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heme/theme2.xml" ContentType="application/vnd.openxmlformats-officedocument.them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notesSlides/notesSlide1.xml" ContentType="application/vnd.openxmlformats-officedocument.presentationml.notesSlide+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notesSlides/notesSlide2.xml" ContentType="application/vnd.openxmlformats-officedocument.presentationml.notesSlide+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notesSlides/notesSlide3.xml" ContentType="application/vnd.openxmlformats-officedocument.presentationml.notesSlide+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notesSlides/notesSlide4.xml" ContentType="application/vnd.openxmlformats-officedocument.presentationml.notesSlide+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notesSlides/notesSlide5.xml" ContentType="application/vnd.openxmlformats-officedocument.presentationml.notesSlide+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notesSlides/notesSlide6.xml" ContentType="application/vnd.openxmlformats-officedocument.presentationml.notesSlide+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notesSlides/notesSlide7.xml" ContentType="application/vnd.openxmlformats-officedocument.presentationml.notesSlide+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notesSlides/notesSlide8.xml" ContentType="application/vnd.openxmlformats-officedocument.presentationml.notesSlide+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notesSlides/notesSlide9.xml" ContentType="application/vnd.openxmlformats-officedocument.presentationml.notesSlide+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notesSlides/notesSlide10.xml" ContentType="application/vnd.openxmlformats-officedocument.presentationml.notesSlide+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27" r:id="rId2"/>
    <p:sldId id="328" r:id="rId3"/>
    <p:sldId id="346" r:id="rId4"/>
    <p:sldId id="364" r:id="rId5"/>
    <p:sldId id="347" r:id="rId6"/>
    <p:sldId id="365" r:id="rId7"/>
    <p:sldId id="363" r:id="rId8"/>
    <p:sldId id="348" r:id="rId9"/>
    <p:sldId id="352" r:id="rId10"/>
    <p:sldId id="350" r:id="rId11"/>
    <p:sldId id="354" r:id="rId12"/>
    <p:sldId id="355" r:id="rId13"/>
    <p:sldId id="358" r:id="rId14"/>
    <p:sldId id="356" r:id="rId15"/>
    <p:sldId id="357" r:id="rId16"/>
    <p:sldId id="366" r:id="rId17"/>
    <p:sldId id="359" r:id="rId18"/>
    <p:sldId id="360" r:id="rId19"/>
    <p:sldId id="361" r:id="rId20"/>
    <p:sldId id="367" r:id="rId21"/>
    <p:sldId id="34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1D69843-3E57-4DE9-8D60-99DD83049D7B}">
          <p14:sldIdLst>
            <p14:sldId id="327"/>
            <p14:sldId id="328"/>
            <p14:sldId id="346"/>
            <p14:sldId id="364"/>
            <p14:sldId id="347"/>
            <p14:sldId id="365"/>
            <p14:sldId id="363"/>
            <p14:sldId id="348"/>
            <p14:sldId id="352"/>
            <p14:sldId id="350"/>
            <p14:sldId id="354"/>
            <p14:sldId id="355"/>
            <p14:sldId id="358"/>
            <p14:sldId id="356"/>
            <p14:sldId id="357"/>
            <p14:sldId id="366"/>
            <p14:sldId id="359"/>
            <p14:sldId id="360"/>
            <p14:sldId id="361"/>
            <p14:sldId id="367"/>
            <p14:sldId id="341"/>
          </p14:sldIdLst>
        </p14:section>
        <p14:section name="默认节" id="{0986195C-2437-45B3-8B41-2297CF2AAB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4" d="100"/>
          <a:sy n="34" d="100"/>
        </p:scale>
        <p:origin x="89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C30452-3D45-40B2-A452-99BD48BADB1E}" type="datetimeFigureOut">
              <a:rPr lang="zh-CN" altLang="en-US" smtClean="0"/>
              <a:t>2024/12/27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1C7236-50FE-44D3-B9B4-BDF5FCBD2854}" type="slidenum">
              <a:rPr lang="zh-CN" altLang="en-US" smtClean="0"/>
              <a:t>‹#›</a:t>
            </a:fld>
            <a:endParaRPr lang="zh-CN" altLang="en-US"/>
          </a:p>
        </p:txBody>
      </p:sp>
    </p:spTree>
    <p:extLst>
      <p:ext uri="{BB962C8B-B14F-4D97-AF65-F5344CB8AC3E}">
        <p14:creationId xmlns:p14="http://schemas.microsoft.com/office/powerpoint/2010/main" val="2343209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0DF87-0217-B625-F2C8-335D6AA37E5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5E1E100-C2D1-DFFE-396E-B71AA93730EF}"/>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ED3DC29D-A835-2F80-307F-0DB0CA6BBD4B}"/>
              </a:ext>
            </a:extLst>
          </p:cNvPr>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3969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DA8B8-A1DC-F3F1-30F2-5DC42A02CFA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7F159FD-D8C4-FD93-F335-4FDDD0A997BE}"/>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FCCA4E85-0056-E700-A3DA-5960B8ECA8EF}"/>
              </a:ext>
            </a:extLst>
          </p:cNvPr>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550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BB9A9-710D-3128-198C-C16AA6E4725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9370DD5-06CF-2C30-68D5-D852515FC348}"/>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E632E474-1DDC-4575-C4B1-632B86938B42}"/>
              </a:ext>
            </a:extLst>
          </p:cNvPr>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05058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16" Type="http://schemas.openxmlformats.org/officeDocument/2006/relationships/tags" Target="../tags/tag16.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tags" Target="../tags/tag79.xml"/><Relationship Id="rId5" Type="http://schemas.openxmlformats.org/officeDocument/2006/relationships/tags" Target="../tags/tag5.xml"/><Relationship Id="rId90" Type="http://schemas.openxmlformats.org/officeDocument/2006/relationships/tags" Target="../tags/tag90.xml"/><Relationship Id="rId22" Type="http://schemas.openxmlformats.org/officeDocument/2006/relationships/tags" Target="../tags/tag22.xml"/><Relationship Id="rId27" Type="http://schemas.openxmlformats.org/officeDocument/2006/relationships/tags" Target="../tags/tag27.xml"/><Relationship Id="rId43" Type="http://schemas.openxmlformats.org/officeDocument/2006/relationships/tags" Target="../tags/tag43.xml"/><Relationship Id="rId48" Type="http://schemas.openxmlformats.org/officeDocument/2006/relationships/tags" Target="../tags/tag48.xml"/><Relationship Id="rId64" Type="http://schemas.openxmlformats.org/officeDocument/2006/relationships/tags" Target="../tags/tag64.xml"/><Relationship Id="rId69" Type="http://schemas.openxmlformats.org/officeDocument/2006/relationships/tags" Target="../tags/tag69.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85" Type="http://schemas.openxmlformats.org/officeDocument/2006/relationships/tags" Target="../tags/tag85.xml"/><Relationship Id="rId93" Type="http://schemas.openxmlformats.org/officeDocument/2006/relationships/slideMaster" Target="../slideMasters/slideMaster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88" Type="http://schemas.openxmlformats.org/officeDocument/2006/relationships/tags" Target="../tags/tag88.xml"/><Relationship Id="rId91" Type="http://schemas.openxmlformats.org/officeDocument/2006/relationships/tags" Target="../tags/tag91.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61" Type="http://schemas.openxmlformats.org/officeDocument/2006/relationships/tags" Target="../tags/tag61.xml"/><Relationship Id="rId82" Type="http://schemas.openxmlformats.org/officeDocument/2006/relationships/tags" Target="../tags/tag82.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s>
</file>

<file path=ppt/slideLayouts/_rels/slideLayout13.xml.rels><?xml version="1.0" encoding="UTF-8" standalone="yes"?>
<Relationships xmlns="http://schemas.openxmlformats.org/package/2006/relationships"><Relationship Id="rId26" Type="http://schemas.openxmlformats.org/officeDocument/2006/relationships/tags" Target="../tags/tag118.xml"/><Relationship Id="rId21" Type="http://schemas.openxmlformats.org/officeDocument/2006/relationships/tags" Target="../tags/tag113.xml"/><Relationship Id="rId42" Type="http://schemas.openxmlformats.org/officeDocument/2006/relationships/tags" Target="../tags/tag134.xml"/><Relationship Id="rId47" Type="http://schemas.openxmlformats.org/officeDocument/2006/relationships/tags" Target="../tags/tag139.xml"/><Relationship Id="rId63" Type="http://schemas.openxmlformats.org/officeDocument/2006/relationships/tags" Target="../tags/tag155.xml"/><Relationship Id="rId68" Type="http://schemas.openxmlformats.org/officeDocument/2006/relationships/tags" Target="../tags/tag160.xml"/><Relationship Id="rId7" Type="http://schemas.openxmlformats.org/officeDocument/2006/relationships/tags" Target="../tags/tag99.xml"/><Relationship Id="rId71" Type="http://schemas.openxmlformats.org/officeDocument/2006/relationships/slideMaster" Target="../slideMasters/slideMaster1.xml"/><Relationship Id="rId2" Type="http://schemas.openxmlformats.org/officeDocument/2006/relationships/tags" Target="../tags/tag94.xml"/><Relationship Id="rId16" Type="http://schemas.openxmlformats.org/officeDocument/2006/relationships/tags" Target="../tags/tag108.xml"/><Relationship Id="rId29" Type="http://schemas.openxmlformats.org/officeDocument/2006/relationships/tags" Target="../tags/tag121.xml"/><Relationship Id="rId11" Type="http://schemas.openxmlformats.org/officeDocument/2006/relationships/tags" Target="../tags/tag103.xml"/><Relationship Id="rId24" Type="http://schemas.openxmlformats.org/officeDocument/2006/relationships/tags" Target="../tags/tag116.xml"/><Relationship Id="rId32" Type="http://schemas.openxmlformats.org/officeDocument/2006/relationships/tags" Target="../tags/tag124.xml"/><Relationship Id="rId37" Type="http://schemas.openxmlformats.org/officeDocument/2006/relationships/tags" Target="../tags/tag129.xml"/><Relationship Id="rId40" Type="http://schemas.openxmlformats.org/officeDocument/2006/relationships/tags" Target="../tags/tag132.xml"/><Relationship Id="rId45" Type="http://schemas.openxmlformats.org/officeDocument/2006/relationships/tags" Target="../tags/tag137.xml"/><Relationship Id="rId53" Type="http://schemas.openxmlformats.org/officeDocument/2006/relationships/tags" Target="../tags/tag145.xml"/><Relationship Id="rId58" Type="http://schemas.openxmlformats.org/officeDocument/2006/relationships/tags" Target="../tags/tag150.xml"/><Relationship Id="rId66" Type="http://schemas.openxmlformats.org/officeDocument/2006/relationships/tags" Target="../tags/tag158.xml"/><Relationship Id="rId5" Type="http://schemas.openxmlformats.org/officeDocument/2006/relationships/tags" Target="../tags/tag97.xml"/><Relationship Id="rId61" Type="http://schemas.openxmlformats.org/officeDocument/2006/relationships/tags" Target="../tags/tag153.xml"/><Relationship Id="rId19" Type="http://schemas.openxmlformats.org/officeDocument/2006/relationships/tags" Target="../tags/tag111.xml"/><Relationship Id="rId14" Type="http://schemas.openxmlformats.org/officeDocument/2006/relationships/tags" Target="../tags/tag106.xml"/><Relationship Id="rId22" Type="http://schemas.openxmlformats.org/officeDocument/2006/relationships/tags" Target="../tags/tag114.xml"/><Relationship Id="rId27" Type="http://schemas.openxmlformats.org/officeDocument/2006/relationships/tags" Target="../tags/tag119.xml"/><Relationship Id="rId30" Type="http://schemas.openxmlformats.org/officeDocument/2006/relationships/tags" Target="../tags/tag122.xml"/><Relationship Id="rId35" Type="http://schemas.openxmlformats.org/officeDocument/2006/relationships/tags" Target="../tags/tag127.xml"/><Relationship Id="rId43" Type="http://schemas.openxmlformats.org/officeDocument/2006/relationships/tags" Target="../tags/tag135.xml"/><Relationship Id="rId48" Type="http://schemas.openxmlformats.org/officeDocument/2006/relationships/tags" Target="../tags/tag140.xml"/><Relationship Id="rId56" Type="http://schemas.openxmlformats.org/officeDocument/2006/relationships/tags" Target="../tags/tag148.xml"/><Relationship Id="rId64" Type="http://schemas.openxmlformats.org/officeDocument/2006/relationships/tags" Target="../tags/tag156.xml"/><Relationship Id="rId69" Type="http://schemas.openxmlformats.org/officeDocument/2006/relationships/tags" Target="../tags/tag161.xml"/><Relationship Id="rId8" Type="http://schemas.openxmlformats.org/officeDocument/2006/relationships/tags" Target="../tags/tag100.xml"/><Relationship Id="rId51" Type="http://schemas.openxmlformats.org/officeDocument/2006/relationships/tags" Target="../tags/tag143.xml"/><Relationship Id="rId3" Type="http://schemas.openxmlformats.org/officeDocument/2006/relationships/tags" Target="../tags/tag95.xml"/><Relationship Id="rId12" Type="http://schemas.openxmlformats.org/officeDocument/2006/relationships/tags" Target="../tags/tag104.xml"/><Relationship Id="rId17" Type="http://schemas.openxmlformats.org/officeDocument/2006/relationships/tags" Target="../tags/tag109.xml"/><Relationship Id="rId25" Type="http://schemas.openxmlformats.org/officeDocument/2006/relationships/tags" Target="../tags/tag117.xml"/><Relationship Id="rId33" Type="http://schemas.openxmlformats.org/officeDocument/2006/relationships/tags" Target="../tags/tag125.xml"/><Relationship Id="rId38" Type="http://schemas.openxmlformats.org/officeDocument/2006/relationships/tags" Target="../tags/tag130.xml"/><Relationship Id="rId46" Type="http://schemas.openxmlformats.org/officeDocument/2006/relationships/tags" Target="../tags/tag138.xml"/><Relationship Id="rId59" Type="http://schemas.openxmlformats.org/officeDocument/2006/relationships/tags" Target="../tags/tag151.xml"/><Relationship Id="rId67" Type="http://schemas.openxmlformats.org/officeDocument/2006/relationships/tags" Target="../tags/tag159.xml"/><Relationship Id="rId20" Type="http://schemas.openxmlformats.org/officeDocument/2006/relationships/tags" Target="../tags/tag112.xml"/><Relationship Id="rId41" Type="http://schemas.openxmlformats.org/officeDocument/2006/relationships/tags" Target="../tags/tag133.xml"/><Relationship Id="rId54" Type="http://schemas.openxmlformats.org/officeDocument/2006/relationships/tags" Target="../tags/tag146.xml"/><Relationship Id="rId62" Type="http://schemas.openxmlformats.org/officeDocument/2006/relationships/tags" Target="../tags/tag154.xml"/><Relationship Id="rId70" Type="http://schemas.openxmlformats.org/officeDocument/2006/relationships/tags" Target="../tags/tag162.xml"/><Relationship Id="rId1" Type="http://schemas.openxmlformats.org/officeDocument/2006/relationships/tags" Target="../tags/tag93.xml"/><Relationship Id="rId6" Type="http://schemas.openxmlformats.org/officeDocument/2006/relationships/tags" Target="../tags/tag98.xml"/><Relationship Id="rId15" Type="http://schemas.openxmlformats.org/officeDocument/2006/relationships/tags" Target="../tags/tag107.xml"/><Relationship Id="rId23" Type="http://schemas.openxmlformats.org/officeDocument/2006/relationships/tags" Target="../tags/tag115.xml"/><Relationship Id="rId28" Type="http://schemas.openxmlformats.org/officeDocument/2006/relationships/tags" Target="../tags/tag120.xml"/><Relationship Id="rId36" Type="http://schemas.openxmlformats.org/officeDocument/2006/relationships/tags" Target="../tags/tag128.xml"/><Relationship Id="rId49" Type="http://schemas.openxmlformats.org/officeDocument/2006/relationships/tags" Target="../tags/tag141.xml"/><Relationship Id="rId57" Type="http://schemas.openxmlformats.org/officeDocument/2006/relationships/tags" Target="../tags/tag149.xml"/><Relationship Id="rId10" Type="http://schemas.openxmlformats.org/officeDocument/2006/relationships/tags" Target="../tags/tag102.xml"/><Relationship Id="rId31" Type="http://schemas.openxmlformats.org/officeDocument/2006/relationships/tags" Target="../tags/tag123.xml"/><Relationship Id="rId44" Type="http://schemas.openxmlformats.org/officeDocument/2006/relationships/tags" Target="../tags/tag136.xml"/><Relationship Id="rId52" Type="http://schemas.openxmlformats.org/officeDocument/2006/relationships/tags" Target="../tags/tag144.xml"/><Relationship Id="rId60" Type="http://schemas.openxmlformats.org/officeDocument/2006/relationships/tags" Target="../tags/tag152.xml"/><Relationship Id="rId65" Type="http://schemas.openxmlformats.org/officeDocument/2006/relationships/tags" Target="../tags/tag157.xml"/><Relationship Id="rId4" Type="http://schemas.openxmlformats.org/officeDocument/2006/relationships/tags" Target="../tags/tag96.xml"/><Relationship Id="rId9" Type="http://schemas.openxmlformats.org/officeDocument/2006/relationships/tags" Target="../tags/tag101.xml"/><Relationship Id="rId13" Type="http://schemas.openxmlformats.org/officeDocument/2006/relationships/tags" Target="../tags/tag105.xml"/><Relationship Id="rId18" Type="http://schemas.openxmlformats.org/officeDocument/2006/relationships/tags" Target="../tags/tag110.xml"/><Relationship Id="rId39" Type="http://schemas.openxmlformats.org/officeDocument/2006/relationships/tags" Target="../tags/tag131.xml"/><Relationship Id="rId34" Type="http://schemas.openxmlformats.org/officeDocument/2006/relationships/tags" Target="../tags/tag126.xml"/><Relationship Id="rId50" Type="http://schemas.openxmlformats.org/officeDocument/2006/relationships/tags" Target="../tags/tag142.xml"/><Relationship Id="rId55" Type="http://schemas.openxmlformats.org/officeDocument/2006/relationships/tags" Target="../tags/tag147.xml"/></Relationships>
</file>

<file path=ppt/slideLayouts/_rels/slideLayout14.xml.rels><?xml version="1.0" encoding="UTF-8" standalone="yes"?>
<Relationships xmlns="http://schemas.openxmlformats.org/package/2006/relationships"><Relationship Id="rId26" Type="http://schemas.openxmlformats.org/officeDocument/2006/relationships/tags" Target="../tags/tag188.xml"/><Relationship Id="rId21" Type="http://schemas.openxmlformats.org/officeDocument/2006/relationships/tags" Target="../tags/tag183.xml"/><Relationship Id="rId42" Type="http://schemas.openxmlformats.org/officeDocument/2006/relationships/tags" Target="../tags/tag204.xml"/><Relationship Id="rId47" Type="http://schemas.openxmlformats.org/officeDocument/2006/relationships/tags" Target="../tags/tag209.xml"/><Relationship Id="rId63" Type="http://schemas.openxmlformats.org/officeDocument/2006/relationships/tags" Target="../tags/tag225.xml"/><Relationship Id="rId68" Type="http://schemas.openxmlformats.org/officeDocument/2006/relationships/tags" Target="../tags/tag230.xml"/><Relationship Id="rId84" Type="http://schemas.openxmlformats.org/officeDocument/2006/relationships/tags" Target="../tags/tag246.xml"/><Relationship Id="rId89" Type="http://schemas.openxmlformats.org/officeDocument/2006/relationships/tags" Target="../tags/tag251.xml"/><Relationship Id="rId16" Type="http://schemas.openxmlformats.org/officeDocument/2006/relationships/tags" Target="../tags/tag178.xml"/><Relationship Id="rId11" Type="http://schemas.openxmlformats.org/officeDocument/2006/relationships/tags" Target="../tags/tag173.xml"/><Relationship Id="rId32" Type="http://schemas.openxmlformats.org/officeDocument/2006/relationships/tags" Target="../tags/tag194.xml"/><Relationship Id="rId37" Type="http://schemas.openxmlformats.org/officeDocument/2006/relationships/tags" Target="../tags/tag199.xml"/><Relationship Id="rId53" Type="http://schemas.openxmlformats.org/officeDocument/2006/relationships/tags" Target="../tags/tag215.xml"/><Relationship Id="rId58" Type="http://schemas.openxmlformats.org/officeDocument/2006/relationships/tags" Target="../tags/tag220.xml"/><Relationship Id="rId74" Type="http://schemas.openxmlformats.org/officeDocument/2006/relationships/tags" Target="../tags/tag236.xml"/><Relationship Id="rId79" Type="http://schemas.openxmlformats.org/officeDocument/2006/relationships/tags" Target="../tags/tag241.xml"/><Relationship Id="rId5" Type="http://schemas.openxmlformats.org/officeDocument/2006/relationships/tags" Target="../tags/tag167.xml"/><Relationship Id="rId90" Type="http://schemas.openxmlformats.org/officeDocument/2006/relationships/tags" Target="../tags/tag252.xml"/><Relationship Id="rId95" Type="http://schemas.openxmlformats.org/officeDocument/2006/relationships/tags" Target="../tags/tag257.xml"/><Relationship Id="rId22" Type="http://schemas.openxmlformats.org/officeDocument/2006/relationships/tags" Target="../tags/tag184.xml"/><Relationship Id="rId27" Type="http://schemas.openxmlformats.org/officeDocument/2006/relationships/tags" Target="../tags/tag189.xml"/><Relationship Id="rId43" Type="http://schemas.openxmlformats.org/officeDocument/2006/relationships/tags" Target="../tags/tag205.xml"/><Relationship Id="rId48" Type="http://schemas.openxmlformats.org/officeDocument/2006/relationships/tags" Target="../tags/tag210.xml"/><Relationship Id="rId64" Type="http://schemas.openxmlformats.org/officeDocument/2006/relationships/tags" Target="../tags/tag226.xml"/><Relationship Id="rId69" Type="http://schemas.openxmlformats.org/officeDocument/2006/relationships/tags" Target="../tags/tag231.xml"/><Relationship Id="rId80" Type="http://schemas.openxmlformats.org/officeDocument/2006/relationships/tags" Target="../tags/tag242.xml"/><Relationship Id="rId85" Type="http://schemas.openxmlformats.org/officeDocument/2006/relationships/tags" Target="../tags/tag247.xml"/><Relationship Id="rId12" Type="http://schemas.openxmlformats.org/officeDocument/2006/relationships/tags" Target="../tags/tag174.xml"/><Relationship Id="rId17" Type="http://schemas.openxmlformats.org/officeDocument/2006/relationships/tags" Target="../tags/tag179.xml"/><Relationship Id="rId25" Type="http://schemas.openxmlformats.org/officeDocument/2006/relationships/tags" Target="../tags/tag187.xml"/><Relationship Id="rId33" Type="http://schemas.openxmlformats.org/officeDocument/2006/relationships/tags" Target="../tags/tag195.xml"/><Relationship Id="rId38" Type="http://schemas.openxmlformats.org/officeDocument/2006/relationships/tags" Target="../tags/tag200.xml"/><Relationship Id="rId46" Type="http://schemas.openxmlformats.org/officeDocument/2006/relationships/tags" Target="../tags/tag208.xml"/><Relationship Id="rId59" Type="http://schemas.openxmlformats.org/officeDocument/2006/relationships/tags" Target="../tags/tag221.xml"/><Relationship Id="rId67" Type="http://schemas.openxmlformats.org/officeDocument/2006/relationships/tags" Target="../tags/tag229.xml"/><Relationship Id="rId20" Type="http://schemas.openxmlformats.org/officeDocument/2006/relationships/tags" Target="../tags/tag182.xml"/><Relationship Id="rId41" Type="http://schemas.openxmlformats.org/officeDocument/2006/relationships/tags" Target="../tags/tag203.xml"/><Relationship Id="rId54" Type="http://schemas.openxmlformats.org/officeDocument/2006/relationships/tags" Target="../tags/tag216.xml"/><Relationship Id="rId62" Type="http://schemas.openxmlformats.org/officeDocument/2006/relationships/tags" Target="../tags/tag224.xml"/><Relationship Id="rId70" Type="http://schemas.openxmlformats.org/officeDocument/2006/relationships/tags" Target="../tags/tag232.xml"/><Relationship Id="rId75" Type="http://schemas.openxmlformats.org/officeDocument/2006/relationships/tags" Target="../tags/tag237.xml"/><Relationship Id="rId83" Type="http://schemas.openxmlformats.org/officeDocument/2006/relationships/tags" Target="../tags/tag245.xml"/><Relationship Id="rId88" Type="http://schemas.openxmlformats.org/officeDocument/2006/relationships/tags" Target="../tags/tag250.xml"/><Relationship Id="rId91" Type="http://schemas.openxmlformats.org/officeDocument/2006/relationships/tags" Target="../tags/tag253.xml"/><Relationship Id="rId96" Type="http://schemas.openxmlformats.org/officeDocument/2006/relationships/tags" Target="../tags/tag258.xml"/><Relationship Id="rId1" Type="http://schemas.openxmlformats.org/officeDocument/2006/relationships/tags" Target="../tags/tag163.xml"/><Relationship Id="rId6" Type="http://schemas.openxmlformats.org/officeDocument/2006/relationships/tags" Target="../tags/tag168.xml"/><Relationship Id="rId15" Type="http://schemas.openxmlformats.org/officeDocument/2006/relationships/tags" Target="../tags/tag177.xml"/><Relationship Id="rId23" Type="http://schemas.openxmlformats.org/officeDocument/2006/relationships/tags" Target="../tags/tag185.xml"/><Relationship Id="rId28" Type="http://schemas.openxmlformats.org/officeDocument/2006/relationships/tags" Target="../tags/tag190.xml"/><Relationship Id="rId36" Type="http://schemas.openxmlformats.org/officeDocument/2006/relationships/tags" Target="../tags/tag198.xml"/><Relationship Id="rId49" Type="http://schemas.openxmlformats.org/officeDocument/2006/relationships/tags" Target="../tags/tag211.xml"/><Relationship Id="rId57" Type="http://schemas.openxmlformats.org/officeDocument/2006/relationships/tags" Target="../tags/tag219.xml"/><Relationship Id="rId10" Type="http://schemas.openxmlformats.org/officeDocument/2006/relationships/tags" Target="../tags/tag172.xml"/><Relationship Id="rId31" Type="http://schemas.openxmlformats.org/officeDocument/2006/relationships/tags" Target="../tags/tag193.xml"/><Relationship Id="rId44" Type="http://schemas.openxmlformats.org/officeDocument/2006/relationships/tags" Target="../tags/tag206.xml"/><Relationship Id="rId52" Type="http://schemas.openxmlformats.org/officeDocument/2006/relationships/tags" Target="../tags/tag214.xml"/><Relationship Id="rId60" Type="http://schemas.openxmlformats.org/officeDocument/2006/relationships/tags" Target="../tags/tag222.xml"/><Relationship Id="rId65" Type="http://schemas.openxmlformats.org/officeDocument/2006/relationships/tags" Target="../tags/tag227.xml"/><Relationship Id="rId73" Type="http://schemas.openxmlformats.org/officeDocument/2006/relationships/tags" Target="../tags/tag235.xml"/><Relationship Id="rId78" Type="http://schemas.openxmlformats.org/officeDocument/2006/relationships/tags" Target="../tags/tag240.xml"/><Relationship Id="rId81" Type="http://schemas.openxmlformats.org/officeDocument/2006/relationships/tags" Target="../tags/tag243.xml"/><Relationship Id="rId86" Type="http://schemas.openxmlformats.org/officeDocument/2006/relationships/tags" Target="../tags/tag248.xml"/><Relationship Id="rId94" Type="http://schemas.openxmlformats.org/officeDocument/2006/relationships/tags" Target="../tags/tag256.xml"/><Relationship Id="rId99" Type="http://schemas.openxmlformats.org/officeDocument/2006/relationships/tags" Target="../tags/tag261.xml"/><Relationship Id="rId101" Type="http://schemas.openxmlformats.org/officeDocument/2006/relationships/slideMaster" Target="../slideMasters/slideMaster1.xml"/><Relationship Id="rId4" Type="http://schemas.openxmlformats.org/officeDocument/2006/relationships/tags" Target="../tags/tag166.xml"/><Relationship Id="rId9" Type="http://schemas.openxmlformats.org/officeDocument/2006/relationships/tags" Target="../tags/tag171.xml"/><Relationship Id="rId13" Type="http://schemas.openxmlformats.org/officeDocument/2006/relationships/tags" Target="../tags/tag175.xml"/><Relationship Id="rId18" Type="http://schemas.openxmlformats.org/officeDocument/2006/relationships/tags" Target="../tags/tag180.xml"/><Relationship Id="rId39" Type="http://schemas.openxmlformats.org/officeDocument/2006/relationships/tags" Target="../tags/tag201.xml"/><Relationship Id="rId34" Type="http://schemas.openxmlformats.org/officeDocument/2006/relationships/tags" Target="../tags/tag196.xml"/><Relationship Id="rId50" Type="http://schemas.openxmlformats.org/officeDocument/2006/relationships/tags" Target="../tags/tag212.xml"/><Relationship Id="rId55" Type="http://schemas.openxmlformats.org/officeDocument/2006/relationships/tags" Target="../tags/tag217.xml"/><Relationship Id="rId76" Type="http://schemas.openxmlformats.org/officeDocument/2006/relationships/tags" Target="../tags/tag238.xml"/><Relationship Id="rId97" Type="http://schemas.openxmlformats.org/officeDocument/2006/relationships/tags" Target="../tags/tag259.xml"/><Relationship Id="rId7" Type="http://schemas.openxmlformats.org/officeDocument/2006/relationships/tags" Target="../tags/tag169.xml"/><Relationship Id="rId71" Type="http://schemas.openxmlformats.org/officeDocument/2006/relationships/tags" Target="../tags/tag233.xml"/><Relationship Id="rId92" Type="http://schemas.openxmlformats.org/officeDocument/2006/relationships/tags" Target="../tags/tag254.xml"/><Relationship Id="rId2" Type="http://schemas.openxmlformats.org/officeDocument/2006/relationships/tags" Target="../tags/tag164.xml"/><Relationship Id="rId29" Type="http://schemas.openxmlformats.org/officeDocument/2006/relationships/tags" Target="../tags/tag191.xml"/><Relationship Id="rId24" Type="http://schemas.openxmlformats.org/officeDocument/2006/relationships/tags" Target="../tags/tag186.xml"/><Relationship Id="rId40" Type="http://schemas.openxmlformats.org/officeDocument/2006/relationships/tags" Target="../tags/tag202.xml"/><Relationship Id="rId45" Type="http://schemas.openxmlformats.org/officeDocument/2006/relationships/tags" Target="../tags/tag207.xml"/><Relationship Id="rId66" Type="http://schemas.openxmlformats.org/officeDocument/2006/relationships/tags" Target="../tags/tag228.xml"/><Relationship Id="rId87" Type="http://schemas.openxmlformats.org/officeDocument/2006/relationships/tags" Target="../tags/tag249.xml"/><Relationship Id="rId61" Type="http://schemas.openxmlformats.org/officeDocument/2006/relationships/tags" Target="../tags/tag223.xml"/><Relationship Id="rId82" Type="http://schemas.openxmlformats.org/officeDocument/2006/relationships/tags" Target="../tags/tag244.xml"/><Relationship Id="rId19" Type="http://schemas.openxmlformats.org/officeDocument/2006/relationships/tags" Target="../tags/tag181.xml"/><Relationship Id="rId14" Type="http://schemas.openxmlformats.org/officeDocument/2006/relationships/tags" Target="../tags/tag176.xml"/><Relationship Id="rId30" Type="http://schemas.openxmlformats.org/officeDocument/2006/relationships/tags" Target="../tags/tag192.xml"/><Relationship Id="rId35" Type="http://schemas.openxmlformats.org/officeDocument/2006/relationships/tags" Target="../tags/tag197.xml"/><Relationship Id="rId56" Type="http://schemas.openxmlformats.org/officeDocument/2006/relationships/tags" Target="../tags/tag218.xml"/><Relationship Id="rId77" Type="http://schemas.openxmlformats.org/officeDocument/2006/relationships/tags" Target="../tags/tag239.xml"/><Relationship Id="rId100" Type="http://schemas.openxmlformats.org/officeDocument/2006/relationships/tags" Target="../tags/tag262.xml"/><Relationship Id="rId8" Type="http://schemas.openxmlformats.org/officeDocument/2006/relationships/tags" Target="../tags/tag170.xml"/><Relationship Id="rId51" Type="http://schemas.openxmlformats.org/officeDocument/2006/relationships/tags" Target="../tags/tag213.xml"/><Relationship Id="rId72" Type="http://schemas.openxmlformats.org/officeDocument/2006/relationships/tags" Target="../tags/tag234.xml"/><Relationship Id="rId93" Type="http://schemas.openxmlformats.org/officeDocument/2006/relationships/tags" Target="../tags/tag255.xml"/><Relationship Id="rId98" Type="http://schemas.openxmlformats.org/officeDocument/2006/relationships/tags" Target="../tags/tag260.xml"/><Relationship Id="rId3" Type="http://schemas.openxmlformats.org/officeDocument/2006/relationships/tags" Target="../tags/tag16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09BEC-5015-22B3-2DC9-3A96DA906C3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06C987-7FE2-C05C-F367-89553639B2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55627D-2BC5-7EDE-5D86-C73C03271FA2}"/>
              </a:ext>
            </a:extLst>
          </p:cNvPr>
          <p:cNvSpPr>
            <a:spLocks noGrp="1"/>
          </p:cNvSpPr>
          <p:nvPr>
            <p:ph type="dt" sz="half" idx="10"/>
          </p:nvPr>
        </p:nvSpPr>
        <p:spPr/>
        <p:txBody>
          <a:bodyPr/>
          <a:lstStyle/>
          <a:p>
            <a:fld id="{EDB3CFFC-507E-4E3D-91A6-2FBA5105BAF8}" type="datetimeFigureOut">
              <a:rPr lang="zh-CN" altLang="en-US" smtClean="0"/>
              <a:t>2024/12/27</a:t>
            </a:fld>
            <a:endParaRPr lang="zh-CN" altLang="en-US"/>
          </a:p>
        </p:txBody>
      </p:sp>
      <p:sp>
        <p:nvSpPr>
          <p:cNvPr id="5" name="页脚占位符 4">
            <a:extLst>
              <a:ext uri="{FF2B5EF4-FFF2-40B4-BE49-F238E27FC236}">
                <a16:creationId xmlns:a16="http://schemas.microsoft.com/office/drawing/2014/main" id="{4BC04E54-9784-3CF0-5CFA-D0DEB5048D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8F6AC6-FD74-81C4-705F-78B13154E7C1}"/>
              </a:ext>
            </a:extLst>
          </p:cNvPr>
          <p:cNvSpPr>
            <a:spLocks noGrp="1"/>
          </p:cNvSpPr>
          <p:nvPr>
            <p:ph type="sldNum" sz="quarter" idx="12"/>
          </p:nvPr>
        </p:nvSpPr>
        <p:spPr/>
        <p:txBody>
          <a:bodyPr/>
          <a:lstStyle/>
          <a:p>
            <a:fld id="{5E600C6F-7F3A-4747-B955-E0AF928365CD}" type="slidenum">
              <a:rPr lang="zh-CN" altLang="en-US" smtClean="0"/>
              <a:t>‹#›</a:t>
            </a:fld>
            <a:endParaRPr lang="zh-CN" altLang="en-US"/>
          </a:p>
        </p:txBody>
      </p:sp>
    </p:spTree>
    <p:extLst>
      <p:ext uri="{BB962C8B-B14F-4D97-AF65-F5344CB8AC3E}">
        <p14:creationId xmlns:p14="http://schemas.microsoft.com/office/powerpoint/2010/main" val="60701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06218-0E4A-4533-83B1-4F2B8AF9C79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8375D71-B536-C07A-32AD-356743E83F3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CB4637-E3D2-705D-F607-0EB9CC8AC2AC}"/>
              </a:ext>
            </a:extLst>
          </p:cNvPr>
          <p:cNvSpPr>
            <a:spLocks noGrp="1"/>
          </p:cNvSpPr>
          <p:nvPr>
            <p:ph type="dt" sz="half" idx="10"/>
          </p:nvPr>
        </p:nvSpPr>
        <p:spPr/>
        <p:txBody>
          <a:bodyPr/>
          <a:lstStyle/>
          <a:p>
            <a:fld id="{EDB3CFFC-507E-4E3D-91A6-2FBA5105BAF8}" type="datetimeFigureOut">
              <a:rPr lang="zh-CN" altLang="en-US" smtClean="0"/>
              <a:t>2024/12/27</a:t>
            </a:fld>
            <a:endParaRPr lang="zh-CN" altLang="en-US"/>
          </a:p>
        </p:txBody>
      </p:sp>
      <p:sp>
        <p:nvSpPr>
          <p:cNvPr id="5" name="页脚占位符 4">
            <a:extLst>
              <a:ext uri="{FF2B5EF4-FFF2-40B4-BE49-F238E27FC236}">
                <a16:creationId xmlns:a16="http://schemas.microsoft.com/office/drawing/2014/main" id="{3F48C199-ABCF-2071-56FF-7D4DE025FC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B5D60A-F39F-E4B7-4CAD-B04090993E4D}"/>
              </a:ext>
            </a:extLst>
          </p:cNvPr>
          <p:cNvSpPr>
            <a:spLocks noGrp="1"/>
          </p:cNvSpPr>
          <p:nvPr>
            <p:ph type="sldNum" sz="quarter" idx="12"/>
          </p:nvPr>
        </p:nvSpPr>
        <p:spPr/>
        <p:txBody>
          <a:bodyPr/>
          <a:lstStyle/>
          <a:p>
            <a:fld id="{5E600C6F-7F3A-4747-B955-E0AF928365CD}" type="slidenum">
              <a:rPr lang="zh-CN" altLang="en-US" smtClean="0"/>
              <a:t>‹#›</a:t>
            </a:fld>
            <a:endParaRPr lang="zh-CN" altLang="en-US"/>
          </a:p>
        </p:txBody>
      </p:sp>
    </p:spTree>
    <p:extLst>
      <p:ext uri="{BB962C8B-B14F-4D97-AF65-F5344CB8AC3E}">
        <p14:creationId xmlns:p14="http://schemas.microsoft.com/office/powerpoint/2010/main" val="1476694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CB33395-C868-A378-4D56-2D95BE05AB7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F7EA4BB-D73D-E56B-B04A-38B7ACFA3AD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DB05AA-8634-AEBE-1ABE-2B751F35165B}"/>
              </a:ext>
            </a:extLst>
          </p:cNvPr>
          <p:cNvSpPr>
            <a:spLocks noGrp="1"/>
          </p:cNvSpPr>
          <p:nvPr>
            <p:ph type="dt" sz="half" idx="10"/>
          </p:nvPr>
        </p:nvSpPr>
        <p:spPr/>
        <p:txBody>
          <a:bodyPr/>
          <a:lstStyle/>
          <a:p>
            <a:fld id="{EDB3CFFC-507E-4E3D-91A6-2FBA5105BAF8}" type="datetimeFigureOut">
              <a:rPr lang="zh-CN" altLang="en-US" smtClean="0"/>
              <a:t>2024/12/27</a:t>
            </a:fld>
            <a:endParaRPr lang="zh-CN" altLang="en-US"/>
          </a:p>
        </p:txBody>
      </p:sp>
      <p:sp>
        <p:nvSpPr>
          <p:cNvPr id="5" name="页脚占位符 4">
            <a:extLst>
              <a:ext uri="{FF2B5EF4-FFF2-40B4-BE49-F238E27FC236}">
                <a16:creationId xmlns:a16="http://schemas.microsoft.com/office/drawing/2014/main" id="{C1DC6D9C-AE59-BF91-E58E-64B9E68E20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FE69A6-4783-ADA2-783D-747136B79350}"/>
              </a:ext>
            </a:extLst>
          </p:cNvPr>
          <p:cNvSpPr>
            <a:spLocks noGrp="1"/>
          </p:cNvSpPr>
          <p:nvPr>
            <p:ph type="sldNum" sz="quarter" idx="12"/>
          </p:nvPr>
        </p:nvSpPr>
        <p:spPr/>
        <p:txBody>
          <a:bodyPr/>
          <a:lstStyle/>
          <a:p>
            <a:fld id="{5E600C6F-7F3A-4747-B955-E0AF928365CD}" type="slidenum">
              <a:rPr lang="zh-CN" altLang="en-US" smtClean="0"/>
              <a:t>‹#›</a:t>
            </a:fld>
            <a:endParaRPr lang="zh-CN" altLang="en-US"/>
          </a:p>
        </p:txBody>
      </p:sp>
    </p:spTree>
    <p:extLst>
      <p:ext uri="{BB962C8B-B14F-4D97-AF65-F5344CB8AC3E}">
        <p14:creationId xmlns:p14="http://schemas.microsoft.com/office/powerpoint/2010/main" val="3366751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8" name="矩形 17"/>
          <p:cNvSpPr/>
          <p:nvPr>
            <p:custDataLst>
              <p:tags r:id="rId1"/>
            </p:custDataLst>
          </p:nvPr>
        </p:nvSpPr>
        <p:spPr>
          <a:xfrm>
            <a:off x="0" y="0"/>
            <a:ext cx="12192000" cy="6858001"/>
          </a:xfrm>
          <a:prstGeom prst="rect">
            <a:avLst/>
          </a:prstGeom>
          <a:gradFill>
            <a:gsLst>
              <a:gs pos="53000">
                <a:schemeClr val="bg1">
                  <a:alpha val="0"/>
                </a:schemeClr>
              </a:gs>
              <a:gs pos="93000">
                <a:schemeClr val="accent1">
                  <a:alpha val="7000"/>
                </a:schemeClr>
              </a:gs>
            </a:gsLst>
            <a:lin ang="135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2"/>
            </p:custDataLst>
          </p:nvPr>
        </p:nvSpPr>
        <p:spPr>
          <a:xfrm>
            <a:off x="0" y="5980004"/>
            <a:ext cx="12192000" cy="877996"/>
          </a:xfrm>
          <a:prstGeom prst="rect">
            <a:avLst/>
          </a:prstGeom>
          <a:gradFill flip="none" rotWithShape="1">
            <a:gsLst>
              <a:gs pos="0">
                <a:schemeClr val="accent2">
                  <a:lumMod val="40000"/>
                  <a:lumOff val="60000"/>
                  <a:alpha val="0"/>
                </a:schemeClr>
              </a:gs>
              <a:gs pos="100000">
                <a:schemeClr val="accent2">
                  <a:lumMod val="40000"/>
                  <a:lumOff val="6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2" name="直接连接符 11"/>
          <p:cNvCxnSpPr/>
          <p:nvPr>
            <p:custDataLst>
              <p:tags r:id="rId3"/>
            </p:custDataLst>
          </p:nvPr>
        </p:nvCxnSpPr>
        <p:spPr>
          <a:xfrm>
            <a:off x="11101275" y="692897"/>
            <a:ext cx="187325" cy="0"/>
          </a:xfrm>
          <a:prstGeom prst="line">
            <a:avLst/>
          </a:prstGeom>
          <a:ln w="254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4"/>
            </p:custDataLst>
          </p:nvPr>
        </p:nvCxnSpPr>
        <p:spPr>
          <a:xfrm>
            <a:off x="11101275" y="756000"/>
            <a:ext cx="187325" cy="0"/>
          </a:xfrm>
          <a:prstGeom prst="line">
            <a:avLst/>
          </a:prstGeom>
          <a:ln w="254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5"/>
            </p:custDataLst>
          </p:nvPr>
        </p:nvCxnSpPr>
        <p:spPr>
          <a:xfrm>
            <a:off x="11101275" y="819103"/>
            <a:ext cx="187325" cy="0"/>
          </a:xfrm>
          <a:prstGeom prst="line">
            <a:avLst/>
          </a:prstGeom>
          <a:ln w="254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任意多边形: 形状 15"/>
          <p:cNvSpPr/>
          <p:nvPr>
            <p:custDataLst>
              <p:tags r:id="rId6"/>
            </p:custDataLst>
          </p:nvPr>
        </p:nvSpPr>
        <p:spPr>
          <a:xfrm>
            <a:off x="828917" y="1103432"/>
            <a:ext cx="4631932" cy="4174344"/>
          </a:xfrm>
          <a:custGeom>
            <a:avLst/>
            <a:gdLst>
              <a:gd name="connsiteX0" fmla="*/ 4930990 w 4935692"/>
              <a:gd name="connsiteY0" fmla="*/ 816785 h 4448096"/>
              <a:gd name="connsiteX1" fmla="*/ 4880404 w 4935692"/>
              <a:gd name="connsiteY1" fmla="*/ 473559 h 4448096"/>
              <a:gd name="connsiteX2" fmla="*/ 4650914 w 4935692"/>
              <a:gd name="connsiteY2" fmla="*/ 230427 h 4448096"/>
              <a:gd name="connsiteX3" fmla="*/ 3371585 w 4935692"/>
              <a:gd name="connsiteY3" fmla="*/ 85490 h 4448096"/>
              <a:gd name="connsiteX4" fmla="*/ 1837755 w 4935692"/>
              <a:gd name="connsiteY4" fmla="*/ 794001 h 4448096"/>
              <a:gd name="connsiteX5" fmla="*/ 1034120 w 4935692"/>
              <a:gd name="connsiteY5" fmla="*/ 747704 h 4448096"/>
              <a:gd name="connsiteX6" fmla="*/ 349706 w 4935692"/>
              <a:gd name="connsiteY6" fmla="*/ 1084180 h 4448096"/>
              <a:gd name="connsiteX7" fmla="*/ 301277 w 4935692"/>
              <a:gd name="connsiteY7" fmla="*/ 1410763 h 4448096"/>
              <a:gd name="connsiteX8" fmla="*/ 462435 w 4935692"/>
              <a:gd name="connsiteY8" fmla="*/ 1910061 h 4448096"/>
              <a:gd name="connsiteX9" fmla="*/ 646824 w 4935692"/>
              <a:gd name="connsiteY9" fmla="*/ 2126330 h 4448096"/>
              <a:gd name="connsiteX10" fmla="*/ 658498 w 4935692"/>
              <a:gd name="connsiteY10" fmla="*/ 2139879 h 4448096"/>
              <a:gd name="connsiteX11" fmla="*/ 747926 w 4935692"/>
              <a:gd name="connsiteY11" fmla="*/ 2289246 h 4448096"/>
              <a:gd name="connsiteX12" fmla="*/ 738971 w 4935692"/>
              <a:gd name="connsiteY12" fmla="*/ 2518337 h 4448096"/>
              <a:gd name="connsiteX13" fmla="*/ 506716 w 4935692"/>
              <a:gd name="connsiteY13" fmla="*/ 2910134 h 4448096"/>
              <a:gd name="connsiteX14" fmla="*/ 506716 w 4935692"/>
              <a:gd name="connsiteY14" fmla="*/ 2910134 h 4448096"/>
              <a:gd name="connsiteX15" fmla="*/ 119771 w 4935692"/>
              <a:gd name="connsiteY15" fmla="*/ 3374762 h 4448096"/>
              <a:gd name="connsiteX16" fmla="*/ 114778 w 4935692"/>
              <a:gd name="connsiteY16" fmla="*/ 4149800 h 4448096"/>
              <a:gd name="connsiteX17" fmla="*/ 569046 w 4935692"/>
              <a:gd name="connsiteY17" fmla="*/ 4394479 h 4448096"/>
              <a:gd name="connsiteX18" fmla="*/ 1031283 w 4935692"/>
              <a:gd name="connsiteY18" fmla="*/ 4443846 h 4448096"/>
              <a:gd name="connsiteX19" fmla="*/ 1860517 w 4935692"/>
              <a:gd name="connsiteY19" fmla="*/ 4062926 h 4448096"/>
              <a:gd name="connsiteX20" fmla="*/ 2471935 w 4935692"/>
              <a:gd name="connsiteY20" fmla="*/ 3774271 h 4448096"/>
              <a:gd name="connsiteX21" fmla="*/ 2712348 w 4935692"/>
              <a:gd name="connsiteY21" fmla="*/ 3756901 h 4448096"/>
              <a:gd name="connsiteX22" fmla="*/ 2887196 w 4935692"/>
              <a:gd name="connsiteY22" fmla="*/ 3825326 h 4448096"/>
              <a:gd name="connsiteX23" fmla="*/ 2954566 w 4935692"/>
              <a:gd name="connsiteY23" fmla="*/ 4245229 h 4448096"/>
              <a:gd name="connsiteX24" fmla="*/ 3238416 w 4935692"/>
              <a:gd name="connsiteY24" fmla="*/ 4379313 h 4448096"/>
              <a:gd name="connsiteX25" fmla="*/ 4037504 w 4935692"/>
              <a:gd name="connsiteY25" fmla="*/ 4063184 h 4448096"/>
              <a:gd name="connsiteX26" fmla="*/ 4576840 w 4935692"/>
              <a:gd name="connsiteY26" fmla="*/ 3373872 h 4448096"/>
              <a:gd name="connsiteX27" fmla="*/ 4921121 w 4935692"/>
              <a:gd name="connsiteY27" fmla="*/ 2525510 h 4448096"/>
              <a:gd name="connsiteX28" fmla="*/ 4844773 w 4935692"/>
              <a:gd name="connsiteY28" fmla="*/ 2257460 h 4448096"/>
              <a:gd name="connsiteX29" fmla="*/ 4471682 w 4935692"/>
              <a:gd name="connsiteY29" fmla="*/ 2223704 h 4448096"/>
              <a:gd name="connsiteX30" fmla="*/ 4446694 w 4935692"/>
              <a:gd name="connsiteY30" fmla="*/ 1902583 h 4448096"/>
              <a:gd name="connsiteX31" fmla="*/ 4931037 w 4935692"/>
              <a:gd name="connsiteY31" fmla="*/ 816762 h 44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935692" h="4448096">
                <a:moveTo>
                  <a:pt x="4930990" y="816785"/>
                </a:moveTo>
                <a:cubicBezTo>
                  <a:pt x="4943343" y="700189"/>
                  <a:pt x="4932982" y="578341"/>
                  <a:pt x="4880404" y="473559"/>
                </a:cubicBezTo>
                <a:cubicBezTo>
                  <a:pt x="4829864" y="372879"/>
                  <a:pt x="4743741" y="294234"/>
                  <a:pt x="4650914" y="230427"/>
                </a:cubicBezTo>
                <a:cubicBezTo>
                  <a:pt x="4283847" y="-21824"/>
                  <a:pt x="3791863" y="-61956"/>
                  <a:pt x="3371585" y="85490"/>
                </a:cubicBezTo>
                <a:cubicBezTo>
                  <a:pt x="2836422" y="273230"/>
                  <a:pt x="2402197" y="738632"/>
                  <a:pt x="1837755" y="794001"/>
                </a:cubicBezTo>
                <a:cubicBezTo>
                  <a:pt x="1570315" y="820231"/>
                  <a:pt x="1302850" y="749322"/>
                  <a:pt x="1034120" y="747704"/>
                </a:cubicBezTo>
                <a:cubicBezTo>
                  <a:pt x="765389" y="746110"/>
                  <a:pt x="464052" y="841000"/>
                  <a:pt x="349706" y="1084180"/>
                </a:cubicBezTo>
                <a:cubicBezTo>
                  <a:pt x="302355" y="1184883"/>
                  <a:pt x="293166" y="1299792"/>
                  <a:pt x="301277" y="1410763"/>
                </a:cubicBezTo>
                <a:cubicBezTo>
                  <a:pt x="314122" y="1586947"/>
                  <a:pt x="371155" y="1759076"/>
                  <a:pt x="462435" y="1910061"/>
                </a:cubicBezTo>
                <a:cubicBezTo>
                  <a:pt x="509739" y="1988308"/>
                  <a:pt x="584072" y="2054693"/>
                  <a:pt x="646824" y="2126330"/>
                </a:cubicBezTo>
                <a:lnTo>
                  <a:pt x="658498" y="2139879"/>
                </a:lnTo>
                <a:cubicBezTo>
                  <a:pt x="697199" y="2185683"/>
                  <a:pt x="730275" y="2234042"/>
                  <a:pt x="747926" y="2289246"/>
                </a:cubicBezTo>
                <a:cubicBezTo>
                  <a:pt x="771578" y="2363250"/>
                  <a:pt x="763256" y="2444544"/>
                  <a:pt x="738971" y="2518337"/>
                </a:cubicBezTo>
                <a:cubicBezTo>
                  <a:pt x="690776" y="2664774"/>
                  <a:pt x="603903" y="2790349"/>
                  <a:pt x="506716" y="2910134"/>
                </a:cubicBezTo>
                <a:lnTo>
                  <a:pt x="506716" y="2910134"/>
                </a:lnTo>
                <a:cubicBezTo>
                  <a:pt x="455918" y="2973003"/>
                  <a:pt x="160348" y="3306619"/>
                  <a:pt x="119771" y="3374762"/>
                </a:cubicBezTo>
                <a:cubicBezTo>
                  <a:pt x="-21204" y="3611519"/>
                  <a:pt x="-55733" y="3933343"/>
                  <a:pt x="114778" y="4149800"/>
                </a:cubicBezTo>
                <a:cubicBezTo>
                  <a:pt x="223217" y="4287446"/>
                  <a:pt x="399120" y="4351746"/>
                  <a:pt x="569046" y="4394479"/>
                </a:cubicBezTo>
                <a:cubicBezTo>
                  <a:pt x="720078" y="4432477"/>
                  <a:pt x="876267" y="4458779"/>
                  <a:pt x="1031283" y="4443846"/>
                </a:cubicBezTo>
                <a:cubicBezTo>
                  <a:pt x="1337238" y="4414334"/>
                  <a:pt x="1586137" y="4201488"/>
                  <a:pt x="1860517" y="4062926"/>
                </a:cubicBezTo>
                <a:cubicBezTo>
                  <a:pt x="2002125" y="3991407"/>
                  <a:pt x="2292515" y="3858284"/>
                  <a:pt x="2471935" y="3774271"/>
                </a:cubicBezTo>
                <a:cubicBezTo>
                  <a:pt x="2550603" y="3757628"/>
                  <a:pt x="2630796" y="3750689"/>
                  <a:pt x="2712348" y="3756901"/>
                </a:cubicBezTo>
                <a:cubicBezTo>
                  <a:pt x="2776342" y="3761777"/>
                  <a:pt x="2844462" y="3777412"/>
                  <a:pt x="2887196" y="3825326"/>
                </a:cubicBezTo>
                <a:cubicBezTo>
                  <a:pt x="2983633" y="3933484"/>
                  <a:pt x="2889118" y="4115951"/>
                  <a:pt x="2954566" y="4245229"/>
                </a:cubicBezTo>
                <a:cubicBezTo>
                  <a:pt x="3004261" y="4343377"/>
                  <a:pt x="3128429" y="4376453"/>
                  <a:pt x="3238416" y="4379313"/>
                </a:cubicBezTo>
                <a:cubicBezTo>
                  <a:pt x="3531384" y="4386955"/>
                  <a:pt x="3815304" y="4254277"/>
                  <a:pt x="4037504" y="4063184"/>
                </a:cubicBezTo>
                <a:cubicBezTo>
                  <a:pt x="4259703" y="3872115"/>
                  <a:pt x="4427144" y="3625841"/>
                  <a:pt x="4576840" y="3373872"/>
                </a:cubicBezTo>
                <a:cubicBezTo>
                  <a:pt x="4733732" y="3109783"/>
                  <a:pt x="4876371" y="2829426"/>
                  <a:pt x="4921121" y="2525510"/>
                </a:cubicBezTo>
                <a:cubicBezTo>
                  <a:pt x="4935514" y="2427831"/>
                  <a:pt x="4929490" y="2308187"/>
                  <a:pt x="4844773" y="2257460"/>
                </a:cubicBezTo>
                <a:cubicBezTo>
                  <a:pt x="4735255" y="2191871"/>
                  <a:pt x="4578410" y="2293747"/>
                  <a:pt x="4471682" y="2223704"/>
                </a:cubicBezTo>
                <a:cubicBezTo>
                  <a:pt x="4373721" y="2159382"/>
                  <a:pt x="4399436" y="2009803"/>
                  <a:pt x="4446694" y="1902583"/>
                </a:cubicBezTo>
                <a:cubicBezTo>
                  <a:pt x="4607571" y="1537556"/>
                  <a:pt x="4889007" y="1213435"/>
                  <a:pt x="4931037" y="816762"/>
                </a:cubicBezTo>
                <a:close/>
              </a:path>
            </a:pathLst>
          </a:custGeom>
          <a:solidFill>
            <a:schemeClr val="accent2">
              <a:lumMod val="20000"/>
              <a:lumOff val="80000"/>
            </a:schemeClr>
          </a:solidFill>
          <a:ln w="2342" cap="flat">
            <a:noFill/>
            <a:prstDash val="solid"/>
            <a:miter/>
          </a:ln>
        </p:spPr>
        <p:txBody>
          <a:bodyPr rtlCol="0" anchor="ctr"/>
          <a:lstStyle/>
          <a:p>
            <a:endParaRPr lang="zh-CN" altLang="en-US"/>
          </a:p>
        </p:txBody>
      </p:sp>
      <p:sp>
        <p:nvSpPr>
          <p:cNvPr id="17" name="任意多边形: 形状 16"/>
          <p:cNvSpPr/>
          <p:nvPr>
            <p:custDataLst>
              <p:tags r:id="rId7"/>
            </p:custDataLst>
          </p:nvPr>
        </p:nvSpPr>
        <p:spPr>
          <a:xfrm>
            <a:off x="3843230" y="4422994"/>
            <a:ext cx="881834" cy="1636744"/>
          </a:xfrm>
          <a:custGeom>
            <a:avLst/>
            <a:gdLst>
              <a:gd name="connsiteX0" fmla="*/ 20835 w 961320"/>
              <a:gd name="connsiteY0" fmla="*/ 391679 h 1784274"/>
              <a:gd name="connsiteX1" fmla="*/ 674635 w 961320"/>
              <a:gd name="connsiteY1" fmla="*/ 1784275 h 1784274"/>
              <a:gd name="connsiteX2" fmla="*/ 961321 w 961320"/>
              <a:gd name="connsiteY2" fmla="*/ 1652934 h 1784274"/>
              <a:gd name="connsiteX3" fmla="*/ 544887 w 961320"/>
              <a:gd name="connsiteY3" fmla="*/ 160736 h 1784274"/>
              <a:gd name="connsiteX4" fmla="*/ 237291 w 961320"/>
              <a:gd name="connsiteY4" fmla="*/ 11556 h 1784274"/>
              <a:gd name="connsiteX5" fmla="*/ 237291 w 961320"/>
              <a:gd name="connsiteY5" fmla="*/ 11556 h 1784274"/>
              <a:gd name="connsiteX6" fmla="*/ 20835 w 961320"/>
              <a:gd name="connsiteY6" fmla="*/ 391679 h 1784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1320" h="1784274">
                <a:moveTo>
                  <a:pt x="20835" y="391679"/>
                </a:moveTo>
                <a:cubicBezTo>
                  <a:pt x="225969" y="833593"/>
                  <a:pt x="674635" y="1784275"/>
                  <a:pt x="674635" y="1784275"/>
                </a:cubicBezTo>
                <a:lnTo>
                  <a:pt x="961321" y="1652934"/>
                </a:lnTo>
                <a:lnTo>
                  <a:pt x="544887" y="160736"/>
                </a:lnTo>
                <a:cubicBezTo>
                  <a:pt x="513476" y="37997"/>
                  <a:pt x="384315" y="-28247"/>
                  <a:pt x="237291" y="11556"/>
                </a:cubicBezTo>
                <a:lnTo>
                  <a:pt x="237291" y="11556"/>
                </a:lnTo>
                <a:cubicBezTo>
                  <a:pt x="72781" y="56071"/>
                  <a:pt x="-50918" y="237107"/>
                  <a:pt x="20835" y="391679"/>
                </a:cubicBezTo>
                <a:close/>
              </a:path>
            </a:pathLst>
          </a:custGeom>
          <a:solidFill>
            <a:srgbClr val="FFFFFF"/>
          </a:solidFill>
          <a:ln w="2342" cap="flat">
            <a:noFill/>
            <a:prstDash val="solid"/>
            <a:miter/>
          </a:ln>
        </p:spPr>
        <p:txBody>
          <a:bodyPr rtlCol="0" anchor="ctr"/>
          <a:lstStyle/>
          <a:p>
            <a:endParaRPr lang="zh-CN" altLang="en-US"/>
          </a:p>
        </p:txBody>
      </p:sp>
      <p:sp>
        <p:nvSpPr>
          <p:cNvPr id="19" name="任意多边形: 形状 18"/>
          <p:cNvSpPr/>
          <p:nvPr>
            <p:custDataLst>
              <p:tags r:id="rId8"/>
            </p:custDataLst>
          </p:nvPr>
        </p:nvSpPr>
        <p:spPr>
          <a:xfrm>
            <a:off x="3840084" y="4419739"/>
            <a:ext cx="888241" cy="1643247"/>
          </a:xfrm>
          <a:custGeom>
            <a:avLst/>
            <a:gdLst>
              <a:gd name="connsiteX0" fmla="*/ 678088 w 968304"/>
              <a:gd name="connsiteY0" fmla="*/ 1791364 h 1791364"/>
              <a:gd name="connsiteX1" fmla="*/ 674900 w 968304"/>
              <a:gd name="connsiteY1" fmla="*/ 1789348 h 1791364"/>
              <a:gd name="connsiteX2" fmla="*/ 21078 w 968304"/>
              <a:gd name="connsiteY2" fmla="*/ 396729 h 1791364"/>
              <a:gd name="connsiteX3" fmla="*/ 25203 w 968304"/>
              <a:gd name="connsiteY3" fmla="*/ 191407 h 1791364"/>
              <a:gd name="connsiteX4" fmla="*/ 239808 w 968304"/>
              <a:gd name="connsiteY4" fmla="*/ 11706 h 1791364"/>
              <a:gd name="connsiteX5" fmla="*/ 453334 w 968304"/>
              <a:gd name="connsiteY5" fmla="*/ 33061 h 1791364"/>
              <a:gd name="connsiteX6" fmla="*/ 551740 w 968304"/>
              <a:gd name="connsiteY6" fmla="*/ 163418 h 1791364"/>
              <a:gd name="connsiteX7" fmla="*/ 968174 w 968304"/>
              <a:gd name="connsiteY7" fmla="*/ 1655546 h 1791364"/>
              <a:gd name="connsiteX8" fmla="*/ 966251 w 968304"/>
              <a:gd name="connsiteY8" fmla="*/ 1659695 h 1791364"/>
              <a:gd name="connsiteX9" fmla="*/ 679565 w 968304"/>
              <a:gd name="connsiteY9" fmla="*/ 1791036 h 1791364"/>
              <a:gd name="connsiteX10" fmla="*/ 678112 w 968304"/>
              <a:gd name="connsiteY10" fmla="*/ 1791364 h 1791364"/>
              <a:gd name="connsiteX11" fmla="*/ 324993 w 968304"/>
              <a:gd name="connsiteY11" fmla="*/ 7042 h 1791364"/>
              <a:gd name="connsiteX12" fmla="*/ 241636 w 968304"/>
              <a:gd name="connsiteY12" fmla="*/ 18504 h 1791364"/>
              <a:gd name="connsiteX13" fmla="*/ 31579 w 968304"/>
              <a:gd name="connsiteY13" fmla="*/ 194384 h 1791364"/>
              <a:gd name="connsiteX14" fmla="*/ 27454 w 968304"/>
              <a:gd name="connsiteY14" fmla="*/ 393775 h 1791364"/>
              <a:gd name="connsiteX15" fmla="*/ 679776 w 968304"/>
              <a:gd name="connsiteY15" fmla="*/ 1783207 h 1791364"/>
              <a:gd name="connsiteX16" fmla="*/ 960579 w 968304"/>
              <a:gd name="connsiteY16" fmla="*/ 1654561 h 1791364"/>
              <a:gd name="connsiteX17" fmla="*/ 544942 w 968304"/>
              <a:gd name="connsiteY17" fmla="*/ 165247 h 1791364"/>
              <a:gd name="connsiteX18" fmla="*/ 449794 w 968304"/>
              <a:gd name="connsiteY18" fmla="*/ 39133 h 1791364"/>
              <a:gd name="connsiteX19" fmla="*/ 324993 w 968304"/>
              <a:gd name="connsiteY19" fmla="*/ 7042 h 1791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8304" h="1791364">
                <a:moveTo>
                  <a:pt x="678088" y="1791364"/>
                </a:moveTo>
                <a:cubicBezTo>
                  <a:pt x="676776" y="1791364"/>
                  <a:pt x="675510" y="1790614"/>
                  <a:pt x="674900" y="1789348"/>
                </a:cubicBezTo>
                <a:cubicBezTo>
                  <a:pt x="670423" y="1779831"/>
                  <a:pt x="223868" y="833603"/>
                  <a:pt x="21078" y="396729"/>
                </a:cubicBezTo>
                <a:cubicBezTo>
                  <a:pt x="-8388" y="333273"/>
                  <a:pt x="-6911" y="260347"/>
                  <a:pt x="25203" y="191407"/>
                </a:cubicBezTo>
                <a:cubicBezTo>
                  <a:pt x="65194" y="105565"/>
                  <a:pt x="147426" y="36718"/>
                  <a:pt x="239808" y="11706"/>
                </a:cubicBezTo>
                <a:cubicBezTo>
                  <a:pt x="317726" y="-9391"/>
                  <a:pt x="393559" y="-1796"/>
                  <a:pt x="453334" y="33061"/>
                </a:cubicBezTo>
                <a:cubicBezTo>
                  <a:pt x="502631" y="61824"/>
                  <a:pt x="537581" y="108120"/>
                  <a:pt x="551740" y="163418"/>
                </a:cubicBezTo>
                <a:lnTo>
                  <a:pt x="968174" y="1655546"/>
                </a:lnTo>
                <a:cubicBezTo>
                  <a:pt x="968642" y="1657210"/>
                  <a:pt x="967822" y="1658968"/>
                  <a:pt x="966251" y="1659695"/>
                </a:cubicBezTo>
                <a:lnTo>
                  <a:pt x="679565" y="1791036"/>
                </a:lnTo>
                <a:cubicBezTo>
                  <a:pt x="679096" y="1791247"/>
                  <a:pt x="678604" y="1791364"/>
                  <a:pt x="678112" y="1791364"/>
                </a:cubicBezTo>
                <a:close/>
                <a:moveTo>
                  <a:pt x="324993" y="7042"/>
                </a:moveTo>
                <a:cubicBezTo>
                  <a:pt x="297965" y="7042"/>
                  <a:pt x="269976" y="10839"/>
                  <a:pt x="241636" y="18504"/>
                </a:cubicBezTo>
                <a:cubicBezTo>
                  <a:pt x="151200" y="42977"/>
                  <a:pt x="70703" y="110371"/>
                  <a:pt x="31579" y="194384"/>
                </a:cubicBezTo>
                <a:cubicBezTo>
                  <a:pt x="355" y="261426"/>
                  <a:pt x="-1121" y="332218"/>
                  <a:pt x="27454" y="393775"/>
                </a:cubicBezTo>
                <a:cubicBezTo>
                  <a:pt x="224360" y="817991"/>
                  <a:pt x="651131" y="1722517"/>
                  <a:pt x="679776" y="1783207"/>
                </a:cubicBezTo>
                <a:lnTo>
                  <a:pt x="960579" y="1654561"/>
                </a:lnTo>
                <a:lnTo>
                  <a:pt x="544942" y="165247"/>
                </a:lnTo>
                <a:cubicBezTo>
                  <a:pt x="531229" y="111707"/>
                  <a:pt x="497450" y="66934"/>
                  <a:pt x="449794" y="39133"/>
                </a:cubicBezTo>
                <a:cubicBezTo>
                  <a:pt x="413296" y="17848"/>
                  <a:pt x="370586" y="7042"/>
                  <a:pt x="324993" y="7042"/>
                </a:cubicBezTo>
                <a:close/>
              </a:path>
            </a:pathLst>
          </a:custGeom>
          <a:solidFill>
            <a:schemeClr val="tx2"/>
          </a:solidFill>
          <a:ln w="2342" cap="flat">
            <a:noFill/>
            <a:prstDash val="solid"/>
            <a:miter/>
          </a:ln>
        </p:spPr>
        <p:txBody>
          <a:bodyPr rtlCol="0" anchor="ctr"/>
          <a:lstStyle/>
          <a:p>
            <a:endParaRPr lang="zh-CN" altLang="en-US"/>
          </a:p>
        </p:txBody>
      </p:sp>
      <p:sp>
        <p:nvSpPr>
          <p:cNvPr id="21" name="任意多边形: 形状 20"/>
          <p:cNvSpPr/>
          <p:nvPr>
            <p:custDataLst>
              <p:tags r:id="rId9"/>
            </p:custDataLst>
          </p:nvPr>
        </p:nvSpPr>
        <p:spPr>
          <a:xfrm>
            <a:off x="4653400" y="5833871"/>
            <a:ext cx="161398" cy="173831"/>
          </a:xfrm>
          <a:custGeom>
            <a:avLst/>
            <a:gdLst>
              <a:gd name="connsiteX0" fmla="*/ 43 w 175946"/>
              <a:gd name="connsiteY0" fmla="*/ 113198 h 189499"/>
              <a:gd name="connsiteX1" fmla="*/ 111553 w 175946"/>
              <a:gd name="connsiteY1" fmla="*/ 0 h 189499"/>
              <a:gd name="connsiteX2" fmla="*/ 175947 w 175946"/>
              <a:gd name="connsiteY2" fmla="*/ 189499 h 189499"/>
              <a:gd name="connsiteX3" fmla="*/ 20 w 175946"/>
              <a:gd name="connsiteY3" fmla="*/ 181646 h 189499"/>
              <a:gd name="connsiteX4" fmla="*/ 20 w 175946"/>
              <a:gd name="connsiteY4" fmla="*/ 113198 h 189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46" h="189499">
                <a:moveTo>
                  <a:pt x="43" y="113198"/>
                </a:moveTo>
                <a:cubicBezTo>
                  <a:pt x="957" y="113034"/>
                  <a:pt x="-12451" y="6986"/>
                  <a:pt x="111553" y="0"/>
                </a:cubicBezTo>
                <a:lnTo>
                  <a:pt x="175947" y="189499"/>
                </a:lnTo>
                <a:lnTo>
                  <a:pt x="20" y="181646"/>
                </a:lnTo>
                <a:lnTo>
                  <a:pt x="20" y="113198"/>
                </a:lnTo>
                <a:close/>
              </a:path>
            </a:pathLst>
          </a:custGeom>
          <a:solidFill>
            <a:schemeClr val="accent2"/>
          </a:solidFill>
          <a:ln w="2342" cap="flat">
            <a:noFill/>
            <a:prstDash val="solid"/>
            <a:miter/>
          </a:ln>
        </p:spPr>
        <p:txBody>
          <a:bodyPr rtlCol="0" anchor="ctr"/>
          <a:lstStyle/>
          <a:p>
            <a:endParaRPr lang="zh-CN" altLang="en-US"/>
          </a:p>
        </p:txBody>
      </p:sp>
      <p:sp>
        <p:nvSpPr>
          <p:cNvPr id="22" name="任意多边形: 形状 21"/>
          <p:cNvSpPr/>
          <p:nvPr>
            <p:custDataLst>
              <p:tags r:id="rId10"/>
            </p:custDataLst>
          </p:nvPr>
        </p:nvSpPr>
        <p:spPr>
          <a:xfrm>
            <a:off x="4411079" y="5913970"/>
            <a:ext cx="906029" cy="468636"/>
          </a:xfrm>
          <a:custGeom>
            <a:avLst/>
            <a:gdLst>
              <a:gd name="connsiteX0" fmla="*/ 987672 w 987695"/>
              <a:gd name="connsiteY0" fmla="*/ 432280 h 510877"/>
              <a:gd name="connsiteX1" fmla="*/ 987672 w 987695"/>
              <a:gd name="connsiteY1" fmla="*/ 497798 h 510877"/>
              <a:gd name="connsiteX2" fmla="*/ 969318 w 987695"/>
              <a:gd name="connsiteY2" fmla="*/ 510878 h 510877"/>
              <a:gd name="connsiteX3" fmla="*/ 0 w 987695"/>
              <a:gd name="connsiteY3" fmla="*/ 510878 h 510877"/>
              <a:gd name="connsiteX4" fmla="*/ 0 w 987695"/>
              <a:gd name="connsiteY4" fmla="*/ 372012 h 510877"/>
              <a:gd name="connsiteX5" fmla="*/ 18354 w 987695"/>
              <a:gd name="connsiteY5" fmla="*/ 358932 h 510877"/>
              <a:gd name="connsiteX6" fmla="*/ 18354 w 987695"/>
              <a:gd name="connsiteY6" fmla="*/ 70722 h 510877"/>
              <a:gd name="connsiteX7" fmla="*/ 406072 w 987695"/>
              <a:gd name="connsiteY7" fmla="*/ 0 h 510877"/>
              <a:gd name="connsiteX8" fmla="*/ 440133 w 987695"/>
              <a:gd name="connsiteY8" fmla="*/ 102157 h 510877"/>
              <a:gd name="connsiteX9" fmla="*/ 696884 w 987695"/>
              <a:gd name="connsiteY9" fmla="*/ 280334 h 510877"/>
              <a:gd name="connsiteX10" fmla="*/ 950987 w 987695"/>
              <a:gd name="connsiteY10" fmla="*/ 361557 h 510877"/>
              <a:gd name="connsiteX11" fmla="*/ 986524 w 987695"/>
              <a:gd name="connsiteY11" fmla="*/ 429420 h 510877"/>
              <a:gd name="connsiteX12" fmla="*/ 987696 w 987695"/>
              <a:gd name="connsiteY12" fmla="*/ 432280 h 510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7695" h="510877">
                <a:moveTo>
                  <a:pt x="987672" y="432280"/>
                </a:moveTo>
                <a:lnTo>
                  <a:pt x="987672" y="497798"/>
                </a:lnTo>
                <a:lnTo>
                  <a:pt x="969318" y="510878"/>
                </a:lnTo>
                <a:lnTo>
                  <a:pt x="0" y="510878"/>
                </a:lnTo>
                <a:lnTo>
                  <a:pt x="0" y="372012"/>
                </a:lnTo>
                <a:lnTo>
                  <a:pt x="18354" y="358932"/>
                </a:lnTo>
                <a:lnTo>
                  <a:pt x="18354" y="70722"/>
                </a:lnTo>
                <a:lnTo>
                  <a:pt x="406072" y="0"/>
                </a:lnTo>
                <a:lnTo>
                  <a:pt x="440133" y="102157"/>
                </a:lnTo>
                <a:lnTo>
                  <a:pt x="696884" y="280334"/>
                </a:lnTo>
                <a:cubicBezTo>
                  <a:pt x="696884" y="280334"/>
                  <a:pt x="943111" y="361557"/>
                  <a:pt x="950987" y="361557"/>
                </a:cubicBezTo>
                <a:cubicBezTo>
                  <a:pt x="957926" y="361557"/>
                  <a:pt x="981039" y="416246"/>
                  <a:pt x="986524" y="429420"/>
                </a:cubicBezTo>
                <a:cubicBezTo>
                  <a:pt x="987274" y="431248"/>
                  <a:pt x="987696" y="432280"/>
                  <a:pt x="987696" y="432280"/>
                </a:cubicBezTo>
                <a:close/>
              </a:path>
            </a:pathLst>
          </a:custGeom>
          <a:solidFill>
            <a:srgbClr val="000000"/>
          </a:solidFill>
          <a:ln w="2342" cap="flat">
            <a:noFill/>
            <a:prstDash val="solid"/>
            <a:miter/>
          </a:ln>
        </p:spPr>
        <p:txBody>
          <a:bodyPr rtlCol="0" anchor="ctr"/>
          <a:lstStyle/>
          <a:p>
            <a:endParaRPr lang="zh-CN" altLang="en-US"/>
          </a:p>
        </p:txBody>
      </p:sp>
      <p:sp>
        <p:nvSpPr>
          <p:cNvPr id="23" name="任意多边形: 形状 22"/>
          <p:cNvSpPr/>
          <p:nvPr>
            <p:custDataLst>
              <p:tags r:id="rId11"/>
            </p:custDataLst>
          </p:nvPr>
        </p:nvSpPr>
        <p:spPr>
          <a:xfrm>
            <a:off x="4411058" y="6243224"/>
            <a:ext cx="906029" cy="127383"/>
          </a:xfrm>
          <a:custGeom>
            <a:avLst/>
            <a:gdLst>
              <a:gd name="connsiteX0" fmla="*/ 987696 w 987695"/>
              <a:gd name="connsiteY0" fmla="*/ 73348 h 138865"/>
              <a:gd name="connsiteX1" fmla="*/ 987696 w 987695"/>
              <a:gd name="connsiteY1" fmla="*/ 138866 h 138865"/>
              <a:gd name="connsiteX2" fmla="*/ 0 w 987695"/>
              <a:gd name="connsiteY2" fmla="*/ 138866 h 138865"/>
              <a:gd name="connsiteX3" fmla="*/ 0 w 987695"/>
              <a:gd name="connsiteY3" fmla="*/ 13080 h 138865"/>
              <a:gd name="connsiteX4" fmla="*/ 18354 w 987695"/>
              <a:gd name="connsiteY4" fmla="*/ 0 h 138865"/>
              <a:gd name="connsiteX5" fmla="*/ 986524 w 987695"/>
              <a:gd name="connsiteY5" fmla="*/ 70487 h 138865"/>
              <a:gd name="connsiteX6" fmla="*/ 987696 w 987695"/>
              <a:gd name="connsiteY6" fmla="*/ 73348 h 138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7695" h="138865">
                <a:moveTo>
                  <a:pt x="987696" y="73348"/>
                </a:moveTo>
                <a:lnTo>
                  <a:pt x="987696" y="138866"/>
                </a:lnTo>
                <a:lnTo>
                  <a:pt x="0" y="138866"/>
                </a:lnTo>
                <a:lnTo>
                  <a:pt x="0" y="13080"/>
                </a:lnTo>
                <a:lnTo>
                  <a:pt x="18354" y="0"/>
                </a:lnTo>
                <a:lnTo>
                  <a:pt x="986524" y="70487"/>
                </a:lnTo>
                <a:cubicBezTo>
                  <a:pt x="987274" y="72316"/>
                  <a:pt x="987696" y="73348"/>
                  <a:pt x="987696" y="73348"/>
                </a:cubicBezTo>
                <a:close/>
              </a:path>
            </a:pathLst>
          </a:custGeom>
          <a:solidFill>
            <a:srgbClr val="FFFFFF"/>
          </a:solidFill>
          <a:ln w="2342" cap="flat">
            <a:noFill/>
            <a:prstDash val="solid"/>
            <a:miter/>
          </a:ln>
        </p:spPr>
        <p:txBody>
          <a:bodyPr rtlCol="0" anchor="ctr"/>
          <a:lstStyle/>
          <a:p>
            <a:endParaRPr lang="zh-CN" altLang="en-US"/>
          </a:p>
        </p:txBody>
      </p:sp>
      <p:sp>
        <p:nvSpPr>
          <p:cNvPr id="25" name="任意多边形: 形状 24"/>
          <p:cNvSpPr/>
          <p:nvPr>
            <p:custDataLst>
              <p:tags r:id="rId12"/>
            </p:custDataLst>
          </p:nvPr>
        </p:nvSpPr>
        <p:spPr>
          <a:xfrm>
            <a:off x="4521819" y="5939602"/>
            <a:ext cx="312417" cy="114048"/>
          </a:xfrm>
          <a:custGeom>
            <a:avLst/>
            <a:gdLst>
              <a:gd name="connsiteX0" fmla="*/ 0 w 340577"/>
              <a:gd name="connsiteY0" fmla="*/ 74215 h 124328"/>
              <a:gd name="connsiteX1" fmla="*/ 319387 w 340577"/>
              <a:gd name="connsiteY1" fmla="*/ 0 h 124328"/>
              <a:gd name="connsiteX2" fmla="*/ 340577 w 340577"/>
              <a:gd name="connsiteY2" fmla="*/ 74215 h 124328"/>
              <a:gd name="connsiteX3" fmla="*/ 119222 w 340577"/>
              <a:gd name="connsiteY3" fmla="*/ 121754 h 124328"/>
              <a:gd name="connsiteX4" fmla="*/ 0 w 340577"/>
              <a:gd name="connsiteY4" fmla="*/ 74215 h 124328"/>
              <a:gd name="connsiteX5" fmla="*/ 0 w 340577"/>
              <a:gd name="connsiteY5" fmla="*/ 74215 h 12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577" h="124328">
                <a:moveTo>
                  <a:pt x="0" y="74215"/>
                </a:moveTo>
                <a:lnTo>
                  <a:pt x="319387" y="0"/>
                </a:lnTo>
                <a:lnTo>
                  <a:pt x="340577" y="74215"/>
                </a:lnTo>
                <a:lnTo>
                  <a:pt x="119222" y="121754"/>
                </a:lnTo>
                <a:cubicBezTo>
                  <a:pt x="73511" y="131576"/>
                  <a:pt x="26418" y="112776"/>
                  <a:pt x="0" y="74215"/>
                </a:cubicBezTo>
                <a:lnTo>
                  <a:pt x="0" y="74215"/>
                </a:lnTo>
                <a:close/>
              </a:path>
            </a:pathLst>
          </a:custGeom>
          <a:solidFill>
            <a:schemeClr val="accent2"/>
          </a:solidFill>
          <a:ln w="2342" cap="flat">
            <a:noFill/>
            <a:prstDash val="solid"/>
            <a:miter/>
          </a:ln>
        </p:spPr>
        <p:txBody>
          <a:bodyPr rtlCol="0" anchor="ctr"/>
          <a:lstStyle/>
          <a:p>
            <a:endParaRPr lang="zh-CN" altLang="en-US"/>
          </a:p>
        </p:txBody>
      </p:sp>
      <p:sp>
        <p:nvSpPr>
          <p:cNvPr id="26" name="任意多边形: 形状 25"/>
          <p:cNvSpPr/>
          <p:nvPr>
            <p:custDataLst>
              <p:tags r:id="rId13"/>
            </p:custDataLst>
          </p:nvPr>
        </p:nvSpPr>
        <p:spPr>
          <a:xfrm>
            <a:off x="4407823" y="6252008"/>
            <a:ext cx="912476" cy="75357"/>
          </a:xfrm>
          <a:custGeom>
            <a:avLst/>
            <a:gdLst>
              <a:gd name="connsiteX0" fmla="*/ 991222 w 994723"/>
              <a:gd name="connsiteY0" fmla="*/ 82127 h 82150"/>
              <a:gd name="connsiteX1" fmla="*/ 990941 w 994723"/>
              <a:gd name="connsiteY1" fmla="*/ 82127 h 82150"/>
              <a:gd name="connsiteX2" fmla="*/ 3244 w 994723"/>
              <a:gd name="connsiteY2" fmla="*/ 7021 h 82150"/>
              <a:gd name="connsiteX3" fmla="*/ 10 w 994723"/>
              <a:gd name="connsiteY3" fmla="*/ 3248 h 82150"/>
              <a:gd name="connsiteX4" fmla="*/ 3783 w 994723"/>
              <a:gd name="connsiteY4" fmla="*/ 13 h 82150"/>
              <a:gd name="connsiteX5" fmla="*/ 991480 w 994723"/>
              <a:gd name="connsiteY5" fmla="*/ 75118 h 82150"/>
              <a:gd name="connsiteX6" fmla="*/ 994714 w 994723"/>
              <a:gd name="connsiteY6" fmla="*/ 78893 h 82150"/>
              <a:gd name="connsiteX7" fmla="*/ 991222 w 994723"/>
              <a:gd name="connsiteY7" fmla="*/ 82151 h 8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4723" h="82150">
                <a:moveTo>
                  <a:pt x="991222" y="82127"/>
                </a:moveTo>
                <a:cubicBezTo>
                  <a:pt x="991222" y="82127"/>
                  <a:pt x="991034" y="82127"/>
                  <a:pt x="990941" y="82127"/>
                </a:cubicBezTo>
                <a:lnTo>
                  <a:pt x="3244" y="7021"/>
                </a:lnTo>
                <a:cubicBezTo>
                  <a:pt x="1298" y="6881"/>
                  <a:pt x="-131" y="5194"/>
                  <a:pt x="10" y="3248"/>
                </a:cubicBezTo>
                <a:cubicBezTo>
                  <a:pt x="150" y="1302"/>
                  <a:pt x="1838" y="-151"/>
                  <a:pt x="3783" y="13"/>
                </a:cubicBezTo>
                <a:lnTo>
                  <a:pt x="991480" y="75118"/>
                </a:lnTo>
                <a:cubicBezTo>
                  <a:pt x="993425" y="75259"/>
                  <a:pt x="994855" y="76947"/>
                  <a:pt x="994714" y="78893"/>
                </a:cubicBezTo>
                <a:cubicBezTo>
                  <a:pt x="994574" y="80745"/>
                  <a:pt x="993027" y="82151"/>
                  <a:pt x="991222" y="82151"/>
                </a:cubicBezTo>
                <a:close/>
              </a:path>
            </a:pathLst>
          </a:custGeom>
          <a:solidFill>
            <a:schemeClr val="tx2"/>
          </a:solidFill>
          <a:ln w="2342" cap="flat">
            <a:noFill/>
            <a:prstDash val="solid"/>
            <a:miter/>
          </a:ln>
        </p:spPr>
        <p:txBody>
          <a:bodyPr rtlCol="0" anchor="ctr"/>
          <a:lstStyle/>
          <a:p>
            <a:endParaRPr lang="zh-CN" altLang="en-US"/>
          </a:p>
        </p:txBody>
      </p:sp>
      <p:sp>
        <p:nvSpPr>
          <p:cNvPr id="27" name="任意多边形: 形状 26"/>
          <p:cNvSpPr/>
          <p:nvPr>
            <p:custDataLst>
              <p:tags r:id="rId14"/>
            </p:custDataLst>
          </p:nvPr>
        </p:nvSpPr>
        <p:spPr>
          <a:xfrm>
            <a:off x="4612321" y="5973194"/>
            <a:ext cx="52982" cy="84439"/>
          </a:xfrm>
          <a:custGeom>
            <a:avLst/>
            <a:gdLst>
              <a:gd name="connsiteX0" fmla="*/ 1083 w 57757"/>
              <a:gd name="connsiteY0" fmla="*/ 13638 h 92050"/>
              <a:gd name="connsiteX1" fmla="*/ 40746 w 57757"/>
              <a:gd name="connsiteY1" fmla="*/ 87290 h 92050"/>
              <a:gd name="connsiteX2" fmla="*/ 51505 w 57757"/>
              <a:gd name="connsiteY2" fmla="*/ 91604 h 92050"/>
              <a:gd name="connsiteX3" fmla="*/ 51505 w 57757"/>
              <a:gd name="connsiteY3" fmla="*/ 91604 h 92050"/>
              <a:gd name="connsiteX4" fmla="*/ 56732 w 57757"/>
              <a:gd name="connsiteY4" fmla="*/ 78828 h 92050"/>
              <a:gd name="connsiteX5" fmla="*/ 18242 w 57757"/>
              <a:gd name="connsiteY5" fmla="*/ 4871 h 92050"/>
              <a:gd name="connsiteX6" fmla="*/ 7905 w 57757"/>
              <a:gd name="connsiteY6" fmla="*/ 300 h 92050"/>
              <a:gd name="connsiteX7" fmla="*/ 6733 w 57757"/>
              <a:gd name="connsiteY7" fmla="*/ 605 h 92050"/>
              <a:gd name="connsiteX8" fmla="*/ 1083 w 57757"/>
              <a:gd name="connsiteY8" fmla="*/ 13638 h 9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57" h="92050">
                <a:moveTo>
                  <a:pt x="1083" y="13638"/>
                </a:moveTo>
                <a:lnTo>
                  <a:pt x="40746" y="87290"/>
                </a:lnTo>
                <a:cubicBezTo>
                  <a:pt x="42808" y="91135"/>
                  <a:pt x="47356" y="92963"/>
                  <a:pt x="51505" y="91604"/>
                </a:cubicBezTo>
                <a:lnTo>
                  <a:pt x="51505" y="91604"/>
                </a:lnTo>
                <a:cubicBezTo>
                  <a:pt x="56826" y="89869"/>
                  <a:pt x="59311" y="83798"/>
                  <a:pt x="56732" y="78828"/>
                </a:cubicBezTo>
                <a:lnTo>
                  <a:pt x="18242" y="4871"/>
                </a:lnTo>
                <a:cubicBezTo>
                  <a:pt x="16296" y="1120"/>
                  <a:pt x="11983" y="-778"/>
                  <a:pt x="7905" y="300"/>
                </a:cubicBezTo>
                <a:lnTo>
                  <a:pt x="6733" y="605"/>
                </a:lnTo>
                <a:cubicBezTo>
                  <a:pt x="1083" y="2105"/>
                  <a:pt x="-1683" y="8481"/>
                  <a:pt x="1083" y="13638"/>
                </a:cubicBezTo>
                <a:close/>
              </a:path>
            </a:pathLst>
          </a:custGeom>
          <a:solidFill>
            <a:srgbClr val="FFFFFF"/>
          </a:solidFill>
          <a:ln w="2342" cap="flat">
            <a:noFill/>
            <a:prstDash val="solid"/>
            <a:miter/>
          </a:ln>
        </p:spPr>
        <p:txBody>
          <a:bodyPr rtlCol="0" anchor="ctr"/>
          <a:lstStyle/>
          <a:p>
            <a:endParaRPr lang="zh-CN" altLang="en-US"/>
          </a:p>
        </p:txBody>
      </p:sp>
      <p:sp>
        <p:nvSpPr>
          <p:cNvPr id="29" name="任意多边形: 形状 28"/>
          <p:cNvSpPr/>
          <p:nvPr>
            <p:custDataLst>
              <p:tags r:id="rId15"/>
            </p:custDataLst>
          </p:nvPr>
        </p:nvSpPr>
        <p:spPr>
          <a:xfrm>
            <a:off x="4787410" y="6054385"/>
            <a:ext cx="200573" cy="133964"/>
          </a:xfrm>
          <a:custGeom>
            <a:avLst/>
            <a:gdLst>
              <a:gd name="connsiteX0" fmla="*/ 3524 w 101096"/>
              <a:gd name="connsiteY0" fmla="*/ 64595 h 64594"/>
              <a:gd name="connsiteX1" fmla="*/ 1508 w 101096"/>
              <a:gd name="connsiteY1" fmla="*/ 63963 h 64594"/>
              <a:gd name="connsiteX2" fmla="*/ 641 w 101096"/>
              <a:gd name="connsiteY2" fmla="*/ 59063 h 64594"/>
              <a:gd name="connsiteX3" fmla="*/ 97852 w 101096"/>
              <a:gd name="connsiteY3" fmla="*/ 202 h 64594"/>
              <a:gd name="connsiteX4" fmla="*/ 101087 w 101096"/>
              <a:gd name="connsiteY4" fmla="*/ 3976 h 64594"/>
              <a:gd name="connsiteX5" fmla="*/ 97312 w 101096"/>
              <a:gd name="connsiteY5" fmla="*/ 7211 h 64594"/>
              <a:gd name="connsiteX6" fmla="*/ 6408 w 101096"/>
              <a:gd name="connsiteY6" fmla="*/ 63095 h 64594"/>
              <a:gd name="connsiteX7" fmla="*/ 3524 w 101096"/>
              <a:gd name="connsiteY7" fmla="*/ 64595 h 64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 h="211">
                <a:moveTo>
                  <a:pt x="97" y="152"/>
                </a:moveTo>
                <a:cubicBezTo>
                  <a:pt x="96" y="152"/>
                  <a:pt x="95" y="152"/>
                  <a:pt x="94" y="151"/>
                </a:cubicBezTo>
                <a:cubicBezTo>
                  <a:pt x="91" y="150"/>
                  <a:pt x="91" y="146"/>
                  <a:pt x="92" y="144"/>
                </a:cubicBezTo>
                <a:cubicBezTo>
                  <a:pt x="95" y="140"/>
                  <a:pt x="157" y="53"/>
                  <a:pt x="233" y="59"/>
                </a:cubicBezTo>
                <a:cubicBezTo>
                  <a:pt x="236" y="59"/>
                  <a:pt x="238" y="62"/>
                  <a:pt x="237" y="64"/>
                </a:cubicBezTo>
                <a:cubicBezTo>
                  <a:pt x="237" y="67"/>
                  <a:pt x="235" y="69"/>
                  <a:pt x="232" y="69"/>
                </a:cubicBezTo>
                <a:cubicBezTo>
                  <a:pt x="162" y="64"/>
                  <a:pt x="101" y="149"/>
                  <a:pt x="101" y="150"/>
                </a:cubicBezTo>
                <a:cubicBezTo>
                  <a:pt x="100" y="151"/>
                  <a:pt x="98" y="152"/>
                  <a:pt x="97" y="152"/>
                </a:cubicBezTo>
                <a:close/>
                <a:moveTo>
                  <a:pt x="194" y="211"/>
                </a:moveTo>
                <a:cubicBezTo>
                  <a:pt x="193" y="211"/>
                  <a:pt x="192" y="211"/>
                  <a:pt x="192" y="211"/>
                </a:cubicBezTo>
                <a:cubicBezTo>
                  <a:pt x="189" y="209"/>
                  <a:pt x="188" y="206"/>
                  <a:pt x="189" y="204"/>
                </a:cubicBezTo>
                <a:cubicBezTo>
                  <a:pt x="191" y="200"/>
                  <a:pt x="230" y="113"/>
                  <a:pt x="311" y="113"/>
                </a:cubicBezTo>
                <a:cubicBezTo>
                  <a:pt x="314" y="113"/>
                  <a:pt x="316" y="116"/>
                  <a:pt x="316" y="118"/>
                </a:cubicBezTo>
                <a:cubicBezTo>
                  <a:pt x="316" y="121"/>
                  <a:pt x="314" y="123"/>
                  <a:pt x="311" y="123"/>
                </a:cubicBezTo>
                <a:cubicBezTo>
                  <a:pt x="237" y="123"/>
                  <a:pt x="199" y="207"/>
                  <a:pt x="198" y="208"/>
                </a:cubicBezTo>
                <a:cubicBezTo>
                  <a:pt x="197" y="210"/>
                  <a:pt x="196" y="211"/>
                  <a:pt x="194" y="211"/>
                </a:cubicBezTo>
                <a:close/>
                <a:moveTo>
                  <a:pt x="5" y="99"/>
                </a:moveTo>
                <a:cubicBezTo>
                  <a:pt x="4" y="99"/>
                  <a:pt x="3" y="99"/>
                  <a:pt x="2" y="99"/>
                </a:cubicBezTo>
                <a:cubicBezTo>
                  <a:pt x="0" y="97"/>
                  <a:pt x="-1" y="94"/>
                  <a:pt x="1" y="92"/>
                </a:cubicBezTo>
                <a:cubicBezTo>
                  <a:pt x="3" y="88"/>
                  <a:pt x="56" y="0"/>
                  <a:pt x="147" y="0"/>
                </a:cubicBezTo>
                <a:cubicBezTo>
                  <a:pt x="150" y="0"/>
                  <a:pt x="153" y="2"/>
                  <a:pt x="153" y="5"/>
                </a:cubicBezTo>
                <a:cubicBezTo>
                  <a:pt x="153" y="8"/>
                  <a:pt x="150" y="10"/>
                  <a:pt x="147" y="10"/>
                </a:cubicBezTo>
                <a:cubicBezTo>
                  <a:pt x="61" y="10"/>
                  <a:pt x="10" y="96"/>
                  <a:pt x="9" y="97"/>
                </a:cubicBezTo>
                <a:cubicBezTo>
                  <a:pt x="8" y="98"/>
                  <a:pt x="7" y="99"/>
                  <a:pt x="5" y="99"/>
                </a:cubicBezTo>
                <a:lnTo>
                  <a:pt x="5" y="99"/>
                </a:lnTo>
                <a:close/>
              </a:path>
            </a:pathLst>
          </a:custGeom>
          <a:solidFill>
            <a:srgbClr val="F9F9F9"/>
          </a:solidFill>
          <a:ln w="2342" cap="flat">
            <a:noFill/>
            <a:prstDash val="solid"/>
            <a:miter/>
          </a:ln>
        </p:spPr>
        <p:txBody>
          <a:bodyPr wrap="square" rtlCol="0" anchor="ctr">
            <a:noAutofit/>
          </a:bodyPr>
          <a:lstStyle/>
          <a:p>
            <a:endParaRPr lang="zh-CN" altLang="en-US"/>
          </a:p>
        </p:txBody>
      </p:sp>
      <p:sp>
        <p:nvSpPr>
          <p:cNvPr id="31" name="任意多边形: 形状 30"/>
          <p:cNvSpPr/>
          <p:nvPr>
            <p:custDataLst>
              <p:tags r:id="rId16"/>
            </p:custDataLst>
          </p:nvPr>
        </p:nvSpPr>
        <p:spPr>
          <a:xfrm>
            <a:off x="3223554" y="2068174"/>
            <a:ext cx="342070" cy="367980"/>
          </a:xfrm>
          <a:custGeom>
            <a:avLst/>
            <a:gdLst>
              <a:gd name="connsiteX0" fmla="*/ 23 w 372903"/>
              <a:gd name="connsiteY0" fmla="*/ 289105 h 401149"/>
              <a:gd name="connsiteX1" fmla="*/ 219902 w 372903"/>
              <a:gd name="connsiteY1" fmla="*/ 1177 h 401149"/>
              <a:gd name="connsiteX2" fmla="*/ 372903 w 372903"/>
              <a:gd name="connsiteY2" fmla="*/ 233901 h 401149"/>
              <a:gd name="connsiteX3" fmla="*/ 263667 w 372903"/>
              <a:gd name="connsiteY3" fmla="*/ 401014 h 401149"/>
              <a:gd name="connsiteX4" fmla="*/ 0 w 372903"/>
              <a:gd name="connsiteY4" fmla="*/ 289105 h 40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903" h="401149">
                <a:moveTo>
                  <a:pt x="23" y="289105"/>
                </a:moveTo>
                <a:cubicBezTo>
                  <a:pt x="6118" y="283058"/>
                  <a:pt x="201196" y="21641"/>
                  <a:pt x="219902" y="1177"/>
                </a:cubicBezTo>
                <a:cubicBezTo>
                  <a:pt x="238632" y="-19287"/>
                  <a:pt x="372903" y="233901"/>
                  <a:pt x="372903" y="233901"/>
                </a:cubicBezTo>
                <a:cubicBezTo>
                  <a:pt x="372903" y="233901"/>
                  <a:pt x="279490" y="406663"/>
                  <a:pt x="263667" y="401014"/>
                </a:cubicBezTo>
                <a:cubicBezTo>
                  <a:pt x="247821" y="395365"/>
                  <a:pt x="0" y="289105"/>
                  <a:pt x="0" y="289105"/>
                </a:cubicBezTo>
                <a:close/>
              </a:path>
            </a:pathLst>
          </a:custGeom>
          <a:solidFill>
            <a:srgbClr val="F9F9F9"/>
          </a:solidFill>
          <a:ln w="2342" cap="flat">
            <a:noFill/>
            <a:prstDash val="solid"/>
            <a:miter/>
          </a:ln>
        </p:spPr>
        <p:txBody>
          <a:bodyPr rtlCol="0" anchor="ctr"/>
          <a:lstStyle/>
          <a:p>
            <a:endParaRPr lang="zh-CN" altLang="en-US"/>
          </a:p>
        </p:txBody>
      </p:sp>
      <p:sp>
        <p:nvSpPr>
          <p:cNvPr id="32" name="任意多边形: 形状 31"/>
          <p:cNvSpPr/>
          <p:nvPr>
            <p:custDataLst>
              <p:tags r:id="rId17"/>
            </p:custDataLst>
          </p:nvPr>
        </p:nvSpPr>
        <p:spPr>
          <a:xfrm>
            <a:off x="3220359" y="2064937"/>
            <a:ext cx="348524" cy="374576"/>
          </a:xfrm>
          <a:custGeom>
            <a:avLst/>
            <a:gdLst>
              <a:gd name="connsiteX0" fmla="*/ 268298 w 379939"/>
              <a:gd name="connsiteY0" fmla="*/ 408339 h 408339"/>
              <a:gd name="connsiteX1" fmla="*/ 265977 w 379939"/>
              <a:gd name="connsiteY1" fmla="*/ 407847 h 408339"/>
              <a:gd name="connsiteX2" fmla="*/ 2123 w 379939"/>
              <a:gd name="connsiteY2" fmla="*/ 295868 h 408339"/>
              <a:gd name="connsiteX3" fmla="*/ 60 w 379939"/>
              <a:gd name="connsiteY3" fmla="*/ 293290 h 408339"/>
              <a:gd name="connsiteX4" fmla="*/ 1021 w 379939"/>
              <a:gd name="connsiteY4" fmla="*/ 290149 h 408339"/>
              <a:gd name="connsiteX5" fmla="*/ 76853 w 379939"/>
              <a:gd name="connsiteY5" fmla="*/ 190430 h 408339"/>
              <a:gd name="connsiteX6" fmla="*/ 220806 w 379939"/>
              <a:gd name="connsiteY6" fmla="*/ 2314 h 408339"/>
              <a:gd name="connsiteX7" fmla="*/ 227159 w 379939"/>
              <a:gd name="connsiteY7" fmla="*/ 64 h 408339"/>
              <a:gd name="connsiteX8" fmla="*/ 314922 w 379939"/>
              <a:gd name="connsiteY8" fmla="*/ 120012 h 408339"/>
              <a:gd name="connsiteX9" fmla="*/ 379527 w 379939"/>
              <a:gd name="connsiteY9" fmla="*/ 235765 h 408339"/>
              <a:gd name="connsiteX10" fmla="*/ 379527 w 379939"/>
              <a:gd name="connsiteY10" fmla="*/ 239094 h 408339"/>
              <a:gd name="connsiteX11" fmla="*/ 330769 w 379939"/>
              <a:gd name="connsiteY11" fmla="*/ 324889 h 408339"/>
              <a:gd name="connsiteX12" fmla="*/ 268321 w 379939"/>
              <a:gd name="connsiteY12" fmla="*/ 408316 h 408339"/>
              <a:gd name="connsiteX13" fmla="*/ 9179 w 379939"/>
              <a:gd name="connsiteY13" fmla="*/ 291251 h 408339"/>
              <a:gd name="connsiteX14" fmla="*/ 268087 w 379939"/>
              <a:gd name="connsiteY14" fmla="*/ 401143 h 408339"/>
              <a:gd name="connsiteX15" fmla="*/ 372400 w 379939"/>
              <a:gd name="connsiteY15" fmla="*/ 237429 h 408339"/>
              <a:gd name="connsiteX16" fmla="*/ 306765 w 379939"/>
              <a:gd name="connsiteY16" fmla="*/ 120106 h 408339"/>
              <a:gd name="connsiteX17" fmla="*/ 225963 w 379939"/>
              <a:gd name="connsiteY17" fmla="*/ 7073 h 408339"/>
              <a:gd name="connsiteX18" fmla="*/ 82432 w 379939"/>
              <a:gd name="connsiteY18" fmla="*/ 194696 h 408339"/>
              <a:gd name="connsiteX19" fmla="*/ 9155 w 379939"/>
              <a:gd name="connsiteY19" fmla="*/ 291274 h 40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9939" h="408339">
                <a:moveTo>
                  <a:pt x="268298" y="408339"/>
                </a:moveTo>
                <a:cubicBezTo>
                  <a:pt x="267360" y="408339"/>
                  <a:pt x="266634" y="408082"/>
                  <a:pt x="265977" y="407847"/>
                </a:cubicBezTo>
                <a:cubicBezTo>
                  <a:pt x="250225" y="402221"/>
                  <a:pt x="12249" y="300205"/>
                  <a:pt x="2123" y="295868"/>
                </a:cubicBezTo>
                <a:cubicBezTo>
                  <a:pt x="1045" y="295400"/>
                  <a:pt x="271" y="294438"/>
                  <a:pt x="60" y="293290"/>
                </a:cubicBezTo>
                <a:cubicBezTo>
                  <a:pt x="-151" y="292141"/>
                  <a:pt x="200" y="290969"/>
                  <a:pt x="1021" y="290149"/>
                </a:cubicBezTo>
                <a:cubicBezTo>
                  <a:pt x="3647" y="287430"/>
                  <a:pt x="39207" y="240313"/>
                  <a:pt x="76853" y="190430"/>
                </a:cubicBezTo>
                <a:cubicBezTo>
                  <a:pt x="135972" y="112113"/>
                  <a:pt x="209554" y="14621"/>
                  <a:pt x="220806" y="2314"/>
                </a:cubicBezTo>
                <a:cubicBezTo>
                  <a:pt x="222423" y="556"/>
                  <a:pt x="224674" y="-241"/>
                  <a:pt x="227159" y="64"/>
                </a:cubicBezTo>
                <a:cubicBezTo>
                  <a:pt x="232339" y="720"/>
                  <a:pt x="246076" y="2478"/>
                  <a:pt x="314922" y="120012"/>
                </a:cubicBezTo>
                <a:cubicBezTo>
                  <a:pt x="348561" y="177443"/>
                  <a:pt x="379222" y="235179"/>
                  <a:pt x="379527" y="235765"/>
                </a:cubicBezTo>
                <a:cubicBezTo>
                  <a:pt x="380089" y="236797"/>
                  <a:pt x="380066" y="238039"/>
                  <a:pt x="379527" y="239094"/>
                </a:cubicBezTo>
                <a:cubicBezTo>
                  <a:pt x="379292" y="239516"/>
                  <a:pt x="355851" y="282835"/>
                  <a:pt x="330769" y="324889"/>
                </a:cubicBezTo>
                <a:cubicBezTo>
                  <a:pt x="286277" y="399526"/>
                  <a:pt x="273760" y="408316"/>
                  <a:pt x="268321" y="408316"/>
                </a:cubicBezTo>
                <a:close/>
                <a:moveTo>
                  <a:pt x="9179" y="291251"/>
                </a:moveTo>
                <a:cubicBezTo>
                  <a:pt x="42020" y="305315"/>
                  <a:pt x="251678" y="395119"/>
                  <a:pt x="268087" y="401143"/>
                </a:cubicBezTo>
                <a:cubicBezTo>
                  <a:pt x="278987" y="399150"/>
                  <a:pt x="329386" y="316872"/>
                  <a:pt x="372400" y="237429"/>
                </a:cubicBezTo>
                <a:cubicBezTo>
                  <a:pt x="367009" y="227350"/>
                  <a:pt x="337942" y="173107"/>
                  <a:pt x="306765" y="120106"/>
                </a:cubicBezTo>
                <a:cubicBezTo>
                  <a:pt x="241786" y="9604"/>
                  <a:pt x="228049" y="6557"/>
                  <a:pt x="225963" y="7073"/>
                </a:cubicBezTo>
                <a:cubicBezTo>
                  <a:pt x="214922" y="19145"/>
                  <a:pt x="141457" y="116496"/>
                  <a:pt x="82432" y="194696"/>
                </a:cubicBezTo>
                <a:cubicBezTo>
                  <a:pt x="43028" y="246900"/>
                  <a:pt x="17852" y="280257"/>
                  <a:pt x="9155" y="291274"/>
                </a:cubicBezTo>
                <a:close/>
              </a:path>
            </a:pathLst>
          </a:custGeom>
          <a:solidFill>
            <a:srgbClr val="292929"/>
          </a:solidFill>
          <a:ln w="2342" cap="flat">
            <a:noFill/>
            <a:prstDash val="solid"/>
            <a:miter/>
          </a:ln>
        </p:spPr>
        <p:txBody>
          <a:bodyPr rtlCol="0" anchor="ctr"/>
          <a:lstStyle/>
          <a:p>
            <a:endParaRPr lang="zh-CN" altLang="en-US"/>
          </a:p>
        </p:txBody>
      </p:sp>
      <p:sp>
        <p:nvSpPr>
          <p:cNvPr id="33" name="任意多边形: 形状 32"/>
          <p:cNvSpPr/>
          <p:nvPr>
            <p:custDataLst>
              <p:tags r:id="rId18"/>
            </p:custDataLst>
          </p:nvPr>
        </p:nvSpPr>
        <p:spPr>
          <a:xfrm>
            <a:off x="3435139" y="1807082"/>
            <a:ext cx="389047" cy="542454"/>
          </a:xfrm>
          <a:custGeom>
            <a:avLst/>
            <a:gdLst>
              <a:gd name="connsiteX0" fmla="*/ 422275 w 424114"/>
              <a:gd name="connsiteY0" fmla="*/ 376849 h 591349"/>
              <a:gd name="connsiteX1" fmla="*/ 393372 w 424114"/>
              <a:gd name="connsiteY1" fmla="*/ 299352 h 591349"/>
              <a:gd name="connsiteX2" fmla="*/ 398365 w 424114"/>
              <a:gd name="connsiteY2" fmla="*/ 236741 h 591349"/>
              <a:gd name="connsiteX3" fmla="*/ 224244 w 424114"/>
              <a:gd name="connsiteY3" fmla="*/ 5001 h 591349"/>
              <a:gd name="connsiteX4" fmla="*/ 216883 w 424114"/>
              <a:gd name="connsiteY4" fmla="*/ 3594 h 591349"/>
              <a:gd name="connsiteX5" fmla="*/ 5 w 424114"/>
              <a:gd name="connsiteY5" fmla="*/ 282990 h 591349"/>
              <a:gd name="connsiteX6" fmla="*/ 152701 w 424114"/>
              <a:gd name="connsiteY6" fmla="*/ 545157 h 591349"/>
              <a:gd name="connsiteX7" fmla="*/ 330878 w 424114"/>
              <a:gd name="connsiteY7" fmla="*/ 546798 h 591349"/>
              <a:gd name="connsiteX8" fmla="*/ 374689 w 424114"/>
              <a:gd name="connsiteY8" fmla="*/ 423989 h 591349"/>
              <a:gd name="connsiteX9" fmla="*/ 394310 w 424114"/>
              <a:gd name="connsiteY9" fmla="*/ 413816 h 591349"/>
              <a:gd name="connsiteX10" fmla="*/ 422252 w 424114"/>
              <a:gd name="connsiteY10" fmla="*/ 376849 h 59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4114" h="591349">
                <a:moveTo>
                  <a:pt x="422275" y="376849"/>
                </a:moveTo>
                <a:cubicBezTo>
                  <a:pt x="408890" y="349259"/>
                  <a:pt x="397076" y="314964"/>
                  <a:pt x="393372" y="299352"/>
                </a:cubicBezTo>
                <a:cubicBezTo>
                  <a:pt x="395271" y="279497"/>
                  <a:pt x="396888" y="258682"/>
                  <a:pt x="398365" y="236741"/>
                </a:cubicBezTo>
                <a:cubicBezTo>
                  <a:pt x="408445" y="85428"/>
                  <a:pt x="372884" y="35005"/>
                  <a:pt x="224244" y="5001"/>
                </a:cubicBezTo>
                <a:cubicBezTo>
                  <a:pt x="221806" y="4508"/>
                  <a:pt x="219368" y="4040"/>
                  <a:pt x="216883" y="3594"/>
                </a:cubicBezTo>
                <a:cubicBezTo>
                  <a:pt x="18594" y="-31896"/>
                  <a:pt x="-347" y="205259"/>
                  <a:pt x="5" y="282990"/>
                </a:cubicBezTo>
                <a:cubicBezTo>
                  <a:pt x="380" y="360745"/>
                  <a:pt x="92855" y="499259"/>
                  <a:pt x="152701" y="545157"/>
                </a:cubicBezTo>
                <a:cubicBezTo>
                  <a:pt x="215805" y="593540"/>
                  <a:pt x="293676" y="618012"/>
                  <a:pt x="330878" y="546798"/>
                </a:cubicBezTo>
                <a:cubicBezTo>
                  <a:pt x="350615" y="509057"/>
                  <a:pt x="364516" y="469137"/>
                  <a:pt x="374689" y="423989"/>
                </a:cubicBezTo>
                <a:cubicBezTo>
                  <a:pt x="380526" y="421340"/>
                  <a:pt x="387488" y="417660"/>
                  <a:pt x="394310" y="413816"/>
                </a:cubicBezTo>
                <a:cubicBezTo>
                  <a:pt x="413649" y="402892"/>
                  <a:pt x="429706" y="392203"/>
                  <a:pt x="422252" y="376849"/>
                </a:cubicBezTo>
                <a:close/>
              </a:path>
            </a:pathLst>
          </a:custGeom>
          <a:solidFill>
            <a:srgbClr val="F9F9F9"/>
          </a:solidFill>
          <a:ln w="2342" cap="flat">
            <a:noFill/>
            <a:prstDash val="solid"/>
            <a:miter/>
          </a:ln>
        </p:spPr>
        <p:txBody>
          <a:bodyPr rtlCol="0" anchor="ctr"/>
          <a:lstStyle/>
          <a:p>
            <a:endParaRPr lang="zh-CN" altLang="en-US"/>
          </a:p>
        </p:txBody>
      </p:sp>
      <p:sp>
        <p:nvSpPr>
          <p:cNvPr id="34" name="任意多边形: 形状 33"/>
          <p:cNvSpPr/>
          <p:nvPr>
            <p:custDataLst>
              <p:tags r:id="rId19"/>
            </p:custDataLst>
          </p:nvPr>
        </p:nvSpPr>
        <p:spPr>
          <a:xfrm>
            <a:off x="3575235" y="1810379"/>
            <a:ext cx="248972" cy="539157"/>
          </a:xfrm>
          <a:custGeom>
            <a:avLst/>
            <a:gdLst>
              <a:gd name="connsiteX0" fmla="*/ 0 w 271413"/>
              <a:gd name="connsiteY0" fmla="*/ 541563 h 587755"/>
              <a:gd name="connsiteX1" fmla="*/ 178177 w 271413"/>
              <a:gd name="connsiteY1" fmla="*/ 543204 h 587755"/>
              <a:gd name="connsiteX2" fmla="*/ 221988 w 271413"/>
              <a:gd name="connsiteY2" fmla="*/ 420395 h 587755"/>
              <a:gd name="connsiteX3" fmla="*/ 241609 w 271413"/>
              <a:gd name="connsiteY3" fmla="*/ 410221 h 587755"/>
              <a:gd name="connsiteX4" fmla="*/ 269551 w 271413"/>
              <a:gd name="connsiteY4" fmla="*/ 373255 h 587755"/>
              <a:gd name="connsiteX5" fmla="*/ 240648 w 271413"/>
              <a:gd name="connsiteY5" fmla="*/ 295758 h 587755"/>
              <a:gd name="connsiteX6" fmla="*/ 245641 w 271413"/>
              <a:gd name="connsiteY6" fmla="*/ 233146 h 587755"/>
              <a:gd name="connsiteX7" fmla="*/ 71519 w 271413"/>
              <a:gd name="connsiteY7" fmla="*/ 1406 h 587755"/>
              <a:gd name="connsiteX8" fmla="*/ 64159 w 271413"/>
              <a:gd name="connsiteY8" fmla="*/ 0 h 587755"/>
              <a:gd name="connsiteX9" fmla="*/ 0 w 271413"/>
              <a:gd name="connsiteY9" fmla="*/ 541563 h 58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413" h="587755">
                <a:moveTo>
                  <a:pt x="0" y="541563"/>
                </a:moveTo>
                <a:cubicBezTo>
                  <a:pt x="63104" y="589945"/>
                  <a:pt x="140976" y="614418"/>
                  <a:pt x="178177" y="543204"/>
                </a:cubicBezTo>
                <a:cubicBezTo>
                  <a:pt x="197914" y="505463"/>
                  <a:pt x="211815" y="465543"/>
                  <a:pt x="221988" y="420395"/>
                </a:cubicBezTo>
                <a:cubicBezTo>
                  <a:pt x="227825" y="417746"/>
                  <a:pt x="234787" y="414066"/>
                  <a:pt x="241609" y="410221"/>
                </a:cubicBezTo>
                <a:cubicBezTo>
                  <a:pt x="260948" y="399298"/>
                  <a:pt x="277005" y="388609"/>
                  <a:pt x="269551" y="373255"/>
                </a:cubicBezTo>
                <a:cubicBezTo>
                  <a:pt x="256166" y="345664"/>
                  <a:pt x="244351" y="311370"/>
                  <a:pt x="240648" y="295758"/>
                </a:cubicBezTo>
                <a:cubicBezTo>
                  <a:pt x="242546" y="275903"/>
                  <a:pt x="244164" y="255087"/>
                  <a:pt x="245641" y="233146"/>
                </a:cubicBezTo>
                <a:cubicBezTo>
                  <a:pt x="255720" y="81833"/>
                  <a:pt x="220160" y="31411"/>
                  <a:pt x="71519" y="1406"/>
                </a:cubicBezTo>
                <a:cubicBezTo>
                  <a:pt x="69081" y="914"/>
                  <a:pt x="66643" y="445"/>
                  <a:pt x="64159" y="0"/>
                </a:cubicBezTo>
                <a:lnTo>
                  <a:pt x="0" y="541563"/>
                </a:lnTo>
                <a:close/>
              </a:path>
            </a:pathLst>
          </a:custGeom>
          <a:solidFill>
            <a:srgbClr val="F9F9F9"/>
          </a:solidFill>
          <a:ln w="2342" cap="flat">
            <a:noFill/>
            <a:prstDash val="solid"/>
            <a:miter/>
          </a:ln>
        </p:spPr>
        <p:txBody>
          <a:bodyPr rtlCol="0" anchor="ctr"/>
          <a:lstStyle/>
          <a:p>
            <a:endParaRPr lang="zh-CN" altLang="en-US"/>
          </a:p>
        </p:txBody>
      </p:sp>
      <p:sp>
        <p:nvSpPr>
          <p:cNvPr id="35" name="任意多边形: 形状 34"/>
          <p:cNvSpPr/>
          <p:nvPr>
            <p:custDataLst>
              <p:tags r:id="rId20"/>
            </p:custDataLst>
          </p:nvPr>
        </p:nvSpPr>
        <p:spPr>
          <a:xfrm>
            <a:off x="3750552" y="2062077"/>
            <a:ext cx="22078" cy="31768"/>
          </a:xfrm>
          <a:custGeom>
            <a:avLst/>
            <a:gdLst>
              <a:gd name="connsiteX0" fmla="*/ 23110 w 24068"/>
              <a:gd name="connsiteY0" fmla="*/ 20364 h 34632"/>
              <a:gd name="connsiteX1" fmla="*/ 7358 w 24068"/>
              <a:gd name="connsiteY1" fmla="*/ 34358 h 34632"/>
              <a:gd name="connsiteX2" fmla="*/ 958 w 24068"/>
              <a:gd name="connsiteY2" fmla="*/ 14269 h 34632"/>
              <a:gd name="connsiteX3" fmla="*/ 16711 w 24068"/>
              <a:gd name="connsiteY3" fmla="*/ 275 h 34632"/>
              <a:gd name="connsiteX4" fmla="*/ 23110 w 24068"/>
              <a:gd name="connsiteY4" fmla="*/ 20364 h 34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8" h="34632">
                <a:moveTo>
                  <a:pt x="23110" y="20364"/>
                </a:moveTo>
                <a:cubicBezTo>
                  <a:pt x="20532" y="29764"/>
                  <a:pt x="13476" y="36046"/>
                  <a:pt x="7358" y="34358"/>
                </a:cubicBezTo>
                <a:cubicBezTo>
                  <a:pt x="1239" y="32671"/>
                  <a:pt x="-1644" y="23693"/>
                  <a:pt x="958" y="14269"/>
                </a:cubicBezTo>
                <a:cubicBezTo>
                  <a:pt x="3560" y="4846"/>
                  <a:pt x="10592" y="-1413"/>
                  <a:pt x="16711" y="275"/>
                </a:cubicBezTo>
                <a:cubicBezTo>
                  <a:pt x="22829" y="1963"/>
                  <a:pt x="25712" y="10941"/>
                  <a:pt x="23110" y="20364"/>
                </a:cubicBezTo>
                <a:close/>
              </a:path>
            </a:pathLst>
          </a:custGeom>
          <a:solidFill>
            <a:srgbClr val="292929"/>
          </a:solidFill>
          <a:ln w="2342" cap="flat">
            <a:noFill/>
            <a:prstDash val="solid"/>
            <a:miter/>
          </a:ln>
        </p:spPr>
        <p:txBody>
          <a:bodyPr rtlCol="0" anchor="ctr"/>
          <a:lstStyle/>
          <a:p>
            <a:endParaRPr lang="zh-CN" altLang="en-US">
              <a:solidFill>
                <a:srgbClr val="333333"/>
              </a:solidFill>
            </a:endParaRPr>
          </a:p>
        </p:txBody>
      </p:sp>
      <p:sp>
        <p:nvSpPr>
          <p:cNvPr id="36" name="任意多边形: 形状 35"/>
          <p:cNvSpPr/>
          <p:nvPr>
            <p:custDataLst>
              <p:tags r:id="rId21"/>
            </p:custDataLst>
          </p:nvPr>
        </p:nvSpPr>
        <p:spPr>
          <a:xfrm>
            <a:off x="3692282" y="2191648"/>
            <a:ext cx="49666" cy="52747"/>
          </a:xfrm>
          <a:custGeom>
            <a:avLst/>
            <a:gdLst>
              <a:gd name="connsiteX0" fmla="*/ 28216 w 54143"/>
              <a:gd name="connsiteY0" fmla="*/ 57501 h 57501"/>
              <a:gd name="connsiteX1" fmla="*/ 19308 w 54143"/>
              <a:gd name="connsiteY1" fmla="*/ 55532 h 57501"/>
              <a:gd name="connsiteX2" fmla="*/ 3509 w 54143"/>
              <a:gd name="connsiteY2" fmla="*/ 2250 h 57501"/>
              <a:gd name="connsiteX3" fmla="*/ 6791 w 54143"/>
              <a:gd name="connsiteY3" fmla="*/ 0 h 57501"/>
              <a:gd name="connsiteX4" fmla="*/ 51305 w 54143"/>
              <a:gd name="connsiteY4" fmla="*/ 16573 h 57501"/>
              <a:gd name="connsiteX5" fmla="*/ 49993 w 54143"/>
              <a:gd name="connsiteY5" fmla="*/ 41585 h 57501"/>
              <a:gd name="connsiteX6" fmla="*/ 28216 w 54143"/>
              <a:gd name="connsiteY6" fmla="*/ 57478 h 57501"/>
              <a:gd name="connsiteX7" fmla="*/ 9229 w 54143"/>
              <a:gd name="connsiteY7" fmla="*/ 7126 h 57501"/>
              <a:gd name="connsiteX8" fmla="*/ 22215 w 54143"/>
              <a:gd name="connsiteY8" fmla="*/ 49133 h 57501"/>
              <a:gd name="connsiteX9" fmla="*/ 43757 w 54143"/>
              <a:gd name="connsiteY9" fmla="*/ 38373 h 57501"/>
              <a:gd name="connsiteX10" fmla="*/ 45305 w 54143"/>
              <a:gd name="connsiteY10" fmla="*/ 20253 h 57501"/>
              <a:gd name="connsiteX11" fmla="*/ 9252 w 54143"/>
              <a:gd name="connsiteY11" fmla="*/ 7103 h 5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143" h="57501">
                <a:moveTo>
                  <a:pt x="28216" y="57501"/>
                </a:moveTo>
                <a:cubicBezTo>
                  <a:pt x="25075" y="57501"/>
                  <a:pt x="22027" y="56775"/>
                  <a:pt x="19308" y="55532"/>
                </a:cubicBezTo>
                <a:cubicBezTo>
                  <a:pt x="4306" y="48734"/>
                  <a:pt x="-5633" y="25715"/>
                  <a:pt x="3509" y="2250"/>
                </a:cubicBezTo>
                <a:cubicBezTo>
                  <a:pt x="4025" y="891"/>
                  <a:pt x="5337" y="0"/>
                  <a:pt x="6791" y="0"/>
                </a:cubicBezTo>
                <a:cubicBezTo>
                  <a:pt x="8244" y="0"/>
                  <a:pt x="41343" y="188"/>
                  <a:pt x="51305" y="16573"/>
                </a:cubicBezTo>
                <a:cubicBezTo>
                  <a:pt x="55478" y="23441"/>
                  <a:pt x="55056" y="31857"/>
                  <a:pt x="49993" y="41585"/>
                </a:cubicBezTo>
                <a:cubicBezTo>
                  <a:pt x="43922" y="53282"/>
                  <a:pt x="35740" y="57478"/>
                  <a:pt x="28216" y="57478"/>
                </a:cubicBezTo>
                <a:close/>
                <a:moveTo>
                  <a:pt x="9229" y="7126"/>
                </a:moveTo>
                <a:cubicBezTo>
                  <a:pt x="2407" y="27637"/>
                  <a:pt x="12112" y="44562"/>
                  <a:pt x="22215" y="49133"/>
                </a:cubicBezTo>
                <a:cubicBezTo>
                  <a:pt x="30420" y="52837"/>
                  <a:pt x="38272" y="48922"/>
                  <a:pt x="43757" y="38373"/>
                </a:cubicBezTo>
                <a:cubicBezTo>
                  <a:pt x="47602" y="30989"/>
                  <a:pt x="48117" y="24871"/>
                  <a:pt x="45305" y="20253"/>
                </a:cubicBezTo>
                <a:cubicBezTo>
                  <a:pt x="39304" y="10361"/>
                  <a:pt x="19121" y="7525"/>
                  <a:pt x="9252" y="7103"/>
                </a:cubicBezTo>
                <a:close/>
              </a:path>
            </a:pathLst>
          </a:custGeom>
          <a:solidFill>
            <a:srgbClr val="292929"/>
          </a:solidFill>
          <a:ln w="2342" cap="flat">
            <a:noFill/>
            <a:prstDash val="solid"/>
            <a:miter/>
          </a:ln>
        </p:spPr>
        <p:txBody>
          <a:bodyPr rtlCol="0" anchor="ctr"/>
          <a:lstStyle/>
          <a:p>
            <a:endParaRPr lang="zh-CN" altLang="en-US"/>
          </a:p>
        </p:txBody>
      </p:sp>
      <p:sp>
        <p:nvSpPr>
          <p:cNvPr id="37" name="任意多边形: 形状 36"/>
          <p:cNvSpPr/>
          <p:nvPr>
            <p:custDataLst>
              <p:tags r:id="rId22"/>
            </p:custDataLst>
          </p:nvPr>
        </p:nvSpPr>
        <p:spPr>
          <a:xfrm>
            <a:off x="3681422" y="2178945"/>
            <a:ext cx="63785" cy="56333"/>
          </a:xfrm>
          <a:custGeom>
            <a:avLst/>
            <a:gdLst>
              <a:gd name="connsiteX0" fmla="*/ 66005 w 69535"/>
              <a:gd name="connsiteY0" fmla="*/ 61410 h 61410"/>
              <a:gd name="connsiteX1" fmla="*/ 64364 w 69535"/>
              <a:gd name="connsiteY1" fmla="*/ 61012 h 61410"/>
              <a:gd name="connsiteX2" fmla="*/ 299 w 69535"/>
              <a:gd name="connsiteY2" fmla="*/ 4941 h 61410"/>
              <a:gd name="connsiteX3" fmla="*/ 2104 w 69535"/>
              <a:gd name="connsiteY3" fmla="*/ 299 h 61410"/>
              <a:gd name="connsiteX4" fmla="*/ 6745 w 69535"/>
              <a:gd name="connsiteY4" fmla="*/ 2081 h 61410"/>
              <a:gd name="connsiteX5" fmla="*/ 67669 w 69535"/>
              <a:gd name="connsiteY5" fmla="*/ 54776 h 61410"/>
              <a:gd name="connsiteX6" fmla="*/ 69122 w 69535"/>
              <a:gd name="connsiteY6" fmla="*/ 59535 h 61410"/>
              <a:gd name="connsiteX7" fmla="*/ 66005 w 69535"/>
              <a:gd name="connsiteY7" fmla="*/ 61410 h 6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535" h="61410">
                <a:moveTo>
                  <a:pt x="66005" y="61410"/>
                </a:moveTo>
                <a:cubicBezTo>
                  <a:pt x="65442" y="61410"/>
                  <a:pt x="64879" y="61270"/>
                  <a:pt x="64364" y="61012"/>
                </a:cubicBezTo>
                <a:cubicBezTo>
                  <a:pt x="13637" y="34148"/>
                  <a:pt x="814" y="6113"/>
                  <a:pt x="299" y="4941"/>
                </a:cubicBezTo>
                <a:cubicBezTo>
                  <a:pt x="-475" y="3159"/>
                  <a:pt x="299" y="1096"/>
                  <a:pt x="2104" y="299"/>
                </a:cubicBezTo>
                <a:cubicBezTo>
                  <a:pt x="3885" y="-474"/>
                  <a:pt x="5948" y="299"/>
                  <a:pt x="6745" y="2081"/>
                </a:cubicBezTo>
                <a:cubicBezTo>
                  <a:pt x="6909" y="2456"/>
                  <a:pt x="19427" y="29226"/>
                  <a:pt x="67669" y="54776"/>
                </a:cubicBezTo>
                <a:cubicBezTo>
                  <a:pt x="69380" y="55691"/>
                  <a:pt x="70036" y="57824"/>
                  <a:pt x="69122" y="59535"/>
                </a:cubicBezTo>
                <a:cubicBezTo>
                  <a:pt x="68489" y="60731"/>
                  <a:pt x="67270" y="61410"/>
                  <a:pt x="66005" y="61410"/>
                </a:cubicBezTo>
                <a:close/>
              </a:path>
            </a:pathLst>
          </a:custGeom>
          <a:solidFill>
            <a:srgbClr val="292929"/>
          </a:solidFill>
          <a:ln w="2342" cap="flat">
            <a:noFill/>
            <a:prstDash val="solid"/>
            <a:miter/>
          </a:ln>
        </p:spPr>
        <p:txBody>
          <a:bodyPr rtlCol="0" anchor="ctr"/>
          <a:lstStyle/>
          <a:p>
            <a:endParaRPr lang="zh-CN" altLang="en-US">
              <a:solidFill>
                <a:srgbClr val="333333"/>
              </a:solidFill>
            </a:endParaRPr>
          </a:p>
        </p:txBody>
      </p:sp>
      <p:sp>
        <p:nvSpPr>
          <p:cNvPr id="38" name="任意多边形: 形状 37"/>
          <p:cNvSpPr/>
          <p:nvPr>
            <p:custDataLst>
              <p:tags r:id="rId23"/>
            </p:custDataLst>
          </p:nvPr>
        </p:nvSpPr>
        <p:spPr>
          <a:xfrm>
            <a:off x="3530821" y="1807142"/>
            <a:ext cx="296611" cy="542059"/>
          </a:xfrm>
          <a:custGeom>
            <a:avLst/>
            <a:gdLst>
              <a:gd name="connsiteX0" fmla="*/ 158076 w 323347"/>
              <a:gd name="connsiteY0" fmla="*/ 590918 h 590918"/>
              <a:gd name="connsiteX1" fmla="*/ 926 w 323347"/>
              <a:gd name="connsiteY1" fmla="*/ 503014 h 590918"/>
              <a:gd name="connsiteX2" fmla="*/ 1137 w 323347"/>
              <a:gd name="connsiteY2" fmla="*/ 498044 h 590918"/>
              <a:gd name="connsiteX3" fmla="*/ 6107 w 323347"/>
              <a:gd name="connsiteY3" fmla="*/ 498255 h 590918"/>
              <a:gd name="connsiteX4" fmla="*/ 169703 w 323347"/>
              <a:gd name="connsiteY4" fmla="*/ 583136 h 590918"/>
              <a:gd name="connsiteX5" fmla="*/ 223477 w 323347"/>
              <a:gd name="connsiteY5" fmla="*/ 545091 h 590918"/>
              <a:gd name="connsiteX6" fmla="*/ 266961 w 323347"/>
              <a:gd name="connsiteY6" fmla="*/ 423126 h 590918"/>
              <a:gd name="connsiteX7" fmla="*/ 268930 w 323347"/>
              <a:gd name="connsiteY7" fmla="*/ 420688 h 590918"/>
              <a:gd name="connsiteX8" fmla="*/ 288269 w 323347"/>
              <a:gd name="connsiteY8" fmla="*/ 410655 h 590918"/>
              <a:gd name="connsiteX9" fmla="*/ 314781 w 323347"/>
              <a:gd name="connsiteY9" fmla="*/ 378283 h 590918"/>
              <a:gd name="connsiteX10" fmla="*/ 285620 w 323347"/>
              <a:gd name="connsiteY10" fmla="*/ 300083 h 590918"/>
              <a:gd name="connsiteX11" fmla="*/ 285550 w 323347"/>
              <a:gd name="connsiteY11" fmla="*/ 298934 h 590918"/>
              <a:gd name="connsiteX12" fmla="*/ 290519 w 323347"/>
              <a:gd name="connsiteY12" fmla="*/ 236417 h 590918"/>
              <a:gd name="connsiteX13" fmla="*/ 263655 w 323347"/>
              <a:gd name="connsiteY13" fmla="*/ 77391 h 590918"/>
              <a:gd name="connsiteX14" fmla="*/ 119211 w 323347"/>
              <a:gd name="connsiteY14" fmla="*/ 8357 h 590918"/>
              <a:gd name="connsiteX15" fmla="*/ 111920 w 323347"/>
              <a:gd name="connsiteY15" fmla="*/ 6974 h 590918"/>
              <a:gd name="connsiteX16" fmla="*/ 109084 w 323347"/>
              <a:gd name="connsiteY16" fmla="*/ 2895 h 590918"/>
              <a:gd name="connsiteX17" fmla="*/ 113163 w 323347"/>
              <a:gd name="connsiteY17" fmla="*/ 59 h 590918"/>
              <a:gd name="connsiteX18" fmla="*/ 120594 w 323347"/>
              <a:gd name="connsiteY18" fmla="*/ 1465 h 590918"/>
              <a:gd name="connsiteX19" fmla="*/ 297528 w 323347"/>
              <a:gd name="connsiteY19" fmla="*/ 236885 h 590918"/>
              <a:gd name="connsiteX20" fmla="*/ 292582 w 323347"/>
              <a:gd name="connsiteY20" fmla="*/ 299028 h 590918"/>
              <a:gd name="connsiteX21" fmla="*/ 321086 w 323347"/>
              <a:gd name="connsiteY21" fmla="*/ 375235 h 590918"/>
              <a:gd name="connsiteX22" fmla="*/ 291715 w 323347"/>
              <a:gd name="connsiteY22" fmla="*/ 416797 h 590918"/>
              <a:gd name="connsiteX23" fmla="*/ 273407 w 323347"/>
              <a:gd name="connsiteY23" fmla="*/ 426361 h 590918"/>
              <a:gd name="connsiteX24" fmla="*/ 229666 w 323347"/>
              <a:gd name="connsiteY24" fmla="*/ 548325 h 590918"/>
              <a:gd name="connsiteX25" fmla="*/ 170547 w 323347"/>
              <a:gd name="connsiteY25" fmla="*/ 590098 h 590918"/>
              <a:gd name="connsiteX26" fmla="*/ 158006 w 323347"/>
              <a:gd name="connsiteY26" fmla="*/ 590895 h 59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23347" h="590918">
                <a:moveTo>
                  <a:pt x="158076" y="590918"/>
                </a:moveTo>
                <a:cubicBezTo>
                  <a:pt x="110350" y="590918"/>
                  <a:pt x="51442" y="558265"/>
                  <a:pt x="926" y="503014"/>
                </a:cubicBezTo>
                <a:cubicBezTo>
                  <a:pt x="-387" y="501584"/>
                  <a:pt x="-293" y="499357"/>
                  <a:pt x="1137" y="498044"/>
                </a:cubicBezTo>
                <a:cubicBezTo>
                  <a:pt x="2567" y="496731"/>
                  <a:pt x="4794" y="496825"/>
                  <a:pt x="6107" y="498255"/>
                </a:cubicBezTo>
                <a:cubicBezTo>
                  <a:pt x="59623" y="556788"/>
                  <a:pt x="122328" y="589324"/>
                  <a:pt x="169703" y="583136"/>
                </a:cubicBezTo>
                <a:cubicBezTo>
                  <a:pt x="193496" y="580041"/>
                  <a:pt x="212108" y="566867"/>
                  <a:pt x="223477" y="545091"/>
                </a:cubicBezTo>
                <a:cubicBezTo>
                  <a:pt x="242441" y="508827"/>
                  <a:pt x="256647" y="468930"/>
                  <a:pt x="266961" y="423126"/>
                </a:cubicBezTo>
                <a:cubicBezTo>
                  <a:pt x="267195" y="422048"/>
                  <a:pt x="267945" y="421157"/>
                  <a:pt x="268930" y="420688"/>
                </a:cubicBezTo>
                <a:cubicBezTo>
                  <a:pt x="274251" y="418274"/>
                  <a:pt x="280955" y="414804"/>
                  <a:pt x="288269" y="410655"/>
                </a:cubicBezTo>
                <a:cubicBezTo>
                  <a:pt x="309764" y="398513"/>
                  <a:pt x="320336" y="389746"/>
                  <a:pt x="314781" y="378283"/>
                </a:cubicBezTo>
                <a:cubicBezTo>
                  <a:pt x="301982" y="351911"/>
                  <a:pt x="289699" y="317148"/>
                  <a:pt x="285620" y="300083"/>
                </a:cubicBezTo>
                <a:cubicBezTo>
                  <a:pt x="285526" y="299708"/>
                  <a:pt x="285503" y="299309"/>
                  <a:pt x="285550" y="298934"/>
                </a:cubicBezTo>
                <a:cubicBezTo>
                  <a:pt x="287378" y="279759"/>
                  <a:pt x="288996" y="259295"/>
                  <a:pt x="290519" y="236417"/>
                </a:cubicBezTo>
                <a:cubicBezTo>
                  <a:pt x="295770" y="157373"/>
                  <a:pt x="287753" y="109810"/>
                  <a:pt x="263655" y="77391"/>
                </a:cubicBezTo>
                <a:cubicBezTo>
                  <a:pt x="239230" y="44503"/>
                  <a:pt x="196028" y="23875"/>
                  <a:pt x="119211" y="8357"/>
                </a:cubicBezTo>
                <a:cubicBezTo>
                  <a:pt x="116820" y="7865"/>
                  <a:pt x="114382" y="7419"/>
                  <a:pt x="111920" y="6974"/>
                </a:cubicBezTo>
                <a:cubicBezTo>
                  <a:pt x="109998" y="6622"/>
                  <a:pt x="108732" y="4794"/>
                  <a:pt x="109084" y="2895"/>
                </a:cubicBezTo>
                <a:cubicBezTo>
                  <a:pt x="109436" y="973"/>
                  <a:pt x="111241" y="-293"/>
                  <a:pt x="113163" y="59"/>
                </a:cubicBezTo>
                <a:cubicBezTo>
                  <a:pt x="115671" y="504"/>
                  <a:pt x="118132" y="973"/>
                  <a:pt x="120594" y="1465"/>
                </a:cubicBezTo>
                <a:cubicBezTo>
                  <a:pt x="269797" y="31587"/>
                  <a:pt x="307819" y="82197"/>
                  <a:pt x="297528" y="236885"/>
                </a:cubicBezTo>
                <a:cubicBezTo>
                  <a:pt x="296004" y="259600"/>
                  <a:pt x="294410" y="279947"/>
                  <a:pt x="292582" y="299028"/>
                </a:cubicBezTo>
                <a:cubicBezTo>
                  <a:pt x="296075" y="313374"/>
                  <a:pt x="307373" y="346965"/>
                  <a:pt x="321086" y="375235"/>
                </a:cubicBezTo>
                <a:cubicBezTo>
                  <a:pt x="330580" y="394832"/>
                  <a:pt x="308124" y="407514"/>
                  <a:pt x="291715" y="416797"/>
                </a:cubicBezTo>
                <a:cubicBezTo>
                  <a:pt x="284917" y="420641"/>
                  <a:pt x="278634" y="423923"/>
                  <a:pt x="273407" y="426361"/>
                </a:cubicBezTo>
                <a:cubicBezTo>
                  <a:pt x="262999" y="472048"/>
                  <a:pt x="248676" y="511968"/>
                  <a:pt x="229666" y="548325"/>
                </a:cubicBezTo>
                <a:cubicBezTo>
                  <a:pt x="217172" y="572236"/>
                  <a:pt x="196731" y="586675"/>
                  <a:pt x="170547" y="590098"/>
                </a:cubicBezTo>
                <a:cubicBezTo>
                  <a:pt x="166468" y="590637"/>
                  <a:pt x="162272" y="590895"/>
                  <a:pt x="158006" y="590895"/>
                </a:cubicBezTo>
                <a:close/>
              </a:path>
            </a:pathLst>
          </a:custGeom>
          <a:solidFill>
            <a:srgbClr val="292929"/>
          </a:solidFill>
          <a:ln w="2342" cap="flat">
            <a:noFill/>
            <a:prstDash val="solid"/>
            <a:miter/>
          </a:ln>
        </p:spPr>
        <p:txBody>
          <a:bodyPr rtlCol="0" anchor="ctr"/>
          <a:lstStyle/>
          <a:p>
            <a:endParaRPr lang="zh-CN" altLang="en-US">
              <a:solidFill>
                <a:srgbClr val="333333"/>
              </a:solidFill>
            </a:endParaRPr>
          </a:p>
        </p:txBody>
      </p:sp>
      <p:sp>
        <p:nvSpPr>
          <p:cNvPr id="39" name="任意多边形: 形状 38"/>
          <p:cNvSpPr/>
          <p:nvPr>
            <p:custDataLst>
              <p:tags r:id="rId24"/>
            </p:custDataLst>
          </p:nvPr>
        </p:nvSpPr>
        <p:spPr>
          <a:xfrm>
            <a:off x="3728597" y="2006550"/>
            <a:ext cx="58786" cy="20922"/>
          </a:xfrm>
          <a:custGeom>
            <a:avLst/>
            <a:gdLst>
              <a:gd name="connsiteX0" fmla="*/ 3513 w 64085"/>
              <a:gd name="connsiteY0" fmla="*/ 22808 h 22808"/>
              <a:gd name="connsiteX1" fmla="*/ 723 w 64085"/>
              <a:gd name="connsiteY1" fmla="*/ 21425 h 22808"/>
              <a:gd name="connsiteX2" fmla="*/ 1356 w 64085"/>
              <a:gd name="connsiteY2" fmla="*/ 16503 h 22808"/>
              <a:gd name="connsiteX3" fmla="*/ 60569 w 64085"/>
              <a:gd name="connsiteY3" fmla="*/ 0 h 22808"/>
              <a:gd name="connsiteX4" fmla="*/ 64085 w 64085"/>
              <a:gd name="connsiteY4" fmla="*/ 3516 h 22808"/>
              <a:gd name="connsiteX5" fmla="*/ 60569 w 64085"/>
              <a:gd name="connsiteY5" fmla="*/ 7032 h 22808"/>
              <a:gd name="connsiteX6" fmla="*/ 5646 w 64085"/>
              <a:gd name="connsiteY6" fmla="*/ 22058 h 22808"/>
              <a:gd name="connsiteX7" fmla="*/ 3513 w 64085"/>
              <a:gd name="connsiteY7" fmla="*/ 22785 h 22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85" h="22808">
                <a:moveTo>
                  <a:pt x="3513" y="22808"/>
                </a:moveTo>
                <a:cubicBezTo>
                  <a:pt x="2458" y="22808"/>
                  <a:pt x="1426" y="22340"/>
                  <a:pt x="723" y="21425"/>
                </a:cubicBezTo>
                <a:cubicBezTo>
                  <a:pt x="-449" y="19878"/>
                  <a:pt x="-167" y="17698"/>
                  <a:pt x="1356" y="16503"/>
                </a:cubicBezTo>
                <a:cubicBezTo>
                  <a:pt x="2224" y="15823"/>
                  <a:pt x="23157" y="0"/>
                  <a:pt x="60569" y="0"/>
                </a:cubicBezTo>
                <a:cubicBezTo>
                  <a:pt x="62514" y="0"/>
                  <a:pt x="64085" y="1571"/>
                  <a:pt x="64085" y="3516"/>
                </a:cubicBezTo>
                <a:cubicBezTo>
                  <a:pt x="64085" y="5462"/>
                  <a:pt x="62514" y="7032"/>
                  <a:pt x="60569" y="7032"/>
                </a:cubicBezTo>
                <a:cubicBezTo>
                  <a:pt x="25712" y="7032"/>
                  <a:pt x="5857" y="21918"/>
                  <a:pt x="5646" y="22058"/>
                </a:cubicBezTo>
                <a:cubicBezTo>
                  <a:pt x="5013" y="22550"/>
                  <a:pt x="4263" y="22785"/>
                  <a:pt x="3513" y="22785"/>
                </a:cubicBezTo>
                <a:close/>
              </a:path>
            </a:pathLst>
          </a:custGeom>
          <a:solidFill>
            <a:srgbClr val="292929"/>
          </a:solidFill>
          <a:ln w="2342" cap="flat">
            <a:noFill/>
            <a:prstDash val="solid"/>
            <a:miter/>
          </a:ln>
        </p:spPr>
        <p:txBody>
          <a:bodyPr rtlCol="0" anchor="ctr"/>
          <a:lstStyle/>
          <a:p>
            <a:endParaRPr lang="zh-CN" altLang="en-US">
              <a:solidFill>
                <a:srgbClr val="333333"/>
              </a:solidFill>
            </a:endParaRPr>
          </a:p>
        </p:txBody>
      </p:sp>
      <p:sp>
        <p:nvSpPr>
          <p:cNvPr id="40" name="任意多边形: 形状 39"/>
          <p:cNvSpPr/>
          <p:nvPr>
            <p:custDataLst>
              <p:tags r:id="rId25"/>
            </p:custDataLst>
          </p:nvPr>
        </p:nvSpPr>
        <p:spPr>
          <a:xfrm>
            <a:off x="3680169" y="1819701"/>
            <a:ext cx="184713" cy="172378"/>
          </a:xfrm>
          <a:custGeom>
            <a:avLst/>
            <a:gdLst>
              <a:gd name="connsiteX0" fmla="*/ 201337 w 201363"/>
              <a:gd name="connsiteY0" fmla="*/ 113817 h 187915"/>
              <a:gd name="connsiteX1" fmla="*/ 199110 w 201363"/>
              <a:gd name="connsiteY1" fmla="*/ 187915 h 187915"/>
              <a:gd name="connsiteX2" fmla="*/ 112917 w 201363"/>
              <a:gd name="connsiteY2" fmla="*/ 179898 h 187915"/>
              <a:gd name="connsiteX3" fmla="*/ 9025 w 201363"/>
              <a:gd name="connsiteY3" fmla="*/ 170217 h 187915"/>
              <a:gd name="connsiteX4" fmla="*/ 0 w 201363"/>
              <a:gd name="connsiteY4" fmla="*/ 10371 h 187915"/>
              <a:gd name="connsiteX5" fmla="*/ 74192 w 201363"/>
              <a:gd name="connsiteY5" fmla="*/ 924 h 187915"/>
              <a:gd name="connsiteX6" fmla="*/ 201360 w 201363"/>
              <a:gd name="connsiteY6" fmla="*/ 113817 h 187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363" h="187915">
                <a:moveTo>
                  <a:pt x="201337" y="113817"/>
                </a:moveTo>
                <a:cubicBezTo>
                  <a:pt x="201149" y="139978"/>
                  <a:pt x="200938" y="152566"/>
                  <a:pt x="199110" y="187915"/>
                </a:cubicBezTo>
                <a:cubicBezTo>
                  <a:pt x="199110" y="187915"/>
                  <a:pt x="184201" y="186532"/>
                  <a:pt x="112917" y="179898"/>
                </a:cubicBezTo>
                <a:cubicBezTo>
                  <a:pt x="86639" y="177460"/>
                  <a:pt x="52696" y="174296"/>
                  <a:pt x="9025" y="170217"/>
                </a:cubicBezTo>
                <a:cubicBezTo>
                  <a:pt x="9025" y="170217"/>
                  <a:pt x="0" y="70803"/>
                  <a:pt x="0" y="10371"/>
                </a:cubicBezTo>
                <a:lnTo>
                  <a:pt x="74192" y="924"/>
                </a:lnTo>
                <a:cubicBezTo>
                  <a:pt x="142031" y="-7725"/>
                  <a:pt x="201853" y="45439"/>
                  <a:pt x="201360" y="113817"/>
                </a:cubicBezTo>
                <a:close/>
              </a:path>
            </a:pathLst>
          </a:custGeom>
          <a:solidFill>
            <a:srgbClr val="000000"/>
          </a:solidFill>
          <a:ln w="2342" cap="flat">
            <a:noFill/>
            <a:prstDash val="solid"/>
            <a:miter/>
          </a:ln>
        </p:spPr>
        <p:txBody>
          <a:bodyPr rtlCol="0" anchor="ctr"/>
          <a:lstStyle/>
          <a:p>
            <a:endParaRPr lang="zh-CN" altLang="en-US"/>
          </a:p>
        </p:txBody>
      </p:sp>
      <p:sp>
        <p:nvSpPr>
          <p:cNvPr id="41" name="任意多边形: 形状 40"/>
          <p:cNvSpPr/>
          <p:nvPr>
            <p:custDataLst>
              <p:tags r:id="rId26"/>
            </p:custDataLst>
          </p:nvPr>
        </p:nvSpPr>
        <p:spPr>
          <a:xfrm>
            <a:off x="2314944" y="3130664"/>
            <a:ext cx="1059839" cy="616383"/>
          </a:xfrm>
          <a:custGeom>
            <a:avLst/>
            <a:gdLst>
              <a:gd name="connsiteX0" fmla="*/ 21588 w 1155370"/>
              <a:gd name="connsiteY0" fmla="*/ 671943 h 671942"/>
              <a:gd name="connsiteX1" fmla="*/ 134645 w 1155370"/>
              <a:gd name="connsiteY1" fmla="*/ 239898 h 671942"/>
              <a:gd name="connsiteX2" fmla="*/ 410783 w 1155370"/>
              <a:gd name="connsiteY2" fmla="*/ 0 h 671942"/>
              <a:gd name="connsiteX3" fmla="*/ 1010363 w 1155370"/>
              <a:gd name="connsiteY3" fmla="*/ 165026 h 671942"/>
              <a:gd name="connsiteX4" fmla="*/ 1155370 w 1155370"/>
              <a:gd name="connsiteY4" fmla="*/ 470067 h 671942"/>
              <a:gd name="connsiteX5" fmla="*/ 21588 w 1155370"/>
              <a:gd name="connsiteY5" fmla="*/ 671943 h 67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370" h="671942">
                <a:moveTo>
                  <a:pt x="21588" y="671943"/>
                </a:moveTo>
                <a:cubicBezTo>
                  <a:pt x="21588" y="671943"/>
                  <a:pt x="-73255" y="425482"/>
                  <a:pt x="134645" y="239898"/>
                </a:cubicBezTo>
                <a:cubicBezTo>
                  <a:pt x="342546" y="54313"/>
                  <a:pt x="410783" y="0"/>
                  <a:pt x="410783" y="0"/>
                </a:cubicBezTo>
                <a:lnTo>
                  <a:pt x="1010363" y="165026"/>
                </a:lnTo>
                <a:lnTo>
                  <a:pt x="1155370" y="470067"/>
                </a:lnTo>
                <a:lnTo>
                  <a:pt x="21588" y="671943"/>
                </a:lnTo>
                <a:close/>
              </a:path>
            </a:pathLst>
          </a:custGeom>
          <a:solidFill>
            <a:srgbClr val="F9F9F9"/>
          </a:solidFill>
          <a:ln w="2342" cap="flat">
            <a:noFill/>
            <a:prstDash val="solid"/>
            <a:miter/>
          </a:ln>
        </p:spPr>
        <p:txBody>
          <a:bodyPr rtlCol="0" anchor="ctr"/>
          <a:lstStyle/>
          <a:p>
            <a:endParaRPr lang="zh-CN" altLang="en-US"/>
          </a:p>
        </p:txBody>
      </p:sp>
      <p:sp>
        <p:nvSpPr>
          <p:cNvPr id="42" name="任意多边形: 形状 41"/>
          <p:cNvSpPr/>
          <p:nvPr>
            <p:custDataLst>
              <p:tags r:id="rId27"/>
            </p:custDataLst>
          </p:nvPr>
        </p:nvSpPr>
        <p:spPr>
          <a:xfrm>
            <a:off x="2392311" y="2266382"/>
            <a:ext cx="1226847" cy="1270365"/>
          </a:xfrm>
          <a:custGeom>
            <a:avLst/>
            <a:gdLst>
              <a:gd name="connsiteX0" fmla="*/ 967818 w 1337430"/>
              <a:gd name="connsiteY0" fmla="*/ 10 h 1384871"/>
              <a:gd name="connsiteX1" fmla="*/ 1236290 w 1337430"/>
              <a:gd name="connsiteY1" fmla="*/ 206129 h 1384871"/>
              <a:gd name="connsiteX2" fmla="*/ 1332751 w 1337430"/>
              <a:gd name="connsiteY2" fmla="*/ 615061 h 1384871"/>
              <a:gd name="connsiteX3" fmla="*/ 1058020 w 1337430"/>
              <a:gd name="connsiteY3" fmla="*/ 1384871 h 1384871"/>
              <a:gd name="connsiteX4" fmla="*/ 0 w 1337430"/>
              <a:gd name="connsiteY4" fmla="*/ 1234965 h 1384871"/>
              <a:gd name="connsiteX5" fmla="*/ 493321 w 1337430"/>
              <a:gd name="connsiteY5" fmla="*/ 586604 h 1384871"/>
              <a:gd name="connsiteX6" fmla="*/ 967795 w 1337430"/>
              <a:gd name="connsiteY6" fmla="*/ 10 h 138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7430" h="1384871">
                <a:moveTo>
                  <a:pt x="967818" y="10"/>
                </a:moveTo>
                <a:cubicBezTo>
                  <a:pt x="967818" y="10"/>
                  <a:pt x="1161677" y="-5029"/>
                  <a:pt x="1236290" y="206129"/>
                </a:cubicBezTo>
                <a:cubicBezTo>
                  <a:pt x="1310927" y="417311"/>
                  <a:pt x="1351879" y="540167"/>
                  <a:pt x="1332751" y="615061"/>
                </a:cubicBezTo>
                <a:cubicBezTo>
                  <a:pt x="1313623" y="689956"/>
                  <a:pt x="1058020" y="1384871"/>
                  <a:pt x="1058020" y="1384871"/>
                </a:cubicBezTo>
                <a:lnTo>
                  <a:pt x="0" y="1234965"/>
                </a:lnTo>
                <a:cubicBezTo>
                  <a:pt x="0" y="1234965"/>
                  <a:pt x="411440" y="721930"/>
                  <a:pt x="493321" y="586604"/>
                </a:cubicBezTo>
                <a:cubicBezTo>
                  <a:pt x="575201" y="451278"/>
                  <a:pt x="748502" y="37235"/>
                  <a:pt x="967795" y="10"/>
                </a:cubicBezTo>
                <a:close/>
              </a:path>
            </a:pathLst>
          </a:custGeom>
          <a:solidFill>
            <a:schemeClr val="accent1"/>
          </a:solidFill>
          <a:ln w="2342" cap="flat">
            <a:noFill/>
            <a:prstDash val="solid"/>
            <a:miter/>
          </a:ln>
        </p:spPr>
        <p:txBody>
          <a:bodyPr rtlCol="0" anchor="ctr"/>
          <a:lstStyle/>
          <a:p>
            <a:endParaRPr lang="zh-CN" altLang="en-US"/>
          </a:p>
        </p:txBody>
      </p:sp>
      <p:sp>
        <p:nvSpPr>
          <p:cNvPr id="43" name="任意多边形: 形状 42"/>
          <p:cNvSpPr/>
          <p:nvPr>
            <p:custDataLst>
              <p:tags r:id="rId28"/>
            </p:custDataLst>
          </p:nvPr>
        </p:nvSpPr>
        <p:spPr>
          <a:xfrm>
            <a:off x="1773411" y="1641993"/>
            <a:ext cx="2001824" cy="764513"/>
          </a:xfrm>
          <a:custGeom>
            <a:avLst/>
            <a:gdLst>
              <a:gd name="connsiteX0" fmla="*/ 2182238 w 2182261"/>
              <a:gd name="connsiteY0" fmla="*/ 196620 h 833424"/>
              <a:gd name="connsiteX1" fmla="*/ 2030151 w 2182261"/>
              <a:gd name="connsiteY1" fmla="*/ 407380 h 833424"/>
              <a:gd name="connsiteX2" fmla="*/ 1974970 w 2182261"/>
              <a:gd name="connsiteY2" fmla="*/ 490503 h 833424"/>
              <a:gd name="connsiteX3" fmla="*/ 1529165 w 2182261"/>
              <a:gd name="connsiteY3" fmla="*/ 700888 h 833424"/>
              <a:gd name="connsiteX4" fmla="*/ 1034532 w 2182261"/>
              <a:gd name="connsiteY4" fmla="*/ 782158 h 833424"/>
              <a:gd name="connsiteX5" fmla="*/ 443649 w 2182261"/>
              <a:gd name="connsiteY5" fmla="*/ 726884 h 833424"/>
              <a:gd name="connsiteX6" fmla="*/ 0 w 2182261"/>
              <a:gd name="connsiteY6" fmla="*/ 833424 h 833424"/>
              <a:gd name="connsiteX7" fmla="*/ 0 w 2182261"/>
              <a:gd name="connsiteY7" fmla="*/ 317553 h 833424"/>
              <a:gd name="connsiteX8" fmla="*/ 131974 w 2182261"/>
              <a:gd name="connsiteY8" fmla="*/ 272124 h 833424"/>
              <a:gd name="connsiteX9" fmla="*/ 314417 w 2182261"/>
              <a:gd name="connsiteY9" fmla="*/ 292237 h 833424"/>
              <a:gd name="connsiteX10" fmla="*/ 192406 w 2182261"/>
              <a:gd name="connsiteY10" fmla="*/ 250722 h 833424"/>
              <a:gd name="connsiteX11" fmla="*/ 0 w 2182261"/>
              <a:gd name="connsiteY11" fmla="*/ 266733 h 833424"/>
              <a:gd name="connsiteX12" fmla="*/ 0 w 2182261"/>
              <a:gd name="connsiteY12" fmla="*/ 86399 h 833424"/>
              <a:gd name="connsiteX13" fmla="*/ 445547 w 2182261"/>
              <a:gd name="connsiteY13" fmla="*/ 98284 h 833424"/>
              <a:gd name="connsiteX14" fmla="*/ 1136501 w 2182261"/>
              <a:gd name="connsiteY14" fmla="*/ 17107 h 833424"/>
              <a:gd name="connsiteX15" fmla="*/ 1681322 w 2182261"/>
              <a:gd name="connsiteY15" fmla="*/ 29367 h 833424"/>
              <a:gd name="connsiteX16" fmla="*/ 2182261 w 2182261"/>
              <a:gd name="connsiteY16" fmla="*/ 196620 h 83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2261" h="833424">
                <a:moveTo>
                  <a:pt x="2182238" y="196620"/>
                </a:moveTo>
                <a:cubicBezTo>
                  <a:pt x="2182238" y="196620"/>
                  <a:pt x="2128323" y="247886"/>
                  <a:pt x="2030151" y="407380"/>
                </a:cubicBezTo>
                <a:cubicBezTo>
                  <a:pt x="1949771" y="537924"/>
                  <a:pt x="2065805" y="336658"/>
                  <a:pt x="1974970" y="490503"/>
                </a:cubicBezTo>
                <a:cubicBezTo>
                  <a:pt x="1884136" y="644324"/>
                  <a:pt x="1619789" y="723907"/>
                  <a:pt x="1529165" y="700888"/>
                </a:cubicBezTo>
                <a:cubicBezTo>
                  <a:pt x="1438518" y="677845"/>
                  <a:pt x="1230876" y="670297"/>
                  <a:pt x="1034532" y="782158"/>
                </a:cubicBezTo>
                <a:cubicBezTo>
                  <a:pt x="870490" y="875595"/>
                  <a:pt x="664301" y="797301"/>
                  <a:pt x="443649" y="726884"/>
                </a:cubicBezTo>
                <a:cubicBezTo>
                  <a:pt x="260502" y="668445"/>
                  <a:pt x="30192" y="788112"/>
                  <a:pt x="0" y="833424"/>
                </a:cubicBezTo>
                <a:lnTo>
                  <a:pt x="0" y="317553"/>
                </a:lnTo>
                <a:cubicBezTo>
                  <a:pt x="22597" y="299808"/>
                  <a:pt x="66714" y="273718"/>
                  <a:pt x="131974" y="272124"/>
                </a:cubicBezTo>
                <a:cubicBezTo>
                  <a:pt x="185350" y="270858"/>
                  <a:pt x="310596" y="291627"/>
                  <a:pt x="314417" y="292237"/>
                </a:cubicBezTo>
                <a:cubicBezTo>
                  <a:pt x="313456" y="291838"/>
                  <a:pt x="300352" y="286705"/>
                  <a:pt x="192406" y="250722"/>
                </a:cubicBezTo>
                <a:cubicBezTo>
                  <a:pt x="116667" y="225476"/>
                  <a:pt x="41514" y="248613"/>
                  <a:pt x="0" y="266733"/>
                </a:cubicBezTo>
                <a:lnTo>
                  <a:pt x="0" y="86399"/>
                </a:lnTo>
                <a:cubicBezTo>
                  <a:pt x="0" y="86399"/>
                  <a:pt x="234061" y="-11210"/>
                  <a:pt x="445547" y="98284"/>
                </a:cubicBezTo>
                <a:cubicBezTo>
                  <a:pt x="656987" y="207778"/>
                  <a:pt x="902394" y="-69719"/>
                  <a:pt x="1136501" y="17107"/>
                </a:cubicBezTo>
                <a:cubicBezTo>
                  <a:pt x="1370609" y="103957"/>
                  <a:pt x="1483830" y="57801"/>
                  <a:pt x="1681322" y="29367"/>
                </a:cubicBezTo>
                <a:cubicBezTo>
                  <a:pt x="1961984" y="-11046"/>
                  <a:pt x="2096654" y="87126"/>
                  <a:pt x="2182261" y="196620"/>
                </a:cubicBezTo>
                <a:close/>
              </a:path>
            </a:pathLst>
          </a:custGeom>
          <a:solidFill>
            <a:srgbClr val="000000"/>
          </a:solidFill>
          <a:ln w="2342" cap="flat">
            <a:noFill/>
            <a:prstDash val="solid"/>
            <a:miter/>
          </a:ln>
        </p:spPr>
        <p:txBody>
          <a:bodyPr rtlCol="0" anchor="ctr"/>
          <a:lstStyle/>
          <a:p>
            <a:endParaRPr lang="zh-CN" altLang="en-US"/>
          </a:p>
        </p:txBody>
      </p:sp>
      <p:sp>
        <p:nvSpPr>
          <p:cNvPr id="44" name="任意多边形: 形状 43"/>
          <p:cNvSpPr/>
          <p:nvPr>
            <p:custDataLst>
              <p:tags r:id="rId29"/>
            </p:custDataLst>
          </p:nvPr>
        </p:nvSpPr>
        <p:spPr>
          <a:xfrm>
            <a:off x="3500882" y="2008727"/>
            <a:ext cx="119230" cy="140748"/>
          </a:xfrm>
          <a:custGeom>
            <a:avLst/>
            <a:gdLst>
              <a:gd name="connsiteX0" fmla="*/ 129953 w 129976"/>
              <a:gd name="connsiteY0" fmla="*/ 45072 h 153434"/>
              <a:gd name="connsiteX1" fmla="*/ 42283 w 129976"/>
              <a:gd name="connsiteY1" fmla="*/ 7004 h 153434"/>
              <a:gd name="connsiteX2" fmla="*/ 60802 w 129976"/>
              <a:gd name="connsiteY2" fmla="*/ 153183 h 153434"/>
              <a:gd name="connsiteX3" fmla="*/ 129977 w 129976"/>
              <a:gd name="connsiteY3" fmla="*/ 45049 h 153434"/>
            </a:gdLst>
            <a:ahLst/>
            <a:cxnLst>
              <a:cxn ang="0">
                <a:pos x="connsiteX0" y="connsiteY0"/>
              </a:cxn>
              <a:cxn ang="0">
                <a:pos x="connsiteX1" y="connsiteY1"/>
              </a:cxn>
              <a:cxn ang="0">
                <a:pos x="connsiteX2" y="connsiteY2"/>
              </a:cxn>
              <a:cxn ang="0">
                <a:pos x="connsiteX3" y="connsiteY3"/>
              </a:cxn>
            </a:cxnLst>
            <a:rect l="l" t="t" r="r" b="b"/>
            <a:pathLst>
              <a:path w="129976" h="153434">
                <a:moveTo>
                  <a:pt x="129953" y="45072"/>
                </a:moveTo>
                <a:cubicBezTo>
                  <a:pt x="129953" y="45072"/>
                  <a:pt x="98214" y="-21243"/>
                  <a:pt x="42283" y="7004"/>
                </a:cubicBezTo>
                <a:cubicBezTo>
                  <a:pt x="-36245" y="46666"/>
                  <a:pt x="9255" y="146878"/>
                  <a:pt x="60802" y="153183"/>
                </a:cubicBezTo>
                <a:cubicBezTo>
                  <a:pt x="112349" y="159489"/>
                  <a:pt x="129977" y="45049"/>
                  <a:pt x="129977" y="45049"/>
                </a:cubicBezTo>
                <a:close/>
              </a:path>
            </a:pathLst>
          </a:custGeom>
          <a:solidFill>
            <a:srgbClr val="F9F9F9"/>
          </a:solidFill>
          <a:ln w="2342" cap="flat">
            <a:noFill/>
            <a:prstDash val="solid"/>
            <a:miter/>
          </a:ln>
        </p:spPr>
        <p:txBody>
          <a:bodyPr rtlCol="0" anchor="ctr"/>
          <a:lstStyle/>
          <a:p>
            <a:endParaRPr lang="zh-CN" altLang="en-US"/>
          </a:p>
        </p:txBody>
      </p:sp>
      <p:sp>
        <p:nvSpPr>
          <p:cNvPr id="45" name="任意多边形: 形状 44"/>
          <p:cNvSpPr/>
          <p:nvPr>
            <p:custDataLst>
              <p:tags r:id="rId30"/>
            </p:custDataLst>
          </p:nvPr>
        </p:nvSpPr>
        <p:spPr>
          <a:xfrm>
            <a:off x="3518255" y="2028271"/>
            <a:ext cx="85593" cy="62120"/>
          </a:xfrm>
          <a:custGeom>
            <a:avLst/>
            <a:gdLst>
              <a:gd name="connsiteX0" fmla="*/ 3607 w 93308"/>
              <a:gd name="connsiteY0" fmla="*/ 67720 h 67719"/>
              <a:gd name="connsiteX1" fmla="*/ 91 w 93308"/>
              <a:gd name="connsiteY1" fmla="*/ 64321 h 67719"/>
              <a:gd name="connsiteX2" fmla="*/ 17859 w 93308"/>
              <a:gd name="connsiteY2" fmla="*/ 10406 h 67719"/>
              <a:gd name="connsiteX3" fmla="*/ 65304 w 93308"/>
              <a:gd name="connsiteY3" fmla="*/ 1733 h 67719"/>
              <a:gd name="connsiteX4" fmla="*/ 92942 w 93308"/>
              <a:gd name="connsiteY4" fmla="*/ 24119 h 67719"/>
              <a:gd name="connsiteX5" fmla="*/ 91348 w 93308"/>
              <a:gd name="connsiteY5" fmla="*/ 28831 h 67719"/>
              <a:gd name="connsiteX6" fmla="*/ 86636 w 93308"/>
              <a:gd name="connsiteY6" fmla="*/ 27237 h 67719"/>
              <a:gd name="connsiteX7" fmla="*/ 63851 w 93308"/>
              <a:gd name="connsiteY7" fmla="*/ 8625 h 67719"/>
              <a:gd name="connsiteX8" fmla="*/ 22383 w 93308"/>
              <a:gd name="connsiteY8" fmla="*/ 15821 h 67719"/>
              <a:gd name="connsiteX9" fmla="*/ 7123 w 93308"/>
              <a:gd name="connsiteY9" fmla="*/ 64086 h 67719"/>
              <a:gd name="connsiteX10" fmla="*/ 3748 w 93308"/>
              <a:gd name="connsiteY10" fmla="*/ 67720 h 67719"/>
              <a:gd name="connsiteX11" fmla="*/ 3607 w 93308"/>
              <a:gd name="connsiteY11" fmla="*/ 67720 h 6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308" h="67719">
                <a:moveTo>
                  <a:pt x="3607" y="67720"/>
                </a:moveTo>
                <a:cubicBezTo>
                  <a:pt x="1732" y="67720"/>
                  <a:pt x="161" y="66220"/>
                  <a:pt x="91" y="64321"/>
                </a:cubicBezTo>
                <a:cubicBezTo>
                  <a:pt x="-823" y="39215"/>
                  <a:pt x="5154" y="21072"/>
                  <a:pt x="17859" y="10406"/>
                </a:cubicBezTo>
                <a:cubicBezTo>
                  <a:pt x="33377" y="-2627"/>
                  <a:pt x="54240" y="-635"/>
                  <a:pt x="65304" y="1733"/>
                </a:cubicBezTo>
                <a:cubicBezTo>
                  <a:pt x="83659" y="5647"/>
                  <a:pt x="92567" y="23369"/>
                  <a:pt x="92942" y="24119"/>
                </a:cubicBezTo>
                <a:cubicBezTo>
                  <a:pt x="93809" y="25854"/>
                  <a:pt x="93082" y="27964"/>
                  <a:pt x="91348" y="28831"/>
                </a:cubicBezTo>
                <a:cubicBezTo>
                  <a:pt x="89613" y="29698"/>
                  <a:pt x="87503" y="28971"/>
                  <a:pt x="86636" y="27237"/>
                </a:cubicBezTo>
                <a:cubicBezTo>
                  <a:pt x="86519" y="27002"/>
                  <a:pt x="78783" y="11789"/>
                  <a:pt x="63851" y="8625"/>
                </a:cubicBezTo>
                <a:cubicBezTo>
                  <a:pt x="54052" y="6538"/>
                  <a:pt x="35628" y="4686"/>
                  <a:pt x="22383" y="15821"/>
                </a:cubicBezTo>
                <a:cubicBezTo>
                  <a:pt x="11436" y="25010"/>
                  <a:pt x="6303" y="41255"/>
                  <a:pt x="7123" y="64086"/>
                </a:cubicBezTo>
                <a:cubicBezTo>
                  <a:pt x="7193" y="66032"/>
                  <a:pt x="5670" y="67649"/>
                  <a:pt x="3748" y="67720"/>
                </a:cubicBezTo>
                <a:cubicBezTo>
                  <a:pt x="3701" y="67720"/>
                  <a:pt x="3654" y="67720"/>
                  <a:pt x="3607" y="67720"/>
                </a:cubicBezTo>
                <a:close/>
              </a:path>
            </a:pathLst>
          </a:custGeom>
          <a:solidFill>
            <a:srgbClr val="292929"/>
          </a:solidFill>
          <a:ln w="2342" cap="flat">
            <a:noFill/>
            <a:prstDash val="solid"/>
            <a:miter/>
          </a:ln>
        </p:spPr>
        <p:txBody>
          <a:bodyPr rtlCol="0" anchor="ctr"/>
          <a:lstStyle/>
          <a:p>
            <a:endParaRPr lang="zh-CN" altLang="en-US">
              <a:solidFill>
                <a:srgbClr val="333333"/>
              </a:solidFill>
            </a:endParaRPr>
          </a:p>
        </p:txBody>
      </p:sp>
      <p:sp>
        <p:nvSpPr>
          <p:cNvPr id="46" name="任意多边形: 形状 45"/>
          <p:cNvSpPr/>
          <p:nvPr>
            <p:custDataLst>
              <p:tags r:id="rId31"/>
            </p:custDataLst>
          </p:nvPr>
        </p:nvSpPr>
        <p:spPr>
          <a:xfrm>
            <a:off x="1553155" y="4739704"/>
            <a:ext cx="1621162" cy="934937"/>
          </a:xfrm>
          <a:custGeom>
            <a:avLst/>
            <a:gdLst>
              <a:gd name="connsiteX0" fmla="*/ 1363037 w 1767287"/>
              <a:gd name="connsiteY0" fmla="*/ 25114 h 1019209"/>
              <a:gd name="connsiteX1" fmla="*/ 0 w 1767287"/>
              <a:gd name="connsiteY1" fmla="*/ 738477 h 1019209"/>
              <a:gd name="connsiteX2" fmla="*/ 143601 w 1767287"/>
              <a:gd name="connsiteY2" fmla="*/ 1019209 h 1019209"/>
              <a:gd name="connsiteX3" fmla="*/ 1613788 w 1767287"/>
              <a:gd name="connsiteY3" fmla="*/ 565083 h 1019209"/>
              <a:gd name="connsiteX4" fmla="*/ 1752185 w 1767287"/>
              <a:gd name="connsiteY4" fmla="*/ 224927 h 1019209"/>
              <a:gd name="connsiteX5" fmla="*/ 1752185 w 1767287"/>
              <a:gd name="connsiteY5" fmla="*/ 224927 h 1019209"/>
              <a:gd name="connsiteX6" fmla="*/ 1363061 w 1767287"/>
              <a:gd name="connsiteY6" fmla="*/ 25114 h 1019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7287" h="1019209">
                <a:moveTo>
                  <a:pt x="1363037" y="25114"/>
                </a:moveTo>
                <a:cubicBezTo>
                  <a:pt x="930406" y="249142"/>
                  <a:pt x="0" y="738477"/>
                  <a:pt x="0" y="738477"/>
                </a:cubicBezTo>
                <a:lnTo>
                  <a:pt x="143601" y="1019209"/>
                </a:lnTo>
                <a:lnTo>
                  <a:pt x="1613788" y="565083"/>
                </a:lnTo>
                <a:cubicBezTo>
                  <a:pt x="1735049" y="528397"/>
                  <a:pt x="1798294" y="370098"/>
                  <a:pt x="1752185" y="224927"/>
                </a:cubicBezTo>
                <a:lnTo>
                  <a:pt x="1752185" y="224927"/>
                </a:lnTo>
                <a:cubicBezTo>
                  <a:pt x="1700591" y="62503"/>
                  <a:pt x="1514397" y="-53274"/>
                  <a:pt x="1363061" y="25114"/>
                </a:cubicBezTo>
                <a:close/>
              </a:path>
            </a:pathLst>
          </a:custGeom>
          <a:solidFill>
            <a:srgbClr val="FFFFFF"/>
          </a:solidFill>
          <a:ln w="2342" cap="flat">
            <a:noFill/>
            <a:prstDash val="solid"/>
            <a:miter/>
          </a:ln>
        </p:spPr>
        <p:txBody>
          <a:bodyPr rtlCol="0" anchor="ctr"/>
          <a:lstStyle/>
          <a:p>
            <a:endParaRPr lang="zh-CN" altLang="en-US"/>
          </a:p>
        </p:txBody>
      </p:sp>
      <p:sp>
        <p:nvSpPr>
          <p:cNvPr id="47" name="任意多边形: 形状 46"/>
          <p:cNvSpPr/>
          <p:nvPr>
            <p:custDataLst>
              <p:tags r:id="rId32"/>
            </p:custDataLst>
          </p:nvPr>
        </p:nvSpPr>
        <p:spPr>
          <a:xfrm>
            <a:off x="1549923" y="4736571"/>
            <a:ext cx="1627450" cy="941317"/>
          </a:xfrm>
          <a:custGeom>
            <a:avLst/>
            <a:gdLst>
              <a:gd name="connsiteX0" fmla="*/ 147124 w 1774142"/>
              <a:gd name="connsiteY0" fmla="*/ 1026165 h 1026165"/>
              <a:gd name="connsiteX1" fmla="*/ 143983 w 1774142"/>
              <a:gd name="connsiteY1" fmla="*/ 1024243 h 1026165"/>
              <a:gd name="connsiteX2" fmla="*/ 382 w 1774142"/>
              <a:gd name="connsiteY2" fmla="*/ 743511 h 1026165"/>
              <a:gd name="connsiteX3" fmla="*/ 1882 w 1774142"/>
              <a:gd name="connsiteY3" fmla="*/ 738799 h 1026165"/>
              <a:gd name="connsiteX4" fmla="*/ 1364943 w 1774142"/>
              <a:gd name="connsiteY4" fmla="*/ 25412 h 1026165"/>
              <a:gd name="connsiteX5" fmla="*/ 1570241 w 1774142"/>
              <a:gd name="connsiteY5" fmla="*/ 20654 h 1026165"/>
              <a:gd name="connsiteX6" fmla="*/ 1759037 w 1774142"/>
              <a:gd name="connsiteY6" fmla="*/ 227288 h 1026165"/>
              <a:gd name="connsiteX7" fmla="*/ 1741057 w 1774142"/>
              <a:gd name="connsiteY7" fmla="*/ 465170 h 1026165"/>
              <a:gd name="connsiteX8" fmla="*/ 1618319 w 1774142"/>
              <a:gd name="connsiteY8" fmla="*/ 571874 h 1026165"/>
              <a:gd name="connsiteX9" fmla="*/ 148155 w 1774142"/>
              <a:gd name="connsiteY9" fmla="*/ 1026001 h 1026165"/>
              <a:gd name="connsiteX10" fmla="*/ 147124 w 1774142"/>
              <a:gd name="connsiteY10" fmla="*/ 1026165 h 1026165"/>
              <a:gd name="connsiteX11" fmla="*/ 8235 w 1774142"/>
              <a:gd name="connsiteY11" fmla="*/ 743394 h 1026165"/>
              <a:gd name="connsiteX12" fmla="*/ 148905 w 1774142"/>
              <a:gd name="connsiteY12" fmla="*/ 1018406 h 1026165"/>
              <a:gd name="connsiteX13" fmla="*/ 1616256 w 1774142"/>
              <a:gd name="connsiteY13" fmla="*/ 565147 h 1026165"/>
              <a:gd name="connsiteX14" fmla="*/ 1734822 w 1774142"/>
              <a:gd name="connsiteY14" fmla="*/ 461888 h 1026165"/>
              <a:gd name="connsiteX15" fmla="*/ 1752333 w 1774142"/>
              <a:gd name="connsiteY15" fmla="*/ 229398 h 1026165"/>
              <a:gd name="connsiteX16" fmla="*/ 1567545 w 1774142"/>
              <a:gd name="connsiteY16" fmla="*/ 27147 h 1026165"/>
              <a:gd name="connsiteX17" fmla="*/ 1368178 w 1774142"/>
              <a:gd name="connsiteY17" fmla="*/ 31648 h 1026165"/>
              <a:gd name="connsiteX18" fmla="*/ 1366560 w 1774142"/>
              <a:gd name="connsiteY18" fmla="*/ 28530 h 1026165"/>
              <a:gd name="connsiteX19" fmla="*/ 1368178 w 1774142"/>
              <a:gd name="connsiteY19" fmla="*/ 31648 h 1026165"/>
              <a:gd name="connsiteX20" fmla="*/ 8235 w 1774142"/>
              <a:gd name="connsiteY20" fmla="*/ 743394 h 1026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74142" h="1026165">
                <a:moveTo>
                  <a:pt x="147124" y="1026165"/>
                </a:moveTo>
                <a:cubicBezTo>
                  <a:pt x="145835" y="1026165"/>
                  <a:pt x="144616" y="1025438"/>
                  <a:pt x="143983" y="1024243"/>
                </a:cubicBezTo>
                <a:lnTo>
                  <a:pt x="382" y="743511"/>
                </a:lnTo>
                <a:cubicBezTo>
                  <a:pt x="-485" y="741800"/>
                  <a:pt x="171" y="739690"/>
                  <a:pt x="1882" y="738799"/>
                </a:cubicBezTo>
                <a:cubicBezTo>
                  <a:pt x="11188" y="733900"/>
                  <a:pt x="937257" y="246885"/>
                  <a:pt x="1364943" y="25412"/>
                </a:cubicBezTo>
                <a:cubicBezTo>
                  <a:pt x="1427062" y="-6749"/>
                  <a:pt x="1499988" y="-8437"/>
                  <a:pt x="1570241" y="20654"/>
                </a:cubicBezTo>
                <a:cubicBezTo>
                  <a:pt x="1657724" y="56894"/>
                  <a:pt x="1730063" y="136078"/>
                  <a:pt x="1759037" y="227288"/>
                </a:cubicBezTo>
                <a:cubicBezTo>
                  <a:pt x="1784306" y="306871"/>
                  <a:pt x="1777579" y="395807"/>
                  <a:pt x="1741057" y="465170"/>
                </a:cubicBezTo>
                <a:cubicBezTo>
                  <a:pt x="1712951" y="518545"/>
                  <a:pt x="1669374" y="556426"/>
                  <a:pt x="1618319" y="571874"/>
                </a:cubicBezTo>
                <a:lnTo>
                  <a:pt x="148155" y="1026001"/>
                </a:lnTo>
                <a:cubicBezTo>
                  <a:pt x="147804" y="1026118"/>
                  <a:pt x="147452" y="1026165"/>
                  <a:pt x="147124" y="1026165"/>
                </a:cubicBezTo>
                <a:close/>
                <a:moveTo>
                  <a:pt x="8235" y="743394"/>
                </a:moveTo>
                <a:lnTo>
                  <a:pt x="148905" y="1018406"/>
                </a:lnTo>
                <a:lnTo>
                  <a:pt x="1616256" y="565147"/>
                </a:lnTo>
                <a:cubicBezTo>
                  <a:pt x="1665506" y="550261"/>
                  <a:pt x="1707607" y="513576"/>
                  <a:pt x="1734822" y="461888"/>
                </a:cubicBezTo>
                <a:cubicBezTo>
                  <a:pt x="1770500" y="394143"/>
                  <a:pt x="1777039" y="307223"/>
                  <a:pt x="1752333" y="229398"/>
                </a:cubicBezTo>
                <a:cubicBezTo>
                  <a:pt x="1723968" y="140110"/>
                  <a:pt x="1653153" y="62613"/>
                  <a:pt x="1567545" y="27147"/>
                </a:cubicBezTo>
                <a:cubicBezTo>
                  <a:pt x="1499237" y="-1147"/>
                  <a:pt x="1428422" y="447"/>
                  <a:pt x="1368178" y="31648"/>
                </a:cubicBezTo>
                <a:lnTo>
                  <a:pt x="1366560" y="28530"/>
                </a:lnTo>
                <a:lnTo>
                  <a:pt x="1368178" y="31648"/>
                </a:lnTo>
                <a:cubicBezTo>
                  <a:pt x="952869" y="246698"/>
                  <a:pt x="67611" y="712146"/>
                  <a:pt x="8235" y="743394"/>
                </a:cubicBezTo>
                <a:close/>
              </a:path>
            </a:pathLst>
          </a:custGeom>
          <a:solidFill>
            <a:schemeClr val="tx2"/>
          </a:solidFill>
          <a:ln w="2342" cap="flat">
            <a:noFill/>
            <a:prstDash val="solid"/>
            <a:miter/>
          </a:ln>
        </p:spPr>
        <p:txBody>
          <a:bodyPr rtlCol="0" anchor="ctr"/>
          <a:lstStyle/>
          <a:p>
            <a:endParaRPr lang="zh-CN" altLang="en-US"/>
          </a:p>
        </p:txBody>
      </p:sp>
      <p:sp>
        <p:nvSpPr>
          <p:cNvPr id="48" name="任意多边形: 形状 47"/>
          <p:cNvSpPr/>
          <p:nvPr>
            <p:custDataLst>
              <p:tags r:id="rId33"/>
            </p:custDataLst>
          </p:nvPr>
        </p:nvSpPr>
        <p:spPr>
          <a:xfrm>
            <a:off x="1728797" y="3309953"/>
            <a:ext cx="3000896" cy="2538860"/>
          </a:xfrm>
          <a:custGeom>
            <a:avLst/>
            <a:gdLst>
              <a:gd name="connsiteX0" fmla="*/ 2823238 w 3271387"/>
              <a:gd name="connsiteY0" fmla="*/ 2767705 h 2767705"/>
              <a:gd name="connsiteX1" fmla="*/ 3271388 w 3271387"/>
              <a:gd name="connsiteY1" fmla="*/ 2635966 h 2767705"/>
              <a:gd name="connsiteX2" fmla="*/ 2848203 w 3271387"/>
              <a:gd name="connsiteY2" fmla="*/ 1352043 h 2767705"/>
              <a:gd name="connsiteX3" fmla="*/ 2842624 w 3271387"/>
              <a:gd name="connsiteY3" fmla="*/ 1335118 h 2767705"/>
              <a:gd name="connsiteX4" fmla="*/ 2842460 w 3271387"/>
              <a:gd name="connsiteY4" fmla="*/ 1334650 h 2767705"/>
              <a:gd name="connsiteX5" fmla="*/ 2842460 w 3271387"/>
              <a:gd name="connsiteY5" fmla="*/ 1334650 h 2767705"/>
              <a:gd name="connsiteX6" fmla="*/ 2770987 w 3271387"/>
              <a:gd name="connsiteY6" fmla="*/ 1227687 h 2767705"/>
              <a:gd name="connsiteX7" fmla="*/ 1522109 w 3271387"/>
              <a:gd name="connsiteY7" fmla="*/ 0 h 2767705"/>
              <a:gd name="connsiteX8" fmla="*/ 1091142 w 3271387"/>
              <a:gd name="connsiteY8" fmla="*/ 330896 h 2767705"/>
              <a:gd name="connsiteX9" fmla="*/ 665614 w 3271387"/>
              <a:gd name="connsiteY9" fmla="*/ 474849 h 2767705"/>
              <a:gd name="connsiteX10" fmla="*/ 999393 w 3271387"/>
              <a:gd name="connsiteY10" fmla="*/ 1667609 h 2767705"/>
              <a:gd name="connsiteX11" fmla="*/ 0 w 3271387"/>
              <a:gd name="connsiteY11" fmla="*/ 2136105 h 2767705"/>
              <a:gd name="connsiteX12" fmla="*/ 172691 w 3271387"/>
              <a:gd name="connsiteY12" fmla="*/ 2576214 h 2767705"/>
              <a:gd name="connsiteX13" fmla="*/ 1425320 w 3271387"/>
              <a:gd name="connsiteY13" fmla="*/ 2124853 h 2767705"/>
              <a:gd name="connsiteX14" fmla="*/ 1456802 w 3271387"/>
              <a:gd name="connsiteY14" fmla="*/ 2113508 h 2767705"/>
              <a:gd name="connsiteX15" fmla="*/ 1456802 w 3271387"/>
              <a:gd name="connsiteY15" fmla="*/ 2113508 h 2767705"/>
              <a:gd name="connsiteX16" fmla="*/ 1622719 w 3271387"/>
              <a:gd name="connsiteY16" fmla="*/ 1832471 h 2767705"/>
              <a:gd name="connsiteX17" fmla="*/ 1450496 w 3271387"/>
              <a:gd name="connsiteY17" fmla="*/ 854480 h 2767705"/>
              <a:gd name="connsiteX18" fmla="*/ 2326566 w 3271387"/>
              <a:gd name="connsiteY18" fmla="*/ 1593066 h 2767705"/>
              <a:gd name="connsiteX19" fmla="*/ 2823285 w 3271387"/>
              <a:gd name="connsiteY19" fmla="*/ 2767682 h 27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71387" h="2767705">
                <a:moveTo>
                  <a:pt x="2823238" y="2767705"/>
                </a:moveTo>
                <a:lnTo>
                  <a:pt x="3271388" y="2635966"/>
                </a:lnTo>
                <a:lnTo>
                  <a:pt x="2848203" y="1352043"/>
                </a:lnTo>
                <a:cubicBezTo>
                  <a:pt x="2846516" y="1346347"/>
                  <a:pt x="2844687" y="1340697"/>
                  <a:pt x="2842624" y="1335118"/>
                </a:cubicBezTo>
                <a:lnTo>
                  <a:pt x="2842460" y="1334650"/>
                </a:lnTo>
                <a:lnTo>
                  <a:pt x="2842460" y="1334650"/>
                </a:lnTo>
                <a:cubicBezTo>
                  <a:pt x="2827716" y="1294776"/>
                  <a:pt x="2803688" y="1257950"/>
                  <a:pt x="2770987" y="1227687"/>
                </a:cubicBezTo>
                <a:lnTo>
                  <a:pt x="1522109" y="0"/>
                </a:lnTo>
                <a:lnTo>
                  <a:pt x="1091142" y="330896"/>
                </a:lnTo>
                <a:lnTo>
                  <a:pt x="665614" y="474849"/>
                </a:lnTo>
                <a:cubicBezTo>
                  <a:pt x="685703" y="544915"/>
                  <a:pt x="852206" y="1172835"/>
                  <a:pt x="999393" y="1667609"/>
                </a:cubicBezTo>
                <a:lnTo>
                  <a:pt x="0" y="2136105"/>
                </a:lnTo>
                <a:lnTo>
                  <a:pt x="172691" y="2576214"/>
                </a:lnTo>
                <a:lnTo>
                  <a:pt x="1425320" y="2124853"/>
                </a:lnTo>
                <a:cubicBezTo>
                  <a:pt x="1435892" y="2121736"/>
                  <a:pt x="1446394" y="2117985"/>
                  <a:pt x="1456802" y="2113508"/>
                </a:cubicBezTo>
                <a:lnTo>
                  <a:pt x="1456802" y="2113508"/>
                </a:lnTo>
                <a:cubicBezTo>
                  <a:pt x="1567398" y="2065945"/>
                  <a:pt x="1634510" y="1952279"/>
                  <a:pt x="1622719" y="1832471"/>
                </a:cubicBezTo>
                <a:lnTo>
                  <a:pt x="1450496" y="854480"/>
                </a:lnTo>
                <a:cubicBezTo>
                  <a:pt x="1729025" y="1110129"/>
                  <a:pt x="2073682" y="1416483"/>
                  <a:pt x="2326566" y="1593066"/>
                </a:cubicBezTo>
                <a:lnTo>
                  <a:pt x="2823285" y="2767682"/>
                </a:lnTo>
                <a:close/>
              </a:path>
            </a:pathLst>
          </a:custGeom>
          <a:solidFill>
            <a:srgbClr val="FFFFFF"/>
          </a:solidFill>
          <a:ln w="2342" cap="flat">
            <a:noFill/>
            <a:prstDash val="solid"/>
            <a:miter/>
          </a:ln>
        </p:spPr>
        <p:txBody>
          <a:bodyPr rtlCol="0" anchor="ctr"/>
          <a:lstStyle/>
          <a:p>
            <a:endParaRPr lang="zh-CN" altLang="en-US">
              <a:solidFill>
                <a:srgbClr val="333333"/>
              </a:solidFill>
            </a:endParaRPr>
          </a:p>
        </p:txBody>
      </p:sp>
      <p:sp>
        <p:nvSpPr>
          <p:cNvPr id="49" name="任意多边形: 形状 48"/>
          <p:cNvSpPr/>
          <p:nvPr>
            <p:custDataLst>
              <p:tags r:id="rId34"/>
            </p:custDataLst>
          </p:nvPr>
        </p:nvSpPr>
        <p:spPr>
          <a:xfrm>
            <a:off x="1725302" y="3308234"/>
            <a:ext cx="3007413" cy="2545313"/>
          </a:xfrm>
          <a:custGeom>
            <a:avLst/>
            <a:gdLst>
              <a:gd name="connsiteX0" fmla="*/ 2826766 w 3278491"/>
              <a:gd name="connsiteY0" fmla="*/ 2774716 h 2774739"/>
              <a:gd name="connsiteX1" fmla="*/ 2823531 w 3278491"/>
              <a:gd name="connsiteY1" fmla="*/ 2772559 h 2774739"/>
              <a:gd name="connsiteX2" fmla="*/ 2327210 w 3278491"/>
              <a:gd name="connsiteY2" fmla="*/ 1598880 h 2774739"/>
              <a:gd name="connsiteX3" fmla="*/ 1459252 w 3278491"/>
              <a:gd name="connsiteY3" fmla="*/ 867585 h 2774739"/>
              <a:gd name="connsiteX4" fmla="*/ 1629669 w 3278491"/>
              <a:gd name="connsiteY4" fmla="*/ 1835356 h 2774739"/>
              <a:gd name="connsiteX5" fmla="*/ 1629716 w 3278491"/>
              <a:gd name="connsiteY5" fmla="*/ 1835613 h 2774739"/>
              <a:gd name="connsiteX6" fmla="*/ 1592187 w 3278491"/>
              <a:gd name="connsiteY6" fmla="*/ 2005375 h 2774739"/>
              <a:gd name="connsiteX7" fmla="*/ 1461689 w 3278491"/>
              <a:gd name="connsiteY7" fmla="*/ 2120237 h 2774739"/>
              <a:gd name="connsiteX8" fmla="*/ 1429809 w 3278491"/>
              <a:gd name="connsiteY8" fmla="*/ 2131723 h 2774739"/>
              <a:gd name="connsiteX9" fmla="*/ 177391 w 3278491"/>
              <a:gd name="connsiteY9" fmla="*/ 2583014 h 2774739"/>
              <a:gd name="connsiteX10" fmla="*/ 172937 w 3278491"/>
              <a:gd name="connsiteY10" fmla="*/ 2580997 h 2774739"/>
              <a:gd name="connsiteX11" fmla="*/ 246 w 3278491"/>
              <a:gd name="connsiteY11" fmla="*/ 2140888 h 2774739"/>
              <a:gd name="connsiteX12" fmla="*/ 2027 w 3278491"/>
              <a:gd name="connsiteY12" fmla="*/ 2136411 h 2774739"/>
              <a:gd name="connsiteX13" fmla="*/ 998701 w 3278491"/>
              <a:gd name="connsiteY13" fmla="*/ 1669204 h 2774739"/>
              <a:gd name="connsiteX14" fmla="*/ 699709 w 3278491"/>
              <a:gd name="connsiteY14" fmla="*/ 603519 h 2774739"/>
              <a:gd name="connsiteX15" fmla="*/ 665789 w 3278491"/>
              <a:gd name="connsiteY15" fmla="*/ 479328 h 2774739"/>
              <a:gd name="connsiteX16" fmla="*/ 668040 w 3278491"/>
              <a:gd name="connsiteY16" fmla="*/ 475038 h 2774739"/>
              <a:gd name="connsiteX17" fmla="*/ 1093029 w 3278491"/>
              <a:gd name="connsiteY17" fmla="*/ 331273 h 2774739"/>
              <a:gd name="connsiteX18" fmla="*/ 1523527 w 3278491"/>
              <a:gd name="connsiteY18" fmla="*/ 728 h 2774739"/>
              <a:gd name="connsiteX19" fmla="*/ 1528145 w 3278491"/>
              <a:gd name="connsiteY19" fmla="*/ 1009 h 2774739"/>
              <a:gd name="connsiteX20" fmla="*/ 2777023 w 3278491"/>
              <a:gd name="connsiteY20" fmla="*/ 1228697 h 2774739"/>
              <a:gd name="connsiteX21" fmla="*/ 2849199 w 3278491"/>
              <a:gd name="connsiteY21" fmla="*/ 1336573 h 2774739"/>
              <a:gd name="connsiteX22" fmla="*/ 2849410 w 3278491"/>
              <a:gd name="connsiteY22" fmla="*/ 1337066 h 2774739"/>
              <a:gd name="connsiteX23" fmla="*/ 2849574 w 3278491"/>
              <a:gd name="connsiteY23" fmla="*/ 1337534 h 2774739"/>
              <a:gd name="connsiteX24" fmla="*/ 2855177 w 3278491"/>
              <a:gd name="connsiteY24" fmla="*/ 1354553 h 2774739"/>
              <a:gd name="connsiteX25" fmla="*/ 3278314 w 3278491"/>
              <a:gd name="connsiteY25" fmla="*/ 2638382 h 2774739"/>
              <a:gd name="connsiteX26" fmla="*/ 3278080 w 3278491"/>
              <a:gd name="connsiteY26" fmla="*/ 2641124 h 2774739"/>
              <a:gd name="connsiteX27" fmla="*/ 3275947 w 3278491"/>
              <a:gd name="connsiteY27" fmla="*/ 2642859 h 2774739"/>
              <a:gd name="connsiteX28" fmla="*/ 2827797 w 3278491"/>
              <a:gd name="connsiteY28" fmla="*/ 2774599 h 2774739"/>
              <a:gd name="connsiteX29" fmla="*/ 2826813 w 3278491"/>
              <a:gd name="connsiteY29" fmla="*/ 2774739 h 2774739"/>
              <a:gd name="connsiteX30" fmla="*/ 1453977 w 3278491"/>
              <a:gd name="connsiteY30" fmla="*/ 854481 h 2774739"/>
              <a:gd name="connsiteX31" fmla="*/ 1456345 w 3278491"/>
              <a:gd name="connsiteY31" fmla="*/ 855419 h 2774739"/>
              <a:gd name="connsiteX32" fmla="*/ 2332062 w 3278491"/>
              <a:gd name="connsiteY32" fmla="*/ 1593723 h 2774739"/>
              <a:gd name="connsiteX33" fmla="*/ 2333281 w 3278491"/>
              <a:gd name="connsiteY33" fmla="*/ 1595247 h 2774739"/>
              <a:gd name="connsiteX34" fmla="*/ 2828782 w 3278491"/>
              <a:gd name="connsiteY34" fmla="*/ 2766957 h 2774739"/>
              <a:gd name="connsiteX35" fmla="*/ 3270438 w 3278491"/>
              <a:gd name="connsiteY35" fmla="*/ 2637139 h 2774739"/>
              <a:gd name="connsiteX36" fmla="*/ 2848402 w 3278491"/>
              <a:gd name="connsiteY36" fmla="*/ 1356662 h 2774739"/>
              <a:gd name="connsiteX37" fmla="*/ 2842870 w 3278491"/>
              <a:gd name="connsiteY37" fmla="*/ 1339855 h 2774739"/>
              <a:gd name="connsiteX38" fmla="*/ 2842800 w 3278491"/>
              <a:gd name="connsiteY38" fmla="*/ 1339667 h 2774739"/>
              <a:gd name="connsiteX39" fmla="*/ 2842682 w 3278491"/>
              <a:gd name="connsiteY39" fmla="*/ 1339410 h 2774739"/>
              <a:gd name="connsiteX40" fmla="*/ 2772124 w 3278491"/>
              <a:gd name="connsiteY40" fmla="*/ 1233807 h 2774739"/>
              <a:gd name="connsiteX41" fmla="*/ 1525332 w 3278491"/>
              <a:gd name="connsiteY41" fmla="*/ 8182 h 2774739"/>
              <a:gd name="connsiteX42" fmla="*/ 1096803 w 3278491"/>
              <a:gd name="connsiteY42" fmla="*/ 337203 h 2774739"/>
              <a:gd name="connsiteX43" fmla="*/ 1095795 w 3278491"/>
              <a:gd name="connsiteY43" fmla="*/ 337743 h 2774739"/>
              <a:gd name="connsiteX44" fmla="*/ 673431 w 3278491"/>
              <a:gd name="connsiteY44" fmla="*/ 480617 h 2774739"/>
              <a:gd name="connsiteX45" fmla="*/ 706460 w 3278491"/>
              <a:gd name="connsiteY45" fmla="*/ 601691 h 2774739"/>
              <a:gd name="connsiteX46" fmla="*/ 1006273 w 3278491"/>
              <a:gd name="connsiteY46" fmla="*/ 1670118 h 2774739"/>
              <a:gd name="connsiteX47" fmla="*/ 1004398 w 3278491"/>
              <a:gd name="connsiteY47" fmla="*/ 1674314 h 2774739"/>
              <a:gd name="connsiteX48" fmla="*/ 7981 w 3278491"/>
              <a:gd name="connsiteY48" fmla="*/ 2141404 h 2774739"/>
              <a:gd name="connsiteX49" fmla="*/ 178235 w 3278491"/>
              <a:gd name="connsiteY49" fmla="*/ 2575254 h 2774739"/>
              <a:gd name="connsiteX50" fmla="*/ 1427653 w 3278491"/>
              <a:gd name="connsiteY50" fmla="*/ 2125066 h 2774739"/>
              <a:gd name="connsiteX51" fmla="*/ 1458923 w 3278491"/>
              <a:gd name="connsiteY51" fmla="*/ 2113814 h 2774739"/>
              <a:gd name="connsiteX52" fmla="*/ 1622731 w 3278491"/>
              <a:gd name="connsiteY52" fmla="*/ 1836481 h 2774739"/>
              <a:gd name="connsiteX53" fmla="*/ 1450531 w 3278491"/>
              <a:gd name="connsiteY53" fmla="*/ 858630 h 2774739"/>
              <a:gd name="connsiteX54" fmla="*/ 1452313 w 3278491"/>
              <a:gd name="connsiteY54" fmla="*/ 854926 h 2774739"/>
              <a:gd name="connsiteX55" fmla="*/ 1454000 w 3278491"/>
              <a:gd name="connsiteY55" fmla="*/ 854504 h 277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8491" h="2774739">
                <a:moveTo>
                  <a:pt x="2826766" y="2774716"/>
                </a:moveTo>
                <a:cubicBezTo>
                  <a:pt x="2825383" y="2774716"/>
                  <a:pt x="2824094" y="2773895"/>
                  <a:pt x="2823531" y="2772559"/>
                </a:cubicBezTo>
                <a:lnTo>
                  <a:pt x="2327210" y="1598880"/>
                </a:lnTo>
                <a:cubicBezTo>
                  <a:pt x="2127537" y="1459335"/>
                  <a:pt x="1843523" y="1220023"/>
                  <a:pt x="1459252" y="867585"/>
                </a:cubicBezTo>
                <a:lnTo>
                  <a:pt x="1629669" y="1835356"/>
                </a:lnTo>
                <a:cubicBezTo>
                  <a:pt x="1629669" y="1835356"/>
                  <a:pt x="1629693" y="1835543"/>
                  <a:pt x="1629716" y="1835613"/>
                </a:cubicBezTo>
                <a:cubicBezTo>
                  <a:pt x="1635576" y="1895154"/>
                  <a:pt x="1622613" y="1953851"/>
                  <a:pt x="1592187" y="2005375"/>
                </a:cubicBezTo>
                <a:cubicBezTo>
                  <a:pt x="1561783" y="2056899"/>
                  <a:pt x="1516659" y="2096608"/>
                  <a:pt x="1461689" y="2120237"/>
                </a:cubicBezTo>
                <a:cubicBezTo>
                  <a:pt x="1451422" y="2124644"/>
                  <a:pt x="1440709" y="2128512"/>
                  <a:pt x="1429809" y="2131723"/>
                </a:cubicBezTo>
                <a:lnTo>
                  <a:pt x="177391" y="2583014"/>
                </a:lnTo>
                <a:cubicBezTo>
                  <a:pt x="175610" y="2583670"/>
                  <a:pt x="173617" y="2582756"/>
                  <a:pt x="172937" y="2580997"/>
                </a:cubicBezTo>
                <a:lnTo>
                  <a:pt x="246" y="2140888"/>
                </a:lnTo>
                <a:cubicBezTo>
                  <a:pt x="-434" y="2139154"/>
                  <a:pt x="340" y="2137208"/>
                  <a:pt x="2027" y="2136411"/>
                </a:cubicBezTo>
                <a:lnTo>
                  <a:pt x="998701" y="1669204"/>
                </a:lnTo>
                <a:cubicBezTo>
                  <a:pt x="884871" y="1286339"/>
                  <a:pt x="759859" y="825343"/>
                  <a:pt x="699709" y="603519"/>
                </a:cubicBezTo>
                <a:cubicBezTo>
                  <a:pt x="682011" y="538212"/>
                  <a:pt x="670290" y="495080"/>
                  <a:pt x="665789" y="479328"/>
                </a:cubicBezTo>
                <a:cubicBezTo>
                  <a:pt x="665273" y="477523"/>
                  <a:pt x="666258" y="475624"/>
                  <a:pt x="668040" y="475038"/>
                </a:cubicBezTo>
                <a:lnTo>
                  <a:pt x="1093029" y="331273"/>
                </a:lnTo>
                <a:lnTo>
                  <a:pt x="1523527" y="728"/>
                </a:lnTo>
                <a:cubicBezTo>
                  <a:pt x="1524910" y="-350"/>
                  <a:pt x="1526879" y="-210"/>
                  <a:pt x="1528145" y="1009"/>
                </a:cubicBezTo>
                <a:lnTo>
                  <a:pt x="2777023" y="1228697"/>
                </a:lnTo>
                <a:cubicBezTo>
                  <a:pt x="2809021" y="1258303"/>
                  <a:pt x="2833986" y="1295621"/>
                  <a:pt x="2849199" y="1336573"/>
                </a:cubicBezTo>
                <a:cubicBezTo>
                  <a:pt x="2849269" y="1336737"/>
                  <a:pt x="2849340" y="1336901"/>
                  <a:pt x="2849410" y="1337066"/>
                </a:cubicBezTo>
                <a:lnTo>
                  <a:pt x="2849574" y="1337534"/>
                </a:lnTo>
                <a:cubicBezTo>
                  <a:pt x="2851520" y="1342832"/>
                  <a:pt x="2853372" y="1348434"/>
                  <a:pt x="2855177" y="1354553"/>
                </a:cubicBezTo>
                <a:lnTo>
                  <a:pt x="3278314" y="2638382"/>
                </a:lnTo>
                <a:cubicBezTo>
                  <a:pt x="3278619" y="2639296"/>
                  <a:pt x="3278525" y="2640280"/>
                  <a:pt x="3278080" y="2641124"/>
                </a:cubicBezTo>
                <a:cubicBezTo>
                  <a:pt x="3277634" y="2641968"/>
                  <a:pt x="3276861" y="2642601"/>
                  <a:pt x="3275947" y="2642859"/>
                </a:cubicBezTo>
                <a:lnTo>
                  <a:pt x="2827797" y="2774599"/>
                </a:lnTo>
                <a:cubicBezTo>
                  <a:pt x="2827469" y="2774692"/>
                  <a:pt x="2827141" y="2774739"/>
                  <a:pt x="2826813" y="2774739"/>
                </a:cubicBezTo>
                <a:close/>
                <a:moveTo>
                  <a:pt x="1453977" y="854481"/>
                </a:moveTo>
                <a:cubicBezTo>
                  <a:pt x="1454845" y="854481"/>
                  <a:pt x="1455688" y="854786"/>
                  <a:pt x="1456345" y="855419"/>
                </a:cubicBezTo>
                <a:cubicBezTo>
                  <a:pt x="1844836" y="1212007"/>
                  <a:pt x="2131265" y="1453521"/>
                  <a:pt x="2332062" y="1593723"/>
                </a:cubicBezTo>
                <a:cubicBezTo>
                  <a:pt x="2332601" y="1594099"/>
                  <a:pt x="2333023" y="1594638"/>
                  <a:pt x="2333281" y="1595247"/>
                </a:cubicBezTo>
                <a:lnTo>
                  <a:pt x="2828782" y="2766957"/>
                </a:lnTo>
                <a:lnTo>
                  <a:pt x="3270438" y="2637139"/>
                </a:lnTo>
                <a:lnTo>
                  <a:pt x="2848402" y="1356662"/>
                </a:lnTo>
                <a:cubicBezTo>
                  <a:pt x="2846597" y="1350591"/>
                  <a:pt x="2844792" y="1345129"/>
                  <a:pt x="2842870" y="1339855"/>
                </a:cubicBezTo>
                <a:lnTo>
                  <a:pt x="2842800" y="1339667"/>
                </a:lnTo>
                <a:cubicBezTo>
                  <a:pt x="2842800" y="1339667"/>
                  <a:pt x="2842729" y="1339480"/>
                  <a:pt x="2842682" y="1339410"/>
                </a:cubicBezTo>
                <a:cubicBezTo>
                  <a:pt x="2827867" y="1299348"/>
                  <a:pt x="2803465" y="1262827"/>
                  <a:pt x="2772124" y="1233807"/>
                </a:cubicBezTo>
                <a:lnTo>
                  <a:pt x="1525332" y="8182"/>
                </a:lnTo>
                <a:lnTo>
                  <a:pt x="1096803" y="337203"/>
                </a:lnTo>
                <a:cubicBezTo>
                  <a:pt x="1096499" y="337438"/>
                  <a:pt x="1096147" y="337625"/>
                  <a:pt x="1095795" y="337743"/>
                </a:cubicBezTo>
                <a:lnTo>
                  <a:pt x="673431" y="480617"/>
                </a:lnTo>
                <a:cubicBezTo>
                  <a:pt x="678518" y="498596"/>
                  <a:pt x="689840" y="540368"/>
                  <a:pt x="706460" y="601691"/>
                </a:cubicBezTo>
                <a:cubicBezTo>
                  <a:pt x="766751" y="824054"/>
                  <a:pt x="892232" y="1286760"/>
                  <a:pt x="1006273" y="1670118"/>
                </a:cubicBezTo>
                <a:cubicBezTo>
                  <a:pt x="1006765" y="1671783"/>
                  <a:pt x="1005968" y="1673564"/>
                  <a:pt x="1004398" y="1674314"/>
                </a:cubicBezTo>
                <a:lnTo>
                  <a:pt x="7981" y="2141404"/>
                </a:lnTo>
                <a:lnTo>
                  <a:pt x="178235" y="2575254"/>
                </a:lnTo>
                <a:lnTo>
                  <a:pt x="1427653" y="2125066"/>
                </a:lnTo>
                <a:cubicBezTo>
                  <a:pt x="1438459" y="2121878"/>
                  <a:pt x="1448914" y="2118104"/>
                  <a:pt x="1458923" y="2113814"/>
                </a:cubicBezTo>
                <a:cubicBezTo>
                  <a:pt x="1568558" y="2066674"/>
                  <a:pt x="1634381" y="1955234"/>
                  <a:pt x="1622731" y="1836481"/>
                </a:cubicBezTo>
                <a:lnTo>
                  <a:pt x="1450531" y="858630"/>
                </a:lnTo>
                <a:cubicBezTo>
                  <a:pt x="1450273" y="857153"/>
                  <a:pt x="1450977" y="855653"/>
                  <a:pt x="1452313" y="854926"/>
                </a:cubicBezTo>
                <a:cubicBezTo>
                  <a:pt x="1452852" y="854645"/>
                  <a:pt x="1453414" y="854504"/>
                  <a:pt x="1454000" y="854504"/>
                </a:cubicBezTo>
                <a:close/>
              </a:path>
            </a:pathLst>
          </a:custGeom>
          <a:solidFill>
            <a:schemeClr val="tx2"/>
          </a:solidFill>
          <a:ln w="2342" cap="flat">
            <a:solidFill>
              <a:srgbClr val="000000"/>
            </a:solidFill>
            <a:prstDash val="solid"/>
            <a:miter/>
          </a:ln>
        </p:spPr>
        <p:txBody>
          <a:bodyPr rtlCol="0" anchor="ctr"/>
          <a:lstStyle/>
          <a:p>
            <a:endParaRPr lang="zh-CN" altLang="en-US"/>
          </a:p>
        </p:txBody>
      </p:sp>
      <p:sp>
        <p:nvSpPr>
          <p:cNvPr id="50" name="任意多边形: 形状 49"/>
          <p:cNvSpPr/>
          <p:nvPr>
            <p:custDataLst>
              <p:tags r:id="rId35"/>
            </p:custDataLst>
          </p:nvPr>
        </p:nvSpPr>
        <p:spPr>
          <a:xfrm>
            <a:off x="1595474" y="5600089"/>
            <a:ext cx="190387" cy="182950"/>
          </a:xfrm>
          <a:custGeom>
            <a:avLst/>
            <a:gdLst>
              <a:gd name="connsiteX0" fmla="*/ 64956 w 207548"/>
              <a:gd name="connsiteY0" fmla="*/ 8441 h 199440"/>
              <a:gd name="connsiteX1" fmla="*/ 207549 w 207548"/>
              <a:gd name="connsiteY1" fmla="*/ 78554 h 199440"/>
              <a:gd name="connsiteX2" fmla="*/ 48055 w 207548"/>
              <a:gd name="connsiteY2" fmla="*/ 199440 h 199440"/>
              <a:gd name="connsiteX3" fmla="*/ 0 w 207548"/>
              <a:gd name="connsiteY3" fmla="*/ 30031 h 199440"/>
              <a:gd name="connsiteX4" fmla="*/ 64956 w 207548"/>
              <a:gd name="connsiteY4" fmla="*/ 8441 h 199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548" h="199440">
                <a:moveTo>
                  <a:pt x="64956" y="8441"/>
                </a:moveTo>
                <a:cubicBezTo>
                  <a:pt x="65401" y="9262"/>
                  <a:pt x="161791" y="-36918"/>
                  <a:pt x="207549" y="78554"/>
                </a:cubicBezTo>
                <a:lnTo>
                  <a:pt x="48055" y="199440"/>
                </a:lnTo>
                <a:lnTo>
                  <a:pt x="0" y="30031"/>
                </a:lnTo>
                <a:lnTo>
                  <a:pt x="64956" y="8441"/>
                </a:lnTo>
                <a:close/>
              </a:path>
            </a:pathLst>
          </a:custGeom>
          <a:solidFill>
            <a:schemeClr val="accent2"/>
          </a:solidFill>
          <a:ln w="2342" cap="flat">
            <a:noFill/>
            <a:prstDash val="solid"/>
            <a:miter/>
          </a:ln>
        </p:spPr>
        <p:txBody>
          <a:bodyPr rtlCol="0" anchor="ctr"/>
          <a:lstStyle/>
          <a:p>
            <a:endParaRPr lang="zh-CN" altLang="en-US"/>
          </a:p>
        </p:txBody>
      </p:sp>
      <p:sp>
        <p:nvSpPr>
          <p:cNvPr id="51" name="任意多边形: 形状 50"/>
          <p:cNvSpPr/>
          <p:nvPr>
            <p:custDataLst>
              <p:tags r:id="rId36"/>
            </p:custDataLst>
          </p:nvPr>
        </p:nvSpPr>
        <p:spPr>
          <a:xfrm>
            <a:off x="1156425" y="5406822"/>
            <a:ext cx="562239" cy="967356"/>
          </a:xfrm>
          <a:custGeom>
            <a:avLst/>
            <a:gdLst>
              <a:gd name="connsiteX0" fmla="*/ 386218 w 612917"/>
              <a:gd name="connsiteY0" fmla="*/ 1033875 h 1054550"/>
              <a:gd name="connsiteX1" fmla="*/ 324052 w 612917"/>
              <a:gd name="connsiteY1" fmla="*/ 1054550 h 1054550"/>
              <a:gd name="connsiteX2" fmla="*/ 305838 w 612917"/>
              <a:gd name="connsiteY2" fmla="*/ 1041259 h 1054550"/>
              <a:gd name="connsiteX3" fmla="*/ 0 w 612917"/>
              <a:gd name="connsiteY3" fmla="*/ 121449 h 1054550"/>
              <a:gd name="connsiteX4" fmla="*/ 131763 w 612917"/>
              <a:gd name="connsiteY4" fmla="*/ 77637 h 1054550"/>
              <a:gd name="connsiteX5" fmla="*/ 149977 w 612917"/>
              <a:gd name="connsiteY5" fmla="*/ 90929 h 1054550"/>
              <a:gd name="connsiteX6" fmla="*/ 423466 w 612917"/>
              <a:gd name="connsiteY6" fmla="*/ 0 h 1054550"/>
              <a:gd name="connsiteX7" fmla="*/ 612918 w 612917"/>
              <a:gd name="connsiteY7" fmla="*/ 345594 h 1054550"/>
              <a:gd name="connsiteX8" fmla="*/ 526724 w 612917"/>
              <a:gd name="connsiteY8" fmla="*/ 410151 h 1054550"/>
              <a:gd name="connsiteX9" fmla="*/ 438679 w 612917"/>
              <a:gd name="connsiteY9" fmla="*/ 710011 h 1054550"/>
              <a:gd name="connsiteX10" fmla="*/ 441797 w 612917"/>
              <a:gd name="connsiteY10" fmla="*/ 976749 h 1054550"/>
              <a:gd name="connsiteX11" fmla="*/ 388609 w 612917"/>
              <a:gd name="connsiteY11" fmla="*/ 1031883 h 1054550"/>
              <a:gd name="connsiteX12" fmla="*/ 386264 w 612917"/>
              <a:gd name="connsiteY12" fmla="*/ 1033875 h 10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2917" h="1054550">
                <a:moveTo>
                  <a:pt x="386218" y="1033875"/>
                </a:moveTo>
                <a:lnTo>
                  <a:pt x="324052" y="1054550"/>
                </a:lnTo>
                <a:lnTo>
                  <a:pt x="305838" y="1041259"/>
                </a:lnTo>
                <a:lnTo>
                  <a:pt x="0" y="121449"/>
                </a:lnTo>
                <a:lnTo>
                  <a:pt x="131763" y="77637"/>
                </a:lnTo>
                <a:lnTo>
                  <a:pt x="149977" y="90929"/>
                </a:lnTo>
                <a:lnTo>
                  <a:pt x="423466" y="0"/>
                </a:lnTo>
                <a:lnTo>
                  <a:pt x="612918" y="345594"/>
                </a:lnTo>
                <a:lnTo>
                  <a:pt x="526724" y="410151"/>
                </a:lnTo>
                <a:lnTo>
                  <a:pt x="438679" y="710011"/>
                </a:lnTo>
                <a:cubicBezTo>
                  <a:pt x="438679" y="710011"/>
                  <a:pt x="439312" y="969295"/>
                  <a:pt x="441797" y="976749"/>
                </a:cubicBezTo>
                <a:cubicBezTo>
                  <a:pt x="443977" y="983336"/>
                  <a:pt x="399392" y="1022530"/>
                  <a:pt x="388609" y="1031883"/>
                </a:cubicBezTo>
                <a:cubicBezTo>
                  <a:pt x="387108" y="1033172"/>
                  <a:pt x="386264" y="1033875"/>
                  <a:pt x="386264" y="1033875"/>
                </a:cubicBezTo>
                <a:close/>
              </a:path>
            </a:pathLst>
          </a:custGeom>
          <a:solidFill>
            <a:srgbClr val="000000"/>
          </a:solidFill>
          <a:ln w="2342" cap="flat">
            <a:noFill/>
            <a:prstDash val="solid"/>
            <a:miter/>
          </a:ln>
        </p:spPr>
        <p:txBody>
          <a:bodyPr rtlCol="0" anchor="ctr"/>
          <a:lstStyle/>
          <a:p>
            <a:endParaRPr lang="zh-CN" altLang="en-US"/>
          </a:p>
        </p:txBody>
      </p:sp>
      <p:sp>
        <p:nvSpPr>
          <p:cNvPr id="52" name="任意多边形: 形状 51"/>
          <p:cNvSpPr/>
          <p:nvPr>
            <p:custDataLst>
              <p:tags r:id="rId37"/>
            </p:custDataLst>
          </p:nvPr>
        </p:nvSpPr>
        <p:spPr>
          <a:xfrm>
            <a:off x="1167800" y="5478039"/>
            <a:ext cx="345036" cy="896138"/>
          </a:xfrm>
          <a:custGeom>
            <a:avLst/>
            <a:gdLst>
              <a:gd name="connsiteX0" fmla="*/ 373817 w 376137"/>
              <a:gd name="connsiteY0" fmla="*/ 956238 h 976913"/>
              <a:gd name="connsiteX1" fmla="*/ 311651 w 376137"/>
              <a:gd name="connsiteY1" fmla="*/ 976913 h 976913"/>
              <a:gd name="connsiteX2" fmla="*/ 0 w 376137"/>
              <a:gd name="connsiteY2" fmla="*/ 39686 h 976913"/>
              <a:gd name="connsiteX3" fmla="*/ 119339 w 376137"/>
              <a:gd name="connsiteY3" fmla="*/ 0 h 976913"/>
              <a:gd name="connsiteX4" fmla="*/ 137553 w 376137"/>
              <a:gd name="connsiteY4" fmla="*/ 13291 h 976913"/>
              <a:gd name="connsiteX5" fmla="*/ 376138 w 376137"/>
              <a:gd name="connsiteY5" fmla="*/ 954246 h 976913"/>
              <a:gd name="connsiteX6" fmla="*/ 373794 w 376137"/>
              <a:gd name="connsiteY6" fmla="*/ 956238 h 97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137" h="976913">
                <a:moveTo>
                  <a:pt x="373817" y="956238"/>
                </a:moveTo>
                <a:lnTo>
                  <a:pt x="311651" y="976913"/>
                </a:lnTo>
                <a:lnTo>
                  <a:pt x="0" y="39686"/>
                </a:lnTo>
                <a:lnTo>
                  <a:pt x="119339" y="0"/>
                </a:lnTo>
                <a:lnTo>
                  <a:pt x="137553" y="13291"/>
                </a:lnTo>
                <a:lnTo>
                  <a:pt x="376138" y="954246"/>
                </a:lnTo>
                <a:cubicBezTo>
                  <a:pt x="374638" y="955535"/>
                  <a:pt x="373794" y="956238"/>
                  <a:pt x="373794" y="956238"/>
                </a:cubicBezTo>
                <a:close/>
              </a:path>
            </a:pathLst>
          </a:custGeom>
          <a:solidFill>
            <a:srgbClr val="FFFFFF"/>
          </a:solidFill>
          <a:ln w="2342" cap="flat">
            <a:noFill/>
            <a:prstDash val="solid"/>
            <a:miter/>
          </a:ln>
        </p:spPr>
        <p:txBody>
          <a:bodyPr rtlCol="0" anchor="ctr"/>
          <a:lstStyle/>
          <a:p>
            <a:endParaRPr lang="zh-CN" altLang="en-US"/>
          </a:p>
        </p:txBody>
      </p:sp>
      <p:sp>
        <p:nvSpPr>
          <p:cNvPr id="53" name="任意多边形: 形状 52"/>
          <p:cNvSpPr/>
          <p:nvPr>
            <p:custDataLst>
              <p:tags r:id="rId38"/>
            </p:custDataLst>
          </p:nvPr>
        </p:nvSpPr>
        <p:spPr>
          <a:xfrm>
            <a:off x="1525628" y="5505004"/>
            <a:ext cx="178543" cy="296461"/>
          </a:xfrm>
          <a:custGeom>
            <a:avLst/>
            <a:gdLst>
              <a:gd name="connsiteX0" fmla="*/ 23445 w 194636"/>
              <a:gd name="connsiteY0" fmla="*/ 23 h 323184"/>
              <a:gd name="connsiteX1" fmla="*/ 194636 w 194636"/>
              <a:gd name="connsiteY1" fmla="*/ 279677 h 323184"/>
              <a:gd name="connsiteX2" fmla="*/ 130899 w 194636"/>
              <a:gd name="connsiteY2" fmla="*/ 323184 h 323184"/>
              <a:gd name="connsiteX3" fmla="*/ 15944 w 194636"/>
              <a:gd name="connsiteY3" fmla="*/ 128130 h 323184"/>
              <a:gd name="connsiteX4" fmla="*/ 23445 w 194636"/>
              <a:gd name="connsiteY4" fmla="*/ 0 h 323184"/>
              <a:gd name="connsiteX5" fmla="*/ 23445 w 194636"/>
              <a:gd name="connsiteY5" fmla="*/ 0 h 323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636" h="323184">
                <a:moveTo>
                  <a:pt x="23445" y="23"/>
                </a:moveTo>
                <a:lnTo>
                  <a:pt x="194636" y="279677"/>
                </a:lnTo>
                <a:lnTo>
                  <a:pt x="130899" y="323184"/>
                </a:lnTo>
                <a:lnTo>
                  <a:pt x="15944" y="128130"/>
                </a:lnTo>
                <a:cubicBezTo>
                  <a:pt x="-7779" y="87858"/>
                  <a:pt x="-4825" y="37225"/>
                  <a:pt x="23445" y="0"/>
                </a:cubicBezTo>
                <a:lnTo>
                  <a:pt x="23445" y="0"/>
                </a:lnTo>
                <a:close/>
              </a:path>
            </a:pathLst>
          </a:custGeom>
          <a:solidFill>
            <a:schemeClr val="accent2"/>
          </a:solidFill>
          <a:ln w="2342" cap="flat">
            <a:noFill/>
            <a:prstDash val="solid"/>
            <a:miter/>
          </a:ln>
        </p:spPr>
        <p:txBody>
          <a:bodyPr rtlCol="0" anchor="ctr"/>
          <a:lstStyle/>
          <a:p>
            <a:endParaRPr lang="zh-CN" altLang="en-US"/>
          </a:p>
        </p:txBody>
      </p:sp>
      <p:sp>
        <p:nvSpPr>
          <p:cNvPr id="54" name="任意多边形: 形状 53"/>
          <p:cNvSpPr/>
          <p:nvPr>
            <p:custDataLst>
              <p:tags r:id="rId39"/>
            </p:custDataLst>
          </p:nvPr>
        </p:nvSpPr>
        <p:spPr>
          <a:xfrm>
            <a:off x="1274079" y="5474783"/>
            <a:ext cx="226942" cy="887934"/>
          </a:xfrm>
          <a:custGeom>
            <a:avLst/>
            <a:gdLst>
              <a:gd name="connsiteX0" fmla="*/ 243870 w 247397"/>
              <a:gd name="connsiteY0" fmla="*/ 967969 h 967969"/>
              <a:gd name="connsiteX1" fmla="*/ 240471 w 247397"/>
              <a:gd name="connsiteY1" fmla="*/ 965297 h 967969"/>
              <a:gd name="connsiteX2" fmla="*/ 105 w 247397"/>
              <a:gd name="connsiteY2" fmla="*/ 4371 h 967969"/>
              <a:gd name="connsiteX3" fmla="*/ 2660 w 247397"/>
              <a:gd name="connsiteY3" fmla="*/ 105 h 967969"/>
              <a:gd name="connsiteX4" fmla="*/ 6926 w 247397"/>
              <a:gd name="connsiteY4" fmla="*/ 2660 h 967969"/>
              <a:gd name="connsiteX5" fmla="*/ 247292 w 247397"/>
              <a:gd name="connsiteY5" fmla="*/ 963586 h 967969"/>
              <a:gd name="connsiteX6" fmla="*/ 244737 w 247397"/>
              <a:gd name="connsiteY6" fmla="*/ 967853 h 967969"/>
              <a:gd name="connsiteX7" fmla="*/ 243870 w 247397"/>
              <a:gd name="connsiteY7" fmla="*/ 967969 h 96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397" h="967969">
                <a:moveTo>
                  <a:pt x="243870" y="967969"/>
                </a:moveTo>
                <a:cubicBezTo>
                  <a:pt x="242299" y="967969"/>
                  <a:pt x="240870" y="966915"/>
                  <a:pt x="240471" y="965297"/>
                </a:cubicBezTo>
                <a:lnTo>
                  <a:pt x="105" y="4371"/>
                </a:lnTo>
                <a:cubicBezTo>
                  <a:pt x="-364" y="2496"/>
                  <a:pt x="785" y="573"/>
                  <a:pt x="2660" y="105"/>
                </a:cubicBezTo>
                <a:cubicBezTo>
                  <a:pt x="4535" y="-364"/>
                  <a:pt x="6457" y="785"/>
                  <a:pt x="6926" y="2660"/>
                </a:cubicBezTo>
                <a:lnTo>
                  <a:pt x="247292" y="963586"/>
                </a:lnTo>
                <a:cubicBezTo>
                  <a:pt x="247761" y="965461"/>
                  <a:pt x="246613" y="967383"/>
                  <a:pt x="244737" y="967853"/>
                </a:cubicBezTo>
                <a:cubicBezTo>
                  <a:pt x="244456" y="967923"/>
                  <a:pt x="244175" y="967969"/>
                  <a:pt x="243870" y="967969"/>
                </a:cubicBezTo>
                <a:close/>
              </a:path>
            </a:pathLst>
          </a:custGeom>
          <a:solidFill>
            <a:schemeClr val="tx2"/>
          </a:solidFill>
          <a:ln w="2342" cap="flat">
            <a:noFill/>
            <a:prstDash val="solid"/>
            <a:miter/>
          </a:ln>
        </p:spPr>
        <p:txBody>
          <a:bodyPr rtlCol="0" anchor="ctr"/>
          <a:lstStyle/>
          <a:p>
            <a:endParaRPr lang="zh-CN" altLang="en-US"/>
          </a:p>
        </p:txBody>
      </p:sp>
      <p:sp>
        <p:nvSpPr>
          <p:cNvPr id="55" name="任意多边形: 形状 54"/>
          <p:cNvSpPr/>
          <p:nvPr>
            <p:custDataLst>
              <p:tags r:id="rId40"/>
            </p:custDataLst>
          </p:nvPr>
        </p:nvSpPr>
        <p:spPr>
          <a:xfrm>
            <a:off x="1541975" y="5582294"/>
            <a:ext cx="69821" cy="72445"/>
          </a:xfrm>
          <a:custGeom>
            <a:avLst/>
            <a:gdLst>
              <a:gd name="connsiteX0" fmla="*/ 59821 w 76115"/>
              <a:gd name="connsiteY0" fmla="*/ 2851 h 78975"/>
              <a:gd name="connsiteX1" fmla="*/ 2460 w 76115"/>
              <a:gd name="connsiteY1" fmla="*/ 63728 h 78975"/>
              <a:gd name="connsiteX2" fmla="*/ 1757 w 76115"/>
              <a:gd name="connsiteY2" fmla="*/ 75308 h 78975"/>
              <a:gd name="connsiteX3" fmla="*/ 1757 w 76115"/>
              <a:gd name="connsiteY3" fmla="*/ 75308 h 78975"/>
              <a:gd name="connsiteX4" fmla="*/ 15517 w 76115"/>
              <a:gd name="connsiteY4" fmla="*/ 76222 h 78975"/>
              <a:gd name="connsiteX5" fmla="*/ 73557 w 76115"/>
              <a:gd name="connsiteY5" fmla="*/ 16353 h 78975"/>
              <a:gd name="connsiteX6" fmla="*/ 74636 w 76115"/>
              <a:gd name="connsiteY6" fmla="*/ 5101 h 78975"/>
              <a:gd name="connsiteX7" fmla="*/ 73979 w 76115"/>
              <a:gd name="connsiteY7" fmla="*/ 4093 h 78975"/>
              <a:gd name="connsiteX8" fmla="*/ 59844 w 76115"/>
              <a:gd name="connsiteY8" fmla="*/ 2851 h 7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15" h="78975">
                <a:moveTo>
                  <a:pt x="59821" y="2851"/>
                </a:moveTo>
                <a:lnTo>
                  <a:pt x="2460" y="63728"/>
                </a:lnTo>
                <a:cubicBezTo>
                  <a:pt x="-540" y="66916"/>
                  <a:pt x="-822" y="71791"/>
                  <a:pt x="1757" y="75308"/>
                </a:cubicBezTo>
                <a:lnTo>
                  <a:pt x="1757" y="75308"/>
                </a:lnTo>
                <a:cubicBezTo>
                  <a:pt x="5085" y="79808"/>
                  <a:pt x="11626" y="80231"/>
                  <a:pt x="15517" y="76222"/>
                </a:cubicBezTo>
                <a:lnTo>
                  <a:pt x="73557" y="16353"/>
                </a:lnTo>
                <a:cubicBezTo>
                  <a:pt x="76511" y="13306"/>
                  <a:pt x="76956" y="8641"/>
                  <a:pt x="74636" y="5101"/>
                </a:cubicBezTo>
                <a:lnTo>
                  <a:pt x="73979" y="4093"/>
                </a:lnTo>
                <a:cubicBezTo>
                  <a:pt x="70768" y="-806"/>
                  <a:pt x="63853" y="-1415"/>
                  <a:pt x="59844" y="2851"/>
                </a:cubicBezTo>
                <a:close/>
              </a:path>
            </a:pathLst>
          </a:custGeom>
          <a:solidFill>
            <a:srgbClr val="FFFFFF"/>
          </a:solidFill>
          <a:ln w="2342" cap="flat">
            <a:noFill/>
            <a:prstDash val="solid"/>
            <a:miter/>
          </a:ln>
        </p:spPr>
        <p:txBody>
          <a:bodyPr rtlCol="0" anchor="ctr"/>
          <a:lstStyle/>
          <a:p>
            <a:endParaRPr lang="zh-CN" altLang="en-US"/>
          </a:p>
        </p:txBody>
      </p:sp>
      <p:sp>
        <p:nvSpPr>
          <p:cNvPr id="56" name="任意多边形: 形状 55"/>
          <p:cNvSpPr/>
          <p:nvPr>
            <p:custDataLst>
              <p:tags r:id="rId41"/>
            </p:custDataLst>
          </p:nvPr>
        </p:nvSpPr>
        <p:spPr>
          <a:xfrm>
            <a:off x="1527619" y="5790510"/>
            <a:ext cx="88705" cy="74412"/>
          </a:xfrm>
          <a:custGeom>
            <a:avLst/>
            <a:gdLst>
              <a:gd name="connsiteX0" fmla="*/ 93169 w 96700"/>
              <a:gd name="connsiteY0" fmla="*/ 81096 h 81119"/>
              <a:gd name="connsiteX1" fmla="*/ 89840 w 96700"/>
              <a:gd name="connsiteY1" fmla="*/ 78682 h 81119"/>
              <a:gd name="connsiteX2" fmla="*/ 2779 w 96700"/>
              <a:gd name="connsiteY2" fmla="*/ 6952 h 81119"/>
              <a:gd name="connsiteX3" fmla="*/ 84 w 96700"/>
              <a:gd name="connsiteY3" fmla="*/ 2779 h 81119"/>
              <a:gd name="connsiteX4" fmla="*/ 4256 w 96700"/>
              <a:gd name="connsiteY4" fmla="*/ 84 h 81119"/>
              <a:gd name="connsiteX5" fmla="*/ 96521 w 96700"/>
              <a:gd name="connsiteY5" fmla="*/ 76478 h 81119"/>
              <a:gd name="connsiteX6" fmla="*/ 94294 w 96700"/>
              <a:gd name="connsiteY6" fmla="*/ 80932 h 81119"/>
              <a:gd name="connsiteX7" fmla="*/ 93192 w 96700"/>
              <a:gd name="connsiteY7" fmla="*/ 81120 h 81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00" h="81119">
                <a:moveTo>
                  <a:pt x="93169" y="81096"/>
                </a:moveTo>
                <a:cubicBezTo>
                  <a:pt x="91692" y="81096"/>
                  <a:pt x="90332" y="80159"/>
                  <a:pt x="89840" y="78682"/>
                </a:cubicBezTo>
                <a:cubicBezTo>
                  <a:pt x="71064" y="22188"/>
                  <a:pt x="3459" y="7092"/>
                  <a:pt x="2779" y="6952"/>
                </a:cubicBezTo>
                <a:cubicBezTo>
                  <a:pt x="881" y="6553"/>
                  <a:pt x="-338" y="4678"/>
                  <a:pt x="84" y="2779"/>
                </a:cubicBezTo>
                <a:cubicBezTo>
                  <a:pt x="482" y="881"/>
                  <a:pt x="2357" y="-338"/>
                  <a:pt x="4256" y="84"/>
                </a:cubicBezTo>
                <a:cubicBezTo>
                  <a:pt x="7186" y="716"/>
                  <a:pt x="76455" y="16117"/>
                  <a:pt x="96521" y="76478"/>
                </a:cubicBezTo>
                <a:cubicBezTo>
                  <a:pt x="97130" y="78330"/>
                  <a:pt x="96146" y="80323"/>
                  <a:pt x="94294" y="80932"/>
                </a:cubicBezTo>
                <a:cubicBezTo>
                  <a:pt x="93919" y="81049"/>
                  <a:pt x="93544" y="81120"/>
                  <a:pt x="93192" y="81120"/>
                </a:cubicBezTo>
                <a:close/>
              </a:path>
            </a:pathLst>
          </a:custGeom>
          <a:solidFill>
            <a:srgbClr val="FFFFFF"/>
          </a:solidFill>
          <a:ln w="2342" cap="flat">
            <a:noFill/>
            <a:prstDash val="solid"/>
            <a:miter/>
          </a:ln>
        </p:spPr>
        <p:txBody>
          <a:bodyPr rtlCol="0" anchor="ctr"/>
          <a:lstStyle/>
          <a:p>
            <a:endParaRPr lang="zh-CN" altLang="en-US"/>
          </a:p>
        </p:txBody>
      </p:sp>
      <p:sp>
        <p:nvSpPr>
          <p:cNvPr id="57" name="任意多边形: 形状 56"/>
          <p:cNvSpPr/>
          <p:nvPr>
            <p:custDataLst>
              <p:tags r:id="rId42"/>
            </p:custDataLst>
          </p:nvPr>
        </p:nvSpPr>
        <p:spPr>
          <a:xfrm>
            <a:off x="1514184" y="5856162"/>
            <a:ext cx="83621" cy="71721"/>
          </a:xfrm>
          <a:custGeom>
            <a:avLst/>
            <a:gdLst>
              <a:gd name="connsiteX0" fmla="*/ 87632 w 91159"/>
              <a:gd name="connsiteY0" fmla="*/ 78185 h 78185"/>
              <a:gd name="connsiteX1" fmla="*/ 84233 w 91159"/>
              <a:gd name="connsiteY1" fmla="*/ 75513 h 78185"/>
              <a:gd name="connsiteX2" fmla="*/ 2517 w 91159"/>
              <a:gd name="connsiteY2" fmla="*/ 6877 h 78185"/>
              <a:gd name="connsiteX3" fmla="*/ 149 w 91159"/>
              <a:gd name="connsiteY3" fmla="*/ 2517 h 78185"/>
              <a:gd name="connsiteX4" fmla="*/ 4509 w 91159"/>
              <a:gd name="connsiteY4" fmla="*/ 149 h 78185"/>
              <a:gd name="connsiteX5" fmla="*/ 91054 w 91159"/>
              <a:gd name="connsiteY5" fmla="*/ 73825 h 78185"/>
              <a:gd name="connsiteX6" fmla="*/ 88499 w 91159"/>
              <a:gd name="connsiteY6" fmla="*/ 78091 h 78185"/>
              <a:gd name="connsiteX7" fmla="*/ 87655 w 91159"/>
              <a:gd name="connsiteY7" fmla="*/ 78185 h 78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59" h="78185">
                <a:moveTo>
                  <a:pt x="87632" y="78185"/>
                </a:moveTo>
                <a:cubicBezTo>
                  <a:pt x="86061" y="78185"/>
                  <a:pt x="84608" y="77107"/>
                  <a:pt x="84233" y="75513"/>
                </a:cubicBezTo>
                <a:cubicBezTo>
                  <a:pt x="72466" y="28162"/>
                  <a:pt x="3220" y="7088"/>
                  <a:pt x="2517" y="6877"/>
                </a:cubicBezTo>
                <a:cubicBezTo>
                  <a:pt x="665" y="6314"/>
                  <a:pt x="-413" y="4369"/>
                  <a:pt x="149" y="2517"/>
                </a:cubicBezTo>
                <a:cubicBezTo>
                  <a:pt x="712" y="665"/>
                  <a:pt x="2658" y="-413"/>
                  <a:pt x="4509" y="149"/>
                </a:cubicBezTo>
                <a:cubicBezTo>
                  <a:pt x="7510" y="1040"/>
                  <a:pt x="78326" y="22559"/>
                  <a:pt x="91054" y="73825"/>
                </a:cubicBezTo>
                <a:cubicBezTo>
                  <a:pt x="91523" y="75700"/>
                  <a:pt x="90375" y="77623"/>
                  <a:pt x="88499" y="78091"/>
                </a:cubicBezTo>
                <a:cubicBezTo>
                  <a:pt x="88218" y="78162"/>
                  <a:pt x="87937" y="78185"/>
                  <a:pt x="87655" y="78185"/>
                </a:cubicBezTo>
                <a:close/>
              </a:path>
            </a:pathLst>
          </a:custGeom>
          <a:solidFill>
            <a:srgbClr val="FFFFFF"/>
          </a:solidFill>
          <a:ln w="2342" cap="flat">
            <a:noFill/>
            <a:prstDash val="solid"/>
            <a:miter/>
          </a:ln>
        </p:spPr>
        <p:txBody>
          <a:bodyPr rtlCol="0" anchor="ctr"/>
          <a:lstStyle/>
          <a:p>
            <a:endParaRPr lang="zh-CN" altLang="en-US"/>
          </a:p>
        </p:txBody>
      </p:sp>
      <p:sp>
        <p:nvSpPr>
          <p:cNvPr id="58" name="任意多边形: 形状 57"/>
          <p:cNvSpPr/>
          <p:nvPr>
            <p:custDataLst>
              <p:tags r:id="rId43"/>
            </p:custDataLst>
          </p:nvPr>
        </p:nvSpPr>
        <p:spPr>
          <a:xfrm>
            <a:off x="1498135" y="5926491"/>
            <a:ext cx="82623" cy="59493"/>
          </a:xfrm>
          <a:custGeom>
            <a:avLst/>
            <a:gdLst>
              <a:gd name="connsiteX0" fmla="*/ 86538 w 90070"/>
              <a:gd name="connsiteY0" fmla="*/ 64855 h 64855"/>
              <a:gd name="connsiteX1" fmla="*/ 83209 w 90070"/>
              <a:gd name="connsiteY1" fmla="*/ 62441 h 64855"/>
              <a:gd name="connsiteX2" fmla="*/ 3181 w 90070"/>
              <a:gd name="connsiteY2" fmla="*/ 7025 h 64855"/>
              <a:gd name="connsiteX3" fmla="*/ 17 w 90070"/>
              <a:gd name="connsiteY3" fmla="*/ 3181 h 64855"/>
              <a:gd name="connsiteX4" fmla="*/ 3861 w 90070"/>
              <a:gd name="connsiteY4" fmla="*/ 17 h 64855"/>
              <a:gd name="connsiteX5" fmla="*/ 89890 w 90070"/>
              <a:gd name="connsiteY5" fmla="*/ 60213 h 64855"/>
              <a:gd name="connsiteX6" fmla="*/ 87663 w 90070"/>
              <a:gd name="connsiteY6" fmla="*/ 64667 h 64855"/>
              <a:gd name="connsiteX7" fmla="*/ 86562 w 90070"/>
              <a:gd name="connsiteY7" fmla="*/ 64855 h 6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070" h="64855">
                <a:moveTo>
                  <a:pt x="86538" y="64855"/>
                </a:moveTo>
                <a:cubicBezTo>
                  <a:pt x="85061" y="64855"/>
                  <a:pt x="83702" y="63917"/>
                  <a:pt x="83209" y="62441"/>
                </a:cubicBezTo>
                <a:cubicBezTo>
                  <a:pt x="67012" y="13706"/>
                  <a:pt x="3814" y="7096"/>
                  <a:pt x="3181" y="7025"/>
                </a:cubicBezTo>
                <a:cubicBezTo>
                  <a:pt x="1259" y="6838"/>
                  <a:pt x="-171" y="5127"/>
                  <a:pt x="17" y="3181"/>
                </a:cubicBezTo>
                <a:cubicBezTo>
                  <a:pt x="204" y="1259"/>
                  <a:pt x="1915" y="-171"/>
                  <a:pt x="3861" y="17"/>
                </a:cubicBezTo>
                <a:cubicBezTo>
                  <a:pt x="6650" y="274"/>
                  <a:pt x="72262" y="7189"/>
                  <a:pt x="89890" y="60213"/>
                </a:cubicBezTo>
                <a:cubicBezTo>
                  <a:pt x="90500" y="62065"/>
                  <a:pt x="89515" y="64058"/>
                  <a:pt x="87663" y="64667"/>
                </a:cubicBezTo>
                <a:cubicBezTo>
                  <a:pt x="87288" y="64785"/>
                  <a:pt x="86913" y="64855"/>
                  <a:pt x="86562" y="64855"/>
                </a:cubicBezTo>
                <a:close/>
              </a:path>
            </a:pathLst>
          </a:custGeom>
          <a:solidFill>
            <a:srgbClr val="FFFFFF"/>
          </a:solidFill>
          <a:ln w="2342" cap="flat">
            <a:noFill/>
            <a:prstDash val="solid"/>
            <a:miter/>
          </a:ln>
        </p:spPr>
        <p:txBody>
          <a:bodyPr rtlCol="0" anchor="ctr"/>
          <a:lstStyle/>
          <a:p>
            <a:endParaRPr lang="zh-CN" altLang="en-US"/>
          </a:p>
        </p:txBody>
      </p:sp>
      <p:sp>
        <p:nvSpPr>
          <p:cNvPr id="59" name="任意多边形: 形状 58"/>
          <p:cNvSpPr/>
          <p:nvPr>
            <p:custDataLst>
              <p:tags r:id="rId44"/>
            </p:custDataLst>
          </p:nvPr>
        </p:nvSpPr>
        <p:spPr>
          <a:xfrm>
            <a:off x="2637695" y="4837950"/>
            <a:ext cx="210382" cy="62088"/>
          </a:xfrm>
          <a:custGeom>
            <a:avLst/>
            <a:gdLst>
              <a:gd name="connsiteX0" fmla="*/ 225843 w 229345"/>
              <a:gd name="connsiteY0" fmla="*/ 67661 h 67684"/>
              <a:gd name="connsiteX1" fmla="*/ 224905 w 229345"/>
              <a:gd name="connsiteY1" fmla="*/ 67544 h 67684"/>
              <a:gd name="connsiteX2" fmla="*/ 2588 w 229345"/>
              <a:gd name="connsiteY2" fmla="*/ 6901 h 67684"/>
              <a:gd name="connsiteX3" fmla="*/ 127 w 229345"/>
              <a:gd name="connsiteY3" fmla="*/ 2588 h 67684"/>
              <a:gd name="connsiteX4" fmla="*/ 4440 w 229345"/>
              <a:gd name="connsiteY4" fmla="*/ 127 h 67684"/>
              <a:gd name="connsiteX5" fmla="*/ 226757 w 229345"/>
              <a:gd name="connsiteY5" fmla="*/ 60769 h 67684"/>
              <a:gd name="connsiteX6" fmla="*/ 229218 w 229345"/>
              <a:gd name="connsiteY6" fmla="*/ 65083 h 67684"/>
              <a:gd name="connsiteX7" fmla="*/ 225819 w 229345"/>
              <a:gd name="connsiteY7" fmla="*/ 67685 h 6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345" h="67684">
                <a:moveTo>
                  <a:pt x="225843" y="67661"/>
                </a:moveTo>
                <a:cubicBezTo>
                  <a:pt x="225538" y="67661"/>
                  <a:pt x="225233" y="67614"/>
                  <a:pt x="224905" y="67544"/>
                </a:cubicBezTo>
                <a:lnTo>
                  <a:pt x="2588" y="6901"/>
                </a:lnTo>
                <a:cubicBezTo>
                  <a:pt x="713" y="6386"/>
                  <a:pt x="-389" y="4464"/>
                  <a:pt x="127" y="2588"/>
                </a:cubicBezTo>
                <a:cubicBezTo>
                  <a:pt x="643" y="713"/>
                  <a:pt x="2565" y="-389"/>
                  <a:pt x="4440" y="127"/>
                </a:cubicBezTo>
                <a:lnTo>
                  <a:pt x="226757" y="60769"/>
                </a:lnTo>
                <a:cubicBezTo>
                  <a:pt x="228632" y="61285"/>
                  <a:pt x="229734" y="63207"/>
                  <a:pt x="229218" y="65083"/>
                </a:cubicBezTo>
                <a:cubicBezTo>
                  <a:pt x="228796" y="66653"/>
                  <a:pt x="227366" y="67685"/>
                  <a:pt x="225819" y="67685"/>
                </a:cubicBezTo>
                <a:close/>
              </a:path>
            </a:pathLst>
          </a:custGeom>
          <a:solidFill>
            <a:schemeClr val="tx2"/>
          </a:solidFill>
          <a:ln w="2342" cap="flat">
            <a:solidFill>
              <a:srgbClr val="000000"/>
            </a:solidFill>
            <a:prstDash val="solid"/>
            <a:miter/>
          </a:ln>
        </p:spPr>
        <p:txBody>
          <a:bodyPr rtlCol="0" anchor="ctr"/>
          <a:lstStyle/>
          <a:p>
            <a:endParaRPr lang="zh-CN" altLang="en-US"/>
          </a:p>
        </p:txBody>
      </p:sp>
      <p:sp>
        <p:nvSpPr>
          <p:cNvPr id="60" name="任意多边形: 形状 59"/>
          <p:cNvSpPr/>
          <p:nvPr>
            <p:custDataLst>
              <p:tags r:id="rId45"/>
            </p:custDataLst>
          </p:nvPr>
        </p:nvSpPr>
        <p:spPr>
          <a:xfrm>
            <a:off x="1863680" y="2810741"/>
            <a:ext cx="2562406" cy="1452033"/>
          </a:xfrm>
          <a:custGeom>
            <a:avLst/>
            <a:gdLst>
              <a:gd name="connsiteX0" fmla="*/ 0 w 2793373"/>
              <a:gd name="connsiteY0" fmla="*/ 0 h 1582915"/>
              <a:gd name="connsiteX1" fmla="*/ 2793374 w 2793373"/>
              <a:gd name="connsiteY1" fmla="*/ 0 h 1582915"/>
              <a:gd name="connsiteX2" fmla="*/ 2793374 w 2793373"/>
              <a:gd name="connsiteY2" fmla="*/ 1582916 h 1582915"/>
              <a:gd name="connsiteX3" fmla="*/ 0 w 2793373"/>
              <a:gd name="connsiteY3" fmla="*/ 1582916 h 1582915"/>
            </a:gdLst>
            <a:ahLst/>
            <a:cxnLst>
              <a:cxn ang="0">
                <a:pos x="connsiteX0" y="connsiteY0"/>
              </a:cxn>
              <a:cxn ang="0">
                <a:pos x="connsiteX1" y="connsiteY1"/>
              </a:cxn>
              <a:cxn ang="0">
                <a:pos x="connsiteX2" y="connsiteY2"/>
              </a:cxn>
              <a:cxn ang="0">
                <a:pos x="connsiteX3" y="connsiteY3"/>
              </a:cxn>
            </a:cxnLst>
            <a:rect l="l" t="t" r="r" b="b"/>
            <a:pathLst>
              <a:path w="2793373" h="1582915">
                <a:moveTo>
                  <a:pt x="0" y="0"/>
                </a:moveTo>
                <a:lnTo>
                  <a:pt x="2793374" y="0"/>
                </a:lnTo>
                <a:lnTo>
                  <a:pt x="2793374" y="1582916"/>
                </a:lnTo>
                <a:lnTo>
                  <a:pt x="0" y="1582916"/>
                </a:lnTo>
                <a:close/>
              </a:path>
            </a:pathLst>
          </a:custGeom>
          <a:solidFill>
            <a:srgbClr val="FFFFFF"/>
          </a:solidFill>
          <a:ln w="9525" cap="flat">
            <a:solidFill>
              <a:srgbClr val="000000"/>
            </a:solidFill>
            <a:prstDash val="solid"/>
            <a:miter/>
          </a:ln>
        </p:spPr>
        <p:txBody>
          <a:bodyPr rtlCol="0" anchor="ctr"/>
          <a:lstStyle/>
          <a:p>
            <a:endParaRPr lang="zh-CN" altLang="en-US" dirty="0"/>
          </a:p>
        </p:txBody>
      </p:sp>
      <p:sp>
        <p:nvSpPr>
          <p:cNvPr id="61" name="任意多边形: 形状 60"/>
          <p:cNvSpPr/>
          <p:nvPr>
            <p:custDataLst>
              <p:tags r:id="rId46"/>
            </p:custDataLst>
          </p:nvPr>
        </p:nvSpPr>
        <p:spPr>
          <a:xfrm>
            <a:off x="1869980" y="2997731"/>
            <a:ext cx="2556000" cy="6451"/>
          </a:xfrm>
          <a:custGeom>
            <a:avLst/>
            <a:gdLst>
              <a:gd name="connsiteX0" fmla="*/ 2796890 w 2800406"/>
              <a:gd name="connsiteY0" fmla="*/ 7032 h 7032"/>
              <a:gd name="connsiteX1" fmla="*/ 3516 w 2800406"/>
              <a:gd name="connsiteY1" fmla="*/ 7032 h 7032"/>
              <a:gd name="connsiteX2" fmla="*/ 0 w 2800406"/>
              <a:gd name="connsiteY2" fmla="*/ 3516 h 7032"/>
              <a:gd name="connsiteX3" fmla="*/ 3516 w 2800406"/>
              <a:gd name="connsiteY3" fmla="*/ 0 h 7032"/>
              <a:gd name="connsiteX4" fmla="*/ 2796890 w 2800406"/>
              <a:gd name="connsiteY4" fmla="*/ 0 h 7032"/>
              <a:gd name="connsiteX5" fmla="*/ 2800407 w 2800406"/>
              <a:gd name="connsiteY5" fmla="*/ 3516 h 7032"/>
              <a:gd name="connsiteX6" fmla="*/ 2796890 w 2800406"/>
              <a:gd name="connsiteY6" fmla="*/ 7032 h 7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0406" h="7032">
                <a:moveTo>
                  <a:pt x="2796890" y="7032"/>
                </a:moveTo>
                <a:lnTo>
                  <a:pt x="3516" y="7032"/>
                </a:lnTo>
                <a:cubicBezTo>
                  <a:pt x="1571" y="7032"/>
                  <a:pt x="0" y="5462"/>
                  <a:pt x="0" y="3516"/>
                </a:cubicBezTo>
                <a:cubicBezTo>
                  <a:pt x="0" y="1571"/>
                  <a:pt x="1571" y="0"/>
                  <a:pt x="3516" y="0"/>
                </a:cubicBezTo>
                <a:lnTo>
                  <a:pt x="2796890" y="0"/>
                </a:lnTo>
                <a:cubicBezTo>
                  <a:pt x="2798836" y="0"/>
                  <a:pt x="2800407" y="1571"/>
                  <a:pt x="2800407" y="3516"/>
                </a:cubicBezTo>
                <a:cubicBezTo>
                  <a:pt x="2800407" y="5462"/>
                  <a:pt x="2798836" y="7032"/>
                  <a:pt x="2796890" y="7032"/>
                </a:cubicBezTo>
                <a:close/>
              </a:path>
            </a:pathLst>
          </a:custGeom>
          <a:solidFill>
            <a:srgbClr val="292929"/>
          </a:solidFill>
          <a:ln w="0" cap="flat">
            <a:solidFill>
              <a:srgbClr val="000000"/>
            </a:solidFill>
            <a:prstDash val="solid"/>
            <a:miter/>
          </a:ln>
        </p:spPr>
        <p:txBody>
          <a:bodyPr rtlCol="0" anchor="ctr"/>
          <a:lstStyle/>
          <a:p>
            <a:endParaRPr lang="zh-CN" altLang="en-US">
              <a:solidFill>
                <a:srgbClr val="333333"/>
              </a:solidFill>
            </a:endParaRPr>
          </a:p>
        </p:txBody>
      </p:sp>
      <p:sp>
        <p:nvSpPr>
          <p:cNvPr id="62" name="任意多边形: 形状 61"/>
          <p:cNvSpPr/>
          <p:nvPr>
            <p:custDataLst>
              <p:tags r:id="rId47"/>
            </p:custDataLst>
          </p:nvPr>
        </p:nvSpPr>
        <p:spPr>
          <a:xfrm>
            <a:off x="4279905" y="2874126"/>
            <a:ext cx="74260" cy="74255"/>
          </a:xfrm>
          <a:custGeom>
            <a:avLst/>
            <a:gdLst>
              <a:gd name="connsiteX0" fmla="*/ 77432 w 80954"/>
              <a:gd name="connsiteY0" fmla="*/ 80948 h 80948"/>
              <a:gd name="connsiteX1" fmla="*/ 74948 w 80954"/>
              <a:gd name="connsiteY1" fmla="*/ 79917 h 80948"/>
              <a:gd name="connsiteX2" fmla="*/ 1037 w 80954"/>
              <a:gd name="connsiteY2" fmla="*/ 6007 h 80948"/>
              <a:gd name="connsiteX3" fmla="*/ 1037 w 80954"/>
              <a:gd name="connsiteY3" fmla="*/ 1037 h 80948"/>
              <a:gd name="connsiteX4" fmla="*/ 6007 w 80954"/>
              <a:gd name="connsiteY4" fmla="*/ 1037 h 80948"/>
              <a:gd name="connsiteX5" fmla="*/ 79917 w 80954"/>
              <a:gd name="connsiteY5" fmla="*/ 74947 h 80948"/>
              <a:gd name="connsiteX6" fmla="*/ 79917 w 80954"/>
              <a:gd name="connsiteY6" fmla="*/ 79917 h 80948"/>
              <a:gd name="connsiteX7" fmla="*/ 77432 w 80954"/>
              <a:gd name="connsiteY7" fmla="*/ 80948 h 80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54" h="80948">
                <a:moveTo>
                  <a:pt x="77432" y="80948"/>
                </a:moveTo>
                <a:cubicBezTo>
                  <a:pt x="76542" y="80948"/>
                  <a:pt x="75628" y="80597"/>
                  <a:pt x="74948" y="79917"/>
                </a:cubicBezTo>
                <a:lnTo>
                  <a:pt x="1037" y="6007"/>
                </a:lnTo>
                <a:cubicBezTo>
                  <a:pt x="-346" y="4624"/>
                  <a:pt x="-346" y="2397"/>
                  <a:pt x="1037" y="1037"/>
                </a:cubicBezTo>
                <a:cubicBezTo>
                  <a:pt x="2420" y="-346"/>
                  <a:pt x="4647" y="-346"/>
                  <a:pt x="6007" y="1037"/>
                </a:cubicBezTo>
                <a:lnTo>
                  <a:pt x="79917" y="74947"/>
                </a:lnTo>
                <a:cubicBezTo>
                  <a:pt x="81300" y="76331"/>
                  <a:pt x="81300" y="78557"/>
                  <a:pt x="79917" y="79917"/>
                </a:cubicBezTo>
                <a:cubicBezTo>
                  <a:pt x="79237" y="80597"/>
                  <a:pt x="78323" y="80948"/>
                  <a:pt x="77432" y="80948"/>
                </a:cubicBezTo>
                <a:close/>
              </a:path>
            </a:pathLst>
          </a:custGeom>
          <a:solidFill>
            <a:srgbClr val="292929"/>
          </a:solidFill>
          <a:ln w="2342" cap="flat">
            <a:solidFill>
              <a:srgbClr val="010101"/>
            </a:solidFill>
            <a:prstDash val="solid"/>
            <a:miter/>
          </a:ln>
        </p:spPr>
        <p:txBody>
          <a:bodyPr rtlCol="0" anchor="ctr"/>
          <a:lstStyle/>
          <a:p>
            <a:endParaRPr lang="zh-CN" altLang="en-US"/>
          </a:p>
        </p:txBody>
      </p:sp>
      <p:sp>
        <p:nvSpPr>
          <p:cNvPr id="63" name="任意多边形: 形状 62"/>
          <p:cNvSpPr/>
          <p:nvPr>
            <p:custDataLst>
              <p:tags r:id="rId48"/>
            </p:custDataLst>
          </p:nvPr>
        </p:nvSpPr>
        <p:spPr>
          <a:xfrm>
            <a:off x="4279905" y="2874126"/>
            <a:ext cx="74260" cy="74255"/>
          </a:xfrm>
          <a:custGeom>
            <a:avLst/>
            <a:gdLst>
              <a:gd name="connsiteX0" fmla="*/ 3522 w 80954"/>
              <a:gd name="connsiteY0" fmla="*/ 80948 h 80948"/>
              <a:gd name="connsiteX1" fmla="*/ 1037 w 80954"/>
              <a:gd name="connsiteY1" fmla="*/ 79917 h 80948"/>
              <a:gd name="connsiteX2" fmla="*/ 1037 w 80954"/>
              <a:gd name="connsiteY2" fmla="*/ 74947 h 80948"/>
              <a:gd name="connsiteX3" fmla="*/ 74948 w 80954"/>
              <a:gd name="connsiteY3" fmla="*/ 1037 h 80948"/>
              <a:gd name="connsiteX4" fmla="*/ 79917 w 80954"/>
              <a:gd name="connsiteY4" fmla="*/ 1037 h 80948"/>
              <a:gd name="connsiteX5" fmla="*/ 79917 w 80954"/>
              <a:gd name="connsiteY5" fmla="*/ 6007 h 80948"/>
              <a:gd name="connsiteX6" fmla="*/ 6007 w 80954"/>
              <a:gd name="connsiteY6" fmla="*/ 79917 h 80948"/>
              <a:gd name="connsiteX7" fmla="*/ 3522 w 80954"/>
              <a:gd name="connsiteY7" fmla="*/ 80948 h 80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54" h="80948">
                <a:moveTo>
                  <a:pt x="3522" y="80948"/>
                </a:moveTo>
                <a:cubicBezTo>
                  <a:pt x="2631" y="80948"/>
                  <a:pt x="1717" y="80597"/>
                  <a:pt x="1037" y="79917"/>
                </a:cubicBezTo>
                <a:cubicBezTo>
                  <a:pt x="-346" y="78534"/>
                  <a:pt x="-346" y="76307"/>
                  <a:pt x="1037" y="74947"/>
                </a:cubicBezTo>
                <a:lnTo>
                  <a:pt x="74948" y="1037"/>
                </a:lnTo>
                <a:cubicBezTo>
                  <a:pt x="76330" y="-346"/>
                  <a:pt x="78558" y="-346"/>
                  <a:pt x="79917" y="1037"/>
                </a:cubicBezTo>
                <a:cubicBezTo>
                  <a:pt x="81300" y="2420"/>
                  <a:pt x="81300" y="4647"/>
                  <a:pt x="79917" y="6007"/>
                </a:cubicBezTo>
                <a:lnTo>
                  <a:pt x="6007" y="79917"/>
                </a:lnTo>
                <a:cubicBezTo>
                  <a:pt x="5327" y="80597"/>
                  <a:pt x="4413" y="80948"/>
                  <a:pt x="3522" y="80948"/>
                </a:cubicBezTo>
                <a:close/>
              </a:path>
            </a:pathLst>
          </a:custGeom>
          <a:solidFill>
            <a:srgbClr val="000000"/>
          </a:solidFill>
          <a:ln w="3175" cap="flat">
            <a:solidFill>
              <a:srgbClr val="333333"/>
            </a:solidFill>
            <a:prstDash val="solid"/>
            <a:miter/>
          </a:ln>
        </p:spPr>
        <p:txBody>
          <a:bodyPr rtlCol="0" anchor="ctr"/>
          <a:lstStyle/>
          <a:p>
            <a:endParaRPr lang="zh-CN" altLang="en-US">
              <a:solidFill>
                <a:srgbClr val="333333"/>
              </a:solidFill>
            </a:endParaRPr>
          </a:p>
        </p:txBody>
      </p:sp>
      <p:sp>
        <p:nvSpPr>
          <p:cNvPr id="64" name="任意多边形: 形状 63"/>
          <p:cNvSpPr/>
          <p:nvPr>
            <p:custDataLst>
              <p:tags r:id="rId49"/>
            </p:custDataLst>
          </p:nvPr>
        </p:nvSpPr>
        <p:spPr>
          <a:xfrm>
            <a:off x="3494792" y="3163349"/>
            <a:ext cx="783807" cy="315492"/>
          </a:xfrm>
          <a:custGeom>
            <a:avLst/>
            <a:gdLst>
              <a:gd name="connsiteX0" fmla="*/ 0 w 854456"/>
              <a:gd name="connsiteY0" fmla="*/ 0 h 343929"/>
              <a:gd name="connsiteX1" fmla="*/ 854456 w 854456"/>
              <a:gd name="connsiteY1" fmla="*/ 0 h 343929"/>
              <a:gd name="connsiteX2" fmla="*/ 854456 w 854456"/>
              <a:gd name="connsiteY2" fmla="*/ 343930 h 343929"/>
              <a:gd name="connsiteX3" fmla="*/ 0 w 854456"/>
              <a:gd name="connsiteY3" fmla="*/ 343930 h 343929"/>
            </a:gdLst>
            <a:ahLst/>
            <a:cxnLst>
              <a:cxn ang="0">
                <a:pos x="connsiteX0" y="connsiteY0"/>
              </a:cxn>
              <a:cxn ang="0">
                <a:pos x="connsiteX1" y="connsiteY1"/>
              </a:cxn>
              <a:cxn ang="0">
                <a:pos x="connsiteX2" y="connsiteY2"/>
              </a:cxn>
              <a:cxn ang="0">
                <a:pos x="connsiteX3" y="connsiteY3"/>
              </a:cxn>
            </a:cxnLst>
            <a:rect l="l" t="t" r="r" b="b"/>
            <a:pathLst>
              <a:path w="854456" h="343929">
                <a:moveTo>
                  <a:pt x="0" y="0"/>
                </a:moveTo>
                <a:lnTo>
                  <a:pt x="854456" y="0"/>
                </a:lnTo>
                <a:lnTo>
                  <a:pt x="854456" y="343930"/>
                </a:lnTo>
                <a:lnTo>
                  <a:pt x="0" y="343930"/>
                </a:lnTo>
                <a:close/>
              </a:path>
            </a:pathLst>
          </a:custGeom>
          <a:solidFill>
            <a:schemeClr val="accent1"/>
          </a:solidFill>
          <a:ln w="2342" cap="flat">
            <a:noFill/>
            <a:prstDash val="solid"/>
            <a:miter/>
          </a:ln>
        </p:spPr>
        <p:txBody>
          <a:bodyPr rtlCol="0" anchor="ctr"/>
          <a:lstStyle/>
          <a:p>
            <a:endParaRPr lang="zh-CN" altLang="en-US"/>
          </a:p>
        </p:txBody>
      </p:sp>
      <p:sp>
        <p:nvSpPr>
          <p:cNvPr id="65" name="任意多边形: 形状 64"/>
          <p:cNvSpPr/>
          <p:nvPr>
            <p:custDataLst>
              <p:tags r:id="rId50"/>
            </p:custDataLst>
          </p:nvPr>
        </p:nvSpPr>
        <p:spPr>
          <a:xfrm>
            <a:off x="3588609" y="3220181"/>
            <a:ext cx="633308" cy="201827"/>
          </a:xfrm>
          <a:custGeom>
            <a:avLst/>
            <a:gdLst>
              <a:gd name="connsiteX0" fmla="*/ 354010 w 690392"/>
              <a:gd name="connsiteY0" fmla="*/ 135935 h 220019"/>
              <a:gd name="connsiteX1" fmla="*/ 661325 w 690392"/>
              <a:gd name="connsiteY1" fmla="*/ 135935 h 220019"/>
              <a:gd name="connsiteX2" fmla="*/ 690392 w 690392"/>
              <a:gd name="connsiteY2" fmla="*/ 165002 h 220019"/>
              <a:gd name="connsiteX3" fmla="*/ 661325 w 690392"/>
              <a:gd name="connsiteY3" fmla="*/ 194069 h 220019"/>
              <a:gd name="connsiteX4" fmla="*/ 354010 w 690392"/>
              <a:gd name="connsiteY4" fmla="*/ 194069 h 220019"/>
              <a:gd name="connsiteX5" fmla="*/ 324943 w 690392"/>
              <a:gd name="connsiteY5" fmla="*/ 165002 h 220019"/>
              <a:gd name="connsiteX6" fmla="*/ 354010 w 690392"/>
              <a:gd name="connsiteY6" fmla="*/ 135935 h 220019"/>
              <a:gd name="connsiteX7" fmla="*/ 354010 w 690392"/>
              <a:gd name="connsiteY7" fmla="*/ 25926 h 220019"/>
              <a:gd name="connsiteX8" fmla="*/ 661325 w 690392"/>
              <a:gd name="connsiteY8" fmla="*/ 25926 h 220019"/>
              <a:gd name="connsiteX9" fmla="*/ 690392 w 690392"/>
              <a:gd name="connsiteY9" fmla="*/ 54993 h 220019"/>
              <a:gd name="connsiteX10" fmla="*/ 661325 w 690392"/>
              <a:gd name="connsiteY10" fmla="*/ 84060 h 220019"/>
              <a:gd name="connsiteX11" fmla="*/ 354010 w 690392"/>
              <a:gd name="connsiteY11" fmla="*/ 84060 h 220019"/>
              <a:gd name="connsiteX12" fmla="*/ 324943 w 690392"/>
              <a:gd name="connsiteY12" fmla="*/ 54993 h 220019"/>
              <a:gd name="connsiteX13" fmla="*/ 354010 w 690392"/>
              <a:gd name="connsiteY13" fmla="*/ 25926 h 220019"/>
              <a:gd name="connsiteX14" fmla="*/ 110009 w 690392"/>
              <a:gd name="connsiteY14" fmla="*/ 0 h 220019"/>
              <a:gd name="connsiteX15" fmla="*/ 220019 w 690392"/>
              <a:gd name="connsiteY15" fmla="*/ 110010 h 220019"/>
              <a:gd name="connsiteX16" fmla="*/ 110009 w 690392"/>
              <a:gd name="connsiteY16" fmla="*/ 220019 h 220019"/>
              <a:gd name="connsiteX17" fmla="*/ 0 w 690392"/>
              <a:gd name="connsiteY17" fmla="*/ 110010 h 220019"/>
              <a:gd name="connsiteX18" fmla="*/ 110009 w 690392"/>
              <a:gd name="connsiteY18" fmla="*/ 0 h 22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90392" h="220019">
                <a:moveTo>
                  <a:pt x="354010" y="135935"/>
                </a:moveTo>
                <a:lnTo>
                  <a:pt x="661325" y="135935"/>
                </a:lnTo>
                <a:cubicBezTo>
                  <a:pt x="677382" y="135935"/>
                  <a:pt x="690392" y="148945"/>
                  <a:pt x="690392" y="165002"/>
                </a:cubicBezTo>
                <a:cubicBezTo>
                  <a:pt x="690392" y="181059"/>
                  <a:pt x="677382" y="194069"/>
                  <a:pt x="661325" y="194069"/>
                </a:cubicBezTo>
                <a:lnTo>
                  <a:pt x="354010" y="194069"/>
                </a:lnTo>
                <a:cubicBezTo>
                  <a:pt x="337953" y="194069"/>
                  <a:pt x="324943" y="181059"/>
                  <a:pt x="324943" y="165002"/>
                </a:cubicBezTo>
                <a:cubicBezTo>
                  <a:pt x="324943" y="148945"/>
                  <a:pt x="337953" y="135935"/>
                  <a:pt x="354010" y="135935"/>
                </a:cubicBezTo>
                <a:close/>
                <a:moveTo>
                  <a:pt x="354010" y="25926"/>
                </a:moveTo>
                <a:lnTo>
                  <a:pt x="661325" y="25926"/>
                </a:lnTo>
                <a:cubicBezTo>
                  <a:pt x="677382" y="25926"/>
                  <a:pt x="690392" y="38936"/>
                  <a:pt x="690392" y="54993"/>
                </a:cubicBezTo>
                <a:cubicBezTo>
                  <a:pt x="690392" y="71050"/>
                  <a:pt x="677382" y="84060"/>
                  <a:pt x="661325" y="84060"/>
                </a:cubicBezTo>
                <a:lnTo>
                  <a:pt x="354010" y="84060"/>
                </a:lnTo>
                <a:cubicBezTo>
                  <a:pt x="337953" y="84060"/>
                  <a:pt x="324943" y="71050"/>
                  <a:pt x="324943" y="54993"/>
                </a:cubicBezTo>
                <a:cubicBezTo>
                  <a:pt x="324943" y="38936"/>
                  <a:pt x="337953" y="25926"/>
                  <a:pt x="354010" y="25926"/>
                </a:cubicBezTo>
                <a:close/>
                <a:moveTo>
                  <a:pt x="110009" y="0"/>
                </a:moveTo>
                <a:cubicBezTo>
                  <a:pt x="170766" y="0"/>
                  <a:pt x="220019" y="49253"/>
                  <a:pt x="220019" y="110010"/>
                </a:cubicBezTo>
                <a:cubicBezTo>
                  <a:pt x="220019" y="170766"/>
                  <a:pt x="170766" y="220019"/>
                  <a:pt x="110009" y="220019"/>
                </a:cubicBezTo>
                <a:cubicBezTo>
                  <a:pt x="49253" y="220019"/>
                  <a:pt x="0" y="170766"/>
                  <a:pt x="0" y="110010"/>
                </a:cubicBezTo>
                <a:cubicBezTo>
                  <a:pt x="0" y="49253"/>
                  <a:pt x="49253" y="0"/>
                  <a:pt x="110009" y="0"/>
                </a:cubicBezTo>
                <a:close/>
              </a:path>
            </a:pathLst>
          </a:custGeom>
          <a:solidFill>
            <a:srgbClr val="FFFFFF"/>
          </a:solidFill>
          <a:ln w="2342" cap="flat">
            <a:noFill/>
            <a:prstDash val="solid"/>
            <a:miter/>
          </a:ln>
        </p:spPr>
        <p:txBody>
          <a:bodyPr rtlCol="0" anchor="ctr"/>
          <a:lstStyle/>
          <a:p>
            <a:endParaRPr lang="zh-CN" altLang="en-US"/>
          </a:p>
        </p:txBody>
      </p:sp>
      <p:sp>
        <p:nvSpPr>
          <p:cNvPr id="66" name="任意多边形: 形状 65"/>
          <p:cNvSpPr/>
          <p:nvPr>
            <p:custDataLst>
              <p:tags r:id="rId51"/>
            </p:custDataLst>
          </p:nvPr>
        </p:nvSpPr>
        <p:spPr>
          <a:xfrm>
            <a:off x="2017212" y="3160122"/>
            <a:ext cx="571551" cy="572475"/>
          </a:xfrm>
          <a:custGeom>
            <a:avLst/>
            <a:gdLst>
              <a:gd name="connsiteX0" fmla="*/ 619552 w 623067"/>
              <a:gd name="connsiteY0" fmla="*/ 624076 h 624075"/>
              <a:gd name="connsiteX1" fmla="*/ 3516 w 623067"/>
              <a:gd name="connsiteY1" fmla="*/ 624076 h 624075"/>
              <a:gd name="connsiteX2" fmla="*/ 0 w 623067"/>
              <a:gd name="connsiteY2" fmla="*/ 620560 h 624075"/>
              <a:gd name="connsiteX3" fmla="*/ 0 w 623067"/>
              <a:gd name="connsiteY3" fmla="*/ 3516 h 624075"/>
              <a:gd name="connsiteX4" fmla="*/ 3516 w 623067"/>
              <a:gd name="connsiteY4" fmla="*/ 0 h 624075"/>
              <a:gd name="connsiteX5" fmla="*/ 619552 w 623067"/>
              <a:gd name="connsiteY5" fmla="*/ 0 h 624075"/>
              <a:gd name="connsiteX6" fmla="*/ 623068 w 623067"/>
              <a:gd name="connsiteY6" fmla="*/ 3516 h 624075"/>
              <a:gd name="connsiteX7" fmla="*/ 623068 w 623067"/>
              <a:gd name="connsiteY7" fmla="*/ 620560 h 624075"/>
              <a:gd name="connsiteX8" fmla="*/ 619552 w 623067"/>
              <a:gd name="connsiteY8" fmla="*/ 624076 h 624075"/>
              <a:gd name="connsiteX9" fmla="*/ 7032 w 623067"/>
              <a:gd name="connsiteY9" fmla="*/ 617043 h 624075"/>
              <a:gd name="connsiteX10" fmla="*/ 616036 w 623067"/>
              <a:gd name="connsiteY10" fmla="*/ 617043 h 624075"/>
              <a:gd name="connsiteX11" fmla="*/ 616036 w 623067"/>
              <a:gd name="connsiteY11" fmla="*/ 7032 h 624075"/>
              <a:gd name="connsiteX12" fmla="*/ 7032 w 623067"/>
              <a:gd name="connsiteY12" fmla="*/ 7032 h 624075"/>
              <a:gd name="connsiteX13" fmla="*/ 7032 w 623067"/>
              <a:gd name="connsiteY13" fmla="*/ 617043 h 6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00" h="902">
                <a:moveTo>
                  <a:pt x="10" y="10"/>
                </a:moveTo>
                <a:lnTo>
                  <a:pt x="10" y="125"/>
                </a:lnTo>
                <a:lnTo>
                  <a:pt x="883" y="125"/>
                </a:lnTo>
                <a:cubicBezTo>
                  <a:pt x="885" y="125"/>
                  <a:pt x="888" y="128"/>
                  <a:pt x="888" y="130"/>
                </a:cubicBezTo>
                <a:cubicBezTo>
                  <a:pt x="888" y="133"/>
                  <a:pt x="885" y="135"/>
                  <a:pt x="883" y="135"/>
                </a:cubicBezTo>
                <a:lnTo>
                  <a:pt x="10" y="135"/>
                </a:lnTo>
                <a:lnTo>
                  <a:pt x="10" y="891"/>
                </a:lnTo>
                <a:lnTo>
                  <a:pt x="890" y="891"/>
                </a:lnTo>
                <a:lnTo>
                  <a:pt x="890" y="10"/>
                </a:lnTo>
                <a:lnTo>
                  <a:pt x="10" y="10"/>
                </a:lnTo>
                <a:close/>
                <a:moveTo>
                  <a:pt x="5" y="0"/>
                </a:moveTo>
                <a:lnTo>
                  <a:pt x="895" y="0"/>
                </a:lnTo>
                <a:cubicBezTo>
                  <a:pt x="898" y="0"/>
                  <a:pt x="900" y="2"/>
                  <a:pt x="900" y="5"/>
                </a:cubicBezTo>
                <a:lnTo>
                  <a:pt x="900" y="896"/>
                </a:lnTo>
                <a:cubicBezTo>
                  <a:pt x="900" y="899"/>
                  <a:pt x="898" y="902"/>
                  <a:pt x="895" y="902"/>
                </a:cubicBezTo>
                <a:lnTo>
                  <a:pt x="5" y="902"/>
                </a:lnTo>
                <a:cubicBezTo>
                  <a:pt x="2" y="902"/>
                  <a:pt x="0" y="899"/>
                  <a:pt x="0" y="896"/>
                </a:cubicBezTo>
                <a:lnTo>
                  <a:pt x="0" y="5"/>
                </a:lnTo>
                <a:cubicBezTo>
                  <a:pt x="0" y="2"/>
                  <a:pt x="2" y="0"/>
                  <a:pt x="5" y="0"/>
                </a:cubicBezTo>
                <a:close/>
              </a:path>
            </a:pathLst>
          </a:custGeom>
          <a:solidFill>
            <a:schemeClr val="tx2"/>
          </a:solidFill>
          <a:ln w="2342" cap="flat">
            <a:solidFill>
              <a:srgbClr val="000000"/>
            </a:solidFill>
            <a:prstDash val="solid"/>
            <a:miter/>
          </a:ln>
        </p:spPr>
        <p:txBody>
          <a:bodyPr wrap="square" rtlCol="0" anchor="ctr">
            <a:noAutofit/>
          </a:bodyPr>
          <a:lstStyle/>
          <a:p>
            <a:endParaRPr lang="zh-CN" altLang="en-US">
              <a:solidFill>
                <a:srgbClr val="333333"/>
              </a:solidFill>
            </a:endParaRPr>
          </a:p>
        </p:txBody>
      </p:sp>
      <p:sp>
        <p:nvSpPr>
          <p:cNvPr id="68" name="任意多边形: 形状 67"/>
          <p:cNvSpPr/>
          <p:nvPr>
            <p:custDataLst>
              <p:tags r:id="rId52"/>
            </p:custDataLst>
          </p:nvPr>
        </p:nvSpPr>
        <p:spPr>
          <a:xfrm>
            <a:off x="2063421" y="3337537"/>
            <a:ext cx="476592" cy="274838"/>
          </a:xfrm>
          <a:custGeom>
            <a:avLst/>
            <a:gdLst>
              <a:gd name="connsiteX0" fmla="*/ 125669 w 519551"/>
              <a:gd name="connsiteY0" fmla="*/ 35170 h 299611"/>
              <a:gd name="connsiteX1" fmla="*/ 261135 w 519551"/>
              <a:gd name="connsiteY1" fmla="*/ 184092 h 299611"/>
              <a:gd name="connsiteX2" fmla="*/ 422013 w 519551"/>
              <a:gd name="connsiteY2" fmla="*/ 149563 h 299611"/>
              <a:gd name="connsiteX3" fmla="*/ 519551 w 519551"/>
              <a:gd name="connsiteY3" fmla="*/ 299611 h 299611"/>
              <a:gd name="connsiteX4" fmla="*/ 23 w 519551"/>
              <a:gd name="connsiteY4" fmla="*/ 299611 h 299611"/>
              <a:gd name="connsiteX5" fmla="*/ 0 w 519551"/>
              <a:gd name="connsiteY5" fmla="*/ 299611 h 299611"/>
              <a:gd name="connsiteX6" fmla="*/ 125669 w 519551"/>
              <a:gd name="connsiteY6" fmla="*/ 35170 h 299611"/>
              <a:gd name="connsiteX7" fmla="*/ 327676 w 519551"/>
              <a:gd name="connsiteY7" fmla="*/ 0 h 299611"/>
              <a:gd name="connsiteX8" fmla="*/ 356434 w 519551"/>
              <a:gd name="connsiteY8" fmla="*/ 11912 h 299611"/>
              <a:gd name="connsiteX9" fmla="*/ 356434 w 519551"/>
              <a:gd name="connsiteY9" fmla="*/ 69429 h 299611"/>
              <a:gd name="connsiteX10" fmla="*/ 298918 w 519551"/>
              <a:gd name="connsiteY10" fmla="*/ 69429 h 299611"/>
              <a:gd name="connsiteX11" fmla="*/ 298917 w 519551"/>
              <a:gd name="connsiteY11" fmla="*/ 11912 h 299611"/>
              <a:gd name="connsiteX12" fmla="*/ 327676 w 519551"/>
              <a:gd name="connsiteY12" fmla="*/ 0 h 29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9551" h="299611">
                <a:moveTo>
                  <a:pt x="125669" y="35170"/>
                </a:moveTo>
                <a:cubicBezTo>
                  <a:pt x="185678" y="34068"/>
                  <a:pt x="210502" y="144711"/>
                  <a:pt x="261135" y="184092"/>
                </a:cubicBezTo>
                <a:cubicBezTo>
                  <a:pt x="311792" y="223473"/>
                  <a:pt x="344961" y="137304"/>
                  <a:pt x="422013" y="149563"/>
                </a:cubicBezTo>
                <a:cubicBezTo>
                  <a:pt x="483921" y="159409"/>
                  <a:pt x="519551" y="299611"/>
                  <a:pt x="519551" y="299611"/>
                </a:cubicBezTo>
                <a:lnTo>
                  <a:pt x="23" y="299611"/>
                </a:lnTo>
                <a:lnTo>
                  <a:pt x="0" y="299611"/>
                </a:lnTo>
                <a:cubicBezTo>
                  <a:pt x="0" y="299611"/>
                  <a:pt x="43999" y="36670"/>
                  <a:pt x="125669" y="35170"/>
                </a:cubicBezTo>
                <a:close/>
                <a:moveTo>
                  <a:pt x="327676" y="0"/>
                </a:moveTo>
                <a:cubicBezTo>
                  <a:pt x="338084" y="0"/>
                  <a:pt x="348493" y="3971"/>
                  <a:pt x="356434" y="11912"/>
                </a:cubicBezTo>
                <a:cubicBezTo>
                  <a:pt x="372317" y="27795"/>
                  <a:pt x="372317" y="53546"/>
                  <a:pt x="356434" y="69429"/>
                </a:cubicBezTo>
                <a:cubicBezTo>
                  <a:pt x="340551" y="85312"/>
                  <a:pt x="314800" y="85312"/>
                  <a:pt x="298918" y="69429"/>
                </a:cubicBezTo>
                <a:cubicBezTo>
                  <a:pt x="283035" y="53546"/>
                  <a:pt x="283035" y="27795"/>
                  <a:pt x="298917" y="11912"/>
                </a:cubicBezTo>
                <a:cubicBezTo>
                  <a:pt x="306858" y="3971"/>
                  <a:pt x="317267" y="0"/>
                  <a:pt x="327676" y="0"/>
                </a:cubicBezTo>
                <a:close/>
              </a:path>
            </a:pathLst>
          </a:custGeom>
          <a:solidFill>
            <a:schemeClr val="accent1"/>
          </a:solidFill>
          <a:ln w="2342" cap="flat">
            <a:noFill/>
            <a:prstDash val="solid"/>
            <a:miter/>
          </a:ln>
        </p:spPr>
        <p:txBody>
          <a:bodyPr rtlCol="0" anchor="ctr"/>
          <a:lstStyle/>
          <a:p>
            <a:endParaRPr lang="zh-CN" altLang="en-US"/>
          </a:p>
        </p:txBody>
      </p:sp>
      <p:sp>
        <p:nvSpPr>
          <p:cNvPr id="69" name="任意多边形: 形状 68"/>
          <p:cNvSpPr/>
          <p:nvPr>
            <p:custDataLst>
              <p:tags r:id="rId53"/>
            </p:custDataLst>
          </p:nvPr>
        </p:nvSpPr>
        <p:spPr>
          <a:xfrm>
            <a:off x="2017212" y="3862238"/>
            <a:ext cx="818384" cy="250811"/>
          </a:xfrm>
          <a:custGeom>
            <a:avLst/>
            <a:gdLst>
              <a:gd name="connsiteX0" fmla="*/ 3314 w 840743"/>
              <a:gd name="connsiteY0" fmla="*/ 251036 h 257663"/>
              <a:gd name="connsiteX1" fmla="*/ 837430 w 840743"/>
              <a:gd name="connsiteY1" fmla="*/ 251036 h 257663"/>
              <a:gd name="connsiteX2" fmla="*/ 840743 w 840743"/>
              <a:gd name="connsiteY2" fmla="*/ 254350 h 257663"/>
              <a:gd name="connsiteX3" fmla="*/ 837430 w 840743"/>
              <a:gd name="connsiteY3" fmla="*/ 257663 h 257663"/>
              <a:gd name="connsiteX4" fmla="*/ 3314 w 840743"/>
              <a:gd name="connsiteY4" fmla="*/ 257663 h 257663"/>
              <a:gd name="connsiteX5" fmla="*/ 0 w 840743"/>
              <a:gd name="connsiteY5" fmla="*/ 254350 h 257663"/>
              <a:gd name="connsiteX6" fmla="*/ 3314 w 840743"/>
              <a:gd name="connsiteY6" fmla="*/ 251036 h 257663"/>
              <a:gd name="connsiteX7" fmla="*/ 3314 w 840743"/>
              <a:gd name="connsiteY7" fmla="*/ 167358 h 257663"/>
              <a:gd name="connsiteX8" fmla="*/ 837430 w 840743"/>
              <a:gd name="connsiteY8" fmla="*/ 167358 h 257663"/>
              <a:gd name="connsiteX9" fmla="*/ 840743 w 840743"/>
              <a:gd name="connsiteY9" fmla="*/ 170672 h 257663"/>
              <a:gd name="connsiteX10" fmla="*/ 837430 w 840743"/>
              <a:gd name="connsiteY10" fmla="*/ 173985 h 257663"/>
              <a:gd name="connsiteX11" fmla="*/ 3314 w 840743"/>
              <a:gd name="connsiteY11" fmla="*/ 173985 h 257663"/>
              <a:gd name="connsiteX12" fmla="*/ 0 w 840743"/>
              <a:gd name="connsiteY12" fmla="*/ 170672 h 257663"/>
              <a:gd name="connsiteX13" fmla="*/ 3314 w 840743"/>
              <a:gd name="connsiteY13" fmla="*/ 167358 h 257663"/>
              <a:gd name="connsiteX14" fmla="*/ 3314 w 840743"/>
              <a:gd name="connsiteY14" fmla="*/ 83679 h 257663"/>
              <a:gd name="connsiteX15" fmla="*/ 837430 w 840743"/>
              <a:gd name="connsiteY15" fmla="*/ 83679 h 257663"/>
              <a:gd name="connsiteX16" fmla="*/ 840743 w 840743"/>
              <a:gd name="connsiteY16" fmla="*/ 86993 h 257663"/>
              <a:gd name="connsiteX17" fmla="*/ 837430 w 840743"/>
              <a:gd name="connsiteY17" fmla="*/ 90306 h 257663"/>
              <a:gd name="connsiteX18" fmla="*/ 3314 w 840743"/>
              <a:gd name="connsiteY18" fmla="*/ 90306 h 257663"/>
              <a:gd name="connsiteX19" fmla="*/ 0 w 840743"/>
              <a:gd name="connsiteY19" fmla="*/ 86993 h 257663"/>
              <a:gd name="connsiteX20" fmla="*/ 3314 w 840743"/>
              <a:gd name="connsiteY20" fmla="*/ 83679 h 257663"/>
              <a:gd name="connsiteX21" fmla="*/ 3314 w 840743"/>
              <a:gd name="connsiteY21" fmla="*/ 0 h 257663"/>
              <a:gd name="connsiteX22" fmla="*/ 837430 w 840743"/>
              <a:gd name="connsiteY22" fmla="*/ 0 h 257663"/>
              <a:gd name="connsiteX23" fmla="*/ 840743 w 840743"/>
              <a:gd name="connsiteY23" fmla="*/ 3314 h 257663"/>
              <a:gd name="connsiteX24" fmla="*/ 837430 w 840743"/>
              <a:gd name="connsiteY24" fmla="*/ 6627 h 257663"/>
              <a:gd name="connsiteX25" fmla="*/ 3314 w 840743"/>
              <a:gd name="connsiteY25" fmla="*/ 6627 h 257663"/>
              <a:gd name="connsiteX26" fmla="*/ 0 w 840743"/>
              <a:gd name="connsiteY26" fmla="*/ 3314 h 257663"/>
              <a:gd name="connsiteX27" fmla="*/ 3314 w 840743"/>
              <a:gd name="connsiteY27" fmla="*/ 0 h 257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40743" h="257663">
                <a:moveTo>
                  <a:pt x="3314" y="251036"/>
                </a:moveTo>
                <a:lnTo>
                  <a:pt x="837430" y="251036"/>
                </a:lnTo>
                <a:cubicBezTo>
                  <a:pt x="839263" y="251036"/>
                  <a:pt x="840743" y="252516"/>
                  <a:pt x="840743" y="254350"/>
                </a:cubicBezTo>
                <a:cubicBezTo>
                  <a:pt x="840743" y="256184"/>
                  <a:pt x="839263" y="257663"/>
                  <a:pt x="837430" y="257663"/>
                </a:cubicBezTo>
                <a:lnTo>
                  <a:pt x="3314" y="257663"/>
                </a:lnTo>
                <a:cubicBezTo>
                  <a:pt x="1481" y="257663"/>
                  <a:pt x="0" y="256184"/>
                  <a:pt x="0" y="254350"/>
                </a:cubicBezTo>
                <a:cubicBezTo>
                  <a:pt x="0" y="252516"/>
                  <a:pt x="1481" y="251036"/>
                  <a:pt x="3314" y="251036"/>
                </a:cubicBezTo>
                <a:close/>
                <a:moveTo>
                  <a:pt x="3314" y="167358"/>
                </a:moveTo>
                <a:lnTo>
                  <a:pt x="837430" y="167358"/>
                </a:lnTo>
                <a:cubicBezTo>
                  <a:pt x="839263" y="167358"/>
                  <a:pt x="840743" y="168838"/>
                  <a:pt x="840743" y="170672"/>
                </a:cubicBezTo>
                <a:cubicBezTo>
                  <a:pt x="840743" y="172506"/>
                  <a:pt x="839263" y="173985"/>
                  <a:pt x="837430" y="173985"/>
                </a:cubicBezTo>
                <a:lnTo>
                  <a:pt x="3314" y="173985"/>
                </a:lnTo>
                <a:cubicBezTo>
                  <a:pt x="1481" y="173985"/>
                  <a:pt x="0" y="172506"/>
                  <a:pt x="0" y="170672"/>
                </a:cubicBezTo>
                <a:cubicBezTo>
                  <a:pt x="0" y="168838"/>
                  <a:pt x="1481" y="167358"/>
                  <a:pt x="3314" y="167358"/>
                </a:cubicBezTo>
                <a:close/>
                <a:moveTo>
                  <a:pt x="3314" y="83679"/>
                </a:moveTo>
                <a:lnTo>
                  <a:pt x="837430" y="83679"/>
                </a:lnTo>
                <a:cubicBezTo>
                  <a:pt x="839263" y="83679"/>
                  <a:pt x="840743" y="85159"/>
                  <a:pt x="840743" y="86993"/>
                </a:cubicBezTo>
                <a:cubicBezTo>
                  <a:pt x="840743" y="88827"/>
                  <a:pt x="839263" y="90306"/>
                  <a:pt x="837430" y="90306"/>
                </a:cubicBezTo>
                <a:lnTo>
                  <a:pt x="3314" y="90306"/>
                </a:lnTo>
                <a:cubicBezTo>
                  <a:pt x="1481" y="90306"/>
                  <a:pt x="0" y="88827"/>
                  <a:pt x="0" y="86993"/>
                </a:cubicBezTo>
                <a:cubicBezTo>
                  <a:pt x="0" y="85159"/>
                  <a:pt x="1481" y="83679"/>
                  <a:pt x="3314" y="83679"/>
                </a:cubicBezTo>
                <a:close/>
                <a:moveTo>
                  <a:pt x="3314" y="0"/>
                </a:moveTo>
                <a:lnTo>
                  <a:pt x="837430" y="0"/>
                </a:lnTo>
                <a:cubicBezTo>
                  <a:pt x="839263" y="0"/>
                  <a:pt x="840743" y="1480"/>
                  <a:pt x="840743" y="3314"/>
                </a:cubicBezTo>
                <a:cubicBezTo>
                  <a:pt x="840743" y="5148"/>
                  <a:pt x="839263" y="6627"/>
                  <a:pt x="837430" y="6627"/>
                </a:cubicBezTo>
                <a:lnTo>
                  <a:pt x="3314" y="6627"/>
                </a:lnTo>
                <a:cubicBezTo>
                  <a:pt x="1481" y="6627"/>
                  <a:pt x="0" y="5148"/>
                  <a:pt x="0" y="3314"/>
                </a:cubicBezTo>
                <a:cubicBezTo>
                  <a:pt x="0" y="1480"/>
                  <a:pt x="1481" y="0"/>
                  <a:pt x="3314" y="0"/>
                </a:cubicBezTo>
                <a:close/>
              </a:path>
            </a:pathLst>
          </a:custGeom>
          <a:solidFill>
            <a:schemeClr val="tx2"/>
          </a:solidFill>
          <a:ln w="2342" cap="flat">
            <a:solidFill>
              <a:srgbClr val="000000"/>
            </a:solidFill>
            <a:prstDash val="solid"/>
            <a:miter/>
          </a:ln>
        </p:spPr>
        <p:txBody>
          <a:bodyPr wrap="square" rtlCol="0" anchor="ctr">
            <a:noAutofit/>
          </a:bodyPr>
          <a:lstStyle/>
          <a:p>
            <a:endParaRPr lang="zh-CN" altLang="en-US">
              <a:solidFill>
                <a:srgbClr val="333333"/>
              </a:solidFill>
            </a:endParaRPr>
          </a:p>
        </p:txBody>
      </p:sp>
      <p:sp>
        <p:nvSpPr>
          <p:cNvPr id="70" name="任意多边形: 形状 69"/>
          <p:cNvSpPr/>
          <p:nvPr>
            <p:custDataLst>
              <p:tags r:id="rId54"/>
            </p:custDataLst>
          </p:nvPr>
        </p:nvSpPr>
        <p:spPr>
          <a:xfrm>
            <a:off x="2702320" y="3160122"/>
            <a:ext cx="693107" cy="572474"/>
          </a:xfrm>
          <a:custGeom>
            <a:avLst/>
            <a:gdLst>
              <a:gd name="connsiteX0" fmla="*/ 752065 w 755581"/>
              <a:gd name="connsiteY0" fmla="*/ 624076 h 624075"/>
              <a:gd name="connsiteX1" fmla="*/ 3516 w 755581"/>
              <a:gd name="connsiteY1" fmla="*/ 624076 h 624075"/>
              <a:gd name="connsiteX2" fmla="*/ 0 w 755581"/>
              <a:gd name="connsiteY2" fmla="*/ 620560 h 624075"/>
              <a:gd name="connsiteX3" fmla="*/ 0 w 755581"/>
              <a:gd name="connsiteY3" fmla="*/ 3516 h 624075"/>
              <a:gd name="connsiteX4" fmla="*/ 3516 w 755581"/>
              <a:gd name="connsiteY4" fmla="*/ 0 h 624075"/>
              <a:gd name="connsiteX5" fmla="*/ 752065 w 755581"/>
              <a:gd name="connsiteY5" fmla="*/ 0 h 624075"/>
              <a:gd name="connsiteX6" fmla="*/ 755581 w 755581"/>
              <a:gd name="connsiteY6" fmla="*/ 3516 h 624075"/>
              <a:gd name="connsiteX7" fmla="*/ 755581 w 755581"/>
              <a:gd name="connsiteY7" fmla="*/ 620560 h 624075"/>
              <a:gd name="connsiteX8" fmla="*/ 752065 w 755581"/>
              <a:gd name="connsiteY8" fmla="*/ 624076 h 624075"/>
              <a:gd name="connsiteX9" fmla="*/ 7032 w 755581"/>
              <a:gd name="connsiteY9" fmla="*/ 617043 h 624075"/>
              <a:gd name="connsiteX10" fmla="*/ 748549 w 755581"/>
              <a:gd name="connsiteY10" fmla="*/ 617043 h 624075"/>
              <a:gd name="connsiteX11" fmla="*/ 748549 w 755581"/>
              <a:gd name="connsiteY11" fmla="*/ 7032 h 624075"/>
              <a:gd name="connsiteX12" fmla="*/ 7032 w 755581"/>
              <a:gd name="connsiteY12" fmla="*/ 7032 h 624075"/>
              <a:gd name="connsiteX13" fmla="*/ 7032 w 755581"/>
              <a:gd name="connsiteY13" fmla="*/ 617043 h 6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5581" h="624075">
                <a:moveTo>
                  <a:pt x="752065" y="624076"/>
                </a:moveTo>
                <a:lnTo>
                  <a:pt x="3516" y="624076"/>
                </a:lnTo>
                <a:cubicBezTo>
                  <a:pt x="1571" y="624076"/>
                  <a:pt x="0" y="622505"/>
                  <a:pt x="0" y="620560"/>
                </a:cubicBezTo>
                <a:lnTo>
                  <a:pt x="0" y="3516"/>
                </a:lnTo>
                <a:cubicBezTo>
                  <a:pt x="0" y="1571"/>
                  <a:pt x="1571" y="0"/>
                  <a:pt x="3516" y="0"/>
                </a:cubicBezTo>
                <a:lnTo>
                  <a:pt x="752065" y="0"/>
                </a:lnTo>
                <a:cubicBezTo>
                  <a:pt x="754011" y="0"/>
                  <a:pt x="755581" y="1571"/>
                  <a:pt x="755581" y="3516"/>
                </a:cubicBezTo>
                <a:lnTo>
                  <a:pt x="755581" y="620560"/>
                </a:lnTo>
                <a:cubicBezTo>
                  <a:pt x="755581" y="622505"/>
                  <a:pt x="754011" y="624076"/>
                  <a:pt x="752065" y="624076"/>
                </a:cubicBezTo>
                <a:close/>
                <a:moveTo>
                  <a:pt x="7032" y="617043"/>
                </a:moveTo>
                <a:lnTo>
                  <a:pt x="748549" y="617043"/>
                </a:lnTo>
                <a:lnTo>
                  <a:pt x="748549" y="7032"/>
                </a:lnTo>
                <a:lnTo>
                  <a:pt x="7032" y="7032"/>
                </a:lnTo>
                <a:lnTo>
                  <a:pt x="7032" y="617043"/>
                </a:lnTo>
                <a:close/>
              </a:path>
            </a:pathLst>
          </a:custGeom>
          <a:solidFill>
            <a:schemeClr val="tx2"/>
          </a:solidFill>
          <a:ln w="2342" cap="flat">
            <a:solidFill>
              <a:srgbClr val="000000"/>
            </a:solidFill>
            <a:prstDash val="solid"/>
            <a:miter/>
          </a:ln>
        </p:spPr>
        <p:txBody>
          <a:bodyPr rtlCol="0" anchor="ctr"/>
          <a:lstStyle/>
          <a:p>
            <a:endParaRPr lang="zh-CN" altLang="en-US">
              <a:solidFill>
                <a:srgbClr val="333333"/>
              </a:solidFill>
            </a:endParaRPr>
          </a:p>
        </p:txBody>
      </p:sp>
      <p:sp>
        <p:nvSpPr>
          <p:cNvPr id="71" name="任意多边形: 形状 70"/>
          <p:cNvSpPr/>
          <p:nvPr>
            <p:custDataLst>
              <p:tags r:id="rId55"/>
            </p:custDataLst>
          </p:nvPr>
        </p:nvSpPr>
        <p:spPr>
          <a:xfrm>
            <a:off x="2960722" y="3358208"/>
            <a:ext cx="176325" cy="176325"/>
          </a:xfrm>
          <a:custGeom>
            <a:avLst/>
            <a:gdLst>
              <a:gd name="connsiteX0" fmla="*/ 192218 w 192218"/>
              <a:gd name="connsiteY0" fmla="*/ 96109 h 192218"/>
              <a:gd name="connsiteX1" fmla="*/ 96109 w 192218"/>
              <a:gd name="connsiteY1" fmla="*/ 192218 h 192218"/>
              <a:gd name="connsiteX2" fmla="*/ 0 w 192218"/>
              <a:gd name="connsiteY2" fmla="*/ 96109 h 192218"/>
              <a:gd name="connsiteX3" fmla="*/ 96109 w 192218"/>
              <a:gd name="connsiteY3" fmla="*/ 0 h 192218"/>
              <a:gd name="connsiteX4" fmla="*/ 192218 w 192218"/>
              <a:gd name="connsiteY4" fmla="*/ 96109 h 19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218" h="192218">
                <a:moveTo>
                  <a:pt x="192218" y="96109"/>
                </a:moveTo>
                <a:cubicBezTo>
                  <a:pt x="192218" y="149189"/>
                  <a:pt x="149189" y="192218"/>
                  <a:pt x="96109" y="192218"/>
                </a:cubicBezTo>
                <a:cubicBezTo>
                  <a:pt x="43029" y="192218"/>
                  <a:pt x="0" y="149189"/>
                  <a:pt x="0" y="96109"/>
                </a:cubicBezTo>
                <a:cubicBezTo>
                  <a:pt x="0" y="43029"/>
                  <a:pt x="43029" y="0"/>
                  <a:pt x="96109" y="0"/>
                </a:cubicBezTo>
                <a:cubicBezTo>
                  <a:pt x="149189" y="0"/>
                  <a:pt x="192218" y="43029"/>
                  <a:pt x="192218" y="96109"/>
                </a:cubicBezTo>
                <a:close/>
              </a:path>
            </a:pathLst>
          </a:custGeom>
          <a:solidFill>
            <a:schemeClr val="accent1"/>
          </a:solidFill>
          <a:ln w="2342" cap="flat">
            <a:noFill/>
            <a:prstDash val="solid"/>
            <a:miter/>
          </a:ln>
        </p:spPr>
        <p:txBody>
          <a:bodyPr rtlCol="0" anchor="ctr"/>
          <a:lstStyle/>
          <a:p>
            <a:endParaRPr lang="zh-CN" altLang="en-US"/>
          </a:p>
        </p:txBody>
      </p:sp>
      <p:sp>
        <p:nvSpPr>
          <p:cNvPr id="72" name="任意多边形: 形状 71"/>
          <p:cNvSpPr/>
          <p:nvPr>
            <p:custDataLst>
              <p:tags r:id="rId56"/>
            </p:custDataLst>
          </p:nvPr>
        </p:nvSpPr>
        <p:spPr>
          <a:xfrm>
            <a:off x="3027660" y="3406181"/>
            <a:ext cx="70272" cy="80356"/>
          </a:xfrm>
          <a:custGeom>
            <a:avLst/>
            <a:gdLst>
              <a:gd name="connsiteX0" fmla="*/ 76606 w 76606"/>
              <a:gd name="connsiteY0" fmla="*/ 45054 h 87599"/>
              <a:gd name="connsiteX1" fmla="*/ 0 w 76606"/>
              <a:gd name="connsiteY1" fmla="*/ 87600 h 87599"/>
              <a:gd name="connsiteX2" fmla="*/ 1477 w 76606"/>
              <a:gd name="connsiteY2" fmla="*/ 0 h 87599"/>
              <a:gd name="connsiteX3" fmla="*/ 76606 w 76606"/>
              <a:gd name="connsiteY3" fmla="*/ 45054 h 87599"/>
            </a:gdLst>
            <a:ahLst/>
            <a:cxnLst>
              <a:cxn ang="0">
                <a:pos x="connsiteX0" y="connsiteY0"/>
              </a:cxn>
              <a:cxn ang="0">
                <a:pos x="connsiteX1" y="connsiteY1"/>
              </a:cxn>
              <a:cxn ang="0">
                <a:pos x="connsiteX2" y="connsiteY2"/>
              </a:cxn>
              <a:cxn ang="0">
                <a:pos x="connsiteX3" y="connsiteY3"/>
              </a:cxn>
            </a:cxnLst>
            <a:rect l="l" t="t" r="r" b="b"/>
            <a:pathLst>
              <a:path w="76606" h="87599">
                <a:moveTo>
                  <a:pt x="76606" y="45054"/>
                </a:moveTo>
                <a:lnTo>
                  <a:pt x="0" y="87600"/>
                </a:lnTo>
                <a:lnTo>
                  <a:pt x="1477" y="0"/>
                </a:lnTo>
                <a:lnTo>
                  <a:pt x="76606" y="45054"/>
                </a:lnTo>
                <a:close/>
              </a:path>
            </a:pathLst>
          </a:custGeom>
          <a:solidFill>
            <a:srgbClr val="FFFFFF"/>
          </a:solidFill>
          <a:ln w="2342" cap="flat">
            <a:noFill/>
            <a:prstDash val="solid"/>
            <a:miter/>
          </a:ln>
        </p:spPr>
        <p:txBody>
          <a:bodyPr rtlCol="0" anchor="ctr"/>
          <a:lstStyle/>
          <a:p>
            <a:endParaRPr lang="zh-CN" altLang="en-US"/>
          </a:p>
        </p:txBody>
      </p:sp>
      <p:sp>
        <p:nvSpPr>
          <p:cNvPr id="73" name="任意多边形: 形状 72"/>
          <p:cNvSpPr/>
          <p:nvPr>
            <p:custDataLst>
              <p:tags r:id="rId57"/>
            </p:custDataLst>
          </p:nvPr>
        </p:nvSpPr>
        <p:spPr>
          <a:xfrm>
            <a:off x="3922359" y="3781624"/>
            <a:ext cx="356240" cy="328200"/>
          </a:xfrm>
          <a:custGeom>
            <a:avLst/>
            <a:gdLst>
              <a:gd name="connsiteX0" fmla="*/ 0 w 388350"/>
              <a:gd name="connsiteY0" fmla="*/ 0 h 357783"/>
              <a:gd name="connsiteX1" fmla="*/ 388351 w 388350"/>
              <a:gd name="connsiteY1" fmla="*/ 0 h 357783"/>
              <a:gd name="connsiteX2" fmla="*/ 388351 w 388350"/>
              <a:gd name="connsiteY2" fmla="*/ 357783 h 357783"/>
              <a:gd name="connsiteX3" fmla="*/ 0 w 388350"/>
              <a:gd name="connsiteY3" fmla="*/ 357783 h 357783"/>
            </a:gdLst>
            <a:ahLst/>
            <a:cxnLst>
              <a:cxn ang="0">
                <a:pos x="connsiteX0" y="connsiteY0"/>
              </a:cxn>
              <a:cxn ang="0">
                <a:pos x="connsiteX1" y="connsiteY1"/>
              </a:cxn>
              <a:cxn ang="0">
                <a:pos x="connsiteX2" y="connsiteY2"/>
              </a:cxn>
              <a:cxn ang="0">
                <a:pos x="connsiteX3" y="connsiteY3"/>
              </a:cxn>
            </a:cxnLst>
            <a:rect l="l" t="t" r="r" b="b"/>
            <a:pathLst>
              <a:path w="388350" h="357783">
                <a:moveTo>
                  <a:pt x="0" y="0"/>
                </a:moveTo>
                <a:lnTo>
                  <a:pt x="388351" y="0"/>
                </a:lnTo>
                <a:lnTo>
                  <a:pt x="388351" y="357783"/>
                </a:lnTo>
                <a:lnTo>
                  <a:pt x="0" y="357783"/>
                </a:lnTo>
                <a:close/>
              </a:path>
            </a:pathLst>
          </a:custGeom>
          <a:solidFill>
            <a:schemeClr val="tx2"/>
          </a:solidFill>
          <a:ln w="2342" cap="flat">
            <a:solidFill>
              <a:schemeClr val="tx2"/>
            </a:solidFill>
            <a:prstDash val="solid"/>
            <a:miter/>
          </a:ln>
        </p:spPr>
        <p:txBody>
          <a:bodyPr rtlCol="0" anchor="ctr"/>
          <a:lstStyle/>
          <a:p>
            <a:endParaRPr lang="zh-CN" altLang="en-US">
              <a:solidFill>
                <a:srgbClr val="333333"/>
              </a:solidFill>
            </a:endParaRPr>
          </a:p>
        </p:txBody>
      </p:sp>
      <p:sp>
        <p:nvSpPr>
          <p:cNvPr id="74" name="任意多边形: 形状 73"/>
          <p:cNvSpPr/>
          <p:nvPr>
            <p:custDataLst>
              <p:tags r:id="rId58"/>
            </p:custDataLst>
          </p:nvPr>
        </p:nvSpPr>
        <p:spPr>
          <a:xfrm>
            <a:off x="3798028" y="3595300"/>
            <a:ext cx="428297" cy="408020"/>
          </a:xfrm>
          <a:custGeom>
            <a:avLst/>
            <a:gdLst>
              <a:gd name="connsiteX0" fmla="*/ 0 w 466902"/>
              <a:gd name="connsiteY0" fmla="*/ 0 h 444797"/>
              <a:gd name="connsiteX1" fmla="*/ 466902 w 466902"/>
              <a:gd name="connsiteY1" fmla="*/ 0 h 444797"/>
              <a:gd name="connsiteX2" fmla="*/ 466902 w 466902"/>
              <a:gd name="connsiteY2" fmla="*/ 444797 h 444797"/>
              <a:gd name="connsiteX3" fmla="*/ 0 w 466902"/>
              <a:gd name="connsiteY3" fmla="*/ 444797 h 444797"/>
            </a:gdLst>
            <a:ahLst/>
            <a:cxnLst>
              <a:cxn ang="0">
                <a:pos x="connsiteX0" y="connsiteY0"/>
              </a:cxn>
              <a:cxn ang="0">
                <a:pos x="connsiteX1" y="connsiteY1"/>
              </a:cxn>
              <a:cxn ang="0">
                <a:pos x="connsiteX2" y="connsiteY2"/>
              </a:cxn>
              <a:cxn ang="0">
                <a:pos x="connsiteX3" y="connsiteY3"/>
              </a:cxn>
            </a:cxnLst>
            <a:rect l="l" t="t" r="r" b="b"/>
            <a:pathLst>
              <a:path w="466902" h="444797">
                <a:moveTo>
                  <a:pt x="0" y="0"/>
                </a:moveTo>
                <a:lnTo>
                  <a:pt x="466902" y="0"/>
                </a:lnTo>
                <a:lnTo>
                  <a:pt x="466902" y="444797"/>
                </a:lnTo>
                <a:lnTo>
                  <a:pt x="0" y="444797"/>
                </a:lnTo>
                <a:close/>
              </a:path>
            </a:pathLst>
          </a:custGeom>
          <a:pattFill prst="wdUpDiag">
            <a:fgClr>
              <a:srgbClr val="000000"/>
            </a:fgClr>
            <a:bgClr>
              <a:srgbClr val="FFFFFF"/>
            </a:bgClr>
          </a:pattFill>
          <a:ln w="2342" cap="flat">
            <a:solidFill>
              <a:srgbClr val="000000"/>
            </a:solidFill>
            <a:prstDash val="solid"/>
            <a:miter/>
          </a:ln>
        </p:spPr>
        <p:txBody>
          <a:bodyPr rtlCol="0" anchor="ctr"/>
          <a:lstStyle/>
          <a:p>
            <a:endParaRPr lang="zh-CN" altLang="en-US">
              <a:solidFill>
                <a:srgbClr val="333333"/>
              </a:solidFill>
            </a:endParaRPr>
          </a:p>
        </p:txBody>
      </p:sp>
      <p:sp>
        <p:nvSpPr>
          <p:cNvPr id="75" name="任意多边形: 形状 74"/>
          <p:cNvSpPr/>
          <p:nvPr>
            <p:custDataLst>
              <p:tags r:id="rId59"/>
            </p:custDataLst>
          </p:nvPr>
        </p:nvSpPr>
        <p:spPr>
          <a:xfrm>
            <a:off x="3798028" y="3595300"/>
            <a:ext cx="434747" cy="414470"/>
          </a:xfrm>
          <a:custGeom>
            <a:avLst/>
            <a:gdLst>
              <a:gd name="connsiteX0" fmla="*/ 470418 w 473934"/>
              <a:gd name="connsiteY0" fmla="*/ 451830 h 451829"/>
              <a:gd name="connsiteX1" fmla="*/ 3516 w 473934"/>
              <a:gd name="connsiteY1" fmla="*/ 451830 h 451829"/>
              <a:gd name="connsiteX2" fmla="*/ 0 w 473934"/>
              <a:gd name="connsiteY2" fmla="*/ 448313 h 451829"/>
              <a:gd name="connsiteX3" fmla="*/ 0 w 473934"/>
              <a:gd name="connsiteY3" fmla="*/ 3516 h 451829"/>
              <a:gd name="connsiteX4" fmla="*/ 3516 w 473934"/>
              <a:gd name="connsiteY4" fmla="*/ 0 h 451829"/>
              <a:gd name="connsiteX5" fmla="*/ 470418 w 473934"/>
              <a:gd name="connsiteY5" fmla="*/ 0 h 451829"/>
              <a:gd name="connsiteX6" fmla="*/ 473935 w 473934"/>
              <a:gd name="connsiteY6" fmla="*/ 3516 h 451829"/>
              <a:gd name="connsiteX7" fmla="*/ 473935 w 473934"/>
              <a:gd name="connsiteY7" fmla="*/ 448313 h 451829"/>
              <a:gd name="connsiteX8" fmla="*/ 470418 w 473934"/>
              <a:gd name="connsiteY8" fmla="*/ 451830 h 451829"/>
              <a:gd name="connsiteX9" fmla="*/ 7032 w 473934"/>
              <a:gd name="connsiteY9" fmla="*/ 444797 h 451829"/>
              <a:gd name="connsiteX10" fmla="*/ 466902 w 473934"/>
              <a:gd name="connsiteY10" fmla="*/ 444797 h 451829"/>
              <a:gd name="connsiteX11" fmla="*/ 466902 w 473934"/>
              <a:gd name="connsiteY11" fmla="*/ 7032 h 451829"/>
              <a:gd name="connsiteX12" fmla="*/ 7032 w 473934"/>
              <a:gd name="connsiteY12" fmla="*/ 7032 h 451829"/>
              <a:gd name="connsiteX13" fmla="*/ 7032 w 473934"/>
              <a:gd name="connsiteY13" fmla="*/ 444797 h 45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3934" h="451829">
                <a:moveTo>
                  <a:pt x="470418" y="451830"/>
                </a:moveTo>
                <a:lnTo>
                  <a:pt x="3516" y="451830"/>
                </a:lnTo>
                <a:cubicBezTo>
                  <a:pt x="1571" y="451830"/>
                  <a:pt x="0" y="450259"/>
                  <a:pt x="0" y="448313"/>
                </a:cubicBezTo>
                <a:lnTo>
                  <a:pt x="0" y="3516"/>
                </a:lnTo>
                <a:cubicBezTo>
                  <a:pt x="0" y="1571"/>
                  <a:pt x="1571" y="0"/>
                  <a:pt x="3516" y="0"/>
                </a:cubicBezTo>
                <a:lnTo>
                  <a:pt x="470418" y="0"/>
                </a:lnTo>
                <a:cubicBezTo>
                  <a:pt x="472364" y="0"/>
                  <a:pt x="473935" y="1571"/>
                  <a:pt x="473935" y="3516"/>
                </a:cubicBezTo>
                <a:lnTo>
                  <a:pt x="473935" y="448313"/>
                </a:lnTo>
                <a:cubicBezTo>
                  <a:pt x="473935" y="450259"/>
                  <a:pt x="472364" y="451830"/>
                  <a:pt x="470418" y="451830"/>
                </a:cubicBezTo>
                <a:close/>
                <a:moveTo>
                  <a:pt x="7032" y="444797"/>
                </a:moveTo>
                <a:lnTo>
                  <a:pt x="466902" y="444797"/>
                </a:lnTo>
                <a:lnTo>
                  <a:pt x="466902" y="7032"/>
                </a:lnTo>
                <a:lnTo>
                  <a:pt x="7032" y="7032"/>
                </a:lnTo>
                <a:lnTo>
                  <a:pt x="7032" y="444797"/>
                </a:lnTo>
                <a:close/>
              </a:path>
            </a:pathLst>
          </a:custGeom>
          <a:solidFill>
            <a:schemeClr val="tx2"/>
          </a:solidFill>
          <a:ln w="2342" cap="flat">
            <a:noFill/>
            <a:prstDash val="solid"/>
            <a:miter/>
          </a:ln>
        </p:spPr>
        <p:txBody>
          <a:bodyPr rtlCol="0" anchor="ctr"/>
          <a:lstStyle/>
          <a:p>
            <a:endParaRPr lang="zh-CN" altLang="en-US"/>
          </a:p>
        </p:txBody>
      </p:sp>
      <p:sp>
        <p:nvSpPr>
          <p:cNvPr id="76" name="任意多边形: 形状 75"/>
          <p:cNvSpPr/>
          <p:nvPr>
            <p:custDataLst>
              <p:tags r:id="rId60"/>
            </p:custDataLst>
          </p:nvPr>
        </p:nvSpPr>
        <p:spPr>
          <a:xfrm>
            <a:off x="2996288" y="3658240"/>
            <a:ext cx="708309" cy="451584"/>
          </a:xfrm>
          <a:custGeom>
            <a:avLst/>
            <a:gdLst>
              <a:gd name="connsiteX0" fmla="*/ 0 w 772154"/>
              <a:gd name="connsiteY0" fmla="*/ 0 h 492289"/>
              <a:gd name="connsiteX1" fmla="*/ 772154 w 772154"/>
              <a:gd name="connsiteY1" fmla="*/ 0 h 492289"/>
              <a:gd name="connsiteX2" fmla="*/ 772154 w 772154"/>
              <a:gd name="connsiteY2" fmla="*/ 492289 h 492289"/>
              <a:gd name="connsiteX3" fmla="*/ 0 w 772154"/>
              <a:gd name="connsiteY3" fmla="*/ 492289 h 492289"/>
            </a:gdLst>
            <a:ahLst/>
            <a:cxnLst>
              <a:cxn ang="0">
                <a:pos x="connsiteX0" y="connsiteY0"/>
              </a:cxn>
              <a:cxn ang="0">
                <a:pos x="connsiteX1" y="connsiteY1"/>
              </a:cxn>
              <a:cxn ang="0">
                <a:pos x="connsiteX2" y="connsiteY2"/>
              </a:cxn>
              <a:cxn ang="0">
                <a:pos x="connsiteX3" y="connsiteY3"/>
              </a:cxn>
            </a:cxnLst>
            <a:rect l="l" t="t" r="r" b="b"/>
            <a:pathLst>
              <a:path w="772154" h="492289">
                <a:moveTo>
                  <a:pt x="0" y="0"/>
                </a:moveTo>
                <a:lnTo>
                  <a:pt x="772154" y="0"/>
                </a:lnTo>
                <a:lnTo>
                  <a:pt x="772154" y="492289"/>
                </a:lnTo>
                <a:lnTo>
                  <a:pt x="0" y="492289"/>
                </a:lnTo>
                <a:close/>
              </a:path>
            </a:pathLst>
          </a:custGeom>
          <a:solidFill>
            <a:srgbClr val="F8F8F8"/>
          </a:solidFill>
          <a:ln w="2342" cap="flat">
            <a:solidFill>
              <a:schemeClr val="tx2"/>
            </a:solidFill>
            <a:prstDash val="solid"/>
            <a:miter/>
          </a:ln>
        </p:spPr>
        <p:txBody>
          <a:bodyPr rtlCol="0" anchor="ctr"/>
          <a:lstStyle/>
          <a:p>
            <a:endParaRPr lang="zh-CN" altLang="en-US">
              <a:solidFill>
                <a:srgbClr val="F8F8F8"/>
              </a:solidFill>
            </a:endParaRPr>
          </a:p>
        </p:txBody>
      </p:sp>
      <p:sp>
        <p:nvSpPr>
          <p:cNvPr id="77" name="任意多边形: 形状 76"/>
          <p:cNvSpPr/>
          <p:nvPr>
            <p:custDataLst>
              <p:tags r:id="rId61"/>
            </p:custDataLst>
          </p:nvPr>
        </p:nvSpPr>
        <p:spPr>
          <a:xfrm>
            <a:off x="2993062" y="3655014"/>
            <a:ext cx="714760" cy="458035"/>
          </a:xfrm>
          <a:custGeom>
            <a:avLst/>
            <a:gdLst>
              <a:gd name="connsiteX0" fmla="*/ 775670 w 779186"/>
              <a:gd name="connsiteY0" fmla="*/ 499322 h 499321"/>
              <a:gd name="connsiteX1" fmla="*/ 3516 w 779186"/>
              <a:gd name="connsiteY1" fmla="*/ 499322 h 499321"/>
              <a:gd name="connsiteX2" fmla="*/ 0 w 779186"/>
              <a:gd name="connsiteY2" fmla="*/ 495806 h 499321"/>
              <a:gd name="connsiteX3" fmla="*/ 0 w 779186"/>
              <a:gd name="connsiteY3" fmla="*/ 3516 h 499321"/>
              <a:gd name="connsiteX4" fmla="*/ 3516 w 779186"/>
              <a:gd name="connsiteY4" fmla="*/ 0 h 499321"/>
              <a:gd name="connsiteX5" fmla="*/ 775670 w 779186"/>
              <a:gd name="connsiteY5" fmla="*/ 0 h 499321"/>
              <a:gd name="connsiteX6" fmla="*/ 779187 w 779186"/>
              <a:gd name="connsiteY6" fmla="*/ 3516 h 499321"/>
              <a:gd name="connsiteX7" fmla="*/ 779187 w 779186"/>
              <a:gd name="connsiteY7" fmla="*/ 495806 h 499321"/>
              <a:gd name="connsiteX8" fmla="*/ 775670 w 779186"/>
              <a:gd name="connsiteY8" fmla="*/ 499322 h 499321"/>
              <a:gd name="connsiteX9" fmla="*/ 7032 w 779186"/>
              <a:gd name="connsiteY9" fmla="*/ 492289 h 499321"/>
              <a:gd name="connsiteX10" fmla="*/ 772154 w 779186"/>
              <a:gd name="connsiteY10" fmla="*/ 492289 h 499321"/>
              <a:gd name="connsiteX11" fmla="*/ 772154 w 779186"/>
              <a:gd name="connsiteY11" fmla="*/ 7032 h 499321"/>
              <a:gd name="connsiteX12" fmla="*/ 7032 w 779186"/>
              <a:gd name="connsiteY12" fmla="*/ 7032 h 499321"/>
              <a:gd name="connsiteX13" fmla="*/ 7032 w 779186"/>
              <a:gd name="connsiteY13" fmla="*/ 492289 h 49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9186" h="499321">
                <a:moveTo>
                  <a:pt x="775670" y="499322"/>
                </a:moveTo>
                <a:lnTo>
                  <a:pt x="3516" y="499322"/>
                </a:lnTo>
                <a:cubicBezTo>
                  <a:pt x="1570" y="499322"/>
                  <a:pt x="0" y="497751"/>
                  <a:pt x="0" y="495806"/>
                </a:cubicBezTo>
                <a:lnTo>
                  <a:pt x="0" y="3516"/>
                </a:lnTo>
                <a:cubicBezTo>
                  <a:pt x="0" y="1571"/>
                  <a:pt x="1570" y="0"/>
                  <a:pt x="3516" y="0"/>
                </a:cubicBezTo>
                <a:lnTo>
                  <a:pt x="775670" y="0"/>
                </a:lnTo>
                <a:cubicBezTo>
                  <a:pt x="777616" y="0"/>
                  <a:pt x="779187" y="1571"/>
                  <a:pt x="779187" y="3516"/>
                </a:cubicBezTo>
                <a:lnTo>
                  <a:pt x="779187" y="495806"/>
                </a:lnTo>
                <a:cubicBezTo>
                  <a:pt x="779187" y="497751"/>
                  <a:pt x="777616" y="499322"/>
                  <a:pt x="775670" y="499322"/>
                </a:cubicBezTo>
                <a:close/>
                <a:moveTo>
                  <a:pt x="7032" y="492289"/>
                </a:moveTo>
                <a:lnTo>
                  <a:pt x="772154" y="492289"/>
                </a:lnTo>
                <a:lnTo>
                  <a:pt x="772154" y="7032"/>
                </a:lnTo>
                <a:lnTo>
                  <a:pt x="7032" y="7032"/>
                </a:lnTo>
                <a:lnTo>
                  <a:pt x="7032" y="492289"/>
                </a:lnTo>
                <a:close/>
              </a:path>
            </a:pathLst>
          </a:custGeom>
          <a:solidFill>
            <a:srgbClr val="292929"/>
          </a:solidFill>
          <a:ln w="2342" cap="flat">
            <a:solidFill>
              <a:srgbClr val="000000"/>
            </a:solidFill>
            <a:prstDash val="solid"/>
            <a:miter/>
          </a:ln>
        </p:spPr>
        <p:txBody>
          <a:bodyPr rtlCol="0" anchor="ctr"/>
          <a:lstStyle/>
          <a:p>
            <a:endParaRPr lang="zh-CN" altLang="en-US">
              <a:solidFill>
                <a:srgbClr val="333333"/>
              </a:solidFill>
            </a:endParaRPr>
          </a:p>
        </p:txBody>
      </p:sp>
      <p:sp>
        <p:nvSpPr>
          <p:cNvPr id="78" name="任意多边形: 形状 77"/>
          <p:cNvSpPr/>
          <p:nvPr>
            <p:custDataLst>
              <p:tags r:id="rId62"/>
            </p:custDataLst>
          </p:nvPr>
        </p:nvSpPr>
        <p:spPr>
          <a:xfrm>
            <a:off x="3070390" y="3758606"/>
            <a:ext cx="574049" cy="291032"/>
          </a:xfrm>
          <a:custGeom>
            <a:avLst/>
            <a:gdLst>
              <a:gd name="connsiteX0" fmla="*/ 180541 w 625791"/>
              <a:gd name="connsiteY0" fmla="*/ 317265 h 317264"/>
              <a:gd name="connsiteX1" fmla="*/ 177704 w 625791"/>
              <a:gd name="connsiteY1" fmla="*/ 315811 h 317264"/>
              <a:gd name="connsiteX2" fmla="*/ 676 w 625791"/>
              <a:gd name="connsiteY2" fmla="*/ 73030 h 317264"/>
              <a:gd name="connsiteX3" fmla="*/ 1450 w 625791"/>
              <a:gd name="connsiteY3" fmla="*/ 68108 h 317264"/>
              <a:gd name="connsiteX4" fmla="*/ 6372 w 625791"/>
              <a:gd name="connsiteY4" fmla="*/ 68881 h 317264"/>
              <a:gd name="connsiteX5" fmla="*/ 180142 w 625791"/>
              <a:gd name="connsiteY5" fmla="*/ 307185 h 317264"/>
              <a:gd name="connsiteX6" fmla="*/ 347747 w 625791"/>
              <a:gd name="connsiteY6" fmla="*/ 1816 h 317264"/>
              <a:gd name="connsiteX7" fmla="*/ 350560 w 625791"/>
              <a:gd name="connsiteY7" fmla="*/ 11 h 317264"/>
              <a:gd name="connsiteX8" fmla="*/ 353631 w 625791"/>
              <a:gd name="connsiteY8" fmla="*/ 1394 h 317264"/>
              <a:gd name="connsiteX9" fmla="*/ 504522 w 625791"/>
              <a:gd name="connsiteY9" fmla="*/ 199800 h 317264"/>
              <a:gd name="connsiteX10" fmla="*/ 619689 w 625791"/>
              <a:gd name="connsiteY10" fmla="*/ 75304 h 317264"/>
              <a:gd name="connsiteX11" fmla="*/ 624658 w 625791"/>
              <a:gd name="connsiteY11" fmla="*/ 75117 h 317264"/>
              <a:gd name="connsiteX12" fmla="*/ 624846 w 625791"/>
              <a:gd name="connsiteY12" fmla="*/ 80086 h 317264"/>
              <a:gd name="connsiteX13" fmla="*/ 506819 w 625791"/>
              <a:gd name="connsiteY13" fmla="*/ 207653 h 317264"/>
              <a:gd name="connsiteX14" fmla="*/ 504077 w 625791"/>
              <a:gd name="connsiteY14" fmla="*/ 208778 h 317264"/>
              <a:gd name="connsiteX15" fmla="*/ 501451 w 625791"/>
              <a:gd name="connsiteY15" fmla="*/ 207396 h 317264"/>
              <a:gd name="connsiteX16" fmla="*/ 351310 w 625791"/>
              <a:gd name="connsiteY16" fmla="*/ 9950 h 317264"/>
              <a:gd name="connsiteX17" fmla="*/ 183635 w 625791"/>
              <a:gd name="connsiteY17" fmla="*/ 315413 h 317264"/>
              <a:gd name="connsiteX18" fmla="*/ 180775 w 625791"/>
              <a:gd name="connsiteY18" fmla="*/ 317241 h 317264"/>
              <a:gd name="connsiteX19" fmla="*/ 180541 w 625791"/>
              <a:gd name="connsiteY19" fmla="*/ 317241 h 31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25791" h="317264">
                <a:moveTo>
                  <a:pt x="180541" y="317265"/>
                </a:moveTo>
                <a:cubicBezTo>
                  <a:pt x="179416" y="317265"/>
                  <a:pt x="178361" y="316725"/>
                  <a:pt x="177704" y="315811"/>
                </a:cubicBezTo>
                <a:lnTo>
                  <a:pt x="676" y="73030"/>
                </a:lnTo>
                <a:cubicBezTo>
                  <a:pt x="-472" y="71460"/>
                  <a:pt x="-121" y="69256"/>
                  <a:pt x="1450" y="68108"/>
                </a:cubicBezTo>
                <a:cubicBezTo>
                  <a:pt x="3020" y="66959"/>
                  <a:pt x="5224" y="67311"/>
                  <a:pt x="6372" y="68881"/>
                </a:cubicBezTo>
                <a:lnTo>
                  <a:pt x="180142" y="307185"/>
                </a:lnTo>
                <a:lnTo>
                  <a:pt x="347747" y="1816"/>
                </a:lnTo>
                <a:cubicBezTo>
                  <a:pt x="348309" y="761"/>
                  <a:pt x="349388" y="81"/>
                  <a:pt x="350560" y="11"/>
                </a:cubicBezTo>
                <a:cubicBezTo>
                  <a:pt x="351732" y="-83"/>
                  <a:pt x="352904" y="433"/>
                  <a:pt x="353631" y="1394"/>
                </a:cubicBezTo>
                <a:lnTo>
                  <a:pt x="504522" y="199800"/>
                </a:lnTo>
                <a:lnTo>
                  <a:pt x="619689" y="75304"/>
                </a:lnTo>
                <a:cubicBezTo>
                  <a:pt x="621001" y="73874"/>
                  <a:pt x="623228" y="73780"/>
                  <a:pt x="624658" y="75117"/>
                </a:cubicBezTo>
                <a:cubicBezTo>
                  <a:pt x="626088" y="76429"/>
                  <a:pt x="626182" y="78656"/>
                  <a:pt x="624846" y="80086"/>
                </a:cubicBezTo>
                <a:lnTo>
                  <a:pt x="506819" y="207653"/>
                </a:lnTo>
                <a:cubicBezTo>
                  <a:pt x="506116" y="208427"/>
                  <a:pt x="505108" y="208825"/>
                  <a:pt x="504077" y="208778"/>
                </a:cubicBezTo>
                <a:cubicBezTo>
                  <a:pt x="503045" y="208732"/>
                  <a:pt x="502084" y="208216"/>
                  <a:pt x="501451" y="207396"/>
                </a:cubicBezTo>
                <a:lnTo>
                  <a:pt x="351310" y="9950"/>
                </a:lnTo>
                <a:lnTo>
                  <a:pt x="183635" y="315413"/>
                </a:lnTo>
                <a:cubicBezTo>
                  <a:pt x="183049" y="316467"/>
                  <a:pt x="181971" y="317147"/>
                  <a:pt x="180775" y="317241"/>
                </a:cubicBezTo>
                <a:cubicBezTo>
                  <a:pt x="180705" y="317241"/>
                  <a:pt x="180635" y="317241"/>
                  <a:pt x="180541" y="317241"/>
                </a:cubicBezTo>
                <a:close/>
              </a:path>
            </a:pathLst>
          </a:custGeom>
          <a:solidFill>
            <a:schemeClr val="accent1">
              <a:lumMod val="60000"/>
              <a:lumOff val="40000"/>
            </a:schemeClr>
          </a:solidFill>
          <a:ln w="2342" cap="flat">
            <a:noFill/>
            <a:prstDash val="solid"/>
            <a:miter/>
          </a:ln>
        </p:spPr>
        <p:txBody>
          <a:bodyPr rtlCol="0" anchor="ctr"/>
          <a:lstStyle/>
          <a:p>
            <a:endParaRPr lang="zh-CN" altLang="en-US"/>
          </a:p>
        </p:txBody>
      </p:sp>
      <p:sp>
        <p:nvSpPr>
          <p:cNvPr id="79" name="任意多边形: 形状 78"/>
          <p:cNvSpPr/>
          <p:nvPr>
            <p:custDataLst>
              <p:tags r:id="rId63"/>
            </p:custDataLst>
          </p:nvPr>
        </p:nvSpPr>
        <p:spPr>
          <a:xfrm>
            <a:off x="3063753" y="3814436"/>
            <a:ext cx="33024" cy="33024"/>
          </a:xfrm>
          <a:custGeom>
            <a:avLst/>
            <a:gdLst>
              <a:gd name="connsiteX0" fmla="*/ 26114 w 26113"/>
              <a:gd name="connsiteY0" fmla="*/ 13057 h 26113"/>
              <a:gd name="connsiteX1" fmla="*/ 13057 w 26113"/>
              <a:gd name="connsiteY1" fmla="*/ 26114 h 26113"/>
              <a:gd name="connsiteX2" fmla="*/ 0 w 26113"/>
              <a:gd name="connsiteY2" fmla="*/ 13057 h 26113"/>
              <a:gd name="connsiteX3" fmla="*/ 13057 w 26113"/>
              <a:gd name="connsiteY3" fmla="*/ 0 h 26113"/>
              <a:gd name="connsiteX4" fmla="*/ 26114 w 26113"/>
              <a:gd name="connsiteY4" fmla="*/ 13057 h 26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3" h="26113">
                <a:moveTo>
                  <a:pt x="26114" y="13057"/>
                </a:moveTo>
                <a:cubicBezTo>
                  <a:pt x="26114" y="20268"/>
                  <a:pt x="20268" y="26114"/>
                  <a:pt x="13057" y="26114"/>
                </a:cubicBezTo>
                <a:cubicBezTo>
                  <a:pt x="5846" y="26114"/>
                  <a:pt x="0" y="20268"/>
                  <a:pt x="0" y="13057"/>
                </a:cubicBezTo>
                <a:cubicBezTo>
                  <a:pt x="0" y="5846"/>
                  <a:pt x="5846" y="0"/>
                  <a:pt x="13057" y="0"/>
                </a:cubicBezTo>
                <a:cubicBezTo>
                  <a:pt x="20268" y="0"/>
                  <a:pt x="26114" y="5846"/>
                  <a:pt x="26114" y="13057"/>
                </a:cubicBezTo>
                <a:close/>
              </a:path>
            </a:pathLst>
          </a:custGeom>
          <a:solidFill>
            <a:schemeClr val="accent1"/>
          </a:solidFill>
          <a:ln w="2342" cap="flat">
            <a:noFill/>
            <a:prstDash val="solid"/>
            <a:miter/>
          </a:ln>
        </p:spPr>
        <p:txBody>
          <a:bodyPr rtlCol="0" anchor="ctr"/>
          <a:lstStyle/>
          <a:p>
            <a:endParaRPr lang="zh-CN" altLang="en-US"/>
          </a:p>
        </p:txBody>
      </p:sp>
      <p:sp>
        <p:nvSpPr>
          <p:cNvPr id="80" name="任意多边形: 形状 79"/>
          <p:cNvSpPr/>
          <p:nvPr>
            <p:custDataLst>
              <p:tags r:id="rId64"/>
            </p:custDataLst>
          </p:nvPr>
        </p:nvSpPr>
        <p:spPr>
          <a:xfrm>
            <a:off x="3219147" y="4028610"/>
            <a:ext cx="33024" cy="33024"/>
          </a:xfrm>
          <a:custGeom>
            <a:avLst/>
            <a:gdLst>
              <a:gd name="connsiteX0" fmla="*/ 26114 w 26113"/>
              <a:gd name="connsiteY0" fmla="*/ 13057 h 26113"/>
              <a:gd name="connsiteX1" fmla="*/ 13057 w 26113"/>
              <a:gd name="connsiteY1" fmla="*/ 26114 h 26113"/>
              <a:gd name="connsiteX2" fmla="*/ 0 w 26113"/>
              <a:gd name="connsiteY2" fmla="*/ 13057 h 26113"/>
              <a:gd name="connsiteX3" fmla="*/ 13057 w 26113"/>
              <a:gd name="connsiteY3" fmla="*/ 0 h 26113"/>
              <a:gd name="connsiteX4" fmla="*/ 26114 w 26113"/>
              <a:gd name="connsiteY4" fmla="*/ 13057 h 26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3" h="26113">
                <a:moveTo>
                  <a:pt x="26114" y="13057"/>
                </a:moveTo>
                <a:cubicBezTo>
                  <a:pt x="26114" y="20268"/>
                  <a:pt x="20268" y="26114"/>
                  <a:pt x="13057" y="26114"/>
                </a:cubicBezTo>
                <a:cubicBezTo>
                  <a:pt x="5846" y="26114"/>
                  <a:pt x="0" y="20268"/>
                  <a:pt x="0" y="13057"/>
                </a:cubicBezTo>
                <a:cubicBezTo>
                  <a:pt x="0" y="5846"/>
                  <a:pt x="5846" y="0"/>
                  <a:pt x="13057" y="0"/>
                </a:cubicBezTo>
                <a:cubicBezTo>
                  <a:pt x="20268" y="0"/>
                  <a:pt x="26114" y="5846"/>
                  <a:pt x="26114" y="13057"/>
                </a:cubicBezTo>
                <a:close/>
              </a:path>
            </a:pathLst>
          </a:custGeom>
          <a:solidFill>
            <a:schemeClr val="accent1"/>
          </a:solidFill>
          <a:ln w="2342" cap="flat">
            <a:noFill/>
            <a:prstDash val="solid"/>
            <a:miter/>
          </a:ln>
        </p:spPr>
        <p:txBody>
          <a:bodyPr rtlCol="0" anchor="ctr"/>
          <a:lstStyle/>
          <a:p>
            <a:endParaRPr lang="zh-CN" altLang="en-US" dirty="0"/>
          </a:p>
        </p:txBody>
      </p:sp>
      <p:sp>
        <p:nvSpPr>
          <p:cNvPr id="81" name="任意多边形: 形状 80"/>
          <p:cNvSpPr/>
          <p:nvPr>
            <p:custDataLst>
              <p:tags r:id="rId65"/>
            </p:custDataLst>
          </p:nvPr>
        </p:nvSpPr>
        <p:spPr>
          <a:xfrm>
            <a:off x="3374397" y="3749863"/>
            <a:ext cx="33024" cy="33024"/>
          </a:xfrm>
          <a:custGeom>
            <a:avLst/>
            <a:gdLst>
              <a:gd name="connsiteX0" fmla="*/ 26113 w 26113"/>
              <a:gd name="connsiteY0" fmla="*/ 13057 h 26113"/>
              <a:gd name="connsiteX1" fmla="*/ 13057 w 26113"/>
              <a:gd name="connsiteY1" fmla="*/ 26114 h 26113"/>
              <a:gd name="connsiteX2" fmla="*/ 0 w 26113"/>
              <a:gd name="connsiteY2" fmla="*/ 13057 h 26113"/>
              <a:gd name="connsiteX3" fmla="*/ 13057 w 26113"/>
              <a:gd name="connsiteY3" fmla="*/ 0 h 26113"/>
              <a:gd name="connsiteX4" fmla="*/ 26113 w 26113"/>
              <a:gd name="connsiteY4" fmla="*/ 13057 h 26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3" h="26113">
                <a:moveTo>
                  <a:pt x="26113" y="13057"/>
                </a:moveTo>
                <a:cubicBezTo>
                  <a:pt x="26113" y="20268"/>
                  <a:pt x="20268" y="26114"/>
                  <a:pt x="13057" y="26114"/>
                </a:cubicBezTo>
                <a:cubicBezTo>
                  <a:pt x="5846" y="26114"/>
                  <a:pt x="0" y="20268"/>
                  <a:pt x="0" y="13057"/>
                </a:cubicBezTo>
                <a:cubicBezTo>
                  <a:pt x="0" y="5846"/>
                  <a:pt x="5846" y="0"/>
                  <a:pt x="13057" y="0"/>
                </a:cubicBezTo>
                <a:cubicBezTo>
                  <a:pt x="20268" y="0"/>
                  <a:pt x="26113" y="5846"/>
                  <a:pt x="26113" y="13057"/>
                </a:cubicBezTo>
                <a:close/>
              </a:path>
            </a:pathLst>
          </a:custGeom>
          <a:solidFill>
            <a:schemeClr val="accent1"/>
          </a:solidFill>
          <a:ln w="2342" cap="flat">
            <a:noFill/>
            <a:prstDash val="solid"/>
            <a:miter/>
          </a:ln>
        </p:spPr>
        <p:txBody>
          <a:bodyPr rtlCol="0" anchor="ctr"/>
          <a:lstStyle/>
          <a:p>
            <a:endParaRPr lang="zh-CN" altLang="en-US"/>
          </a:p>
        </p:txBody>
      </p:sp>
      <p:sp>
        <p:nvSpPr>
          <p:cNvPr id="82" name="任意多边形: 形状 81"/>
          <p:cNvSpPr/>
          <p:nvPr>
            <p:custDataLst>
              <p:tags r:id="rId66"/>
            </p:custDataLst>
          </p:nvPr>
        </p:nvSpPr>
        <p:spPr>
          <a:xfrm>
            <a:off x="3518457" y="3928672"/>
            <a:ext cx="33024" cy="33024"/>
          </a:xfrm>
          <a:custGeom>
            <a:avLst/>
            <a:gdLst>
              <a:gd name="connsiteX0" fmla="*/ 26113 w 26113"/>
              <a:gd name="connsiteY0" fmla="*/ 13057 h 26113"/>
              <a:gd name="connsiteX1" fmla="*/ 13057 w 26113"/>
              <a:gd name="connsiteY1" fmla="*/ 26113 h 26113"/>
              <a:gd name="connsiteX2" fmla="*/ 0 w 26113"/>
              <a:gd name="connsiteY2" fmla="*/ 13057 h 26113"/>
              <a:gd name="connsiteX3" fmla="*/ 13057 w 26113"/>
              <a:gd name="connsiteY3" fmla="*/ 0 h 26113"/>
              <a:gd name="connsiteX4" fmla="*/ 26113 w 26113"/>
              <a:gd name="connsiteY4" fmla="*/ 13057 h 26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3" h="26113">
                <a:moveTo>
                  <a:pt x="26113" y="13057"/>
                </a:moveTo>
                <a:cubicBezTo>
                  <a:pt x="26113" y="20268"/>
                  <a:pt x="20268" y="26113"/>
                  <a:pt x="13057" y="26113"/>
                </a:cubicBezTo>
                <a:cubicBezTo>
                  <a:pt x="5846" y="26113"/>
                  <a:pt x="0" y="20268"/>
                  <a:pt x="0" y="13057"/>
                </a:cubicBezTo>
                <a:cubicBezTo>
                  <a:pt x="0" y="5846"/>
                  <a:pt x="5846" y="0"/>
                  <a:pt x="13057" y="0"/>
                </a:cubicBezTo>
                <a:cubicBezTo>
                  <a:pt x="20268" y="0"/>
                  <a:pt x="26113" y="5846"/>
                  <a:pt x="26113" y="13057"/>
                </a:cubicBezTo>
                <a:close/>
              </a:path>
            </a:pathLst>
          </a:custGeom>
          <a:solidFill>
            <a:schemeClr val="accent1"/>
          </a:solidFill>
          <a:ln w="2342" cap="flat">
            <a:noFill/>
            <a:prstDash val="solid"/>
            <a:miter/>
          </a:ln>
        </p:spPr>
        <p:txBody>
          <a:bodyPr rtlCol="0" anchor="ctr"/>
          <a:lstStyle/>
          <a:p>
            <a:endParaRPr lang="zh-CN" altLang="en-US"/>
          </a:p>
        </p:txBody>
      </p:sp>
      <p:sp>
        <p:nvSpPr>
          <p:cNvPr id="83" name="任意多边形: 形状 82"/>
          <p:cNvSpPr/>
          <p:nvPr>
            <p:custDataLst>
              <p:tags r:id="rId67"/>
            </p:custDataLst>
          </p:nvPr>
        </p:nvSpPr>
        <p:spPr>
          <a:xfrm>
            <a:off x="3618275" y="3819188"/>
            <a:ext cx="33024" cy="33024"/>
          </a:xfrm>
          <a:custGeom>
            <a:avLst/>
            <a:gdLst>
              <a:gd name="connsiteX0" fmla="*/ 26114 w 26113"/>
              <a:gd name="connsiteY0" fmla="*/ 13057 h 26113"/>
              <a:gd name="connsiteX1" fmla="*/ 13057 w 26113"/>
              <a:gd name="connsiteY1" fmla="*/ 26114 h 26113"/>
              <a:gd name="connsiteX2" fmla="*/ 0 w 26113"/>
              <a:gd name="connsiteY2" fmla="*/ 13057 h 26113"/>
              <a:gd name="connsiteX3" fmla="*/ 13057 w 26113"/>
              <a:gd name="connsiteY3" fmla="*/ 0 h 26113"/>
              <a:gd name="connsiteX4" fmla="*/ 26114 w 26113"/>
              <a:gd name="connsiteY4" fmla="*/ 13057 h 26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3" h="26113">
                <a:moveTo>
                  <a:pt x="26114" y="13057"/>
                </a:moveTo>
                <a:cubicBezTo>
                  <a:pt x="26114" y="20277"/>
                  <a:pt x="20253" y="26114"/>
                  <a:pt x="13057" y="26114"/>
                </a:cubicBezTo>
                <a:cubicBezTo>
                  <a:pt x="5860" y="26114"/>
                  <a:pt x="0" y="20253"/>
                  <a:pt x="0" y="13057"/>
                </a:cubicBezTo>
                <a:cubicBezTo>
                  <a:pt x="0" y="5860"/>
                  <a:pt x="5860" y="0"/>
                  <a:pt x="13057" y="0"/>
                </a:cubicBezTo>
                <a:cubicBezTo>
                  <a:pt x="20253" y="0"/>
                  <a:pt x="26114" y="5860"/>
                  <a:pt x="26114" y="13057"/>
                </a:cubicBezTo>
                <a:close/>
              </a:path>
            </a:pathLst>
          </a:custGeom>
          <a:solidFill>
            <a:schemeClr val="accent1"/>
          </a:solidFill>
          <a:ln w="2342" cap="flat">
            <a:noFill/>
            <a:prstDash val="solid"/>
            <a:miter/>
          </a:ln>
        </p:spPr>
        <p:txBody>
          <a:bodyPr rtlCol="0" anchor="ctr"/>
          <a:lstStyle/>
          <a:p>
            <a:endParaRPr lang="zh-CN" altLang="en-US"/>
          </a:p>
        </p:txBody>
      </p:sp>
      <p:sp>
        <p:nvSpPr>
          <p:cNvPr id="84" name="任意多边形: 形状 83"/>
          <p:cNvSpPr/>
          <p:nvPr>
            <p:custDataLst>
              <p:tags r:id="rId68"/>
            </p:custDataLst>
          </p:nvPr>
        </p:nvSpPr>
        <p:spPr>
          <a:xfrm>
            <a:off x="2677024" y="2386781"/>
            <a:ext cx="824043" cy="2018334"/>
          </a:xfrm>
          <a:custGeom>
            <a:avLst/>
            <a:gdLst>
              <a:gd name="connsiteX0" fmla="*/ 850573 w 898319"/>
              <a:gd name="connsiteY0" fmla="*/ 338179 h 2200260"/>
              <a:gd name="connsiteX1" fmla="*/ 838500 w 898319"/>
              <a:gd name="connsiteY1" fmla="*/ 60986 h 2200260"/>
              <a:gd name="connsiteX2" fmla="*/ 838500 w 898319"/>
              <a:gd name="connsiteY2" fmla="*/ 60986 h 2200260"/>
              <a:gd name="connsiteX3" fmla="*/ 533882 w 898319"/>
              <a:gd name="connsiteY3" fmla="*/ 73973 h 2200260"/>
              <a:gd name="connsiteX4" fmla="*/ 48086 w 898319"/>
              <a:gd name="connsiteY4" fmla="*/ 644790 h 2200260"/>
              <a:gd name="connsiteX5" fmla="*/ 5892 w 898319"/>
              <a:gd name="connsiteY5" fmla="*/ 826436 h 2200260"/>
              <a:gd name="connsiteX6" fmla="*/ 5821 w 898319"/>
              <a:gd name="connsiteY6" fmla="*/ 826436 h 2200260"/>
              <a:gd name="connsiteX7" fmla="*/ 176098 w 898319"/>
              <a:gd name="connsiteY7" fmla="*/ 1581900 h 2200260"/>
              <a:gd name="connsiteX8" fmla="*/ 200594 w 898319"/>
              <a:gd name="connsiteY8" fmla="*/ 1738487 h 2200260"/>
              <a:gd name="connsiteX9" fmla="*/ 201321 w 898319"/>
              <a:gd name="connsiteY9" fmla="*/ 1741324 h 2200260"/>
              <a:gd name="connsiteX10" fmla="*/ 272583 w 898319"/>
              <a:gd name="connsiteY10" fmla="*/ 1989496 h 2200260"/>
              <a:gd name="connsiteX11" fmla="*/ 272583 w 898319"/>
              <a:gd name="connsiteY11" fmla="*/ 1989496 h 2200260"/>
              <a:gd name="connsiteX12" fmla="*/ 368949 w 898319"/>
              <a:gd name="connsiteY12" fmla="*/ 2159210 h 2200260"/>
              <a:gd name="connsiteX13" fmla="*/ 400173 w 898319"/>
              <a:gd name="connsiteY13" fmla="*/ 2153280 h 2200260"/>
              <a:gd name="connsiteX14" fmla="*/ 494055 w 898319"/>
              <a:gd name="connsiteY14" fmla="*/ 2183824 h 2200260"/>
              <a:gd name="connsiteX15" fmla="*/ 548064 w 898319"/>
              <a:gd name="connsiteY15" fmla="*/ 2161883 h 2200260"/>
              <a:gd name="connsiteX16" fmla="*/ 576592 w 898319"/>
              <a:gd name="connsiteY16" fmla="*/ 2147279 h 2200260"/>
              <a:gd name="connsiteX17" fmla="*/ 474482 w 898319"/>
              <a:gd name="connsiteY17" fmla="*/ 1892168 h 2200260"/>
              <a:gd name="connsiteX18" fmla="*/ 580319 w 898319"/>
              <a:gd name="connsiteY18" fmla="*/ 1957874 h 2200260"/>
              <a:gd name="connsiteX19" fmla="*/ 612082 w 898319"/>
              <a:gd name="connsiteY19" fmla="*/ 1951709 h 2200260"/>
              <a:gd name="connsiteX20" fmla="*/ 486788 w 898319"/>
              <a:gd name="connsiteY20" fmla="*/ 1743410 h 2200260"/>
              <a:gd name="connsiteX21" fmla="*/ 473099 w 898319"/>
              <a:gd name="connsiteY21" fmla="*/ 1723204 h 2200260"/>
              <a:gd name="connsiteX22" fmla="*/ 472231 w 898319"/>
              <a:gd name="connsiteY22" fmla="*/ 1721844 h 2200260"/>
              <a:gd name="connsiteX23" fmla="*/ 448978 w 898319"/>
              <a:gd name="connsiteY23" fmla="*/ 1681244 h 2200260"/>
              <a:gd name="connsiteX24" fmla="*/ 409456 w 898319"/>
              <a:gd name="connsiteY24" fmla="*/ 858246 h 2200260"/>
              <a:gd name="connsiteX25" fmla="*/ 850596 w 898319"/>
              <a:gd name="connsiteY25" fmla="*/ 338202 h 220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98319" h="2200260">
                <a:moveTo>
                  <a:pt x="850573" y="338179"/>
                </a:moveTo>
                <a:cubicBezTo>
                  <a:pt x="918599" y="256486"/>
                  <a:pt x="913372" y="136444"/>
                  <a:pt x="838500" y="60986"/>
                </a:cubicBezTo>
                <a:lnTo>
                  <a:pt x="838500" y="60986"/>
                </a:lnTo>
                <a:cubicBezTo>
                  <a:pt x="752940" y="-25254"/>
                  <a:pt x="611777" y="-19229"/>
                  <a:pt x="533882" y="73973"/>
                </a:cubicBezTo>
                <a:lnTo>
                  <a:pt x="48086" y="644790"/>
                </a:lnTo>
                <a:cubicBezTo>
                  <a:pt x="4391" y="697064"/>
                  <a:pt x="-9111" y="764739"/>
                  <a:pt x="5892" y="826436"/>
                </a:cubicBezTo>
                <a:lnTo>
                  <a:pt x="5821" y="826436"/>
                </a:lnTo>
                <a:cubicBezTo>
                  <a:pt x="5821" y="826436"/>
                  <a:pt x="114589" y="1309607"/>
                  <a:pt x="176098" y="1581900"/>
                </a:cubicBezTo>
                <a:cubicBezTo>
                  <a:pt x="184631" y="1638604"/>
                  <a:pt x="196656" y="1722993"/>
                  <a:pt x="200594" y="1738487"/>
                </a:cubicBezTo>
                <a:lnTo>
                  <a:pt x="201321" y="1741324"/>
                </a:lnTo>
                <a:cubicBezTo>
                  <a:pt x="232849" y="1864883"/>
                  <a:pt x="272418" y="1988934"/>
                  <a:pt x="272583" y="1989496"/>
                </a:cubicBezTo>
                <a:lnTo>
                  <a:pt x="272583" y="1989496"/>
                </a:lnTo>
                <a:cubicBezTo>
                  <a:pt x="272583" y="1989496"/>
                  <a:pt x="322629" y="2137645"/>
                  <a:pt x="368949" y="2159210"/>
                </a:cubicBezTo>
                <a:cubicBezTo>
                  <a:pt x="385475" y="2166899"/>
                  <a:pt x="394875" y="2162328"/>
                  <a:pt x="400173" y="2153280"/>
                </a:cubicBezTo>
                <a:cubicBezTo>
                  <a:pt x="434749" y="2187739"/>
                  <a:pt x="486835" y="2212539"/>
                  <a:pt x="494055" y="2183824"/>
                </a:cubicBezTo>
                <a:cubicBezTo>
                  <a:pt x="538171" y="2214719"/>
                  <a:pt x="566043" y="2199037"/>
                  <a:pt x="548064" y="2161883"/>
                </a:cubicBezTo>
                <a:cubicBezTo>
                  <a:pt x="562949" y="2167040"/>
                  <a:pt x="575115" y="2162469"/>
                  <a:pt x="576592" y="2147279"/>
                </a:cubicBezTo>
                <a:cubicBezTo>
                  <a:pt x="578983" y="2122572"/>
                  <a:pt x="485851" y="1966899"/>
                  <a:pt x="474482" y="1892168"/>
                </a:cubicBezTo>
                <a:cubicBezTo>
                  <a:pt x="466817" y="1842004"/>
                  <a:pt x="537046" y="1923743"/>
                  <a:pt x="580319" y="1957874"/>
                </a:cubicBezTo>
                <a:cubicBezTo>
                  <a:pt x="601510" y="1974564"/>
                  <a:pt x="610628" y="1961507"/>
                  <a:pt x="612082" y="1951709"/>
                </a:cubicBezTo>
                <a:cubicBezTo>
                  <a:pt x="616207" y="1924165"/>
                  <a:pt x="545227" y="1828924"/>
                  <a:pt x="486788" y="1743410"/>
                </a:cubicBezTo>
                <a:cubicBezTo>
                  <a:pt x="482123" y="1736589"/>
                  <a:pt x="477552" y="1729861"/>
                  <a:pt x="473099" y="1723204"/>
                </a:cubicBezTo>
                <a:cubicBezTo>
                  <a:pt x="472817" y="1722758"/>
                  <a:pt x="472513" y="1722290"/>
                  <a:pt x="472231" y="1721844"/>
                </a:cubicBezTo>
                <a:cubicBezTo>
                  <a:pt x="470637" y="1719383"/>
                  <a:pt x="453713" y="1690175"/>
                  <a:pt x="448978" y="1681244"/>
                </a:cubicBezTo>
                <a:lnTo>
                  <a:pt x="409456" y="858246"/>
                </a:lnTo>
                <a:lnTo>
                  <a:pt x="850596" y="338202"/>
                </a:lnTo>
                <a:close/>
              </a:path>
            </a:pathLst>
          </a:custGeom>
          <a:solidFill>
            <a:schemeClr val="lt1">
              <a:lumMod val="100000"/>
            </a:schemeClr>
          </a:solidFill>
          <a:ln w="9525" cap="flat">
            <a:solidFill>
              <a:srgbClr val="000000"/>
            </a:solidFill>
            <a:prstDash val="solid"/>
            <a:miter/>
          </a:ln>
        </p:spPr>
        <p:txBody>
          <a:bodyPr rtlCol="0" anchor="ctr"/>
          <a:lstStyle/>
          <a:p>
            <a:endParaRPr lang="zh-CN" altLang="en-US" dirty="0"/>
          </a:p>
        </p:txBody>
      </p:sp>
      <p:sp>
        <p:nvSpPr>
          <p:cNvPr id="11" name="任意多边形: 形状 10"/>
          <p:cNvSpPr/>
          <p:nvPr>
            <p:custDataLst>
              <p:tags r:id="rId69"/>
            </p:custDataLst>
          </p:nvPr>
        </p:nvSpPr>
        <p:spPr>
          <a:xfrm>
            <a:off x="2968473" y="4184492"/>
            <a:ext cx="214730" cy="200131"/>
          </a:xfrm>
          <a:custGeom>
            <a:avLst/>
            <a:gdLst>
              <a:gd name="connsiteX0" fmla="*/ 1493 w 214730"/>
              <a:gd name="connsiteY0" fmla="*/ 39042 h 200131"/>
              <a:gd name="connsiteX1" fmla="*/ 4310 w 214730"/>
              <a:gd name="connsiteY1" fmla="*/ 40418 h 200131"/>
              <a:gd name="connsiteX2" fmla="*/ 76409 w 214730"/>
              <a:gd name="connsiteY2" fmla="*/ 166253 h 200131"/>
              <a:gd name="connsiteX3" fmla="*/ 76151 w 214730"/>
              <a:gd name="connsiteY3" fmla="*/ 169371 h 200131"/>
              <a:gd name="connsiteX4" fmla="*/ 73033 w 214730"/>
              <a:gd name="connsiteY4" fmla="*/ 169114 h 200131"/>
              <a:gd name="connsiteX5" fmla="*/ 71635 w 214730"/>
              <a:gd name="connsiteY5" fmla="*/ 167415 h 200131"/>
              <a:gd name="connsiteX6" fmla="*/ 71614 w 214730"/>
              <a:gd name="connsiteY6" fmla="*/ 167415 h 200131"/>
              <a:gd name="connsiteX7" fmla="*/ 117 w 214730"/>
              <a:gd name="connsiteY7" fmla="*/ 41858 h 200131"/>
              <a:gd name="connsiteX8" fmla="*/ 1493 w 214730"/>
              <a:gd name="connsiteY8" fmla="*/ 39042 h 200131"/>
              <a:gd name="connsiteX9" fmla="*/ 39317 w 214730"/>
              <a:gd name="connsiteY9" fmla="*/ 21709 h 200131"/>
              <a:gd name="connsiteX10" fmla="*/ 42178 w 214730"/>
              <a:gd name="connsiteY10" fmla="*/ 22956 h 200131"/>
              <a:gd name="connsiteX11" fmla="*/ 164314 w 214730"/>
              <a:gd name="connsiteY11" fmla="*/ 196141 h 200131"/>
              <a:gd name="connsiteX12" fmla="*/ 164765 w 214730"/>
              <a:gd name="connsiteY12" fmla="*/ 199238 h 200131"/>
              <a:gd name="connsiteX13" fmla="*/ 161669 w 214730"/>
              <a:gd name="connsiteY13" fmla="*/ 199689 h 200131"/>
              <a:gd name="connsiteX14" fmla="*/ 108730 w 214730"/>
              <a:gd name="connsiteY14" fmla="*/ 146018 h 200131"/>
              <a:gd name="connsiteX15" fmla="*/ 108751 w 214730"/>
              <a:gd name="connsiteY15" fmla="*/ 146018 h 200131"/>
              <a:gd name="connsiteX16" fmla="*/ 38071 w 214730"/>
              <a:gd name="connsiteY16" fmla="*/ 24568 h 200131"/>
              <a:gd name="connsiteX17" fmla="*/ 39317 w 214730"/>
              <a:gd name="connsiteY17" fmla="*/ 21709 h 200131"/>
              <a:gd name="connsiteX18" fmla="*/ 90065 w 214730"/>
              <a:gd name="connsiteY18" fmla="*/ 250 h 200131"/>
              <a:gd name="connsiteX19" fmla="*/ 93053 w 214730"/>
              <a:gd name="connsiteY19" fmla="*/ 1195 h 200131"/>
              <a:gd name="connsiteX20" fmla="*/ 213104 w 214730"/>
              <a:gd name="connsiteY20" fmla="*/ 175627 h 200131"/>
              <a:gd name="connsiteX21" fmla="*/ 214652 w 214730"/>
              <a:gd name="connsiteY21" fmla="*/ 178316 h 200131"/>
              <a:gd name="connsiteX22" fmla="*/ 212008 w 214730"/>
              <a:gd name="connsiteY22" fmla="*/ 179908 h 200131"/>
              <a:gd name="connsiteX23" fmla="*/ 178785 w 214730"/>
              <a:gd name="connsiteY23" fmla="*/ 149373 h 200131"/>
              <a:gd name="connsiteX24" fmla="*/ 178785 w 214730"/>
              <a:gd name="connsiteY24" fmla="*/ 149394 h 200131"/>
              <a:gd name="connsiteX25" fmla="*/ 89119 w 214730"/>
              <a:gd name="connsiteY25" fmla="*/ 3238 h 200131"/>
              <a:gd name="connsiteX26" fmla="*/ 90065 w 214730"/>
              <a:gd name="connsiteY26" fmla="*/ 250 h 200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14730" h="200131">
                <a:moveTo>
                  <a:pt x="1493" y="39042"/>
                </a:moveTo>
                <a:cubicBezTo>
                  <a:pt x="2655" y="38655"/>
                  <a:pt x="3901" y="39256"/>
                  <a:pt x="4310" y="40418"/>
                </a:cubicBezTo>
                <a:cubicBezTo>
                  <a:pt x="27598" y="108130"/>
                  <a:pt x="75915" y="165673"/>
                  <a:pt x="76409" y="166253"/>
                </a:cubicBezTo>
                <a:cubicBezTo>
                  <a:pt x="77204" y="167135"/>
                  <a:pt x="77076" y="168576"/>
                  <a:pt x="76151" y="169371"/>
                </a:cubicBezTo>
                <a:cubicBezTo>
                  <a:pt x="75227" y="170167"/>
                  <a:pt x="73829" y="170037"/>
                  <a:pt x="73033" y="169114"/>
                </a:cubicBezTo>
                <a:cubicBezTo>
                  <a:pt x="72990" y="169049"/>
                  <a:pt x="72496" y="168468"/>
                  <a:pt x="71635" y="167415"/>
                </a:cubicBezTo>
                <a:lnTo>
                  <a:pt x="71614" y="167415"/>
                </a:lnTo>
                <a:cubicBezTo>
                  <a:pt x="63421" y="157330"/>
                  <a:pt x="21426" y="103830"/>
                  <a:pt x="117" y="41858"/>
                </a:cubicBezTo>
                <a:cubicBezTo>
                  <a:pt x="-270" y="40697"/>
                  <a:pt x="332" y="39450"/>
                  <a:pt x="1493" y="39042"/>
                </a:cubicBezTo>
                <a:close/>
                <a:moveTo>
                  <a:pt x="39317" y="21709"/>
                </a:moveTo>
                <a:cubicBezTo>
                  <a:pt x="40458" y="21279"/>
                  <a:pt x="41726" y="21816"/>
                  <a:pt x="42178" y="22956"/>
                </a:cubicBezTo>
                <a:cubicBezTo>
                  <a:pt x="87162" y="137825"/>
                  <a:pt x="163540" y="195582"/>
                  <a:pt x="164314" y="196141"/>
                </a:cubicBezTo>
                <a:cubicBezTo>
                  <a:pt x="165282" y="196872"/>
                  <a:pt x="165497" y="198248"/>
                  <a:pt x="164765" y="199238"/>
                </a:cubicBezTo>
                <a:cubicBezTo>
                  <a:pt x="164034" y="200227"/>
                  <a:pt x="162658" y="200420"/>
                  <a:pt x="161669" y="199689"/>
                </a:cubicBezTo>
                <a:cubicBezTo>
                  <a:pt x="161239" y="199366"/>
                  <a:pt x="137543" y="181455"/>
                  <a:pt x="108730" y="146018"/>
                </a:cubicBezTo>
                <a:lnTo>
                  <a:pt x="108751" y="146018"/>
                </a:lnTo>
                <a:cubicBezTo>
                  <a:pt x="85312" y="117161"/>
                  <a:pt x="58476" y="76671"/>
                  <a:pt x="38071" y="24568"/>
                </a:cubicBezTo>
                <a:cubicBezTo>
                  <a:pt x="37619" y="23429"/>
                  <a:pt x="38178" y="22139"/>
                  <a:pt x="39317" y="21709"/>
                </a:cubicBezTo>
                <a:close/>
                <a:moveTo>
                  <a:pt x="90065" y="250"/>
                </a:moveTo>
                <a:cubicBezTo>
                  <a:pt x="91140" y="-309"/>
                  <a:pt x="92495" y="99"/>
                  <a:pt x="93053" y="1195"/>
                </a:cubicBezTo>
                <a:cubicBezTo>
                  <a:pt x="177603" y="163931"/>
                  <a:pt x="212761" y="175520"/>
                  <a:pt x="213104" y="175627"/>
                </a:cubicBezTo>
                <a:cubicBezTo>
                  <a:pt x="214265" y="175950"/>
                  <a:pt x="214975" y="177155"/>
                  <a:pt x="214652" y="178316"/>
                </a:cubicBezTo>
                <a:cubicBezTo>
                  <a:pt x="214351" y="179477"/>
                  <a:pt x="213190" y="180186"/>
                  <a:pt x="212008" y="179908"/>
                </a:cubicBezTo>
                <a:cubicBezTo>
                  <a:pt x="211233" y="179713"/>
                  <a:pt x="201020" y="176768"/>
                  <a:pt x="178785" y="149373"/>
                </a:cubicBezTo>
                <a:lnTo>
                  <a:pt x="178785" y="149394"/>
                </a:lnTo>
                <a:cubicBezTo>
                  <a:pt x="159003" y="125053"/>
                  <a:pt x="129738" y="81402"/>
                  <a:pt x="89119" y="3238"/>
                </a:cubicBezTo>
                <a:cubicBezTo>
                  <a:pt x="88559" y="2163"/>
                  <a:pt x="88990" y="808"/>
                  <a:pt x="90065" y="250"/>
                </a:cubicBezTo>
                <a:close/>
              </a:path>
            </a:pathLst>
          </a:custGeom>
          <a:solidFill>
            <a:srgbClr val="000000"/>
          </a:solidFill>
          <a:ln w="0" cap="flat">
            <a:solidFill>
              <a:srgbClr val="000000"/>
            </a:solidFill>
            <a:prstDash val="solid"/>
            <a:miter/>
          </a:ln>
        </p:spPr>
        <p:txBody>
          <a:bodyPr wrap="square" rtlCol="0" anchor="ctr">
            <a:noAutofit/>
          </a:bodyPr>
          <a:lstStyle/>
          <a:p>
            <a:endParaRPr lang="zh-CN" altLang="en-US"/>
          </a:p>
        </p:txBody>
      </p:sp>
      <p:sp>
        <p:nvSpPr>
          <p:cNvPr id="89" name="任意多边形: 形状 88"/>
          <p:cNvSpPr/>
          <p:nvPr>
            <p:custDataLst>
              <p:tags r:id="rId70"/>
            </p:custDataLst>
          </p:nvPr>
        </p:nvSpPr>
        <p:spPr>
          <a:xfrm>
            <a:off x="2951019" y="3127432"/>
            <a:ext cx="107050" cy="41097"/>
          </a:xfrm>
          <a:custGeom>
            <a:avLst/>
            <a:gdLst>
              <a:gd name="connsiteX0" fmla="*/ 113179 w 116699"/>
              <a:gd name="connsiteY0" fmla="*/ 44803 h 44802"/>
              <a:gd name="connsiteX1" fmla="*/ 112030 w 116699"/>
              <a:gd name="connsiteY1" fmla="*/ 44616 h 44802"/>
              <a:gd name="connsiteX2" fmla="*/ 2372 w 116699"/>
              <a:gd name="connsiteY2" fmla="*/ 6852 h 44802"/>
              <a:gd name="connsiteX3" fmla="*/ 192 w 116699"/>
              <a:gd name="connsiteY3" fmla="*/ 2374 h 44802"/>
              <a:gd name="connsiteX4" fmla="*/ 4669 w 116699"/>
              <a:gd name="connsiteY4" fmla="*/ 194 h 44802"/>
              <a:gd name="connsiteX5" fmla="*/ 114327 w 116699"/>
              <a:gd name="connsiteY5" fmla="*/ 37958 h 44802"/>
              <a:gd name="connsiteX6" fmla="*/ 116507 w 116699"/>
              <a:gd name="connsiteY6" fmla="*/ 42435 h 44802"/>
              <a:gd name="connsiteX7" fmla="*/ 113179 w 116699"/>
              <a:gd name="connsiteY7" fmla="*/ 44803 h 4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699" h="44802">
                <a:moveTo>
                  <a:pt x="113179" y="44803"/>
                </a:moveTo>
                <a:cubicBezTo>
                  <a:pt x="112803" y="44803"/>
                  <a:pt x="112405" y="44733"/>
                  <a:pt x="112030" y="44616"/>
                </a:cubicBezTo>
                <a:lnTo>
                  <a:pt x="2372" y="6852"/>
                </a:lnTo>
                <a:cubicBezTo>
                  <a:pt x="543" y="6219"/>
                  <a:pt x="-441" y="4226"/>
                  <a:pt x="192" y="2374"/>
                </a:cubicBezTo>
                <a:cubicBezTo>
                  <a:pt x="825" y="523"/>
                  <a:pt x="2817" y="-439"/>
                  <a:pt x="4669" y="194"/>
                </a:cubicBezTo>
                <a:lnTo>
                  <a:pt x="114327" y="37958"/>
                </a:lnTo>
                <a:cubicBezTo>
                  <a:pt x="116156" y="38591"/>
                  <a:pt x="117140" y="40584"/>
                  <a:pt x="116507" y="42435"/>
                </a:cubicBezTo>
                <a:cubicBezTo>
                  <a:pt x="116015" y="43889"/>
                  <a:pt x="114632" y="44803"/>
                  <a:pt x="113179" y="44803"/>
                </a:cubicBezTo>
                <a:close/>
              </a:path>
            </a:pathLst>
          </a:custGeom>
          <a:solidFill>
            <a:srgbClr val="000000"/>
          </a:solidFill>
          <a:ln w="0" cap="flat">
            <a:noFill/>
            <a:prstDash val="solid"/>
            <a:miter/>
          </a:ln>
        </p:spPr>
        <p:txBody>
          <a:bodyPr rtlCol="0" anchor="ctr"/>
          <a:lstStyle/>
          <a:p>
            <a:endParaRPr lang="zh-CN" altLang="en-US"/>
          </a:p>
        </p:txBody>
      </p:sp>
      <p:sp>
        <p:nvSpPr>
          <p:cNvPr id="90" name="任意多边形: 形状 89"/>
          <p:cNvSpPr/>
          <p:nvPr>
            <p:custDataLst>
              <p:tags r:id="rId71"/>
            </p:custDataLst>
          </p:nvPr>
        </p:nvSpPr>
        <p:spPr>
          <a:xfrm>
            <a:off x="2882013" y="2340567"/>
            <a:ext cx="645249" cy="651567"/>
          </a:xfrm>
          <a:custGeom>
            <a:avLst/>
            <a:gdLst>
              <a:gd name="connsiteX0" fmla="*/ 23 w 661673"/>
              <a:gd name="connsiteY0" fmla="*/ 382018 h 668151"/>
              <a:gd name="connsiteX1" fmla="*/ 284248 w 661673"/>
              <a:gd name="connsiteY1" fmla="*/ 70719 h 668151"/>
              <a:gd name="connsiteX2" fmla="*/ 563012 w 661673"/>
              <a:gd name="connsiteY2" fmla="*/ 35158 h 668151"/>
              <a:gd name="connsiteX3" fmla="*/ 563012 w 661673"/>
              <a:gd name="connsiteY3" fmla="*/ 35158 h 668151"/>
              <a:gd name="connsiteX4" fmla="*/ 621286 w 661673"/>
              <a:gd name="connsiteY4" fmla="*/ 343199 h 668151"/>
              <a:gd name="connsiteX5" fmla="*/ 376068 w 661673"/>
              <a:gd name="connsiteY5" fmla="*/ 668048 h 668151"/>
              <a:gd name="connsiteX6" fmla="*/ 0 w 661673"/>
              <a:gd name="connsiteY6" fmla="*/ 382042 h 66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1673" h="668151">
                <a:moveTo>
                  <a:pt x="23" y="382018"/>
                </a:moveTo>
                <a:lnTo>
                  <a:pt x="284248" y="70719"/>
                </a:lnTo>
                <a:cubicBezTo>
                  <a:pt x="355932" y="-7786"/>
                  <a:pt x="473911" y="-22835"/>
                  <a:pt x="563012" y="35158"/>
                </a:cubicBezTo>
                <a:lnTo>
                  <a:pt x="563012" y="35158"/>
                </a:lnTo>
                <a:cubicBezTo>
                  <a:pt x="666528" y="102552"/>
                  <a:pt x="693017" y="242613"/>
                  <a:pt x="621286" y="343199"/>
                </a:cubicBezTo>
                <a:cubicBezTo>
                  <a:pt x="515801" y="491114"/>
                  <a:pt x="383733" y="673111"/>
                  <a:pt x="376068" y="668048"/>
                </a:cubicBezTo>
                <a:cubicBezTo>
                  <a:pt x="363222" y="659562"/>
                  <a:pt x="0" y="382042"/>
                  <a:pt x="0" y="382042"/>
                </a:cubicBezTo>
                <a:close/>
              </a:path>
            </a:pathLst>
          </a:custGeom>
          <a:solidFill>
            <a:schemeClr val="accent1"/>
          </a:solidFill>
          <a:ln w="2342" cap="flat">
            <a:noFill/>
            <a:prstDash val="solid"/>
            <a:miter/>
          </a:ln>
        </p:spPr>
        <p:txBody>
          <a:bodyPr rtlCol="0" anchor="ctr"/>
          <a:lstStyle/>
          <a:p>
            <a:endParaRPr lang="zh-CN" altLang="en-US"/>
          </a:p>
        </p:txBody>
      </p:sp>
      <p:sp>
        <p:nvSpPr>
          <p:cNvPr id="91" name="任意多边形: 形状 90"/>
          <p:cNvSpPr/>
          <p:nvPr>
            <p:custDataLst>
              <p:tags r:id="rId72"/>
            </p:custDataLst>
          </p:nvPr>
        </p:nvSpPr>
        <p:spPr>
          <a:xfrm>
            <a:off x="3210627" y="2682174"/>
            <a:ext cx="278521" cy="312795"/>
          </a:xfrm>
          <a:custGeom>
            <a:avLst/>
            <a:gdLst>
              <a:gd name="connsiteX0" fmla="*/ 48736 w 303626"/>
              <a:gd name="connsiteY0" fmla="*/ 340991 h 340990"/>
              <a:gd name="connsiteX1" fmla="*/ 46626 w 303626"/>
              <a:gd name="connsiteY1" fmla="*/ 340288 h 340990"/>
              <a:gd name="connsiteX2" fmla="*/ 1408 w 303626"/>
              <a:gd name="connsiteY2" fmla="*/ 306391 h 340990"/>
              <a:gd name="connsiteX3" fmla="*/ 705 w 303626"/>
              <a:gd name="connsiteY3" fmla="*/ 301469 h 340990"/>
              <a:gd name="connsiteX4" fmla="*/ 5627 w 303626"/>
              <a:gd name="connsiteY4" fmla="*/ 300766 h 340990"/>
              <a:gd name="connsiteX5" fmla="*/ 48032 w 303626"/>
              <a:gd name="connsiteY5" fmla="*/ 332552 h 340990"/>
              <a:gd name="connsiteX6" fmla="*/ 297306 w 303626"/>
              <a:gd name="connsiteY6" fmla="*/ 1398 h 340990"/>
              <a:gd name="connsiteX7" fmla="*/ 302229 w 303626"/>
              <a:gd name="connsiteY7" fmla="*/ 694 h 340990"/>
              <a:gd name="connsiteX8" fmla="*/ 302932 w 303626"/>
              <a:gd name="connsiteY8" fmla="*/ 5617 h 340990"/>
              <a:gd name="connsiteX9" fmla="*/ 51548 w 303626"/>
              <a:gd name="connsiteY9" fmla="*/ 339584 h 340990"/>
              <a:gd name="connsiteX10" fmla="*/ 48736 w 303626"/>
              <a:gd name="connsiteY10" fmla="*/ 340991 h 340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3626" h="340990">
                <a:moveTo>
                  <a:pt x="48736" y="340991"/>
                </a:moveTo>
                <a:cubicBezTo>
                  <a:pt x="48009" y="340991"/>
                  <a:pt x="47259" y="340756"/>
                  <a:pt x="46626" y="340288"/>
                </a:cubicBezTo>
                <a:lnTo>
                  <a:pt x="1408" y="306391"/>
                </a:lnTo>
                <a:cubicBezTo>
                  <a:pt x="-139" y="305219"/>
                  <a:pt x="-468" y="303016"/>
                  <a:pt x="705" y="301469"/>
                </a:cubicBezTo>
                <a:cubicBezTo>
                  <a:pt x="1877" y="299922"/>
                  <a:pt x="4080" y="299593"/>
                  <a:pt x="5627" y="300766"/>
                </a:cubicBezTo>
                <a:lnTo>
                  <a:pt x="48032" y="332552"/>
                </a:lnTo>
                <a:lnTo>
                  <a:pt x="297306" y="1398"/>
                </a:lnTo>
                <a:cubicBezTo>
                  <a:pt x="298479" y="-149"/>
                  <a:pt x="300682" y="-454"/>
                  <a:pt x="302229" y="694"/>
                </a:cubicBezTo>
                <a:cubicBezTo>
                  <a:pt x="303776" y="1867"/>
                  <a:pt x="304081" y="4070"/>
                  <a:pt x="302932" y="5617"/>
                </a:cubicBezTo>
                <a:lnTo>
                  <a:pt x="51548" y="339584"/>
                </a:lnTo>
                <a:cubicBezTo>
                  <a:pt x="50869" y="340498"/>
                  <a:pt x="49814" y="340991"/>
                  <a:pt x="48736" y="340991"/>
                </a:cubicBezTo>
                <a:close/>
              </a:path>
            </a:pathLst>
          </a:custGeom>
          <a:solidFill>
            <a:srgbClr val="080808"/>
          </a:solidFill>
          <a:ln w="2342" cap="flat">
            <a:noFill/>
            <a:prstDash val="solid"/>
            <a:miter/>
          </a:ln>
        </p:spPr>
        <p:txBody>
          <a:bodyPr rtlCol="0" anchor="ctr"/>
          <a:lstStyle/>
          <a:p>
            <a:endParaRPr lang="zh-CN" altLang="en-US"/>
          </a:p>
        </p:txBody>
      </p:sp>
      <p:sp>
        <p:nvSpPr>
          <p:cNvPr id="92" name="任意多边形: 形状 91"/>
          <p:cNvSpPr/>
          <p:nvPr>
            <p:custDataLst>
              <p:tags r:id="rId73"/>
            </p:custDataLst>
          </p:nvPr>
        </p:nvSpPr>
        <p:spPr>
          <a:xfrm>
            <a:off x="2884534" y="2420934"/>
            <a:ext cx="267160" cy="292003"/>
          </a:xfrm>
          <a:custGeom>
            <a:avLst/>
            <a:gdLst>
              <a:gd name="connsiteX0" fmla="*/ 3508 w 291241"/>
              <a:gd name="connsiteY0" fmla="*/ 318324 h 318323"/>
              <a:gd name="connsiteX1" fmla="*/ 1141 w 291241"/>
              <a:gd name="connsiteY1" fmla="*/ 317410 h 318323"/>
              <a:gd name="connsiteX2" fmla="*/ 906 w 291241"/>
              <a:gd name="connsiteY2" fmla="*/ 312440 h 318323"/>
              <a:gd name="connsiteX3" fmla="*/ 285131 w 291241"/>
              <a:gd name="connsiteY3" fmla="*/ 1141 h 318323"/>
              <a:gd name="connsiteX4" fmla="*/ 290101 w 291241"/>
              <a:gd name="connsiteY4" fmla="*/ 906 h 318323"/>
              <a:gd name="connsiteX5" fmla="*/ 290335 w 291241"/>
              <a:gd name="connsiteY5" fmla="*/ 5876 h 318323"/>
              <a:gd name="connsiteX6" fmla="*/ 6110 w 291241"/>
              <a:gd name="connsiteY6" fmla="*/ 317175 h 318323"/>
              <a:gd name="connsiteX7" fmla="*/ 3508 w 291241"/>
              <a:gd name="connsiteY7" fmla="*/ 318324 h 31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241" h="318323">
                <a:moveTo>
                  <a:pt x="3508" y="318324"/>
                </a:moveTo>
                <a:cubicBezTo>
                  <a:pt x="2664" y="318324"/>
                  <a:pt x="1820" y="318019"/>
                  <a:pt x="1141" y="317410"/>
                </a:cubicBezTo>
                <a:cubicBezTo>
                  <a:pt x="-289" y="316097"/>
                  <a:pt x="-383" y="313870"/>
                  <a:pt x="906" y="312440"/>
                </a:cubicBezTo>
                <a:lnTo>
                  <a:pt x="285131" y="1141"/>
                </a:lnTo>
                <a:cubicBezTo>
                  <a:pt x="286444" y="-289"/>
                  <a:pt x="288671" y="-383"/>
                  <a:pt x="290101" y="906"/>
                </a:cubicBezTo>
                <a:cubicBezTo>
                  <a:pt x="291530" y="2219"/>
                  <a:pt x="291624" y="4446"/>
                  <a:pt x="290335" y="5876"/>
                </a:cubicBezTo>
                <a:lnTo>
                  <a:pt x="6110" y="317175"/>
                </a:lnTo>
                <a:cubicBezTo>
                  <a:pt x="5407" y="317925"/>
                  <a:pt x="4469" y="318324"/>
                  <a:pt x="3508" y="318324"/>
                </a:cubicBezTo>
                <a:close/>
              </a:path>
            </a:pathLst>
          </a:custGeom>
          <a:solidFill>
            <a:srgbClr val="080808"/>
          </a:solidFill>
          <a:ln w="2342" cap="flat">
            <a:noFill/>
            <a:prstDash val="solid"/>
            <a:miter/>
          </a:ln>
        </p:spPr>
        <p:txBody>
          <a:bodyPr rtlCol="0" anchor="ctr"/>
          <a:lstStyle/>
          <a:p>
            <a:endParaRPr lang="zh-CN" altLang="en-US"/>
          </a:p>
        </p:txBody>
      </p:sp>
      <p:sp>
        <p:nvSpPr>
          <p:cNvPr id="93" name="任意多边形: 形状 92"/>
          <p:cNvSpPr/>
          <p:nvPr>
            <p:custDataLst>
              <p:tags r:id="rId74"/>
            </p:custDataLst>
          </p:nvPr>
        </p:nvSpPr>
        <p:spPr>
          <a:xfrm rot="20250002">
            <a:off x="1528759" y="2741824"/>
            <a:ext cx="73311" cy="73311"/>
          </a:xfrm>
          <a:custGeom>
            <a:avLst/>
            <a:gdLst>
              <a:gd name="connsiteX0" fmla="*/ 179185 w 179184"/>
              <a:gd name="connsiteY0" fmla="*/ 89592 h 179184"/>
              <a:gd name="connsiteX1" fmla="*/ 89593 w 179184"/>
              <a:gd name="connsiteY1" fmla="*/ 179185 h 179184"/>
              <a:gd name="connsiteX2" fmla="*/ 0 w 179184"/>
              <a:gd name="connsiteY2" fmla="*/ 89592 h 179184"/>
              <a:gd name="connsiteX3" fmla="*/ 89593 w 179184"/>
              <a:gd name="connsiteY3" fmla="*/ 0 h 179184"/>
              <a:gd name="connsiteX4" fmla="*/ 179185 w 179184"/>
              <a:gd name="connsiteY4" fmla="*/ 89592 h 179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4" h="179184">
                <a:moveTo>
                  <a:pt x="179185" y="89592"/>
                </a:moveTo>
                <a:cubicBezTo>
                  <a:pt x="179185" y="139073"/>
                  <a:pt x="139073" y="179185"/>
                  <a:pt x="89593" y="179185"/>
                </a:cubicBezTo>
                <a:cubicBezTo>
                  <a:pt x="40112" y="179185"/>
                  <a:pt x="0" y="139073"/>
                  <a:pt x="0" y="89592"/>
                </a:cubicBezTo>
                <a:cubicBezTo>
                  <a:pt x="0" y="40112"/>
                  <a:pt x="40112" y="0"/>
                  <a:pt x="89593" y="0"/>
                </a:cubicBezTo>
                <a:cubicBezTo>
                  <a:pt x="139073" y="0"/>
                  <a:pt x="179185" y="40112"/>
                  <a:pt x="179185" y="89592"/>
                </a:cubicBezTo>
                <a:close/>
              </a:path>
            </a:pathLst>
          </a:custGeom>
          <a:solidFill>
            <a:schemeClr val="bg1"/>
          </a:solidFill>
          <a:ln w="6350" cap="flat">
            <a:solidFill>
              <a:schemeClr val="tx2"/>
            </a:solidFill>
            <a:prstDash val="solid"/>
            <a:miter/>
          </a:ln>
        </p:spPr>
        <p:txBody>
          <a:bodyPr rtlCol="0" anchor="ctr"/>
          <a:lstStyle/>
          <a:p>
            <a:endParaRPr lang="zh-CN" altLang="en-US" dirty="0"/>
          </a:p>
        </p:txBody>
      </p:sp>
      <p:sp>
        <p:nvSpPr>
          <p:cNvPr id="94" name="任意多边形: 形状 93"/>
          <p:cNvSpPr/>
          <p:nvPr>
            <p:custDataLst>
              <p:tags r:id="rId75"/>
            </p:custDataLst>
          </p:nvPr>
        </p:nvSpPr>
        <p:spPr>
          <a:xfrm rot="17467198">
            <a:off x="5179642" y="2733948"/>
            <a:ext cx="196989" cy="196989"/>
          </a:xfrm>
          <a:custGeom>
            <a:avLst/>
            <a:gdLst>
              <a:gd name="connsiteX0" fmla="*/ 214745 w 214745"/>
              <a:gd name="connsiteY0" fmla="*/ 86548 h 214745"/>
              <a:gd name="connsiteX1" fmla="*/ 214745 w 214745"/>
              <a:gd name="connsiteY1" fmla="*/ 128109 h 214745"/>
              <a:gd name="connsiteX2" fmla="*/ 128171 w 214745"/>
              <a:gd name="connsiteY2" fmla="*/ 128109 h 214745"/>
              <a:gd name="connsiteX3" fmla="*/ 128171 w 214745"/>
              <a:gd name="connsiteY3" fmla="*/ 214745 h 214745"/>
              <a:gd name="connsiteX4" fmla="*/ 86609 w 214745"/>
              <a:gd name="connsiteY4" fmla="*/ 214745 h 214745"/>
              <a:gd name="connsiteX5" fmla="*/ 86609 w 214745"/>
              <a:gd name="connsiteY5" fmla="*/ 128109 h 214745"/>
              <a:gd name="connsiteX6" fmla="*/ 0 w 214745"/>
              <a:gd name="connsiteY6" fmla="*/ 128109 h 214745"/>
              <a:gd name="connsiteX7" fmla="*/ 0 w 214745"/>
              <a:gd name="connsiteY7" fmla="*/ 86548 h 214745"/>
              <a:gd name="connsiteX8" fmla="*/ 86609 w 214745"/>
              <a:gd name="connsiteY8" fmla="*/ 86548 h 214745"/>
              <a:gd name="connsiteX9" fmla="*/ 86609 w 214745"/>
              <a:gd name="connsiteY9" fmla="*/ 0 h 214745"/>
              <a:gd name="connsiteX10" fmla="*/ 128171 w 214745"/>
              <a:gd name="connsiteY10" fmla="*/ 0 h 214745"/>
              <a:gd name="connsiteX11" fmla="*/ 128171 w 214745"/>
              <a:gd name="connsiteY11" fmla="*/ 86548 h 21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745" h="214745">
                <a:moveTo>
                  <a:pt x="214745" y="86548"/>
                </a:moveTo>
                <a:lnTo>
                  <a:pt x="214745" y="128109"/>
                </a:lnTo>
                <a:lnTo>
                  <a:pt x="128171" y="128109"/>
                </a:lnTo>
                <a:lnTo>
                  <a:pt x="128171" y="214745"/>
                </a:lnTo>
                <a:lnTo>
                  <a:pt x="86609" y="214745"/>
                </a:lnTo>
                <a:lnTo>
                  <a:pt x="86609" y="128109"/>
                </a:lnTo>
                <a:lnTo>
                  <a:pt x="0" y="128109"/>
                </a:lnTo>
                <a:lnTo>
                  <a:pt x="0" y="86548"/>
                </a:lnTo>
                <a:lnTo>
                  <a:pt x="86609" y="86548"/>
                </a:lnTo>
                <a:lnTo>
                  <a:pt x="86609" y="0"/>
                </a:lnTo>
                <a:lnTo>
                  <a:pt x="128171" y="0"/>
                </a:lnTo>
                <a:lnTo>
                  <a:pt x="128171" y="86548"/>
                </a:lnTo>
                <a:close/>
              </a:path>
            </a:pathLst>
          </a:custGeom>
          <a:solidFill>
            <a:schemeClr val="tx2"/>
          </a:solidFill>
          <a:ln w="2342" cap="flat">
            <a:noFill/>
            <a:prstDash val="solid"/>
            <a:miter/>
          </a:ln>
        </p:spPr>
        <p:txBody>
          <a:bodyPr rtlCol="0" anchor="ctr"/>
          <a:lstStyle/>
          <a:p>
            <a:endParaRPr lang="zh-CN" altLang="en-US"/>
          </a:p>
        </p:txBody>
      </p:sp>
      <p:sp>
        <p:nvSpPr>
          <p:cNvPr id="95" name="任意多边形: 形状 94"/>
          <p:cNvSpPr/>
          <p:nvPr>
            <p:custDataLst>
              <p:tags r:id="rId76"/>
            </p:custDataLst>
          </p:nvPr>
        </p:nvSpPr>
        <p:spPr>
          <a:xfrm rot="18900000">
            <a:off x="1532239" y="3823663"/>
            <a:ext cx="160917" cy="160917"/>
          </a:xfrm>
          <a:custGeom>
            <a:avLst/>
            <a:gdLst>
              <a:gd name="connsiteX0" fmla="*/ 658749 w 658749"/>
              <a:gd name="connsiteY0" fmla="*/ 329375 h 658749"/>
              <a:gd name="connsiteX1" fmla="*/ 329375 w 658749"/>
              <a:gd name="connsiteY1" fmla="*/ 658749 h 658749"/>
              <a:gd name="connsiteX2" fmla="*/ 0 w 658749"/>
              <a:gd name="connsiteY2" fmla="*/ 329375 h 658749"/>
              <a:gd name="connsiteX3" fmla="*/ 329375 w 658749"/>
              <a:gd name="connsiteY3" fmla="*/ 0 h 658749"/>
              <a:gd name="connsiteX4" fmla="*/ 658749 w 658749"/>
              <a:gd name="connsiteY4" fmla="*/ 329375 h 65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749" h="658749">
                <a:moveTo>
                  <a:pt x="658749" y="329375"/>
                </a:moveTo>
                <a:cubicBezTo>
                  <a:pt x="658749" y="511283"/>
                  <a:pt x="511283" y="658749"/>
                  <a:pt x="329375" y="658749"/>
                </a:cubicBezTo>
                <a:cubicBezTo>
                  <a:pt x="147466" y="658749"/>
                  <a:pt x="0" y="511283"/>
                  <a:pt x="0" y="329375"/>
                </a:cubicBezTo>
                <a:cubicBezTo>
                  <a:pt x="0" y="147466"/>
                  <a:pt x="147466" y="0"/>
                  <a:pt x="329375" y="0"/>
                </a:cubicBezTo>
                <a:cubicBezTo>
                  <a:pt x="511283" y="0"/>
                  <a:pt x="658749" y="147466"/>
                  <a:pt x="658749" y="329375"/>
                </a:cubicBezTo>
                <a:close/>
              </a:path>
            </a:pathLst>
          </a:custGeom>
          <a:solidFill>
            <a:schemeClr val="lt1">
              <a:lumMod val="100000"/>
            </a:schemeClr>
          </a:solidFill>
          <a:ln w="9525" cap="flat">
            <a:noFill/>
            <a:prstDash val="solid"/>
            <a:miter/>
          </a:ln>
        </p:spPr>
        <p:txBody>
          <a:bodyPr rtlCol="0" anchor="ctr"/>
          <a:lstStyle/>
          <a:p>
            <a:endParaRPr lang="zh-CN" altLang="en-US"/>
          </a:p>
        </p:txBody>
      </p:sp>
      <p:sp>
        <p:nvSpPr>
          <p:cNvPr id="96" name="任意多边形: 形状 95"/>
          <p:cNvSpPr/>
          <p:nvPr>
            <p:custDataLst>
              <p:tags r:id="rId77"/>
            </p:custDataLst>
          </p:nvPr>
        </p:nvSpPr>
        <p:spPr>
          <a:xfrm>
            <a:off x="5031450" y="3542057"/>
            <a:ext cx="559078" cy="559078"/>
          </a:xfrm>
          <a:custGeom>
            <a:avLst/>
            <a:gdLst>
              <a:gd name="connsiteX0" fmla="*/ 609472 w 609471"/>
              <a:gd name="connsiteY0" fmla="*/ 304736 h 609471"/>
              <a:gd name="connsiteX1" fmla="*/ 304736 w 609471"/>
              <a:gd name="connsiteY1" fmla="*/ 609472 h 609471"/>
              <a:gd name="connsiteX2" fmla="*/ 0 w 609471"/>
              <a:gd name="connsiteY2" fmla="*/ 304736 h 609471"/>
              <a:gd name="connsiteX3" fmla="*/ 304736 w 609471"/>
              <a:gd name="connsiteY3" fmla="*/ 0 h 609471"/>
              <a:gd name="connsiteX4" fmla="*/ 609472 w 609471"/>
              <a:gd name="connsiteY4" fmla="*/ 304736 h 609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71" h="609471">
                <a:moveTo>
                  <a:pt x="609472" y="304736"/>
                </a:moveTo>
                <a:cubicBezTo>
                  <a:pt x="609472" y="473037"/>
                  <a:pt x="473037" y="609472"/>
                  <a:pt x="304736" y="609472"/>
                </a:cubicBezTo>
                <a:cubicBezTo>
                  <a:pt x="136435" y="609472"/>
                  <a:pt x="0" y="473037"/>
                  <a:pt x="0" y="304736"/>
                </a:cubicBezTo>
                <a:cubicBezTo>
                  <a:pt x="0" y="136435"/>
                  <a:pt x="136435" y="0"/>
                  <a:pt x="304736" y="0"/>
                </a:cubicBezTo>
                <a:cubicBezTo>
                  <a:pt x="473037" y="0"/>
                  <a:pt x="609472" y="136435"/>
                  <a:pt x="609472" y="304736"/>
                </a:cubicBezTo>
                <a:close/>
              </a:path>
            </a:pathLst>
          </a:custGeom>
          <a:solidFill>
            <a:srgbClr val="FFFFFF"/>
          </a:solidFill>
          <a:ln w="2318" cap="flat">
            <a:noFill/>
            <a:prstDash val="solid"/>
            <a:miter/>
          </a:ln>
        </p:spPr>
        <p:txBody>
          <a:bodyPr rtlCol="0" anchor="ctr"/>
          <a:lstStyle/>
          <a:p>
            <a:endParaRPr lang="zh-CN" altLang="en-US" dirty="0"/>
          </a:p>
        </p:txBody>
      </p:sp>
      <p:sp>
        <p:nvSpPr>
          <p:cNvPr id="97" name="任意多边形: 形状 96"/>
          <p:cNvSpPr/>
          <p:nvPr>
            <p:custDataLst>
              <p:tags r:id="rId78"/>
            </p:custDataLst>
          </p:nvPr>
        </p:nvSpPr>
        <p:spPr>
          <a:xfrm>
            <a:off x="5028224" y="3538831"/>
            <a:ext cx="565529" cy="565529"/>
          </a:xfrm>
          <a:custGeom>
            <a:avLst/>
            <a:gdLst>
              <a:gd name="connsiteX0" fmla="*/ 308252 w 616504"/>
              <a:gd name="connsiteY0" fmla="*/ 616504 h 616504"/>
              <a:gd name="connsiteX1" fmla="*/ 0 w 616504"/>
              <a:gd name="connsiteY1" fmla="*/ 308252 h 616504"/>
              <a:gd name="connsiteX2" fmla="*/ 308252 w 616504"/>
              <a:gd name="connsiteY2" fmla="*/ 0 h 616504"/>
              <a:gd name="connsiteX3" fmla="*/ 616504 w 616504"/>
              <a:gd name="connsiteY3" fmla="*/ 308252 h 616504"/>
              <a:gd name="connsiteX4" fmla="*/ 308252 w 616504"/>
              <a:gd name="connsiteY4" fmla="*/ 616504 h 616504"/>
              <a:gd name="connsiteX5" fmla="*/ 308252 w 616504"/>
              <a:gd name="connsiteY5" fmla="*/ 7032 h 616504"/>
              <a:gd name="connsiteX6" fmla="*/ 7032 w 616504"/>
              <a:gd name="connsiteY6" fmla="*/ 308252 h 616504"/>
              <a:gd name="connsiteX7" fmla="*/ 308252 w 616504"/>
              <a:gd name="connsiteY7" fmla="*/ 609472 h 616504"/>
              <a:gd name="connsiteX8" fmla="*/ 609472 w 616504"/>
              <a:gd name="connsiteY8" fmla="*/ 308252 h 616504"/>
              <a:gd name="connsiteX9" fmla="*/ 308252 w 616504"/>
              <a:gd name="connsiteY9" fmla="*/ 7032 h 616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504" h="616504">
                <a:moveTo>
                  <a:pt x="308252" y="616504"/>
                </a:moveTo>
                <a:cubicBezTo>
                  <a:pt x="138280" y="616504"/>
                  <a:pt x="0" y="478224"/>
                  <a:pt x="0" y="308252"/>
                </a:cubicBezTo>
                <a:cubicBezTo>
                  <a:pt x="0" y="138280"/>
                  <a:pt x="138280" y="0"/>
                  <a:pt x="308252" y="0"/>
                </a:cubicBezTo>
                <a:cubicBezTo>
                  <a:pt x="478224" y="0"/>
                  <a:pt x="616504" y="138280"/>
                  <a:pt x="616504" y="308252"/>
                </a:cubicBezTo>
                <a:cubicBezTo>
                  <a:pt x="616504" y="478224"/>
                  <a:pt x="478224" y="616504"/>
                  <a:pt x="308252" y="616504"/>
                </a:cubicBezTo>
                <a:close/>
                <a:moveTo>
                  <a:pt x="308252" y="7032"/>
                </a:moveTo>
                <a:cubicBezTo>
                  <a:pt x="142148" y="7032"/>
                  <a:pt x="7032" y="142148"/>
                  <a:pt x="7032" y="308252"/>
                </a:cubicBezTo>
                <a:cubicBezTo>
                  <a:pt x="7032" y="474356"/>
                  <a:pt x="142148" y="609472"/>
                  <a:pt x="308252" y="609472"/>
                </a:cubicBezTo>
                <a:cubicBezTo>
                  <a:pt x="474356" y="609472"/>
                  <a:pt x="609472" y="474356"/>
                  <a:pt x="609472" y="308252"/>
                </a:cubicBezTo>
                <a:cubicBezTo>
                  <a:pt x="609472" y="142148"/>
                  <a:pt x="474356" y="7032"/>
                  <a:pt x="308252" y="7032"/>
                </a:cubicBezTo>
                <a:close/>
              </a:path>
            </a:pathLst>
          </a:custGeom>
          <a:solidFill>
            <a:srgbClr val="000000"/>
          </a:solidFill>
          <a:ln w="2318" cap="flat">
            <a:noFill/>
            <a:prstDash val="solid"/>
            <a:miter/>
          </a:ln>
        </p:spPr>
        <p:txBody>
          <a:bodyPr rtlCol="0" anchor="ctr"/>
          <a:lstStyle/>
          <a:p>
            <a:endParaRPr lang="zh-CN" altLang="en-US"/>
          </a:p>
        </p:txBody>
      </p:sp>
      <p:sp>
        <p:nvSpPr>
          <p:cNvPr id="98" name="任意多边形: 形状 97"/>
          <p:cNvSpPr/>
          <p:nvPr>
            <p:custDataLst>
              <p:tags r:id="rId79"/>
            </p:custDataLst>
          </p:nvPr>
        </p:nvSpPr>
        <p:spPr>
          <a:xfrm>
            <a:off x="5150769" y="3662038"/>
            <a:ext cx="320437" cy="319110"/>
          </a:xfrm>
          <a:custGeom>
            <a:avLst/>
            <a:gdLst>
              <a:gd name="connsiteX0" fmla="*/ 174684 w 349321"/>
              <a:gd name="connsiteY0" fmla="*/ 173236 h 347873"/>
              <a:gd name="connsiteX1" fmla="*/ 349321 w 349321"/>
              <a:gd name="connsiteY1" fmla="*/ 347873 h 347873"/>
              <a:gd name="connsiteX2" fmla="*/ 0 w 349321"/>
              <a:gd name="connsiteY2" fmla="*/ 347873 h 347873"/>
              <a:gd name="connsiteX3" fmla="*/ 174684 w 349321"/>
              <a:gd name="connsiteY3" fmla="*/ 173236 h 347873"/>
              <a:gd name="connsiteX4" fmla="*/ 174677 w 349321"/>
              <a:gd name="connsiteY4" fmla="*/ 0 h 347873"/>
              <a:gd name="connsiteX5" fmla="*/ 230618 w 349321"/>
              <a:gd name="connsiteY5" fmla="*/ 23172 h 347873"/>
              <a:gd name="connsiteX6" fmla="*/ 230618 w 349321"/>
              <a:gd name="connsiteY6" fmla="*/ 135056 h 347873"/>
              <a:gd name="connsiteX7" fmla="*/ 118734 w 349321"/>
              <a:gd name="connsiteY7" fmla="*/ 135056 h 347873"/>
              <a:gd name="connsiteX8" fmla="*/ 118734 w 349321"/>
              <a:gd name="connsiteY8" fmla="*/ 23172 h 347873"/>
              <a:gd name="connsiteX9" fmla="*/ 174677 w 349321"/>
              <a:gd name="connsiteY9" fmla="*/ 0 h 347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9321" h="347873">
                <a:moveTo>
                  <a:pt x="174684" y="173236"/>
                </a:moveTo>
                <a:cubicBezTo>
                  <a:pt x="271168" y="173236"/>
                  <a:pt x="349321" y="251436"/>
                  <a:pt x="349321" y="347873"/>
                </a:cubicBezTo>
                <a:lnTo>
                  <a:pt x="0" y="347873"/>
                </a:lnTo>
                <a:cubicBezTo>
                  <a:pt x="0" y="251436"/>
                  <a:pt x="78200" y="173236"/>
                  <a:pt x="174684" y="173236"/>
                </a:cubicBezTo>
                <a:close/>
                <a:moveTo>
                  <a:pt x="174677" y="0"/>
                </a:moveTo>
                <a:cubicBezTo>
                  <a:pt x="194924" y="0"/>
                  <a:pt x="215171" y="7724"/>
                  <a:pt x="230618" y="23172"/>
                </a:cubicBezTo>
                <a:cubicBezTo>
                  <a:pt x="261515" y="54068"/>
                  <a:pt x="261515" y="104160"/>
                  <a:pt x="230618" y="135056"/>
                </a:cubicBezTo>
                <a:cubicBezTo>
                  <a:pt x="199723" y="165952"/>
                  <a:pt x="149631" y="165952"/>
                  <a:pt x="118734" y="135056"/>
                </a:cubicBezTo>
                <a:cubicBezTo>
                  <a:pt x="87839" y="104160"/>
                  <a:pt x="87839" y="54067"/>
                  <a:pt x="118734" y="23172"/>
                </a:cubicBezTo>
                <a:cubicBezTo>
                  <a:pt x="134183" y="7724"/>
                  <a:pt x="154430" y="0"/>
                  <a:pt x="174677" y="0"/>
                </a:cubicBezTo>
                <a:close/>
              </a:path>
            </a:pathLst>
          </a:custGeom>
          <a:solidFill>
            <a:schemeClr val="accent1"/>
          </a:solidFill>
          <a:ln w="2318" cap="flat">
            <a:noFill/>
            <a:prstDash val="solid"/>
            <a:miter/>
          </a:ln>
        </p:spPr>
        <p:txBody>
          <a:bodyPr rtlCol="0" anchor="ctr"/>
          <a:lstStyle/>
          <a:p>
            <a:endParaRPr lang="zh-CN" altLang="en-US"/>
          </a:p>
        </p:txBody>
      </p:sp>
      <p:sp>
        <p:nvSpPr>
          <p:cNvPr id="99" name="任意多边形: 形状 98"/>
          <p:cNvSpPr/>
          <p:nvPr>
            <p:custDataLst>
              <p:tags r:id="rId80"/>
            </p:custDataLst>
          </p:nvPr>
        </p:nvSpPr>
        <p:spPr>
          <a:xfrm rot="16200000">
            <a:off x="4384155" y="1269844"/>
            <a:ext cx="275328" cy="431522"/>
          </a:xfrm>
          <a:custGeom>
            <a:avLst/>
            <a:gdLst>
              <a:gd name="connsiteX0" fmla="*/ 675763 w 722876"/>
              <a:gd name="connsiteY0" fmla="*/ 1038737 h 1132963"/>
              <a:gd name="connsiteX1" fmla="*/ 722876 w 722876"/>
              <a:gd name="connsiteY1" fmla="*/ 1085850 h 1132963"/>
              <a:gd name="connsiteX2" fmla="*/ 675763 w 722876"/>
              <a:gd name="connsiteY2" fmla="*/ 1132963 h 1132963"/>
              <a:gd name="connsiteX3" fmla="*/ 628650 w 722876"/>
              <a:gd name="connsiteY3" fmla="*/ 1085850 h 1132963"/>
              <a:gd name="connsiteX4" fmla="*/ 675763 w 722876"/>
              <a:gd name="connsiteY4" fmla="*/ 1038737 h 1132963"/>
              <a:gd name="connsiteX5" fmla="*/ 466213 w 722876"/>
              <a:gd name="connsiteY5" fmla="*/ 1038737 h 1132963"/>
              <a:gd name="connsiteX6" fmla="*/ 513326 w 722876"/>
              <a:gd name="connsiteY6" fmla="*/ 1085850 h 1132963"/>
              <a:gd name="connsiteX7" fmla="*/ 466213 w 722876"/>
              <a:gd name="connsiteY7" fmla="*/ 1132963 h 1132963"/>
              <a:gd name="connsiteX8" fmla="*/ 419100 w 722876"/>
              <a:gd name="connsiteY8" fmla="*/ 1085850 h 1132963"/>
              <a:gd name="connsiteX9" fmla="*/ 466213 w 722876"/>
              <a:gd name="connsiteY9" fmla="*/ 1038737 h 1132963"/>
              <a:gd name="connsiteX10" fmla="*/ 256663 w 722876"/>
              <a:gd name="connsiteY10" fmla="*/ 1038737 h 1132963"/>
              <a:gd name="connsiteX11" fmla="*/ 303776 w 722876"/>
              <a:gd name="connsiteY11" fmla="*/ 1085850 h 1132963"/>
              <a:gd name="connsiteX12" fmla="*/ 256663 w 722876"/>
              <a:gd name="connsiteY12" fmla="*/ 1132963 h 1132963"/>
              <a:gd name="connsiteX13" fmla="*/ 209550 w 722876"/>
              <a:gd name="connsiteY13" fmla="*/ 1085850 h 1132963"/>
              <a:gd name="connsiteX14" fmla="*/ 256663 w 722876"/>
              <a:gd name="connsiteY14" fmla="*/ 1038737 h 1132963"/>
              <a:gd name="connsiteX15" fmla="*/ 47113 w 722876"/>
              <a:gd name="connsiteY15" fmla="*/ 1038737 h 1132963"/>
              <a:gd name="connsiteX16" fmla="*/ 94226 w 722876"/>
              <a:gd name="connsiteY16" fmla="*/ 1085850 h 1132963"/>
              <a:gd name="connsiteX17" fmla="*/ 47113 w 722876"/>
              <a:gd name="connsiteY17" fmla="*/ 1132963 h 1132963"/>
              <a:gd name="connsiteX18" fmla="*/ 0 w 722876"/>
              <a:gd name="connsiteY18" fmla="*/ 1085850 h 1132963"/>
              <a:gd name="connsiteX19" fmla="*/ 47113 w 722876"/>
              <a:gd name="connsiteY19" fmla="*/ 1038737 h 1132963"/>
              <a:gd name="connsiteX20" fmla="*/ 675763 w 722876"/>
              <a:gd name="connsiteY20" fmla="*/ 830988 h 1132963"/>
              <a:gd name="connsiteX21" fmla="*/ 722876 w 722876"/>
              <a:gd name="connsiteY21" fmla="*/ 878101 h 1132963"/>
              <a:gd name="connsiteX22" fmla="*/ 675763 w 722876"/>
              <a:gd name="connsiteY22" fmla="*/ 925214 h 1132963"/>
              <a:gd name="connsiteX23" fmla="*/ 628650 w 722876"/>
              <a:gd name="connsiteY23" fmla="*/ 878101 h 1132963"/>
              <a:gd name="connsiteX24" fmla="*/ 675763 w 722876"/>
              <a:gd name="connsiteY24" fmla="*/ 830988 h 1132963"/>
              <a:gd name="connsiteX25" fmla="*/ 466213 w 722876"/>
              <a:gd name="connsiteY25" fmla="*/ 830988 h 1132963"/>
              <a:gd name="connsiteX26" fmla="*/ 513326 w 722876"/>
              <a:gd name="connsiteY26" fmla="*/ 878101 h 1132963"/>
              <a:gd name="connsiteX27" fmla="*/ 466213 w 722876"/>
              <a:gd name="connsiteY27" fmla="*/ 925214 h 1132963"/>
              <a:gd name="connsiteX28" fmla="*/ 419100 w 722876"/>
              <a:gd name="connsiteY28" fmla="*/ 878101 h 1132963"/>
              <a:gd name="connsiteX29" fmla="*/ 466213 w 722876"/>
              <a:gd name="connsiteY29" fmla="*/ 830988 h 1132963"/>
              <a:gd name="connsiteX30" fmla="*/ 256663 w 722876"/>
              <a:gd name="connsiteY30" fmla="*/ 830988 h 1132963"/>
              <a:gd name="connsiteX31" fmla="*/ 303776 w 722876"/>
              <a:gd name="connsiteY31" fmla="*/ 878101 h 1132963"/>
              <a:gd name="connsiteX32" fmla="*/ 256663 w 722876"/>
              <a:gd name="connsiteY32" fmla="*/ 925214 h 1132963"/>
              <a:gd name="connsiteX33" fmla="*/ 209550 w 722876"/>
              <a:gd name="connsiteY33" fmla="*/ 878101 h 1132963"/>
              <a:gd name="connsiteX34" fmla="*/ 256663 w 722876"/>
              <a:gd name="connsiteY34" fmla="*/ 830988 h 1132963"/>
              <a:gd name="connsiteX35" fmla="*/ 47113 w 722876"/>
              <a:gd name="connsiteY35" fmla="*/ 830988 h 1132963"/>
              <a:gd name="connsiteX36" fmla="*/ 94226 w 722876"/>
              <a:gd name="connsiteY36" fmla="*/ 878101 h 1132963"/>
              <a:gd name="connsiteX37" fmla="*/ 47113 w 722876"/>
              <a:gd name="connsiteY37" fmla="*/ 925214 h 1132963"/>
              <a:gd name="connsiteX38" fmla="*/ 0 w 722876"/>
              <a:gd name="connsiteY38" fmla="*/ 878101 h 1132963"/>
              <a:gd name="connsiteX39" fmla="*/ 47113 w 722876"/>
              <a:gd name="connsiteY39" fmla="*/ 830988 h 1132963"/>
              <a:gd name="connsiteX40" fmla="*/ 675763 w 722876"/>
              <a:gd name="connsiteY40" fmla="*/ 623241 h 1132963"/>
              <a:gd name="connsiteX41" fmla="*/ 722876 w 722876"/>
              <a:gd name="connsiteY41" fmla="*/ 670354 h 1132963"/>
              <a:gd name="connsiteX42" fmla="*/ 675763 w 722876"/>
              <a:gd name="connsiteY42" fmla="*/ 717467 h 1132963"/>
              <a:gd name="connsiteX43" fmla="*/ 628650 w 722876"/>
              <a:gd name="connsiteY43" fmla="*/ 670354 h 1132963"/>
              <a:gd name="connsiteX44" fmla="*/ 675763 w 722876"/>
              <a:gd name="connsiteY44" fmla="*/ 623241 h 1132963"/>
              <a:gd name="connsiteX45" fmla="*/ 466213 w 722876"/>
              <a:gd name="connsiteY45" fmla="*/ 623241 h 1132963"/>
              <a:gd name="connsiteX46" fmla="*/ 513326 w 722876"/>
              <a:gd name="connsiteY46" fmla="*/ 670354 h 1132963"/>
              <a:gd name="connsiteX47" fmla="*/ 466213 w 722876"/>
              <a:gd name="connsiteY47" fmla="*/ 717467 h 1132963"/>
              <a:gd name="connsiteX48" fmla="*/ 419100 w 722876"/>
              <a:gd name="connsiteY48" fmla="*/ 670354 h 1132963"/>
              <a:gd name="connsiteX49" fmla="*/ 466213 w 722876"/>
              <a:gd name="connsiteY49" fmla="*/ 623241 h 1132963"/>
              <a:gd name="connsiteX50" fmla="*/ 256663 w 722876"/>
              <a:gd name="connsiteY50" fmla="*/ 623241 h 1132963"/>
              <a:gd name="connsiteX51" fmla="*/ 303776 w 722876"/>
              <a:gd name="connsiteY51" fmla="*/ 670354 h 1132963"/>
              <a:gd name="connsiteX52" fmla="*/ 256663 w 722876"/>
              <a:gd name="connsiteY52" fmla="*/ 717467 h 1132963"/>
              <a:gd name="connsiteX53" fmla="*/ 209550 w 722876"/>
              <a:gd name="connsiteY53" fmla="*/ 670354 h 1132963"/>
              <a:gd name="connsiteX54" fmla="*/ 256663 w 722876"/>
              <a:gd name="connsiteY54" fmla="*/ 623241 h 1132963"/>
              <a:gd name="connsiteX55" fmla="*/ 47113 w 722876"/>
              <a:gd name="connsiteY55" fmla="*/ 623241 h 1132963"/>
              <a:gd name="connsiteX56" fmla="*/ 94226 w 722876"/>
              <a:gd name="connsiteY56" fmla="*/ 670354 h 1132963"/>
              <a:gd name="connsiteX57" fmla="*/ 47113 w 722876"/>
              <a:gd name="connsiteY57" fmla="*/ 717467 h 1132963"/>
              <a:gd name="connsiteX58" fmla="*/ 0 w 722876"/>
              <a:gd name="connsiteY58" fmla="*/ 670354 h 1132963"/>
              <a:gd name="connsiteX59" fmla="*/ 47113 w 722876"/>
              <a:gd name="connsiteY59" fmla="*/ 623241 h 1132963"/>
              <a:gd name="connsiteX60" fmla="*/ 675763 w 722876"/>
              <a:gd name="connsiteY60" fmla="*/ 415494 h 1132963"/>
              <a:gd name="connsiteX61" fmla="*/ 722876 w 722876"/>
              <a:gd name="connsiteY61" fmla="*/ 462607 h 1132963"/>
              <a:gd name="connsiteX62" fmla="*/ 675763 w 722876"/>
              <a:gd name="connsiteY62" fmla="*/ 509720 h 1132963"/>
              <a:gd name="connsiteX63" fmla="*/ 628650 w 722876"/>
              <a:gd name="connsiteY63" fmla="*/ 462607 h 1132963"/>
              <a:gd name="connsiteX64" fmla="*/ 675763 w 722876"/>
              <a:gd name="connsiteY64" fmla="*/ 415494 h 1132963"/>
              <a:gd name="connsiteX65" fmla="*/ 466213 w 722876"/>
              <a:gd name="connsiteY65" fmla="*/ 415494 h 1132963"/>
              <a:gd name="connsiteX66" fmla="*/ 513326 w 722876"/>
              <a:gd name="connsiteY66" fmla="*/ 462607 h 1132963"/>
              <a:gd name="connsiteX67" fmla="*/ 466213 w 722876"/>
              <a:gd name="connsiteY67" fmla="*/ 509720 h 1132963"/>
              <a:gd name="connsiteX68" fmla="*/ 419100 w 722876"/>
              <a:gd name="connsiteY68" fmla="*/ 462607 h 1132963"/>
              <a:gd name="connsiteX69" fmla="*/ 466213 w 722876"/>
              <a:gd name="connsiteY69" fmla="*/ 415494 h 1132963"/>
              <a:gd name="connsiteX70" fmla="*/ 256663 w 722876"/>
              <a:gd name="connsiteY70" fmla="*/ 415494 h 1132963"/>
              <a:gd name="connsiteX71" fmla="*/ 303776 w 722876"/>
              <a:gd name="connsiteY71" fmla="*/ 462607 h 1132963"/>
              <a:gd name="connsiteX72" fmla="*/ 256663 w 722876"/>
              <a:gd name="connsiteY72" fmla="*/ 509720 h 1132963"/>
              <a:gd name="connsiteX73" fmla="*/ 209550 w 722876"/>
              <a:gd name="connsiteY73" fmla="*/ 462607 h 1132963"/>
              <a:gd name="connsiteX74" fmla="*/ 256663 w 722876"/>
              <a:gd name="connsiteY74" fmla="*/ 415494 h 1132963"/>
              <a:gd name="connsiteX75" fmla="*/ 47113 w 722876"/>
              <a:gd name="connsiteY75" fmla="*/ 415494 h 1132963"/>
              <a:gd name="connsiteX76" fmla="*/ 94226 w 722876"/>
              <a:gd name="connsiteY76" fmla="*/ 462607 h 1132963"/>
              <a:gd name="connsiteX77" fmla="*/ 47113 w 722876"/>
              <a:gd name="connsiteY77" fmla="*/ 509720 h 1132963"/>
              <a:gd name="connsiteX78" fmla="*/ 0 w 722876"/>
              <a:gd name="connsiteY78" fmla="*/ 462607 h 1132963"/>
              <a:gd name="connsiteX79" fmla="*/ 47113 w 722876"/>
              <a:gd name="connsiteY79" fmla="*/ 415494 h 1132963"/>
              <a:gd name="connsiteX80" fmla="*/ 675763 w 722876"/>
              <a:gd name="connsiteY80" fmla="*/ 207747 h 1132963"/>
              <a:gd name="connsiteX81" fmla="*/ 722876 w 722876"/>
              <a:gd name="connsiteY81" fmla="*/ 254860 h 1132963"/>
              <a:gd name="connsiteX82" fmla="*/ 675763 w 722876"/>
              <a:gd name="connsiteY82" fmla="*/ 301973 h 1132963"/>
              <a:gd name="connsiteX83" fmla="*/ 628650 w 722876"/>
              <a:gd name="connsiteY83" fmla="*/ 254860 h 1132963"/>
              <a:gd name="connsiteX84" fmla="*/ 675763 w 722876"/>
              <a:gd name="connsiteY84" fmla="*/ 207747 h 1132963"/>
              <a:gd name="connsiteX85" fmla="*/ 466213 w 722876"/>
              <a:gd name="connsiteY85" fmla="*/ 207747 h 1132963"/>
              <a:gd name="connsiteX86" fmla="*/ 513326 w 722876"/>
              <a:gd name="connsiteY86" fmla="*/ 254860 h 1132963"/>
              <a:gd name="connsiteX87" fmla="*/ 466213 w 722876"/>
              <a:gd name="connsiteY87" fmla="*/ 301973 h 1132963"/>
              <a:gd name="connsiteX88" fmla="*/ 419100 w 722876"/>
              <a:gd name="connsiteY88" fmla="*/ 254860 h 1132963"/>
              <a:gd name="connsiteX89" fmla="*/ 466213 w 722876"/>
              <a:gd name="connsiteY89" fmla="*/ 207747 h 1132963"/>
              <a:gd name="connsiteX90" fmla="*/ 256663 w 722876"/>
              <a:gd name="connsiteY90" fmla="*/ 207747 h 1132963"/>
              <a:gd name="connsiteX91" fmla="*/ 303776 w 722876"/>
              <a:gd name="connsiteY91" fmla="*/ 254860 h 1132963"/>
              <a:gd name="connsiteX92" fmla="*/ 256663 w 722876"/>
              <a:gd name="connsiteY92" fmla="*/ 301973 h 1132963"/>
              <a:gd name="connsiteX93" fmla="*/ 209550 w 722876"/>
              <a:gd name="connsiteY93" fmla="*/ 254860 h 1132963"/>
              <a:gd name="connsiteX94" fmla="*/ 256663 w 722876"/>
              <a:gd name="connsiteY94" fmla="*/ 207747 h 1132963"/>
              <a:gd name="connsiteX95" fmla="*/ 47113 w 722876"/>
              <a:gd name="connsiteY95" fmla="*/ 207747 h 1132963"/>
              <a:gd name="connsiteX96" fmla="*/ 94226 w 722876"/>
              <a:gd name="connsiteY96" fmla="*/ 254860 h 1132963"/>
              <a:gd name="connsiteX97" fmla="*/ 47113 w 722876"/>
              <a:gd name="connsiteY97" fmla="*/ 301973 h 1132963"/>
              <a:gd name="connsiteX98" fmla="*/ 0 w 722876"/>
              <a:gd name="connsiteY98" fmla="*/ 254860 h 1132963"/>
              <a:gd name="connsiteX99" fmla="*/ 47113 w 722876"/>
              <a:gd name="connsiteY99" fmla="*/ 207747 h 1132963"/>
              <a:gd name="connsiteX100" fmla="*/ 675763 w 722876"/>
              <a:gd name="connsiteY100" fmla="*/ 0 h 1132963"/>
              <a:gd name="connsiteX101" fmla="*/ 722876 w 722876"/>
              <a:gd name="connsiteY101" fmla="*/ 47113 h 1132963"/>
              <a:gd name="connsiteX102" fmla="*/ 675763 w 722876"/>
              <a:gd name="connsiteY102" fmla="*/ 94226 h 1132963"/>
              <a:gd name="connsiteX103" fmla="*/ 628650 w 722876"/>
              <a:gd name="connsiteY103" fmla="*/ 47113 h 1132963"/>
              <a:gd name="connsiteX104" fmla="*/ 675763 w 722876"/>
              <a:gd name="connsiteY104" fmla="*/ 0 h 1132963"/>
              <a:gd name="connsiteX105" fmla="*/ 466213 w 722876"/>
              <a:gd name="connsiteY105" fmla="*/ 0 h 1132963"/>
              <a:gd name="connsiteX106" fmla="*/ 513326 w 722876"/>
              <a:gd name="connsiteY106" fmla="*/ 47113 h 1132963"/>
              <a:gd name="connsiteX107" fmla="*/ 466213 w 722876"/>
              <a:gd name="connsiteY107" fmla="*/ 94226 h 1132963"/>
              <a:gd name="connsiteX108" fmla="*/ 419100 w 722876"/>
              <a:gd name="connsiteY108" fmla="*/ 47113 h 1132963"/>
              <a:gd name="connsiteX109" fmla="*/ 466213 w 722876"/>
              <a:gd name="connsiteY109" fmla="*/ 0 h 1132963"/>
              <a:gd name="connsiteX110" fmla="*/ 256663 w 722876"/>
              <a:gd name="connsiteY110" fmla="*/ 0 h 1132963"/>
              <a:gd name="connsiteX111" fmla="*/ 303776 w 722876"/>
              <a:gd name="connsiteY111" fmla="*/ 47113 h 1132963"/>
              <a:gd name="connsiteX112" fmla="*/ 256663 w 722876"/>
              <a:gd name="connsiteY112" fmla="*/ 94226 h 1132963"/>
              <a:gd name="connsiteX113" fmla="*/ 209550 w 722876"/>
              <a:gd name="connsiteY113" fmla="*/ 47113 h 1132963"/>
              <a:gd name="connsiteX114" fmla="*/ 256663 w 722876"/>
              <a:gd name="connsiteY114" fmla="*/ 0 h 1132963"/>
              <a:gd name="connsiteX115" fmla="*/ 47113 w 722876"/>
              <a:gd name="connsiteY115" fmla="*/ 0 h 1132963"/>
              <a:gd name="connsiteX116" fmla="*/ 94226 w 722876"/>
              <a:gd name="connsiteY116" fmla="*/ 47113 h 1132963"/>
              <a:gd name="connsiteX117" fmla="*/ 47113 w 722876"/>
              <a:gd name="connsiteY117" fmla="*/ 94226 h 1132963"/>
              <a:gd name="connsiteX118" fmla="*/ 0 w 722876"/>
              <a:gd name="connsiteY118" fmla="*/ 47113 h 1132963"/>
              <a:gd name="connsiteX119" fmla="*/ 47113 w 722876"/>
              <a:gd name="connsiteY119" fmla="*/ 0 h 113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722876" h="1132963">
                <a:moveTo>
                  <a:pt x="675763" y="1038737"/>
                </a:moveTo>
                <a:cubicBezTo>
                  <a:pt x="701783" y="1038737"/>
                  <a:pt x="722876" y="1059830"/>
                  <a:pt x="722876" y="1085850"/>
                </a:cubicBezTo>
                <a:cubicBezTo>
                  <a:pt x="722876" y="1111870"/>
                  <a:pt x="701783" y="1132963"/>
                  <a:pt x="675763" y="1132963"/>
                </a:cubicBezTo>
                <a:cubicBezTo>
                  <a:pt x="649743" y="1132963"/>
                  <a:pt x="628650" y="1111870"/>
                  <a:pt x="628650" y="1085850"/>
                </a:cubicBezTo>
                <a:cubicBezTo>
                  <a:pt x="628650" y="1059830"/>
                  <a:pt x="649743" y="1038737"/>
                  <a:pt x="675763" y="1038737"/>
                </a:cubicBezTo>
                <a:close/>
                <a:moveTo>
                  <a:pt x="466213" y="1038737"/>
                </a:moveTo>
                <a:cubicBezTo>
                  <a:pt x="492233" y="1038737"/>
                  <a:pt x="513326" y="1059830"/>
                  <a:pt x="513326" y="1085850"/>
                </a:cubicBezTo>
                <a:cubicBezTo>
                  <a:pt x="513326" y="1111870"/>
                  <a:pt x="492233" y="1132963"/>
                  <a:pt x="466213" y="1132963"/>
                </a:cubicBezTo>
                <a:cubicBezTo>
                  <a:pt x="440193" y="1132963"/>
                  <a:pt x="419100" y="1111870"/>
                  <a:pt x="419100" y="1085850"/>
                </a:cubicBezTo>
                <a:cubicBezTo>
                  <a:pt x="419100" y="1059830"/>
                  <a:pt x="440193" y="1038737"/>
                  <a:pt x="466213" y="1038737"/>
                </a:cubicBezTo>
                <a:close/>
                <a:moveTo>
                  <a:pt x="256663" y="1038737"/>
                </a:moveTo>
                <a:cubicBezTo>
                  <a:pt x="282683" y="1038737"/>
                  <a:pt x="303776" y="1059830"/>
                  <a:pt x="303776" y="1085850"/>
                </a:cubicBezTo>
                <a:cubicBezTo>
                  <a:pt x="303776" y="1111870"/>
                  <a:pt x="282683" y="1132963"/>
                  <a:pt x="256663" y="1132963"/>
                </a:cubicBezTo>
                <a:cubicBezTo>
                  <a:pt x="230643" y="1132963"/>
                  <a:pt x="209550" y="1111870"/>
                  <a:pt x="209550" y="1085850"/>
                </a:cubicBezTo>
                <a:cubicBezTo>
                  <a:pt x="209550" y="1059830"/>
                  <a:pt x="230643" y="1038737"/>
                  <a:pt x="256663" y="1038737"/>
                </a:cubicBezTo>
                <a:close/>
                <a:moveTo>
                  <a:pt x="47113" y="1038737"/>
                </a:moveTo>
                <a:cubicBezTo>
                  <a:pt x="73133" y="1038737"/>
                  <a:pt x="94226" y="1059830"/>
                  <a:pt x="94226" y="1085850"/>
                </a:cubicBezTo>
                <a:cubicBezTo>
                  <a:pt x="94226" y="1111870"/>
                  <a:pt x="73133" y="1132963"/>
                  <a:pt x="47113" y="1132963"/>
                </a:cubicBezTo>
                <a:cubicBezTo>
                  <a:pt x="21093" y="1132963"/>
                  <a:pt x="0" y="1111870"/>
                  <a:pt x="0" y="1085850"/>
                </a:cubicBezTo>
                <a:cubicBezTo>
                  <a:pt x="0" y="1059830"/>
                  <a:pt x="21093" y="1038737"/>
                  <a:pt x="47113" y="1038737"/>
                </a:cubicBezTo>
                <a:close/>
                <a:moveTo>
                  <a:pt x="675763" y="830988"/>
                </a:moveTo>
                <a:cubicBezTo>
                  <a:pt x="701783" y="830988"/>
                  <a:pt x="722876" y="852081"/>
                  <a:pt x="722876" y="878101"/>
                </a:cubicBezTo>
                <a:cubicBezTo>
                  <a:pt x="722876" y="904121"/>
                  <a:pt x="701783" y="925214"/>
                  <a:pt x="675763" y="925214"/>
                </a:cubicBezTo>
                <a:cubicBezTo>
                  <a:pt x="649743" y="925214"/>
                  <a:pt x="628650" y="904121"/>
                  <a:pt x="628650" y="878101"/>
                </a:cubicBezTo>
                <a:cubicBezTo>
                  <a:pt x="628650" y="852081"/>
                  <a:pt x="649743" y="830988"/>
                  <a:pt x="675763" y="830988"/>
                </a:cubicBezTo>
                <a:close/>
                <a:moveTo>
                  <a:pt x="466213" y="830988"/>
                </a:moveTo>
                <a:cubicBezTo>
                  <a:pt x="492233" y="830988"/>
                  <a:pt x="513326" y="852081"/>
                  <a:pt x="513326" y="878101"/>
                </a:cubicBezTo>
                <a:cubicBezTo>
                  <a:pt x="513326" y="904121"/>
                  <a:pt x="492233" y="925214"/>
                  <a:pt x="466213" y="925214"/>
                </a:cubicBezTo>
                <a:cubicBezTo>
                  <a:pt x="440193" y="925214"/>
                  <a:pt x="419100" y="904121"/>
                  <a:pt x="419100" y="878101"/>
                </a:cubicBezTo>
                <a:cubicBezTo>
                  <a:pt x="419100" y="852081"/>
                  <a:pt x="440193" y="830988"/>
                  <a:pt x="466213" y="830988"/>
                </a:cubicBezTo>
                <a:close/>
                <a:moveTo>
                  <a:pt x="256663" y="830988"/>
                </a:moveTo>
                <a:cubicBezTo>
                  <a:pt x="282683" y="830988"/>
                  <a:pt x="303776" y="852081"/>
                  <a:pt x="303776" y="878101"/>
                </a:cubicBezTo>
                <a:cubicBezTo>
                  <a:pt x="303776" y="904121"/>
                  <a:pt x="282683" y="925214"/>
                  <a:pt x="256663" y="925214"/>
                </a:cubicBezTo>
                <a:cubicBezTo>
                  <a:pt x="230643" y="925214"/>
                  <a:pt x="209550" y="904121"/>
                  <a:pt x="209550" y="878101"/>
                </a:cubicBezTo>
                <a:cubicBezTo>
                  <a:pt x="209550" y="852081"/>
                  <a:pt x="230643" y="830988"/>
                  <a:pt x="256663" y="830988"/>
                </a:cubicBezTo>
                <a:close/>
                <a:moveTo>
                  <a:pt x="47113" y="830988"/>
                </a:moveTo>
                <a:cubicBezTo>
                  <a:pt x="73133" y="830988"/>
                  <a:pt x="94226" y="852081"/>
                  <a:pt x="94226" y="878101"/>
                </a:cubicBezTo>
                <a:cubicBezTo>
                  <a:pt x="94226" y="904121"/>
                  <a:pt x="73133" y="925214"/>
                  <a:pt x="47113" y="925214"/>
                </a:cubicBezTo>
                <a:cubicBezTo>
                  <a:pt x="21093" y="925214"/>
                  <a:pt x="0" y="904121"/>
                  <a:pt x="0" y="878101"/>
                </a:cubicBezTo>
                <a:cubicBezTo>
                  <a:pt x="0" y="852081"/>
                  <a:pt x="21093" y="830988"/>
                  <a:pt x="47113" y="830988"/>
                </a:cubicBezTo>
                <a:close/>
                <a:moveTo>
                  <a:pt x="675763" y="623241"/>
                </a:moveTo>
                <a:cubicBezTo>
                  <a:pt x="701783" y="623241"/>
                  <a:pt x="722876" y="644334"/>
                  <a:pt x="722876" y="670354"/>
                </a:cubicBezTo>
                <a:cubicBezTo>
                  <a:pt x="722876" y="696374"/>
                  <a:pt x="701783" y="717467"/>
                  <a:pt x="675763" y="717467"/>
                </a:cubicBezTo>
                <a:cubicBezTo>
                  <a:pt x="649743" y="717467"/>
                  <a:pt x="628650" y="696374"/>
                  <a:pt x="628650" y="670354"/>
                </a:cubicBezTo>
                <a:cubicBezTo>
                  <a:pt x="628650" y="644334"/>
                  <a:pt x="649743" y="623241"/>
                  <a:pt x="675763" y="623241"/>
                </a:cubicBezTo>
                <a:close/>
                <a:moveTo>
                  <a:pt x="466213" y="623241"/>
                </a:moveTo>
                <a:cubicBezTo>
                  <a:pt x="492233" y="623241"/>
                  <a:pt x="513326" y="644334"/>
                  <a:pt x="513326" y="670354"/>
                </a:cubicBezTo>
                <a:cubicBezTo>
                  <a:pt x="513326" y="696374"/>
                  <a:pt x="492233" y="717467"/>
                  <a:pt x="466213" y="717467"/>
                </a:cubicBezTo>
                <a:cubicBezTo>
                  <a:pt x="440193" y="717467"/>
                  <a:pt x="419100" y="696374"/>
                  <a:pt x="419100" y="670354"/>
                </a:cubicBezTo>
                <a:cubicBezTo>
                  <a:pt x="419100" y="644334"/>
                  <a:pt x="440193" y="623241"/>
                  <a:pt x="466213" y="623241"/>
                </a:cubicBezTo>
                <a:close/>
                <a:moveTo>
                  <a:pt x="256663" y="623241"/>
                </a:moveTo>
                <a:cubicBezTo>
                  <a:pt x="282683" y="623241"/>
                  <a:pt x="303776" y="644334"/>
                  <a:pt x="303776" y="670354"/>
                </a:cubicBezTo>
                <a:cubicBezTo>
                  <a:pt x="303776" y="696374"/>
                  <a:pt x="282683" y="717467"/>
                  <a:pt x="256663" y="717467"/>
                </a:cubicBezTo>
                <a:cubicBezTo>
                  <a:pt x="230643" y="717467"/>
                  <a:pt x="209550" y="696374"/>
                  <a:pt x="209550" y="670354"/>
                </a:cubicBezTo>
                <a:cubicBezTo>
                  <a:pt x="209550" y="644334"/>
                  <a:pt x="230643" y="623241"/>
                  <a:pt x="256663" y="623241"/>
                </a:cubicBezTo>
                <a:close/>
                <a:moveTo>
                  <a:pt x="47113" y="623241"/>
                </a:moveTo>
                <a:cubicBezTo>
                  <a:pt x="73133" y="623241"/>
                  <a:pt x="94226" y="644334"/>
                  <a:pt x="94226" y="670354"/>
                </a:cubicBezTo>
                <a:cubicBezTo>
                  <a:pt x="94226" y="696374"/>
                  <a:pt x="73133" y="717467"/>
                  <a:pt x="47113" y="717467"/>
                </a:cubicBezTo>
                <a:cubicBezTo>
                  <a:pt x="21093" y="717467"/>
                  <a:pt x="0" y="696374"/>
                  <a:pt x="0" y="670354"/>
                </a:cubicBezTo>
                <a:cubicBezTo>
                  <a:pt x="0" y="644334"/>
                  <a:pt x="21093" y="623241"/>
                  <a:pt x="47113" y="623241"/>
                </a:cubicBezTo>
                <a:close/>
                <a:moveTo>
                  <a:pt x="675763" y="415494"/>
                </a:moveTo>
                <a:cubicBezTo>
                  <a:pt x="701783" y="415494"/>
                  <a:pt x="722876" y="436587"/>
                  <a:pt x="722876" y="462607"/>
                </a:cubicBezTo>
                <a:cubicBezTo>
                  <a:pt x="722876" y="488627"/>
                  <a:pt x="701783" y="509720"/>
                  <a:pt x="675763" y="509720"/>
                </a:cubicBezTo>
                <a:cubicBezTo>
                  <a:pt x="649743" y="509720"/>
                  <a:pt x="628650" y="488627"/>
                  <a:pt x="628650" y="462607"/>
                </a:cubicBezTo>
                <a:cubicBezTo>
                  <a:pt x="628650" y="436587"/>
                  <a:pt x="649743" y="415494"/>
                  <a:pt x="675763" y="415494"/>
                </a:cubicBezTo>
                <a:close/>
                <a:moveTo>
                  <a:pt x="466213" y="415494"/>
                </a:moveTo>
                <a:cubicBezTo>
                  <a:pt x="492233" y="415494"/>
                  <a:pt x="513326" y="436587"/>
                  <a:pt x="513326" y="462607"/>
                </a:cubicBezTo>
                <a:cubicBezTo>
                  <a:pt x="513326" y="488627"/>
                  <a:pt x="492233" y="509720"/>
                  <a:pt x="466213" y="509720"/>
                </a:cubicBezTo>
                <a:cubicBezTo>
                  <a:pt x="440193" y="509720"/>
                  <a:pt x="419100" y="488627"/>
                  <a:pt x="419100" y="462607"/>
                </a:cubicBezTo>
                <a:cubicBezTo>
                  <a:pt x="419100" y="436587"/>
                  <a:pt x="440193" y="415494"/>
                  <a:pt x="466213" y="415494"/>
                </a:cubicBezTo>
                <a:close/>
                <a:moveTo>
                  <a:pt x="256663" y="415494"/>
                </a:moveTo>
                <a:cubicBezTo>
                  <a:pt x="282683" y="415494"/>
                  <a:pt x="303776" y="436587"/>
                  <a:pt x="303776" y="462607"/>
                </a:cubicBezTo>
                <a:cubicBezTo>
                  <a:pt x="303776" y="488627"/>
                  <a:pt x="282683" y="509720"/>
                  <a:pt x="256663" y="509720"/>
                </a:cubicBezTo>
                <a:cubicBezTo>
                  <a:pt x="230643" y="509720"/>
                  <a:pt x="209550" y="488627"/>
                  <a:pt x="209550" y="462607"/>
                </a:cubicBezTo>
                <a:cubicBezTo>
                  <a:pt x="209550" y="436587"/>
                  <a:pt x="230643" y="415494"/>
                  <a:pt x="256663" y="415494"/>
                </a:cubicBezTo>
                <a:close/>
                <a:moveTo>
                  <a:pt x="47113" y="415494"/>
                </a:moveTo>
                <a:cubicBezTo>
                  <a:pt x="73133" y="415494"/>
                  <a:pt x="94226" y="436587"/>
                  <a:pt x="94226" y="462607"/>
                </a:cubicBezTo>
                <a:cubicBezTo>
                  <a:pt x="94226" y="488627"/>
                  <a:pt x="73133" y="509720"/>
                  <a:pt x="47113" y="509720"/>
                </a:cubicBezTo>
                <a:cubicBezTo>
                  <a:pt x="21093" y="509720"/>
                  <a:pt x="0" y="488627"/>
                  <a:pt x="0" y="462607"/>
                </a:cubicBezTo>
                <a:cubicBezTo>
                  <a:pt x="0" y="436587"/>
                  <a:pt x="21093" y="415494"/>
                  <a:pt x="47113" y="415494"/>
                </a:cubicBezTo>
                <a:close/>
                <a:moveTo>
                  <a:pt x="675763" y="207747"/>
                </a:moveTo>
                <a:cubicBezTo>
                  <a:pt x="701783" y="207747"/>
                  <a:pt x="722876" y="228840"/>
                  <a:pt x="722876" y="254860"/>
                </a:cubicBezTo>
                <a:cubicBezTo>
                  <a:pt x="722876" y="280880"/>
                  <a:pt x="701783" y="301973"/>
                  <a:pt x="675763" y="301973"/>
                </a:cubicBezTo>
                <a:cubicBezTo>
                  <a:pt x="649743" y="301973"/>
                  <a:pt x="628650" y="280880"/>
                  <a:pt x="628650" y="254860"/>
                </a:cubicBezTo>
                <a:cubicBezTo>
                  <a:pt x="628650" y="228840"/>
                  <a:pt x="649743" y="207747"/>
                  <a:pt x="675763" y="207747"/>
                </a:cubicBezTo>
                <a:close/>
                <a:moveTo>
                  <a:pt x="466213" y="207747"/>
                </a:moveTo>
                <a:cubicBezTo>
                  <a:pt x="492233" y="207747"/>
                  <a:pt x="513326" y="228840"/>
                  <a:pt x="513326" y="254860"/>
                </a:cubicBezTo>
                <a:cubicBezTo>
                  <a:pt x="513326" y="280880"/>
                  <a:pt x="492233" y="301973"/>
                  <a:pt x="466213" y="301973"/>
                </a:cubicBezTo>
                <a:cubicBezTo>
                  <a:pt x="440193" y="301973"/>
                  <a:pt x="419100" y="280880"/>
                  <a:pt x="419100" y="254860"/>
                </a:cubicBezTo>
                <a:cubicBezTo>
                  <a:pt x="419100" y="228840"/>
                  <a:pt x="440193" y="207747"/>
                  <a:pt x="466213" y="207747"/>
                </a:cubicBezTo>
                <a:close/>
                <a:moveTo>
                  <a:pt x="256663" y="207747"/>
                </a:moveTo>
                <a:cubicBezTo>
                  <a:pt x="282683" y="207747"/>
                  <a:pt x="303776" y="228840"/>
                  <a:pt x="303776" y="254860"/>
                </a:cubicBezTo>
                <a:cubicBezTo>
                  <a:pt x="303776" y="280880"/>
                  <a:pt x="282683" y="301973"/>
                  <a:pt x="256663" y="301973"/>
                </a:cubicBezTo>
                <a:cubicBezTo>
                  <a:pt x="230643" y="301973"/>
                  <a:pt x="209550" y="280880"/>
                  <a:pt x="209550" y="254860"/>
                </a:cubicBezTo>
                <a:cubicBezTo>
                  <a:pt x="209550" y="228840"/>
                  <a:pt x="230643" y="207747"/>
                  <a:pt x="256663" y="207747"/>
                </a:cubicBezTo>
                <a:close/>
                <a:moveTo>
                  <a:pt x="47113" y="207747"/>
                </a:moveTo>
                <a:cubicBezTo>
                  <a:pt x="73133" y="207747"/>
                  <a:pt x="94226" y="228840"/>
                  <a:pt x="94226" y="254860"/>
                </a:cubicBezTo>
                <a:cubicBezTo>
                  <a:pt x="94226" y="280880"/>
                  <a:pt x="73133" y="301973"/>
                  <a:pt x="47113" y="301973"/>
                </a:cubicBezTo>
                <a:cubicBezTo>
                  <a:pt x="21093" y="301973"/>
                  <a:pt x="0" y="280880"/>
                  <a:pt x="0" y="254860"/>
                </a:cubicBezTo>
                <a:cubicBezTo>
                  <a:pt x="0" y="228840"/>
                  <a:pt x="21093" y="207747"/>
                  <a:pt x="47113" y="207747"/>
                </a:cubicBezTo>
                <a:close/>
                <a:moveTo>
                  <a:pt x="675763" y="0"/>
                </a:moveTo>
                <a:cubicBezTo>
                  <a:pt x="701783" y="0"/>
                  <a:pt x="722876" y="21093"/>
                  <a:pt x="722876" y="47113"/>
                </a:cubicBezTo>
                <a:cubicBezTo>
                  <a:pt x="722876" y="73133"/>
                  <a:pt x="701783" y="94226"/>
                  <a:pt x="675763" y="94226"/>
                </a:cubicBezTo>
                <a:cubicBezTo>
                  <a:pt x="649743" y="94226"/>
                  <a:pt x="628650" y="73133"/>
                  <a:pt x="628650" y="47113"/>
                </a:cubicBezTo>
                <a:cubicBezTo>
                  <a:pt x="628650" y="21093"/>
                  <a:pt x="649743" y="0"/>
                  <a:pt x="675763" y="0"/>
                </a:cubicBezTo>
                <a:close/>
                <a:moveTo>
                  <a:pt x="466213" y="0"/>
                </a:moveTo>
                <a:cubicBezTo>
                  <a:pt x="492233" y="0"/>
                  <a:pt x="513326" y="21093"/>
                  <a:pt x="513326" y="47113"/>
                </a:cubicBezTo>
                <a:cubicBezTo>
                  <a:pt x="513326" y="73133"/>
                  <a:pt x="492233" y="94226"/>
                  <a:pt x="466213" y="94226"/>
                </a:cubicBezTo>
                <a:cubicBezTo>
                  <a:pt x="440193" y="94226"/>
                  <a:pt x="419100" y="73133"/>
                  <a:pt x="419100" y="47113"/>
                </a:cubicBezTo>
                <a:cubicBezTo>
                  <a:pt x="419100" y="21093"/>
                  <a:pt x="440193" y="0"/>
                  <a:pt x="466213" y="0"/>
                </a:cubicBezTo>
                <a:close/>
                <a:moveTo>
                  <a:pt x="256663" y="0"/>
                </a:moveTo>
                <a:cubicBezTo>
                  <a:pt x="282683" y="0"/>
                  <a:pt x="303776" y="21093"/>
                  <a:pt x="303776" y="47113"/>
                </a:cubicBezTo>
                <a:cubicBezTo>
                  <a:pt x="303776" y="73133"/>
                  <a:pt x="282683" y="94226"/>
                  <a:pt x="256663" y="94226"/>
                </a:cubicBezTo>
                <a:cubicBezTo>
                  <a:pt x="230643" y="94226"/>
                  <a:pt x="209550" y="73133"/>
                  <a:pt x="209550" y="47113"/>
                </a:cubicBezTo>
                <a:cubicBezTo>
                  <a:pt x="209550" y="21093"/>
                  <a:pt x="230643" y="0"/>
                  <a:pt x="256663" y="0"/>
                </a:cubicBezTo>
                <a:close/>
                <a:moveTo>
                  <a:pt x="47113" y="0"/>
                </a:moveTo>
                <a:cubicBezTo>
                  <a:pt x="73133" y="0"/>
                  <a:pt x="94226" y="21093"/>
                  <a:pt x="94226" y="47113"/>
                </a:cubicBezTo>
                <a:cubicBezTo>
                  <a:pt x="94226" y="73133"/>
                  <a:pt x="73133" y="94226"/>
                  <a:pt x="47113" y="94226"/>
                </a:cubicBezTo>
                <a:cubicBezTo>
                  <a:pt x="21093" y="94226"/>
                  <a:pt x="0" y="73133"/>
                  <a:pt x="0" y="47113"/>
                </a:cubicBezTo>
                <a:cubicBezTo>
                  <a:pt x="0" y="21093"/>
                  <a:pt x="21093" y="0"/>
                  <a:pt x="47113"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01" name="箭头: V 形 100"/>
          <p:cNvSpPr/>
          <p:nvPr>
            <p:custDataLst>
              <p:tags r:id="rId81"/>
            </p:custDataLst>
          </p:nvPr>
        </p:nvSpPr>
        <p:spPr>
          <a:xfrm>
            <a:off x="10234500" y="6271381"/>
            <a:ext cx="1054100" cy="295242"/>
          </a:xfrm>
          <a:custGeom>
            <a:avLst/>
            <a:gdLst>
              <a:gd name="adj" fmla="val 50000"/>
              <a:gd name="maxAdj" fmla="*/ 100000 w ss"/>
              <a:gd name="a" fmla="pin 0 adj maxAdj"/>
              <a:gd name="x1" fmla="*/ ss a 100000"/>
              <a:gd name="x2" fmla="+- r 0 x1"/>
              <a:gd name="x3" fmla="*/ x2 1 2"/>
              <a:gd name="dx" fmla="+- x2 0 x1"/>
              <a:gd name="il" fmla="?: dx x1 l"/>
              <a:gd name="ir" fmla="?: dx x2 r"/>
            </a:gdLst>
            <a:ahLst/>
            <a:cxnLst>
              <a:cxn ang="3">
                <a:pos x="x3" y="t"/>
              </a:cxn>
              <a:cxn ang="cd2">
                <a:pos x="x1" y="vc"/>
              </a:cxn>
              <a:cxn ang="cd4">
                <a:pos x="x3" y="b"/>
              </a:cxn>
              <a:cxn ang="0">
                <a:pos x="r" y="vc"/>
              </a:cxn>
            </a:cxnLst>
            <a:rect l="l" t="t" r="r" b="b"/>
            <a:pathLst>
              <a:path w="1660" h="465">
                <a:moveTo>
                  <a:pt x="0" y="0"/>
                </a:moveTo>
                <a:lnTo>
                  <a:pt x="232" y="0"/>
                </a:lnTo>
                <a:lnTo>
                  <a:pt x="465" y="232"/>
                </a:lnTo>
                <a:lnTo>
                  <a:pt x="232" y="465"/>
                </a:lnTo>
                <a:lnTo>
                  <a:pt x="0" y="465"/>
                </a:lnTo>
                <a:lnTo>
                  <a:pt x="232" y="232"/>
                </a:lnTo>
                <a:lnTo>
                  <a:pt x="0" y="0"/>
                </a:lnTo>
                <a:close/>
                <a:moveTo>
                  <a:pt x="398" y="0"/>
                </a:moveTo>
                <a:lnTo>
                  <a:pt x="631" y="0"/>
                </a:lnTo>
                <a:lnTo>
                  <a:pt x="863" y="232"/>
                </a:lnTo>
                <a:lnTo>
                  <a:pt x="631" y="465"/>
                </a:lnTo>
                <a:lnTo>
                  <a:pt x="398" y="465"/>
                </a:lnTo>
                <a:lnTo>
                  <a:pt x="631" y="232"/>
                </a:lnTo>
                <a:lnTo>
                  <a:pt x="398" y="0"/>
                </a:lnTo>
                <a:close/>
                <a:moveTo>
                  <a:pt x="797" y="0"/>
                </a:moveTo>
                <a:lnTo>
                  <a:pt x="1029" y="0"/>
                </a:lnTo>
                <a:lnTo>
                  <a:pt x="1262" y="232"/>
                </a:lnTo>
                <a:lnTo>
                  <a:pt x="1029" y="465"/>
                </a:lnTo>
                <a:lnTo>
                  <a:pt x="797" y="465"/>
                </a:lnTo>
                <a:lnTo>
                  <a:pt x="1029" y="232"/>
                </a:lnTo>
                <a:lnTo>
                  <a:pt x="797" y="0"/>
                </a:lnTo>
                <a:close/>
                <a:moveTo>
                  <a:pt x="1195" y="0"/>
                </a:moveTo>
                <a:lnTo>
                  <a:pt x="1428" y="0"/>
                </a:lnTo>
                <a:lnTo>
                  <a:pt x="1660" y="232"/>
                </a:lnTo>
                <a:lnTo>
                  <a:pt x="1428" y="465"/>
                </a:lnTo>
                <a:lnTo>
                  <a:pt x="1195" y="465"/>
                </a:lnTo>
                <a:lnTo>
                  <a:pt x="1428" y="232"/>
                </a:lnTo>
                <a:lnTo>
                  <a:pt x="1195" y="0"/>
                </a:lnTo>
                <a:close/>
              </a:path>
            </a:pathLst>
          </a:custGeom>
          <a:gradFill>
            <a:gsLst>
              <a:gs pos="0">
                <a:schemeClr val="accent1">
                  <a:lumMod val="20000"/>
                  <a:lumOff val="80000"/>
                  <a:alpha val="0"/>
                </a:schemeClr>
              </a:gs>
              <a:gs pos="100000">
                <a:schemeClr val="accent1">
                  <a:lumMod val="40000"/>
                  <a:lumOff val="60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06" name="任意多边形: 形状 105"/>
          <p:cNvSpPr/>
          <p:nvPr>
            <p:custDataLst>
              <p:tags r:id="rId82"/>
            </p:custDataLst>
          </p:nvPr>
        </p:nvSpPr>
        <p:spPr>
          <a:xfrm>
            <a:off x="1001413" y="4049217"/>
            <a:ext cx="417955" cy="417953"/>
          </a:xfrm>
          <a:custGeom>
            <a:avLst/>
            <a:gdLst>
              <a:gd name="connsiteX0" fmla="*/ 609472 w 609471"/>
              <a:gd name="connsiteY0" fmla="*/ 304736 h 609471"/>
              <a:gd name="connsiteX1" fmla="*/ 304736 w 609471"/>
              <a:gd name="connsiteY1" fmla="*/ 609472 h 609471"/>
              <a:gd name="connsiteX2" fmla="*/ 0 w 609471"/>
              <a:gd name="connsiteY2" fmla="*/ 304736 h 609471"/>
              <a:gd name="connsiteX3" fmla="*/ 304736 w 609471"/>
              <a:gd name="connsiteY3" fmla="*/ 0 h 609471"/>
              <a:gd name="connsiteX4" fmla="*/ 609472 w 609471"/>
              <a:gd name="connsiteY4" fmla="*/ 304736 h 609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71" h="609471">
                <a:moveTo>
                  <a:pt x="609472" y="304736"/>
                </a:moveTo>
                <a:cubicBezTo>
                  <a:pt x="609472" y="473037"/>
                  <a:pt x="473037" y="609472"/>
                  <a:pt x="304736" y="609472"/>
                </a:cubicBezTo>
                <a:cubicBezTo>
                  <a:pt x="136435" y="609472"/>
                  <a:pt x="0" y="473037"/>
                  <a:pt x="0" y="304736"/>
                </a:cubicBezTo>
                <a:cubicBezTo>
                  <a:pt x="0" y="136435"/>
                  <a:pt x="136435" y="0"/>
                  <a:pt x="304736" y="0"/>
                </a:cubicBezTo>
                <a:cubicBezTo>
                  <a:pt x="473037" y="0"/>
                  <a:pt x="609472" y="136435"/>
                  <a:pt x="609472" y="304736"/>
                </a:cubicBezTo>
                <a:close/>
              </a:path>
            </a:pathLst>
          </a:custGeom>
          <a:solidFill>
            <a:srgbClr val="FFFFFF"/>
          </a:solidFill>
          <a:ln w="9525" cap="flat">
            <a:solidFill>
              <a:srgbClr val="000000"/>
            </a:solidFill>
            <a:prstDash val="solid"/>
            <a:miter/>
          </a:ln>
        </p:spPr>
        <p:txBody>
          <a:bodyPr rtlCol="0" anchor="ctr"/>
          <a:lstStyle/>
          <a:p>
            <a:endParaRPr lang="zh-CN" altLang="en-US" dirty="0"/>
          </a:p>
        </p:txBody>
      </p:sp>
      <p:sp>
        <p:nvSpPr>
          <p:cNvPr id="107" name="任意多边形: 形状 106"/>
          <p:cNvSpPr/>
          <p:nvPr>
            <p:custDataLst>
              <p:tags r:id="rId83"/>
            </p:custDataLst>
          </p:nvPr>
        </p:nvSpPr>
        <p:spPr>
          <a:xfrm>
            <a:off x="1082823" y="4185804"/>
            <a:ext cx="255167" cy="147199"/>
          </a:xfrm>
          <a:custGeom>
            <a:avLst/>
            <a:gdLst>
              <a:gd name="connsiteX0" fmla="*/ 0 w 1505997"/>
              <a:gd name="connsiteY0" fmla="*/ 0 h 868775"/>
              <a:gd name="connsiteX1" fmla="*/ 1505998 w 1505997"/>
              <a:gd name="connsiteY1" fmla="*/ 0 h 868775"/>
              <a:gd name="connsiteX2" fmla="*/ 1505998 w 1505997"/>
              <a:gd name="connsiteY2" fmla="*/ 868775 h 868775"/>
              <a:gd name="connsiteX3" fmla="*/ 0 w 1505997"/>
              <a:gd name="connsiteY3" fmla="*/ 868775 h 868775"/>
            </a:gdLst>
            <a:ahLst/>
            <a:cxnLst>
              <a:cxn ang="0">
                <a:pos x="connsiteX0" y="connsiteY0"/>
              </a:cxn>
              <a:cxn ang="0">
                <a:pos x="connsiteX1" y="connsiteY1"/>
              </a:cxn>
              <a:cxn ang="0">
                <a:pos x="connsiteX2" y="connsiteY2"/>
              </a:cxn>
              <a:cxn ang="0">
                <a:pos x="connsiteX3" y="connsiteY3"/>
              </a:cxn>
            </a:cxnLst>
            <a:rect l="l" t="t" r="r" b="b"/>
            <a:pathLst>
              <a:path w="1505997" h="868775">
                <a:moveTo>
                  <a:pt x="0" y="0"/>
                </a:moveTo>
                <a:lnTo>
                  <a:pt x="1505998" y="0"/>
                </a:lnTo>
                <a:lnTo>
                  <a:pt x="1505998" y="868775"/>
                </a:lnTo>
                <a:lnTo>
                  <a:pt x="0" y="868775"/>
                </a:lnTo>
                <a:close/>
              </a:path>
            </a:pathLst>
          </a:custGeom>
          <a:solidFill>
            <a:schemeClr val="accent1"/>
          </a:solidFill>
          <a:ln w="9525" cap="flat">
            <a:noFill/>
            <a:prstDash val="solid"/>
            <a:miter/>
          </a:ln>
        </p:spPr>
        <p:txBody>
          <a:bodyPr rtlCol="0" anchor="ctr"/>
          <a:lstStyle/>
          <a:p>
            <a:endParaRPr lang="zh-CN" altLang="en-US"/>
          </a:p>
        </p:txBody>
      </p:sp>
      <p:sp>
        <p:nvSpPr>
          <p:cNvPr id="108" name="任意多边形: 形状 107"/>
          <p:cNvSpPr/>
          <p:nvPr>
            <p:custDataLst>
              <p:tags r:id="rId84"/>
            </p:custDataLst>
          </p:nvPr>
        </p:nvSpPr>
        <p:spPr>
          <a:xfrm>
            <a:off x="1080387" y="4183384"/>
            <a:ext cx="260007" cy="78448"/>
          </a:xfrm>
          <a:custGeom>
            <a:avLst/>
            <a:gdLst>
              <a:gd name="connsiteX0" fmla="*/ 767330 w 1534564"/>
              <a:gd name="connsiteY0" fmla="*/ 462910 h 463005"/>
              <a:gd name="connsiteX1" fmla="*/ 760186 w 1534564"/>
              <a:gd name="connsiteY1" fmla="*/ 461005 h 463005"/>
              <a:gd name="connsiteX2" fmla="*/ 6853 w 1534564"/>
              <a:gd name="connsiteY2" fmla="*/ 26475 h 463005"/>
              <a:gd name="connsiteX3" fmla="*/ 2091 w 1534564"/>
              <a:gd name="connsiteY3" fmla="*/ 6853 h 463005"/>
              <a:gd name="connsiteX4" fmla="*/ 21712 w 1534564"/>
              <a:gd name="connsiteY4" fmla="*/ 2091 h 463005"/>
              <a:gd name="connsiteX5" fmla="*/ 767234 w 1534564"/>
              <a:gd name="connsiteY5" fmla="*/ 432240 h 463005"/>
              <a:gd name="connsiteX6" fmla="*/ 1513137 w 1534564"/>
              <a:gd name="connsiteY6" fmla="*/ 1996 h 463005"/>
              <a:gd name="connsiteX7" fmla="*/ 1532663 w 1534564"/>
              <a:gd name="connsiteY7" fmla="*/ 7234 h 463005"/>
              <a:gd name="connsiteX8" fmla="*/ 1527424 w 1534564"/>
              <a:gd name="connsiteY8" fmla="*/ 26761 h 463005"/>
              <a:gd name="connsiteX9" fmla="*/ 774473 w 1534564"/>
              <a:gd name="connsiteY9" fmla="*/ 461101 h 463005"/>
              <a:gd name="connsiteX10" fmla="*/ 767330 w 1534564"/>
              <a:gd name="connsiteY10" fmla="*/ 463006 h 463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4564" h="463005">
                <a:moveTo>
                  <a:pt x="767330" y="462910"/>
                </a:moveTo>
                <a:cubicBezTo>
                  <a:pt x="764853" y="462910"/>
                  <a:pt x="762377" y="462244"/>
                  <a:pt x="760186" y="461005"/>
                </a:cubicBezTo>
                <a:cubicBezTo>
                  <a:pt x="753328" y="457100"/>
                  <a:pt x="72862" y="66670"/>
                  <a:pt x="6853" y="26475"/>
                </a:cubicBezTo>
                <a:cubicBezTo>
                  <a:pt x="91" y="22379"/>
                  <a:pt x="-2005" y="13616"/>
                  <a:pt x="2091" y="6853"/>
                </a:cubicBezTo>
                <a:cubicBezTo>
                  <a:pt x="6187" y="91"/>
                  <a:pt x="14950" y="-2005"/>
                  <a:pt x="21712" y="2091"/>
                </a:cubicBezTo>
                <a:cubicBezTo>
                  <a:pt x="83815" y="39905"/>
                  <a:pt x="693987" y="390139"/>
                  <a:pt x="767234" y="432240"/>
                </a:cubicBezTo>
                <a:lnTo>
                  <a:pt x="1513137" y="1996"/>
                </a:lnTo>
                <a:cubicBezTo>
                  <a:pt x="1519995" y="-1910"/>
                  <a:pt x="1528663" y="376"/>
                  <a:pt x="1532663" y="7234"/>
                </a:cubicBezTo>
                <a:cubicBezTo>
                  <a:pt x="1536569" y="14092"/>
                  <a:pt x="1534282" y="22760"/>
                  <a:pt x="1527424" y="26761"/>
                </a:cubicBezTo>
                <a:lnTo>
                  <a:pt x="774473" y="461101"/>
                </a:lnTo>
                <a:cubicBezTo>
                  <a:pt x="772282" y="462339"/>
                  <a:pt x="769806" y="463006"/>
                  <a:pt x="767330" y="463006"/>
                </a:cubicBezTo>
                <a:close/>
              </a:path>
            </a:pathLst>
          </a:custGeom>
          <a:solidFill>
            <a:srgbClr val="FFFFFF"/>
          </a:solidFill>
          <a:ln w="9525" cap="flat">
            <a:noFill/>
            <a:prstDash val="solid"/>
            <a:miter/>
          </a:ln>
        </p:spPr>
        <p:txBody>
          <a:bodyPr rtlCol="0" anchor="ctr"/>
          <a:lstStyle/>
          <a:p>
            <a:endParaRPr lang="zh-CN" altLang="en-US"/>
          </a:p>
        </p:txBody>
      </p:sp>
      <p:sp>
        <p:nvSpPr>
          <p:cNvPr id="2" name="标题 1"/>
          <p:cNvSpPr>
            <a:spLocks noGrp="1"/>
          </p:cNvSpPr>
          <p:nvPr>
            <p:ph type="ctrTitle"/>
            <p:custDataLst>
              <p:tags r:id="rId85"/>
            </p:custDataLst>
          </p:nvPr>
        </p:nvSpPr>
        <p:spPr>
          <a:xfrm>
            <a:off x="6019800" y="1347941"/>
            <a:ext cx="5257800" cy="2334874"/>
          </a:xfrm>
        </p:spPr>
        <p:txBody>
          <a:bodyPr wrap="square" anchor="b">
            <a:normAutofit/>
          </a:bodyPr>
          <a:lstStyle>
            <a:lvl1pPr algn="r">
              <a:lnSpc>
                <a:spcPct val="100000"/>
              </a:lnSpc>
              <a:defRPr sz="6000">
                <a:solidFill>
                  <a:schemeClr val="tx2"/>
                </a:solidFill>
              </a:defRPr>
            </a:lvl1pPr>
          </a:lstStyle>
          <a:p>
            <a:r>
              <a:rPr lang="zh-CN" altLang="en-US" dirty="0"/>
              <a:t>单击此处编辑母版标题样式</a:t>
            </a:r>
          </a:p>
        </p:txBody>
      </p:sp>
      <p:sp>
        <p:nvSpPr>
          <p:cNvPr id="3" name="副标题 2"/>
          <p:cNvSpPr>
            <a:spLocks noGrp="1"/>
          </p:cNvSpPr>
          <p:nvPr>
            <p:ph type="subTitle" idx="1" hasCustomPrompt="1"/>
            <p:custDataLst>
              <p:tags r:id="rId86"/>
            </p:custDataLst>
          </p:nvPr>
        </p:nvSpPr>
        <p:spPr>
          <a:xfrm>
            <a:off x="6019800" y="3901540"/>
            <a:ext cx="5257800" cy="972000"/>
          </a:xfrm>
        </p:spPr>
        <p:txBody>
          <a:bodyPr wrap="square">
            <a:normAutofit/>
          </a:bodyPr>
          <a:lstStyle>
            <a:lvl1pPr marL="0" indent="0" algn="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4" name="日期占位符 3"/>
          <p:cNvSpPr>
            <a:spLocks noGrp="1"/>
          </p:cNvSpPr>
          <p:nvPr>
            <p:ph type="dt" sz="half" idx="10"/>
            <p:custDataLst>
              <p:tags r:id="rId87"/>
            </p:custDataLst>
          </p:nvPr>
        </p:nvSpPr>
        <p:spPr/>
        <p:txBody>
          <a:bodyPr wrap="square">
            <a:normAutofit/>
          </a:bodyPr>
          <a:lstStyle/>
          <a:p>
            <a:fld id="{5592522B-0F24-4480-B9DD-A9474A6880D6}" type="datetimeFigureOut">
              <a:rPr lang="zh-CN" altLang="en-US" smtClean="0"/>
              <a:t>2024/12/27</a:t>
            </a:fld>
            <a:endParaRPr lang="zh-CN" altLang="en-US"/>
          </a:p>
        </p:txBody>
      </p:sp>
      <p:sp>
        <p:nvSpPr>
          <p:cNvPr id="5" name="页脚占位符 4"/>
          <p:cNvSpPr>
            <a:spLocks noGrp="1"/>
          </p:cNvSpPr>
          <p:nvPr>
            <p:ph type="ftr" sz="quarter" idx="11"/>
            <p:custDataLst>
              <p:tags r:id="rId88"/>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89"/>
            </p:custDataLst>
          </p:nvPr>
        </p:nvSpPr>
        <p:spPr>
          <a:xfrm>
            <a:off x="8610600" y="6356350"/>
            <a:ext cx="2743200" cy="365125"/>
          </a:xfrm>
        </p:spPr>
        <p:txBody>
          <a:bodyPr wrap="square">
            <a:normAutofit/>
          </a:bodyPr>
          <a:lstStyle/>
          <a:p>
            <a:fld id="{BE5F26B5-172A-4DC2-B0B7-181CFC56B87C}" type="slidenum">
              <a:rPr lang="zh-CN" altLang="en-US" smtClean="0"/>
              <a:t>‹#›</a:t>
            </a:fld>
            <a:endParaRPr lang="zh-CN" altLang="en-US"/>
          </a:p>
        </p:txBody>
      </p:sp>
      <p:sp>
        <p:nvSpPr>
          <p:cNvPr id="10" name="公司名占位符 6"/>
          <p:cNvSpPr>
            <a:spLocks noGrp="1"/>
          </p:cNvSpPr>
          <p:nvPr>
            <p:ph type="body" sz="quarter" idx="13" hasCustomPrompt="1"/>
            <p:custDataLst>
              <p:tags r:id="rId90"/>
            </p:custDataLst>
          </p:nvPr>
        </p:nvSpPr>
        <p:spPr>
          <a:xfrm>
            <a:off x="8063529" y="504000"/>
            <a:ext cx="2880000" cy="504000"/>
          </a:xfrm>
        </p:spPr>
        <p:txBody>
          <a:bodyPr wrap="square" anchor="ctr">
            <a:normAutofit/>
          </a:bodyPr>
          <a:lstStyle>
            <a:lvl1pPr marL="0" indent="0" algn="r">
              <a:lnSpc>
                <a:spcPct val="100000"/>
              </a:lnSpc>
              <a:buNone/>
              <a:defRPr sz="1600">
                <a:solidFill>
                  <a:schemeClr val="tx1">
                    <a:lumMod val="60000"/>
                    <a:lumOff val="40000"/>
                  </a:schemeClr>
                </a:solidFill>
              </a:defRPr>
            </a:lvl1pPr>
          </a:lstStyle>
          <a:p>
            <a:pPr lvl="0"/>
            <a:r>
              <a:rPr lang="zh-CN" altLang="en-US" dirty="0"/>
              <a:t>公司名</a:t>
            </a:r>
          </a:p>
        </p:txBody>
      </p:sp>
      <p:sp>
        <p:nvSpPr>
          <p:cNvPr id="14" name="日期时间占位符 7"/>
          <p:cNvSpPr>
            <a:spLocks noGrp="1"/>
          </p:cNvSpPr>
          <p:nvPr>
            <p:ph type="body" sz="quarter" idx="14" hasCustomPrompt="1"/>
            <p:custDataLst>
              <p:tags r:id="rId91"/>
            </p:custDataLst>
          </p:nvPr>
        </p:nvSpPr>
        <p:spPr>
          <a:xfrm>
            <a:off x="911225" y="504000"/>
            <a:ext cx="2880000" cy="504000"/>
          </a:xfrm>
        </p:spPr>
        <p:txBody>
          <a:bodyPr wrap="square" anchor="ctr">
            <a:normAutofit/>
          </a:bodyPr>
          <a:lstStyle>
            <a:lvl1pPr marL="0" indent="0" algn="l">
              <a:lnSpc>
                <a:spcPct val="100000"/>
              </a:lnSpc>
              <a:buNone/>
              <a:defRPr sz="1600">
                <a:solidFill>
                  <a:schemeClr val="tx1">
                    <a:lumMod val="60000"/>
                    <a:lumOff val="40000"/>
                  </a:schemeClr>
                </a:solidFill>
              </a:defRPr>
            </a:lvl1pPr>
          </a:lstStyle>
          <a:p>
            <a:pPr lvl="0"/>
            <a:r>
              <a:rPr lang="zh-CN" altLang="en-US" dirty="0"/>
              <a:t>日期时间</a:t>
            </a:r>
          </a:p>
        </p:txBody>
      </p:sp>
      <p:sp>
        <p:nvSpPr>
          <p:cNvPr id="24" name="署名占位符 10"/>
          <p:cNvSpPr>
            <a:spLocks noGrp="1"/>
          </p:cNvSpPr>
          <p:nvPr>
            <p:ph type="body" sz="quarter" idx="17" hasCustomPrompt="1"/>
            <p:custDataLst>
              <p:tags r:id="rId92"/>
            </p:custDataLst>
          </p:nvPr>
        </p:nvSpPr>
        <p:spPr>
          <a:xfrm>
            <a:off x="8397600" y="4981940"/>
            <a:ext cx="2880000" cy="504000"/>
          </a:xfrm>
          <a:prstGeom prst="roundRect">
            <a:avLst>
              <a:gd name="adj" fmla="val 50000"/>
            </a:avLst>
          </a:prstGeom>
          <a:solidFill>
            <a:schemeClr val="accent1"/>
          </a:solidFill>
        </p:spPr>
        <p:txBody>
          <a:bodyPr wrap="square" anchor="ctr">
            <a:normAutofit/>
          </a:bodyPr>
          <a:lstStyle>
            <a:lvl1pPr marL="0" indent="0" algn="ctr">
              <a:lnSpc>
                <a:spcPct val="100000"/>
              </a:lnSpc>
              <a:buNone/>
              <a:defRPr sz="1600" b="1">
                <a:solidFill>
                  <a:srgbClr val="FFFFFF"/>
                </a:solidFill>
              </a:defRPr>
            </a:lvl1pPr>
          </a:lstStyle>
          <a:p>
            <a:pPr lvl="0"/>
            <a:r>
              <a:rPr lang="zh-CN" altLang="en-US" dirty="0"/>
              <a:t>署名</a:t>
            </a:r>
          </a:p>
        </p:txBody>
      </p:sp>
    </p:spTree>
    <p:extLst>
      <p:ext uri="{BB962C8B-B14F-4D97-AF65-F5344CB8AC3E}">
        <p14:creationId xmlns:p14="http://schemas.microsoft.com/office/powerpoint/2010/main" val="1034450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目录">
    <p:spTree>
      <p:nvGrpSpPr>
        <p:cNvPr id="1" name=""/>
        <p:cNvGrpSpPr/>
        <p:nvPr/>
      </p:nvGrpSpPr>
      <p:grpSpPr>
        <a:xfrm>
          <a:off x="0" y="0"/>
          <a:ext cx="0" cy="0"/>
          <a:chOff x="0" y="0"/>
          <a:chExt cx="0" cy="0"/>
        </a:xfrm>
      </p:grpSpPr>
      <p:sp>
        <p:nvSpPr>
          <p:cNvPr id="3" name="矩形 2"/>
          <p:cNvSpPr/>
          <p:nvPr>
            <p:custDataLst>
              <p:tags r:id="rId1"/>
            </p:custDataLst>
          </p:nvPr>
        </p:nvSpPr>
        <p:spPr>
          <a:xfrm>
            <a:off x="0" y="0"/>
            <a:ext cx="12192000" cy="6858001"/>
          </a:xfrm>
          <a:prstGeom prst="rect">
            <a:avLst/>
          </a:prstGeom>
          <a:gradFill>
            <a:gsLst>
              <a:gs pos="0">
                <a:schemeClr val="bg1">
                  <a:alpha val="0"/>
                </a:schemeClr>
              </a:gs>
              <a:gs pos="76000">
                <a:schemeClr val="accent1">
                  <a:alpha val="7000"/>
                </a:schemeClr>
              </a:gs>
            </a:gsLst>
            <a:lin ang="135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矩形 3"/>
          <p:cNvSpPr/>
          <p:nvPr>
            <p:custDataLst>
              <p:tags r:id="rId2"/>
            </p:custDataLst>
          </p:nvPr>
        </p:nvSpPr>
        <p:spPr>
          <a:xfrm>
            <a:off x="0" y="5980004"/>
            <a:ext cx="12192000" cy="877996"/>
          </a:xfrm>
          <a:prstGeom prst="rect">
            <a:avLst/>
          </a:prstGeom>
          <a:gradFill flip="none" rotWithShape="1">
            <a:gsLst>
              <a:gs pos="0">
                <a:schemeClr val="accent2">
                  <a:lumMod val="40000"/>
                  <a:lumOff val="60000"/>
                  <a:alpha val="0"/>
                </a:schemeClr>
              </a:gs>
              <a:gs pos="100000">
                <a:schemeClr val="accent2">
                  <a:lumMod val="40000"/>
                  <a:lumOff val="6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custDataLst>
              <p:tags r:id="rId3"/>
            </p:custDataLst>
          </p:nvPr>
        </p:nvSpPr>
        <p:spPr>
          <a:xfrm>
            <a:off x="9454515" y="3697605"/>
            <a:ext cx="473075" cy="473075"/>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任意多边形: 形状 9"/>
          <p:cNvSpPr/>
          <p:nvPr>
            <p:custDataLst>
              <p:tags r:id="rId4"/>
            </p:custDataLst>
          </p:nvPr>
        </p:nvSpPr>
        <p:spPr>
          <a:xfrm rot="16200000">
            <a:off x="9753600" y="5375910"/>
            <a:ext cx="363220" cy="568960"/>
          </a:xfrm>
          <a:custGeom>
            <a:avLst/>
            <a:gdLst>
              <a:gd name="connsiteX0" fmla="*/ 675763 w 722876"/>
              <a:gd name="connsiteY0" fmla="*/ 1038737 h 1132963"/>
              <a:gd name="connsiteX1" fmla="*/ 722876 w 722876"/>
              <a:gd name="connsiteY1" fmla="*/ 1085850 h 1132963"/>
              <a:gd name="connsiteX2" fmla="*/ 675763 w 722876"/>
              <a:gd name="connsiteY2" fmla="*/ 1132963 h 1132963"/>
              <a:gd name="connsiteX3" fmla="*/ 628650 w 722876"/>
              <a:gd name="connsiteY3" fmla="*/ 1085850 h 1132963"/>
              <a:gd name="connsiteX4" fmla="*/ 675763 w 722876"/>
              <a:gd name="connsiteY4" fmla="*/ 1038737 h 1132963"/>
              <a:gd name="connsiteX5" fmla="*/ 466213 w 722876"/>
              <a:gd name="connsiteY5" fmla="*/ 1038737 h 1132963"/>
              <a:gd name="connsiteX6" fmla="*/ 513326 w 722876"/>
              <a:gd name="connsiteY6" fmla="*/ 1085850 h 1132963"/>
              <a:gd name="connsiteX7" fmla="*/ 466213 w 722876"/>
              <a:gd name="connsiteY7" fmla="*/ 1132963 h 1132963"/>
              <a:gd name="connsiteX8" fmla="*/ 419100 w 722876"/>
              <a:gd name="connsiteY8" fmla="*/ 1085850 h 1132963"/>
              <a:gd name="connsiteX9" fmla="*/ 466213 w 722876"/>
              <a:gd name="connsiteY9" fmla="*/ 1038737 h 1132963"/>
              <a:gd name="connsiteX10" fmla="*/ 256663 w 722876"/>
              <a:gd name="connsiteY10" fmla="*/ 1038737 h 1132963"/>
              <a:gd name="connsiteX11" fmla="*/ 303776 w 722876"/>
              <a:gd name="connsiteY11" fmla="*/ 1085850 h 1132963"/>
              <a:gd name="connsiteX12" fmla="*/ 256663 w 722876"/>
              <a:gd name="connsiteY12" fmla="*/ 1132963 h 1132963"/>
              <a:gd name="connsiteX13" fmla="*/ 209550 w 722876"/>
              <a:gd name="connsiteY13" fmla="*/ 1085850 h 1132963"/>
              <a:gd name="connsiteX14" fmla="*/ 256663 w 722876"/>
              <a:gd name="connsiteY14" fmla="*/ 1038737 h 1132963"/>
              <a:gd name="connsiteX15" fmla="*/ 47113 w 722876"/>
              <a:gd name="connsiteY15" fmla="*/ 1038737 h 1132963"/>
              <a:gd name="connsiteX16" fmla="*/ 94226 w 722876"/>
              <a:gd name="connsiteY16" fmla="*/ 1085850 h 1132963"/>
              <a:gd name="connsiteX17" fmla="*/ 47113 w 722876"/>
              <a:gd name="connsiteY17" fmla="*/ 1132963 h 1132963"/>
              <a:gd name="connsiteX18" fmla="*/ 0 w 722876"/>
              <a:gd name="connsiteY18" fmla="*/ 1085850 h 1132963"/>
              <a:gd name="connsiteX19" fmla="*/ 47113 w 722876"/>
              <a:gd name="connsiteY19" fmla="*/ 1038737 h 1132963"/>
              <a:gd name="connsiteX20" fmla="*/ 675763 w 722876"/>
              <a:gd name="connsiteY20" fmla="*/ 830988 h 1132963"/>
              <a:gd name="connsiteX21" fmla="*/ 722876 w 722876"/>
              <a:gd name="connsiteY21" fmla="*/ 878101 h 1132963"/>
              <a:gd name="connsiteX22" fmla="*/ 675763 w 722876"/>
              <a:gd name="connsiteY22" fmla="*/ 925214 h 1132963"/>
              <a:gd name="connsiteX23" fmla="*/ 628650 w 722876"/>
              <a:gd name="connsiteY23" fmla="*/ 878101 h 1132963"/>
              <a:gd name="connsiteX24" fmla="*/ 675763 w 722876"/>
              <a:gd name="connsiteY24" fmla="*/ 830988 h 1132963"/>
              <a:gd name="connsiteX25" fmla="*/ 466213 w 722876"/>
              <a:gd name="connsiteY25" fmla="*/ 830988 h 1132963"/>
              <a:gd name="connsiteX26" fmla="*/ 513326 w 722876"/>
              <a:gd name="connsiteY26" fmla="*/ 878101 h 1132963"/>
              <a:gd name="connsiteX27" fmla="*/ 466213 w 722876"/>
              <a:gd name="connsiteY27" fmla="*/ 925214 h 1132963"/>
              <a:gd name="connsiteX28" fmla="*/ 419100 w 722876"/>
              <a:gd name="connsiteY28" fmla="*/ 878101 h 1132963"/>
              <a:gd name="connsiteX29" fmla="*/ 466213 w 722876"/>
              <a:gd name="connsiteY29" fmla="*/ 830988 h 1132963"/>
              <a:gd name="connsiteX30" fmla="*/ 256663 w 722876"/>
              <a:gd name="connsiteY30" fmla="*/ 830988 h 1132963"/>
              <a:gd name="connsiteX31" fmla="*/ 303776 w 722876"/>
              <a:gd name="connsiteY31" fmla="*/ 878101 h 1132963"/>
              <a:gd name="connsiteX32" fmla="*/ 256663 w 722876"/>
              <a:gd name="connsiteY32" fmla="*/ 925214 h 1132963"/>
              <a:gd name="connsiteX33" fmla="*/ 209550 w 722876"/>
              <a:gd name="connsiteY33" fmla="*/ 878101 h 1132963"/>
              <a:gd name="connsiteX34" fmla="*/ 256663 w 722876"/>
              <a:gd name="connsiteY34" fmla="*/ 830988 h 1132963"/>
              <a:gd name="connsiteX35" fmla="*/ 47113 w 722876"/>
              <a:gd name="connsiteY35" fmla="*/ 830988 h 1132963"/>
              <a:gd name="connsiteX36" fmla="*/ 94226 w 722876"/>
              <a:gd name="connsiteY36" fmla="*/ 878101 h 1132963"/>
              <a:gd name="connsiteX37" fmla="*/ 47113 w 722876"/>
              <a:gd name="connsiteY37" fmla="*/ 925214 h 1132963"/>
              <a:gd name="connsiteX38" fmla="*/ 0 w 722876"/>
              <a:gd name="connsiteY38" fmla="*/ 878101 h 1132963"/>
              <a:gd name="connsiteX39" fmla="*/ 47113 w 722876"/>
              <a:gd name="connsiteY39" fmla="*/ 830988 h 1132963"/>
              <a:gd name="connsiteX40" fmla="*/ 675763 w 722876"/>
              <a:gd name="connsiteY40" fmla="*/ 623241 h 1132963"/>
              <a:gd name="connsiteX41" fmla="*/ 722876 w 722876"/>
              <a:gd name="connsiteY41" fmla="*/ 670354 h 1132963"/>
              <a:gd name="connsiteX42" fmla="*/ 675763 w 722876"/>
              <a:gd name="connsiteY42" fmla="*/ 717467 h 1132963"/>
              <a:gd name="connsiteX43" fmla="*/ 628650 w 722876"/>
              <a:gd name="connsiteY43" fmla="*/ 670354 h 1132963"/>
              <a:gd name="connsiteX44" fmla="*/ 675763 w 722876"/>
              <a:gd name="connsiteY44" fmla="*/ 623241 h 1132963"/>
              <a:gd name="connsiteX45" fmla="*/ 466213 w 722876"/>
              <a:gd name="connsiteY45" fmla="*/ 623241 h 1132963"/>
              <a:gd name="connsiteX46" fmla="*/ 513326 w 722876"/>
              <a:gd name="connsiteY46" fmla="*/ 670354 h 1132963"/>
              <a:gd name="connsiteX47" fmla="*/ 466213 w 722876"/>
              <a:gd name="connsiteY47" fmla="*/ 717467 h 1132963"/>
              <a:gd name="connsiteX48" fmla="*/ 419100 w 722876"/>
              <a:gd name="connsiteY48" fmla="*/ 670354 h 1132963"/>
              <a:gd name="connsiteX49" fmla="*/ 466213 w 722876"/>
              <a:gd name="connsiteY49" fmla="*/ 623241 h 1132963"/>
              <a:gd name="connsiteX50" fmla="*/ 256663 w 722876"/>
              <a:gd name="connsiteY50" fmla="*/ 623241 h 1132963"/>
              <a:gd name="connsiteX51" fmla="*/ 303776 w 722876"/>
              <a:gd name="connsiteY51" fmla="*/ 670354 h 1132963"/>
              <a:gd name="connsiteX52" fmla="*/ 256663 w 722876"/>
              <a:gd name="connsiteY52" fmla="*/ 717467 h 1132963"/>
              <a:gd name="connsiteX53" fmla="*/ 209550 w 722876"/>
              <a:gd name="connsiteY53" fmla="*/ 670354 h 1132963"/>
              <a:gd name="connsiteX54" fmla="*/ 256663 w 722876"/>
              <a:gd name="connsiteY54" fmla="*/ 623241 h 1132963"/>
              <a:gd name="connsiteX55" fmla="*/ 47113 w 722876"/>
              <a:gd name="connsiteY55" fmla="*/ 623241 h 1132963"/>
              <a:gd name="connsiteX56" fmla="*/ 94226 w 722876"/>
              <a:gd name="connsiteY56" fmla="*/ 670354 h 1132963"/>
              <a:gd name="connsiteX57" fmla="*/ 47113 w 722876"/>
              <a:gd name="connsiteY57" fmla="*/ 717467 h 1132963"/>
              <a:gd name="connsiteX58" fmla="*/ 0 w 722876"/>
              <a:gd name="connsiteY58" fmla="*/ 670354 h 1132963"/>
              <a:gd name="connsiteX59" fmla="*/ 47113 w 722876"/>
              <a:gd name="connsiteY59" fmla="*/ 623241 h 1132963"/>
              <a:gd name="connsiteX60" fmla="*/ 675763 w 722876"/>
              <a:gd name="connsiteY60" fmla="*/ 415494 h 1132963"/>
              <a:gd name="connsiteX61" fmla="*/ 722876 w 722876"/>
              <a:gd name="connsiteY61" fmla="*/ 462607 h 1132963"/>
              <a:gd name="connsiteX62" fmla="*/ 675763 w 722876"/>
              <a:gd name="connsiteY62" fmla="*/ 509720 h 1132963"/>
              <a:gd name="connsiteX63" fmla="*/ 628650 w 722876"/>
              <a:gd name="connsiteY63" fmla="*/ 462607 h 1132963"/>
              <a:gd name="connsiteX64" fmla="*/ 675763 w 722876"/>
              <a:gd name="connsiteY64" fmla="*/ 415494 h 1132963"/>
              <a:gd name="connsiteX65" fmla="*/ 466213 w 722876"/>
              <a:gd name="connsiteY65" fmla="*/ 415494 h 1132963"/>
              <a:gd name="connsiteX66" fmla="*/ 513326 w 722876"/>
              <a:gd name="connsiteY66" fmla="*/ 462607 h 1132963"/>
              <a:gd name="connsiteX67" fmla="*/ 466213 w 722876"/>
              <a:gd name="connsiteY67" fmla="*/ 509720 h 1132963"/>
              <a:gd name="connsiteX68" fmla="*/ 419100 w 722876"/>
              <a:gd name="connsiteY68" fmla="*/ 462607 h 1132963"/>
              <a:gd name="connsiteX69" fmla="*/ 466213 w 722876"/>
              <a:gd name="connsiteY69" fmla="*/ 415494 h 1132963"/>
              <a:gd name="connsiteX70" fmla="*/ 256663 w 722876"/>
              <a:gd name="connsiteY70" fmla="*/ 415494 h 1132963"/>
              <a:gd name="connsiteX71" fmla="*/ 303776 w 722876"/>
              <a:gd name="connsiteY71" fmla="*/ 462607 h 1132963"/>
              <a:gd name="connsiteX72" fmla="*/ 256663 w 722876"/>
              <a:gd name="connsiteY72" fmla="*/ 509720 h 1132963"/>
              <a:gd name="connsiteX73" fmla="*/ 209550 w 722876"/>
              <a:gd name="connsiteY73" fmla="*/ 462607 h 1132963"/>
              <a:gd name="connsiteX74" fmla="*/ 256663 w 722876"/>
              <a:gd name="connsiteY74" fmla="*/ 415494 h 1132963"/>
              <a:gd name="connsiteX75" fmla="*/ 47113 w 722876"/>
              <a:gd name="connsiteY75" fmla="*/ 415494 h 1132963"/>
              <a:gd name="connsiteX76" fmla="*/ 94226 w 722876"/>
              <a:gd name="connsiteY76" fmla="*/ 462607 h 1132963"/>
              <a:gd name="connsiteX77" fmla="*/ 47113 w 722876"/>
              <a:gd name="connsiteY77" fmla="*/ 509720 h 1132963"/>
              <a:gd name="connsiteX78" fmla="*/ 0 w 722876"/>
              <a:gd name="connsiteY78" fmla="*/ 462607 h 1132963"/>
              <a:gd name="connsiteX79" fmla="*/ 47113 w 722876"/>
              <a:gd name="connsiteY79" fmla="*/ 415494 h 1132963"/>
              <a:gd name="connsiteX80" fmla="*/ 675763 w 722876"/>
              <a:gd name="connsiteY80" fmla="*/ 207747 h 1132963"/>
              <a:gd name="connsiteX81" fmla="*/ 722876 w 722876"/>
              <a:gd name="connsiteY81" fmla="*/ 254860 h 1132963"/>
              <a:gd name="connsiteX82" fmla="*/ 675763 w 722876"/>
              <a:gd name="connsiteY82" fmla="*/ 301973 h 1132963"/>
              <a:gd name="connsiteX83" fmla="*/ 628650 w 722876"/>
              <a:gd name="connsiteY83" fmla="*/ 254860 h 1132963"/>
              <a:gd name="connsiteX84" fmla="*/ 675763 w 722876"/>
              <a:gd name="connsiteY84" fmla="*/ 207747 h 1132963"/>
              <a:gd name="connsiteX85" fmla="*/ 466213 w 722876"/>
              <a:gd name="connsiteY85" fmla="*/ 207747 h 1132963"/>
              <a:gd name="connsiteX86" fmla="*/ 513326 w 722876"/>
              <a:gd name="connsiteY86" fmla="*/ 254860 h 1132963"/>
              <a:gd name="connsiteX87" fmla="*/ 466213 w 722876"/>
              <a:gd name="connsiteY87" fmla="*/ 301973 h 1132963"/>
              <a:gd name="connsiteX88" fmla="*/ 419100 w 722876"/>
              <a:gd name="connsiteY88" fmla="*/ 254860 h 1132963"/>
              <a:gd name="connsiteX89" fmla="*/ 466213 w 722876"/>
              <a:gd name="connsiteY89" fmla="*/ 207747 h 1132963"/>
              <a:gd name="connsiteX90" fmla="*/ 256663 w 722876"/>
              <a:gd name="connsiteY90" fmla="*/ 207747 h 1132963"/>
              <a:gd name="connsiteX91" fmla="*/ 303776 w 722876"/>
              <a:gd name="connsiteY91" fmla="*/ 254860 h 1132963"/>
              <a:gd name="connsiteX92" fmla="*/ 256663 w 722876"/>
              <a:gd name="connsiteY92" fmla="*/ 301973 h 1132963"/>
              <a:gd name="connsiteX93" fmla="*/ 209550 w 722876"/>
              <a:gd name="connsiteY93" fmla="*/ 254860 h 1132963"/>
              <a:gd name="connsiteX94" fmla="*/ 256663 w 722876"/>
              <a:gd name="connsiteY94" fmla="*/ 207747 h 1132963"/>
              <a:gd name="connsiteX95" fmla="*/ 47113 w 722876"/>
              <a:gd name="connsiteY95" fmla="*/ 207747 h 1132963"/>
              <a:gd name="connsiteX96" fmla="*/ 94226 w 722876"/>
              <a:gd name="connsiteY96" fmla="*/ 254860 h 1132963"/>
              <a:gd name="connsiteX97" fmla="*/ 47113 w 722876"/>
              <a:gd name="connsiteY97" fmla="*/ 301973 h 1132963"/>
              <a:gd name="connsiteX98" fmla="*/ 0 w 722876"/>
              <a:gd name="connsiteY98" fmla="*/ 254860 h 1132963"/>
              <a:gd name="connsiteX99" fmla="*/ 47113 w 722876"/>
              <a:gd name="connsiteY99" fmla="*/ 207747 h 1132963"/>
              <a:gd name="connsiteX100" fmla="*/ 675763 w 722876"/>
              <a:gd name="connsiteY100" fmla="*/ 0 h 1132963"/>
              <a:gd name="connsiteX101" fmla="*/ 722876 w 722876"/>
              <a:gd name="connsiteY101" fmla="*/ 47113 h 1132963"/>
              <a:gd name="connsiteX102" fmla="*/ 675763 w 722876"/>
              <a:gd name="connsiteY102" fmla="*/ 94226 h 1132963"/>
              <a:gd name="connsiteX103" fmla="*/ 628650 w 722876"/>
              <a:gd name="connsiteY103" fmla="*/ 47113 h 1132963"/>
              <a:gd name="connsiteX104" fmla="*/ 675763 w 722876"/>
              <a:gd name="connsiteY104" fmla="*/ 0 h 1132963"/>
              <a:gd name="connsiteX105" fmla="*/ 466213 w 722876"/>
              <a:gd name="connsiteY105" fmla="*/ 0 h 1132963"/>
              <a:gd name="connsiteX106" fmla="*/ 513326 w 722876"/>
              <a:gd name="connsiteY106" fmla="*/ 47113 h 1132963"/>
              <a:gd name="connsiteX107" fmla="*/ 466213 w 722876"/>
              <a:gd name="connsiteY107" fmla="*/ 94226 h 1132963"/>
              <a:gd name="connsiteX108" fmla="*/ 419100 w 722876"/>
              <a:gd name="connsiteY108" fmla="*/ 47113 h 1132963"/>
              <a:gd name="connsiteX109" fmla="*/ 466213 w 722876"/>
              <a:gd name="connsiteY109" fmla="*/ 0 h 1132963"/>
              <a:gd name="connsiteX110" fmla="*/ 256663 w 722876"/>
              <a:gd name="connsiteY110" fmla="*/ 0 h 1132963"/>
              <a:gd name="connsiteX111" fmla="*/ 303776 w 722876"/>
              <a:gd name="connsiteY111" fmla="*/ 47113 h 1132963"/>
              <a:gd name="connsiteX112" fmla="*/ 256663 w 722876"/>
              <a:gd name="connsiteY112" fmla="*/ 94226 h 1132963"/>
              <a:gd name="connsiteX113" fmla="*/ 209550 w 722876"/>
              <a:gd name="connsiteY113" fmla="*/ 47113 h 1132963"/>
              <a:gd name="connsiteX114" fmla="*/ 256663 w 722876"/>
              <a:gd name="connsiteY114" fmla="*/ 0 h 1132963"/>
              <a:gd name="connsiteX115" fmla="*/ 47113 w 722876"/>
              <a:gd name="connsiteY115" fmla="*/ 0 h 1132963"/>
              <a:gd name="connsiteX116" fmla="*/ 94226 w 722876"/>
              <a:gd name="connsiteY116" fmla="*/ 47113 h 1132963"/>
              <a:gd name="connsiteX117" fmla="*/ 47113 w 722876"/>
              <a:gd name="connsiteY117" fmla="*/ 94226 h 1132963"/>
              <a:gd name="connsiteX118" fmla="*/ 0 w 722876"/>
              <a:gd name="connsiteY118" fmla="*/ 47113 h 1132963"/>
              <a:gd name="connsiteX119" fmla="*/ 47113 w 722876"/>
              <a:gd name="connsiteY119" fmla="*/ 0 h 113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722876" h="1132963">
                <a:moveTo>
                  <a:pt x="675763" y="1038737"/>
                </a:moveTo>
                <a:cubicBezTo>
                  <a:pt x="701783" y="1038737"/>
                  <a:pt x="722876" y="1059830"/>
                  <a:pt x="722876" y="1085850"/>
                </a:cubicBezTo>
                <a:cubicBezTo>
                  <a:pt x="722876" y="1111870"/>
                  <a:pt x="701783" y="1132963"/>
                  <a:pt x="675763" y="1132963"/>
                </a:cubicBezTo>
                <a:cubicBezTo>
                  <a:pt x="649743" y="1132963"/>
                  <a:pt x="628650" y="1111870"/>
                  <a:pt x="628650" y="1085850"/>
                </a:cubicBezTo>
                <a:cubicBezTo>
                  <a:pt x="628650" y="1059830"/>
                  <a:pt x="649743" y="1038737"/>
                  <a:pt x="675763" y="1038737"/>
                </a:cubicBezTo>
                <a:close/>
                <a:moveTo>
                  <a:pt x="466213" y="1038737"/>
                </a:moveTo>
                <a:cubicBezTo>
                  <a:pt x="492233" y="1038737"/>
                  <a:pt x="513326" y="1059830"/>
                  <a:pt x="513326" y="1085850"/>
                </a:cubicBezTo>
                <a:cubicBezTo>
                  <a:pt x="513326" y="1111870"/>
                  <a:pt x="492233" y="1132963"/>
                  <a:pt x="466213" y="1132963"/>
                </a:cubicBezTo>
                <a:cubicBezTo>
                  <a:pt x="440193" y="1132963"/>
                  <a:pt x="419100" y="1111870"/>
                  <a:pt x="419100" y="1085850"/>
                </a:cubicBezTo>
                <a:cubicBezTo>
                  <a:pt x="419100" y="1059830"/>
                  <a:pt x="440193" y="1038737"/>
                  <a:pt x="466213" y="1038737"/>
                </a:cubicBezTo>
                <a:close/>
                <a:moveTo>
                  <a:pt x="256663" y="1038737"/>
                </a:moveTo>
                <a:cubicBezTo>
                  <a:pt x="282683" y="1038737"/>
                  <a:pt x="303776" y="1059830"/>
                  <a:pt x="303776" y="1085850"/>
                </a:cubicBezTo>
                <a:cubicBezTo>
                  <a:pt x="303776" y="1111870"/>
                  <a:pt x="282683" y="1132963"/>
                  <a:pt x="256663" y="1132963"/>
                </a:cubicBezTo>
                <a:cubicBezTo>
                  <a:pt x="230643" y="1132963"/>
                  <a:pt x="209550" y="1111870"/>
                  <a:pt x="209550" y="1085850"/>
                </a:cubicBezTo>
                <a:cubicBezTo>
                  <a:pt x="209550" y="1059830"/>
                  <a:pt x="230643" y="1038737"/>
                  <a:pt x="256663" y="1038737"/>
                </a:cubicBezTo>
                <a:close/>
                <a:moveTo>
                  <a:pt x="47113" y="1038737"/>
                </a:moveTo>
                <a:cubicBezTo>
                  <a:pt x="73133" y="1038737"/>
                  <a:pt x="94226" y="1059830"/>
                  <a:pt x="94226" y="1085850"/>
                </a:cubicBezTo>
                <a:cubicBezTo>
                  <a:pt x="94226" y="1111870"/>
                  <a:pt x="73133" y="1132963"/>
                  <a:pt x="47113" y="1132963"/>
                </a:cubicBezTo>
                <a:cubicBezTo>
                  <a:pt x="21093" y="1132963"/>
                  <a:pt x="0" y="1111870"/>
                  <a:pt x="0" y="1085850"/>
                </a:cubicBezTo>
                <a:cubicBezTo>
                  <a:pt x="0" y="1059830"/>
                  <a:pt x="21093" y="1038737"/>
                  <a:pt x="47113" y="1038737"/>
                </a:cubicBezTo>
                <a:close/>
                <a:moveTo>
                  <a:pt x="675763" y="830988"/>
                </a:moveTo>
                <a:cubicBezTo>
                  <a:pt x="701783" y="830988"/>
                  <a:pt x="722876" y="852081"/>
                  <a:pt x="722876" y="878101"/>
                </a:cubicBezTo>
                <a:cubicBezTo>
                  <a:pt x="722876" y="904121"/>
                  <a:pt x="701783" y="925214"/>
                  <a:pt x="675763" y="925214"/>
                </a:cubicBezTo>
                <a:cubicBezTo>
                  <a:pt x="649743" y="925214"/>
                  <a:pt x="628650" y="904121"/>
                  <a:pt x="628650" y="878101"/>
                </a:cubicBezTo>
                <a:cubicBezTo>
                  <a:pt x="628650" y="852081"/>
                  <a:pt x="649743" y="830988"/>
                  <a:pt x="675763" y="830988"/>
                </a:cubicBezTo>
                <a:close/>
                <a:moveTo>
                  <a:pt x="466213" y="830988"/>
                </a:moveTo>
                <a:cubicBezTo>
                  <a:pt x="492233" y="830988"/>
                  <a:pt x="513326" y="852081"/>
                  <a:pt x="513326" y="878101"/>
                </a:cubicBezTo>
                <a:cubicBezTo>
                  <a:pt x="513326" y="904121"/>
                  <a:pt x="492233" y="925214"/>
                  <a:pt x="466213" y="925214"/>
                </a:cubicBezTo>
                <a:cubicBezTo>
                  <a:pt x="440193" y="925214"/>
                  <a:pt x="419100" y="904121"/>
                  <a:pt x="419100" y="878101"/>
                </a:cubicBezTo>
                <a:cubicBezTo>
                  <a:pt x="419100" y="852081"/>
                  <a:pt x="440193" y="830988"/>
                  <a:pt x="466213" y="830988"/>
                </a:cubicBezTo>
                <a:close/>
                <a:moveTo>
                  <a:pt x="256663" y="830988"/>
                </a:moveTo>
                <a:cubicBezTo>
                  <a:pt x="282683" y="830988"/>
                  <a:pt x="303776" y="852081"/>
                  <a:pt x="303776" y="878101"/>
                </a:cubicBezTo>
                <a:cubicBezTo>
                  <a:pt x="303776" y="904121"/>
                  <a:pt x="282683" y="925214"/>
                  <a:pt x="256663" y="925214"/>
                </a:cubicBezTo>
                <a:cubicBezTo>
                  <a:pt x="230643" y="925214"/>
                  <a:pt x="209550" y="904121"/>
                  <a:pt x="209550" y="878101"/>
                </a:cubicBezTo>
                <a:cubicBezTo>
                  <a:pt x="209550" y="852081"/>
                  <a:pt x="230643" y="830988"/>
                  <a:pt x="256663" y="830988"/>
                </a:cubicBezTo>
                <a:close/>
                <a:moveTo>
                  <a:pt x="47113" y="830988"/>
                </a:moveTo>
                <a:cubicBezTo>
                  <a:pt x="73133" y="830988"/>
                  <a:pt x="94226" y="852081"/>
                  <a:pt x="94226" y="878101"/>
                </a:cubicBezTo>
                <a:cubicBezTo>
                  <a:pt x="94226" y="904121"/>
                  <a:pt x="73133" y="925214"/>
                  <a:pt x="47113" y="925214"/>
                </a:cubicBezTo>
                <a:cubicBezTo>
                  <a:pt x="21093" y="925214"/>
                  <a:pt x="0" y="904121"/>
                  <a:pt x="0" y="878101"/>
                </a:cubicBezTo>
                <a:cubicBezTo>
                  <a:pt x="0" y="852081"/>
                  <a:pt x="21093" y="830988"/>
                  <a:pt x="47113" y="830988"/>
                </a:cubicBezTo>
                <a:close/>
                <a:moveTo>
                  <a:pt x="675763" y="623241"/>
                </a:moveTo>
                <a:cubicBezTo>
                  <a:pt x="701783" y="623241"/>
                  <a:pt x="722876" y="644334"/>
                  <a:pt x="722876" y="670354"/>
                </a:cubicBezTo>
                <a:cubicBezTo>
                  <a:pt x="722876" y="696374"/>
                  <a:pt x="701783" y="717467"/>
                  <a:pt x="675763" y="717467"/>
                </a:cubicBezTo>
                <a:cubicBezTo>
                  <a:pt x="649743" y="717467"/>
                  <a:pt x="628650" y="696374"/>
                  <a:pt x="628650" y="670354"/>
                </a:cubicBezTo>
                <a:cubicBezTo>
                  <a:pt x="628650" y="644334"/>
                  <a:pt x="649743" y="623241"/>
                  <a:pt x="675763" y="623241"/>
                </a:cubicBezTo>
                <a:close/>
                <a:moveTo>
                  <a:pt x="466213" y="623241"/>
                </a:moveTo>
                <a:cubicBezTo>
                  <a:pt x="492233" y="623241"/>
                  <a:pt x="513326" y="644334"/>
                  <a:pt x="513326" y="670354"/>
                </a:cubicBezTo>
                <a:cubicBezTo>
                  <a:pt x="513326" y="696374"/>
                  <a:pt x="492233" y="717467"/>
                  <a:pt x="466213" y="717467"/>
                </a:cubicBezTo>
                <a:cubicBezTo>
                  <a:pt x="440193" y="717467"/>
                  <a:pt x="419100" y="696374"/>
                  <a:pt x="419100" y="670354"/>
                </a:cubicBezTo>
                <a:cubicBezTo>
                  <a:pt x="419100" y="644334"/>
                  <a:pt x="440193" y="623241"/>
                  <a:pt x="466213" y="623241"/>
                </a:cubicBezTo>
                <a:close/>
                <a:moveTo>
                  <a:pt x="256663" y="623241"/>
                </a:moveTo>
                <a:cubicBezTo>
                  <a:pt x="282683" y="623241"/>
                  <a:pt x="303776" y="644334"/>
                  <a:pt x="303776" y="670354"/>
                </a:cubicBezTo>
                <a:cubicBezTo>
                  <a:pt x="303776" y="696374"/>
                  <a:pt x="282683" y="717467"/>
                  <a:pt x="256663" y="717467"/>
                </a:cubicBezTo>
                <a:cubicBezTo>
                  <a:pt x="230643" y="717467"/>
                  <a:pt x="209550" y="696374"/>
                  <a:pt x="209550" y="670354"/>
                </a:cubicBezTo>
                <a:cubicBezTo>
                  <a:pt x="209550" y="644334"/>
                  <a:pt x="230643" y="623241"/>
                  <a:pt x="256663" y="623241"/>
                </a:cubicBezTo>
                <a:close/>
                <a:moveTo>
                  <a:pt x="47113" y="623241"/>
                </a:moveTo>
                <a:cubicBezTo>
                  <a:pt x="73133" y="623241"/>
                  <a:pt x="94226" y="644334"/>
                  <a:pt x="94226" y="670354"/>
                </a:cubicBezTo>
                <a:cubicBezTo>
                  <a:pt x="94226" y="696374"/>
                  <a:pt x="73133" y="717467"/>
                  <a:pt x="47113" y="717467"/>
                </a:cubicBezTo>
                <a:cubicBezTo>
                  <a:pt x="21093" y="717467"/>
                  <a:pt x="0" y="696374"/>
                  <a:pt x="0" y="670354"/>
                </a:cubicBezTo>
                <a:cubicBezTo>
                  <a:pt x="0" y="644334"/>
                  <a:pt x="21093" y="623241"/>
                  <a:pt x="47113" y="623241"/>
                </a:cubicBezTo>
                <a:close/>
                <a:moveTo>
                  <a:pt x="675763" y="415494"/>
                </a:moveTo>
                <a:cubicBezTo>
                  <a:pt x="701783" y="415494"/>
                  <a:pt x="722876" y="436587"/>
                  <a:pt x="722876" y="462607"/>
                </a:cubicBezTo>
                <a:cubicBezTo>
                  <a:pt x="722876" y="488627"/>
                  <a:pt x="701783" y="509720"/>
                  <a:pt x="675763" y="509720"/>
                </a:cubicBezTo>
                <a:cubicBezTo>
                  <a:pt x="649743" y="509720"/>
                  <a:pt x="628650" y="488627"/>
                  <a:pt x="628650" y="462607"/>
                </a:cubicBezTo>
                <a:cubicBezTo>
                  <a:pt x="628650" y="436587"/>
                  <a:pt x="649743" y="415494"/>
                  <a:pt x="675763" y="415494"/>
                </a:cubicBezTo>
                <a:close/>
                <a:moveTo>
                  <a:pt x="466213" y="415494"/>
                </a:moveTo>
                <a:cubicBezTo>
                  <a:pt x="492233" y="415494"/>
                  <a:pt x="513326" y="436587"/>
                  <a:pt x="513326" y="462607"/>
                </a:cubicBezTo>
                <a:cubicBezTo>
                  <a:pt x="513326" y="488627"/>
                  <a:pt x="492233" y="509720"/>
                  <a:pt x="466213" y="509720"/>
                </a:cubicBezTo>
                <a:cubicBezTo>
                  <a:pt x="440193" y="509720"/>
                  <a:pt x="419100" y="488627"/>
                  <a:pt x="419100" y="462607"/>
                </a:cubicBezTo>
                <a:cubicBezTo>
                  <a:pt x="419100" y="436587"/>
                  <a:pt x="440193" y="415494"/>
                  <a:pt x="466213" y="415494"/>
                </a:cubicBezTo>
                <a:close/>
                <a:moveTo>
                  <a:pt x="256663" y="415494"/>
                </a:moveTo>
                <a:cubicBezTo>
                  <a:pt x="282683" y="415494"/>
                  <a:pt x="303776" y="436587"/>
                  <a:pt x="303776" y="462607"/>
                </a:cubicBezTo>
                <a:cubicBezTo>
                  <a:pt x="303776" y="488627"/>
                  <a:pt x="282683" y="509720"/>
                  <a:pt x="256663" y="509720"/>
                </a:cubicBezTo>
                <a:cubicBezTo>
                  <a:pt x="230643" y="509720"/>
                  <a:pt x="209550" y="488627"/>
                  <a:pt x="209550" y="462607"/>
                </a:cubicBezTo>
                <a:cubicBezTo>
                  <a:pt x="209550" y="436587"/>
                  <a:pt x="230643" y="415494"/>
                  <a:pt x="256663" y="415494"/>
                </a:cubicBezTo>
                <a:close/>
                <a:moveTo>
                  <a:pt x="47113" y="415494"/>
                </a:moveTo>
                <a:cubicBezTo>
                  <a:pt x="73133" y="415494"/>
                  <a:pt x="94226" y="436587"/>
                  <a:pt x="94226" y="462607"/>
                </a:cubicBezTo>
                <a:cubicBezTo>
                  <a:pt x="94226" y="488627"/>
                  <a:pt x="73133" y="509720"/>
                  <a:pt x="47113" y="509720"/>
                </a:cubicBezTo>
                <a:cubicBezTo>
                  <a:pt x="21093" y="509720"/>
                  <a:pt x="0" y="488627"/>
                  <a:pt x="0" y="462607"/>
                </a:cubicBezTo>
                <a:cubicBezTo>
                  <a:pt x="0" y="436587"/>
                  <a:pt x="21093" y="415494"/>
                  <a:pt x="47113" y="415494"/>
                </a:cubicBezTo>
                <a:close/>
                <a:moveTo>
                  <a:pt x="675763" y="207747"/>
                </a:moveTo>
                <a:cubicBezTo>
                  <a:pt x="701783" y="207747"/>
                  <a:pt x="722876" y="228840"/>
                  <a:pt x="722876" y="254860"/>
                </a:cubicBezTo>
                <a:cubicBezTo>
                  <a:pt x="722876" y="280880"/>
                  <a:pt x="701783" y="301973"/>
                  <a:pt x="675763" y="301973"/>
                </a:cubicBezTo>
                <a:cubicBezTo>
                  <a:pt x="649743" y="301973"/>
                  <a:pt x="628650" y="280880"/>
                  <a:pt x="628650" y="254860"/>
                </a:cubicBezTo>
                <a:cubicBezTo>
                  <a:pt x="628650" y="228840"/>
                  <a:pt x="649743" y="207747"/>
                  <a:pt x="675763" y="207747"/>
                </a:cubicBezTo>
                <a:close/>
                <a:moveTo>
                  <a:pt x="466213" y="207747"/>
                </a:moveTo>
                <a:cubicBezTo>
                  <a:pt x="492233" y="207747"/>
                  <a:pt x="513326" y="228840"/>
                  <a:pt x="513326" y="254860"/>
                </a:cubicBezTo>
                <a:cubicBezTo>
                  <a:pt x="513326" y="280880"/>
                  <a:pt x="492233" y="301973"/>
                  <a:pt x="466213" y="301973"/>
                </a:cubicBezTo>
                <a:cubicBezTo>
                  <a:pt x="440193" y="301973"/>
                  <a:pt x="419100" y="280880"/>
                  <a:pt x="419100" y="254860"/>
                </a:cubicBezTo>
                <a:cubicBezTo>
                  <a:pt x="419100" y="228840"/>
                  <a:pt x="440193" y="207747"/>
                  <a:pt x="466213" y="207747"/>
                </a:cubicBezTo>
                <a:close/>
                <a:moveTo>
                  <a:pt x="256663" y="207747"/>
                </a:moveTo>
                <a:cubicBezTo>
                  <a:pt x="282683" y="207747"/>
                  <a:pt x="303776" y="228840"/>
                  <a:pt x="303776" y="254860"/>
                </a:cubicBezTo>
                <a:cubicBezTo>
                  <a:pt x="303776" y="280880"/>
                  <a:pt x="282683" y="301973"/>
                  <a:pt x="256663" y="301973"/>
                </a:cubicBezTo>
                <a:cubicBezTo>
                  <a:pt x="230643" y="301973"/>
                  <a:pt x="209550" y="280880"/>
                  <a:pt x="209550" y="254860"/>
                </a:cubicBezTo>
                <a:cubicBezTo>
                  <a:pt x="209550" y="228840"/>
                  <a:pt x="230643" y="207747"/>
                  <a:pt x="256663" y="207747"/>
                </a:cubicBezTo>
                <a:close/>
                <a:moveTo>
                  <a:pt x="47113" y="207747"/>
                </a:moveTo>
                <a:cubicBezTo>
                  <a:pt x="73133" y="207747"/>
                  <a:pt x="94226" y="228840"/>
                  <a:pt x="94226" y="254860"/>
                </a:cubicBezTo>
                <a:cubicBezTo>
                  <a:pt x="94226" y="280880"/>
                  <a:pt x="73133" y="301973"/>
                  <a:pt x="47113" y="301973"/>
                </a:cubicBezTo>
                <a:cubicBezTo>
                  <a:pt x="21093" y="301973"/>
                  <a:pt x="0" y="280880"/>
                  <a:pt x="0" y="254860"/>
                </a:cubicBezTo>
                <a:cubicBezTo>
                  <a:pt x="0" y="228840"/>
                  <a:pt x="21093" y="207747"/>
                  <a:pt x="47113" y="207747"/>
                </a:cubicBezTo>
                <a:close/>
                <a:moveTo>
                  <a:pt x="675763" y="0"/>
                </a:moveTo>
                <a:cubicBezTo>
                  <a:pt x="701783" y="0"/>
                  <a:pt x="722876" y="21093"/>
                  <a:pt x="722876" y="47113"/>
                </a:cubicBezTo>
                <a:cubicBezTo>
                  <a:pt x="722876" y="73133"/>
                  <a:pt x="701783" y="94226"/>
                  <a:pt x="675763" y="94226"/>
                </a:cubicBezTo>
                <a:cubicBezTo>
                  <a:pt x="649743" y="94226"/>
                  <a:pt x="628650" y="73133"/>
                  <a:pt x="628650" y="47113"/>
                </a:cubicBezTo>
                <a:cubicBezTo>
                  <a:pt x="628650" y="21093"/>
                  <a:pt x="649743" y="0"/>
                  <a:pt x="675763" y="0"/>
                </a:cubicBezTo>
                <a:close/>
                <a:moveTo>
                  <a:pt x="466213" y="0"/>
                </a:moveTo>
                <a:cubicBezTo>
                  <a:pt x="492233" y="0"/>
                  <a:pt x="513326" y="21093"/>
                  <a:pt x="513326" y="47113"/>
                </a:cubicBezTo>
                <a:cubicBezTo>
                  <a:pt x="513326" y="73133"/>
                  <a:pt x="492233" y="94226"/>
                  <a:pt x="466213" y="94226"/>
                </a:cubicBezTo>
                <a:cubicBezTo>
                  <a:pt x="440193" y="94226"/>
                  <a:pt x="419100" y="73133"/>
                  <a:pt x="419100" y="47113"/>
                </a:cubicBezTo>
                <a:cubicBezTo>
                  <a:pt x="419100" y="21093"/>
                  <a:pt x="440193" y="0"/>
                  <a:pt x="466213" y="0"/>
                </a:cubicBezTo>
                <a:close/>
                <a:moveTo>
                  <a:pt x="256663" y="0"/>
                </a:moveTo>
                <a:cubicBezTo>
                  <a:pt x="282683" y="0"/>
                  <a:pt x="303776" y="21093"/>
                  <a:pt x="303776" y="47113"/>
                </a:cubicBezTo>
                <a:cubicBezTo>
                  <a:pt x="303776" y="73133"/>
                  <a:pt x="282683" y="94226"/>
                  <a:pt x="256663" y="94226"/>
                </a:cubicBezTo>
                <a:cubicBezTo>
                  <a:pt x="230643" y="94226"/>
                  <a:pt x="209550" y="73133"/>
                  <a:pt x="209550" y="47113"/>
                </a:cubicBezTo>
                <a:cubicBezTo>
                  <a:pt x="209550" y="21093"/>
                  <a:pt x="230643" y="0"/>
                  <a:pt x="256663" y="0"/>
                </a:cubicBezTo>
                <a:close/>
                <a:moveTo>
                  <a:pt x="47113" y="0"/>
                </a:moveTo>
                <a:cubicBezTo>
                  <a:pt x="73133" y="0"/>
                  <a:pt x="94226" y="21093"/>
                  <a:pt x="94226" y="47113"/>
                </a:cubicBezTo>
                <a:cubicBezTo>
                  <a:pt x="94226" y="73133"/>
                  <a:pt x="73133" y="94226"/>
                  <a:pt x="47113" y="94226"/>
                </a:cubicBezTo>
                <a:cubicBezTo>
                  <a:pt x="21093" y="94226"/>
                  <a:pt x="0" y="73133"/>
                  <a:pt x="0" y="47113"/>
                </a:cubicBezTo>
                <a:cubicBezTo>
                  <a:pt x="0" y="21093"/>
                  <a:pt x="21093" y="0"/>
                  <a:pt x="47113" y="0"/>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9" name="任意多边形: 形状 18"/>
          <p:cNvSpPr/>
          <p:nvPr>
            <p:custDataLst>
              <p:tags r:id="rId5"/>
            </p:custDataLst>
          </p:nvPr>
        </p:nvSpPr>
        <p:spPr>
          <a:xfrm rot="841139">
            <a:off x="10497185" y="6298565"/>
            <a:ext cx="405130" cy="348615"/>
          </a:xfrm>
          <a:custGeom>
            <a:avLst/>
            <a:gdLst>
              <a:gd name="connsiteX0" fmla="*/ 633525 w 826695"/>
              <a:gd name="connsiteY0" fmla="*/ 0 h 712009"/>
              <a:gd name="connsiteX1" fmla="*/ 826696 w 826695"/>
              <a:gd name="connsiteY1" fmla="*/ 347327 h 712009"/>
              <a:gd name="connsiteX2" fmla="*/ 56129 w 826695"/>
              <a:gd name="connsiteY2" fmla="*/ 712010 h 712009"/>
              <a:gd name="connsiteX3" fmla="*/ 32175 w 826695"/>
              <a:gd name="connsiteY3" fmla="*/ 532501 h 712009"/>
              <a:gd name="connsiteX4" fmla="*/ 290286 w 826695"/>
              <a:gd name="connsiteY4" fmla="*/ 237671 h 712009"/>
              <a:gd name="connsiteX5" fmla="*/ 300577 w 826695"/>
              <a:gd name="connsiteY5" fmla="*/ 171297 h 712009"/>
              <a:gd name="connsiteX6" fmla="*/ 633525 w 826695"/>
              <a:gd name="connsiteY6" fmla="*/ 36 h 712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6695" h="712009">
                <a:moveTo>
                  <a:pt x="633525" y="0"/>
                </a:moveTo>
                <a:lnTo>
                  <a:pt x="826696" y="347327"/>
                </a:lnTo>
                <a:lnTo>
                  <a:pt x="56129" y="712010"/>
                </a:lnTo>
                <a:cubicBezTo>
                  <a:pt x="56129" y="712010"/>
                  <a:pt x="-52236" y="605940"/>
                  <a:pt x="32175" y="532501"/>
                </a:cubicBezTo>
                <a:cubicBezTo>
                  <a:pt x="324674" y="277977"/>
                  <a:pt x="275046" y="340908"/>
                  <a:pt x="290286" y="237671"/>
                </a:cubicBezTo>
                <a:cubicBezTo>
                  <a:pt x="298892" y="179437"/>
                  <a:pt x="300577" y="171297"/>
                  <a:pt x="300577" y="171297"/>
                </a:cubicBezTo>
                <a:lnTo>
                  <a:pt x="633525" y="36"/>
                </a:lnTo>
                <a:close/>
              </a:path>
            </a:pathLst>
          </a:custGeom>
          <a:solidFill>
            <a:srgbClr val="000000"/>
          </a:solidFill>
          <a:ln w="3583" cap="flat">
            <a:noFill/>
            <a:prstDash val="solid"/>
            <a:miter/>
          </a:ln>
        </p:spPr>
        <p:txBody>
          <a:bodyPr rtlCol="0" anchor="ctr"/>
          <a:lstStyle/>
          <a:p>
            <a:endParaRPr lang="zh-CN" altLang="en-US"/>
          </a:p>
        </p:txBody>
      </p:sp>
      <p:sp>
        <p:nvSpPr>
          <p:cNvPr id="20" name="任意多边形: 形状 19"/>
          <p:cNvSpPr/>
          <p:nvPr>
            <p:custDataLst>
              <p:tags r:id="rId6"/>
            </p:custDataLst>
          </p:nvPr>
        </p:nvSpPr>
        <p:spPr>
          <a:xfrm rot="841139">
            <a:off x="10492105" y="6440805"/>
            <a:ext cx="381000" cy="180340"/>
          </a:xfrm>
          <a:custGeom>
            <a:avLst/>
            <a:gdLst>
              <a:gd name="connsiteX0" fmla="*/ 0 w 777989"/>
              <a:gd name="connsiteY0" fmla="*/ 368484 h 368483"/>
              <a:gd name="connsiteX1" fmla="*/ 777990 w 777989"/>
              <a:gd name="connsiteY1" fmla="*/ 0 h 368483"/>
              <a:gd name="connsiteX2" fmla="*/ 0 w 777989"/>
              <a:gd name="connsiteY2" fmla="*/ 368484 h 368483"/>
            </a:gdLst>
            <a:ahLst/>
            <a:cxnLst>
              <a:cxn ang="0">
                <a:pos x="connsiteX0" y="connsiteY0"/>
              </a:cxn>
              <a:cxn ang="0">
                <a:pos x="connsiteX1" y="connsiteY1"/>
              </a:cxn>
              <a:cxn ang="0">
                <a:pos x="connsiteX2" y="connsiteY2"/>
              </a:cxn>
            </a:cxnLst>
            <a:rect l="l" t="t" r="r" b="b"/>
            <a:pathLst>
              <a:path w="777989" h="368483">
                <a:moveTo>
                  <a:pt x="0" y="368484"/>
                </a:moveTo>
                <a:lnTo>
                  <a:pt x="777990" y="0"/>
                </a:lnTo>
                <a:lnTo>
                  <a:pt x="0" y="368484"/>
                </a:lnTo>
                <a:close/>
              </a:path>
            </a:pathLst>
          </a:custGeom>
          <a:solidFill>
            <a:srgbClr val="F9F9F9"/>
          </a:solidFill>
          <a:ln w="3583" cap="flat">
            <a:noFill/>
            <a:prstDash val="solid"/>
            <a:miter/>
          </a:ln>
        </p:spPr>
        <p:txBody>
          <a:bodyPr rtlCol="0" anchor="ctr"/>
          <a:lstStyle/>
          <a:p>
            <a:endParaRPr lang="zh-CN" altLang="en-US"/>
          </a:p>
        </p:txBody>
      </p:sp>
      <p:sp>
        <p:nvSpPr>
          <p:cNvPr id="21" name="任意多边形: 形状 20"/>
          <p:cNvSpPr/>
          <p:nvPr>
            <p:custDataLst>
              <p:tags r:id="rId7"/>
            </p:custDataLst>
          </p:nvPr>
        </p:nvSpPr>
        <p:spPr>
          <a:xfrm rot="841139">
            <a:off x="10489565" y="6437630"/>
            <a:ext cx="386715" cy="186055"/>
          </a:xfrm>
          <a:custGeom>
            <a:avLst/>
            <a:gdLst>
              <a:gd name="connsiteX0" fmla="*/ 5392 w 788737"/>
              <a:gd name="connsiteY0" fmla="*/ 379254 h 379254"/>
              <a:gd name="connsiteX1" fmla="*/ 515 w 788737"/>
              <a:gd name="connsiteY1" fmla="*/ 376170 h 379254"/>
              <a:gd name="connsiteX2" fmla="*/ 3061 w 788737"/>
              <a:gd name="connsiteY2" fmla="*/ 368999 h 379254"/>
              <a:gd name="connsiteX3" fmla="*/ 781051 w 788737"/>
              <a:gd name="connsiteY3" fmla="*/ 515 h 379254"/>
              <a:gd name="connsiteX4" fmla="*/ 788223 w 788737"/>
              <a:gd name="connsiteY4" fmla="*/ 3061 h 379254"/>
              <a:gd name="connsiteX5" fmla="*/ 785676 w 788737"/>
              <a:gd name="connsiteY5" fmla="*/ 10232 h 379254"/>
              <a:gd name="connsiteX6" fmla="*/ 7687 w 788737"/>
              <a:gd name="connsiteY6" fmla="*/ 378716 h 379254"/>
              <a:gd name="connsiteX7" fmla="*/ 5392 w 788737"/>
              <a:gd name="connsiteY7" fmla="*/ 379254 h 37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8737" h="379254">
                <a:moveTo>
                  <a:pt x="5392" y="379254"/>
                </a:moveTo>
                <a:cubicBezTo>
                  <a:pt x="3384" y="379254"/>
                  <a:pt x="1447" y="378107"/>
                  <a:pt x="515" y="376170"/>
                </a:cubicBezTo>
                <a:cubicBezTo>
                  <a:pt x="-740" y="373481"/>
                  <a:pt x="372" y="370290"/>
                  <a:pt x="3061" y="368999"/>
                </a:cubicBezTo>
                <a:lnTo>
                  <a:pt x="781051" y="515"/>
                </a:lnTo>
                <a:cubicBezTo>
                  <a:pt x="783740" y="-740"/>
                  <a:pt x="786932" y="371"/>
                  <a:pt x="788223" y="3061"/>
                </a:cubicBezTo>
                <a:cubicBezTo>
                  <a:pt x="789478" y="5750"/>
                  <a:pt x="788366" y="8942"/>
                  <a:pt x="785676" y="10232"/>
                </a:cubicBezTo>
                <a:lnTo>
                  <a:pt x="7687" y="378716"/>
                </a:lnTo>
                <a:cubicBezTo>
                  <a:pt x="6934" y="379075"/>
                  <a:pt x="6145" y="379254"/>
                  <a:pt x="5392" y="379254"/>
                </a:cubicBezTo>
                <a:close/>
              </a:path>
            </a:pathLst>
          </a:custGeom>
          <a:solidFill>
            <a:srgbClr val="FFFFFF"/>
          </a:solidFill>
          <a:ln w="3583" cap="flat">
            <a:noFill/>
            <a:prstDash val="solid"/>
            <a:miter/>
          </a:ln>
        </p:spPr>
        <p:txBody>
          <a:bodyPr rtlCol="0" anchor="ctr"/>
          <a:lstStyle/>
          <a:p>
            <a:endParaRPr lang="zh-CN" altLang="en-US"/>
          </a:p>
        </p:txBody>
      </p:sp>
      <p:sp>
        <p:nvSpPr>
          <p:cNvPr id="23" name="任意多边形: 形状 22"/>
          <p:cNvSpPr/>
          <p:nvPr>
            <p:custDataLst>
              <p:tags r:id="rId8"/>
            </p:custDataLst>
          </p:nvPr>
        </p:nvSpPr>
        <p:spPr>
          <a:xfrm rot="841139">
            <a:off x="11200130" y="4857750"/>
            <a:ext cx="177165" cy="75565"/>
          </a:xfrm>
          <a:custGeom>
            <a:avLst/>
            <a:gdLst>
              <a:gd name="connsiteX0" fmla="*/ 361562 w 361957"/>
              <a:gd name="connsiteY0" fmla="*/ 5706 h 154123"/>
              <a:gd name="connsiteX1" fmla="*/ 201453 w 361957"/>
              <a:gd name="connsiteY1" fmla="*/ 103636 h 154123"/>
              <a:gd name="connsiteX2" fmla="*/ 322 w 361957"/>
              <a:gd name="connsiteY2" fmla="*/ 149069 h 154123"/>
              <a:gd name="connsiteX3" fmla="*/ 178360 w 361957"/>
              <a:gd name="connsiteY3" fmla="*/ 46334 h 154123"/>
              <a:gd name="connsiteX4" fmla="*/ 361562 w 361957"/>
              <a:gd name="connsiteY4" fmla="*/ 5706 h 154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7" h="154123">
                <a:moveTo>
                  <a:pt x="361562" y="5706"/>
                </a:moveTo>
                <a:cubicBezTo>
                  <a:pt x="367945" y="21520"/>
                  <a:pt x="296263" y="65375"/>
                  <a:pt x="201453" y="103636"/>
                </a:cubicBezTo>
                <a:cubicBezTo>
                  <a:pt x="106643" y="141897"/>
                  <a:pt x="6705" y="164883"/>
                  <a:pt x="322" y="149069"/>
                </a:cubicBezTo>
                <a:cubicBezTo>
                  <a:pt x="-6061" y="133256"/>
                  <a:pt x="83550" y="84595"/>
                  <a:pt x="178360" y="46334"/>
                </a:cubicBezTo>
                <a:cubicBezTo>
                  <a:pt x="273170" y="8073"/>
                  <a:pt x="355179" y="-10108"/>
                  <a:pt x="361562" y="5706"/>
                </a:cubicBezTo>
                <a:close/>
              </a:path>
            </a:pathLst>
          </a:custGeom>
          <a:solidFill>
            <a:schemeClr val="tx2"/>
          </a:solidFill>
          <a:ln w="3583" cap="flat">
            <a:noFill/>
            <a:prstDash val="solid"/>
            <a:miter/>
          </a:ln>
        </p:spPr>
        <p:txBody>
          <a:bodyPr rtlCol="0" anchor="ctr"/>
          <a:lstStyle/>
          <a:p>
            <a:endParaRPr lang="zh-CN" altLang="en-US"/>
          </a:p>
        </p:txBody>
      </p:sp>
      <p:sp>
        <p:nvSpPr>
          <p:cNvPr id="24" name="任意多边形: 形状 23"/>
          <p:cNvSpPr/>
          <p:nvPr>
            <p:custDataLst>
              <p:tags r:id="rId9"/>
            </p:custDataLst>
          </p:nvPr>
        </p:nvSpPr>
        <p:spPr>
          <a:xfrm rot="841139">
            <a:off x="10487660" y="3850640"/>
            <a:ext cx="446405" cy="743585"/>
          </a:xfrm>
          <a:custGeom>
            <a:avLst/>
            <a:gdLst>
              <a:gd name="connsiteX0" fmla="*/ 7262 w 911438"/>
              <a:gd name="connsiteY0" fmla="*/ 14881 h 1517467"/>
              <a:gd name="connsiteX1" fmla="*/ 1847 w 911438"/>
              <a:gd name="connsiteY1" fmla="*/ 645564 h 1517467"/>
              <a:gd name="connsiteX2" fmla="*/ 563358 w 911438"/>
              <a:gd name="connsiteY2" fmla="*/ 1517467 h 1517467"/>
              <a:gd name="connsiteX3" fmla="*/ 911439 w 911438"/>
              <a:gd name="connsiteY3" fmla="*/ 1055392 h 1517467"/>
              <a:gd name="connsiteX4" fmla="*/ 621127 w 911438"/>
              <a:gd name="connsiteY4" fmla="*/ 419367 h 1517467"/>
              <a:gd name="connsiteX5" fmla="*/ 467616 w 911438"/>
              <a:gd name="connsiteY5" fmla="*/ 0 h 1517467"/>
              <a:gd name="connsiteX6" fmla="*/ 7262 w 911438"/>
              <a:gd name="connsiteY6" fmla="*/ 14881 h 151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1438" h="1517467">
                <a:moveTo>
                  <a:pt x="7262" y="14881"/>
                </a:moveTo>
                <a:cubicBezTo>
                  <a:pt x="7262" y="14881"/>
                  <a:pt x="41149" y="327928"/>
                  <a:pt x="1847" y="645564"/>
                </a:cubicBezTo>
                <a:cubicBezTo>
                  <a:pt x="-37454" y="963236"/>
                  <a:pt x="563358" y="1517467"/>
                  <a:pt x="563358" y="1517467"/>
                </a:cubicBezTo>
                <a:lnTo>
                  <a:pt x="911439" y="1055392"/>
                </a:lnTo>
                <a:lnTo>
                  <a:pt x="621127" y="419367"/>
                </a:lnTo>
                <a:lnTo>
                  <a:pt x="467616" y="0"/>
                </a:lnTo>
                <a:lnTo>
                  <a:pt x="7262" y="14881"/>
                </a:lnTo>
                <a:close/>
              </a:path>
            </a:pathLst>
          </a:custGeom>
          <a:solidFill>
            <a:srgbClr val="000000"/>
          </a:solidFill>
          <a:ln w="3583" cap="flat">
            <a:noFill/>
            <a:prstDash val="solid"/>
            <a:miter/>
          </a:ln>
        </p:spPr>
        <p:txBody>
          <a:bodyPr rtlCol="0" anchor="ctr"/>
          <a:lstStyle/>
          <a:p>
            <a:endParaRPr lang="zh-CN" altLang="en-US"/>
          </a:p>
        </p:txBody>
      </p:sp>
      <p:sp>
        <p:nvSpPr>
          <p:cNvPr id="25" name="任意多边形: 形状 24"/>
          <p:cNvSpPr/>
          <p:nvPr>
            <p:custDataLst>
              <p:tags r:id="rId10"/>
            </p:custDataLst>
          </p:nvPr>
        </p:nvSpPr>
        <p:spPr>
          <a:xfrm rot="841139">
            <a:off x="10494645" y="3775075"/>
            <a:ext cx="838200" cy="809625"/>
          </a:xfrm>
          <a:custGeom>
            <a:avLst/>
            <a:gdLst>
              <a:gd name="connsiteX0" fmla="*/ 1378603 w 1710841"/>
              <a:gd name="connsiteY0" fmla="*/ 1523781 h 1652656"/>
              <a:gd name="connsiteX1" fmla="*/ 1696634 w 1710841"/>
              <a:gd name="connsiteY1" fmla="*/ 943050 h 1652656"/>
              <a:gd name="connsiteX2" fmla="*/ 1085673 w 1710841"/>
              <a:gd name="connsiteY2" fmla="*/ 509016 h 1652656"/>
              <a:gd name="connsiteX3" fmla="*/ 853811 w 1710841"/>
              <a:gd name="connsiteY3" fmla="*/ 431992 h 1652656"/>
              <a:gd name="connsiteX4" fmla="*/ 657306 w 1710841"/>
              <a:gd name="connsiteY4" fmla="*/ 245993 h 1652656"/>
              <a:gd name="connsiteX5" fmla="*/ 287925 w 1710841"/>
              <a:gd name="connsiteY5" fmla="*/ 16211 h 1652656"/>
              <a:gd name="connsiteX6" fmla="*/ 48712 w 1710841"/>
              <a:gd name="connsiteY6" fmla="*/ 102200 h 1652656"/>
              <a:gd name="connsiteX7" fmla="*/ 53015 w 1710841"/>
              <a:gd name="connsiteY7" fmla="*/ 343672 h 1652656"/>
              <a:gd name="connsiteX8" fmla="*/ 644540 w 1710841"/>
              <a:gd name="connsiteY8" fmla="*/ 1200085 h 1652656"/>
              <a:gd name="connsiteX9" fmla="*/ 1168722 w 1710841"/>
              <a:gd name="connsiteY9" fmla="*/ 1652657 h 1652656"/>
              <a:gd name="connsiteX10" fmla="*/ 1378603 w 1710841"/>
              <a:gd name="connsiteY10" fmla="*/ 1523781 h 1652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10841" h="1652656">
                <a:moveTo>
                  <a:pt x="1378603" y="1523781"/>
                </a:moveTo>
                <a:cubicBezTo>
                  <a:pt x="1378603" y="1523781"/>
                  <a:pt x="1791695" y="1286683"/>
                  <a:pt x="1696634" y="943050"/>
                </a:cubicBezTo>
                <a:cubicBezTo>
                  <a:pt x="1610895" y="633159"/>
                  <a:pt x="1277194" y="526982"/>
                  <a:pt x="1085673" y="509016"/>
                </a:cubicBezTo>
                <a:cubicBezTo>
                  <a:pt x="1003485" y="501307"/>
                  <a:pt x="923951" y="475524"/>
                  <a:pt x="853811" y="431992"/>
                </a:cubicBezTo>
                <a:cubicBezTo>
                  <a:pt x="790377" y="392655"/>
                  <a:pt x="719162" y="333596"/>
                  <a:pt x="657306" y="245993"/>
                </a:cubicBezTo>
                <a:cubicBezTo>
                  <a:pt x="501464" y="25175"/>
                  <a:pt x="364878" y="-32772"/>
                  <a:pt x="287925" y="16211"/>
                </a:cubicBezTo>
                <a:cubicBezTo>
                  <a:pt x="287925" y="16211"/>
                  <a:pt x="160770" y="-15453"/>
                  <a:pt x="48712" y="102200"/>
                </a:cubicBezTo>
                <a:cubicBezTo>
                  <a:pt x="-63346" y="219852"/>
                  <a:pt x="53015" y="343672"/>
                  <a:pt x="53015" y="343672"/>
                </a:cubicBezTo>
                <a:lnTo>
                  <a:pt x="644540" y="1200085"/>
                </a:lnTo>
                <a:lnTo>
                  <a:pt x="1168722" y="1652657"/>
                </a:lnTo>
                <a:lnTo>
                  <a:pt x="1378603" y="1523781"/>
                </a:lnTo>
                <a:close/>
              </a:path>
            </a:pathLst>
          </a:custGeom>
          <a:solidFill>
            <a:srgbClr val="000000"/>
          </a:solidFill>
          <a:ln w="3583" cap="flat">
            <a:noFill/>
            <a:prstDash val="solid"/>
            <a:miter/>
          </a:ln>
        </p:spPr>
        <p:txBody>
          <a:bodyPr rtlCol="0" anchor="ctr"/>
          <a:lstStyle/>
          <a:p>
            <a:endParaRPr lang="zh-CN" altLang="en-US"/>
          </a:p>
        </p:txBody>
      </p:sp>
      <p:sp>
        <p:nvSpPr>
          <p:cNvPr id="26" name="任意多边形: 形状 25"/>
          <p:cNvSpPr/>
          <p:nvPr>
            <p:custDataLst>
              <p:tags r:id="rId11"/>
            </p:custDataLst>
          </p:nvPr>
        </p:nvSpPr>
        <p:spPr>
          <a:xfrm rot="841139">
            <a:off x="10658475" y="3943350"/>
            <a:ext cx="179705" cy="197485"/>
          </a:xfrm>
          <a:custGeom>
            <a:avLst/>
            <a:gdLst>
              <a:gd name="connsiteX0" fmla="*/ 366224 w 366224"/>
              <a:gd name="connsiteY0" fmla="*/ 295798 h 403015"/>
              <a:gd name="connsiteX1" fmla="*/ 80395 w 366224"/>
              <a:gd name="connsiteY1" fmla="*/ 403016 h 403015"/>
              <a:gd name="connsiteX2" fmla="*/ 45361 w 366224"/>
              <a:gd name="connsiteY2" fmla="*/ 329792 h 403015"/>
              <a:gd name="connsiteX3" fmla="*/ 0 w 366224"/>
              <a:gd name="connsiteY3" fmla="*/ 234910 h 403015"/>
              <a:gd name="connsiteX4" fmla="*/ 15025 w 366224"/>
              <a:gd name="connsiteY4" fmla="*/ 213682 h 403015"/>
              <a:gd name="connsiteX5" fmla="*/ 19650 w 366224"/>
              <a:gd name="connsiteY5" fmla="*/ 207263 h 403015"/>
              <a:gd name="connsiteX6" fmla="*/ 166958 w 366224"/>
              <a:gd name="connsiteY6" fmla="*/ 0 h 403015"/>
              <a:gd name="connsiteX7" fmla="*/ 366224 w 366224"/>
              <a:gd name="connsiteY7" fmla="*/ 295798 h 403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224" h="403015">
                <a:moveTo>
                  <a:pt x="366224" y="295798"/>
                </a:moveTo>
                <a:lnTo>
                  <a:pt x="80395" y="403016"/>
                </a:lnTo>
                <a:lnTo>
                  <a:pt x="45361" y="329792"/>
                </a:lnTo>
                <a:lnTo>
                  <a:pt x="0" y="234910"/>
                </a:lnTo>
                <a:lnTo>
                  <a:pt x="15025" y="213682"/>
                </a:lnTo>
                <a:lnTo>
                  <a:pt x="19650" y="207263"/>
                </a:lnTo>
                <a:lnTo>
                  <a:pt x="166958" y="0"/>
                </a:lnTo>
                <a:lnTo>
                  <a:pt x="366224" y="295798"/>
                </a:lnTo>
                <a:close/>
              </a:path>
            </a:pathLst>
          </a:custGeom>
          <a:solidFill>
            <a:srgbClr val="FFFFFF"/>
          </a:solidFill>
          <a:ln w="3583" cap="flat">
            <a:noFill/>
            <a:prstDash val="solid"/>
            <a:miter/>
          </a:ln>
        </p:spPr>
        <p:txBody>
          <a:bodyPr rtlCol="0" anchor="ctr"/>
          <a:lstStyle/>
          <a:p>
            <a:endParaRPr lang="zh-CN" altLang="en-US"/>
          </a:p>
        </p:txBody>
      </p:sp>
      <p:sp>
        <p:nvSpPr>
          <p:cNvPr id="27" name="任意多边形: 形状 26"/>
          <p:cNvSpPr/>
          <p:nvPr>
            <p:custDataLst>
              <p:tags r:id="rId12"/>
            </p:custDataLst>
          </p:nvPr>
        </p:nvSpPr>
        <p:spPr>
          <a:xfrm rot="841139">
            <a:off x="10655935" y="3940810"/>
            <a:ext cx="184785" cy="202565"/>
          </a:xfrm>
          <a:custGeom>
            <a:avLst/>
            <a:gdLst>
              <a:gd name="connsiteX0" fmla="*/ 85785 w 376970"/>
              <a:gd name="connsiteY0" fmla="*/ 413737 h 413773"/>
              <a:gd name="connsiteX1" fmla="*/ 80944 w 376970"/>
              <a:gd name="connsiteY1" fmla="*/ 410689 h 413773"/>
              <a:gd name="connsiteX2" fmla="*/ 513 w 376970"/>
              <a:gd name="connsiteY2" fmla="*/ 242584 h 413773"/>
              <a:gd name="connsiteX3" fmla="*/ 979 w 376970"/>
              <a:gd name="connsiteY3" fmla="*/ 237169 h 413773"/>
              <a:gd name="connsiteX4" fmla="*/ 20666 w 376970"/>
              <a:gd name="connsiteY4" fmla="*/ 209486 h 413773"/>
              <a:gd name="connsiteX5" fmla="*/ 167937 w 376970"/>
              <a:gd name="connsiteY5" fmla="*/ 2259 h 413773"/>
              <a:gd name="connsiteX6" fmla="*/ 172384 w 376970"/>
              <a:gd name="connsiteY6" fmla="*/ 0 h 413773"/>
              <a:gd name="connsiteX7" fmla="*/ 176795 w 376970"/>
              <a:gd name="connsiteY7" fmla="*/ 2367 h 413773"/>
              <a:gd name="connsiteX8" fmla="*/ 376061 w 376970"/>
              <a:gd name="connsiteY8" fmla="*/ 298165 h 413773"/>
              <a:gd name="connsiteX9" fmla="*/ 376707 w 376970"/>
              <a:gd name="connsiteY9" fmla="*/ 302791 h 413773"/>
              <a:gd name="connsiteX10" fmla="*/ 373479 w 376970"/>
              <a:gd name="connsiteY10" fmla="*/ 306197 h 413773"/>
              <a:gd name="connsiteX11" fmla="*/ 87650 w 376970"/>
              <a:gd name="connsiteY11" fmla="*/ 413415 h 413773"/>
              <a:gd name="connsiteX12" fmla="*/ 85749 w 376970"/>
              <a:gd name="connsiteY12" fmla="*/ 413773 h 413773"/>
              <a:gd name="connsiteX13" fmla="*/ 11594 w 376970"/>
              <a:gd name="connsiteY13" fmla="*/ 240791 h 413773"/>
              <a:gd name="connsiteX14" fmla="*/ 88510 w 376970"/>
              <a:gd name="connsiteY14" fmla="*/ 401581 h 413773"/>
              <a:gd name="connsiteX15" fmla="*/ 363331 w 376970"/>
              <a:gd name="connsiteY15" fmla="*/ 298488 h 413773"/>
              <a:gd name="connsiteX16" fmla="*/ 172204 w 376970"/>
              <a:gd name="connsiteY16" fmla="*/ 14810 h 413773"/>
              <a:gd name="connsiteX17" fmla="*/ 11594 w 376970"/>
              <a:gd name="connsiteY17" fmla="*/ 240827 h 41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6970" h="413773">
                <a:moveTo>
                  <a:pt x="85785" y="413737"/>
                </a:moveTo>
                <a:cubicBezTo>
                  <a:pt x="83777" y="413737"/>
                  <a:pt x="81841" y="412590"/>
                  <a:pt x="80944" y="410689"/>
                </a:cubicBezTo>
                <a:lnTo>
                  <a:pt x="513" y="242584"/>
                </a:lnTo>
                <a:cubicBezTo>
                  <a:pt x="-312" y="240827"/>
                  <a:pt x="-132" y="238747"/>
                  <a:pt x="979" y="237169"/>
                </a:cubicBezTo>
                <a:lnTo>
                  <a:pt x="20666" y="209486"/>
                </a:lnTo>
                <a:lnTo>
                  <a:pt x="167937" y="2259"/>
                </a:lnTo>
                <a:cubicBezTo>
                  <a:pt x="168941" y="825"/>
                  <a:pt x="170663" y="36"/>
                  <a:pt x="172384" y="0"/>
                </a:cubicBezTo>
                <a:cubicBezTo>
                  <a:pt x="174141" y="0"/>
                  <a:pt x="175790" y="896"/>
                  <a:pt x="176795" y="2367"/>
                </a:cubicBezTo>
                <a:lnTo>
                  <a:pt x="376061" y="298165"/>
                </a:lnTo>
                <a:cubicBezTo>
                  <a:pt x="376993" y="299527"/>
                  <a:pt x="377208" y="301249"/>
                  <a:pt x="376707" y="302791"/>
                </a:cubicBezTo>
                <a:cubicBezTo>
                  <a:pt x="376205" y="304368"/>
                  <a:pt x="375021" y="305623"/>
                  <a:pt x="373479" y="306197"/>
                </a:cubicBezTo>
                <a:lnTo>
                  <a:pt x="87650" y="413415"/>
                </a:lnTo>
                <a:cubicBezTo>
                  <a:pt x="87040" y="413666"/>
                  <a:pt x="86395" y="413773"/>
                  <a:pt x="85749" y="413773"/>
                </a:cubicBezTo>
                <a:close/>
                <a:moveTo>
                  <a:pt x="11594" y="240791"/>
                </a:moveTo>
                <a:lnTo>
                  <a:pt x="88510" y="401581"/>
                </a:lnTo>
                <a:lnTo>
                  <a:pt x="363331" y="298488"/>
                </a:lnTo>
                <a:lnTo>
                  <a:pt x="172204" y="14810"/>
                </a:lnTo>
                <a:lnTo>
                  <a:pt x="11594" y="240827"/>
                </a:lnTo>
                <a:close/>
              </a:path>
            </a:pathLst>
          </a:custGeom>
          <a:solidFill>
            <a:schemeClr val="tx2"/>
          </a:solidFill>
          <a:ln w="3583" cap="flat">
            <a:noFill/>
            <a:prstDash val="solid"/>
            <a:miter/>
          </a:ln>
        </p:spPr>
        <p:txBody>
          <a:bodyPr rtlCol="0" anchor="ctr"/>
          <a:lstStyle/>
          <a:p>
            <a:endParaRPr lang="zh-CN" altLang="en-US"/>
          </a:p>
        </p:txBody>
      </p:sp>
      <p:sp>
        <p:nvSpPr>
          <p:cNvPr id="28" name="任意多边形: 形状 27"/>
          <p:cNvSpPr/>
          <p:nvPr>
            <p:custDataLst>
              <p:tags r:id="rId13"/>
            </p:custDataLst>
          </p:nvPr>
        </p:nvSpPr>
        <p:spPr>
          <a:xfrm rot="841139">
            <a:off x="10570845" y="3774440"/>
            <a:ext cx="216535" cy="281940"/>
          </a:xfrm>
          <a:custGeom>
            <a:avLst/>
            <a:gdLst>
              <a:gd name="connsiteX0" fmla="*/ 195593 w 442422"/>
              <a:gd name="connsiteY0" fmla="*/ 6862 h 575141"/>
              <a:gd name="connsiteX1" fmla="*/ 271 w 442422"/>
              <a:gd name="connsiteY1" fmla="*/ 190889 h 575141"/>
              <a:gd name="connsiteX2" fmla="*/ 271076 w 442422"/>
              <a:gd name="connsiteY2" fmla="*/ 568230 h 575141"/>
              <a:gd name="connsiteX3" fmla="*/ 440939 w 442422"/>
              <a:gd name="connsiteY3" fmla="*/ 245215 h 575141"/>
              <a:gd name="connsiteX4" fmla="*/ 195593 w 442422"/>
              <a:gd name="connsiteY4" fmla="*/ 6862 h 57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422" h="575141">
                <a:moveTo>
                  <a:pt x="195593" y="6862"/>
                </a:moveTo>
                <a:cubicBezTo>
                  <a:pt x="195593" y="6862"/>
                  <a:pt x="-8442" y="41323"/>
                  <a:pt x="271" y="190889"/>
                </a:cubicBezTo>
                <a:cubicBezTo>
                  <a:pt x="9164" y="343468"/>
                  <a:pt x="92464" y="622556"/>
                  <a:pt x="271076" y="568230"/>
                </a:cubicBezTo>
                <a:cubicBezTo>
                  <a:pt x="417595" y="523658"/>
                  <a:pt x="450334" y="275300"/>
                  <a:pt x="440939" y="245215"/>
                </a:cubicBezTo>
                <a:cubicBezTo>
                  <a:pt x="431544" y="215130"/>
                  <a:pt x="320884" y="-45204"/>
                  <a:pt x="195593" y="6862"/>
                </a:cubicBezTo>
                <a:close/>
              </a:path>
            </a:pathLst>
          </a:custGeom>
          <a:solidFill>
            <a:srgbClr val="FFFFFF"/>
          </a:solidFill>
          <a:ln w="3583" cap="flat">
            <a:noFill/>
            <a:prstDash val="solid"/>
            <a:miter/>
          </a:ln>
        </p:spPr>
        <p:txBody>
          <a:bodyPr rtlCol="0" anchor="ctr"/>
          <a:lstStyle/>
          <a:p>
            <a:endParaRPr lang="zh-CN" altLang="en-US"/>
          </a:p>
        </p:txBody>
      </p:sp>
      <p:sp>
        <p:nvSpPr>
          <p:cNvPr id="29" name="任意多边形: 形状 28"/>
          <p:cNvSpPr/>
          <p:nvPr>
            <p:custDataLst>
              <p:tags r:id="rId14"/>
            </p:custDataLst>
          </p:nvPr>
        </p:nvSpPr>
        <p:spPr>
          <a:xfrm rot="841139">
            <a:off x="10568305" y="3771900"/>
            <a:ext cx="222250" cy="287020"/>
          </a:xfrm>
          <a:custGeom>
            <a:avLst/>
            <a:gdLst>
              <a:gd name="connsiteX0" fmla="*/ 232101 w 453243"/>
              <a:gd name="connsiteY0" fmla="*/ 585865 h 585900"/>
              <a:gd name="connsiteX1" fmla="*/ 150917 w 453243"/>
              <a:gd name="connsiteY1" fmla="*/ 559401 h 585900"/>
              <a:gd name="connsiteX2" fmla="*/ 275 w 453243"/>
              <a:gd name="connsiteY2" fmla="*/ 196547 h 585900"/>
              <a:gd name="connsiteX3" fmla="*/ 97452 w 453243"/>
              <a:gd name="connsiteY3" fmla="*/ 43431 h 585900"/>
              <a:gd name="connsiteX4" fmla="*/ 199470 w 453243"/>
              <a:gd name="connsiteY4" fmla="*/ 7034 h 585900"/>
              <a:gd name="connsiteX5" fmla="*/ 278359 w 453243"/>
              <a:gd name="connsiteY5" fmla="*/ 10369 h 585900"/>
              <a:gd name="connsiteX6" fmla="*/ 451449 w 453243"/>
              <a:gd name="connsiteY6" fmla="*/ 249008 h 585900"/>
              <a:gd name="connsiteX7" fmla="*/ 400171 w 453243"/>
              <a:gd name="connsiteY7" fmla="*/ 465451 h 585900"/>
              <a:gd name="connsiteX8" fmla="*/ 278000 w 453243"/>
              <a:gd name="connsiteY8" fmla="*/ 578765 h 585900"/>
              <a:gd name="connsiteX9" fmla="*/ 232101 w 453243"/>
              <a:gd name="connsiteY9" fmla="*/ 585901 h 585900"/>
              <a:gd name="connsiteX10" fmla="*/ 234468 w 453243"/>
              <a:gd name="connsiteY10" fmla="*/ 10763 h 585900"/>
              <a:gd name="connsiteX11" fmla="*/ 202984 w 453243"/>
              <a:gd name="connsiteY11" fmla="*/ 17182 h 585900"/>
              <a:gd name="connsiteX12" fmla="*/ 201801 w 453243"/>
              <a:gd name="connsiteY12" fmla="*/ 17505 h 585900"/>
              <a:gd name="connsiteX13" fmla="*/ 10961 w 453243"/>
              <a:gd name="connsiteY13" fmla="*/ 195902 h 585900"/>
              <a:gd name="connsiteX14" fmla="*/ 157013 w 453243"/>
              <a:gd name="connsiteY14" fmla="*/ 550580 h 585900"/>
              <a:gd name="connsiteX15" fmla="*/ 274809 w 453243"/>
              <a:gd name="connsiteY15" fmla="*/ 568437 h 585900"/>
              <a:gd name="connsiteX16" fmla="*/ 390596 w 453243"/>
              <a:gd name="connsiteY16" fmla="*/ 460395 h 585900"/>
              <a:gd name="connsiteX17" fmla="*/ 441121 w 453243"/>
              <a:gd name="connsiteY17" fmla="*/ 252200 h 585900"/>
              <a:gd name="connsiteX18" fmla="*/ 273733 w 453243"/>
              <a:gd name="connsiteY18" fmla="*/ 20087 h 585900"/>
              <a:gd name="connsiteX19" fmla="*/ 234432 w 453243"/>
              <a:gd name="connsiteY19" fmla="*/ 10799 h 585900"/>
              <a:gd name="connsiteX20" fmla="*/ 200940 w 453243"/>
              <a:gd name="connsiteY20" fmla="*/ 12198 h 585900"/>
              <a:gd name="connsiteX21" fmla="*/ 200940 w 453243"/>
              <a:gd name="connsiteY21" fmla="*/ 12198 h 5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3243" h="585900">
                <a:moveTo>
                  <a:pt x="232101" y="585865"/>
                </a:moveTo>
                <a:cubicBezTo>
                  <a:pt x="203378" y="585865"/>
                  <a:pt x="176197" y="577008"/>
                  <a:pt x="150917" y="559401"/>
                </a:cubicBezTo>
                <a:cubicBezTo>
                  <a:pt x="51911" y="490409"/>
                  <a:pt x="6586" y="304589"/>
                  <a:pt x="275" y="196547"/>
                </a:cubicBezTo>
                <a:cubicBezTo>
                  <a:pt x="-3419" y="133185"/>
                  <a:pt x="30181" y="80222"/>
                  <a:pt x="97452" y="43431"/>
                </a:cubicBezTo>
                <a:cubicBezTo>
                  <a:pt x="145251" y="17290"/>
                  <a:pt x="193230" y="8146"/>
                  <a:pt x="199470" y="7034"/>
                </a:cubicBezTo>
                <a:cubicBezTo>
                  <a:pt x="224893" y="-3365"/>
                  <a:pt x="251429" y="-2218"/>
                  <a:pt x="278359" y="10369"/>
                </a:cubicBezTo>
                <a:cubicBezTo>
                  <a:pt x="372165" y="54188"/>
                  <a:pt x="443882" y="224768"/>
                  <a:pt x="451449" y="249008"/>
                </a:cubicBezTo>
                <a:cubicBezTo>
                  <a:pt x="458405" y="271277"/>
                  <a:pt x="445926" y="378924"/>
                  <a:pt x="400171" y="465451"/>
                </a:cubicBezTo>
                <a:cubicBezTo>
                  <a:pt x="368328" y="525658"/>
                  <a:pt x="327234" y="563812"/>
                  <a:pt x="278000" y="578765"/>
                </a:cubicBezTo>
                <a:cubicBezTo>
                  <a:pt x="262330" y="583534"/>
                  <a:pt x="247018" y="585901"/>
                  <a:pt x="232101" y="585901"/>
                </a:cubicBezTo>
                <a:close/>
                <a:moveTo>
                  <a:pt x="234468" y="10763"/>
                </a:moveTo>
                <a:cubicBezTo>
                  <a:pt x="223782" y="10763"/>
                  <a:pt x="213275" y="12915"/>
                  <a:pt x="202984" y="17182"/>
                </a:cubicBezTo>
                <a:cubicBezTo>
                  <a:pt x="202625" y="17325"/>
                  <a:pt x="202231" y="17433"/>
                  <a:pt x="201801" y="17505"/>
                </a:cubicBezTo>
                <a:cubicBezTo>
                  <a:pt x="199792" y="17827"/>
                  <a:pt x="2605" y="52933"/>
                  <a:pt x="10961" y="195902"/>
                </a:cubicBezTo>
                <a:cubicBezTo>
                  <a:pt x="17164" y="301864"/>
                  <a:pt x="61163" y="483775"/>
                  <a:pt x="157013" y="550580"/>
                </a:cubicBezTo>
                <a:cubicBezTo>
                  <a:pt x="192585" y="575394"/>
                  <a:pt x="232245" y="581382"/>
                  <a:pt x="274809" y="568437"/>
                </a:cubicBezTo>
                <a:cubicBezTo>
                  <a:pt x="321174" y="554345"/>
                  <a:pt x="360152" y="517984"/>
                  <a:pt x="390596" y="460395"/>
                </a:cubicBezTo>
                <a:cubicBezTo>
                  <a:pt x="436675" y="373223"/>
                  <a:pt x="446464" y="269269"/>
                  <a:pt x="441121" y="252200"/>
                </a:cubicBezTo>
                <a:cubicBezTo>
                  <a:pt x="434093" y="229752"/>
                  <a:pt x="362734" y="61647"/>
                  <a:pt x="273733" y="20087"/>
                </a:cubicBezTo>
                <a:cubicBezTo>
                  <a:pt x="260465" y="13883"/>
                  <a:pt x="247341" y="10799"/>
                  <a:pt x="234432" y="10799"/>
                </a:cubicBezTo>
                <a:close/>
                <a:moveTo>
                  <a:pt x="200940" y="12198"/>
                </a:moveTo>
                <a:lnTo>
                  <a:pt x="200940" y="12198"/>
                </a:lnTo>
                <a:close/>
              </a:path>
            </a:pathLst>
          </a:custGeom>
          <a:solidFill>
            <a:srgbClr val="000000"/>
          </a:solidFill>
          <a:ln w="3583" cap="flat">
            <a:noFill/>
            <a:prstDash val="solid"/>
            <a:miter/>
          </a:ln>
        </p:spPr>
        <p:txBody>
          <a:bodyPr rtlCol="0" anchor="ctr"/>
          <a:lstStyle/>
          <a:p>
            <a:endParaRPr lang="zh-CN" altLang="en-US"/>
          </a:p>
        </p:txBody>
      </p:sp>
      <p:sp>
        <p:nvSpPr>
          <p:cNvPr id="30" name="任意多边形: 形状 29"/>
          <p:cNvSpPr/>
          <p:nvPr>
            <p:custDataLst>
              <p:tags r:id="rId15"/>
            </p:custDataLst>
          </p:nvPr>
        </p:nvSpPr>
        <p:spPr>
          <a:xfrm rot="841139">
            <a:off x="10574020" y="3769360"/>
            <a:ext cx="221615" cy="120015"/>
          </a:xfrm>
          <a:custGeom>
            <a:avLst/>
            <a:gdLst>
              <a:gd name="connsiteX0" fmla="*/ 451892 w 452072"/>
              <a:gd name="connsiteY0" fmla="*/ 245275 h 245274"/>
              <a:gd name="connsiteX1" fmla="*/ 362460 w 452072"/>
              <a:gd name="connsiteY1" fmla="*/ 160146 h 245274"/>
              <a:gd name="connsiteX2" fmla="*/ 226197 w 452072"/>
              <a:gd name="connsiteY2" fmla="*/ 40737 h 245274"/>
              <a:gd name="connsiteX3" fmla="*/ 99329 w 452072"/>
              <a:gd name="connsiteY3" fmla="*/ 93879 h 245274"/>
              <a:gd name="connsiteX4" fmla="*/ 38298 w 452072"/>
              <a:gd name="connsiteY4" fmla="*/ 218488 h 245274"/>
              <a:gd name="connsiteX5" fmla="*/ 37 w 452072"/>
              <a:gd name="connsiteY5" fmla="*/ 123355 h 245274"/>
              <a:gd name="connsiteX6" fmla="*/ 293325 w 452072"/>
              <a:gd name="connsiteY6" fmla="*/ 5524 h 245274"/>
              <a:gd name="connsiteX7" fmla="*/ 451928 w 452072"/>
              <a:gd name="connsiteY7" fmla="*/ 245203 h 24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072" h="245274">
                <a:moveTo>
                  <a:pt x="451892" y="245275"/>
                </a:moveTo>
                <a:cubicBezTo>
                  <a:pt x="451892" y="245275"/>
                  <a:pt x="445688" y="231182"/>
                  <a:pt x="362460" y="160146"/>
                </a:cubicBezTo>
                <a:cubicBezTo>
                  <a:pt x="282388" y="91799"/>
                  <a:pt x="226197" y="40737"/>
                  <a:pt x="226197" y="40737"/>
                </a:cubicBezTo>
                <a:cubicBezTo>
                  <a:pt x="226197" y="40737"/>
                  <a:pt x="135941" y="64439"/>
                  <a:pt x="99329" y="93879"/>
                </a:cubicBezTo>
                <a:cubicBezTo>
                  <a:pt x="61176" y="124574"/>
                  <a:pt x="38298" y="218488"/>
                  <a:pt x="38298" y="218488"/>
                </a:cubicBezTo>
                <a:cubicBezTo>
                  <a:pt x="38298" y="218488"/>
                  <a:pt x="2726" y="168645"/>
                  <a:pt x="37" y="123355"/>
                </a:cubicBezTo>
                <a:cubicBezTo>
                  <a:pt x="-2653" y="78101"/>
                  <a:pt x="143113" y="-24885"/>
                  <a:pt x="293325" y="5524"/>
                </a:cubicBezTo>
                <a:cubicBezTo>
                  <a:pt x="293325" y="5524"/>
                  <a:pt x="457629" y="65300"/>
                  <a:pt x="451928" y="245203"/>
                </a:cubicBezTo>
                <a:close/>
              </a:path>
            </a:pathLst>
          </a:custGeom>
          <a:solidFill>
            <a:schemeClr val="tx2"/>
          </a:solidFill>
          <a:ln w="3583" cap="flat">
            <a:noFill/>
            <a:prstDash val="solid"/>
            <a:miter/>
          </a:ln>
        </p:spPr>
        <p:txBody>
          <a:bodyPr rtlCol="0" anchor="ctr"/>
          <a:lstStyle/>
          <a:p>
            <a:endParaRPr lang="zh-CN" altLang="en-US"/>
          </a:p>
        </p:txBody>
      </p:sp>
      <p:sp>
        <p:nvSpPr>
          <p:cNvPr id="31" name="任意多边形: 形状 30"/>
          <p:cNvSpPr/>
          <p:nvPr>
            <p:custDataLst>
              <p:tags r:id="rId16"/>
            </p:custDataLst>
          </p:nvPr>
        </p:nvSpPr>
        <p:spPr>
          <a:xfrm rot="841139">
            <a:off x="10611485" y="3905885"/>
            <a:ext cx="13335" cy="17145"/>
          </a:xfrm>
          <a:custGeom>
            <a:avLst/>
            <a:gdLst>
              <a:gd name="connsiteX0" fmla="*/ 21087 w 27471"/>
              <a:gd name="connsiteY0" fmla="*/ 34426 h 35324"/>
              <a:gd name="connsiteX1" fmla="*/ 21087 w 27471"/>
              <a:gd name="connsiteY1" fmla="*/ 34426 h 35324"/>
              <a:gd name="connsiteX2" fmla="*/ 26573 w 27471"/>
              <a:gd name="connsiteY2" fmla="*/ 20370 h 35324"/>
              <a:gd name="connsiteX3" fmla="*/ 20441 w 27471"/>
              <a:gd name="connsiteY3" fmla="*/ 6385 h 35324"/>
              <a:gd name="connsiteX4" fmla="*/ 6385 w 27471"/>
              <a:gd name="connsiteY4" fmla="*/ 898 h 35324"/>
              <a:gd name="connsiteX5" fmla="*/ 6385 w 27471"/>
              <a:gd name="connsiteY5" fmla="*/ 898 h 35324"/>
              <a:gd name="connsiteX6" fmla="*/ 898 w 27471"/>
              <a:gd name="connsiteY6" fmla="*/ 14955 h 35324"/>
              <a:gd name="connsiteX7" fmla="*/ 7030 w 27471"/>
              <a:gd name="connsiteY7" fmla="*/ 28940 h 35324"/>
              <a:gd name="connsiteX8" fmla="*/ 21087 w 27471"/>
              <a:gd name="connsiteY8" fmla="*/ 34426 h 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1" h="35324">
                <a:moveTo>
                  <a:pt x="21087" y="34426"/>
                </a:moveTo>
                <a:lnTo>
                  <a:pt x="21087" y="34426"/>
                </a:lnTo>
                <a:cubicBezTo>
                  <a:pt x="26466" y="32060"/>
                  <a:pt x="28940" y="25784"/>
                  <a:pt x="26573" y="20370"/>
                </a:cubicBezTo>
                <a:lnTo>
                  <a:pt x="20441" y="6385"/>
                </a:lnTo>
                <a:cubicBezTo>
                  <a:pt x="18075" y="1006"/>
                  <a:pt x="11799" y="-1468"/>
                  <a:pt x="6385" y="898"/>
                </a:cubicBezTo>
                <a:lnTo>
                  <a:pt x="6385" y="898"/>
                </a:lnTo>
                <a:cubicBezTo>
                  <a:pt x="1006" y="3265"/>
                  <a:pt x="-1468" y="9540"/>
                  <a:pt x="898" y="14955"/>
                </a:cubicBezTo>
                <a:lnTo>
                  <a:pt x="7030" y="28940"/>
                </a:lnTo>
                <a:cubicBezTo>
                  <a:pt x="9397" y="34319"/>
                  <a:pt x="15672" y="36793"/>
                  <a:pt x="21087" y="34426"/>
                </a:cubicBezTo>
                <a:close/>
              </a:path>
            </a:pathLst>
          </a:custGeom>
          <a:solidFill>
            <a:srgbClr val="000000"/>
          </a:solidFill>
          <a:ln w="3583" cap="flat">
            <a:noFill/>
            <a:prstDash val="solid"/>
            <a:miter/>
          </a:ln>
        </p:spPr>
        <p:txBody>
          <a:bodyPr rtlCol="0" anchor="ctr"/>
          <a:lstStyle/>
          <a:p>
            <a:endParaRPr lang="zh-CN" altLang="en-US"/>
          </a:p>
        </p:txBody>
      </p:sp>
      <p:sp>
        <p:nvSpPr>
          <p:cNvPr id="32" name="任意多边形: 形状 31"/>
          <p:cNvSpPr/>
          <p:nvPr>
            <p:custDataLst>
              <p:tags r:id="rId17"/>
            </p:custDataLst>
          </p:nvPr>
        </p:nvSpPr>
        <p:spPr>
          <a:xfrm rot="841139">
            <a:off x="10684510" y="3902710"/>
            <a:ext cx="13335" cy="17145"/>
          </a:xfrm>
          <a:custGeom>
            <a:avLst/>
            <a:gdLst>
              <a:gd name="connsiteX0" fmla="*/ 21087 w 27471"/>
              <a:gd name="connsiteY0" fmla="*/ 34426 h 35324"/>
              <a:gd name="connsiteX1" fmla="*/ 21087 w 27471"/>
              <a:gd name="connsiteY1" fmla="*/ 34426 h 35324"/>
              <a:gd name="connsiteX2" fmla="*/ 26573 w 27471"/>
              <a:gd name="connsiteY2" fmla="*/ 20370 h 35324"/>
              <a:gd name="connsiteX3" fmla="*/ 20441 w 27471"/>
              <a:gd name="connsiteY3" fmla="*/ 6385 h 35324"/>
              <a:gd name="connsiteX4" fmla="*/ 6385 w 27471"/>
              <a:gd name="connsiteY4" fmla="*/ 898 h 35324"/>
              <a:gd name="connsiteX5" fmla="*/ 6385 w 27471"/>
              <a:gd name="connsiteY5" fmla="*/ 898 h 35324"/>
              <a:gd name="connsiteX6" fmla="*/ 898 w 27471"/>
              <a:gd name="connsiteY6" fmla="*/ 14955 h 35324"/>
              <a:gd name="connsiteX7" fmla="*/ 7030 w 27471"/>
              <a:gd name="connsiteY7" fmla="*/ 28940 h 35324"/>
              <a:gd name="connsiteX8" fmla="*/ 21087 w 27471"/>
              <a:gd name="connsiteY8" fmla="*/ 34426 h 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1" h="35324">
                <a:moveTo>
                  <a:pt x="21087" y="34426"/>
                </a:moveTo>
                <a:lnTo>
                  <a:pt x="21087" y="34426"/>
                </a:lnTo>
                <a:cubicBezTo>
                  <a:pt x="26466" y="32060"/>
                  <a:pt x="28940" y="25784"/>
                  <a:pt x="26573" y="20370"/>
                </a:cubicBezTo>
                <a:lnTo>
                  <a:pt x="20441" y="6385"/>
                </a:lnTo>
                <a:cubicBezTo>
                  <a:pt x="18075" y="1006"/>
                  <a:pt x="11799" y="-1468"/>
                  <a:pt x="6385" y="898"/>
                </a:cubicBezTo>
                <a:lnTo>
                  <a:pt x="6385" y="898"/>
                </a:lnTo>
                <a:cubicBezTo>
                  <a:pt x="1006" y="3265"/>
                  <a:pt x="-1468" y="9540"/>
                  <a:pt x="898" y="14955"/>
                </a:cubicBezTo>
                <a:lnTo>
                  <a:pt x="7030" y="28940"/>
                </a:lnTo>
                <a:cubicBezTo>
                  <a:pt x="9397" y="34319"/>
                  <a:pt x="15672" y="36793"/>
                  <a:pt x="21087" y="34426"/>
                </a:cubicBezTo>
                <a:close/>
              </a:path>
            </a:pathLst>
          </a:custGeom>
          <a:solidFill>
            <a:srgbClr val="000000"/>
          </a:solidFill>
          <a:ln w="3583" cap="flat">
            <a:noFill/>
            <a:prstDash val="solid"/>
            <a:miter/>
          </a:ln>
        </p:spPr>
        <p:txBody>
          <a:bodyPr rtlCol="0" anchor="ctr"/>
          <a:lstStyle/>
          <a:p>
            <a:endParaRPr lang="zh-CN" altLang="en-US"/>
          </a:p>
        </p:txBody>
      </p:sp>
      <p:sp>
        <p:nvSpPr>
          <p:cNvPr id="33" name="任意多边形: 形状 32"/>
          <p:cNvSpPr/>
          <p:nvPr>
            <p:custDataLst>
              <p:tags r:id="rId18"/>
            </p:custDataLst>
          </p:nvPr>
        </p:nvSpPr>
        <p:spPr>
          <a:xfrm rot="841139">
            <a:off x="10584815" y="3876040"/>
            <a:ext cx="73025" cy="84455"/>
          </a:xfrm>
          <a:custGeom>
            <a:avLst/>
            <a:gdLst>
              <a:gd name="connsiteX0" fmla="*/ 143788 w 149188"/>
              <a:gd name="connsiteY0" fmla="*/ 172566 h 172565"/>
              <a:gd name="connsiteX1" fmla="*/ 142999 w 149188"/>
              <a:gd name="connsiteY1" fmla="*/ 172494 h 172565"/>
              <a:gd name="connsiteX2" fmla="*/ 104020 w 149188"/>
              <a:gd name="connsiteY2" fmla="*/ 148146 h 172565"/>
              <a:gd name="connsiteX3" fmla="*/ 112842 w 149188"/>
              <a:gd name="connsiteY3" fmla="*/ 127455 h 172565"/>
              <a:gd name="connsiteX4" fmla="*/ 103375 w 149188"/>
              <a:gd name="connsiteY4" fmla="*/ 44227 h 172565"/>
              <a:gd name="connsiteX5" fmla="*/ 74079 w 149188"/>
              <a:gd name="connsiteY5" fmla="*/ 14501 h 172565"/>
              <a:gd name="connsiteX6" fmla="*/ 7776 w 149188"/>
              <a:gd name="connsiteY6" fmla="*/ 23573 h 172565"/>
              <a:gd name="connsiteX7" fmla="*/ 568 w 149188"/>
              <a:gd name="connsiteY7" fmla="*/ 21170 h 172565"/>
              <a:gd name="connsiteX8" fmla="*/ 2971 w 149188"/>
              <a:gd name="connsiteY8" fmla="*/ 13963 h 172565"/>
              <a:gd name="connsiteX9" fmla="*/ 78238 w 149188"/>
              <a:gd name="connsiteY9" fmla="*/ 4568 h 172565"/>
              <a:gd name="connsiteX10" fmla="*/ 113487 w 149188"/>
              <a:gd name="connsiteY10" fmla="*/ 40534 h 172565"/>
              <a:gd name="connsiteX11" fmla="*/ 119547 w 149188"/>
              <a:gd name="connsiteY11" fmla="*/ 135846 h 172565"/>
              <a:gd name="connsiteX12" fmla="*/ 114420 w 149188"/>
              <a:gd name="connsiteY12" fmla="*/ 145313 h 172565"/>
              <a:gd name="connsiteX13" fmla="*/ 144612 w 149188"/>
              <a:gd name="connsiteY13" fmla="*/ 161808 h 172565"/>
              <a:gd name="connsiteX14" fmla="*/ 149131 w 149188"/>
              <a:gd name="connsiteY14" fmla="*/ 167904 h 172565"/>
              <a:gd name="connsiteX15" fmla="*/ 143824 w 149188"/>
              <a:gd name="connsiteY15" fmla="*/ 172494 h 17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9188" h="172565">
                <a:moveTo>
                  <a:pt x="143788" y="172566"/>
                </a:moveTo>
                <a:cubicBezTo>
                  <a:pt x="143537" y="172566"/>
                  <a:pt x="143250" y="172566"/>
                  <a:pt x="142999" y="172494"/>
                </a:cubicBezTo>
                <a:cubicBezTo>
                  <a:pt x="126719" y="170091"/>
                  <a:pt x="107570" y="161414"/>
                  <a:pt x="104020" y="148146"/>
                </a:cubicBezTo>
                <a:cubicBezTo>
                  <a:pt x="102658" y="143018"/>
                  <a:pt x="103052" y="135273"/>
                  <a:pt x="112842" y="127455"/>
                </a:cubicBezTo>
                <a:cubicBezTo>
                  <a:pt x="124317" y="118311"/>
                  <a:pt x="114204" y="73273"/>
                  <a:pt x="103375" y="44227"/>
                </a:cubicBezTo>
                <a:cubicBezTo>
                  <a:pt x="103268" y="43941"/>
                  <a:pt x="95522" y="23071"/>
                  <a:pt x="74079" y="14501"/>
                </a:cubicBezTo>
                <a:cubicBezTo>
                  <a:pt x="56257" y="7401"/>
                  <a:pt x="33953" y="10449"/>
                  <a:pt x="7776" y="23573"/>
                </a:cubicBezTo>
                <a:cubicBezTo>
                  <a:pt x="5122" y="24900"/>
                  <a:pt x="1895" y="23824"/>
                  <a:pt x="568" y="21170"/>
                </a:cubicBezTo>
                <a:cubicBezTo>
                  <a:pt x="-759" y="18517"/>
                  <a:pt x="317" y="15289"/>
                  <a:pt x="2971" y="13963"/>
                </a:cubicBezTo>
                <a:cubicBezTo>
                  <a:pt x="32088" y="-632"/>
                  <a:pt x="57404" y="-3823"/>
                  <a:pt x="78238" y="4568"/>
                </a:cubicBezTo>
                <a:cubicBezTo>
                  <a:pt x="104200" y="15003"/>
                  <a:pt x="113129" y="39494"/>
                  <a:pt x="113487" y="40534"/>
                </a:cubicBezTo>
                <a:cubicBezTo>
                  <a:pt x="118292" y="53336"/>
                  <a:pt x="141242" y="118598"/>
                  <a:pt x="119547" y="135846"/>
                </a:cubicBezTo>
                <a:cubicBezTo>
                  <a:pt x="115352" y="139181"/>
                  <a:pt x="113631" y="142373"/>
                  <a:pt x="114420" y="145313"/>
                </a:cubicBezTo>
                <a:cubicBezTo>
                  <a:pt x="116284" y="152198"/>
                  <a:pt x="129803" y="159585"/>
                  <a:pt x="144612" y="161808"/>
                </a:cubicBezTo>
                <a:cubicBezTo>
                  <a:pt x="147553" y="162238"/>
                  <a:pt x="149561" y="164964"/>
                  <a:pt x="149131" y="167904"/>
                </a:cubicBezTo>
                <a:cubicBezTo>
                  <a:pt x="148736" y="170557"/>
                  <a:pt x="146441" y="172494"/>
                  <a:pt x="143824" y="172494"/>
                </a:cubicBezTo>
                <a:close/>
              </a:path>
            </a:pathLst>
          </a:custGeom>
          <a:solidFill>
            <a:srgbClr val="000000"/>
          </a:solidFill>
          <a:ln w="3583" cap="flat">
            <a:noFill/>
            <a:prstDash val="solid"/>
            <a:miter/>
          </a:ln>
        </p:spPr>
        <p:txBody>
          <a:bodyPr rtlCol="0" anchor="ctr"/>
          <a:lstStyle/>
          <a:p>
            <a:endParaRPr lang="zh-CN" altLang="en-US"/>
          </a:p>
        </p:txBody>
      </p:sp>
      <p:sp>
        <p:nvSpPr>
          <p:cNvPr id="34" name="任意多边形: 形状 33"/>
          <p:cNvSpPr/>
          <p:nvPr>
            <p:custDataLst>
              <p:tags r:id="rId19"/>
            </p:custDataLst>
          </p:nvPr>
        </p:nvSpPr>
        <p:spPr>
          <a:xfrm rot="841139">
            <a:off x="10664190" y="3970655"/>
            <a:ext cx="30480" cy="34290"/>
          </a:xfrm>
          <a:custGeom>
            <a:avLst/>
            <a:gdLst>
              <a:gd name="connsiteX0" fmla="*/ 47064 w 61736"/>
              <a:gd name="connsiteY0" fmla="*/ 996 h 69429"/>
              <a:gd name="connsiteX1" fmla="*/ 10416 w 61736"/>
              <a:gd name="connsiteY1" fmla="*/ 47505 h 69429"/>
              <a:gd name="connsiteX2" fmla="*/ 36629 w 61736"/>
              <a:gd name="connsiteY2" fmla="*/ 63892 h 69429"/>
              <a:gd name="connsiteX3" fmla="*/ 47100 w 61736"/>
              <a:gd name="connsiteY3" fmla="*/ 996 h 69429"/>
            </a:gdLst>
            <a:ahLst/>
            <a:cxnLst>
              <a:cxn ang="0">
                <a:pos x="connsiteX0" y="connsiteY0"/>
              </a:cxn>
              <a:cxn ang="0">
                <a:pos x="connsiteX1" y="connsiteY1"/>
              </a:cxn>
              <a:cxn ang="0">
                <a:pos x="connsiteX2" y="connsiteY2"/>
              </a:cxn>
              <a:cxn ang="0">
                <a:pos x="connsiteX3" y="connsiteY3"/>
              </a:cxn>
            </a:cxnLst>
            <a:rect l="l" t="t" r="r" b="b"/>
            <a:pathLst>
              <a:path w="61736" h="69429">
                <a:moveTo>
                  <a:pt x="47064" y="996"/>
                </a:moveTo>
                <a:cubicBezTo>
                  <a:pt x="47064" y="996"/>
                  <a:pt x="34980" y="34201"/>
                  <a:pt x="10416" y="47505"/>
                </a:cubicBezTo>
                <a:cubicBezTo>
                  <a:pt x="-14147" y="60844"/>
                  <a:pt x="8874" y="78594"/>
                  <a:pt x="36629" y="63892"/>
                </a:cubicBezTo>
                <a:cubicBezTo>
                  <a:pt x="64384" y="49154"/>
                  <a:pt x="70946" y="-8219"/>
                  <a:pt x="47100" y="996"/>
                </a:cubicBezTo>
                <a:close/>
              </a:path>
            </a:pathLst>
          </a:custGeom>
          <a:solidFill>
            <a:srgbClr val="F9F9F9"/>
          </a:solidFill>
          <a:ln w="3583" cap="flat">
            <a:noFill/>
            <a:prstDash val="solid"/>
            <a:miter/>
          </a:ln>
        </p:spPr>
        <p:txBody>
          <a:bodyPr rtlCol="0" anchor="ctr"/>
          <a:lstStyle/>
          <a:p>
            <a:endParaRPr lang="zh-CN" altLang="en-US"/>
          </a:p>
        </p:txBody>
      </p:sp>
      <p:sp>
        <p:nvSpPr>
          <p:cNvPr id="35" name="任意多边形: 形状 34"/>
          <p:cNvSpPr/>
          <p:nvPr>
            <p:custDataLst>
              <p:tags r:id="rId20"/>
            </p:custDataLst>
          </p:nvPr>
        </p:nvSpPr>
        <p:spPr>
          <a:xfrm rot="841139">
            <a:off x="10661650" y="3967480"/>
            <a:ext cx="35560" cy="39370"/>
          </a:xfrm>
          <a:custGeom>
            <a:avLst/>
            <a:gdLst>
              <a:gd name="connsiteX0" fmla="*/ 21709 w 72505"/>
              <a:gd name="connsiteY0" fmla="*/ 80112 h 80148"/>
              <a:gd name="connsiteX1" fmla="*/ 1485 w 72505"/>
              <a:gd name="connsiteY1" fmla="*/ 70825 h 80148"/>
              <a:gd name="connsiteX2" fmla="*/ 13247 w 72505"/>
              <a:gd name="connsiteY2" fmla="*/ 48126 h 80148"/>
              <a:gd name="connsiteX3" fmla="*/ 47420 w 72505"/>
              <a:gd name="connsiteY3" fmla="*/ 4486 h 80148"/>
              <a:gd name="connsiteX4" fmla="*/ 50540 w 72505"/>
              <a:gd name="connsiteY4" fmla="*/ 1331 h 80148"/>
              <a:gd name="connsiteX5" fmla="*/ 70119 w 72505"/>
              <a:gd name="connsiteY5" fmla="*/ 8789 h 80148"/>
              <a:gd name="connsiteX6" fmla="*/ 44551 w 72505"/>
              <a:gd name="connsiteY6" fmla="*/ 74016 h 80148"/>
              <a:gd name="connsiteX7" fmla="*/ 21709 w 72505"/>
              <a:gd name="connsiteY7" fmla="*/ 80148 h 80148"/>
              <a:gd name="connsiteX8" fmla="*/ 56528 w 72505"/>
              <a:gd name="connsiteY8" fmla="*/ 10762 h 80148"/>
              <a:gd name="connsiteX9" fmla="*/ 18411 w 72505"/>
              <a:gd name="connsiteY9" fmla="*/ 57593 h 80148"/>
              <a:gd name="connsiteX10" fmla="*/ 10988 w 72505"/>
              <a:gd name="connsiteY10" fmla="*/ 65733 h 80148"/>
              <a:gd name="connsiteX11" fmla="*/ 39531 w 72505"/>
              <a:gd name="connsiteY11" fmla="*/ 64478 h 80148"/>
              <a:gd name="connsiteX12" fmla="*/ 60365 w 72505"/>
              <a:gd name="connsiteY12" fmla="*/ 13236 h 80148"/>
              <a:gd name="connsiteX13" fmla="*/ 56564 w 72505"/>
              <a:gd name="connsiteY13" fmla="*/ 10762 h 8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505" h="80148">
                <a:moveTo>
                  <a:pt x="21709" y="80112"/>
                </a:moveTo>
                <a:cubicBezTo>
                  <a:pt x="12135" y="80112"/>
                  <a:pt x="4569" y="76526"/>
                  <a:pt x="1485" y="70825"/>
                </a:cubicBezTo>
                <a:cubicBezTo>
                  <a:pt x="-1778" y="64729"/>
                  <a:pt x="-415" y="55549"/>
                  <a:pt x="13247" y="48126"/>
                </a:cubicBezTo>
                <a:cubicBezTo>
                  <a:pt x="35694" y="35970"/>
                  <a:pt x="47313" y="4809"/>
                  <a:pt x="47420" y="4486"/>
                </a:cubicBezTo>
                <a:cubicBezTo>
                  <a:pt x="47958" y="3016"/>
                  <a:pt x="49106" y="1869"/>
                  <a:pt x="50540" y="1331"/>
                </a:cubicBezTo>
                <a:cubicBezTo>
                  <a:pt x="59003" y="-1932"/>
                  <a:pt x="66533" y="900"/>
                  <a:pt x="70119" y="8789"/>
                </a:cubicBezTo>
                <a:cubicBezTo>
                  <a:pt x="77254" y="24460"/>
                  <a:pt x="68290" y="61430"/>
                  <a:pt x="44551" y="74016"/>
                </a:cubicBezTo>
                <a:cubicBezTo>
                  <a:pt x="36519" y="78283"/>
                  <a:pt x="28594" y="80148"/>
                  <a:pt x="21709" y="80148"/>
                </a:cubicBezTo>
                <a:close/>
                <a:moveTo>
                  <a:pt x="56528" y="10762"/>
                </a:moveTo>
                <a:cubicBezTo>
                  <a:pt x="53014" y="19188"/>
                  <a:pt x="40607" y="45544"/>
                  <a:pt x="18411" y="57593"/>
                </a:cubicBezTo>
                <a:cubicBezTo>
                  <a:pt x="12422" y="60856"/>
                  <a:pt x="10163" y="64155"/>
                  <a:pt x="10988" y="65733"/>
                </a:cubicBezTo>
                <a:cubicBezTo>
                  <a:pt x="12960" y="69390"/>
                  <a:pt x="24793" y="72295"/>
                  <a:pt x="39531" y="64478"/>
                </a:cubicBezTo>
                <a:cubicBezTo>
                  <a:pt x="56815" y="55298"/>
                  <a:pt x="65529" y="24567"/>
                  <a:pt x="60365" y="13236"/>
                </a:cubicBezTo>
                <a:cubicBezTo>
                  <a:pt x="59648" y="11622"/>
                  <a:pt x="58859" y="10439"/>
                  <a:pt x="56564" y="10762"/>
                </a:cubicBezTo>
                <a:close/>
              </a:path>
            </a:pathLst>
          </a:custGeom>
          <a:solidFill>
            <a:srgbClr val="000000"/>
          </a:solidFill>
          <a:ln w="3583" cap="flat">
            <a:noFill/>
            <a:prstDash val="solid"/>
            <a:miter/>
          </a:ln>
        </p:spPr>
        <p:txBody>
          <a:bodyPr rtlCol="0" anchor="ctr"/>
          <a:lstStyle/>
          <a:p>
            <a:endParaRPr lang="zh-CN" altLang="en-US"/>
          </a:p>
        </p:txBody>
      </p:sp>
      <p:sp>
        <p:nvSpPr>
          <p:cNvPr id="36" name="任意多边形: 形状 35"/>
          <p:cNvSpPr/>
          <p:nvPr>
            <p:custDataLst>
              <p:tags r:id="rId21"/>
            </p:custDataLst>
          </p:nvPr>
        </p:nvSpPr>
        <p:spPr>
          <a:xfrm rot="841139">
            <a:off x="10670540" y="3865880"/>
            <a:ext cx="39370" cy="17145"/>
          </a:xfrm>
          <a:custGeom>
            <a:avLst/>
            <a:gdLst>
              <a:gd name="connsiteX0" fmla="*/ 0 w 80789"/>
              <a:gd name="connsiteY0" fmla="*/ 35466 h 35465"/>
              <a:gd name="connsiteX1" fmla="*/ 80789 w 80789"/>
              <a:gd name="connsiteY1" fmla="*/ 1 h 35465"/>
              <a:gd name="connsiteX2" fmla="*/ 0 w 80789"/>
              <a:gd name="connsiteY2" fmla="*/ 35466 h 35465"/>
            </a:gdLst>
            <a:ahLst/>
            <a:cxnLst>
              <a:cxn ang="0">
                <a:pos x="connsiteX0" y="connsiteY0"/>
              </a:cxn>
              <a:cxn ang="0">
                <a:pos x="connsiteX1" y="connsiteY1"/>
              </a:cxn>
              <a:cxn ang="0">
                <a:pos x="connsiteX2" y="connsiteY2"/>
              </a:cxn>
            </a:cxnLst>
            <a:rect l="l" t="t" r="r" b="b"/>
            <a:pathLst>
              <a:path w="80789" h="35465">
                <a:moveTo>
                  <a:pt x="0" y="35466"/>
                </a:moveTo>
                <a:cubicBezTo>
                  <a:pt x="0" y="35466"/>
                  <a:pt x="23631" y="-250"/>
                  <a:pt x="80789" y="1"/>
                </a:cubicBezTo>
                <a:lnTo>
                  <a:pt x="0" y="35466"/>
                </a:lnTo>
                <a:close/>
              </a:path>
            </a:pathLst>
          </a:custGeom>
          <a:solidFill>
            <a:srgbClr val="F9F9F9"/>
          </a:solidFill>
          <a:ln w="3583" cap="flat">
            <a:noFill/>
            <a:prstDash val="solid"/>
            <a:miter/>
          </a:ln>
        </p:spPr>
        <p:txBody>
          <a:bodyPr rtlCol="0" anchor="ctr"/>
          <a:lstStyle/>
          <a:p>
            <a:endParaRPr lang="zh-CN" altLang="en-US"/>
          </a:p>
        </p:txBody>
      </p:sp>
      <p:sp>
        <p:nvSpPr>
          <p:cNvPr id="37" name="任意多边形: 形状 36"/>
          <p:cNvSpPr/>
          <p:nvPr>
            <p:custDataLst>
              <p:tags r:id="rId22"/>
            </p:custDataLst>
          </p:nvPr>
        </p:nvSpPr>
        <p:spPr>
          <a:xfrm rot="841139">
            <a:off x="10668000" y="3863340"/>
            <a:ext cx="45085" cy="22860"/>
          </a:xfrm>
          <a:custGeom>
            <a:avLst/>
            <a:gdLst>
              <a:gd name="connsiteX0" fmla="*/ 5383 w 91516"/>
              <a:gd name="connsiteY0" fmla="*/ 46222 h 46221"/>
              <a:gd name="connsiteX1" fmla="*/ 2407 w 91516"/>
              <a:gd name="connsiteY1" fmla="*/ 45325 h 46221"/>
              <a:gd name="connsiteX2" fmla="*/ 901 w 91516"/>
              <a:gd name="connsiteY2" fmla="*/ 37867 h 46221"/>
              <a:gd name="connsiteX3" fmla="*/ 85527 w 91516"/>
              <a:gd name="connsiteY3" fmla="*/ 0 h 46221"/>
              <a:gd name="connsiteX4" fmla="*/ 86173 w 91516"/>
              <a:gd name="connsiteY4" fmla="*/ 0 h 46221"/>
              <a:gd name="connsiteX5" fmla="*/ 91516 w 91516"/>
              <a:gd name="connsiteY5" fmla="*/ 5415 h 46221"/>
              <a:gd name="connsiteX6" fmla="*/ 86137 w 91516"/>
              <a:gd name="connsiteY6" fmla="*/ 10758 h 46221"/>
              <a:gd name="connsiteX7" fmla="*/ 85527 w 91516"/>
              <a:gd name="connsiteY7" fmla="*/ 10758 h 46221"/>
              <a:gd name="connsiteX8" fmla="*/ 9866 w 91516"/>
              <a:gd name="connsiteY8" fmla="*/ 43819 h 46221"/>
              <a:gd name="connsiteX9" fmla="*/ 5383 w 91516"/>
              <a:gd name="connsiteY9" fmla="*/ 46222 h 46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16" h="46221">
                <a:moveTo>
                  <a:pt x="5383" y="46222"/>
                </a:moveTo>
                <a:cubicBezTo>
                  <a:pt x="4379" y="46222"/>
                  <a:pt x="3339" y="45935"/>
                  <a:pt x="2407" y="45325"/>
                </a:cubicBezTo>
                <a:cubicBezTo>
                  <a:pt x="-67" y="43676"/>
                  <a:pt x="-749" y="40341"/>
                  <a:pt x="901" y="37867"/>
                </a:cubicBezTo>
                <a:cubicBezTo>
                  <a:pt x="1941" y="36325"/>
                  <a:pt x="26612" y="0"/>
                  <a:pt x="85527" y="0"/>
                </a:cubicBezTo>
                <a:cubicBezTo>
                  <a:pt x="85743" y="0"/>
                  <a:pt x="85958" y="0"/>
                  <a:pt x="86173" y="0"/>
                </a:cubicBezTo>
                <a:cubicBezTo>
                  <a:pt x="89149" y="0"/>
                  <a:pt x="91552" y="2438"/>
                  <a:pt x="91516" y="5415"/>
                </a:cubicBezTo>
                <a:cubicBezTo>
                  <a:pt x="91516" y="8391"/>
                  <a:pt x="89113" y="10758"/>
                  <a:pt x="86137" y="10758"/>
                </a:cubicBezTo>
                <a:cubicBezTo>
                  <a:pt x="85922" y="10758"/>
                  <a:pt x="85707" y="10758"/>
                  <a:pt x="85527" y="10758"/>
                </a:cubicBezTo>
                <a:cubicBezTo>
                  <a:pt x="32313" y="10758"/>
                  <a:pt x="10081" y="43461"/>
                  <a:pt x="9866" y="43819"/>
                </a:cubicBezTo>
                <a:cubicBezTo>
                  <a:pt x="8826" y="45397"/>
                  <a:pt x="7104" y="46222"/>
                  <a:pt x="5383" y="46222"/>
                </a:cubicBezTo>
                <a:close/>
              </a:path>
            </a:pathLst>
          </a:custGeom>
          <a:solidFill>
            <a:srgbClr val="000000"/>
          </a:solidFill>
          <a:ln w="3583" cap="flat">
            <a:noFill/>
            <a:prstDash val="solid"/>
            <a:miter/>
          </a:ln>
        </p:spPr>
        <p:txBody>
          <a:bodyPr rtlCol="0" anchor="ctr"/>
          <a:lstStyle/>
          <a:p>
            <a:endParaRPr lang="zh-CN" altLang="en-US"/>
          </a:p>
        </p:txBody>
      </p:sp>
      <p:sp>
        <p:nvSpPr>
          <p:cNvPr id="38" name="任意多边形: 形状 37"/>
          <p:cNvSpPr/>
          <p:nvPr>
            <p:custDataLst>
              <p:tags r:id="rId23"/>
            </p:custDataLst>
          </p:nvPr>
        </p:nvSpPr>
        <p:spPr>
          <a:xfrm rot="841139">
            <a:off x="10746105" y="3880485"/>
            <a:ext cx="56515" cy="86360"/>
          </a:xfrm>
          <a:custGeom>
            <a:avLst/>
            <a:gdLst>
              <a:gd name="connsiteX0" fmla="*/ 0 w 115717"/>
              <a:gd name="connsiteY0" fmla="*/ 60435 h 175936"/>
              <a:gd name="connsiteX1" fmla="*/ 76020 w 115717"/>
              <a:gd name="connsiteY1" fmla="*/ 2703 h 175936"/>
              <a:gd name="connsiteX2" fmla="*/ 50704 w 115717"/>
              <a:gd name="connsiteY2" fmla="*/ 175936 h 175936"/>
              <a:gd name="connsiteX3" fmla="*/ 0 w 115717"/>
              <a:gd name="connsiteY3" fmla="*/ 60435 h 175936"/>
            </a:gdLst>
            <a:ahLst/>
            <a:cxnLst>
              <a:cxn ang="0">
                <a:pos x="connsiteX0" y="connsiteY0"/>
              </a:cxn>
              <a:cxn ang="0">
                <a:pos x="connsiteX1" y="connsiteY1"/>
              </a:cxn>
              <a:cxn ang="0">
                <a:pos x="connsiteX2" y="connsiteY2"/>
              </a:cxn>
              <a:cxn ang="0">
                <a:pos x="connsiteX3" y="connsiteY3"/>
              </a:cxn>
            </a:cxnLst>
            <a:rect l="l" t="t" r="r" b="b"/>
            <a:pathLst>
              <a:path w="115717" h="175936">
                <a:moveTo>
                  <a:pt x="0" y="60435"/>
                </a:moveTo>
                <a:cubicBezTo>
                  <a:pt x="0" y="60435"/>
                  <a:pt x="35751" y="-15047"/>
                  <a:pt x="76020" y="2703"/>
                </a:cubicBezTo>
                <a:cubicBezTo>
                  <a:pt x="113027" y="19019"/>
                  <a:pt x="152937" y="92063"/>
                  <a:pt x="50704" y="175936"/>
                </a:cubicBezTo>
                <a:lnTo>
                  <a:pt x="0" y="60435"/>
                </a:lnTo>
                <a:close/>
              </a:path>
            </a:pathLst>
          </a:custGeom>
          <a:solidFill>
            <a:srgbClr val="FFFFFF"/>
          </a:solidFill>
          <a:ln w="3583" cap="flat">
            <a:noFill/>
            <a:prstDash val="solid"/>
            <a:miter/>
          </a:ln>
        </p:spPr>
        <p:txBody>
          <a:bodyPr rtlCol="0" anchor="ctr"/>
          <a:lstStyle/>
          <a:p>
            <a:endParaRPr lang="zh-CN" altLang="en-US"/>
          </a:p>
        </p:txBody>
      </p:sp>
      <p:sp>
        <p:nvSpPr>
          <p:cNvPr id="40" name="任意多边形: 形状 39"/>
          <p:cNvSpPr/>
          <p:nvPr>
            <p:custDataLst>
              <p:tags r:id="rId24"/>
            </p:custDataLst>
          </p:nvPr>
        </p:nvSpPr>
        <p:spPr>
          <a:xfrm rot="841139">
            <a:off x="10761980" y="3901440"/>
            <a:ext cx="24765" cy="31115"/>
          </a:xfrm>
          <a:custGeom>
            <a:avLst/>
            <a:gdLst>
              <a:gd name="connsiteX0" fmla="*/ 5364 w 51033"/>
              <a:gd name="connsiteY0" fmla="*/ 63097 h 63132"/>
              <a:gd name="connsiteX1" fmla="*/ 2101 w 51033"/>
              <a:gd name="connsiteY1" fmla="*/ 61985 h 63132"/>
              <a:gd name="connsiteX2" fmla="*/ 1133 w 51033"/>
              <a:gd name="connsiteY2" fmla="*/ 54455 h 63132"/>
              <a:gd name="connsiteX3" fmla="*/ 41402 w 51033"/>
              <a:gd name="connsiteY3" fmla="*/ 2101 h 63132"/>
              <a:gd name="connsiteX4" fmla="*/ 48932 w 51033"/>
              <a:gd name="connsiteY4" fmla="*/ 1133 h 63132"/>
              <a:gd name="connsiteX5" fmla="*/ 49901 w 51033"/>
              <a:gd name="connsiteY5" fmla="*/ 8663 h 63132"/>
              <a:gd name="connsiteX6" fmla="*/ 9631 w 51033"/>
              <a:gd name="connsiteY6" fmla="*/ 61017 h 63132"/>
              <a:gd name="connsiteX7" fmla="*/ 5364 w 51033"/>
              <a:gd name="connsiteY7" fmla="*/ 63132 h 63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33" h="63132">
                <a:moveTo>
                  <a:pt x="5364" y="63097"/>
                </a:moveTo>
                <a:cubicBezTo>
                  <a:pt x="4217" y="63097"/>
                  <a:pt x="3069" y="62738"/>
                  <a:pt x="2101" y="61985"/>
                </a:cubicBezTo>
                <a:cubicBezTo>
                  <a:pt x="-266" y="60156"/>
                  <a:pt x="-696" y="56785"/>
                  <a:pt x="1133" y="54455"/>
                </a:cubicBezTo>
                <a:lnTo>
                  <a:pt x="41402" y="2101"/>
                </a:lnTo>
                <a:cubicBezTo>
                  <a:pt x="43195" y="-266"/>
                  <a:pt x="46602" y="-696"/>
                  <a:pt x="48932" y="1133"/>
                </a:cubicBezTo>
                <a:cubicBezTo>
                  <a:pt x="51299" y="2962"/>
                  <a:pt x="51729" y="6332"/>
                  <a:pt x="49901" y="8663"/>
                </a:cubicBezTo>
                <a:lnTo>
                  <a:pt x="9631" y="61017"/>
                </a:lnTo>
                <a:cubicBezTo>
                  <a:pt x="8556" y="62379"/>
                  <a:pt x="6978" y="63132"/>
                  <a:pt x="5364" y="63132"/>
                </a:cubicBezTo>
                <a:close/>
              </a:path>
            </a:pathLst>
          </a:custGeom>
          <a:solidFill>
            <a:schemeClr val="tx2"/>
          </a:solidFill>
          <a:ln w="3583" cap="flat">
            <a:noFill/>
            <a:prstDash val="solid"/>
            <a:miter/>
          </a:ln>
        </p:spPr>
        <p:txBody>
          <a:bodyPr rtlCol="0" anchor="ctr"/>
          <a:lstStyle/>
          <a:p>
            <a:endParaRPr lang="zh-CN" altLang="en-US"/>
          </a:p>
        </p:txBody>
      </p:sp>
      <p:sp>
        <p:nvSpPr>
          <p:cNvPr id="41" name="任意多边形: 形状 40"/>
          <p:cNvSpPr/>
          <p:nvPr>
            <p:custDataLst>
              <p:tags r:id="rId25"/>
            </p:custDataLst>
          </p:nvPr>
        </p:nvSpPr>
        <p:spPr>
          <a:xfrm rot="841139">
            <a:off x="10588625" y="3776345"/>
            <a:ext cx="97155" cy="88265"/>
          </a:xfrm>
          <a:custGeom>
            <a:avLst/>
            <a:gdLst>
              <a:gd name="connsiteX0" fmla="*/ 10717 w 198616"/>
              <a:gd name="connsiteY0" fmla="*/ 180251 h 180250"/>
              <a:gd name="connsiteX1" fmla="*/ 33703 w 198616"/>
              <a:gd name="connsiteY1" fmla="*/ 45960 h 180250"/>
              <a:gd name="connsiteX2" fmla="*/ 198617 w 198616"/>
              <a:gd name="connsiteY2" fmla="*/ 2464 h 180250"/>
              <a:gd name="connsiteX3" fmla="*/ 10717 w 198616"/>
              <a:gd name="connsiteY3" fmla="*/ 180251 h 180250"/>
            </a:gdLst>
            <a:ahLst/>
            <a:cxnLst>
              <a:cxn ang="0">
                <a:pos x="connsiteX0" y="connsiteY0"/>
              </a:cxn>
              <a:cxn ang="0">
                <a:pos x="connsiteX1" y="connsiteY1"/>
              </a:cxn>
              <a:cxn ang="0">
                <a:pos x="connsiteX2" y="connsiteY2"/>
              </a:cxn>
              <a:cxn ang="0">
                <a:pos x="connsiteX3" y="connsiteY3"/>
              </a:cxn>
            </a:cxnLst>
            <a:rect l="l" t="t" r="r" b="b"/>
            <a:pathLst>
              <a:path w="198616" h="180250">
                <a:moveTo>
                  <a:pt x="10717" y="180251"/>
                </a:moveTo>
                <a:cubicBezTo>
                  <a:pt x="10717" y="180251"/>
                  <a:pt x="-24890" y="108677"/>
                  <a:pt x="33703" y="45960"/>
                </a:cubicBezTo>
                <a:cubicBezTo>
                  <a:pt x="91184" y="-15573"/>
                  <a:pt x="198617" y="2464"/>
                  <a:pt x="198617" y="2464"/>
                </a:cubicBezTo>
                <a:cubicBezTo>
                  <a:pt x="198617" y="2464"/>
                  <a:pt x="33667" y="50586"/>
                  <a:pt x="10717" y="180251"/>
                </a:cubicBezTo>
                <a:close/>
              </a:path>
            </a:pathLst>
          </a:custGeom>
          <a:solidFill>
            <a:srgbClr val="F9F9F9"/>
          </a:solidFill>
          <a:ln w="3583" cap="flat">
            <a:noFill/>
            <a:prstDash val="solid"/>
            <a:miter/>
          </a:ln>
        </p:spPr>
        <p:txBody>
          <a:bodyPr rtlCol="0" anchor="ctr"/>
          <a:lstStyle/>
          <a:p>
            <a:endParaRPr lang="zh-CN" altLang="en-US"/>
          </a:p>
        </p:txBody>
      </p:sp>
      <p:sp>
        <p:nvSpPr>
          <p:cNvPr id="42" name="任意多边形: 形状 41"/>
          <p:cNvSpPr/>
          <p:nvPr>
            <p:custDataLst>
              <p:tags r:id="rId26"/>
            </p:custDataLst>
          </p:nvPr>
        </p:nvSpPr>
        <p:spPr>
          <a:xfrm rot="841139">
            <a:off x="10586085" y="3773170"/>
            <a:ext cx="102235" cy="93345"/>
          </a:xfrm>
          <a:custGeom>
            <a:avLst/>
            <a:gdLst>
              <a:gd name="connsiteX0" fmla="*/ 15890 w 209212"/>
              <a:gd name="connsiteY0" fmla="*/ 191100 h 191136"/>
              <a:gd name="connsiteX1" fmla="*/ 11085 w 209212"/>
              <a:gd name="connsiteY1" fmla="*/ 188124 h 191136"/>
              <a:gd name="connsiteX2" fmla="*/ 34967 w 209212"/>
              <a:gd name="connsiteY2" fmla="*/ 47773 h 191136"/>
              <a:gd name="connsiteX3" fmla="*/ 204722 w 209212"/>
              <a:gd name="connsiteY3" fmla="*/ 2663 h 191136"/>
              <a:gd name="connsiteX4" fmla="*/ 209204 w 209212"/>
              <a:gd name="connsiteY4" fmla="*/ 7647 h 191136"/>
              <a:gd name="connsiteX5" fmla="*/ 205331 w 209212"/>
              <a:gd name="connsiteY5" fmla="*/ 13134 h 191136"/>
              <a:gd name="connsiteX6" fmla="*/ 21197 w 209212"/>
              <a:gd name="connsiteY6" fmla="*/ 186690 h 191136"/>
              <a:gd name="connsiteX7" fmla="*/ 16679 w 209212"/>
              <a:gd name="connsiteY7" fmla="*/ 191065 h 191136"/>
              <a:gd name="connsiteX8" fmla="*/ 15926 w 209212"/>
              <a:gd name="connsiteY8" fmla="*/ 191136 h 191136"/>
              <a:gd name="connsiteX9" fmla="*/ 168110 w 209212"/>
              <a:gd name="connsiteY9" fmla="*/ 10946 h 191136"/>
              <a:gd name="connsiteX10" fmla="*/ 42820 w 209212"/>
              <a:gd name="connsiteY10" fmla="*/ 55124 h 191136"/>
              <a:gd name="connsiteX11" fmla="*/ 14850 w 209212"/>
              <a:gd name="connsiteY11" fmla="*/ 166537 h 191136"/>
              <a:gd name="connsiteX12" fmla="*/ 178688 w 209212"/>
              <a:gd name="connsiteY12" fmla="*/ 11162 h 191136"/>
              <a:gd name="connsiteX13" fmla="*/ 168110 w 209212"/>
              <a:gd name="connsiteY13" fmla="*/ 10946 h 191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212" h="191136">
                <a:moveTo>
                  <a:pt x="15890" y="191100"/>
                </a:moveTo>
                <a:cubicBezTo>
                  <a:pt x="13882" y="191100"/>
                  <a:pt x="11981" y="189953"/>
                  <a:pt x="11085" y="188124"/>
                </a:cubicBezTo>
                <a:cubicBezTo>
                  <a:pt x="10726" y="187371"/>
                  <a:pt x="-25491" y="112462"/>
                  <a:pt x="34967" y="47773"/>
                </a:cubicBezTo>
                <a:cubicBezTo>
                  <a:pt x="93739" y="-15159"/>
                  <a:pt x="200203" y="1910"/>
                  <a:pt x="204722" y="2663"/>
                </a:cubicBezTo>
                <a:cubicBezTo>
                  <a:pt x="207196" y="3093"/>
                  <a:pt x="209061" y="5137"/>
                  <a:pt x="209204" y="7647"/>
                </a:cubicBezTo>
                <a:cubicBezTo>
                  <a:pt x="209347" y="10158"/>
                  <a:pt x="207734" y="12417"/>
                  <a:pt x="205331" y="13134"/>
                </a:cubicBezTo>
                <a:cubicBezTo>
                  <a:pt x="203718" y="13600"/>
                  <a:pt x="43322" y="61902"/>
                  <a:pt x="21197" y="186690"/>
                </a:cubicBezTo>
                <a:cubicBezTo>
                  <a:pt x="20803" y="188985"/>
                  <a:pt x="18974" y="190742"/>
                  <a:pt x="16679" y="191065"/>
                </a:cubicBezTo>
                <a:cubicBezTo>
                  <a:pt x="16428" y="191100"/>
                  <a:pt x="16177" y="191136"/>
                  <a:pt x="15926" y="191136"/>
                </a:cubicBezTo>
                <a:close/>
                <a:moveTo>
                  <a:pt x="168110" y="10946"/>
                </a:moveTo>
                <a:cubicBezTo>
                  <a:pt x="132538" y="10946"/>
                  <a:pt x="77674" y="17795"/>
                  <a:pt x="42820" y="55124"/>
                </a:cubicBezTo>
                <a:cubicBezTo>
                  <a:pt x="4056" y="96613"/>
                  <a:pt x="8539" y="142476"/>
                  <a:pt x="14850" y="166537"/>
                </a:cubicBezTo>
                <a:cubicBezTo>
                  <a:pt x="41134" y="75851"/>
                  <a:pt x="134331" y="28840"/>
                  <a:pt x="178688" y="11162"/>
                </a:cubicBezTo>
                <a:cubicBezTo>
                  <a:pt x="175389" y="11054"/>
                  <a:pt x="171839" y="10946"/>
                  <a:pt x="168110" y="10946"/>
                </a:cubicBezTo>
                <a:close/>
              </a:path>
            </a:pathLst>
          </a:custGeom>
          <a:solidFill>
            <a:srgbClr val="292929"/>
          </a:solidFill>
          <a:ln w="3583" cap="flat">
            <a:noFill/>
            <a:prstDash val="solid"/>
            <a:miter/>
          </a:ln>
        </p:spPr>
        <p:txBody>
          <a:bodyPr rtlCol="0" anchor="ctr"/>
          <a:lstStyle/>
          <a:p>
            <a:endParaRPr lang="zh-CN" altLang="en-US"/>
          </a:p>
        </p:txBody>
      </p:sp>
      <p:sp>
        <p:nvSpPr>
          <p:cNvPr id="43" name="任意多边形: 形状 42"/>
          <p:cNvSpPr/>
          <p:nvPr>
            <p:custDataLst>
              <p:tags r:id="rId27"/>
            </p:custDataLst>
          </p:nvPr>
        </p:nvSpPr>
        <p:spPr>
          <a:xfrm rot="841139">
            <a:off x="10574020" y="3732530"/>
            <a:ext cx="195580" cy="168275"/>
          </a:xfrm>
          <a:custGeom>
            <a:avLst/>
            <a:gdLst>
              <a:gd name="connsiteX0" fmla="*/ 1787 w 398598"/>
              <a:gd name="connsiteY0" fmla="*/ 161256 h 342844"/>
              <a:gd name="connsiteX1" fmla="*/ 21222 w 398598"/>
              <a:gd name="connsiteY1" fmla="*/ 342845 h 342844"/>
              <a:gd name="connsiteX2" fmla="*/ 142819 w 398598"/>
              <a:gd name="connsiteY2" fmla="*/ 267004 h 342844"/>
              <a:gd name="connsiteX3" fmla="*/ 154832 w 398598"/>
              <a:gd name="connsiteY3" fmla="*/ 138809 h 342844"/>
              <a:gd name="connsiteX4" fmla="*/ 191874 w 398598"/>
              <a:gd name="connsiteY4" fmla="*/ 250150 h 342844"/>
              <a:gd name="connsiteX5" fmla="*/ 398599 w 398598"/>
              <a:gd name="connsiteY5" fmla="*/ 223435 h 342844"/>
              <a:gd name="connsiteX6" fmla="*/ 310422 w 398598"/>
              <a:gd name="connsiteY6" fmla="*/ 38082 h 342844"/>
              <a:gd name="connsiteX7" fmla="*/ 172833 w 398598"/>
              <a:gd name="connsiteY7" fmla="*/ 0 h 342844"/>
              <a:gd name="connsiteX8" fmla="*/ 1787 w 398598"/>
              <a:gd name="connsiteY8" fmla="*/ 161292 h 34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598" h="342844">
                <a:moveTo>
                  <a:pt x="1787" y="161256"/>
                </a:moveTo>
                <a:cubicBezTo>
                  <a:pt x="1787" y="161256"/>
                  <a:pt x="-8720" y="282172"/>
                  <a:pt x="21222" y="342845"/>
                </a:cubicBezTo>
                <a:cubicBezTo>
                  <a:pt x="21222" y="342845"/>
                  <a:pt x="99215" y="277797"/>
                  <a:pt x="142819" y="267004"/>
                </a:cubicBezTo>
                <a:lnTo>
                  <a:pt x="154832" y="138809"/>
                </a:lnTo>
                <a:lnTo>
                  <a:pt x="191874" y="250150"/>
                </a:lnTo>
                <a:lnTo>
                  <a:pt x="398599" y="223435"/>
                </a:lnTo>
                <a:lnTo>
                  <a:pt x="310422" y="38082"/>
                </a:lnTo>
                <a:lnTo>
                  <a:pt x="172833" y="0"/>
                </a:lnTo>
                <a:lnTo>
                  <a:pt x="1787" y="161292"/>
                </a:lnTo>
                <a:close/>
              </a:path>
            </a:pathLst>
          </a:custGeom>
          <a:solidFill>
            <a:srgbClr val="000000"/>
          </a:solidFill>
          <a:ln w="3583" cap="flat">
            <a:noFill/>
            <a:prstDash val="solid"/>
            <a:miter/>
          </a:ln>
        </p:spPr>
        <p:txBody>
          <a:bodyPr rtlCol="0" anchor="ctr"/>
          <a:lstStyle/>
          <a:p>
            <a:endParaRPr lang="zh-CN" altLang="en-US"/>
          </a:p>
        </p:txBody>
      </p:sp>
      <p:sp>
        <p:nvSpPr>
          <p:cNvPr id="44" name="任意多边形: 形状 43"/>
          <p:cNvSpPr/>
          <p:nvPr>
            <p:custDataLst>
              <p:tags r:id="rId28"/>
            </p:custDataLst>
          </p:nvPr>
        </p:nvSpPr>
        <p:spPr>
          <a:xfrm rot="841139">
            <a:off x="9705975" y="4288155"/>
            <a:ext cx="272415" cy="274320"/>
          </a:xfrm>
          <a:custGeom>
            <a:avLst/>
            <a:gdLst>
              <a:gd name="connsiteX0" fmla="*/ 555809 w 555881"/>
              <a:gd name="connsiteY0" fmla="*/ 320318 h 559818"/>
              <a:gd name="connsiteX1" fmla="*/ 298201 w 555881"/>
              <a:gd name="connsiteY1" fmla="*/ 197897 h 559818"/>
              <a:gd name="connsiteX2" fmla="*/ 183955 w 555881"/>
              <a:gd name="connsiteY2" fmla="*/ 854 h 559818"/>
              <a:gd name="connsiteX3" fmla="*/ 138307 w 555881"/>
              <a:gd name="connsiteY3" fmla="*/ 157771 h 559818"/>
              <a:gd name="connsiteX4" fmla="*/ 0 w 555881"/>
              <a:gd name="connsiteY4" fmla="*/ 155369 h 559818"/>
              <a:gd name="connsiteX5" fmla="*/ 84662 w 555881"/>
              <a:gd name="connsiteY5" fmla="*/ 409606 h 559818"/>
              <a:gd name="connsiteX6" fmla="*/ 489471 w 555881"/>
              <a:gd name="connsiteY6" fmla="*/ 559818 h 559818"/>
              <a:gd name="connsiteX7" fmla="*/ 555881 w 555881"/>
              <a:gd name="connsiteY7" fmla="*/ 320283 h 55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5881" h="559818">
                <a:moveTo>
                  <a:pt x="555809" y="320318"/>
                </a:moveTo>
                <a:cubicBezTo>
                  <a:pt x="555809" y="320318"/>
                  <a:pt x="330474" y="243402"/>
                  <a:pt x="298201" y="197897"/>
                </a:cubicBezTo>
                <a:cubicBezTo>
                  <a:pt x="214005" y="79276"/>
                  <a:pt x="233261" y="-9725"/>
                  <a:pt x="183955" y="854"/>
                </a:cubicBezTo>
                <a:cubicBezTo>
                  <a:pt x="134613" y="11468"/>
                  <a:pt x="172982" y="140129"/>
                  <a:pt x="138307" y="157771"/>
                </a:cubicBezTo>
                <a:cubicBezTo>
                  <a:pt x="103596" y="175414"/>
                  <a:pt x="0" y="155369"/>
                  <a:pt x="0" y="155369"/>
                </a:cubicBezTo>
                <a:lnTo>
                  <a:pt x="84662" y="409606"/>
                </a:lnTo>
                <a:lnTo>
                  <a:pt x="489471" y="559818"/>
                </a:lnTo>
                <a:lnTo>
                  <a:pt x="555881" y="320283"/>
                </a:lnTo>
                <a:close/>
              </a:path>
            </a:pathLst>
          </a:custGeom>
          <a:solidFill>
            <a:srgbClr val="FFFFFF"/>
          </a:solidFill>
          <a:ln w="3583" cap="flat">
            <a:noFill/>
            <a:prstDash val="solid"/>
            <a:miter/>
          </a:ln>
        </p:spPr>
        <p:txBody>
          <a:bodyPr rtlCol="0" anchor="ctr"/>
          <a:lstStyle/>
          <a:p>
            <a:endParaRPr lang="zh-CN" altLang="en-US"/>
          </a:p>
        </p:txBody>
      </p:sp>
      <p:sp>
        <p:nvSpPr>
          <p:cNvPr id="45" name="任意多边形: 形状 44"/>
          <p:cNvSpPr/>
          <p:nvPr>
            <p:custDataLst>
              <p:tags r:id="rId29"/>
            </p:custDataLst>
          </p:nvPr>
        </p:nvSpPr>
        <p:spPr>
          <a:xfrm rot="841139">
            <a:off x="9703435" y="4285615"/>
            <a:ext cx="277495" cy="279400"/>
          </a:xfrm>
          <a:custGeom>
            <a:avLst/>
            <a:gdLst>
              <a:gd name="connsiteX0" fmla="*/ 494809 w 566612"/>
              <a:gd name="connsiteY0" fmla="*/ 570556 h 570591"/>
              <a:gd name="connsiteX1" fmla="*/ 492944 w 566612"/>
              <a:gd name="connsiteY1" fmla="*/ 570233 h 570591"/>
              <a:gd name="connsiteX2" fmla="*/ 88171 w 566612"/>
              <a:gd name="connsiteY2" fmla="*/ 420021 h 570591"/>
              <a:gd name="connsiteX3" fmla="*/ 84944 w 566612"/>
              <a:gd name="connsiteY3" fmla="*/ 416686 h 570591"/>
              <a:gd name="connsiteX4" fmla="*/ 282 w 566612"/>
              <a:gd name="connsiteY4" fmla="*/ 162448 h 570591"/>
              <a:gd name="connsiteX5" fmla="*/ 1322 w 566612"/>
              <a:gd name="connsiteY5" fmla="*/ 157213 h 570591"/>
              <a:gd name="connsiteX6" fmla="*/ 6378 w 566612"/>
              <a:gd name="connsiteY6" fmla="*/ 155492 h 570591"/>
              <a:gd name="connsiteX7" fmla="*/ 141242 w 566612"/>
              <a:gd name="connsiteY7" fmla="*/ 158361 h 570591"/>
              <a:gd name="connsiteX8" fmla="*/ 155442 w 566612"/>
              <a:gd name="connsiteY8" fmla="*/ 91520 h 570591"/>
              <a:gd name="connsiteX9" fmla="*/ 188217 w 566612"/>
              <a:gd name="connsiteY9" fmla="*/ 1013 h 570591"/>
              <a:gd name="connsiteX10" fmla="*/ 239997 w 566612"/>
              <a:gd name="connsiteY10" fmla="*/ 59068 h 570591"/>
              <a:gd name="connsiteX11" fmla="*/ 308021 w 566612"/>
              <a:gd name="connsiteY11" fmla="*/ 200172 h 570591"/>
              <a:gd name="connsiteX12" fmla="*/ 562976 w 566612"/>
              <a:gd name="connsiteY12" fmla="*/ 320621 h 570591"/>
              <a:gd name="connsiteX13" fmla="*/ 566418 w 566612"/>
              <a:gd name="connsiteY13" fmla="*/ 327147 h 570591"/>
              <a:gd name="connsiteX14" fmla="*/ 500008 w 566612"/>
              <a:gd name="connsiteY14" fmla="*/ 566683 h 570591"/>
              <a:gd name="connsiteX15" fmla="*/ 497283 w 566612"/>
              <a:gd name="connsiteY15" fmla="*/ 570018 h 570591"/>
              <a:gd name="connsiteX16" fmla="*/ 494845 w 566612"/>
              <a:gd name="connsiteY16" fmla="*/ 570592 h 570591"/>
              <a:gd name="connsiteX17" fmla="*/ 94303 w 566612"/>
              <a:gd name="connsiteY17" fmla="*/ 410806 h 570591"/>
              <a:gd name="connsiteX18" fmla="*/ 491187 w 566612"/>
              <a:gd name="connsiteY18" fmla="*/ 558077 h 570591"/>
              <a:gd name="connsiteX19" fmla="*/ 554657 w 566612"/>
              <a:gd name="connsiteY19" fmla="*/ 329048 h 570591"/>
              <a:gd name="connsiteX20" fmla="*/ 299164 w 566612"/>
              <a:gd name="connsiteY20" fmla="*/ 206304 h 570591"/>
              <a:gd name="connsiteX21" fmla="*/ 229706 w 566612"/>
              <a:gd name="connsiteY21" fmla="*/ 62331 h 570591"/>
              <a:gd name="connsiteX22" fmla="*/ 190404 w 566612"/>
              <a:gd name="connsiteY22" fmla="*/ 11412 h 570591"/>
              <a:gd name="connsiteX23" fmla="*/ 166128 w 566612"/>
              <a:gd name="connsiteY23" fmla="*/ 91628 h 570591"/>
              <a:gd name="connsiteX24" fmla="*/ 146047 w 566612"/>
              <a:gd name="connsiteY24" fmla="*/ 167863 h 570591"/>
              <a:gd name="connsiteX25" fmla="*/ 13263 w 566612"/>
              <a:gd name="connsiteY25" fmla="*/ 167576 h 570591"/>
              <a:gd name="connsiteX26" fmla="*/ 94267 w 566612"/>
              <a:gd name="connsiteY26" fmla="*/ 410770 h 570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6612" h="570591">
                <a:moveTo>
                  <a:pt x="494809" y="570556"/>
                </a:moveTo>
                <a:cubicBezTo>
                  <a:pt x="494163" y="570556"/>
                  <a:pt x="493554" y="570448"/>
                  <a:pt x="492944" y="570233"/>
                </a:cubicBezTo>
                <a:lnTo>
                  <a:pt x="88171" y="420021"/>
                </a:lnTo>
                <a:cubicBezTo>
                  <a:pt x="86629" y="419447"/>
                  <a:pt x="85446" y="418228"/>
                  <a:pt x="84944" y="416686"/>
                </a:cubicBezTo>
                <a:lnTo>
                  <a:pt x="282" y="162448"/>
                </a:lnTo>
                <a:cubicBezTo>
                  <a:pt x="-328" y="160620"/>
                  <a:pt x="67" y="158647"/>
                  <a:pt x="1322" y="157213"/>
                </a:cubicBezTo>
                <a:cubicBezTo>
                  <a:pt x="2577" y="155779"/>
                  <a:pt x="4513" y="155097"/>
                  <a:pt x="6378" y="155492"/>
                </a:cubicBezTo>
                <a:cubicBezTo>
                  <a:pt x="7418" y="155671"/>
                  <a:pt x="108575" y="174963"/>
                  <a:pt x="141242" y="158361"/>
                </a:cubicBezTo>
                <a:cubicBezTo>
                  <a:pt x="154187" y="151798"/>
                  <a:pt x="154833" y="121139"/>
                  <a:pt x="155442" y="91520"/>
                </a:cubicBezTo>
                <a:cubicBezTo>
                  <a:pt x="156303" y="50282"/>
                  <a:pt x="157199" y="7647"/>
                  <a:pt x="188217" y="1013"/>
                </a:cubicBezTo>
                <a:cubicBezTo>
                  <a:pt x="218589" y="-5514"/>
                  <a:pt x="227124" y="20161"/>
                  <a:pt x="239997" y="59068"/>
                </a:cubicBezTo>
                <a:cubicBezTo>
                  <a:pt x="251866" y="94891"/>
                  <a:pt x="268074" y="143945"/>
                  <a:pt x="308021" y="200172"/>
                </a:cubicBezTo>
                <a:cubicBezTo>
                  <a:pt x="338931" y="243740"/>
                  <a:pt x="560753" y="319832"/>
                  <a:pt x="562976" y="320621"/>
                </a:cubicBezTo>
                <a:cubicBezTo>
                  <a:pt x="565665" y="321553"/>
                  <a:pt x="567172" y="324386"/>
                  <a:pt x="566418" y="327147"/>
                </a:cubicBezTo>
                <a:lnTo>
                  <a:pt x="500008" y="566683"/>
                </a:lnTo>
                <a:cubicBezTo>
                  <a:pt x="499614" y="568118"/>
                  <a:pt x="498610" y="569337"/>
                  <a:pt x="497283" y="570018"/>
                </a:cubicBezTo>
                <a:cubicBezTo>
                  <a:pt x="496530" y="570413"/>
                  <a:pt x="495669" y="570592"/>
                  <a:pt x="494845" y="570592"/>
                </a:cubicBezTo>
                <a:close/>
                <a:moveTo>
                  <a:pt x="94303" y="410806"/>
                </a:moveTo>
                <a:lnTo>
                  <a:pt x="491187" y="558077"/>
                </a:lnTo>
                <a:lnTo>
                  <a:pt x="554657" y="329048"/>
                </a:lnTo>
                <a:cubicBezTo>
                  <a:pt x="520878" y="317322"/>
                  <a:pt x="329823" y="249477"/>
                  <a:pt x="299164" y="206304"/>
                </a:cubicBezTo>
                <a:cubicBezTo>
                  <a:pt x="258321" y="148750"/>
                  <a:pt x="241790" y="98799"/>
                  <a:pt x="229706" y="62331"/>
                </a:cubicBezTo>
                <a:cubicBezTo>
                  <a:pt x="216079" y="21165"/>
                  <a:pt x="210342" y="7109"/>
                  <a:pt x="190404" y="11412"/>
                </a:cubicBezTo>
                <a:cubicBezTo>
                  <a:pt x="167706" y="16289"/>
                  <a:pt x="166881" y="54586"/>
                  <a:pt x="166128" y="91628"/>
                </a:cubicBezTo>
                <a:cubicBezTo>
                  <a:pt x="165411" y="125944"/>
                  <a:pt x="164730" y="158361"/>
                  <a:pt x="146047" y="167863"/>
                </a:cubicBezTo>
                <a:cubicBezTo>
                  <a:pt x="115890" y="183175"/>
                  <a:pt x="39619" y="172059"/>
                  <a:pt x="13263" y="167576"/>
                </a:cubicBezTo>
                <a:lnTo>
                  <a:pt x="94267" y="410770"/>
                </a:lnTo>
                <a:close/>
              </a:path>
            </a:pathLst>
          </a:custGeom>
          <a:solidFill>
            <a:srgbClr val="000000"/>
          </a:solidFill>
          <a:ln w="3583" cap="flat">
            <a:noFill/>
            <a:prstDash val="solid"/>
            <a:miter/>
          </a:ln>
        </p:spPr>
        <p:txBody>
          <a:bodyPr rtlCol="0" anchor="ctr"/>
          <a:lstStyle/>
          <a:p>
            <a:endParaRPr lang="zh-CN" altLang="en-US"/>
          </a:p>
        </p:txBody>
      </p:sp>
      <p:sp>
        <p:nvSpPr>
          <p:cNvPr id="46" name="任意多边形: 形状 45"/>
          <p:cNvSpPr/>
          <p:nvPr>
            <p:custDataLst>
              <p:tags r:id="rId30"/>
            </p:custDataLst>
          </p:nvPr>
        </p:nvSpPr>
        <p:spPr>
          <a:xfrm rot="841139">
            <a:off x="10467975" y="4699635"/>
            <a:ext cx="617220" cy="104775"/>
          </a:xfrm>
          <a:custGeom>
            <a:avLst/>
            <a:gdLst>
              <a:gd name="connsiteX0" fmla="*/ 1249802 w 1249837"/>
              <a:gd name="connsiteY0" fmla="*/ 58100 h 213888"/>
              <a:gd name="connsiteX1" fmla="*/ 600760 w 1249837"/>
              <a:gd name="connsiteY1" fmla="*/ 207703 h 213888"/>
              <a:gd name="connsiteX2" fmla="*/ 20 w 1249837"/>
              <a:gd name="connsiteY2" fmla="*/ 153090 h 213888"/>
              <a:gd name="connsiteX3" fmla="*/ 592190 w 1249837"/>
              <a:gd name="connsiteY3" fmla="*/ 6715 h 213888"/>
              <a:gd name="connsiteX4" fmla="*/ 1249838 w 1249837"/>
              <a:gd name="connsiteY4" fmla="*/ 58136 h 213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837" h="213888">
                <a:moveTo>
                  <a:pt x="1249802" y="58100"/>
                </a:moveTo>
                <a:cubicBezTo>
                  <a:pt x="1252169" y="113609"/>
                  <a:pt x="984340" y="191315"/>
                  <a:pt x="600760" y="207703"/>
                </a:cubicBezTo>
                <a:cubicBezTo>
                  <a:pt x="217180" y="224090"/>
                  <a:pt x="2386" y="208599"/>
                  <a:pt x="20" y="153090"/>
                </a:cubicBezTo>
                <a:cubicBezTo>
                  <a:pt x="-2347" y="97581"/>
                  <a:pt x="208610" y="23066"/>
                  <a:pt x="592190" y="6715"/>
                </a:cubicBezTo>
                <a:cubicBezTo>
                  <a:pt x="975770" y="-9673"/>
                  <a:pt x="1247471" y="2627"/>
                  <a:pt x="1249838" y="58136"/>
                </a:cubicBezTo>
                <a:close/>
              </a:path>
            </a:pathLst>
          </a:custGeom>
          <a:solidFill>
            <a:srgbClr val="262626"/>
          </a:solidFill>
          <a:ln w="3583" cap="flat">
            <a:noFill/>
            <a:prstDash val="solid"/>
            <a:miter/>
          </a:ln>
        </p:spPr>
        <p:txBody>
          <a:bodyPr rtlCol="0" anchor="ctr"/>
          <a:lstStyle/>
          <a:p>
            <a:endParaRPr lang="zh-CN" altLang="en-US"/>
          </a:p>
        </p:txBody>
      </p:sp>
      <p:sp>
        <p:nvSpPr>
          <p:cNvPr id="47" name="任意多边形: 形状 46"/>
          <p:cNvSpPr/>
          <p:nvPr>
            <p:custDataLst>
              <p:tags r:id="rId31"/>
            </p:custDataLst>
          </p:nvPr>
        </p:nvSpPr>
        <p:spPr>
          <a:xfrm rot="841139">
            <a:off x="10430510" y="4715510"/>
            <a:ext cx="638810" cy="1626235"/>
          </a:xfrm>
          <a:custGeom>
            <a:avLst/>
            <a:gdLst>
              <a:gd name="connsiteX0" fmla="*/ 697277 w 1303755"/>
              <a:gd name="connsiteY0" fmla="*/ 81327 h 3319293"/>
              <a:gd name="connsiteX1" fmla="*/ 633270 w 1303755"/>
              <a:gd name="connsiteY1" fmla="*/ 1541851 h 3319293"/>
              <a:gd name="connsiteX2" fmla="*/ 1303755 w 1303755"/>
              <a:gd name="connsiteY2" fmla="*/ 3077857 h 3319293"/>
              <a:gd name="connsiteX3" fmla="*/ 741814 w 1303755"/>
              <a:gd name="connsiteY3" fmla="*/ 3319294 h 3319293"/>
              <a:gd name="connsiteX4" fmla="*/ 2767 w 1303755"/>
              <a:gd name="connsiteY4" fmla="*/ 1631820 h 3319293"/>
              <a:gd name="connsiteX5" fmla="*/ 95175 w 1303755"/>
              <a:gd name="connsiteY5" fmla="*/ 0 h 3319293"/>
              <a:gd name="connsiteX6" fmla="*/ 697313 w 1303755"/>
              <a:gd name="connsiteY6" fmla="*/ 81292 h 331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3755" h="3319293">
                <a:moveTo>
                  <a:pt x="697277" y="81327"/>
                </a:moveTo>
                <a:lnTo>
                  <a:pt x="633270" y="1541851"/>
                </a:lnTo>
                <a:lnTo>
                  <a:pt x="1303755" y="3077857"/>
                </a:lnTo>
                <a:lnTo>
                  <a:pt x="741814" y="3319294"/>
                </a:lnTo>
                <a:cubicBezTo>
                  <a:pt x="741814" y="3319294"/>
                  <a:pt x="24569" y="1749975"/>
                  <a:pt x="2767" y="1631820"/>
                </a:cubicBezTo>
                <a:cubicBezTo>
                  <a:pt x="-19035" y="1513666"/>
                  <a:pt x="95175" y="0"/>
                  <a:pt x="95175" y="0"/>
                </a:cubicBezTo>
                <a:lnTo>
                  <a:pt x="697313" y="81292"/>
                </a:lnTo>
                <a:close/>
              </a:path>
            </a:pathLst>
          </a:custGeom>
          <a:solidFill>
            <a:schemeClr val="accent1">
              <a:lumMod val="50000"/>
            </a:schemeClr>
          </a:solidFill>
          <a:ln w="3583" cap="flat">
            <a:noFill/>
            <a:prstDash val="solid"/>
            <a:miter/>
          </a:ln>
        </p:spPr>
        <p:txBody>
          <a:bodyPr rtlCol="0" anchor="ctr"/>
          <a:lstStyle/>
          <a:p>
            <a:endParaRPr lang="zh-CN" altLang="en-US" dirty="0"/>
          </a:p>
        </p:txBody>
      </p:sp>
      <p:sp>
        <p:nvSpPr>
          <p:cNvPr id="48" name="任意多边形: 形状 47"/>
          <p:cNvSpPr/>
          <p:nvPr>
            <p:custDataLst>
              <p:tags r:id="rId32"/>
            </p:custDataLst>
          </p:nvPr>
        </p:nvSpPr>
        <p:spPr>
          <a:xfrm rot="841139">
            <a:off x="10601960" y="6241415"/>
            <a:ext cx="280670" cy="122555"/>
          </a:xfrm>
          <a:custGeom>
            <a:avLst/>
            <a:gdLst>
              <a:gd name="connsiteX0" fmla="*/ 571605 w 572540"/>
              <a:gd name="connsiteY0" fmla="*/ 15338 h 249913"/>
              <a:gd name="connsiteX1" fmla="*/ 470340 w 572540"/>
              <a:gd name="connsiteY1" fmla="*/ 110292 h 249913"/>
              <a:gd name="connsiteX2" fmla="*/ 309227 w 572540"/>
              <a:gd name="connsiteY2" fmla="*/ 184806 h 249913"/>
              <a:gd name="connsiteX3" fmla="*/ 155680 w 572540"/>
              <a:gd name="connsiteY3" fmla="*/ 233538 h 249913"/>
              <a:gd name="connsiteX4" fmla="*/ 950 w 572540"/>
              <a:gd name="connsiteY4" fmla="*/ 234542 h 249913"/>
              <a:gd name="connsiteX5" fmla="*/ 106195 w 572540"/>
              <a:gd name="connsiteY5" fmla="*/ 137294 h 249913"/>
              <a:gd name="connsiteX6" fmla="*/ 263220 w 572540"/>
              <a:gd name="connsiteY6" fmla="*/ 65038 h 249913"/>
              <a:gd name="connsiteX7" fmla="*/ 421393 w 572540"/>
              <a:gd name="connsiteY7" fmla="*/ 15266 h 249913"/>
              <a:gd name="connsiteX8" fmla="*/ 571605 w 572540"/>
              <a:gd name="connsiteY8" fmla="*/ 15374 h 249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540" h="249913">
                <a:moveTo>
                  <a:pt x="571605" y="15338"/>
                </a:moveTo>
                <a:cubicBezTo>
                  <a:pt x="579314" y="35455"/>
                  <a:pt x="538830" y="71421"/>
                  <a:pt x="470340" y="110292"/>
                </a:cubicBezTo>
                <a:cubicBezTo>
                  <a:pt x="426377" y="135178"/>
                  <a:pt x="370904" y="161139"/>
                  <a:pt x="309227" y="184806"/>
                </a:cubicBezTo>
                <a:cubicBezTo>
                  <a:pt x="254184" y="205927"/>
                  <a:pt x="201543" y="222493"/>
                  <a:pt x="155680" y="233538"/>
                </a:cubicBezTo>
                <a:cubicBezTo>
                  <a:pt x="70516" y="254193"/>
                  <a:pt x="9233" y="256165"/>
                  <a:pt x="950" y="234542"/>
                </a:cubicBezTo>
                <a:cubicBezTo>
                  <a:pt x="-6975" y="213995"/>
                  <a:pt x="35267" y="176989"/>
                  <a:pt x="106195" y="137294"/>
                </a:cubicBezTo>
                <a:cubicBezTo>
                  <a:pt x="149477" y="113089"/>
                  <a:pt x="203479" y="88023"/>
                  <a:pt x="263220" y="65038"/>
                </a:cubicBezTo>
                <a:cubicBezTo>
                  <a:pt x="320164" y="43093"/>
                  <a:pt x="374561" y="26275"/>
                  <a:pt x="421393" y="15266"/>
                </a:cubicBezTo>
                <a:cubicBezTo>
                  <a:pt x="504226" y="-4384"/>
                  <a:pt x="563537" y="-5819"/>
                  <a:pt x="571605" y="15374"/>
                </a:cubicBezTo>
                <a:close/>
              </a:path>
            </a:pathLst>
          </a:custGeom>
          <a:solidFill>
            <a:srgbClr val="111111"/>
          </a:solidFill>
          <a:ln w="3583" cap="flat">
            <a:solidFill>
              <a:schemeClr val="tx2"/>
            </a:solidFill>
            <a:prstDash val="solid"/>
            <a:miter/>
          </a:ln>
        </p:spPr>
        <p:txBody>
          <a:bodyPr rtlCol="0" anchor="ctr"/>
          <a:lstStyle/>
          <a:p>
            <a:endParaRPr lang="zh-CN" altLang="en-US"/>
          </a:p>
        </p:txBody>
      </p:sp>
      <p:sp>
        <p:nvSpPr>
          <p:cNvPr id="49" name="任意多边形: 形状 48"/>
          <p:cNvSpPr/>
          <p:nvPr>
            <p:custDataLst>
              <p:tags r:id="rId33"/>
            </p:custDataLst>
          </p:nvPr>
        </p:nvSpPr>
        <p:spPr>
          <a:xfrm rot="841139">
            <a:off x="10651490" y="6250305"/>
            <a:ext cx="192405" cy="135890"/>
          </a:xfrm>
          <a:custGeom>
            <a:avLst/>
            <a:gdLst>
              <a:gd name="connsiteX0" fmla="*/ 392150 w 392150"/>
              <a:gd name="connsiteY0" fmla="*/ 149495 h 276685"/>
              <a:gd name="connsiteX1" fmla="*/ 79606 w 392150"/>
              <a:gd name="connsiteY1" fmla="*/ 276686 h 276685"/>
              <a:gd name="connsiteX2" fmla="*/ 49485 w 392150"/>
              <a:gd name="connsiteY2" fmla="*/ 218272 h 276685"/>
              <a:gd name="connsiteX3" fmla="*/ 0 w 392150"/>
              <a:gd name="connsiteY3" fmla="*/ 122027 h 276685"/>
              <a:gd name="connsiteX4" fmla="*/ 157025 w 392150"/>
              <a:gd name="connsiteY4" fmla="*/ 49772 h 276685"/>
              <a:gd name="connsiteX5" fmla="*/ 315198 w 392150"/>
              <a:gd name="connsiteY5" fmla="*/ 0 h 276685"/>
              <a:gd name="connsiteX6" fmla="*/ 364181 w 392150"/>
              <a:gd name="connsiteY6" fmla="*/ 95061 h 276685"/>
              <a:gd name="connsiteX7" fmla="*/ 378488 w 392150"/>
              <a:gd name="connsiteY7" fmla="*/ 122924 h 276685"/>
              <a:gd name="connsiteX8" fmla="*/ 392150 w 392150"/>
              <a:gd name="connsiteY8" fmla="*/ 149530 h 276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150" h="276685">
                <a:moveTo>
                  <a:pt x="392150" y="149495"/>
                </a:moveTo>
                <a:lnTo>
                  <a:pt x="79606" y="276686"/>
                </a:lnTo>
                <a:lnTo>
                  <a:pt x="49485" y="218272"/>
                </a:lnTo>
                <a:lnTo>
                  <a:pt x="0" y="122027"/>
                </a:lnTo>
                <a:cubicBezTo>
                  <a:pt x="43281" y="97823"/>
                  <a:pt x="97284" y="72757"/>
                  <a:pt x="157025" y="49772"/>
                </a:cubicBezTo>
                <a:cubicBezTo>
                  <a:pt x="213969" y="27826"/>
                  <a:pt x="268366" y="11008"/>
                  <a:pt x="315198" y="0"/>
                </a:cubicBezTo>
                <a:lnTo>
                  <a:pt x="364181" y="95061"/>
                </a:lnTo>
                <a:lnTo>
                  <a:pt x="378488" y="122924"/>
                </a:lnTo>
                <a:lnTo>
                  <a:pt x="392150" y="149530"/>
                </a:lnTo>
                <a:close/>
              </a:path>
            </a:pathLst>
          </a:custGeom>
          <a:solidFill>
            <a:srgbClr val="FFFFFF"/>
          </a:solidFill>
          <a:ln w="3583" cap="flat">
            <a:noFill/>
            <a:prstDash val="solid"/>
            <a:miter/>
          </a:ln>
        </p:spPr>
        <p:txBody>
          <a:bodyPr rtlCol="0" anchor="ctr"/>
          <a:lstStyle/>
          <a:p>
            <a:endParaRPr lang="zh-CN" altLang="en-US"/>
          </a:p>
        </p:txBody>
      </p:sp>
      <p:sp>
        <p:nvSpPr>
          <p:cNvPr id="50" name="任意多边形: 形状 49"/>
          <p:cNvSpPr/>
          <p:nvPr>
            <p:custDataLst>
              <p:tags r:id="rId34"/>
            </p:custDataLst>
          </p:nvPr>
        </p:nvSpPr>
        <p:spPr>
          <a:xfrm rot="841139">
            <a:off x="10648950" y="6247130"/>
            <a:ext cx="197485" cy="140970"/>
          </a:xfrm>
          <a:custGeom>
            <a:avLst/>
            <a:gdLst>
              <a:gd name="connsiteX0" fmla="*/ 84970 w 402876"/>
              <a:gd name="connsiteY0" fmla="*/ 287447 h 287482"/>
              <a:gd name="connsiteX1" fmla="*/ 80201 w 402876"/>
              <a:gd name="connsiteY1" fmla="*/ 284542 h 287482"/>
              <a:gd name="connsiteX2" fmla="*/ 595 w 402876"/>
              <a:gd name="connsiteY2" fmla="*/ 129884 h 287482"/>
              <a:gd name="connsiteX3" fmla="*/ 2746 w 402876"/>
              <a:gd name="connsiteY3" fmla="*/ 122712 h 287482"/>
              <a:gd name="connsiteX4" fmla="*/ 160453 w 402876"/>
              <a:gd name="connsiteY4" fmla="*/ 50134 h 287482"/>
              <a:gd name="connsiteX5" fmla="*/ 319307 w 402876"/>
              <a:gd name="connsiteY5" fmla="*/ 147 h 287482"/>
              <a:gd name="connsiteX6" fmla="*/ 325331 w 402876"/>
              <a:gd name="connsiteY6" fmla="*/ 2908 h 287482"/>
              <a:gd name="connsiteX7" fmla="*/ 402284 w 402876"/>
              <a:gd name="connsiteY7" fmla="*/ 152439 h 287482"/>
              <a:gd name="connsiteX8" fmla="*/ 402535 w 402876"/>
              <a:gd name="connsiteY8" fmla="*/ 156778 h 287482"/>
              <a:gd name="connsiteX9" fmla="*/ 399523 w 402876"/>
              <a:gd name="connsiteY9" fmla="*/ 159897 h 287482"/>
              <a:gd name="connsiteX10" fmla="*/ 86978 w 402876"/>
              <a:gd name="connsiteY10" fmla="*/ 287088 h 287482"/>
              <a:gd name="connsiteX11" fmla="*/ 84970 w 402876"/>
              <a:gd name="connsiteY11" fmla="*/ 287482 h 287482"/>
              <a:gd name="connsiteX12" fmla="*/ 12536 w 402876"/>
              <a:gd name="connsiteY12" fmla="*/ 129561 h 287482"/>
              <a:gd name="connsiteX13" fmla="*/ 87480 w 402876"/>
              <a:gd name="connsiteY13" fmla="*/ 275219 h 287482"/>
              <a:gd name="connsiteX14" fmla="*/ 390020 w 402876"/>
              <a:gd name="connsiteY14" fmla="*/ 152080 h 287482"/>
              <a:gd name="connsiteX15" fmla="*/ 317693 w 402876"/>
              <a:gd name="connsiteY15" fmla="*/ 11550 h 287482"/>
              <a:gd name="connsiteX16" fmla="*/ 164326 w 402876"/>
              <a:gd name="connsiteY16" fmla="*/ 60139 h 287482"/>
              <a:gd name="connsiteX17" fmla="*/ 12536 w 402876"/>
              <a:gd name="connsiteY17" fmla="*/ 129561 h 287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2876" h="287482">
                <a:moveTo>
                  <a:pt x="84970" y="287447"/>
                </a:moveTo>
                <a:cubicBezTo>
                  <a:pt x="82998" y="287447"/>
                  <a:pt x="81133" y="286371"/>
                  <a:pt x="80201" y="284542"/>
                </a:cubicBezTo>
                <a:lnTo>
                  <a:pt x="595" y="129884"/>
                </a:lnTo>
                <a:cubicBezTo>
                  <a:pt x="-732" y="127302"/>
                  <a:pt x="236" y="124146"/>
                  <a:pt x="2746" y="122712"/>
                </a:cubicBezTo>
                <a:cubicBezTo>
                  <a:pt x="47426" y="97718"/>
                  <a:pt x="101932" y="72617"/>
                  <a:pt x="160453" y="50134"/>
                </a:cubicBezTo>
                <a:cubicBezTo>
                  <a:pt x="215460" y="28941"/>
                  <a:pt x="270396" y="11658"/>
                  <a:pt x="319307" y="147"/>
                </a:cubicBezTo>
                <a:cubicBezTo>
                  <a:pt x="321709" y="-427"/>
                  <a:pt x="324184" y="720"/>
                  <a:pt x="325331" y="2908"/>
                </a:cubicBezTo>
                <a:lnTo>
                  <a:pt x="402284" y="152439"/>
                </a:lnTo>
                <a:cubicBezTo>
                  <a:pt x="402965" y="153766"/>
                  <a:pt x="403073" y="155343"/>
                  <a:pt x="402535" y="156778"/>
                </a:cubicBezTo>
                <a:cubicBezTo>
                  <a:pt x="401997" y="158176"/>
                  <a:pt x="400921" y="159323"/>
                  <a:pt x="399523" y="159897"/>
                </a:cubicBezTo>
                <a:lnTo>
                  <a:pt x="86978" y="287088"/>
                </a:lnTo>
                <a:cubicBezTo>
                  <a:pt x="86333" y="287375"/>
                  <a:pt x="85616" y="287482"/>
                  <a:pt x="84970" y="287482"/>
                </a:cubicBezTo>
                <a:close/>
                <a:moveTo>
                  <a:pt x="12536" y="129561"/>
                </a:moveTo>
                <a:lnTo>
                  <a:pt x="87480" y="275219"/>
                </a:lnTo>
                <a:lnTo>
                  <a:pt x="390020" y="152080"/>
                </a:lnTo>
                <a:lnTo>
                  <a:pt x="317693" y="11550"/>
                </a:lnTo>
                <a:cubicBezTo>
                  <a:pt x="270252" y="22953"/>
                  <a:pt x="217324" y="39735"/>
                  <a:pt x="164326" y="60139"/>
                </a:cubicBezTo>
                <a:cubicBezTo>
                  <a:pt x="108243" y="81690"/>
                  <a:pt x="55889" y="105643"/>
                  <a:pt x="12536" y="129561"/>
                </a:cubicBezTo>
                <a:close/>
              </a:path>
            </a:pathLst>
          </a:custGeom>
          <a:solidFill>
            <a:schemeClr val="tx2"/>
          </a:solidFill>
          <a:ln w="3583" cap="flat">
            <a:noFill/>
            <a:prstDash val="solid"/>
            <a:miter/>
          </a:ln>
        </p:spPr>
        <p:txBody>
          <a:bodyPr rtlCol="0" anchor="ctr"/>
          <a:lstStyle/>
          <a:p>
            <a:endParaRPr lang="zh-CN" altLang="en-US"/>
          </a:p>
        </p:txBody>
      </p:sp>
      <p:sp>
        <p:nvSpPr>
          <p:cNvPr id="51" name="椭圆 50"/>
          <p:cNvSpPr/>
          <p:nvPr>
            <p:custDataLst>
              <p:tags r:id="rId35"/>
            </p:custDataLst>
          </p:nvPr>
        </p:nvSpPr>
        <p:spPr>
          <a:xfrm rot="841139">
            <a:off x="10800080" y="6417945"/>
            <a:ext cx="22225" cy="22225"/>
          </a:xfrm>
          <a:prstGeom prst="ellipse">
            <a:avLst/>
          </a:prstGeom>
          <a:solidFill>
            <a:srgbClr val="FFFFFF"/>
          </a:solidFill>
          <a:ln w="3583" cap="flat">
            <a:noFill/>
            <a:prstDash val="solid"/>
            <a:miter/>
          </a:ln>
        </p:spPr>
        <p:txBody>
          <a:bodyPr rtlCol="0" anchor="ctr"/>
          <a:lstStyle/>
          <a:p>
            <a:endParaRPr lang="zh-CN" altLang="en-US"/>
          </a:p>
        </p:txBody>
      </p:sp>
      <p:sp>
        <p:nvSpPr>
          <p:cNvPr id="52" name="任意多边形: 形状 51"/>
          <p:cNvSpPr/>
          <p:nvPr>
            <p:custDataLst>
              <p:tags r:id="rId36"/>
            </p:custDataLst>
          </p:nvPr>
        </p:nvSpPr>
        <p:spPr>
          <a:xfrm rot="841139">
            <a:off x="10569575" y="6426835"/>
            <a:ext cx="88900" cy="83820"/>
          </a:xfrm>
          <a:custGeom>
            <a:avLst/>
            <a:gdLst>
              <a:gd name="connsiteX0" fmla="*/ 118439 w 181953"/>
              <a:gd name="connsiteY0" fmla="*/ 170401 h 170472"/>
              <a:gd name="connsiteX1" fmla="*/ 116932 w 181953"/>
              <a:gd name="connsiteY1" fmla="*/ 170185 h 170472"/>
              <a:gd name="connsiteX2" fmla="*/ 3906 w 181953"/>
              <a:gd name="connsiteY2" fmla="*/ 137626 h 170472"/>
              <a:gd name="connsiteX3" fmla="*/ 212 w 181953"/>
              <a:gd name="connsiteY3" fmla="*/ 130956 h 170472"/>
              <a:gd name="connsiteX4" fmla="*/ 6882 w 181953"/>
              <a:gd name="connsiteY4" fmla="*/ 127263 h 170472"/>
              <a:gd name="connsiteX5" fmla="*/ 107932 w 181953"/>
              <a:gd name="connsiteY5" fmla="*/ 156380 h 170472"/>
              <a:gd name="connsiteX6" fmla="*/ 65654 w 181953"/>
              <a:gd name="connsiteY6" fmla="*/ 74192 h 170472"/>
              <a:gd name="connsiteX7" fmla="*/ 66121 w 181953"/>
              <a:gd name="connsiteY7" fmla="*/ 68526 h 170472"/>
              <a:gd name="connsiteX8" fmla="*/ 71428 w 181953"/>
              <a:gd name="connsiteY8" fmla="*/ 66482 h 170472"/>
              <a:gd name="connsiteX9" fmla="*/ 165377 w 181953"/>
              <a:gd name="connsiteY9" fmla="*/ 84447 h 170472"/>
              <a:gd name="connsiteX10" fmla="*/ 117219 w 181953"/>
              <a:gd name="connsiteY10" fmla="*/ 8247 h 170472"/>
              <a:gd name="connsiteX11" fmla="*/ 118905 w 181953"/>
              <a:gd name="connsiteY11" fmla="*/ 825 h 170472"/>
              <a:gd name="connsiteX12" fmla="*/ 126327 w 181953"/>
              <a:gd name="connsiteY12" fmla="*/ 2510 h 170472"/>
              <a:gd name="connsiteX13" fmla="*/ 181119 w 181953"/>
              <a:gd name="connsiteY13" fmla="*/ 89217 h 170472"/>
              <a:gd name="connsiteX14" fmla="*/ 181012 w 181953"/>
              <a:gd name="connsiteY14" fmla="*/ 95133 h 170472"/>
              <a:gd name="connsiteX15" fmla="*/ 175561 w 181953"/>
              <a:gd name="connsiteY15" fmla="*/ 97392 h 170472"/>
              <a:gd name="connsiteX16" fmla="*/ 80285 w 181953"/>
              <a:gd name="connsiteY16" fmla="*/ 79176 h 170472"/>
              <a:gd name="connsiteX17" fmla="*/ 123208 w 181953"/>
              <a:gd name="connsiteY17" fmla="*/ 162619 h 170472"/>
              <a:gd name="connsiteX18" fmla="*/ 122562 w 181953"/>
              <a:gd name="connsiteY18" fmla="*/ 168500 h 170472"/>
              <a:gd name="connsiteX19" fmla="*/ 118403 w 181953"/>
              <a:gd name="connsiteY19" fmla="*/ 170472 h 170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1953" h="170472">
                <a:moveTo>
                  <a:pt x="118439" y="170401"/>
                </a:moveTo>
                <a:cubicBezTo>
                  <a:pt x="117936" y="170401"/>
                  <a:pt x="117434" y="170329"/>
                  <a:pt x="116932" y="170185"/>
                </a:cubicBezTo>
                <a:lnTo>
                  <a:pt x="3906" y="137626"/>
                </a:lnTo>
                <a:cubicBezTo>
                  <a:pt x="1037" y="136801"/>
                  <a:pt x="-612" y="133825"/>
                  <a:pt x="212" y="130956"/>
                </a:cubicBezTo>
                <a:cubicBezTo>
                  <a:pt x="1037" y="128087"/>
                  <a:pt x="4013" y="126438"/>
                  <a:pt x="6882" y="127263"/>
                </a:cubicBezTo>
                <a:lnTo>
                  <a:pt x="107932" y="156380"/>
                </a:lnTo>
                <a:lnTo>
                  <a:pt x="65654" y="74192"/>
                </a:lnTo>
                <a:cubicBezTo>
                  <a:pt x="64722" y="72363"/>
                  <a:pt x="64901" y="70175"/>
                  <a:pt x="66121" y="68526"/>
                </a:cubicBezTo>
                <a:cubicBezTo>
                  <a:pt x="67340" y="66877"/>
                  <a:pt x="69420" y="66087"/>
                  <a:pt x="71428" y="66482"/>
                </a:cubicBezTo>
                <a:lnTo>
                  <a:pt x="165377" y="84447"/>
                </a:lnTo>
                <a:lnTo>
                  <a:pt x="117219" y="8247"/>
                </a:lnTo>
                <a:cubicBezTo>
                  <a:pt x="115641" y="5738"/>
                  <a:pt x="116395" y="2402"/>
                  <a:pt x="118905" y="825"/>
                </a:cubicBezTo>
                <a:cubicBezTo>
                  <a:pt x="121415" y="-753"/>
                  <a:pt x="124750" y="0"/>
                  <a:pt x="126327" y="2510"/>
                </a:cubicBezTo>
                <a:lnTo>
                  <a:pt x="181119" y="89217"/>
                </a:lnTo>
                <a:cubicBezTo>
                  <a:pt x="182267" y="91010"/>
                  <a:pt x="182231" y="93340"/>
                  <a:pt x="181012" y="95133"/>
                </a:cubicBezTo>
                <a:cubicBezTo>
                  <a:pt x="179793" y="96890"/>
                  <a:pt x="177641" y="97787"/>
                  <a:pt x="175561" y="97392"/>
                </a:cubicBezTo>
                <a:lnTo>
                  <a:pt x="80285" y="79176"/>
                </a:lnTo>
                <a:lnTo>
                  <a:pt x="123208" y="162619"/>
                </a:lnTo>
                <a:cubicBezTo>
                  <a:pt x="124176" y="164520"/>
                  <a:pt x="123960" y="166850"/>
                  <a:pt x="122562" y="168500"/>
                </a:cubicBezTo>
                <a:cubicBezTo>
                  <a:pt x="121522" y="169755"/>
                  <a:pt x="119980" y="170472"/>
                  <a:pt x="118403" y="170472"/>
                </a:cubicBezTo>
                <a:close/>
              </a:path>
            </a:pathLst>
          </a:custGeom>
          <a:solidFill>
            <a:srgbClr val="FFFFFF"/>
          </a:solidFill>
          <a:ln w="3583" cap="flat">
            <a:noFill/>
            <a:prstDash val="solid"/>
            <a:miter/>
          </a:ln>
        </p:spPr>
        <p:txBody>
          <a:bodyPr rtlCol="0" anchor="ctr"/>
          <a:lstStyle/>
          <a:p>
            <a:endParaRPr lang="zh-CN" altLang="en-US"/>
          </a:p>
        </p:txBody>
      </p:sp>
      <p:sp>
        <p:nvSpPr>
          <p:cNvPr id="53" name="任意多边形: 形状 52"/>
          <p:cNvSpPr/>
          <p:nvPr>
            <p:custDataLst>
              <p:tags r:id="rId37"/>
            </p:custDataLst>
          </p:nvPr>
        </p:nvSpPr>
        <p:spPr>
          <a:xfrm rot="841139">
            <a:off x="10295255" y="4592320"/>
            <a:ext cx="1120775" cy="1280795"/>
          </a:xfrm>
          <a:custGeom>
            <a:avLst/>
            <a:gdLst>
              <a:gd name="connsiteX0" fmla="*/ 2286716 w 2286751"/>
              <a:gd name="connsiteY0" fmla="*/ 2119219 h 2613637"/>
              <a:gd name="connsiteX1" fmla="*/ 746694 w 2286751"/>
              <a:gd name="connsiteY1" fmla="*/ 1441776 h 2613637"/>
              <a:gd name="connsiteX2" fmla="*/ 971420 w 2286751"/>
              <a:gd name="connsiteY2" fmla="*/ 786137 h 2613637"/>
              <a:gd name="connsiteX3" fmla="*/ 1155124 w 2286751"/>
              <a:gd name="connsiteY3" fmla="*/ 325137 h 2613637"/>
              <a:gd name="connsiteX4" fmla="*/ 327219 w 2286751"/>
              <a:gd name="connsiteY4" fmla="*/ 289601 h 2613637"/>
              <a:gd name="connsiteX5" fmla="*/ 9834 w 2286751"/>
              <a:gd name="connsiteY5" fmla="*/ 1545121 h 2613637"/>
              <a:gd name="connsiteX6" fmla="*/ 226815 w 2286751"/>
              <a:gd name="connsiteY6" fmla="*/ 1940212 h 2613637"/>
              <a:gd name="connsiteX7" fmla="*/ 2052523 w 2286751"/>
              <a:gd name="connsiteY7" fmla="*/ 2613638 h 2613637"/>
              <a:gd name="connsiteX8" fmla="*/ 2286752 w 2286751"/>
              <a:gd name="connsiteY8" fmla="*/ 2119219 h 261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6751" h="2613637">
                <a:moveTo>
                  <a:pt x="2286716" y="2119219"/>
                </a:moveTo>
                <a:lnTo>
                  <a:pt x="746694" y="1441776"/>
                </a:lnTo>
                <a:lnTo>
                  <a:pt x="971420" y="786137"/>
                </a:lnTo>
                <a:cubicBezTo>
                  <a:pt x="971420" y="786137"/>
                  <a:pt x="1197365" y="482414"/>
                  <a:pt x="1155124" y="325137"/>
                </a:cubicBezTo>
                <a:cubicBezTo>
                  <a:pt x="1112882" y="167861"/>
                  <a:pt x="436624" y="-300238"/>
                  <a:pt x="327219" y="289601"/>
                </a:cubicBezTo>
                <a:lnTo>
                  <a:pt x="9834" y="1545121"/>
                </a:lnTo>
                <a:cubicBezTo>
                  <a:pt x="-32372" y="1715629"/>
                  <a:pt x="65236" y="1886281"/>
                  <a:pt x="226815" y="1940212"/>
                </a:cubicBezTo>
                <a:lnTo>
                  <a:pt x="2052523" y="2613638"/>
                </a:lnTo>
                <a:lnTo>
                  <a:pt x="2286752" y="2119219"/>
                </a:lnTo>
                <a:close/>
              </a:path>
            </a:pathLst>
          </a:custGeom>
          <a:solidFill>
            <a:schemeClr val="accent1"/>
          </a:solidFill>
          <a:ln w="3583" cap="flat">
            <a:noFill/>
            <a:prstDash val="solid"/>
            <a:miter/>
          </a:ln>
        </p:spPr>
        <p:txBody>
          <a:bodyPr rtlCol="0" anchor="ctr"/>
          <a:lstStyle/>
          <a:p>
            <a:endParaRPr lang="zh-CN" altLang="en-US"/>
          </a:p>
        </p:txBody>
      </p:sp>
      <p:sp>
        <p:nvSpPr>
          <p:cNvPr id="54" name="任意多边形: 形状 53"/>
          <p:cNvSpPr/>
          <p:nvPr>
            <p:custDataLst>
              <p:tags r:id="rId38"/>
            </p:custDataLst>
          </p:nvPr>
        </p:nvSpPr>
        <p:spPr>
          <a:xfrm rot="841139">
            <a:off x="11149330" y="5734685"/>
            <a:ext cx="128270" cy="246380"/>
          </a:xfrm>
          <a:custGeom>
            <a:avLst/>
            <a:gdLst>
              <a:gd name="connsiteX0" fmla="*/ 244106 w 261851"/>
              <a:gd name="connsiteY0" fmla="*/ 136679 h 503439"/>
              <a:gd name="connsiteX1" fmla="*/ 189098 w 261851"/>
              <a:gd name="connsiteY1" fmla="*/ 278966 h 503439"/>
              <a:gd name="connsiteX2" fmla="*/ 95902 w 261851"/>
              <a:gd name="connsiteY2" fmla="*/ 439003 h 503439"/>
              <a:gd name="connsiteX3" fmla="*/ 13642 w 261851"/>
              <a:gd name="connsiteY3" fmla="*/ 501936 h 503439"/>
              <a:gd name="connsiteX4" fmla="*/ 8550 w 261851"/>
              <a:gd name="connsiteY4" fmla="*/ 402105 h 503439"/>
              <a:gd name="connsiteX5" fmla="*/ 72773 w 261851"/>
              <a:gd name="connsiteY5" fmla="*/ 224461 h 503439"/>
              <a:gd name="connsiteX6" fmla="*/ 144598 w 261851"/>
              <a:gd name="connsiteY6" fmla="*/ 94760 h 503439"/>
              <a:gd name="connsiteX7" fmla="*/ 248229 w 261851"/>
              <a:gd name="connsiteY7" fmla="*/ 1492 h 503439"/>
              <a:gd name="connsiteX8" fmla="*/ 244070 w 261851"/>
              <a:gd name="connsiteY8" fmla="*/ 136679 h 503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851" h="503439">
                <a:moveTo>
                  <a:pt x="244106" y="136679"/>
                </a:moveTo>
                <a:cubicBezTo>
                  <a:pt x="231663" y="179028"/>
                  <a:pt x="213016" y="228047"/>
                  <a:pt x="189098" y="278966"/>
                </a:cubicBezTo>
                <a:cubicBezTo>
                  <a:pt x="158977" y="343189"/>
                  <a:pt x="125915" y="399057"/>
                  <a:pt x="95902" y="439003"/>
                </a:cubicBezTo>
                <a:cubicBezTo>
                  <a:pt x="61298" y="485118"/>
                  <a:pt x="30782" y="510004"/>
                  <a:pt x="13642" y="501936"/>
                </a:cubicBezTo>
                <a:cubicBezTo>
                  <a:pt x="-3176" y="494046"/>
                  <a:pt x="-3929" y="456216"/>
                  <a:pt x="8550" y="402105"/>
                </a:cubicBezTo>
                <a:cubicBezTo>
                  <a:pt x="19773" y="352978"/>
                  <a:pt x="41934" y="290298"/>
                  <a:pt x="72773" y="224461"/>
                </a:cubicBezTo>
                <a:cubicBezTo>
                  <a:pt x="95866" y="175191"/>
                  <a:pt x="120752" y="130762"/>
                  <a:pt x="144598" y="94760"/>
                </a:cubicBezTo>
                <a:cubicBezTo>
                  <a:pt x="187664" y="29677"/>
                  <a:pt x="227575" y="-8154"/>
                  <a:pt x="248229" y="1492"/>
                </a:cubicBezTo>
                <a:cubicBezTo>
                  <a:pt x="268454" y="10958"/>
                  <a:pt x="265405" y="64029"/>
                  <a:pt x="244070" y="136679"/>
                </a:cubicBezTo>
                <a:close/>
              </a:path>
            </a:pathLst>
          </a:custGeom>
          <a:solidFill>
            <a:srgbClr val="101010"/>
          </a:solidFill>
          <a:ln w="3583" cap="flat">
            <a:solidFill>
              <a:schemeClr val="tx2"/>
            </a:solidFill>
            <a:prstDash val="solid"/>
            <a:miter/>
          </a:ln>
        </p:spPr>
        <p:txBody>
          <a:bodyPr rtlCol="0" anchor="ctr"/>
          <a:lstStyle/>
          <a:p>
            <a:endParaRPr lang="zh-CN" altLang="en-US" dirty="0"/>
          </a:p>
        </p:txBody>
      </p:sp>
      <p:sp>
        <p:nvSpPr>
          <p:cNvPr id="55" name="任意多边形: 形状 54"/>
          <p:cNvSpPr/>
          <p:nvPr>
            <p:custDataLst>
              <p:tags r:id="rId39"/>
            </p:custDataLst>
          </p:nvPr>
        </p:nvSpPr>
        <p:spPr>
          <a:xfrm rot="841139">
            <a:off x="11155045" y="5782310"/>
            <a:ext cx="141605" cy="177800"/>
          </a:xfrm>
          <a:custGeom>
            <a:avLst/>
            <a:gdLst>
              <a:gd name="connsiteX0" fmla="*/ 288734 w 288734"/>
              <a:gd name="connsiteY0" fmla="*/ 64331 h 362459"/>
              <a:gd name="connsiteX1" fmla="*/ 130849 w 288734"/>
              <a:gd name="connsiteY1" fmla="*/ 362352 h 362459"/>
              <a:gd name="connsiteX2" fmla="*/ 130777 w 288734"/>
              <a:gd name="connsiteY2" fmla="*/ 362460 h 362459"/>
              <a:gd name="connsiteX3" fmla="*/ 87352 w 288734"/>
              <a:gd name="connsiteY3" fmla="*/ 344243 h 362459"/>
              <a:gd name="connsiteX4" fmla="*/ 0 w 288734"/>
              <a:gd name="connsiteY4" fmla="*/ 307345 h 362459"/>
              <a:gd name="connsiteX5" fmla="*/ 64223 w 288734"/>
              <a:gd name="connsiteY5" fmla="*/ 129701 h 362459"/>
              <a:gd name="connsiteX6" fmla="*/ 136048 w 288734"/>
              <a:gd name="connsiteY6" fmla="*/ 0 h 362459"/>
              <a:gd name="connsiteX7" fmla="*/ 235520 w 288734"/>
              <a:gd name="connsiteY7" fmla="*/ 41883 h 362459"/>
              <a:gd name="connsiteX8" fmla="*/ 261231 w 288734"/>
              <a:gd name="connsiteY8" fmla="*/ 52748 h 362459"/>
              <a:gd name="connsiteX9" fmla="*/ 288734 w 288734"/>
              <a:gd name="connsiteY9" fmla="*/ 64295 h 362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34" h="362459">
                <a:moveTo>
                  <a:pt x="288734" y="64331"/>
                </a:moveTo>
                <a:lnTo>
                  <a:pt x="130849" y="362352"/>
                </a:lnTo>
                <a:lnTo>
                  <a:pt x="130777" y="362460"/>
                </a:lnTo>
                <a:lnTo>
                  <a:pt x="87352" y="344243"/>
                </a:lnTo>
                <a:lnTo>
                  <a:pt x="0" y="307345"/>
                </a:lnTo>
                <a:cubicBezTo>
                  <a:pt x="11224" y="258218"/>
                  <a:pt x="33385" y="195537"/>
                  <a:pt x="64223" y="129701"/>
                </a:cubicBezTo>
                <a:cubicBezTo>
                  <a:pt x="87316" y="80431"/>
                  <a:pt x="112202" y="36002"/>
                  <a:pt x="136048" y="0"/>
                </a:cubicBezTo>
                <a:lnTo>
                  <a:pt x="235520" y="41883"/>
                </a:lnTo>
                <a:lnTo>
                  <a:pt x="261231" y="52748"/>
                </a:lnTo>
                <a:lnTo>
                  <a:pt x="288734" y="64295"/>
                </a:lnTo>
                <a:close/>
              </a:path>
            </a:pathLst>
          </a:custGeom>
          <a:solidFill>
            <a:srgbClr val="FFFFFF"/>
          </a:solidFill>
          <a:ln w="3583" cap="flat">
            <a:noFill/>
            <a:prstDash val="solid"/>
            <a:miter/>
          </a:ln>
        </p:spPr>
        <p:txBody>
          <a:bodyPr rtlCol="0" anchor="ctr"/>
          <a:lstStyle/>
          <a:p>
            <a:endParaRPr lang="zh-CN" altLang="en-US"/>
          </a:p>
        </p:txBody>
      </p:sp>
      <p:sp>
        <p:nvSpPr>
          <p:cNvPr id="56" name="任意多边形: 形状 55"/>
          <p:cNvSpPr/>
          <p:nvPr>
            <p:custDataLst>
              <p:tags r:id="rId40"/>
            </p:custDataLst>
          </p:nvPr>
        </p:nvSpPr>
        <p:spPr>
          <a:xfrm rot="841139">
            <a:off x="11152505" y="5779770"/>
            <a:ext cx="146685" cy="182880"/>
          </a:xfrm>
          <a:custGeom>
            <a:avLst/>
            <a:gdLst>
              <a:gd name="connsiteX0" fmla="*/ 136109 w 299504"/>
              <a:gd name="connsiteY0" fmla="*/ 373176 h 373175"/>
              <a:gd name="connsiteX1" fmla="*/ 134101 w 299504"/>
              <a:gd name="connsiteY1" fmla="*/ 372781 h 373175"/>
              <a:gd name="connsiteX2" fmla="*/ 90676 w 299504"/>
              <a:gd name="connsiteY2" fmla="*/ 354565 h 373175"/>
              <a:gd name="connsiteX3" fmla="*/ 3288 w 299504"/>
              <a:gd name="connsiteY3" fmla="*/ 317666 h 373175"/>
              <a:gd name="connsiteX4" fmla="*/ 133 w 299504"/>
              <a:gd name="connsiteY4" fmla="*/ 311498 h 373175"/>
              <a:gd name="connsiteX5" fmla="*/ 64750 w 299504"/>
              <a:gd name="connsiteY5" fmla="*/ 132779 h 373175"/>
              <a:gd name="connsiteX6" fmla="*/ 136970 w 299504"/>
              <a:gd name="connsiteY6" fmla="*/ 2397 h 373175"/>
              <a:gd name="connsiteX7" fmla="*/ 143532 w 299504"/>
              <a:gd name="connsiteY7" fmla="*/ 424 h 373175"/>
              <a:gd name="connsiteX8" fmla="*/ 296218 w 299504"/>
              <a:gd name="connsiteY8" fmla="*/ 64719 h 373175"/>
              <a:gd name="connsiteX9" fmla="*/ 299194 w 299504"/>
              <a:gd name="connsiteY9" fmla="*/ 67875 h 373175"/>
              <a:gd name="connsiteX10" fmla="*/ 298872 w 299504"/>
              <a:gd name="connsiteY10" fmla="*/ 72214 h 373175"/>
              <a:gd name="connsiteX11" fmla="*/ 140986 w 299504"/>
              <a:gd name="connsiteY11" fmla="*/ 370235 h 373175"/>
              <a:gd name="connsiteX12" fmla="*/ 136073 w 299504"/>
              <a:gd name="connsiteY12" fmla="*/ 373176 h 373175"/>
              <a:gd name="connsiteX13" fmla="*/ 11679 w 299504"/>
              <a:gd name="connsiteY13" fmla="*/ 309526 h 373175"/>
              <a:gd name="connsiteX14" fmla="*/ 133742 w 299504"/>
              <a:gd name="connsiteY14" fmla="*/ 360948 h 373175"/>
              <a:gd name="connsiteX15" fmla="*/ 286644 w 299504"/>
              <a:gd name="connsiteY15" fmla="*/ 72357 h 373175"/>
              <a:gd name="connsiteX16" fmla="*/ 143496 w 299504"/>
              <a:gd name="connsiteY16" fmla="*/ 12043 h 373175"/>
              <a:gd name="connsiteX17" fmla="*/ 74504 w 299504"/>
              <a:gd name="connsiteY17" fmla="*/ 137333 h 373175"/>
              <a:gd name="connsiteX18" fmla="*/ 11644 w 299504"/>
              <a:gd name="connsiteY18" fmla="*/ 309491 h 3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9504" h="373175">
                <a:moveTo>
                  <a:pt x="136109" y="373176"/>
                </a:moveTo>
                <a:cubicBezTo>
                  <a:pt x="135428" y="373176"/>
                  <a:pt x="134747" y="373032"/>
                  <a:pt x="134101" y="372781"/>
                </a:cubicBezTo>
                <a:lnTo>
                  <a:pt x="90676" y="354565"/>
                </a:lnTo>
                <a:lnTo>
                  <a:pt x="3288" y="317666"/>
                </a:lnTo>
                <a:cubicBezTo>
                  <a:pt x="886" y="316662"/>
                  <a:pt x="-441" y="314044"/>
                  <a:pt x="133" y="311498"/>
                </a:cubicBezTo>
                <a:cubicBezTo>
                  <a:pt x="11823" y="260221"/>
                  <a:pt x="34773" y="196751"/>
                  <a:pt x="64750" y="132779"/>
                </a:cubicBezTo>
                <a:cubicBezTo>
                  <a:pt x="87234" y="84836"/>
                  <a:pt x="112191" y="39761"/>
                  <a:pt x="136970" y="2397"/>
                </a:cubicBezTo>
                <a:cubicBezTo>
                  <a:pt x="138404" y="245"/>
                  <a:pt x="141165" y="-580"/>
                  <a:pt x="143532" y="424"/>
                </a:cubicBezTo>
                <a:lnTo>
                  <a:pt x="296218" y="64719"/>
                </a:lnTo>
                <a:cubicBezTo>
                  <a:pt x="297617" y="65293"/>
                  <a:pt x="298692" y="66440"/>
                  <a:pt x="299194" y="67875"/>
                </a:cubicBezTo>
                <a:cubicBezTo>
                  <a:pt x="299696" y="69309"/>
                  <a:pt x="299589" y="70887"/>
                  <a:pt x="298872" y="72214"/>
                </a:cubicBezTo>
                <a:lnTo>
                  <a:pt x="140986" y="370235"/>
                </a:lnTo>
                <a:cubicBezTo>
                  <a:pt x="140018" y="372064"/>
                  <a:pt x="138081" y="373176"/>
                  <a:pt x="136073" y="373176"/>
                </a:cubicBezTo>
                <a:close/>
                <a:moveTo>
                  <a:pt x="11679" y="309526"/>
                </a:moveTo>
                <a:lnTo>
                  <a:pt x="133742" y="360948"/>
                </a:lnTo>
                <a:lnTo>
                  <a:pt x="286644" y="72357"/>
                </a:lnTo>
                <a:lnTo>
                  <a:pt x="143496" y="12043"/>
                </a:lnTo>
                <a:cubicBezTo>
                  <a:pt x="119829" y="48224"/>
                  <a:pt x="96019" y="91470"/>
                  <a:pt x="74504" y="137333"/>
                </a:cubicBezTo>
                <a:cubicBezTo>
                  <a:pt x="45710" y="198795"/>
                  <a:pt x="23477" y="259719"/>
                  <a:pt x="11644" y="309491"/>
                </a:cubicBezTo>
                <a:close/>
              </a:path>
            </a:pathLst>
          </a:custGeom>
          <a:solidFill>
            <a:schemeClr val="tx2"/>
          </a:solidFill>
          <a:ln w="3583" cap="flat">
            <a:noFill/>
            <a:prstDash val="solid"/>
            <a:miter/>
          </a:ln>
        </p:spPr>
        <p:txBody>
          <a:bodyPr rtlCol="0" anchor="ctr"/>
          <a:lstStyle/>
          <a:p>
            <a:endParaRPr lang="zh-CN" altLang="en-US"/>
          </a:p>
        </p:txBody>
      </p:sp>
      <p:sp>
        <p:nvSpPr>
          <p:cNvPr id="57" name="任意多边形: 形状 56"/>
          <p:cNvSpPr/>
          <p:nvPr>
            <p:custDataLst>
              <p:tags r:id="rId41"/>
            </p:custDataLst>
          </p:nvPr>
        </p:nvSpPr>
        <p:spPr>
          <a:xfrm rot="841139">
            <a:off x="11176000" y="5821680"/>
            <a:ext cx="252730" cy="448945"/>
          </a:xfrm>
          <a:custGeom>
            <a:avLst/>
            <a:gdLst>
              <a:gd name="connsiteX0" fmla="*/ 145299 w 516400"/>
              <a:gd name="connsiteY0" fmla="*/ 0 h 916583"/>
              <a:gd name="connsiteX1" fmla="*/ 516401 w 516400"/>
              <a:gd name="connsiteY1" fmla="*/ 142287 h 916583"/>
              <a:gd name="connsiteX2" fmla="*/ 159750 w 516400"/>
              <a:gd name="connsiteY2" fmla="*/ 916583 h 916583"/>
              <a:gd name="connsiteX3" fmla="*/ 26141 w 516400"/>
              <a:gd name="connsiteY3" fmla="*/ 794341 h 916583"/>
              <a:gd name="connsiteX4" fmla="*/ 34747 w 516400"/>
              <a:gd name="connsiteY4" fmla="*/ 402585 h 916583"/>
              <a:gd name="connsiteX5" fmla="*/ 0 w 516400"/>
              <a:gd name="connsiteY5" fmla="*/ 345068 h 916583"/>
              <a:gd name="connsiteX6" fmla="*/ 145299 w 516400"/>
              <a:gd name="connsiteY6" fmla="*/ 0 h 91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6400" h="916583">
                <a:moveTo>
                  <a:pt x="145299" y="0"/>
                </a:moveTo>
                <a:lnTo>
                  <a:pt x="516401" y="142287"/>
                </a:lnTo>
                <a:lnTo>
                  <a:pt x="159750" y="916583"/>
                </a:lnTo>
                <a:cubicBezTo>
                  <a:pt x="159750" y="916583"/>
                  <a:pt x="8570" y="904822"/>
                  <a:pt x="26141" y="794341"/>
                </a:cubicBezTo>
                <a:cubicBezTo>
                  <a:pt x="86993" y="411406"/>
                  <a:pt x="89324" y="491515"/>
                  <a:pt x="34747" y="402585"/>
                </a:cubicBezTo>
                <a:cubicBezTo>
                  <a:pt x="3944" y="352419"/>
                  <a:pt x="0" y="345068"/>
                  <a:pt x="0" y="345068"/>
                </a:cubicBezTo>
                <a:lnTo>
                  <a:pt x="145299" y="0"/>
                </a:lnTo>
                <a:close/>
              </a:path>
            </a:pathLst>
          </a:custGeom>
          <a:solidFill>
            <a:srgbClr val="000000"/>
          </a:solidFill>
          <a:ln w="3583" cap="flat">
            <a:noFill/>
            <a:prstDash val="solid"/>
            <a:miter/>
          </a:ln>
        </p:spPr>
        <p:txBody>
          <a:bodyPr rtlCol="0" anchor="ctr"/>
          <a:lstStyle/>
          <a:p>
            <a:endParaRPr lang="zh-CN" altLang="en-US"/>
          </a:p>
        </p:txBody>
      </p:sp>
      <p:sp>
        <p:nvSpPr>
          <p:cNvPr id="58" name="任意多边形: 形状 57"/>
          <p:cNvSpPr/>
          <p:nvPr>
            <p:custDataLst>
              <p:tags r:id="rId42"/>
            </p:custDataLst>
          </p:nvPr>
        </p:nvSpPr>
        <p:spPr>
          <a:xfrm rot="841139">
            <a:off x="11218545" y="5882640"/>
            <a:ext cx="176530" cy="382905"/>
          </a:xfrm>
          <a:custGeom>
            <a:avLst/>
            <a:gdLst>
              <a:gd name="connsiteX0" fmla="*/ 0 w 359913"/>
              <a:gd name="connsiteY0" fmla="*/ 782006 h 782006"/>
              <a:gd name="connsiteX1" fmla="*/ 359913 w 359913"/>
              <a:gd name="connsiteY1" fmla="*/ 0 h 782006"/>
              <a:gd name="connsiteX2" fmla="*/ 0 w 359913"/>
              <a:gd name="connsiteY2" fmla="*/ 782006 h 782006"/>
            </a:gdLst>
            <a:ahLst/>
            <a:cxnLst>
              <a:cxn ang="0">
                <a:pos x="connsiteX0" y="connsiteY0"/>
              </a:cxn>
              <a:cxn ang="0">
                <a:pos x="connsiteX1" y="connsiteY1"/>
              </a:cxn>
              <a:cxn ang="0">
                <a:pos x="connsiteX2" y="connsiteY2"/>
              </a:cxn>
            </a:cxnLst>
            <a:rect l="l" t="t" r="r" b="b"/>
            <a:pathLst>
              <a:path w="359913" h="782006">
                <a:moveTo>
                  <a:pt x="0" y="782006"/>
                </a:moveTo>
                <a:lnTo>
                  <a:pt x="359913" y="0"/>
                </a:lnTo>
                <a:lnTo>
                  <a:pt x="0" y="782006"/>
                </a:lnTo>
                <a:close/>
              </a:path>
            </a:pathLst>
          </a:custGeom>
          <a:solidFill>
            <a:srgbClr val="F9F9F9"/>
          </a:solidFill>
          <a:ln w="3583" cap="flat">
            <a:noFill/>
            <a:prstDash val="solid"/>
            <a:miter/>
          </a:ln>
        </p:spPr>
        <p:txBody>
          <a:bodyPr rtlCol="0" anchor="ctr"/>
          <a:lstStyle/>
          <a:p>
            <a:endParaRPr lang="zh-CN" altLang="en-US"/>
          </a:p>
        </p:txBody>
      </p:sp>
      <p:sp>
        <p:nvSpPr>
          <p:cNvPr id="59" name="任意多边形: 形状 58"/>
          <p:cNvSpPr/>
          <p:nvPr>
            <p:custDataLst>
              <p:tags r:id="rId43"/>
            </p:custDataLst>
          </p:nvPr>
        </p:nvSpPr>
        <p:spPr>
          <a:xfrm rot="841139">
            <a:off x="11216005" y="5880100"/>
            <a:ext cx="181610" cy="388620"/>
          </a:xfrm>
          <a:custGeom>
            <a:avLst/>
            <a:gdLst>
              <a:gd name="connsiteX0" fmla="*/ 5393 w 370662"/>
              <a:gd name="connsiteY0" fmla="*/ 792777 h 792777"/>
              <a:gd name="connsiteX1" fmla="*/ 3133 w 370662"/>
              <a:gd name="connsiteY1" fmla="*/ 792275 h 792777"/>
              <a:gd name="connsiteX2" fmla="*/ 480 w 370662"/>
              <a:gd name="connsiteY2" fmla="*/ 785139 h 792777"/>
              <a:gd name="connsiteX3" fmla="*/ 360393 w 370662"/>
              <a:gd name="connsiteY3" fmla="*/ 3133 h 792777"/>
              <a:gd name="connsiteX4" fmla="*/ 367529 w 370662"/>
              <a:gd name="connsiteY4" fmla="*/ 480 h 792777"/>
              <a:gd name="connsiteX5" fmla="*/ 370183 w 370662"/>
              <a:gd name="connsiteY5" fmla="*/ 7616 h 792777"/>
              <a:gd name="connsiteX6" fmla="*/ 10269 w 370662"/>
              <a:gd name="connsiteY6" fmla="*/ 789622 h 792777"/>
              <a:gd name="connsiteX7" fmla="*/ 5393 w 370662"/>
              <a:gd name="connsiteY7" fmla="*/ 792742 h 792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662" h="792777">
                <a:moveTo>
                  <a:pt x="5393" y="792777"/>
                </a:moveTo>
                <a:cubicBezTo>
                  <a:pt x="4639" y="792777"/>
                  <a:pt x="3886" y="792634"/>
                  <a:pt x="3133" y="792275"/>
                </a:cubicBezTo>
                <a:cubicBezTo>
                  <a:pt x="444" y="791020"/>
                  <a:pt x="-740" y="787829"/>
                  <a:pt x="480" y="785139"/>
                </a:cubicBezTo>
                <a:lnTo>
                  <a:pt x="360393" y="3133"/>
                </a:lnTo>
                <a:cubicBezTo>
                  <a:pt x="361648" y="444"/>
                  <a:pt x="364840" y="-739"/>
                  <a:pt x="367529" y="480"/>
                </a:cubicBezTo>
                <a:cubicBezTo>
                  <a:pt x="370219" y="1735"/>
                  <a:pt x="371402" y="4926"/>
                  <a:pt x="370183" y="7616"/>
                </a:cubicBezTo>
                <a:lnTo>
                  <a:pt x="10269" y="789622"/>
                </a:lnTo>
                <a:cubicBezTo>
                  <a:pt x="9373" y="791594"/>
                  <a:pt x="7400" y="792742"/>
                  <a:pt x="5393" y="792742"/>
                </a:cubicBezTo>
                <a:close/>
              </a:path>
            </a:pathLst>
          </a:custGeom>
          <a:solidFill>
            <a:srgbClr val="FFFFFF"/>
          </a:solidFill>
          <a:ln w="3583" cap="flat">
            <a:noFill/>
            <a:prstDash val="solid"/>
            <a:miter/>
          </a:ln>
        </p:spPr>
        <p:txBody>
          <a:bodyPr rtlCol="0" anchor="ctr"/>
          <a:lstStyle/>
          <a:p>
            <a:endParaRPr lang="zh-CN" altLang="en-US"/>
          </a:p>
        </p:txBody>
      </p:sp>
      <p:sp>
        <p:nvSpPr>
          <p:cNvPr id="60" name="椭圆 59"/>
          <p:cNvSpPr/>
          <p:nvPr>
            <p:custDataLst>
              <p:tags r:id="rId44"/>
            </p:custDataLst>
          </p:nvPr>
        </p:nvSpPr>
        <p:spPr>
          <a:xfrm rot="841139">
            <a:off x="11328400" y="5902960"/>
            <a:ext cx="22225" cy="22225"/>
          </a:xfrm>
          <a:prstGeom prst="ellipse">
            <a:avLst/>
          </a:prstGeom>
          <a:solidFill>
            <a:srgbClr val="FFFFFF"/>
          </a:solidFill>
          <a:ln w="3583" cap="flat">
            <a:noFill/>
            <a:prstDash val="solid"/>
            <a:miter/>
          </a:ln>
        </p:spPr>
        <p:txBody>
          <a:bodyPr rtlCol="0" anchor="ctr"/>
          <a:lstStyle/>
          <a:p>
            <a:endParaRPr lang="zh-CN" altLang="en-US"/>
          </a:p>
        </p:txBody>
      </p:sp>
      <p:sp>
        <p:nvSpPr>
          <p:cNvPr id="61" name="任意多边形: 形状 60"/>
          <p:cNvSpPr/>
          <p:nvPr>
            <p:custDataLst>
              <p:tags r:id="rId45"/>
            </p:custDataLst>
          </p:nvPr>
        </p:nvSpPr>
        <p:spPr>
          <a:xfrm rot="841139">
            <a:off x="11193145" y="6030595"/>
            <a:ext cx="57785" cy="89535"/>
          </a:xfrm>
          <a:custGeom>
            <a:avLst/>
            <a:gdLst>
              <a:gd name="connsiteX0" fmla="*/ 5385 w 118375"/>
              <a:gd name="connsiteY0" fmla="*/ 182883 h 182954"/>
              <a:gd name="connsiteX1" fmla="*/ 472 w 118375"/>
              <a:gd name="connsiteY1" fmla="*/ 179692 h 182954"/>
              <a:gd name="connsiteX2" fmla="*/ 3233 w 118375"/>
              <a:gd name="connsiteY2" fmla="*/ 172591 h 182954"/>
              <a:gd name="connsiteX3" fmla="*/ 99406 w 118375"/>
              <a:gd name="connsiteY3" fmla="*/ 130063 h 182954"/>
              <a:gd name="connsiteX4" fmla="*/ 14242 w 118375"/>
              <a:gd name="connsiteY4" fmla="*/ 94204 h 182954"/>
              <a:gd name="connsiteX5" fmla="*/ 10943 w 118375"/>
              <a:gd name="connsiteY5" fmla="*/ 89543 h 182954"/>
              <a:gd name="connsiteX6" fmla="*/ 13704 w 118375"/>
              <a:gd name="connsiteY6" fmla="*/ 84559 h 182954"/>
              <a:gd name="connsiteX7" fmla="*/ 97255 w 118375"/>
              <a:gd name="connsiteY7" fmla="*/ 38014 h 182954"/>
              <a:gd name="connsiteX8" fmla="*/ 11373 w 118375"/>
              <a:gd name="connsiteY8" fmla="*/ 10510 h 182954"/>
              <a:gd name="connsiteX9" fmla="*/ 7895 w 118375"/>
              <a:gd name="connsiteY9" fmla="*/ 3733 h 182954"/>
              <a:gd name="connsiteX10" fmla="*/ 14672 w 118375"/>
              <a:gd name="connsiteY10" fmla="*/ 255 h 182954"/>
              <a:gd name="connsiteX11" fmla="*/ 112351 w 118375"/>
              <a:gd name="connsiteY11" fmla="*/ 31559 h 182954"/>
              <a:gd name="connsiteX12" fmla="*/ 116045 w 118375"/>
              <a:gd name="connsiteY12" fmla="*/ 36149 h 182954"/>
              <a:gd name="connsiteX13" fmla="*/ 113319 w 118375"/>
              <a:gd name="connsiteY13" fmla="*/ 41385 h 182954"/>
              <a:gd name="connsiteX14" fmla="*/ 28585 w 118375"/>
              <a:gd name="connsiteY14" fmla="*/ 88575 h 182954"/>
              <a:gd name="connsiteX15" fmla="*/ 115076 w 118375"/>
              <a:gd name="connsiteY15" fmla="*/ 125007 h 182954"/>
              <a:gd name="connsiteX16" fmla="*/ 118376 w 118375"/>
              <a:gd name="connsiteY16" fmla="*/ 129920 h 182954"/>
              <a:gd name="connsiteX17" fmla="*/ 115184 w 118375"/>
              <a:gd name="connsiteY17" fmla="*/ 134904 h 182954"/>
              <a:gd name="connsiteX18" fmla="*/ 7608 w 118375"/>
              <a:gd name="connsiteY18" fmla="*/ 182488 h 182954"/>
              <a:gd name="connsiteX19" fmla="*/ 5421 w 118375"/>
              <a:gd name="connsiteY19" fmla="*/ 182955 h 18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375" h="182954">
                <a:moveTo>
                  <a:pt x="5385" y="182883"/>
                </a:moveTo>
                <a:cubicBezTo>
                  <a:pt x="3305" y="182883"/>
                  <a:pt x="1369" y="181700"/>
                  <a:pt x="472" y="179692"/>
                </a:cubicBezTo>
                <a:cubicBezTo>
                  <a:pt x="-747" y="176966"/>
                  <a:pt x="472" y="173811"/>
                  <a:pt x="3233" y="172591"/>
                </a:cubicBezTo>
                <a:lnTo>
                  <a:pt x="99406" y="130063"/>
                </a:lnTo>
                <a:lnTo>
                  <a:pt x="14242" y="94204"/>
                </a:lnTo>
                <a:cubicBezTo>
                  <a:pt x="12342" y="93416"/>
                  <a:pt x="11086" y="91587"/>
                  <a:pt x="10943" y="89543"/>
                </a:cubicBezTo>
                <a:cubicBezTo>
                  <a:pt x="10835" y="87499"/>
                  <a:pt x="11911" y="85563"/>
                  <a:pt x="13704" y="84559"/>
                </a:cubicBezTo>
                <a:lnTo>
                  <a:pt x="97255" y="38014"/>
                </a:lnTo>
                <a:lnTo>
                  <a:pt x="11373" y="10510"/>
                </a:lnTo>
                <a:cubicBezTo>
                  <a:pt x="8540" y="9614"/>
                  <a:pt x="6998" y="6566"/>
                  <a:pt x="7895" y="3733"/>
                </a:cubicBezTo>
                <a:cubicBezTo>
                  <a:pt x="8791" y="900"/>
                  <a:pt x="11840" y="-642"/>
                  <a:pt x="14672" y="255"/>
                </a:cubicBezTo>
                <a:lnTo>
                  <a:pt x="112351" y="31559"/>
                </a:lnTo>
                <a:cubicBezTo>
                  <a:pt x="114395" y="32205"/>
                  <a:pt x="115866" y="34034"/>
                  <a:pt x="116045" y="36149"/>
                </a:cubicBezTo>
                <a:cubicBezTo>
                  <a:pt x="116260" y="38265"/>
                  <a:pt x="115184" y="40345"/>
                  <a:pt x="113319" y="41385"/>
                </a:cubicBezTo>
                <a:lnTo>
                  <a:pt x="28585" y="88575"/>
                </a:lnTo>
                <a:lnTo>
                  <a:pt x="115076" y="125007"/>
                </a:lnTo>
                <a:cubicBezTo>
                  <a:pt x="117049" y="125832"/>
                  <a:pt x="118340" y="127768"/>
                  <a:pt x="118376" y="129920"/>
                </a:cubicBezTo>
                <a:cubicBezTo>
                  <a:pt x="118376" y="132071"/>
                  <a:pt x="117121" y="134008"/>
                  <a:pt x="115184" y="134904"/>
                </a:cubicBezTo>
                <a:lnTo>
                  <a:pt x="7608" y="182488"/>
                </a:lnTo>
                <a:cubicBezTo>
                  <a:pt x="6891" y="182811"/>
                  <a:pt x="6174" y="182955"/>
                  <a:pt x="5421" y="182955"/>
                </a:cubicBezTo>
                <a:close/>
              </a:path>
            </a:pathLst>
          </a:custGeom>
          <a:solidFill>
            <a:srgbClr val="FFFFFF"/>
          </a:solidFill>
          <a:ln w="3583" cap="flat">
            <a:noFill/>
            <a:prstDash val="solid"/>
            <a:miter/>
          </a:ln>
        </p:spPr>
        <p:txBody>
          <a:bodyPr rtlCol="0" anchor="ctr"/>
          <a:lstStyle/>
          <a:p>
            <a:endParaRPr lang="zh-CN" altLang="en-US"/>
          </a:p>
        </p:txBody>
      </p:sp>
      <p:sp>
        <p:nvSpPr>
          <p:cNvPr id="62" name="任意多边形: 形状 61"/>
          <p:cNvSpPr/>
          <p:nvPr>
            <p:custDataLst>
              <p:tags r:id="rId46"/>
            </p:custDataLst>
          </p:nvPr>
        </p:nvSpPr>
        <p:spPr>
          <a:xfrm rot="841139">
            <a:off x="9843135" y="4080510"/>
            <a:ext cx="797560" cy="744220"/>
          </a:xfrm>
          <a:custGeom>
            <a:avLst/>
            <a:gdLst>
              <a:gd name="connsiteX0" fmla="*/ 1264699 w 1627947"/>
              <a:gd name="connsiteY0" fmla="*/ 0 h 1518610"/>
              <a:gd name="connsiteX1" fmla="*/ 1255986 w 1627947"/>
              <a:gd name="connsiteY1" fmla="*/ 4446 h 1518610"/>
              <a:gd name="connsiteX2" fmla="*/ 1146868 w 1627947"/>
              <a:gd name="connsiteY2" fmla="*/ 115501 h 1518610"/>
              <a:gd name="connsiteX3" fmla="*/ 745036 w 1627947"/>
              <a:gd name="connsiteY3" fmla="*/ 1053098 h 1518610"/>
              <a:gd name="connsiteX4" fmla="*/ 130920 w 1627947"/>
              <a:gd name="connsiteY4" fmla="*/ 883199 h 1518610"/>
              <a:gd name="connsiteX5" fmla="*/ 95097 w 1627947"/>
              <a:gd name="connsiteY5" fmla="*/ 1069485 h 1518610"/>
              <a:gd name="connsiteX6" fmla="*/ 0 w 1627947"/>
              <a:gd name="connsiteY6" fmla="*/ 1218514 h 1518610"/>
              <a:gd name="connsiteX7" fmla="*/ 785126 w 1627947"/>
              <a:gd name="connsiteY7" fmla="*/ 1495809 h 1518610"/>
              <a:gd name="connsiteX8" fmla="*/ 787923 w 1627947"/>
              <a:gd name="connsiteY8" fmla="*/ 1496813 h 1518610"/>
              <a:gd name="connsiteX9" fmla="*/ 1117069 w 1627947"/>
              <a:gd name="connsiteY9" fmla="*/ 1347820 h 1518610"/>
              <a:gd name="connsiteX10" fmla="*/ 1627948 w 1627947"/>
              <a:gd name="connsiteY10" fmla="*/ 609203 h 1518610"/>
              <a:gd name="connsiteX11" fmla="*/ 1264699 w 1627947"/>
              <a:gd name="connsiteY11" fmla="*/ 0 h 151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7947" h="1518610">
                <a:moveTo>
                  <a:pt x="1264699" y="0"/>
                </a:moveTo>
                <a:lnTo>
                  <a:pt x="1255986" y="4446"/>
                </a:lnTo>
                <a:cubicBezTo>
                  <a:pt x="1208545" y="28687"/>
                  <a:pt x="1170284" y="67665"/>
                  <a:pt x="1146868" y="115501"/>
                </a:cubicBezTo>
                <a:lnTo>
                  <a:pt x="745036" y="1053098"/>
                </a:lnTo>
                <a:lnTo>
                  <a:pt x="130920" y="883199"/>
                </a:lnTo>
                <a:cubicBezTo>
                  <a:pt x="141391" y="906436"/>
                  <a:pt x="130812" y="987333"/>
                  <a:pt x="95097" y="1069485"/>
                </a:cubicBezTo>
                <a:cubicBezTo>
                  <a:pt x="62860" y="1143390"/>
                  <a:pt x="24922" y="1201732"/>
                  <a:pt x="0" y="1218514"/>
                </a:cubicBezTo>
                <a:lnTo>
                  <a:pt x="785126" y="1495809"/>
                </a:lnTo>
                <a:cubicBezTo>
                  <a:pt x="786058" y="1496167"/>
                  <a:pt x="786990" y="1496454"/>
                  <a:pt x="787923" y="1496813"/>
                </a:cubicBezTo>
                <a:cubicBezTo>
                  <a:pt x="896287" y="1560677"/>
                  <a:pt x="1014800" y="1476158"/>
                  <a:pt x="1117069" y="1347820"/>
                </a:cubicBezTo>
                <a:lnTo>
                  <a:pt x="1627948" y="609203"/>
                </a:lnTo>
                <a:lnTo>
                  <a:pt x="1264699" y="0"/>
                </a:lnTo>
                <a:close/>
              </a:path>
            </a:pathLst>
          </a:custGeom>
          <a:solidFill>
            <a:srgbClr val="FFFFFF"/>
          </a:solidFill>
          <a:ln w="3583" cap="flat">
            <a:noFill/>
            <a:prstDash val="solid"/>
            <a:miter/>
          </a:ln>
        </p:spPr>
        <p:txBody>
          <a:bodyPr rtlCol="0" anchor="ctr"/>
          <a:lstStyle/>
          <a:p>
            <a:endParaRPr lang="zh-CN" altLang="en-US"/>
          </a:p>
        </p:txBody>
      </p:sp>
      <p:sp>
        <p:nvSpPr>
          <p:cNvPr id="63" name="任意多边形: 形状 62"/>
          <p:cNvSpPr/>
          <p:nvPr>
            <p:custDataLst>
              <p:tags r:id="rId47"/>
            </p:custDataLst>
          </p:nvPr>
        </p:nvSpPr>
        <p:spPr>
          <a:xfrm rot="841139">
            <a:off x="9838690" y="4077970"/>
            <a:ext cx="802640" cy="749300"/>
          </a:xfrm>
          <a:custGeom>
            <a:avLst/>
            <a:gdLst>
              <a:gd name="connsiteX0" fmla="*/ 870439 w 1638718"/>
              <a:gd name="connsiteY0" fmla="*/ 1529173 h 1529172"/>
              <a:gd name="connsiteX1" fmla="*/ 791048 w 1638718"/>
              <a:gd name="connsiteY1" fmla="*/ 1507120 h 1529172"/>
              <a:gd name="connsiteX2" fmla="*/ 790367 w 1638718"/>
              <a:gd name="connsiteY2" fmla="*/ 1506869 h 1529172"/>
              <a:gd name="connsiteX3" fmla="*/ 788574 w 1638718"/>
              <a:gd name="connsiteY3" fmla="*/ 1506223 h 1529172"/>
              <a:gd name="connsiteX4" fmla="*/ 3592 w 1638718"/>
              <a:gd name="connsiteY4" fmla="*/ 1228964 h 1529172"/>
              <a:gd name="connsiteX5" fmla="*/ 42 w 1638718"/>
              <a:gd name="connsiteY5" fmla="*/ 1224553 h 1529172"/>
              <a:gd name="connsiteX6" fmla="*/ 2372 w 1638718"/>
              <a:gd name="connsiteY6" fmla="*/ 1219426 h 1529172"/>
              <a:gd name="connsiteX7" fmla="*/ 95533 w 1638718"/>
              <a:gd name="connsiteY7" fmla="*/ 1072728 h 1529172"/>
              <a:gd name="connsiteX8" fmla="*/ 131356 w 1638718"/>
              <a:gd name="connsiteY8" fmla="*/ 890817 h 1529172"/>
              <a:gd name="connsiteX9" fmla="*/ 132181 w 1638718"/>
              <a:gd name="connsiteY9" fmla="*/ 885115 h 1529172"/>
              <a:gd name="connsiteX10" fmla="*/ 137703 w 1638718"/>
              <a:gd name="connsiteY10" fmla="*/ 883430 h 1529172"/>
              <a:gd name="connsiteX11" fmla="*/ 747301 w 1638718"/>
              <a:gd name="connsiteY11" fmla="*/ 1052073 h 1529172"/>
              <a:gd name="connsiteX12" fmla="*/ 1147304 w 1638718"/>
              <a:gd name="connsiteY12" fmla="*/ 118779 h 1529172"/>
              <a:gd name="connsiteX13" fmla="*/ 1258932 w 1638718"/>
              <a:gd name="connsiteY13" fmla="*/ 5036 h 1529172"/>
              <a:gd name="connsiteX14" fmla="*/ 1267646 w 1638718"/>
              <a:gd name="connsiteY14" fmla="*/ 589 h 1529172"/>
              <a:gd name="connsiteX15" fmla="*/ 1274710 w 1638718"/>
              <a:gd name="connsiteY15" fmla="*/ 2633 h 1529172"/>
              <a:gd name="connsiteX16" fmla="*/ 1637958 w 1638718"/>
              <a:gd name="connsiteY16" fmla="*/ 611836 h 1529172"/>
              <a:gd name="connsiteX17" fmla="*/ 1637779 w 1638718"/>
              <a:gd name="connsiteY17" fmla="*/ 617645 h 1529172"/>
              <a:gd name="connsiteX18" fmla="*/ 1126900 w 1638718"/>
              <a:gd name="connsiteY18" fmla="*/ 1356262 h 1529172"/>
              <a:gd name="connsiteX19" fmla="*/ 1126685 w 1638718"/>
              <a:gd name="connsiteY19" fmla="*/ 1356549 h 1529172"/>
              <a:gd name="connsiteX20" fmla="*/ 870439 w 1638718"/>
              <a:gd name="connsiteY20" fmla="*/ 1529173 h 1529172"/>
              <a:gd name="connsiteX21" fmla="*/ 16393 w 1638718"/>
              <a:gd name="connsiteY21" fmla="*/ 1222079 h 1529172"/>
              <a:gd name="connsiteX22" fmla="*/ 792339 w 1638718"/>
              <a:gd name="connsiteY22" fmla="*/ 1496111 h 1529172"/>
              <a:gd name="connsiteX23" fmla="*/ 793881 w 1638718"/>
              <a:gd name="connsiteY23" fmla="*/ 1496649 h 1529172"/>
              <a:gd name="connsiteX24" fmla="*/ 795208 w 1638718"/>
              <a:gd name="connsiteY24" fmla="*/ 1497115 h 1529172"/>
              <a:gd name="connsiteX25" fmla="*/ 796104 w 1638718"/>
              <a:gd name="connsiteY25" fmla="*/ 1497545 h 1529172"/>
              <a:gd name="connsiteX26" fmla="*/ 1118223 w 1638718"/>
              <a:gd name="connsiteY26" fmla="*/ 1349951 h 1529172"/>
              <a:gd name="connsiteX27" fmla="*/ 1627021 w 1638718"/>
              <a:gd name="connsiteY27" fmla="*/ 614346 h 1529172"/>
              <a:gd name="connsiteX28" fmla="*/ 1268112 w 1638718"/>
              <a:gd name="connsiteY28" fmla="*/ 12423 h 1529172"/>
              <a:gd name="connsiteX29" fmla="*/ 1263881 w 1638718"/>
              <a:gd name="connsiteY29" fmla="*/ 14574 h 1529172"/>
              <a:gd name="connsiteX30" fmla="*/ 1157129 w 1638718"/>
              <a:gd name="connsiteY30" fmla="*/ 123226 h 1529172"/>
              <a:gd name="connsiteX31" fmla="*/ 755405 w 1638718"/>
              <a:gd name="connsiteY31" fmla="*/ 1060571 h 1529172"/>
              <a:gd name="connsiteX32" fmla="*/ 749022 w 1638718"/>
              <a:gd name="connsiteY32" fmla="*/ 1063620 h 1529172"/>
              <a:gd name="connsiteX33" fmla="*/ 144122 w 1638718"/>
              <a:gd name="connsiteY33" fmla="*/ 896267 h 1529172"/>
              <a:gd name="connsiteX34" fmla="*/ 105466 w 1638718"/>
              <a:gd name="connsiteY34" fmla="*/ 1076959 h 1529172"/>
              <a:gd name="connsiteX35" fmla="*/ 16429 w 1638718"/>
              <a:gd name="connsiteY35" fmla="*/ 1222007 h 1529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38718" h="1529172">
                <a:moveTo>
                  <a:pt x="870439" y="1529173"/>
                </a:moveTo>
                <a:cubicBezTo>
                  <a:pt x="842756" y="1529173"/>
                  <a:pt x="816257" y="1521857"/>
                  <a:pt x="791048" y="1507120"/>
                </a:cubicBezTo>
                <a:lnTo>
                  <a:pt x="790367" y="1506869"/>
                </a:lnTo>
                <a:cubicBezTo>
                  <a:pt x="789757" y="1506653"/>
                  <a:pt x="789183" y="1506474"/>
                  <a:pt x="788574" y="1506223"/>
                </a:cubicBezTo>
                <a:lnTo>
                  <a:pt x="3592" y="1228964"/>
                </a:lnTo>
                <a:cubicBezTo>
                  <a:pt x="1691" y="1228283"/>
                  <a:pt x="293" y="1226597"/>
                  <a:pt x="42" y="1224553"/>
                </a:cubicBezTo>
                <a:cubicBezTo>
                  <a:pt x="-209" y="1222545"/>
                  <a:pt x="687" y="1220537"/>
                  <a:pt x="2372" y="1219426"/>
                </a:cubicBezTo>
                <a:cubicBezTo>
                  <a:pt x="27079" y="1202787"/>
                  <a:pt x="64515" y="1143800"/>
                  <a:pt x="95533" y="1072728"/>
                </a:cubicBezTo>
                <a:cubicBezTo>
                  <a:pt x="131356" y="990253"/>
                  <a:pt x="140536" y="911184"/>
                  <a:pt x="131356" y="890817"/>
                </a:cubicBezTo>
                <a:cubicBezTo>
                  <a:pt x="130495" y="888916"/>
                  <a:pt x="130818" y="886693"/>
                  <a:pt x="132181" y="885115"/>
                </a:cubicBezTo>
                <a:cubicBezTo>
                  <a:pt x="133543" y="883537"/>
                  <a:pt x="135695" y="882892"/>
                  <a:pt x="137703" y="883430"/>
                </a:cubicBezTo>
                <a:lnTo>
                  <a:pt x="747301" y="1052073"/>
                </a:lnTo>
                <a:lnTo>
                  <a:pt x="1147304" y="118779"/>
                </a:lnTo>
                <a:cubicBezTo>
                  <a:pt x="1171186" y="69976"/>
                  <a:pt x="1210774" y="29671"/>
                  <a:pt x="1258932" y="5036"/>
                </a:cubicBezTo>
                <a:lnTo>
                  <a:pt x="1267646" y="589"/>
                </a:lnTo>
                <a:cubicBezTo>
                  <a:pt x="1270156" y="-702"/>
                  <a:pt x="1273276" y="195"/>
                  <a:pt x="1274710" y="2633"/>
                </a:cubicBezTo>
                <a:lnTo>
                  <a:pt x="1637958" y="611836"/>
                </a:lnTo>
                <a:cubicBezTo>
                  <a:pt x="1639034" y="613629"/>
                  <a:pt x="1638962" y="615924"/>
                  <a:pt x="1637779" y="617645"/>
                </a:cubicBezTo>
                <a:lnTo>
                  <a:pt x="1126900" y="1356262"/>
                </a:lnTo>
                <a:cubicBezTo>
                  <a:pt x="1126900" y="1356262"/>
                  <a:pt x="1126757" y="1356441"/>
                  <a:pt x="1126685" y="1356549"/>
                </a:cubicBezTo>
                <a:cubicBezTo>
                  <a:pt x="1035604" y="1470867"/>
                  <a:pt x="948468" y="1529173"/>
                  <a:pt x="870439" y="1529173"/>
                </a:cubicBezTo>
                <a:close/>
                <a:moveTo>
                  <a:pt x="16393" y="1222079"/>
                </a:moveTo>
                <a:lnTo>
                  <a:pt x="792339" y="1496111"/>
                </a:lnTo>
                <a:cubicBezTo>
                  <a:pt x="792949" y="1496326"/>
                  <a:pt x="793415" y="1496505"/>
                  <a:pt x="793881" y="1496649"/>
                </a:cubicBezTo>
                <a:lnTo>
                  <a:pt x="795208" y="1497115"/>
                </a:lnTo>
                <a:cubicBezTo>
                  <a:pt x="795530" y="1497223"/>
                  <a:pt x="795817" y="1497366"/>
                  <a:pt x="796104" y="1497545"/>
                </a:cubicBezTo>
                <a:cubicBezTo>
                  <a:pt x="911067" y="1565318"/>
                  <a:pt x="1034708" y="1454730"/>
                  <a:pt x="1118223" y="1349951"/>
                </a:cubicBezTo>
                <a:lnTo>
                  <a:pt x="1627021" y="614346"/>
                </a:lnTo>
                <a:lnTo>
                  <a:pt x="1268112" y="12423"/>
                </a:lnTo>
                <a:lnTo>
                  <a:pt x="1263881" y="14574"/>
                </a:lnTo>
                <a:cubicBezTo>
                  <a:pt x="1217802" y="38133"/>
                  <a:pt x="1179900" y="76717"/>
                  <a:pt x="1157129" y="123226"/>
                </a:cubicBezTo>
                <a:lnTo>
                  <a:pt x="755405" y="1060571"/>
                </a:lnTo>
                <a:cubicBezTo>
                  <a:pt x="754329" y="1063046"/>
                  <a:pt x="751640" y="1064337"/>
                  <a:pt x="749022" y="1063620"/>
                </a:cubicBezTo>
                <a:lnTo>
                  <a:pt x="144122" y="896267"/>
                </a:lnTo>
                <a:cubicBezTo>
                  <a:pt x="150074" y="929436"/>
                  <a:pt x="137416" y="1003377"/>
                  <a:pt x="105466" y="1076959"/>
                </a:cubicBezTo>
                <a:cubicBezTo>
                  <a:pt x="76313" y="1143835"/>
                  <a:pt x="42391" y="1198807"/>
                  <a:pt x="16429" y="1222007"/>
                </a:cubicBezTo>
                <a:close/>
              </a:path>
            </a:pathLst>
          </a:custGeom>
          <a:solidFill>
            <a:srgbClr val="000000"/>
          </a:solidFill>
          <a:ln w="3583" cap="flat">
            <a:noFill/>
            <a:prstDash val="solid"/>
            <a:miter/>
          </a:ln>
        </p:spPr>
        <p:txBody>
          <a:bodyPr rtlCol="0" anchor="ctr"/>
          <a:lstStyle/>
          <a:p>
            <a:endParaRPr lang="zh-CN" altLang="en-US"/>
          </a:p>
        </p:txBody>
      </p:sp>
      <p:sp>
        <p:nvSpPr>
          <p:cNvPr id="64" name="任意多边形: 形状 63"/>
          <p:cNvSpPr/>
          <p:nvPr>
            <p:custDataLst>
              <p:tags r:id="rId48"/>
            </p:custDataLst>
          </p:nvPr>
        </p:nvSpPr>
        <p:spPr>
          <a:xfrm rot="21019139">
            <a:off x="9785350" y="4163695"/>
            <a:ext cx="65405" cy="612775"/>
          </a:xfrm>
          <a:custGeom>
            <a:avLst/>
            <a:gdLst>
              <a:gd name="connsiteX0" fmla="*/ 0 w 132928"/>
              <a:gd name="connsiteY0" fmla="*/ 0 h 1250105"/>
              <a:gd name="connsiteX1" fmla="*/ 132928 w 132928"/>
              <a:gd name="connsiteY1" fmla="*/ 0 h 1250105"/>
              <a:gd name="connsiteX2" fmla="*/ 132928 w 132928"/>
              <a:gd name="connsiteY2" fmla="*/ 1250106 h 1250105"/>
              <a:gd name="connsiteX3" fmla="*/ 0 w 132928"/>
              <a:gd name="connsiteY3" fmla="*/ 1250106 h 1250105"/>
            </a:gdLst>
            <a:ahLst/>
            <a:cxnLst>
              <a:cxn ang="0">
                <a:pos x="connsiteX0" y="connsiteY0"/>
              </a:cxn>
              <a:cxn ang="0">
                <a:pos x="connsiteX1" y="connsiteY1"/>
              </a:cxn>
              <a:cxn ang="0">
                <a:pos x="connsiteX2" y="connsiteY2"/>
              </a:cxn>
              <a:cxn ang="0">
                <a:pos x="connsiteX3" y="connsiteY3"/>
              </a:cxn>
            </a:cxnLst>
            <a:rect l="l" t="t" r="r" b="b"/>
            <a:pathLst>
              <a:path w="132928" h="1250105">
                <a:moveTo>
                  <a:pt x="0" y="0"/>
                </a:moveTo>
                <a:lnTo>
                  <a:pt x="132928" y="0"/>
                </a:lnTo>
                <a:lnTo>
                  <a:pt x="132928" y="1250106"/>
                </a:lnTo>
                <a:lnTo>
                  <a:pt x="0" y="1250106"/>
                </a:lnTo>
                <a:close/>
              </a:path>
            </a:pathLst>
          </a:custGeom>
          <a:solidFill>
            <a:schemeClr val="accent1"/>
          </a:solidFill>
          <a:ln w="3583" cap="flat">
            <a:noFill/>
            <a:prstDash val="solid"/>
            <a:miter/>
          </a:ln>
        </p:spPr>
        <p:txBody>
          <a:bodyPr rtlCol="0" anchor="ctr"/>
          <a:lstStyle/>
          <a:p>
            <a:endParaRPr lang="zh-CN" altLang="en-US"/>
          </a:p>
        </p:txBody>
      </p:sp>
      <p:sp>
        <p:nvSpPr>
          <p:cNvPr id="65" name="任意多边形: 形状 64"/>
          <p:cNvSpPr/>
          <p:nvPr>
            <p:custDataLst>
              <p:tags r:id="rId49"/>
            </p:custDataLst>
          </p:nvPr>
        </p:nvSpPr>
        <p:spPr>
          <a:xfrm rot="21019139">
            <a:off x="9753600" y="4168775"/>
            <a:ext cx="65405" cy="612775"/>
          </a:xfrm>
          <a:custGeom>
            <a:avLst/>
            <a:gdLst>
              <a:gd name="connsiteX0" fmla="*/ 0 w 132928"/>
              <a:gd name="connsiteY0" fmla="*/ 0 h 1250105"/>
              <a:gd name="connsiteX1" fmla="*/ 132928 w 132928"/>
              <a:gd name="connsiteY1" fmla="*/ 0 h 1250105"/>
              <a:gd name="connsiteX2" fmla="*/ 132928 w 132928"/>
              <a:gd name="connsiteY2" fmla="*/ 1250106 h 1250105"/>
              <a:gd name="connsiteX3" fmla="*/ 0 w 132928"/>
              <a:gd name="connsiteY3" fmla="*/ 1250106 h 1250105"/>
            </a:gdLst>
            <a:ahLst/>
            <a:cxnLst>
              <a:cxn ang="0">
                <a:pos x="connsiteX0" y="connsiteY0"/>
              </a:cxn>
              <a:cxn ang="0">
                <a:pos x="connsiteX1" y="connsiteY1"/>
              </a:cxn>
              <a:cxn ang="0">
                <a:pos x="connsiteX2" y="connsiteY2"/>
              </a:cxn>
              <a:cxn ang="0">
                <a:pos x="connsiteX3" y="connsiteY3"/>
              </a:cxn>
            </a:cxnLst>
            <a:rect l="l" t="t" r="r" b="b"/>
            <a:pathLst>
              <a:path w="132928" h="1250105">
                <a:moveTo>
                  <a:pt x="0" y="0"/>
                </a:moveTo>
                <a:lnTo>
                  <a:pt x="132928" y="0"/>
                </a:lnTo>
                <a:lnTo>
                  <a:pt x="132928" y="1250106"/>
                </a:lnTo>
                <a:lnTo>
                  <a:pt x="0" y="1250106"/>
                </a:lnTo>
                <a:close/>
              </a:path>
            </a:pathLst>
          </a:custGeom>
          <a:solidFill>
            <a:schemeClr val="accent1"/>
          </a:solidFill>
          <a:ln w="3583" cap="flat">
            <a:noFill/>
            <a:prstDash val="solid"/>
            <a:miter/>
          </a:ln>
        </p:spPr>
        <p:txBody>
          <a:bodyPr rtlCol="0" anchor="ctr"/>
          <a:lstStyle/>
          <a:p>
            <a:endParaRPr lang="zh-CN" altLang="en-US"/>
          </a:p>
        </p:txBody>
      </p:sp>
      <p:sp>
        <p:nvSpPr>
          <p:cNvPr id="66" name="任意多边形: 形状 65"/>
          <p:cNvSpPr/>
          <p:nvPr>
            <p:custDataLst>
              <p:tags r:id="rId50"/>
            </p:custDataLst>
          </p:nvPr>
        </p:nvSpPr>
        <p:spPr>
          <a:xfrm rot="841139">
            <a:off x="9443085" y="3659505"/>
            <a:ext cx="532765" cy="532130"/>
          </a:xfrm>
          <a:custGeom>
            <a:avLst/>
            <a:gdLst>
              <a:gd name="connsiteX0" fmla="*/ 683122 w 1086690"/>
              <a:gd name="connsiteY0" fmla="*/ 1067946 h 1086420"/>
              <a:gd name="connsiteX1" fmla="*/ 346087 w 1086690"/>
              <a:gd name="connsiteY1" fmla="*/ 1049012 h 1086420"/>
              <a:gd name="connsiteX2" fmla="*/ 46093 w 1086690"/>
              <a:gd name="connsiteY2" fmla="*/ 761318 h 1086420"/>
              <a:gd name="connsiteX3" fmla="*/ 37379 w 1086690"/>
              <a:gd name="connsiteY3" fmla="*/ 345788 h 1086420"/>
              <a:gd name="connsiteX4" fmla="*/ 325073 w 1086690"/>
              <a:gd name="connsiteY4" fmla="*/ 45794 h 1086420"/>
              <a:gd name="connsiteX5" fmla="*/ 1040597 w 1086690"/>
              <a:gd name="connsiteY5" fmla="*/ 324775 h 1086420"/>
              <a:gd name="connsiteX6" fmla="*/ 1049311 w 1086690"/>
              <a:gd name="connsiteY6" fmla="*/ 740305 h 1086420"/>
              <a:gd name="connsiteX7" fmla="*/ 761617 w 1086690"/>
              <a:gd name="connsiteY7" fmla="*/ 1040299 h 1086420"/>
              <a:gd name="connsiteX8" fmla="*/ 683122 w 1086690"/>
              <a:gd name="connsiteY8" fmla="*/ 1067910 h 1086420"/>
              <a:gd name="connsiteX9" fmla="*/ 419489 w 1086690"/>
              <a:gd name="connsiteY9" fmla="*/ 80828 h 1086420"/>
              <a:gd name="connsiteX10" fmla="*/ 350999 w 1086690"/>
              <a:gd name="connsiteY10" fmla="*/ 104925 h 1086420"/>
              <a:gd name="connsiteX11" fmla="*/ 97514 w 1086690"/>
              <a:gd name="connsiteY11" fmla="*/ 369239 h 1086420"/>
              <a:gd name="connsiteX12" fmla="*/ 105188 w 1086690"/>
              <a:gd name="connsiteY12" fmla="*/ 735392 h 1086420"/>
              <a:gd name="connsiteX13" fmla="*/ 369502 w 1086690"/>
              <a:gd name="connsiteY13" fmla="*/ 988877 h 1086420"/>
              <a:gd name="connsiteX14" fmla="*/ 735655 w 1086690"/>
              <a:gd name="connsiteY14" fmla="*/ 981204 h 1086420"/>
              <a:gd name="connsiteX15" fmla="*/ 989140 w 1086690"/>
              <a:gd name="connsiteY15" fmla="*/ 716889 h 1086420"/>
              <a:gd name="connsiteX16" fmla="*/ 981466 w 1086690"/>
              <a:gd name="connsiteY16" fmla="*/ 350736 h 1086420"/>
              <a:gd name="connsiteX17" fmla="*/ 981466 w 1086690"/>
              <a:gd name="connsiteY17" fmla="*/ 350736 h 1086420"/>
              <a:gd name="connsiteX18" fmla="*/ 419453 w 1086690"/>
              <a:gd name="connsiteY18" fmla="*/ 80828 h 1086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86690" h="1086420">
                <a:moveTo>
                  <a:pt x="683122" y="1067946"/>
                </a:moveTo>
                <a:cubicBezTo>
                  <a:pt x="572175" y="1097744"/>
                  <a:pt x="455097" y="1091541"/>
                  <a:pt x="346087" y="1049012"/>
                </a:cubicBezTo>
                <a:cubicBezTo>
                  <a:pt x="210935" y="996336"/>
                  <a:pt x="104399" y="894139"/>
                  <a:pt x="46093" y="761318"/>
                </a:cubicBezTo>
                <a:cubicBezTo>
                  <a:pt x="-12213" y="628498"/>
                  <a:pt x="-15297" y="480939"/>
                  <a:pt x="37379" y="345788"/>
                </a:cubicBezTo>
                <a:cubicBezTo>
                  <a:pt x="90056" y="210637"/>
                  <a:pt x="192253" y="104100"/>
                  <a:pt x="325073" y="45794"/>
                </a:cubicBezTo>
                <a:cubicBezTo>
                  <a:pt x="599249" y="-74583"/>
                  <a:pt x="920256" y="50599"/>
                  <a:pt x="1040597" y="324775"/>
                </a:cubicBezTo>
                <a:cubicBezTo>
                  <a:pt x="1098904" y="457595"/>
                  <a:pt x="1101987" y="605154"/>
                  <a:pt x="1049311" y="740305"/>
                </a:cubicBezTo>
                <a:cubicBezTo>
                  <a:pt x="996635" y="875456"/>
                  <a:pt x="894437" y="981992"/>
                  <a:pt x="761617" y="1040299"/>
                </a:cubicBezTo>
                <a:cubicBezTo>
                  <a:pt x="735942" y="1051558"/>
                  <a:pt x="709693" y="1060774"/>
                  <a:pt x="683122" y="1067910"/>
                </a:cubicBezTo>
                <a:close/>
                <a:moveTo>
                  <a:pt x="419489" y="80828"/>
                </a:moveTo>
                <a:cubicBezTo>
                  <a:pt x="396432" y="87032"/>
                  <a:pt x="373554" y="95028"/>
                  <a:pt x="350999" y="104925"/>
                </a:cubicBezTo>
                <a:cubicBezTo>
                  <a:pt x="233956" y="156311"/>
                  <a:pt x="143951" y="250189"/>
                  <a:pt x="97514" y="369239"/>
                </a:cubicBezTo>
                <a:cubicBezTo>
                  <a:pt x="51077" y="488326"/>
                  <a:pt x="53802" y="618350"/>
                  <a:pt x="105188" y="735392"/>
                </a:cubicBezTo>
                <a:cubicBezTo>
                  <a:pt x="156573" y="852435"/>
                  <a:pt x="250451" y="942440"/>
                  <a:pt x="369502" y="988877"/>
                </a:cubicBezTo>
                <a:cubicBezTo>
                  <a:pt x="488589" y="1035314"/>
                  <a:pt x="618612" y="1032589"/>
                  <a:pt x="735655" y="981204"/>
                </a:cubicBezTo>
                <a:cubicBezTo>
                  <a:pt x="852698" y="929818"/>
                  <a:pt x="942703" y="835940"/>
                  <a:pt x="989140" y="716889"/>
                </a:cubicBezTo>
                <a:cubicBezTo>
                  <a:pt x="1035577" y="597803"/>
                  <a:pt x="1032852" y="467779"/>
                  <a:pt x="981466" y="350736"/>
                </a:cubicBezTo>
                <a:lnTo>
                  <a:pt x="981466" y="350736"/>
                </a:lnTo>
                <a:cubicBezTo>
                  <a:pt x="885293" y="131676"/>
                  <a:pt x="643785" y="20586"/>
                  <a:pt x="419453" y="80828"/>
                </a:cubicBezTo>
                <a:close/>
              </a:path>
            </a:pathLst>
          </a:custGeom>
          <a:solidFill>
            <a:schemeClr val="bg2">
              <a:lumMod val="10000"/>
            </a:schemeClr>
          </a:solidFill>
          <a:ln w="3583" cap="flat">
            <a:noFill/>
            <a:prstDash val="solid"/>
            <a:miter/>
          </a:ln>
        </p:spPr>
        <p:txBody>
          <a:bodyPr rtlCol="0" anchor="ctr"/>
          <a:lstStyle/>
          <a:p>
            <a:endParaRPr lang="zh-CN" altLang="en-US" dirty="0"/>
          </a:p>
        </p:txBody>
      </p:sp>
      <p:sp>
        <p:nvSpPr>
          <p:cNvPr id="67" name="任意多边形: 形状 66"/>
          <p:cNvSpPr/>
          <p:nvPr>
            <p:custDataLst>
              <p:tags r:id="rId51"/>
            </p:custDataLst>
          </p:nvPr>
        </p:nvSpPr>
        <p:spPr>
          <a:xfrm rot="841139">
            <a:off x="9416415" y="3668395"/>
            <a:ext cx="532130" cy="532765"/>
          </a:xfrm>
          <a:custGeom>
            <a:avLst/>
            <a:gdLst>
              <a:gd name="connsiteX0" fmla="*/ 682808 w 1086376"/>
              <a:gd name="connsiteY0" fmla="*/ 1068244 h 1086719"/>
              <a:gd name="connsiteX1" fmla="*/ 345773 w 1086376"/>
              <a:gd name="connsiteY1" fmla="*/ 1049311 h 1086719"/>
              <a:gd name="connsiteX2" fmla="*/ 45779 w 1086376"/>
              <a:gd name="connsiteY2" fmla="*/ 761617 h 1086719"/>
              <a:gd name="connsiteX3" fmla="*/ 324759 w 1086376"/>
              <a:gd name="connsiteY3" fmla="*/ 46093 h 1086719"/>
              <a:gd name="connsiteX4" fmla="*/ 740290 w 1086376"/>
              <a:gd name="connsiteY4" fmla="*/ 37379 h 1086719"/>
              <a:gd name="connsiteX5" fmla="*/ 1040283 w 1086376"/>
              <a:gd name="connsiteY5" fmla="*/ 325073 h 1086719"/>
              <a:gd name="connsiteX6" fmla="*/ 1040283 w 1086376"/>
              <a:gd name="connsiteY6" fmla="*/ 325073 h 1086719"/>
              <a:gd name="connsiteX7" fmla="*/ 1048997 w 1086376"/>
              <a:gd name="connsiteY7" fmla="*/ 740604 h 1086719"/>
              <a:gd name="connsiteX8" fmla="*/ 761303 w 1086376"/>
              <a:gd name="connsiteY8" fmla="*/ 1040597 h 1086719"/>
              <a:gd name="connsiteX9" fmla="*/ 682808 w 1086376"/>
              <a:gd name="connsiteY9" fmla="*/ 1068208 h 1086719"/>
              <a:gd name="connsiteX10" fmla="*/ 419857 w 1086376"/>
              <a:gd name="connsiteY10" fmla="*/ 80912 h 1086719"/>
              <a:gd name="connsiteX11" fmla="*/ 350685 w 1086376"/>
              <a:gd name="connsiteY11" fmla="*/ 105260 h 1086719"/>
              <a:gd name="connsiteX12" fmla="*/ 104874 w 1086376"/>
              <a:gd name="connsiteY12" fmla="*/ 735727 h 1086719"/>
              <a:gd name="connsiteX13" fmla="*/ 369188 w 1086376"/>
              <a:gd name="connsiteY13" fmla="*/ 989212 h 1086719"/>
              <a:gd name="connsiteX14" fmla="*/ 735341 w 1086376"/>
              <a:gd name="connsiteY14" fmla="*/ 981538 h 1086719"/>
              <a:gd name="connsiteX15" fmla="*/ 988826 w 1086376"/>
              <a:gd name="connsiteY15" fmla="*/ 717224 h 1086719"/>
              <a:gd name="connsiteX16" fmla="*/ 981152 w 1086376"/>
              <a:gd name="connsiteY16" fmla="*/ 351071 h 1086719"/>
              <a:gd name="connsiteX17" fmla="*/ 981152 w 1086376"/>
              <a:gd name="connsiteY17" fmla="*/ 351071 h 1086719"/>
              <a:gd name="connsiteX18" fmla="*/ 716838 w 1086376"/>
              <a:gd name="connsiteY18" fmla="*/ 97586 h 1086719"/>
              <a:gd name="connsiteX19" fmla="*/ 419857 w 1086376"/>
              <a:gd name="connsiteY19" fmla="*/ 80912 h 1086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6376" h="1086719">
                <a:moveTo>
                  <a:pt x="682808" y="1068244"/>
                </a:moveTo>
                <a:cubicBezTo>
                  <a:pt x="571862" y="1098043"/>
                  <a:pt x="454783" y="1091839"/>
                  <a:pt x="345773" y="1049311"/>
                </a:cubicBezTo>
                <a:cubicBezTo>
                  <a:pt x="210621" y="996635"/>
                  <a:pt x="104085" y="894437"/>
                  <a:pt x="45779" y="761617"/>
                </a:cubicBezTo>
                <a:cubicBezTo>
                  <a:pt x="-74563" y="487441"/>
                  <a:pt x="50584" y="166435"/>
                  <a:pt x="324759" y="46093"/>
                </a:cubicBezTo>
                <a:cubicBezTo>
                  <a:pt x="457580" y="-12213"/>
                  <a:pt x="605138" y="-15297"/>
                  <a:pt x="740290" y="37379"/>
                </a:cubicBezTo>
                <a:cubicBezTo>
                  <a:pt x="875441" y="90056"/>
                  <a:pt x="981977" y="192253"/>
                  <a:pt x="1040283" y="325073"/>
                </a:cubicBezTo>
                <a:lnTo>
                  <a:pt x="1040283" y="325073"/>
                </a:lnTo>
                <a:cubicBezTo>
                  <a:pt x="1098590" y="457894"/>
                  <a:pt x="1101674" y="605452"/>
                  <a:pt x="1048997" y="740604"/>
                </a:cubicBezTo>
                <a:cubicBezTo>
                  <a:pt x="996321" y="875755"/>
                  <a:pt x="894124" y="982291"/>
                  <a:pt x="761303" y="1040597"/>
                </a:cubicBezTo>
                <a:cubicBezTo>
                  <a:pt x="735628" y="1051857"/>
                  <a:pt x="709380" y="1061073"/>
                  <a:pt x="682808" y="1068208"/>
                </a:cubicBezTo>
                <a:close/>
                <a:moveTo>
                  <a:pt x="419857" y="80912"/>
                </a:moveTo>
                <a:cubicBezTo>
                  <a:pt x="396441" y="87187"/>
                  <a:pt x="373312" y="95327"/>
                  <a:pt x="350685" y="105260"/>
                </a:cubicBezTo>
                <a:cubicBezTo>
                  <a:pt x="109105" y="211294"/>
                  <a:pt x="-1160" y="494111"/>
                  <a:pt x="104874" y="735727"/>
                </a:cubicBezTo>
                <a:cubicBezTo>
                  <a:pt x="156260" y="852770"/>
                  <a:pt x="250138" y="942775"/>
                  <a:pt x="369188" y="989212"/>
                </a:cubicBezTo>
                <a:cubicBezTo>
                  <a:pt x="488275" y="1035649"/>
                  <a:pt x="618299" y="1032924"/>
                  <a:pt x="735341" y="981538"/>
                </a:cubicBezTo>
                <a:cubicBezTo>
                  <a:pt x="852384" y="930153"/>
                  <a:pt x="942389" y="836275"/>
                  <a:pt x="988826" y="717224"/>
                </a:cubicBezTo>
                <a:cubicBezTo>
                  <a:pt x="1035263" y="598137"/>
                  <a:pt x="1032538" y="468114"/>
                  <a:pt x="981152" y="351071"/>
                </a:cubicBezTo>
                <a:lnTo>
                  <a:pt x="981152" y="351071"/>
                </a:lnTo>
                <a:cubicBezTo>
                  <a:pt x="929767" y="234028"/>
                  <a:pt x="835889" y="144023"/>
                  <a:pt x="716838" y="97586"/>
                </a:cubicBezTo>
                <a:cubicBezTo>
                  <a:pt x="620773" y="60149"/>
                  <a:pt x="517572" y="54663"/>
                  <a:pt x="419857" y="80912"/>
                </a:cubicBezTo>
                <a:close/>
              </a:path>
            </a:pathLst>
          </a:custGeom>
          <a:solidFill>
            <a:schemeClr val="accent1"/>
          </a:solidFill>
          <a:ln w="3583" cap="flat">
            <a:noFill/>
            <a:prstDash val="solid"/>
            <a:miter/>
          </a:ln>
        </p:spPr>
        <p:txBody>
          <a:bodyPr rtlCol="0" anchor="ctr"/>
          <a:lstStyle/>
          <a:p>
            <a:endParaRPr lang="zh-CN" altLang="en-US"/>
          </a:p>
        </p:txBody>
      </p:sp>
      <p:sp>
        <p:nvSpPr>
          <p:cNvPr id="68" name="任意多边形: 形状 67"/>
          <p:cNvSpPr/>
          <p:nvPr>
            <p:custDataLst>
              <p:tags r:id="rId52"/>
            </p:custDataLst>
          </p:nvPr>
        </p:nvSpPr>
        <p:spPr>
          <a:xfrm rot="841139">
            <a:off x="9675765" y="4336463"/>
            <a:ext cx="121920" cy="130175"/>
          </a:xfrm>
          <a:custGeom>
            <a:avLst/>
            <a:gdLst>
              <a:gd name="connsiteX0" fmla="*/ 207382 w 248338"/>
              <a:gd name="connsiteY0" fmla="*/ 202223 h 265215"/>
              <a:gd name="connsiteX1" fmla="*/ 239655 w 248338"/>
              <a:gd name="connsiteY1" fmla="*/ 167799 h 265215"/>
              <a:gd name="connsiteX2" fmla="*/ 194652 w 248338"/>
              <a:gd name="connsiteY2" fmla="*/ 139327 h 265215"/>
              <a:gd name="connsiteX3" fmla="*/ 213084 w 248338"/>
              <a:gd name="connsiteY3" fmla="*/ 108704 h 265215"/>
              <a:gd name="connsiteX4" fmla="*/ 151586 w 248338"/>
              <a:gd name="connsiteY4" fmla="*/ 77435 h 265215"/>
              <a:gd name="connsiteX5" fmla="*/ 183536 w 248338"/>
              <a:gd name="connsiteY5" fmla="*/ 42760 h 265215"/>
              <a:gd name="connsiteX6" fmla="*/ 39420 w 248338"/>
              <a:gd name="connsiteY6" fmla="*/ 16 h 265215"/>
              <a:gd name="connsiteX7" fmla="*/ 7506 w 248338"/>
              <a:gd name="connsiteY7" fmla="*/ 13356 h 265215"/>
              <a:gd name="connsiteX8" fmla="*/ 36982 w 248338"/>
              <a:gd name="connsiteY8" fmla="*/ 74351 h 265215"/>
              <a:gd name="connsiteX9" fmla="*/ 45803 w 248338"/>
              <a:gd name="connsiteY9" fmla="*/ 148041 h 265215"/>
              <a:gd name="connsiteX10" fmla="*/ 83419 w 248338"/>
              <a:gd name="connsiteY10" fmla="*/ 208104 h 265215"/>
              <a:gd name="connsiteX11" fmla="*/ 135772 w 248338"/>
              <a:gd name="connsiteY11" fmla="*/ 260673 h 265215"/>
              <a:gd name="connsiteX12" fmla="*/ 248153 w 248338"/>
              <a:gd name="connsiteY12" fmla="*/ 234460 h 265215"/>
              <a:gd name="connsiteX13" fmla="*/ 207418 w 248338"/>
              <a:gd name="connsiteY13" fmla="*/ 202259 h 26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38" h="265215">
                <a:moveTo>
                  <a:pt x="207382" y="202223"/>
                </a:moveTo>
                <a:cubicBezTo>
                  <a:pt x="229184" y="196916"/>
                  <a:pt x="243599" y="186983"/>
                  <a:pt x="239655" y="167799"/>
                </a:cubicBezTo>
                <a:cubicBezTo>
                  <a:pt x="236750" y="153671"/>
                  <a:pt x="218355" y="144849"/>
                  <a:pt x="194652" y="139327"/>
                </a:cubicBezTo>
                <a:cubicBezTo>
                  <a:pt x="208171" y="132765"/>
                  <a:pt x="215881" y="123083"/>
                  <a:pt x="213084" y="108704"/>
                </a:cubicBezTo>
                <a:cubicBezTo>
                  <a:pt x="209749" y="91528"/>
                  <a:pt x="183034" y="82312"/>
                  <a:pt x="151586" y="77435"/>
                </a:cubicBezTo>
                <a:cubicBezTo>
                  <a:pt x="173388" y="72702"/>
                  <a:pt x="187982" y="62697"/>
                  <a:pt x="183536" y="42760"/>
                </a:cubicBezTo>
                <a:cubicBezTo>
                  <a:pt x="175540" y="6937"/>
                  <a:pt x="75960" y="984"/>
                  <a:pt x="39420" y="16"/>
                </a:cubicBezTo>
                <a:cubicBezTo>
                  <a:pt x="27300" y="-306"/>
                  <a:pt x="15431" y="4176"/>
                  <a:pt x="7506" y="13356"/>
                </a:cubicBezTo>
                <a:cubicBezTo>
                  <a:pt x="-11284" y="35194"/>
                  <a:pt x="7685" y="62697"/>
                  <a:pt x="36982" y="74351"/>
                </a:cubicBezTo>
                <a:cubicBezTo>
                  <a:pt x="-10567" y="99058"/>
                  <a:pt x="8510" y="134952"/>
                  <a:pt x="45803" y="148041"/>
                </a:cubicBezTo>
                <a:cubicBezTo>
                  <a:pt x="24503" y="172425"/>
                  <a:pt x="42576" y="201291"/>
                  <a:pt x="83419" y="208104"/>
                </a:cubicBezTo>
                <a:cubicBezTo>
                  <a:pt x="72051" y="226535"/>
                  <a:pt x="99698" y="253645"/>
                  <a:pt x="135772" y="260673"/>
                </a:cubicBezTo>
                <a:cubicBezTo>
                  <a:pt x="188628" y="270964"/>
                  <a:pt x="244066" y="264402"/>
                  <a:pt x="248153" y="234460"/>
                </a:cubicBezTo>
                <a:cubicBezTo>
                  <a:pt x="250412" y="218073"/>
                  <a:pt x="231694" y="208176"/>
                  <a:pt x="207418" y="202259"/>
                </a:cubicBezTo>
                <a:close/>
              </a:path>
            </a:pathLst>
          </a:custGeom>
          <a:solidFill>
            <a:srgbClr val="FFFFFF"/>
          </a:solidFill>
          <a:ln w="3583" cap="flat">
            <a:noFill/>
            <a:prstDash val="solid"/>
            <a:miter/>
          </a:ln>
        </p:spPr>
        <p:txBody>
          <a:bodyPr rtlCol="0" anchor="ctr"/>
          <a:lstStyle/>
          <a:p>
            <a:endParaRPr lang="zh-CN" altLang="en-US" dirty="0"/>
          </a:p>
        </p:txBody>
      </p:sp>
      <p:sp>
        <p:nvSpPr>
          <p:cNvPr id="69" name="任意多边形: 形状 68"/>
          <p:cNvSpPr/>
          <p:nvPr>
            <p:custDataLst>
              <p:tags r:id="rId53"/>
            </p:custDataLst>
          </p:nvPr>
        </p:nvSpPr>
        <p:spPr>
          <a:xfrm rot="841139">
            <a:off x="9673225" y="4333923"/>
            <a:ext cx="127000" cy="135255"/>
          </a:xfrm>
          <a:custGeom>
            <a:avLst/>
            <a:gdLst>
              <a:gd name="connsiteX0" fmla="*/ 185864 w 259115"/>
              <a:gd name="connsiteY0" fmla="*/ 275949 h 275984"/>
              <a:gd name="connsiteX1" fmla="*/ 140108 w 259115"/>
              <a:gd name="connsiteY1" fmla="*/ 271359 h 275984"/>
              <a:gd name="connsiteX2" fmla="*/ 83308 w 259115"/>
              <a:gd name="connsiteY2" fmla="*/ 233779 h 275984"/>
              <a:gd name="connsiteX3" fmla="*/ 81372 w 259115"/>
              <a:gd name="connsiteY3" fmla="*/ 217499 h 275984"/>
              <a:gd name="connsiteX4" fmla="*/ 38700 w 259115"/>
              <a:gd name="connsiteY4" fmla="*/ 185908 h 275984"/>
              <a:gd name="connsiteX5" fmla="*/ 42644 w 259115"/>
              <a:gd name="connsiteY5" fmla="*/ 155822 h 275984"/>
              <a:gd name="connsiteX6" fmla="*/ 8794 w 259115"/>
              <a:gd name="connsiteY6" fmla="*/ 116557 h 275984"/>
              <a:gd name="connsiteX7" fmla="*/ 30847 w 259115"/>
              <a:gd name="connsiteY7" fmla="*/ 80232 h 275984"/>
              <a:gd name="connsiteX8" fmla="*/ 1012 w 259115"/>
              <a:gd name="connsiteY8" fmla="*/ 45808 h 275984"/>
              <a:gd name="connsiteX9" fmla="*/ 8830 w 259115"/>
              <a:gd name="connsiteY9" fmla="*/ 15220 h 275984"/>
              <a:gd name="connsiteX10" fmla="*/ 44939 w 259115"/>
              <a:gd name="connsiteY10" fmla="*/ 16 h 275984"/>
              <a:gd name="connsiteX11" fmla="*/ 194183 w 259115"/>
              <a:gd name="connsiteY11" fmla="*/ 46991 h 275984"/>
              <a:gd name="connsiteX12" fmla="*/ 190920 w 259115"/>
              <a:gd name="connsiteY12" fmla="*/ 69797 h 275984"/>
              <a:gd name="connsiteX13" fmla="*/ 177688 w 259115"/>
              <a:gd name="connsiteY13" fmla="*/ 81380 h 275984"/>
              <a:gd name="connsiteX14" fmla="*/ 223767 w 259115"/>
              <a:gd name="connsiteY14" fmla="*/ 113079 h 275984"/>
              <a:gd name="connsiteX15" fmla="*/ 213224 w 259115"/>
              <a:gd name="connsiteY15" fmla="*/ 142698 h 275984"/>
              <a:gd name="connsiteX16" fmla="*/ 250338 w 259115"/>
              <a:gd name="connsiteY16" fmla="*/ 172138 h 275984"/>
              <a:gd name="connsiteX17" fmla="*/ 230329 w 259115"/>
              <a:gd name="connsiteY17" fmla="*/ 207351 h 275984"/>
              <a:gd name="connsiteX18" fmla="*/ 258872 w 259115"/>
              <a:gd name="connsiteY18" fmla="*/ 240592 h 275984"/>
              <a:gd name="connsiteX19" fmla="*/ 244995 w 259115"/>
              <a:gd name="connsiteY19" fmla="*/ 262287 h 275984"/>
              <a:gd name="connsiteX20" fmla="*/ 185864 w 259115"/>
              <a:gd name="connsiteY20" fmla="*/ 275985 h 275984"/>
              <a:gd name="connsiteX21" fmla="*/ 43541 w 259115"/>
              <a:gd name="connsiteY21" fmla="*/ 10774 h 275984"/>
              <a:gd name="connsiteX22" fmla="*/ 16970 w 259115"/>
              <a:gd name="connsiteY22" fmla="*/ 22285 h 275984"/>
              <a:gd name="connsiteX23" fmla="*/ 11447 w 259115"/>
              <a:gd name="connsiteY23" fmla="*/ 43298 h 275984"/>
              <a:gd name="connsiteX24" fmla="*/ 44330 w 259115"/>
              <a:gd name="connsiteY24" fmla="*/ 74782 h 275984"/>
              <a:gd name="connsiteX25" fmla="*/ 47700 w 259115"/>
              <a:gd name="connsiteY25" fmla="*/ 79515 h 275984"/>
              <a:gd name="connsiteX26" fmla="*/ 44796 w 259115"/>
              <a:gd name="connsiteY26" fmla="*/ 84571 h 275984"/>
              <a:gd name="connsiteX27" fmla="*/ 19516 w 259115"/>
              <a:gd name="connsiteY27" fmla="*/ 115876 h 275984"/>
              <a:gd name="connsiteX28" fmla="*/ 52936 w 259115"/>
              <a:gd name="connsiteY28" fmla="*/ 148436 h 275984"/>
              <a:gd name="connsiteX29" fmla="*/ 56342 w 259115"/>
              <a:gd name="connsiteY29" fmla="*/ 152129 h 275984"/>
              <a:gd name="connsiteX30" fmla="*/ 55195 w 259115"/>
              <a:gd name="connsiteY30" fmla="*/ 157041 h 275984"/>
              <a:gd name="connsiteX31" fmla="*/ 48812 w 259115"/>
              <a:gd name="connsiteY31" fmla="*/ 182358 h 275984"/>
              <a:gd name="connsiteX32" fmla="*/ 89655 w 259115"/>
              <a:gd name="connsiteY32" fmla="*/ 208248 h 275984"/>
              <a:gd name="connsiteX33" fmla="*/ 93671 w 259115"/>
              <a:gd name="connsiteY33" fmla="*/ 211332 h 275984"/>
              <a:gd name="connsiteX34" fmla="*/ 93349 w 259115"/>
              <a:gd name="connsiteY34" fmla="*/ 216388 h 275984"/>
              <a:gd name="connsiteX35" fmla="*/ 93169 w 259115"/>
              <a:gd name="connsiteY35" fmla="*/ 229512 h 275984"/>
              <a:gd name="connsiteX36" fmla="*/ 142152 w 259115"/>
              <a:gd name="connsiteY36" fmla="*/ 260852 h 275984"/>
              <a:gd name="connsiteX37" fmla="*/ 238720 w 259115"/>
              <a:gd name="connsiteY37" fmla="*/ 253573 h 275984"/>
              <a:gd name="connsiteX38" fmla="*/ 248186 w 259115"/>
              <a:gd name="connsiteY38" fmla="*/ 239194 h 275984"/>
              <a:gd name="connsiteX39" fmla="*/ 211503 w 259115"/>
              <a:gd name="connsiteY39" fmla="*/ 212945 h 275984"/>
              <a:gd name="connsiteX40" fmla="*/ 207415 w 259115"/>
              <a:gd name="connsiteY40" fmla="*/ 207710 h 275984"/>
              <a:gd name="connsiteX41" fmla="*/ 211539 w 259115"/>
              <a:gd name="connsiteY41" fmla="*/ 202475 h 275984"/>
              <a:gd name="connsiteX42" fmla="*/ 239795 w 259115"/>
              <a:gd name="connsiteY42" fmla="*/ 174361 h 275984"/>
              <a:gd name="connsiteX43" fmla="*/ 198845 w 259115"/>
              <a:gd name="connsiteY43" fmla="*/ 150049 h 275984"/>
              <a:gd name="connsiteX44" fmla="*/ 194721 w 259115"/>
              <a:gd name="connsiteY44" fmla="*/ 145423 h 275984"/>
              <a:gd name="connsiteX45" fmla="*/ 197697 w 259115"/>
              <a:gd name="connsiteY45" fmla="*/ 139973 h 275984"/>
              <a:gd name="connsiteX46" fmla="*/ 213188 w 259115"/>
              <a:gd name="connsiteY46" fmla="*/ 115230 h 275984"/>
              <a:gd name="connsiteX47" fmla="*/ 156137 w 259115"/>
              <a:gd name="connsiteY47" fmla="*/ 88229 h 275984"/>
              <a:gd name="connsiteX48" fmla="*/ 151583 w 259115"/>
              <a:gd name="connsiteY48" fmla="*/ 83065 h 275984"/>
              <a:gd name="connsiteX49" fmla="*/ 155814 w 259115"/>
              <a:gd name="connsiteY49" fmla="*/ 77650 h 275984"/>
              <a:gd name="connsiteX50" fmla="*/ 181848 w 259115"/>
              <a:gd name="connsiteY50" fmla="*/ 64060 h 275984"/>
              <a:gd name="connsiteX51" fmla="*/ 183677 w 259115"/>
              <a:gd name="connsiteY51" fmla="*/ 49394 h 275984"/>
              <a:gd name="connsiteX52" fmla="*/ 44653 w 259115"/>
              <a:gd name="connsiteY52" fmla="*/ 10846 h 275984"/>
              <a:gd name="connsiteX53" fmla="*/ 43541 w 259115"/>
              <a:gd name="connsiteY53" fmla="*/ 10846 h 27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59115" h="275984">
                <a:moveTo>
                  <a:pt x="185864" y="275949"/>
                </a:moveTo>
                <a:cubicBezTo>
                  <a:pt x="171556" y="275949"/>
                  <a:pt x="156030" y="274443"/>
                  <a:pt x="140108" y="271359"/>
                </a:cubicBezTo>
                <a:cubicBezTo>
                  <a:pt x="114183" y="266303"/>
                  <a:pt x="90803" y="250848"/>
                  <a:pt x="83308" y="233779"/>
                </a:cubicBezTo>
                <a:cubicBezTo>
                  <a:pt x="80834" y="228149"/>
                  <a:pt x="80188" y="222627"/>
                  <a:pt x="81372" y="217499"/>
                </a:cubicBezTo>
                <a:cubicBezTo>
                  <a:pt x="59785" y="212407"/>
                  <a:pt x="44043" y="200897"/>
                  <a:pt x="38700" y="185908"/>
                </a:cubicBezTo>
                <a:cubicBezTo>
                  <a:pt x="35114" y="175939"/>
                  <a:pt x="36548" y="165468"/>
                  <a:pt x="42644" y="155822"/>
                </a:cubicBezTo>
                <a:cubicBezTo>
                  <a:pt x="22922" y="147001"/>
                  <a:pt x="9870" y="132084"/>
                  <a:pt x="8794" y="116557"/>
                </a:cubicBezTo>
                <a:cubicBezTo>
                  <a:pt x="8113" y="106732"/>
                  <a:pt x="11663" y="92962"/>
                  <a:pt x="30847" y="80232"/>
                </a:cubicBezTo>
                <a:cubicBezTo>
                  <a:pt x="15356" y="71734"/>
                  <a:pt x="4276" y="59112"/>
                  <a:pt x="1012" y="45808"/>
                </a:cubicBezTo>
                <a:cubicBezTo>
                  <a:pt x="-1677" y="34835"/>
                  <a:pt x="1012" y="24257"/>
                  <a:pt x="8830" y="15220"/>
                </a:cubicBezTo>
                <a:cubicBezTo>
                  <a:pt x="17507" y="5180"/>
                  <a:pt x="30811" y="-342"/>
                  <a:pt x="44939" y="16"/>
                </a:cubicBezTo>
                <a:cubicBezTo>
                  <a:pt x="97078" y="1415"/>
                  <a:pt x="185792" y="9376"/>
                  <a:pt x="194183" y="46991"/>
                </a:cubicBezTo>
                <a:cubicBezTo>
                  <a:pt x="196120" y="55705"/>
                  <a:pt x="195044" y="63343"/>
                  <a:pt x="190920" y="69797"/>
                </a:cubicBezTo>
                <a:cubicBezTo>
                  <a:pt x="187980" y="74423"/>
                  <a:pt x="183605" y="78260"/>
                  <a:pt x="177688" y="81380"/>
                </a:cubicBezTo>
                <a:cubicBezTo>
                  <a:pt x="205837" y="88157"/>
                  <a:pt x="220970" y="98592"/>
                  <a:pt x="223767" y="113079"/>
                </a:cubicBezTo>
                <a:cubicBezTo>
                  <a:pt x="225452" y="121757"/>
                  <a:pt x="224520" y="133124"/>
                  <a:pt x="213224" y="142698"/>
                </a:cubicBezTo>
                <a:cubicBezTo>
                  <a:pt x="235492" y="149583"/>
                  <a:pt x="247684" y="159265"/>
                  <a:pt x="250338" y="172138"/>
                </a:cubicBezTo>
                <a:cubicBezTo>
                  <a:pt x="253565" y="187880"/>
                  <a:pt x="246860" y="199677"/>
                  <a:pt x="230329" y="207351"/>
                </a:cubicBezTo>
                <a:cubicBezTo>
                  <a:pt x="251199" y="215240"/>
                  <a:pt x="260809" y="226392"/>
                  <a:pt x="258872" y="240592"/>
                </a:cubicBezTo>
                <a:cubicBezTo>
                  <a:pt x="257689" y="249234"/>
                  <a:pt x="253027" y="256549"/>
                  <a:pt x="244995" y="262287"/>
                </a:cubicBezTo>
                <a:cubicBezTo>
                  <a:pt x="232444" y="271287"/>
                  <a:pt x="211108" y="275985"/>
                  <a:pt x="185864" y="275985"/>
                </a:cubicBezTo>
                <a:close/>
                <a:moveTo>
                  <a:pt x="43541" y="10774"/>
                </a:moveTo>
                <a:cubicBezTo>
                  <a:pt x="32927" y="10774"/>
                  <a:pt x="23281" y="14934"/>
                  <a:pt x="16970" y="22285"/>
                </a:cubicBezTo>
                <a:cubicBezTo>
                  <a:pt x="11447" y="28667"/>
                  <a:pt x="9619" y="35732"/>
                  <a:pt x="11447" y="43298"/>
                </a:cubicBezTo>
                <a:cubicBezTo>
                  <a:pt x="14495" y="55669"/>
                  <a:pt x="27404" y="68040"/>
                  <a:pt x="44330" y="74782"/>
                </a:cubicBezTo>
                <a:cubicBezTo>
                  <a:pt x="46266" y="75571"/>
                  <a:pt x="47593" y="77400"/>
                  <a:pt x="47700" y="79515"/>
                </a:cubicBezTo>
                <a:cubicBezTo>
                  <a:pt x="47808" y="81631"/>
                  <a:pt x="46661" y="83603"/>
                  <a:pt x="44796" y="84571"/>
                </a:cubicBezTo>
                <a:cubicBezTo>
                  <a:pt x="27440" y="93572"/>
                  <a:pt x="18691" y="104401"/>
                  <a:pt x="19516" y="115876"/>
                </a:cubicBezTo>
                <a:cubicBezTo>
                  <a:pt x="20412" y="128821"/>
                  <a:pt x="33536" y="141622"/>
                  <a:pt x="52936" y="148436"/>
                </a:cubicBezTo>
                <a:cubicBezTo>
                  <a:pt x="54621" y="149045"/>
                  <a:pt x="55912" y="150408"/>
                  <a:pt x="56342" y="152129"/>
                </a:cubicBezTo>
                <a:cubicBezTo>
                  <a:pt x="56809" y="153850"/>
                  <a:pt x="56342" y="155679"/>
                  <a:pt x="55195" y="157041"/>
                </a:cubicBezTo>
                <a:cubicBezTo>
                  <a:pt x="48023" y="165253"/>
                  <a:pt x="45836" y="174003"/>
                  <a:pt x="48812" y="182358"/>
                </a:cubicBezTo>
                <a:cubicBezTo>
                  <a:pt x="53294" y="194873"/>
                  <a:pt x="68929" y="204805"/>
                  <a:pt x="89655" y="208248"/>
                </a:cubicBezTo>
                <a:cubicBezTo>
                  <a:pt x="91412" y="208535"/>
                  <a:pt x="92918" y="209682"/>
                  <a:pt x="93671" y="211332"/>
                </a:cubicBezTo>
                <a:cubicBezTo>
                  <a:pt x="94424" y="212945"/>
                  <a:pt x="94281" y="214846"/>
                  <a:pt x="93349" y="216388"/>
                </a:cubicBezTo>
                <a:cubicBezTo>
                  <a:pt x="91054" y="220117"/>
                  <a:pt x="90982" y="224563"/>
                  <a:pt x="93169" y="229512"/>
                </a:cubicBezTo>
                <a:cubicBezTo>
                  <a:pt x="98369" y="241345"/>
                  <a:pt x="116872" y="255940"/>
                  <a:pt x="142152" y="260852"/>
                </a:cubicBezTo>
                <a:cubicBezTo>
                  <a:pt x="182780" y="268741"/>
                  <a:pt x="221579" y="265837"/>
                  <a:pt x="238720" y="253573"/>
                </a:cubicBezTo>
                <a:cubicBezTo>
                  <a:pt x="244314" y="249557"/>
                  <a:pt x="247397" y="244860"/>
                  <a:pt x="248186" y="239194"/>
                </a:cubicBezTo>
                <a:cubicBezTo>
                  <a:pt x="250087" y="225352"/>
                  <a:pt x="229289" y="217284"/>
                  <a:pt x="211503" y="212945"/>
                </a:cubicBezTo>
                <a:cubicBezTo>
                  <a:pt x="209100" y="212372"/>
                  <a:pt x="207415" y="210184"/>
                  <a:pt x="207415" y="207710"/>
                </a:cubicBezTo>
                <a:cubicBezTo>
                  <a:pt x="207415" y="205236"/>
                  <a:pt x="209100" y="203084"/>
                  <a:pt x="211539" y="202475"/>
                </a:cubicBezTo>
                <a:cubicBezTo>
                  <a:pt x="240262" y="195482"/>
                  <a:pt x="241732" y="183792"/>
                  <a:pt x="239795" y="174361"/>
                </a:cubicBezTo>
                <a:cubicBezTo>
                  <a:pt x="237716" y="164178"/>
                  <a:pt x="223551" y="155787"/>
                  <a:pt x="198845" y="150049"/>
                </a:cubicBezTo>
                <a:cubicBezTo>
                  <a:pt x="196622" y="149547"/>
                  <a:pt x="194972" y="147682"/>
                  <a:pt x="194721" y="145423"/>
                </a:cubicBezTo>
                <a:cubicBezTo>
                  <a:pt x="194470" y="143164"/>
                  <a:pt x="195653" y="140977"/>
                  <a:pt x="197697" y="139973"/>
                </a:cubicBezTo>
                <a:cubicBezTo>
                  <a:pt x="214336" y="131869"/>
                  <a:pt x="214515" y="121972"/>
                  <a:pt x="213188" y="115230"/>
                </a:cubicBezTo>
                <a:cubicBezTo>
                  <a:pt x="210822" y="103146"/>
                  <a:pt x="190561" y="93572"/>
                  <a:pt x="156137" y="88229"/>
                </a:cubicBezTo>
                <a:cubicBezTo>
                  <a:pt x="153591" y="87834"/>
                  <a:pt x="151655" y="85683"/>
                  <a:pt x="151583" y="83065"/>
                </a:cubicBezTo>
                <a:cubicBezTo>
                  <a:pt x="151511" y="80483"/>
                  <a:pt x="153268" y="78188"/>
                  <a:pt x="155814" y="77650"/>
                </a:cubicBezTo>
                <a:cubicBezTo>
                  <a:pt x="169154" y="74746"/>
                  <a:pt x="177903" y="70192"/>
                  <a:pt x="181848" y="64060"/>
                </a:cubicBezTo>
                <a:cubicBezTo>
                  <a:pt x="184394" y="60080"/>
                  <a:pt x="185003" y="55275"/>
                  <a:pt x="183677" y="49394"/>
                </a:cubicBezTo>
                <a:cubicBezTo>
                  <a:pt x="177903" y="23576"/>
                  <a:pt x="108086" y="12531"/>
                  <a:pt x="44653" y="10846"/>
                </a:cubicBezTo>
                <a:cubicBezTo>
                  <a:pt x="44294" y="10846"/>
                  <a:pt x="43899" y="10846"/>
                  <a:pt x="43541" y="10846"/>
                </a:cubicBezTo>
                <a:close/>
              </a:path>
            </a:pathLst>
          </a:custGeom>
          <a:solidFill>
            <a:srgbClr val="000000"/>
          </a:solidFill>
          <a:ln w="3583" cap="flat">
            <a:noFill/>
            <a:prstDash val="solid"/>
            <a:miter/>
          </a:ln>
        </p:spPr>
        <p:txBody>
          <a:bodyPr rtlCol="0" anchor="ctr"/>
          <a:lstStyle/>
          <a:p>
            <a:endParaRPr lang="zh-CN" altLang="en-US" dirty="0"/>
          </a:p>
        </p:txBody>
      </p:sp>
      <p:sp>
        <p:nvSpPr>
          <p:cNvPr id="71" name="任意多边形: 形状 70"/>
          <p:cNvSpPr/>
          <p:nvPr>
            <p:custDataLst>
              <p:tags r:id="rId54"/>
            </p:custDataLst>
          </p:nvPr>
        </p:nvSpPr>
        <p:spPr>
          <a:xfrm rot="841139">
            <a:off x="9685831" y="4370269"/>
            <a:ext cx="86067" cy="70589"/>
          </a:xfrm>
          <a:custGeom>
            <a:avLst/>
            <a:gdLst>
              <a:gd name="connsiteX0" fmla="*/ 5382 w 116117"/>
              <a:gd name="connsiteY0" fmla="*/ 14343 h 14343"/>
              <a:gd name="connsiteX1" fmla="*/ 4 w 116117"/>
              <a:gd name="connsiteY1" fmla="*/ 9144 h 14343"/>
              <a:gd name="connsiteX2" fmla="*/ 5203 w 116117"/>
              <a:gd name="connsiteY2" fmla="*/ 3586 h 14343"/>
              <a:gd name="connsiteX3" fmla="*/ 110556 w 116117"/>
              <a:gd name="connsiteY3" fmla="*/ 0 h 14343"/>
              <a:gd name="connsiteX4" fmla="*/ 110735 w 116117"/>
              <a:gd name="connsiteY4" fmla="*/ 0 h 14343"/>
              <a:gd name="connsiteX5" fmla="*/ 116114 w 116117"/>
              <a:gd name="connsiteY5" fmla="*/ 5200 h 14343"/>
              <a:gd name="connsiteX6" fmla="*/ 110914 w 116117"/>
              <a:gd name="connsiteY6" fmla="*/ 10758 h 14343"/>
              <a:gd name="connsiteX7" fmla="*/ 5562 w 116117"/>
              <a:gd name="connsiteY7" fmla="*/ 14343 h 14343"/>
              <a:gd name="connsiteX8" fmla="*/ 5382 w 116117"/>
              <a:gd name="connsiteY8" fmla="*/ 14343 h 1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 h="111">
                <a:moveTo>
                  <a:pt x="48" y="111"/>
                </a:moveTo>
                <a:cubicBezTo>
                  <a:pt x="45" y="111"/>
                  <a:pt x="44" y="109"/>
                  <a:pt x="43" y="107"/>
                </a:cubicBezTo>
                <a:cubicBezTo>
                  <a:pt x="43" y="105"/>
                  <a:pt x="45" y="103"/>
                  <a:pt x="48" y="103"/>
                </a:cubicBezTo>
                <a:lnTo>
                  <a:pt x="129" y="100"/>
                </a:lnTo>
                <a:cubicBezTo>
                  <a:pt x="129" y="100"/>
                  <a:pt x="129" y="100"/>
                  <a:pt x="129" y="100"/>
                </a:cubicBezTo>
                <a:cubicBezTo>
                  <a:pt x="132" y="100"/>
                  <a:pt x="133" y="102"/>
                  <a:pt x="133" y="104"/>
                </a:cubicBezTo>
                <a:cubicBezTo>
                  <a:pt x="134" y="106"/>
                  <a:pt x="132" y="108"/>
                  <a:pt x="129" y="108"/>
                </a:cubicBezTo>
                <a:lnTo>
                  <a:pt x="48" y="111"/>
                </a:lnTo>
                <a:cubicBezTo>
                  <a:pt x="48" y="111"/>
                  <a:pt x="48" y="111"/>
                  <a:pt x="48" y="111"/>
                </a:cubicBezTo>
                <a:close/>
                <a:moveTo>
                  <a:pt x="10" y="65"/>
                </a:moveTo>
                <a:cubicBezTo>
                  <a:pt x="7" y="65"/>
                  <a:pt x="6" y="63"/>
                  <a:pt x="6" y="61"/>
                </a:cubicBezTo>
                <a:cubicBezTo>
                  <a:pt x="5" y="59"/>
                  <a:pt x="7" y="57"/>
                  <a:pt x="10" y="57"/>
                </a:cubicBezTo>
                <a:lnTo>
                  <a:pt x="131" y="52"/>
                </a:lnTo>
                <a:cubicBezTo>
                  <a:pt x="134" y="52"/>
                  <a:pt x="135" y="54"/>
                  <a:pt x="136" y="56"/>
                </a:cubicBezTo>
                <a:cubicBezTo>
                  <a:pt x="136" y="58"/>
                  <a:pt x="134" y="60"/>
                  <a:pt x="132" y="60"/>
                </a:cubicBezTo>
                <a:lnTo>
                  <a:pt x="10" y="65"/>
                </a:lnTo>
                <a:cubicBezTo>
                  <a:pt x="10" y="65"/>
                  <a:pt x="10" y="65"/>
                  <a:pt x="10" y="65"/>
                </a:cubicBezTo>
                <a:close/>
                <a:moveTo>
                  <a:pt x="100" y="10"/>
                </a:moveTo>
                <a:cubicBezTo>
                  <a:pt x="100" y="10"/>
                  <a:pt x="100" y="10"/>
                  <a:pt x="100" y="10"/>
                </a:cubicBezTo>
                <a:lnTo>
                  <a:pt x="4" y="8"/>
                </a:lnTo>
                <a:cubicBezTo>
                  <a:pt x="2" y="8"/>
                  <a:pt x="0" y="6"/>
                  <a:pt x="0" y="4"/>
                </a:cubicBezTo>
                <a:cubicBezTo>
                  <a:pt x="0" y="2"/>
                  <a:pt x="2" y="0"/>
                  <a:pt x="4" y="0"/>
                </a:cubicBezTo>
                <a:cubicBezTo>
                  <a:pt x="4" y="0"/>
                  <a:pt x="4" y="0"/>
                  <a:pt x="4" y="0"/>
                </a:cubicBezTo>
                <a:lnTo>
                  <a:pt x="100" y="2"/>
                </a:lnTo>
                <a:cubicBezTo>
                  <a:pt x="102" y="2"/>
                  <a:pt x="104" y="4"/>
                  <a:pt x="104" y="6"/>
                </a:cubicBezTo>
                <a:cubicBezTo>
                  <a:pt x="104" y="8"/>
                  <a:pt x="102" y="10"/>
                  <a:pt x="100" y="10"/>
                </a:cubicBezTo>
                <a:close/>
              </a:path>
            </a:pathLst>
          </a:custGeom>
          <a:solidFill>
            <a:srgbClr val="000000"/>
          </a:solidFill>
          <a:ln w="3583" cap="flat">
            <a:noFill/>
            <a:prstDash val="solid"/>
            <a:miter/>
          </a:ln>
        </p:spPr>
        <p:txBody>
          <a:bodyPr wrap="square" rtlCol="0" anchor="ctr">
            <a:noAutofit/>
          </a:bodyPr>
          <a:lstStyle/>
          <a:p>
            <a:endParaRPr lang="zh-CN" altLang="en-US"/>
          </a:p>
        </p:txBody>
      </p:sp>
      <p:sp>
        <p:nvSpPr>
          <p:cNvPr id="72" name="任意多边形: 形状 71"/>
          <p:cNvSpPr/>
          <p:nvPr>
            <p:custDataLst>
              <p:tags r:id="rId55"/>
            </p:custDataLst>
          </p:nvPr>
        </p:nvSpPr>
        <p:spPr>
          <a:xfrm rot="841139">
            <a:off x="9640570" y="4314190"/>
            <a:ext cx="77470" cy="3175"/>
          </a:xfrm>
          <a:custGeom>
            <a:avLst/>
            <a:gdLst>
              <a:gd name="connsiteX0" fmla="*/ 157635 w 157634"/>
              <a:gd name="connsiteY0" fmla="*/ 0 h 6561"/>
              <a:gd name="connsiteX1" fmla="*/ 0 w 157634"/>
              <a:gd name="connsiteY1" fmla="*/ 6562 h 6561"/>
              <a:gd name="connsiteX2" fmla="*/ 157635 w 157634"/>
              <a:gd name="connsiteY2" fmla="*/ 0 h 6561"/>
            </a:gdLst>
            <a:ahLst/>
            <a:cxnLst>
              <a:cxn ang="0">
                <a:pos x="connsiteX0" y="connsiteY0"/>
              </a:cxn>
              <a:cxn ang="0">
                <a:pos x="connsiteX1" y="connsiteY1"/>
              </a:cxn>
              <a:cxn ang="0">
                <a:pos x="connsiteX2" y="connsiteY2"/>
              </a:cxn>
            </a:cxnLst>
            <a:rect l="l" t="t" r="r" b="b"/>
            <a:pathLst>
              <a:path w="157634" h="6561">
                <a:moveTo>
                  <a:pt x="157635" y="0"/>
                </a:moveTo>
                <a:lnTo>
                  <a:pt x="0" y="6562"/>
                </a:lnTo>
                <a:lnTo>
                  <a:pt x="157635" y="0"/>
                </a:lnTo>
                <a:close/>
              </a:path>
            </a:pathLst>
          </a:custGeom>
          <a:solidFill>
            <a:srgbClr val="F9F9F9"/>
          </a:solidFill>
          <a:ln w="3583" cap="flat">
            <a:noFill/>
            <a:prstDash val="solid"/>
            <a:miter/>
          </a:ln>
        </p:spPr>
        <p:txBody>
          <a:bodyPr rtlCol="0" anchor="ctr"/>
          <a:lstStyle/>
          <a:p>
            <a:endParaRPr lang="zh-CN" altLang="en-US"/>
          </a:p>
        </p:txBody>
      </p:sp>
      <p:sp>
        <p:nvSpPr>
          <p:cNvPr id="74" name="任意多边形: 形状 73"/>
          <p:cNvSpPr/>
          <p:nvPr>
            <p:custDataLst>
              <p:tags r:id="rId56"/>
            </p:custDataLst>
          </p:nvPr>
        </p:nvSpPr>
        <p:spPr>
          <a:xfrm rot="841139">
            <a:off x="9700895" y="4366895"/>
            <a:ext cx="60960" cy="1270"/>
          </a:xfrm>
          <a:custGeom>
            <a:avLst/>
            <a:gdLst>
              <a:gd name="connsiteX0" fmla="*/ 124250 w 124250"/>
              <a:gd name="connsiteY0" fmla="*/ 2582 h 2581"/>
              <a:gd name="connsiteX1" fmla="*/ 0 w 124250"/>
              <a:gd name="connsiteY1" fmla="*/ 0 h 2581"/>
              <a:gd name="connsiteX2" fmla="*/ 124250 w 124250"/>
              <a:gd name="connsiteY2" fmla="*/ 2582 h 2581"/>
            </a:gdLst>
            <a:ahLst/>
            <a:cxnLst>
              <a:cxn ang="0">
                <a:pos x="connsiteX0" y="connsiteY0"/>
              </a:cxn>
              <a:cxn ang="0">
                <a:pos x="connsiteX1" y="connsiteY1"/>
              </a:cxn>
              <a:cxn ang="0">
                <a:pos x="connsiteX2" y="connsiteY2"/>
              </a:cxn>
            </a:cxnLst>
            <a:rect l="l" t="t" r="r" b="b"/>
            <a:pathLst>
              <a:path w="124250" h="2581">
                <a:moveTo>
                  <a:pt x="124250" y="2582"/>
                </a:moveTo>
                <a:lnTo>
                  <a:pt x="0" y="0"/>
                </a:lnTo>
                <a:lnTo>
                  <a:pt x="124250" y="2582"/>
                </a:lnTo>
                <a:close/>
              </a:path>
            </a:pathLst>
          </a:custGeom>
          <a:solidFill>
            <a:srgbClr val="F9F9F9"/>
          </a:solidFill>
          <a:ln w="3583" cap="flat">
            <a:noFill/>
            <a:prstDash val="solid"/>
            <a:miter/>
          </a:ln>
        </p:spPr>
        <p:txBody>
          <a:bodyPr rtlCol="0" anchor="ctr"/>
          <a:lstStyle/>
          <a:p>
            <a:endParaRPr lang="zh-CN" altLang="en-US"/>
          </a:p>
        </p:txBody>
      </p:sp>
      <p:sp>
        <p:nvSpPr>
          <p:cNvPr id="76" name="任意多边形: 形状 75"/>
          <p:cNvSpPr/>
          <p:nvPr>
            <p:custDataLst>
              <p:tags r:id="rId57"/>
            </p:custDataLst>
          </p:nvPr>
        </p:nvSpPr>
        <p:spPr>
          <a:xfrm rot="841139">
            <a:off x="10486390" y="4067175"/>
            <a:ext cx="678815" cy="709295"/>
          </a:xfrm>
          <a:custGeom>
            <a:avLst/>
            <a:gdLst>
              <a:gd name="connsiteX0" fmla="*/ 1006368 w 1385071"/>
              <a:gd name="connsiteY0" fmla="*/ 132928 h 1447793"/>
              <a:gd name="connsiteX1" fmla="*/ 545943 w 1385071"/>
              <a:gd name="connsiteY1" fmla="*/ 64115 h 1447793"/>
              <a:gd name="connsiteX2" fmla="*/ 472971 w 1385071"/>
              <a:gd name="connsiteY2" fmla="*/ 0 h 1447793"/>
              <a:gd name="connsiteX3" fmla="*/ 178499 w 1385071"/>
              <a:gd name="connsiteY3" fmla="*/ 146052 h 1447793"/>
              <a:gd name="connsiteX4" fmla="*/ 207616 w 1385071"/>
              <a:gd name="connsiteY4" fmla="*/ 210490 h 1447793"/>
              <a:gd name="connsiteX5" fmla="*/ 208047 w 1385071"/>
              <a:gd name="connsiteY5" fmla="*/ 211279 h 1447793"/>
              <a:gd name="connsiteX6" fmla="*/ 5696 w 1385071"/>
              <a:gd name="connsiteY6" fmla="*/ 304082 h 1447793"/>
              <a:gd name="connsiteX7" fmla="*/ 127723 w 1385071"/>
              <a:gd name="connsiteY7" fmla="*/ 1447794 h 1447793"/>
              <a:gd name="connsiteX8" fmla="*/ 1385072 w 1385071"/>
              <a:gd name="connsiteY8" fmla="*/ 1346386 h 1447793"/>
              <a:gd name="connsiteX9" fmla="*/ 1006297 w 1385071"/>
              <a:gd name="connsiteY9" fmla="*/ 132964 h 1447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5071" h="1447793">
                <a:moveTo>
                  <a:pt x="1006368" y="132928"/>
                </a:moveTo>
                <a:cubicBezTo>
                  <a:pt x="982594" y="64940"/>
                  <a:pt x="706626" y="46473"/>
                  <a:pt x="545943" y="64115"/>
                </a:cubicBezTo>
                <a:lnTo>
                  <a:pt x="472971" y="0"/>
                </a:lnTo>
                <a:cubicBezTo>
                  <a:pt x="337712" y="105783"/>
                  <a:pt x="178499" y="146052"/>
                  <a:pt x="178499" y="146052"/>
                </a:cubicBezTo>
                <a:lnTo>
                  <a:pt x="207616" y="210490"/>
                </a:lnTo>
                <a:cubicBezTo>
                  <a:pt x="207616" y="210490"/>
                  <a:pt x="207760" y="210777"/>
                  <a:pt x="208047" y="211279"/>
                </a:cubicBezTo>
                <a:cubicBezTo>
                  <a:pt x="157737" y="233619"/>
                  <a:pt x="65401" y="275000"/>
                  <a:pt x="5696" y="304082"/>
                </a:cubicBezTo>
                <a:cubicBezTo>
                  <a:pt x="-24784" y="542291"/>
                  <a:pt x="74473" y="1112336"/>
                  <a:pt x="127723" y="1447794"/>
                </a:cubicBezTo>
                <a:cubicBezTo>
                  <a:pt x="127723" y="1447794"/>
                  <a:pt x="741409" y="1165873"/>
                  <a:pt x="1385072" y="1346386"/>
                </a:cubicBezTo>
                <a:cubicBezTo>
                  <a:pt x="1385072" y="1346386"/>
                  <a:pt x="1179135" y="626881"/>
                  <a:pt x="1006297" y="132964"/>
                </a:cubicBezTo>
                <a:close/>
              </a:path>
            </a:pathLst>
          </a:custGeom>
          <a:solidFill>
            <a:srgbClr val="FFFFFF"/>
          </a:solidFill>
          <a:ln w="3583" cap="flat">
            <a:noFill/>
            <a:prstDash val="solid"/>
            <a:miter/>
          </a:ln>
        </p:spPr>
        <p:txBody>
          <a:bodyPr rtlCol="0" anchor="ctr"/>
          <a:lstStyle/>
          <a:p>
            <a:endParaRPr lang="zh-CN" altLang="en-US" dirty="0"/>
          </a:p>
        </p:txBody>
      </p:sp>
      <p:sp>
        <p:nvSpPr>
          <p:cNvPr id="77" name="任意多边形: 形状 76"/>
          <p:cNvSpPr/>
          <p:nvPr>
            <p:custDataLst>
              <p:tags r:id="rId58"/>
            </p:custDataLst>
          </p:nvPr>
        </p:nvSpPr>
        <p:spPr>
          <a:xfrm rot="841139">
            <a:off x="10483850" y="4064635"/>
            <a:ext cx="683895" cy="714375"/>
          </a:xfrm>
          <a:custGeom>
            <a:avLst/>
            <a:gdLst>
              <a:gd name="connsiteX0" fmla="*/ 133174 w 1395855"/>
              <a:gd name="connsiteY0" fmla="*/ 1458540 h 1458539"/>
              <a:gd name="connsiteX1" fmla="*/ 130628 w 1395855"/>
              <a:gd name="connsiteY1" fmla="*/ 1457894 h 1458539"/>
              <a:gd name="connsiteX2" fmla="*/ 127867 w 1395855"/>
              <a:gd name="connsiteY2" fmla="*/ 1453986 h 1458539"/>
              <a:gd name="connsiteX3" fmla="*/ 111157 w 1395855"/>
              <a:gd name="connsiteY3" fmla="*/ 1349888 h 1458539"/>
              <a:gd name="connsiteX4" fmla="*/ 5804 w 1395855"/>
              <a:gd name="connsiteY4" fmla="*/ 308767 h 1458539"/>
              <a:gd name="connsiteX5" fmla="*/ 8780 w 1395855"/>
              <a:gd name="connsiteY5" fmla="*/ 304608 h 1458539"/>
              <a:gd name="connsiteX6" fmla="*/ 206254 w 1395855"/>
              <a:gd name="connsiteY6" fmla="*/ 213957 h 1458539"/>
              <a:gd name="connsiteX7" fmla="*/ 178965 w 1395855"/>
              <a:gd name="connsiteY7" fmla="*/ 153643 h 1458539"/>
              <a:gd name="connsiteX8" fmla="*/ 179037 w 1395855"/>
              <a:gd name="connsiteY8" fmla="*/ 149089 h 1458539"/>
              <a:gd name="connsiteX9" fmla="*/ 182551 w 1395855"/>
              <a:gd name="connsiteY9" fmla="*/ 146220 h 1458539"/>
              <a:gd name="connsiteX10" fmla="*/ 475015 w 1395855"/>
              <a:gd name="connsiteY10" fmla="*/ 1136 h 1458539"/>
              <a:gd name="connsiteX11" fmla="*/ 481864 w 1395855"/>
              <a:gd name="connsiteY11" fmla="*/ 1315 h 1458539"/>
              <a:gd name="connsiteX12" fmla="*/ 553043 w 1395855"/>
              <a:gd name="connsiteY12" fmla="*/ 63853 h 1458539"/>
              <a:gd name="connsiteX13" fmla="*/ 833458 w 1395855"/>
              <a:gd name="connsiteY13" fmla="*/ 66435 h 1458539"/>
              <a:gd name="connsiteX14" fmla="*/ 1016768 w 1395855"/>
              <a:gd name="connsiteY14" fmla="*/ 136502 h 1458539"/>
              <a:gd name="connsiteX15" fmla="*/ 1016768 w 1395855"/>
              <a:gd name="connsiteY15" fmla="*/ 136502 h 1458539"/>
              <a:gd name="connsiteX16" fmla="*/ 1395650 w 1395855"/>
              <a:gd name="connsiteY16" fmla="*/ 1350211 h 1458539"/>
              <a:gd name="connsiteX17" fmla="*/ 1394288 w 1395855"/>
              <a:gd name="connsiteY17" fmla="*/ 1355482 h 1458539"/>
              <a:gd name="connsiteX18" fmla="*/ 1389016 w 1395855"/>
              <a:gd name="connsiteY18" fmla="*/ 1356881 h 1458539"/>
              <a:gd name="connsiteX19" fmla="*/ 521774 w 1395855"/>
              <a:gd name="connsiteY19" fmla="*/ 1339919 h 1458539"/>
              <a:gd name="connsiteX20" fmla="*/ 135325 w 1395855"/>
              <a:gd name="connsiteY20" fmla="*/ 1458002 h 1458539"/>
              <a:gd name="connsiteX21" fmla="*/ 133066 w 1395855"/>
              <a:gd name="connsiteY21" fmla="*/ 1458504 h 1458539"/>
              <a:gd name="connsiteX22" fmla="*/ 16131 w 1395855"/>
              <a:gd name="connsiteY22" fmla="*/ 313035 h 1458539"/>
              <a:gd name="connsiteX23" fmla="*/ 121807 w 1395855"/>
              <a:gd name="connsiteY23" fmla="*/ 1348203 h 1458539"/>
              <a:gd name="connsiteX24" fmla="*/ 137405 w 1395855"/>
              <a:gd name="connsiteY24" fmla="*/ 1445416 h 1458539"/>
              <a:gd name="connsiteX25" fmla="*/ 519408 w 1395855"/>
              <a:gd name="connsiteY25" fmla="*/ 1329484 h 1458539"/>
              <a:gd name="connsiteX26" fmla="*/ 1382705 w 1395855"/>
              <a:gd name="connsiteY26" fmla="*/ 1344007 h 1458539"/>
              <a:gd name="connsiteX27" fmla="*/ 1006691 w 1395855"/>
              <a:gd name="connsiteY27" fmla="*/ 140124 h 1458539"/>
              <a:gd name="connsiteX28" fmla="*/ 551932 w 1395855"/>
              <a:gd name="connsiteY28" fmla="*/ 74861 h 1458539"/>
              <a:gd name="connsiteX29" fmla="*/ 547808 w 1395855"/>
              <a:gd name="connsiteY29" fmla="*/ 73570 h 1458539"/>
              <a:gd name="connsiteX30" fmla="*/ 478206 w 1395855"/>
              <a:gd name="connsiteY30" fmla="*/ 12395 h 1458539"/>
              <a:gd name="connsiteX31" fmla="*/ 191444 w 1395855"/>
              <a:gd name="connsiteY31" fmla="*/ 155005 h 1458539"/>
              <a:gd name="connsiteX32" fmla="*/ 218159 w 1395855"/>
              <a:gd name="connsiteY32" fmla="*/ 213957 h 1458539"/>
              <a:gd name="connsiteX33" fmla="*/ 218625 w 1395855"/>
              <a:gd name="connsiteY33" fmla="*/ 218332 h 1458539"/>
              <a:gd name="connsiteX34" fmla="*/ 215685 w 1395855"/>
              <a:gd name="connsiteY34" fmla="*/ 221595 h 1458539"/>
              <a:gd name="connsiteX35" fmla="*/ 16131 w 1395855"/>
              <a:gd name="connsiteY35" fmla="*/ 313035 h 145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395855" h="1458539">
                <a:moveTo>
                  <a:pt x="133174" y="1458540"/>
                </a:moveTo>
                <a:cubicBezTo>
                  <a:pt x="132313" y="1458540"/>
                  <a:pt x="131417" y="1458325"/>
                  <a:pt x="130628" y="1457894"/>
                </a:cubicBezTo>
                <a:cubicBezTo>
                  <a:pt x="129158" y="1457106"/>
                  <a:pt x="128118" y="1455671"/>
                  <a:pt x="127867" y="1453986"/>
                </a:cubicBezTo>
                <a:cubicBezTo>
                  <a:pt x="122667" y="1421319"/>
                  <a:pt x="117074" y="1386464"/>
                  <a:pt x="111157" y="1349888"/>
                </a:cubicBezTo>
                <a:cubicBezTo>
                  <a:pt x="55038" y="1001557"/>
                  <a:pt x="-21807" y="524529"/>
                  <a:pt x="5804" y="308767"/>
                </a:cubicBezTo>
                <a:cubicBezTo>
                  <a:pt x="6019" y="306974"/>
                  <a:pt x="7167" y="305397"/>
                  <a:pt x="8780" y="304608"/>
                </a:cubicBezTo>
                <a:cubicBezTo>
                  <a:pt x="66692" y="276387"/>
                  <a:pt x="155335" y="236584"/>
                  <a:pt x="206254" y="213957"/>
                </a:cubicBezTo>
                <a:lnTo>
                  <a:pt x="178965" y="153643"/>
                </a:lnTo>
                <a:cubicBezTo>
                  <a:pt x="178320" y="152208"/>
                  <a:pt x="178320" y="150523"/>
                  <a:pt x="179037" y="149089"/>
                </a:cubicBezTo>
                <a:cubicBezTo>
                  <a:pt x="179719" y="147654"/>
                  <a:pt x="181009" y="146615"/>
                  <a:pt x="182551" y="146220"/>
                </a:cubicBezTo>
                <a:cubicBezTo>
                  <a:pt x="184129" y="145826"/>
                  <a:pt x="342266" y="104947"/>
                  <a:pt x="475015" y="1136"/>
                </a:cubicBezTo>
                <a:cubicBezTo>
                  <a:pt x="477059" y="-442"/>
                  <a:pt x="479927" y="-370"/>
                  <a:pt x="481864" y="1315"/>
                </a:cubicBezTo>
                <a:lnTo>
                  <a:pt x="553043" y="63853"/>
                </a:lnTo>
                <a:cubicBezTo>
                  <a:pt x="635841" y="55031"/>
                  <a:pt x="745568" y="56000"/>
                  <a:pt x="833458" y="66435"/>
                </a:cubicBezTo>
                <a:cubicBezTo>
                  <a:pt x="909048" y="75399"/>
                  <a:pt x="1002209" y="94835"/>
                  <a:pt x="1016768" y="136502"/>
                </a:cubicBezTo>
                <a:lnTo>
                  <a:pt x="1016768" y="136502"/>
                </a:lnTo>
                <a:cubicBezTo>
                  <a:pt x="1187670" y="624933"/>
                  <a:pt x="1393571" y="1343039"/>
                  <a:pt x="1395650" y="1350211"/>
                </a:cubicBezTo>
                <a:cubicBezTo>
                  <a:pt x="1396188" y="1352075"/>
                  <a:pt x="1395650" y="1354119"/>
                  <a:pt x="1394288" y="1355482"/>
                </a:cubicBezTo>
                <a:cubicBezTo>
                  <a:pt x="1392925" y="1356881"/>
                  <a:pt x="1390917" y="1357383"/>
                  <a:pt x="1389016" y="1356881"/>
                </a:cubicBezTo>
                <a:cubicBezTo>
                  <a:pt x="1057682" y="1263971"/>
                  <a:pt x="734524" y="1296387"/>
                  <a:pt x="521774" y="1339919"/>
                </a:cubicBezTo>
                <a:cubicBezTo>
                  <a:pt x="291096" y="1387145"/>
                  <a:pt x="136867" y="1457285"/>
                  <a:pt x="135325" y="1458002"/>
                </a:cubicBezTo>
                <a:cubicBezTo>
                  <a:pt x="134608" y="1458325"/>
                  <a:pt x="133855" y="1458504"/>
                  <a:pt x="133066" y="1458504"/>
                </a:cubicBezTo>
                <a:close/>
                <a:moveTo>
                  <a:pt x="16131" y="313035"/>
                </a:moveTo>
                <a:cubicBezTo>
                  <a:pt x="-10225" y="528653"/>
                  <a:pt x="66046" y="1002095"/>
                  <a:pt x="121807" y="1348203"/>
                </a:cubicBezTo>
                <a:cubicBezTo>
                  <a:pt x="127293" y="1382233"/>
                  <a:pt x="132529" y="1414756"/>
                  <a:pt x="137405" y="1445416"/>
                </a:cubicBezTo>
                <a:cubicBezTo>
                  <a:pt x="169033" y="1431682"/>
                  <a:pt x="314153" y="1371547"/>
                  <a:pt x="519408" y="1329484"/>
                </a:cubicBezTo>
                <a:cubicBezTo>
                  <a:pt x="731404" y="1286060"/>
                  <a:pt x="1052447" y="1253643"/>
                  <a:pt x="1382705" y="1344007"/>
                </a:cubicBezTo>
                <a:cubicBezTo>
                  <a:pt x="1358034" y="1258341"/>
                  <a:pt x="1166944" y="598111"/>
                  <a:pt x="1006691" y="140124"/>
                </a:cubicBezTo>
                <a:cubicBezTo>
                  <a:pt x="984567" y="76869"/>
                  <a:pt x="715555" y="56932"/>
                  <a:pt x="551932" y="74861"/>
                </a:cubicBezTo>
                <a:cubicBezTo>
                  <a:pt x="550461" y="75041"/>
                  <a:pt x="548920" y="74539"/>
                  <a:pt x="547808" y="73570"/>
                </a:cubicBezTo>
                <a:lnTo>
                  <a:pt x="478206" y="12395"/>
                </a:lnTo>
                <a:cubicBezTo>
                  <a:pt x="359370" y="104014"/>
                  <a:pt x="221924" y="146363"/>
                  <a:pt x="191444" y="155005"/>
                </a:cubicBezTo>
                <a:lnTo>
                  <a:pt x="218159" y="213957"/>
                </a:lnTo>
                <a:cubicBezTo>
                  <a:pt x="218948" y="215284"/>
                  <a:pt x="219091" y="216862"/>
                  <a:pt x="218625" y="218332"/>
                </a:cubicBezTo>
                <a:cubicBezTo>
                  <a:pt x="218159" y="219802"/>
                  <a:pt x="217083" y="220985"/>
                  <a:pt x="215685" y="221595"/>
                </a:cubicBezTo>
                <a:cubicBezTo>
                  <a:pt x="166558" y="243433"/>
                  <a:pt x="75908" y="284025"/>
                  <a:pt x="16131" y="313035"/>
                </a:cubicBezTo>
                <a:close/>
              </a:path>
            </a:pathLst>
          </a:custGeom>
          <a:solidFill>
            <a:srgbClr val="000000"/>
          </a:solidFill>
          <a:ln w="3583" cap="flat">
            <a:noFill/>
            <a:prstDash val="solid"/>
            <a:miter/>
          </a:ln>
        </p:spPr>
        <p:txBody>
          <a:bodyPr rtlCol="0" anchor="ctr"/>
          <a:lstStyle/>
          <a:p>
            <a:endParaRPr lang="zh-CN" altLang="en-US"/>
          </a:p>
        </p:txBody>
      </p:sp>
      <p:sp>
        <p:nvSpPr>
          <p:cNvPr id="78" name="任意多边形: 形状 77"/>
          <p:cNvSpPr/>
          <p:nvPr>
            <p:custDataLst>
              <p:tags r:id="rId59"/>
            </p:custDataLst>
          </p:nvPr>
        </p:nvSpPr>
        <p:spPr>
          <a:xfrm rot="841139">
            <a:off x="11160760" y="4736465"/>
            <a:ext cx="267335" cy="365760"/>
          </a:xfrm>
          <a:custGeom>
            <a:avLst/>
            <a:gdLst>
              <a:gd name="connsiteX0" fmla="*/ 545544 w 546171"/>
              <a:gd name="connsiteY0" fmla="*/ 646066 h 746701"/>
              <a:gd name="connsiteX1" fmla="*/ 518112 w 546171"/>
              <a:gd name="connsiteY1" fmla="*/ 605223 h 746701"/>
              <a:gd name="connsiteX2" fmla="*/ 538229 w 546171"/>
              <a:gd name="connsiteY2" fmla="*/ 575173 h 746701"/>
              <a:gd name="connsiteX3" fmla="*/ 469344 w 546171"/>
              <a:gd name="connsiteY3" fmla="*/ 479395 h 746701"/>
              <a:gd name="connsiteX4" fmla="*/ 469344 w 546171"/>
              <a:gd name="connsiteY4" fmla="*/ 479395 h 746701"/>
              <a:gd name="connsiteX5" fmla="*/ 391316 w 546171"/>
              <a:gd name="connsiteY5" fmla="*/ 359411 h 746701"/>
              <a:gd name="connsiteX6" fmla="*/ 391316 w 546171"/>
              <a:gd name="connsiteY6" fmla="*/ 359411 h 746701"/>
              <a:gd name="connsiteX7" fmla="*/ 152174 w 546171"/>
              <a:gd name="connsiteY7" fmla="*/ 0 h 746701"/>
              <a:gd name="connsiteX8" fmla="*/ 12756 w 546171"/>
              <a:gd name="connsiteY8" fmla="*/ 180692 h 746701"/>
              <a:gd name="connsiteX9" fmla="*/ 188894 w 546171"/>
              <a:gd name="connsiteY9" fmla="*/ 432491 h 746701"/>
              <a:gd name="connsiteX10" fmla="*/ 189611 w 546171"/>
              <a:gd name="connsiteY10" fmla="*/ 432276 h 746701"/>
              <a:gd name="connsiteX11" fmla="*/ 192300 w 546171"/>
              <a:gd name="connsiteY11" fmla="*/ 445006 h 746701"/>
              <a:gd name="connsiteX12" fmla="*/ 195994 w 546171"/>
              <a:gd name="connsiteY12" fmla="*/ 476777 h 746701"/>
              <a:gd name="connsiteX13" fmla="*/ 181794 w 546171"/>
              <a:gd name="connsiteY13" fmla="*/ 650476 h 746701"/>
              <a:gd name="connsiteX14" fmla="*/ 262691 w 546171"/>
              <a:gd name="connsiteY14" fmla="*/ 568898 h 746701"/>
              <a:gd name="connsiteX15" fmla="*/ 263910 w 546171"/>
              <a:gd name="connsiteY15" fmla="*/ 565778 h 746701"/>
              <a:gd name="connsiteX16" fmla="*/ 387264 w 546171"/>
              <a:gd name="connsiteY16" fmla="*/ 734816 h 746701"/>
              <a:gd name="connsiteX17" fmla="*/ 412329 w 546171"/>
              <a:gd name="connsiteY17" fmla="*/ 746685 h 746701"/>
              <a:gd name="connsiteX18" fmla="*/ 427174 w 546171"/>
              <a:gd name="connsiteY18" fmla="*/ 721190 h 746701"/>
              <a:gd name="connsiteX19" fmla="*/ 382172 w 546171"/>
              <a:gd name="connsiteY19" fmla="*/ 617235 h 746701"/>
              <a:gd name="connsiteX20" fmla="*/ 468448 w 546171"/>
              <a:gd name="connsiteY20" fmla="*/ 708209 h 746701"/>
              <a:gd name="connsiteX21" fmla="*/ 492115 w 546171"/>
              <a:gd name="connsiteY21" fmla="*/ 727465 h 746701"/>
              <a:gd name="connsiteX22" fmla="*/ 526682 w 546171"/>
              <a:gd name="connsiteY22" fmla="*/ 693220 h 746701"/>
              <a:gd name="connsiteX23" fmla="*/ 520228 w 546171"/>
              <a:gd name="connsiteY23" fmla="*/ 681888 h 746701"/>
              <a:gd name="connsiteX24" fmla="*/ 545580 w 546171"/>
              <a:gd name="connsiteY24" fmla="*/ 646137 h 746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6171" h="746701">
                <a:moveTo>
                  <a:pt x="545544" y="646066"/>
                </a:moveTo>
                <a:cubicBezTo>
                  <a:pt x="544002" y="640149"/>
                  <a:pt x="532599" y="624013"/>
                  <a:pt x="518112" y="605223"/>
                </a:cubicBezTo>
                <a:cubicBezTo>
                  <a:pt x="531703" y="603214"/>
                  <a:pt x="538372" y="588046"/>
                  <a:pt x="538229" y="575173"/>
                </a:cubicBezTo>
                <a:cubicBezTo>
                  <a:pt x="538014" y="557423"/>
                  <a:pt x="469344" y="479395"/>
                  <a:pt x="469344" y="479395"/>
                </a:cubicBezTo>
                <a:lnTo>
                  <a:pt x="469344" y="479395"/>
                </a:lnTo>
                <a:cubicBezTo>
                  <a:pt x="445678" y="439807"/>
                  <a:pt x="415305" y="391039"/>
                  <a:pt x="391316" y="359411"/>
                </a:cubicBezTo>
                <a:cubicBezTo>
                  <a:pt x="391316" y="359411"/>
                  <a:pt x="391316" y="359411"/>
                  <a:pt x="391316" y="359411"/>
                </a:cubicBezTo>
                <a:lnTo>
                  <a:pt x="152174" y="0"/>
                </a:lnTo>
                <a:cubicBezTo>
                  <a:pt x="152174" y="0"/>
                  <a:pt x="-52220" y="127334"/>
                  <a:pt x="12756" y="180692"/>
                </a:cubicBezTo>
                <a:cubicBezTo>
                  <a:pt x="77732" y="234050"/>
                  <a:pt x="188894" y="432491"/>
                  <a:pt x="188894" y="432491"/>
                </a:cubicBezTo>
                <a:lnTo>
                  <a:pt x="189611" y="432276"/>
                </a:lnTo>
                <a:cubicBezTo>
                  <a:pt x="190256" y="436077"/>
                  <a:pt x="191153" y="440344"/>
                  <a:pt x="192300" y="445006"/>
                </a:cubicBezTo>
                <a:cubicBezTo>
                  <a:pt x="193770" y="454688"/>
                  <a:pt x="195061" y="465266"/>
                  <a:pt x="195994" y="476777"/>
                </a:cubicBezTo>
                <a:cubicBezTo>
                  <a:pt x="198683" y="509695"/>
                  <a:pt x="176056" y="639181"/>
                  <a:pt x="181794" y="650476"/>
                </a:cubicBezTo>
                <a:cubicBezTo>
                  <a:pt x="187531" y="661736"/>
                  <a:pt x="217007" y="693578"/>
                  <a:pt x="262691" y="568898"/>
                </a:cubicBezTo>
                <a:cubicBezTo>
                  <a:pt x="263086" y="567822"/>
                  <a:pt x="263480" y="566818"/>
                  <a:pt x="263910" y="565778"/>
                </a:cubicBezTo>
                <a:cubicBezTo>
                  <a:pt x="336166" y="643699"/>
                  <a:pt x="357179" y="706380"/>
                  <a:pt x="387264" y="734816"/>
                </a:cubicBezTo>
                <a:cubicBezTo>
                  <a:pt x="395440" y="742561"/>
                  <a:pt x="405301" y="747008"/>
                  <a:pt x="412329" y="746685"/>
                </a:cubicBezTo>
                <a:cubicBezTo>
                  <a:pt x="428967" y="745932"/>
                  <a:pt x="431800" y="731911"/>
                  <a:pt x="427174" y="721190"/>
                </a:cubicBezTo>
                <a:lnTo>
                  <a:pt x="382172" y="617235"/>
                </a:lnTo>
                <a:lnTo>
                  <a:pt x="468448" y="708209"/>
                </a:lnTo>
                <a:cubicBezTo>
                  <a:pt x="468448" y="708209"/>
                  <a:pt x="483688" y="722158"/>
                  <a:pt x="492115" y="727465"/>
                </a:cubicBezTo>
                <a:cubicBezTo>
                  <a:pt x="506745" y="736681"/>
                  <a:pt x="537225" y="724094"/>
                  <a:pt x="526682" y="693220"/>
                </a:cubicBezTo>
                <a:cubicBezTo>
                  <a:pt x="525858" y="690782"/>
                  <a:pt x="523563" y="686837"/>
                  <a:pt x="520228" y="681888"/>
                </a:cubicBezTo>
                <a:cubicBezTo>
                  <a:pt x="538623" y="680167"/>
                  <a:pt x="548807" y="658580"/>
                  <a:pt x="545580" y="646137"/>
                </a:cubicBezTo>
                <a:close/>
              </a:path>
            </a:pathLst>
          </a:custGeom>
          <a:solidFill>
            <a:srgbClr val="FFFFFF"/>
          </a:solidFill>
          <a:ln w="3583" cap="flat">
            <a:noFill/>
            <a:prstDash val="solid"/>
            <a:miter/>
          </a:ln>
        </p:spPr>
        <p:txBody>
          <a:bodyPr rtlCol="0" anchor="ctr"/>
          <a:lstStyle/>
          <a:p>
            <a:endParaRPr lang="zh-CN" altLang="en-US"/>
          </a:p>
        </p:txBody>
      </p:sp>
      <p:sp>
        <p:nvSpPr>
          <p:cNvPr id="79" name="任意多边形: 形状 78"/>
          <p:cNvSpPr/>
          <p:nvPr>
            <p:custDataLst>
              <p:tags r:id="rId60"/>
            </p:custDataLst>
          </p:nvPr>
        </p:nvSpPr>
        <p:spPr>
          <a:xfrm rot="841139">
            <a:off x="11158220" y="4733290"/>
            <a:ext cx="273050" cy="370840"/>
          </a:xfrm>
          <a:custGeom>
            <a:avLst/>
            <a:gdLst>
              <a:gd name="connsiteX0" fmla="*/ 416953 w 556904"/>
              <a:gd name="connsiteY0" fmla="*/ 757360 h 757395"/>
              <a:gd name="connsiteX1" fmla="*/ 388912 w 556904"/>
              <a:gd name="connsiteY1" fmla="*/ 744021 h 757395"/>
              <a:gd name="connsiteX2" fmla="*/ 350578 w 556904"/>
              <a:gd name="connsiteY2" fmla="*/ 690627 h 757395"/>
              <a:gd name="connsiteX3" fmla="*/ 271187 w 556904"/>
              <a:gd name="connsiteY3" fmla="*/ 581186 h 757395"/>
              <a:gd name="connsiteX4" fmla="*/ 205817 w 556904"/>
              <a:gd name="connsiteY4" fmla="*/ 673200 h 757395"/>
              <a:gd name="connsiteX5" fmla="*/ 182366 w 556904"/>
              <a:gd name="connsiteY5" fmla="*/ 658211 h 757395"/>
              <a:gd name="connsiteX6" fmla="*/ 187995 w 556904"/>
              <a:gd name="connsiteY6" fmla="*/ 574732 h 757395"/>
              <a:gd name="connsiteX7" fmla="*/ 196028 w 556904"/>
              <a:gd name="connsiteY7" fmla="*/ 482539 h 757395"/>
              <a:gd name="connsiteX8" fmla="*/ 192406 w 556904"/>
              <a:gd name="connsiteY8" fmla="*/ 451378 h 757395"/>
              <a:gd name="connsiteX9" fmla="*/ 190183 w 556904"/>
              <a:gd name="connsiteY9" fmla="*/ 441302 h 757395"/>
              <a:gd name="connsiteX10" fmla="*/ 189573 w 556904"/>
              <a:gd name="connsiteY10" fmla="*/ 440441 h 757395"/>
              <a:gd name="connsiteX11" fmla="*/ 14726 w 556904"/>
              <a:gd name="connsiteY11" fmla="*/ 190183 h 757395"/>
              <a:gd name="connsiteX12" fmla="*/ 96 w 556904"/>
              <a:gd name="connsiteY12" fmla="*/ 157660 h 757395"/>
              <a:gd name="connsiteX13" fmla="*/ 154718 w 556904"/>
              <a:gd name="connsiteY13" fmla="*/ 814 h 757395"/>
              <a:gd name="connsiteX14" fmla="*/ 162034 w 556904"/>
              <a:gd name="connsiteY14" fmla="*/ 2392 h 757395"/>
              <a:gd name="connsiteX15" fmla="*/ 401175 w 556904"/>
              <a:gd name="connsiteY15" fmla="*/ 361803 h 757395"/>
              <a:gd name="connsiteX16" fmla="*/ 479347 w 556904"/>
              <a:gd name="connsiteY16" fmla="*/ 482037 h 757395"/>
              <a:gd name="connsiteX17" fmla="*/ 479203 w 556904"/>
              <a:gd name="connsiteY17" fmla="*/ 482109 h 757395"/>
              <a:gd name="connsiteX18" fmla="*/ 513305 w 556904"/>
              <a:gd name="connsiteY18" fmla="*/ 522665 h 757395"/>
              <a:gd name="connsiteX19" fmla="*/ 548985 w 556904"/>
              <a:gd name="connsiteY19" fmla="*/ 580469 h 757395"/>
              <a:gd name="connsiteX20" fmla="*/ 532346 w 556904"/>
              <a:gd name="connsiteY20" fmla="*/ 613280 h 757395"/>
              <a:gd name="connsiteX21" fmla="*/ 556156 w 556904"/>
              <a:gd name="connsiteY21" fmla="*/ 650107 h 757395"/>
              <a:gd name="connsiteX22" fmla="*/ 556156 w 556904"/>
              <a:gd name="connsiteY22" fmla="*/ 650107 h 757395"/>
              <a:gd name="connsiteX23" fmla="*/ 549630 w 556904"/>
              <a:gd name="connsiteY23" fmla="*/ 678148 h 757395"/>
              <a:gd name="connsiteX24" fmla="*/ 534139 w 556904"/>
              <a:gd name="connsiteY24" fmla="*/ 690663 h 757395"/>
              <a:gd name="connsiteX25" fmla="*/ 537115 w 556904"/>
              <a:gd name="connsiteY25" fmla="*/ 696795 h 757395"/>
              <a:gd name="connsiteX26" fmla="*/ 528438 w 556904"/>
              <a:gd name="connsiteY26" fmla="*/ 734231 h 757395"/>
              <a:gd name="connsiteX27" fmla="*/ 494623 w 556904"/>
              <a:gd name="connsiteY27" fmla="*/ 737351 h 757395"/>
              <a:gd name="connsiteX28" fmla="*/ 470167 w 556904"/>
              <a:gd name="connsiteY28" fmla="*/ 717521 h 757395"/>
              <a:gd name="connsiteX29" fmla="*/ 469880 w 556904"/>
              <a:gd name="connsiteY29" fmla="*/ 717270 h 757395"/>
              <a:gd name="connsiteX30" fmla="*/ 404546 w 556904"/>
              <a:gd name="connsiteY30" fmla="*/ 648350 h 757395"/>
              <a:gd name="connsiteX31" fmla="*/ 437464 w 556904"/>
              <a:gd name="connsiteY31" fmla="*/ 724406 h 757395"/>
              <a:gd name="connsiteX32" fmla="*/ 436711 w 556904"/>
              <a:gd name="connsiteY32" fmla="*/ 747606 h 757395"/>
              <a:gd name="connsiteX33" fmla="*/ 417921 w 556904"/>
              <a:gd name="connsiteY33" fmla="*/ 757396 h 757395"/>
              <a:gd name="connsiteX34" fmla="*/ 416953 w 556904"/>
              <a:gd name="connsiteY34" fmla="*/ 757396 h 757395"/>
              <a:gd name="connsiteX35" fmla="*/ 269251 w 556904"/>
              <a:gd name="connsiteY35" fmla="*/ 565695 h 757395"/>
              <a:gd name="connsiteX36" fmla="*/ 273195 w 556904"/>
              <a:gd name="connsiteY36" fmla="*/ 567417 h 757395"/>
              <a:gd name="connsiteX37" fmla="*/ 359758 w 556904"/>
              <a:gd name="connsiteY37" fmla="*/ 684997 h 757395"/>
              <a:gd name="connsiteX38" fmla="*/ 396298 w 556904"/>
              <a:gd name="connsiteY38" fmla="*/ 736203 h 757395"/>
              <a:gd name="connsiteX39" fmla="*/ 417419 w 556904"/>
              <a:gd name="connsiteY39" fmla="*/ 746603 h 757395"/>
              <a:gd name="connsiteX40" fmla="*/ 427567 w 556904"/>
              <a:gd name="connsiteY40" fmla="*/ 741869 h 757395"/>
              <a:gd name="connsiteX41" fmla="*/ 427567 w 556904"/>
              <a:gd name="connsiteY41" fmla="*/ 728637 h 757395"/>
              <a:gd name="connsiteX42" fmla="*/ 382564 w 556904"/>
              <a:gd name="connsiteY42" fmla="*/ 624647 h 757395"/>
              <a:gd name="connsiteX43" fmla="*/ 384537 w 556904"/>
              <a:gd name="connsiteY43" fmla="*/ 618013 h 757395"/>
              <a:gd name="connsiteX44" fmla="*/ 391386 w 556904"/>
              <a:gd name="connsiteY44" fmla="*/ 618802 h 757395"/>
              <a:gd name="connsiteX45" fmla="*/ 477518 w 556904"/>
              <a:gd name="connsiteY45" fmla="*/ 709632 h 757395"/>
              <a:gd name="connsiteX46" fmla="*/ 500288 w 556904"/>
              <a:gd name="connsiteY46" fmla="*/ 728171 h 757395"/>
              <a:gd name="connsiteX47" fmla="*/ 521732 w 556904"/>
              <a:gd name="connsiteY47" fmla="*/ 725733 h 757395"/>
              <a:gd name="connsiteX48" fmla="*/ 526896 w 556904"/>
              <a:gd name="connsiteY48" fmla="*/ 700201 h 757395"/>
              <a:gd name="connsiteX49" fmla="*/ 521051 w 556904"/>
              <a:gd name="connsiteY49" fmla="*/ 690125 h 757395"/>
              <a:gd name="connsiteX50" fmla="*/ 520656 w 556904"/>
              <a:gd name="connsiteY50" fmla="*/ 684818 h 757395"/>
              <a:gd name="connsiteX51" fmla="*/ 525031 w 556904"/>
              <a:gd name="connsiteY51" fmla="*/ 681770 h 757395"/>
              <a:gd name="connsiteX52" fmla="*/ 540773 w 556904"/>
              <a:gd name="connsiteY52" fmla="*/ 671909 h 757395"/>
              <a:gd name="connsiteX53" fmla="*/ 545686 w 556904"/>
              <a:gd name="connsiteY53" fmla="*/ 652724 h 757395"/>
              <a:gd name="connsiteX54" fmla="*/ 519186 w 556904"/>
              <a:gd name="connsiteY54" fmla="*/ 613818 h 757395"/>
              <a:gd name="connsiteX55" fmla="*/ 518469 w 556904"/>
              <a:gd name="connsiteY55" fmla="*/ 608511 h 757395"/>
              <a:gd name="connsiteX56" fmla="*/ 522664 w 556904"/>
              <a:gd name="connsiteY56" fmla="*/ 605212 h 757395"/>
              <a:gd name="connsiteX57" fmla="*/ 538191 w 556904"/>
              <a:gd name="connsiteY57" fmla="*/ 580541 h 757395"/>
              <a:gd name="connsiteX58" fmla="*/ 470634 w 556904"/>
              <a:gd name="connsiteY58" fmla="*/ 488241 h 757395"/>
              <a:gd name="connsiteX59" fmla="*/ 470060 w 556904"/>
              <a:gd name="connsiteY59" fmla="*/ 487452 h 757395"/>
              <a:gd name="connsiteX60" fmla="*/ 392354 w 556904"/>
              <a:gd name="connsiteY60" fmla="*/ 367935 h 757395"/>
              <a:gd name="connsiteX61" fmla="*/ 155974 w 556904"/>
              <a:gd name="connsiteY61" fmla="*/ 12683 h 757395"/>
              <a:gd name="connsiteX62" fmla="*/ 10817 w 556904"/>
              <a:gd name="connsiteY62" fmla="*/ 158305 h 757395"/>
              <a:gd name="connsiteX63" fmla="*/ 21539 w 556904"/>
              <a:gd name="connsiteY63" fmla="*/ 181828 h 757395"/>
              <a:gd name="connsiteX64" fmla="*/ 197677 w 556904"/>
              <a:gd name="connsiteY64" fmla="*/ 432947 h 757395"/>
              <a:gd name="connsiteX65" fmla="*/ 197749 w 556904"/>
              <a:gd name="connsiteY65" fmla="*/ 432983 h 757395"/>
              <a:gd name="connsiteX66" fmla="*/ 200223 w 556904"/>
              <a:gd name="connsiteY66" fmla="*/ 436640 h 757395"/>
              <a:gd name="connsiteX67" fmla="*/ 202841 w 556904"/>
              <a:gd name="connsiteY67" fmla="*/ 448976 h 757395"/>
              <a:gd name="connsiteX68" fmla="*/ 202948 w 556904"/>
              <a:gd name="connsiteY68" fmla="*/ 449477 h 757395"/>
              <a:gd name="connsiteX69" fmla="*/ 206713 w 556904"/>
              <a:gd name="connsiteY69" fmla="*/ 481607 h 757395"/>
              <a:gd name="connsiteX70" fmla="*/ 198645 w 556904"/>
              <a:gd name="connsiteY70" fmla="*/ 575987 h 757395"/>
              <a:gd name="connsiteX71" fmla="*/ 192011 w 556904"/>
              <a:gd name="connsiteY71" fmla="*/ 653442 h 757395"/>
              <a:gd name="connsiteX72" fmla="*/ 205172 w 556904"/>
              <a:gd name="connsiteY72" fmla="*/ 662370 h 757395"/>
              <a:gd name="connsiteX73" fmla="*/ 263012 w 556904"/>
              <a:gd name="connsiteY73" fmla="*/ 572257 h 757395"/>
              <a:gd name="connsiteX74" fmla="*/ 263836 w 556904"/>
              <a:gd name="connsiteY74" fmla="*/ 570070 h 757395"/>
              <a:gd name="connsiteX75" fmla="*/ 264231 w 556904"/>
              <a:gd name="connsiteY75" fmla="*/ 569030 h 757395"/>
              <a:gd name="connsiteX76" fmla="*/ 268247 w 556904"/>
              <a:gd name="connsiteY76" fmla="*/ 565695 h 757395"/>
              <a:gd name="connsiteX77" fmla="*/ 269251 w 556904"/>
              <a:gd name="connsiteY77" fmla="*/ 565588 h 757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56904" h="757395">
                <a:moveTo>
                  <a:pt x="416953" y="757360"/>
                </a:moveTo>
                <a:cubicBezTo>
                  <a:pt x="408347" y="757360"/>
                  <a:pt x="397697" y="752304"/>
                  <a:pt x="388912" y="744021"/>
                </a:cubicBezTo>
                <a:cubicBezTo>
                  <a:pt x="375787" y="731649"/>
                  <a:pt x="364671" y="713541"/>
                  <a:pt x="350578" y="690627"/>
                </a:cubicBezTo>
                <a:cubicBezTo>
                  <a:pt x="332076" y="660542"/>
                  <a:pt x="309270" y="623428"/>
                  <a:pt x="271187" y="581186"/>
                </a:cubicBezTo>
                <a:cubicBezTo>
                  <a:pt x="248704" y="641035"/>
                  <a:pt x="226723" y="671981"/>
                  <a:pt x="205817" y="673200"/>
                </a:cubicBezTo>
                <a:cubicBezTo>
                  <a:pt x="194414" y="673881"/>
                  <a:pt x="186059" y="665562"/>
                  <a:pt x="182366" y="658211"/>
                </a:cubicBezTo>
                <a:cubicBezTo>
                  <a:pt x="179066" y="651685"/>
                  <a:pt x="181397" y="628950"/>
                  <a:pt x="187995" y="574732"/>
                </a:cubicBezTo>
                <a:cubicBezTo>
                  <a:pt x="192370" y="538873"/>
                  <a:pt x="197283" y="498174"/>
                  <a:pt x="196028" y="482539"/>
                </a:cubicBezTo>
                <a:cubicBezTo>
                  <a:pt x="195167" y="472033"/>
                  <a:pt x="193948" y="461562"/>
                  <a:pt x="192406" y="451378"/>
                </a:cubicBezTo>
                <a:cubicBezTo>
                  <a:pt x="191545" y="447971"/>
                  <a:pt x="190828" y="444565"/>
                  <a:pt x="190183" y="441302"/>
                </a:cubicBezTo>
                <a:cubicBezTo>
                  <a:pt x="189968" y="441051"/>
                  <a:pt x="189752" y="440764"/>
                  <a:pt x="189573" y="440441"/>
                </a:cubicBezTo>
                <a:cubicBezTo>
                  <a:pt x="188461" y="438469"/>
                  <a:pt x="78196" y="242286"/>
                  <a:pt x="14726" y="190183"/>
                </a:cubicBezTo>
                <a:cubicBezTo>
                  <a:pt x="4184" y="181506"/>
                  <a:pt x="-765" y="170569"/>
                  <a:pt x="96" y="157660"/>
                </a:cubicBezTo>
                <a:cubicBezTo>
                  <a:pt x="4184" y="95266"/>
                  <a:pt x="148551" y="4615"/>
                  <a:pt x="154718" y="814"/>
                </a:cubicBezTo>
                <a:cubicBezTo>
                  <a:pt x="157193" y="-728"/>
                  <a:pt x="160420" y="-11"/>
                  <a:pt x="162034" y="2392"/>
                </a:cubicBezTo>
                <a:lnTo>
                  <a:pt x="401175" y="361803"/>
                </a:lnTo>
                <a:cubicBezTo>
                  <a:pt x="425667" y="394148"/>
                  <a:pt x="457222" y="445067"/>
                  <a:pt x="479347" y="482037"/>
                </a:cubicBezTo>
                <a:lnTo>
                  <a:pt x="479203" y="482109"/>
                </a:lnTo>
                <a:cubicBezTo>
                  <a:pt x="483578" y="486233"/>
                  <a:pt x="492650" y="496596"/>
                  <a:pt x="513305" y="522665"/>
                </a:cubicBezTo>
                <a:cubicBezTo>
                  <a:pt x="548841" y="567560"/>
                  <a:pt x="548949" y="576955"/>
                  <a:pt x="548985" y="580469"/>
                </a:cubicBezTo>
                <a:cubicBezTo>
                  <a:pt x="549164" y="593414"/>
                  <a:pt x="543498" y="607363"/>
                  <a:pt x="532346" y="613280"/>
                </a:cubicBezTo>
                <a:cubicBezTo>
                  <a:pt x="551674" y="638775"/>
                  <a:pt x="555224" y="646485"/>
                  <a:pt x="556156" y="650107"/>
                </a:cubicBezTo>
                <a:lnTo>
                  <a:pt x="556156" y="650107"/>
                </a:lnTo>
                <a:cubicBezTo>
                  <a:pt x="558308" y="658462"/>
                  <a:pt x="555726" y="669470"/>
                  <a:pt x="549630" y="678148"/>
                </a:cubicBezTo>
                <a:cubicBezTo>
                  <a:pt x="545471" y="684029"/>
                  <a:pt x="540127" y="688332"/>
                  <a:pt x="534139" y="690663"/>
                </a:cubicBezTo>
                <a:cubicBezTo>
                  <a:pt x="535609" y="693173"/>
                  <a:pt x="536577" y="695181"/>
                  <a:pt x="537115" y="696795"/>
                </a:cubicBezTo>
                <a:cubicBezTo>
                  <a:pt x="542351" y="712106"/>
                  <a:pt x="539195" y="725733"/>
                  <a:pt x="528438" y="734231"/>
                </a:cubicBezTo>
                <a:cubicBezTo>
                  <a:pt x="518469" y="742120"/>
                  <a:pt x="504269" y="743411"/>
                  <a:pt x="494623" y="737351"/>
                </a:cubicBezTo>
                <a:cubicBezTo>
                  <a:pt x="485873" y="731864"/>
                  <a:pt x="470813" y="718095"/>
                  <a:pt x="470167" y="717521"/>
                </a:cubicBezTo>
                <a:cubicBezTo>
                  <a:pt x="470060" y="717449"/>
                  <a:pt x="469988" y="717342"/>
                  <a:pt x="469880" y="717270"/>
                </a:cubicBezTo>
                <a:lnTo>
                  <a:pt x="404546" y="648350"/>
                </a:lnTo>
                <a:lnTo>
                  <a:pt x="437464" y="724406"/>
                </a:lnTo>
                <a:cubicBezTo>
                  <a:pt x="440978" y="732546"/>
                  <a:pt x="440727" y="741224"/>
                  <a:pt x="436711" y="747606"/>
                </a:cubicBezTo>
                <a:cubicBezTo>
                  <a:pt x="434093" y="751802"/>
                  <a:pt x="428715" y="756894"/>
                  <a:pt x="417921" y="757396"/>
                </a:cubicBezTo>
                <a:cubicBezTo>
                  <a:pt x="417598" y="757396"/>
                  <a:pt x="417276" y="757396"/>
                  <a:pt x="416953" y="757396"/>
                </a:cubicBezTo>
                <a:close/>
                <a:moveTo>
                  <a:pt x="269251" y="565695"/>
                </a:moveTo>
                <a:cubicBezTo>
                  <a:pt x="270721" y="565695"/>
                  <a:pt x="272155" y="566305"/>
                  <a:pt x="273195" y="567417"/>
                </a:cubicBezTo>
                <a:cubicBezTo>
                  <a:pt x="315580" y="613101"/>
                  <a:pt x="340072" y="652975"/>
                  <a:pt x="359758" y="684997"/>
                </a:cubicBezTo>
                <a:cubicBezTo>
                  <a:pt x="373420" y="707230"/>
                  <a:pt x="384214" y="724800"/>
                  <a:pt x="396298" y="736203"/>
                </a:cubicBezTo>
                <a:cubicBezTo>
                  <a:pt x="404223" y="743698"/>
                  <a:pt x="412542" y="746853"/>
                  <a:pt x="417419" y="746603"/>
                </a:cubicBezTo>
                <a:cubicBezTo>
                  <a:pt x="422332" y="746387"/>
                  <a:pt x="425738" y="744774"/>
                  <a:pt x="427567" y="741869"/>
                </a:cubicBezTo>
                <a:cubicBezTo>
                  <a:pt x="429647" y="738498"/>
                  <a:pt x="429647" y="733442"/>
                  <a:pt x="427567" y="728637"/>
                </a:cubicBezTo>
                <a:lnTo>
                  <a:pt x="382564" y="624647"/>
                </a:lnTo>
                <a:cubicBezTo>
                  <a:pt x="381524" y="622244"/>
                  <a:pt x="382349" y="619448"/>
                  <a:pt x="384537" y="618013"/>
                </a:cubicBezTo>
                <a:cubicBezTo>
                  <a:pt x="386724" y="616579"/>
                  <a:pt x="389593" y="616902"/>
                  <a:pt x="391386" y="618802"/>
                </a:cubicBezTo>
                <a:lnTo>
                  <a:pt x="477518" y="709632"/>
                </a:lnTo>
                <a:cubicBezTo>
                  <a:pt x="479024" y="711031"/>
                  <a:pt x="492794" y="723438"/>
                  <a:pt x="500288" y="728171"/>
                </a:cubicBezTo>
                <a:cubicBezTo>
                  <a:pt x="506026" y="731757"/>
                  <a:pt x="515421" y="730717"/>
                  <a:pt x="521732" y="725733"/>
                </a:cubicBezTo>
                <a:cubicBezTo>
                  <a:pt x="528796" y="720174"/>
                  <a:pt x="530625" y="711102"/>
                  <a:pt x="526896" y="700201"/>
                </a:cubicBezTo>
                <a:cubicBezTo>
                  <a:pt x="526537" y="699161"/>
                  <a:pt x="525318" y="696436"/>
                  <a:pt x="521051" y="690125"/>
                </a:cubicBezTo>
                <a:cubicBezTo>
                  <a:pt x="520011" y="688547"/>
                  <a:pt x="519832" y="686539"/>
                  <a:pt x="520656" y="684818"/>
                </a:cubicBezTo>
                <a:cubicBezTo>
                  <a:pt x="521481" y="683097"/>
                  <a:pt x="523130" y="681949"/>
                  <a:pt x="525031" y="681770"/>
                </a:cubicBezTo>
                <a:cubicBezTo>
                  <a:pt x="533243" y="681017"/>
                  <a:pt x="538406" y="675244"/>
                  <a:pt x="540773" y="671909"/>
                </a:cubicBezTo>
                <a:cubicBezTo>
                  <a:pt x="545004" y="665885"/>
                  <a:pt x="547012" y="657996"/>
                  <a:pt x="545686" y="652724"/>
                </a:cubicBezTo>
                <a:cubicBezTo>
                  <a:pt x="545148" y="650681"/>
                  <a:pt x="541526" y="642756"/>
                  <a:pt x="519186" y="613818"/>
                </a:cubicBezTo>
                <a:cubicBezTo>
                  <a:pt x="518003" y="612312"/>
                  <a:pt x="517751" y="610304"/>
                  <a:pt x="518469" y="608511"/>
                </a:cubicBezTo>
                <a:cubicBezTo>
                  <a:pt x="519186" y="606754"/>
                  <a:pt x="520800" y="605499"/>
                  <a:pt x="522664" y="605212"/>
                </a:cubicBezTo>
                <a:cubicBezTo>
                  <a:pt x="532920" y="603706"/>
                  <a:pt x="538334" y="591370"/>
                  <a:pt x="538191" y="580541"/>
                </a:cubicBezTo>
                <a:cubicBezTo>
                  <a:pt x="538048" y="570680"/>
                  <a:pt x="503731" y="525857"/>
                  <a:pt x="470634" y="488241"/>
                </a:cubicBezTo>
                <a:cubicBezTo>
                  <a:pt x="470418" y="487990"/>
                  <a:pt x="470239" y="487739"/>
                  <a:pt x="470060" y="487452"/>
                </a:cubicBezTo>
                <a:cubicBezTo>
                  <a:pt x="448078" y="450697"/>
                  <a:pt x="416774" y="400136"/>
                  <a:pt x="392354" y="367935"/>
                </a:cubicBezTo>
                <a:lnTo>
                  <a:pt x="155974" y="12683"/>
                </a:lnTo>
                <a:cubicBezTo>
                  <a:pt x="131590" y="28461"/>
                  <a:pt x="14152" y="107027"/>
                  <a:pt x="10817" y="158305"/>
                </a:cubicBezTo>
                <a:cubicBezTo>
                  <a:pt x="10208" y="167700"/>
                  <a:pt x="13722" y="175410"/>
                  <a:pt x="21539" y="181828"/>
                </a:cubicBezTo>
                <a:cubicBezTo>
                  <a:pt x="83611" y="232783"/>
                  <a:pt x="184696" y="409890"/>
                  <a:pt x="197677" y="432947"/>
                </a:cubicBezTo>
                <a:cubicBezTo>
                  <a:pt x="197677" y="432947"/>
                  <a:pt x="197713" y="432947"/>
                  <a:pt x="197749" y="432983"/>
                </a:cubicBezTo>
                <a:cubicBezTo>
                  <a:pt x="199075" y="433807"/>
                  <a:pt x="199972" y="435134"/>
                  <a:pt x="200223" y="436640"/>
                </a:cubicBezTo>
                <a:cubicBezTo>
                  <a:pt x="200904" y="440620"/>
                  <a:pt x="201801" y="444744"/>
                  <a:pt x="202841" y="448976"/>
                </a:cubicBezTo>
                <a:cubicBezTo>
                  <a:pt x="202877" y="449119"/>
                  <a:pt x="202913" y="449298"/>
                  <a:pt x="202948" y="449477"/>
                </a:cubicBezTo>
                <a:cubicBezTo>
                  <a:pt x="204562" y="459984"/>
                  <a:pt x="205817" y="470777"/>
                  <a:pt x="206713" y="481607"/>
                </a:cubicBezTo>
                <a:cubicBezTo>
                  <a:pt x="208076" y="498353"/>
                  <a:pt x="203307" y="537833"/>
                  <a:pt x="198645" y="575987"/>
                </a:cubicBezTo>
                <a:cubicBezTo>
                  <a:pt x="194773" y="607865"/>
                  <a:pt x="189968" y="647561"/>
                  <a:pt x="192011" y="653442"/>
                </a:cubicBezTo>
                <a:cubicBezTo>
                  <a:pt x="192442" y="654266"/>
                  <a:pt x="197032" y="662837"/>
                  <a:pt x="205172" y="662370"/>
                </a:cubicBezTo>
                <a:cubicBezTo>
                  <a:pt x="212810" y="661904"/>
                  <a:pt x="233715" y="652222"/>
                  <a:pt x="263012" y="572257"/>
                </a:cubicBezTo>
                <a:cubicBezTo>
                  <a:pt x="263298" y="571505"/>
                  <a:pt x="263585" y="570787"/>
                  <a:pt x="263836" y="570070"/>
                </a:cubicBezTo>
                <a:lnTo>
                  <a:pt x="264231" y="569030"/>
                </a:lnTo>
                <a:cubicBezTo>
                  <a:pt x="264912" y="567309"/>
                  <a:pt x="266418" y="566018"/>
                  <a:pt x="268247" y="565695"/>
                </a:cubicBezTo>
                <a:cubicBezTo>
                  <a:pt x="268570" y="565624"/>
                  <a:pt x="268929" y="565588"/>
                  <a:pt x="269251" y="565588"/>
                </a:cubicBezTo>
                <a:close/>
              </a:path>
            </a:pathLst>
          </a:custGeom>
          <a:solidFill>
            <a:srgbClr val="000000"/>
          </a:solidFill>
          <a:ln w="3583" cap="flat">
            <a:noFill/>
            <a:prstDash val="solid"/>
            <a:miter/>
          </a:ln>
        </p:spPr>
        <p:txBody>
          <a:bodyPr rtlCol="0" anchor="ctr"/>
          <a:lstStyle/>
          <a:p>
            <a:endParaRPr lang="zh-CN" altLang="en-US"/>
          </a:p>
        </p:txBody>
      </p:sp>
      <p:sp>
        <p:nvSpPr>
          <p:cNvPr id="80" name="任意多边形: 形状 79"/>
          <p:cNvSpPr/>
          <p:nvPr>
            <p:custDataLst>
              <p:tags r:id="rId61"/>
            </p:custDataLst>
          </p:nvPr>
        </p:nvSpPr>
        <p:spPr>
          <a:xfrm rot="841139">
            <a:off x="11304430" y="5004698"/>
            <a:ext cx="82416" cy="103464"/>
          </a:xfrm>
          <a:custGeom>
            <a:avLst/>
            <a:gdLst>
              <a:gd name="connsiteX0" fmla="*/ 126510 w 126509"/>
              <a:gd name="connsiteY0" fmla="*/ 138128 h 138127"/>
              <a:gd name="connsiteX1" fmla="*/ 0 w 126509"/>
              <a:gd name="connsiteY1" fmla="*/ 0 h 138127"/>
              <a:gd name="connsiteX2" fmla="*/ 126510 w 126509"/>
              <a:gd name="connsiteY2" fmla="*/ 138128 h 138127"/>
            </a:gdLst>
            <a:ahLst/>
            <a:cxnLst>
              <a:cxn ang="0">
                <a:pos x="connsiteX0" y="connsiteY0"/>
              </a:cxn>
              <a:cxn ang="0">
                <a:pos x="connsiteX1" y="connsiteY1"/>
              </a:cxn>
              <a:cxn ang="0">
                <a:pos x="connsiteX2" y="connsiteY2"/>
              </a:cxn>
            </a:cxnLst>
            <a:rect l="l" t="t" r="r" b="b"/>
            <a:pathLst>
              <a:path w="130" h="163">
                <a:moveTo>
                  <a:pt x="4" y="44"/>
                </a:moveTo>
                <a:cubicBezTo>
                  <a:pt x="6" y="44"/>
                  <a:pt x="7" y="45"/>
                  <a:pt x="8" y="46"/>
                </a:cubicBezTo>
                <a:lnTo>
                  <a:pt x="58" y="157"/>
                </a:lnTo>
                <a:cubicBezTo>
                  <a:pt x="59" y="159"/>
                  <a:pt x="58" y="162"/>
                  <a:pt x="56" y="163"/>
                </a:cubicBezTo>
                <a:cubicBezTo>
                  <a:pt x="55" y="163"/>
                  <a:pt x="54" y="163"/>
                  <a:pt x="54" y="163"/>
                </a:cubicBezTo>
                <a:cubicBezTo>
                  <a:pt x="52" y="163"/>
                  <a:pt x="51" y="162"/>
                  <a:pt x="50" y="160"/>
                </a:cubicBezTo>
                <a:lnTo>
                  <a:pt x="0" y="50"/>
                </a:lnTo>
                <a:cubicBezTo>
                  <a:pt x="-1" y="48"/>
                  <a:pt x="0" y="45"/>
                  <a:pt x="2" y="44"/>
                </a:cubicBezTo>
                <a:cubicBezTo>
                  <a:pt x="3" y="44"/>
                  <a:pt x="4" y="44"/>
                  <a:pt x="4" y="44"/>
                </a:cubicBezTo>
                <a:close/>
                <a:moveTo>
                  <a:pt x="28" y="19"/>
                </a:moveTo>
                <a:cubicBezTo>
                  <a:pt x="29" y="19"/>
                  <a:pt x="30" y="19"/>
                  <a:pt x="31" y="20"/>
                </a:cubicBezTo>
                <a:lnTo>
                  <a:pt x="129" y="127"/>
                </a:lnTo>
                <a:cubicBezTo>
                  <a:pt x="130" y="128"/>
                  <a:pt x="130" y="131"/>
                  <a:pt x="128" y="132"/>
                </a:cubicBezTo>
                <a:cubicBezTo>
                  <a:pt x="128" y="133"/>
                  <a:pt x="127" y="134"/>
                  <a:pt x="126" y="134"/>
                </a:cubicBezTo>
                <a:lnTo>
                  <a:pt x="126" y="134"/>
                </a:lnTo>
                <a:cubicBezTo>
                  <a:pt x="125" y="134"/>
                  <a:pt x="123" y="133"/>
                  <a:pt x="123" y="132"/>
                </a:cubicBezTo>
                <a:lnTo>
                  <a:pt x="25" y="26"/>
                </a:lnTo>
                <a:cubicBezTo>
                  <a:pt x="23" y="24"/>
                  <a:pt x="23" y="21"/>
                  <a:pt x="25" y="20"/>
                </a:cubicBezTo>
                <a:cubicBezTo>
                  <a:pt x="26" y="19"/>
                  <a:pt x="27" y="19"/>
                  <a:pt x="28" y="19"/>
                </a:cubicBezTo>
                <a:close/>
                <a:moveTo>
                  <a:pt x="66" y="0"/>
                </a:moveTo>
                <a:cubicBezTo>
                  <a:pt x="67" y="0"/>
                  <a:pt x="68" y="1"/>
                  <a:pt x="69" y="1"/>
                </a:cubicBezTo>
                <a:lnTo>
                  <a:pt x="127" y="67"/>
                </a:lnTo>
                <a:cubicBezTo>
                  <a:pt x="128" y="69"/>
                  <a:pt x="128" y="71"/>
                  <a:pt x="126" y="73"/>
                </a:cubicBezTo>
                <a:cubicBezTo>
                  <a:pt x="126" y="74"/>
                  <a:pt x="125" y="74"/>
                  <a:pt x="124" y="74"/>
                </a:cubicBezTo>
                <a:cubicBezTo>
                  <a:pt x="123" y="74"/>
                  <a:pt x="121" y="74"/>
                  <a:pt x="121" y="73"/>
                </a:cubicBezTo>
                <a:lnTo>
                  <a:pt x="63" y="7"/>
                </a:lnTo>
                <a:cubicBezTo>
                  <a:pt x="61" y="5"/>
                  <a:pt x="62" y="3"/>
                  <a:pt x="63" y="1"/>
                </a:cubicBezTo>
                <a:cubicBezTo>
                  <a:pt x="64" y="0"/>
                  <a:pt x="65" y="0"/>
                  <a:pt x="66" y="0"/>
                </a:cubicBezTo>
                <a:close/>
              </a:path>
            </a:pathLst>
          </a:custGeom>
          <a:solidFill>
            <a:srgbClr val="000000"/>
          </a:solidFill>
          <a:ln w="3583" cap="flat">
            <a:noFill/>
            <a:prstDash val="solid"/>
            <a:miter/>
          </a:ln>
        </p:spPr>
        <p:txBody>
          <a:bodyPr wrap="square" rtlCol="0" anchor="ctr">
            <a:noAutofit/>
          </a:bodyPr>
          <a:lstStyle/>
          <a:p>
            <a:endParaRPr lang="zh-CN" altLang="en-US"/>
          </a:p>
        </p:txBody>
      </p:sp>
      <p:sp>
        <p:nvSpPr>
          <p:cNvPr id="86" name="任意多边形: 形状 85"/>
          <p:cNvSpPr/>
          <p:nvPr>
            <p:custDataLst>
              <p:tags r:id="rId62"/>
            </p:custDataLst>
          </p:nvPr>
        </p:nvSpPr>
        <p:spPr>
          <a:xfrm rot="841139">
            <a:off x="10812780" y="4185285"/>
            <a:ext cx="647065" cy="697865"/>
          </a:xfrm>
          <a:custGeom>
            <a:avLst/>
            <a:gdLst>
              <a:gd name="connsiteX0" fmla="*/ 937846 w 1320242"/>
              <a:gd name="connsiteY0" fmla="*/ 547306 h 1424732"/>
              <a:gd name="connsiteX1" fmla="*/ 879109 w 1320242"/>
              <a:gd name="connsiteY1" fmla="*/ 476055 h 1424732"/>
              <a:gd name="connsiteX2" fmla="*/ 871543 w 1320242"/>
              <a:gd name="connsiteY2" fmla="*/ 469995 h 1424732"/>
              <a:gd name="connsiteX3" fmla="*/ 299239 w 1320242"/>
              <a:gd name="connsiteY3" fmla="*/ 37719 h 1424732"/>
              <a:gd name="connsiteX4" fmla="*/ 63575 w 1320242"/>
              <a:gd name="connsiteY4" fmla="*/ 46361 h 1424732"/>
              <a:gd name="connsiteX5" fmla="*/ 63575 w 1320242"/>
              <a:gd name="connsiteY5" fmla="*/ 46361 h 1424732"/>
              <a:gd name="connsiteX6" fmla="*/ 55902 w 1320242"/>
              <a:gd name="connsiteY6" fmla="*/ 319926 h 1424732"/>
              <a:gd name="connsiteX7" fmla="*/ 636490 w 1320242"/>
              <a:gd name="connsiteY7" fmla="*/ 810832 h 1424732"/>
              <a:gd name="connsiteX8" fmla="*/ 960508 w 1320242"/>
              <a:gd name="connsiteY8" fmla="*/ 1424732 h 1424732"/>
              <a:gd name="connsiteX9" fmla="*/ 1138798 w 1320242"/>
              <a:gd name="connsiteY9" fmla="*/ 1323611 h 1424732"/>
              <a:gd name="connsiteX10" fmla="*/ 1318163 w 1320242"/>
              <a:gd name="connsiteY10" fmla="*/ 1279361 h 1424732"/>
              <a:gd name="connsiteX11" fmla="*/ 1320243 w 1320242"/>
              <a:gd name="connsiteY11" fmla="*/ 1278500 h 1424732"/>
              <a:gd name="connsiteX12" fmla="*/ 937882 w 1320242"/>
              <a:gd name="connsiteY12" fmla="*/ 547270 h 1424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0242" h="1424732">
                <a:moveTo>
                  <a:pt x="937846" y="547306"/>
                </a:moveTo>
                <a:cubicBezTo>
                  <a:pt x="923717" y="518117"/>
                  <a:pt x="903314" y="494128"/>
                  <a:pt x="879109" y="476055"/>
                </a:cubicBezTo>
                <a:cubicBezTo>
                  <a:pt x="876635" y="474011"/>
                  <a:pt x="874125" y="471967"/>
                  <a:pt x="871543" y="469995"/>
                </a:cubicBezTo>
                <a:lnTo>
                  <a:pt x="299239" y="37719"/>
                </a:lnTo>
                <a:cubicBezTo>
                  <a:pt x="228561" y="-15639"/>
                  <a:pt x="130129" y="-12053"/>
                  <a:pt x="63575" y="46361"/>
                </a:cubicBezTo>
                <a:lnTo>
                  <a:pt x="63575" y="46361"/>
                </a:lnTo>
                <a:cubicBezTo>
                  <a:pt x="-18039" y="117970"/>
                  <a:pt x="-21589" y="243870"/>
                  <a:pt x="55902" y="319926"/>
                </a:cubicBezTo>
                <a:lnTo>
                  <a:pt x="636490" y="810832"/>
                </a:lnTo>
                <a:lnTo>
                  <a:pt x="960508" y="1424732"/>
                </a:lnTo>
                <a:cubicBezTo>
                  <a:pt x="958931" y="1407771"/>
                  <a:pt x="1047000" y="1360653"/>
                  <a:pt x="1138798" y="1323611"/>
                </a:cubicBezTo>
                <a:cubicBezTo>
                  <a:pt x="1224536" y="1288971"/>
                  <a:pt x="1299803" y="1270755"/>
                  <a:pt x="1318163" y="1279361"/>
                </a:cubicBezTo>
                <a:lnTo>
                  <a:pt x="1320243" y="1278500"/>
                </a:lnTo>
                <a:lnTo>
                  <a:pt x="937882" y="547270"/>
                </a:lnTo>
                <a:close/>
              </a:path>
            </a:pathLst>
          </a:custGeom>
          <a:solidFill>
            <a:srgbClr val="FFFFFF"/>
          </a:solidFill>
          <a:ln w="3583" cap="flat">
            <a:noFill/>
            <a:prstDash val="solid"/>
            <a:miter/>
          </a:ln>
        </p:spPr>
        <p:txBody>
          <a:bodyPr rtlCol="0" anchor="ctr"/>
          <a:lstStyle/>
          <a:p>
            <a:endParaRPr lang="zh-CN" altLang="en-US"/>
          </a:p>
        </p:txBody>
      </p:sp>
      <p:sp>
        <p:nvSpPr>
          <p:cNvPr id="87" name="任意多边形: 形状 86"/>
          <p:cNvSpPr/>
          <p:nvPr>
            <p:custDataLst>
              <p:tags r:id="rId63"/>
            </p:custDataLst>
          </p:nvPr>
        </p:nvSpPr>
        <p:spPr>
          <a:xfrm rot="841139">
            <a:off x="10810240" y="4182745"/>
            <a:ext cx="652145" cy="703580"/>
          </a:xfrm>
          <a:custGeom>
            <a:avLst/>
            <a:gdLst>
              <a:gd name="connsiteX0" fmla="*/ 965899 w 1331012"/>
              <a:gd name="connsiteY0" fmla="*/ 1435374 h 1435373"/>
              <a:gd name="connsiteX1" fmla="*/ 961130 w 1331012"/>
              <a:gd name="connsiteY1" fmla="*/ 1432469 h 1435373"/>
              <a:gd name="connsiteX2" fmla="*/ 637577 w 1331012"/>
              <a:gd name="connsiteY2" fmla="*/ 819501 h 1435373"/>
              <a:gd name="connsiteX3" fmla="*/ 57778 w 1331012"/>
              <a:gd name="connsiteY3" fmla="*/ 329241 h 1435373"/>
              <a:gd name="connsiteX4" fmla="*/ 57491 w 1331012"/>
              <a:gd name="connsiteY4" fmla="*/ 328954 h 1435373"/>
              <a:gd name="connsiteX5" fmla="*/ 81 w 1331012"/>
              <a:gd name="connsiteY5" fmla="*/ 186488 h 1435373"/>
              <a:gd name="connsiteX6" fmla="*/ 65416 w 1331012"/>
              <a:gd name="connsiteY6" fmla="*/ 47500 h 1435373"/>
              <a:gd name="connsiteX7" fmla="*/ 307892 w 1331012"/>
              <a:gd name="connsiteY7" fmla="*/ 38607 h 1435373"/>
              <a:gd name="connsiteX8" fmla="*/ 880197 w 1331012"/>
              <a:gd name="connsiteY8" fmla="*/ 470883 h 1435373"/>
              <a:gd name="connsiteX9" fmla="*/ 887942 w 1331012"/>
              <a:gd name="connsiteY9" fmla="*/ 477087 h 1435373"/>
              <a:gd name="connsiteX10" fmla="*/ 948077 w 1331012"/>
              <a:gd name="connsiteY10" fmla="*/ 550095 h 1435373"/>
              <a:gd name="connsiteX11" fmla="*/ 1330402 w 1331012"/>
              <a:gd name="connsiteY11" fmla="*/ 1281253 h 1435373"/>
              <a:gd name="connsiteX12" fmla="*/ 1330689 w 1331012"/>
              <a:gd name="connsiteY12" fmla="*/ 1285592 h 1435373"/>
              <a:gd name="connsiteX13" fmla="*/ 1327677 w 1331012"/>
              <a:gd name="connsiteY13" fmla="*/ 1288712 h 1435373"/>
              <a:gd name="connsiteX14" fmla="*/ 1325597 w 1331012"/>
              <a:gd name="connsiteY14" fmla="*/ 1289572 h 1435373"/>
              <a:gd name="connsiteX15" fmla="*/ 1321294 w 1331012"/>
              <a:gd name="connsiteY15" fmla="*/ 1289465 h 1435373"/>
              <a:gd name="connsiteX16" fmla="*/ 1146232 w 1331012"/>
              <a:gd name="connsiteY16" fmla="*/ 1333822 h 1435373"/>
              <a:gd name="connsiteX17" fmla="*/ 971278 w 1331012"/>
              <a:gd name="connsiteY17" fmla="*/ 1429493 h 1435373"/>
              <a:gd name="connsiteX18" fmla="*/ 967441 w 1331012"/>
              <a:gd name="connsiteY18" fmla="*/ 1435123 h 1435373"/>
              <a:gd name="connsiteX19" fmla="*/ 965935 w 1331012"/>
              <a:gd name="connsiteY19" fmla="*/ 1435338 h 1435373"/>
              <a:gd name="connsiteX20" fmla="*/ 64878 w 1331012"/>
              <a:gd name="connsiteY20" fmla="*/ 321173 h 1435373"/>
              <a:gd name="connsiteX21" fmla="*/ 645322 w 1331012"/>
              <a:gd name="connsiteY21" fmla="*/ 811971 h 1435373"/>
              <a:gd name="connsiteX22" fmla="*/ 646613 w 1331012"/>
              <a:gd name="connsiteY22" fmla="*/ 813584 h 1435373"/>
              <a:gd name="connsiteX23" fmla="*/ 965899 w 1331012"/>
              <a:gd name="connsiteY23" fmla="*/ 1418520 h 1435373"/>
              <a:gd name="connsiteX24" fmla="*/ 1142144 w 1331012"/>
              <a:gd name="connsiteY24" fmla="*/ 1323889 h 1435373"/>
              <a:gd name="connsiteX25" fmla="*/ 1316202 w 1331012"/>
              <a:gd name="connsiteY25" fmla="*/ 1277452 h 1435373"/>
              <a:gd name="connsiteX26" fmla="*/ 938467 w 1331012"/>
              <a:gd name="connsiteY26" fmla="*/ 555043 h 1435373"/>
              <a:gd name="connsiteX27" fmla="*/ 938395 w 1331012"/>
              <a:gd name="connsiteY27" fmla="*/ 554900 h 1435373"/>
              <a:gd name="connsiteX28" fmla="*/ 881272 w 1331012"/>
              <a:gd name="connsiteY28" fmla="*/ 485585 h 1435373"/>
              <a:gd name="connsiteX29" fmla="*/ 873670 w 1331012"/>
              <a:gd name="connsiteY29" fmla="*/ 479489 h 1435373"/>
              <a:gd name="connsiteX30" fmla="*/ 301366 w 1331012"/>
              <a:gd name="connsiteY30" fmla="*/ 47213 h 1435373"/>
              <a:gd name="connsiteX31" fmla="*/ 72480 w 1331012"/>
              <a:gd name="connsiteY31" fmla="*/ 55604 h 1435373"/>
              <a:gd name="connsiteX32" fmla="*/ 10803 w 1331012"/>
              <a:gd name="connsiteY32" fmla="*/ 186811 h 1435373"/>
              <a:gd name="connsiteX33" fmla="*/ 64878 w 1331012"/>
              <a:gd name="connsiteY33" fmla="*/ 321137 h 143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31012" h="1435373">
                <a:moveTo>
                  <a:pt x="965899" y="1435374"/>
                </a:moveTo>
                <a:cubicBezTo>
                  <a:pt x="963927" y="1435374"/>
                  <a:pt x="962062" y="1434298"/>
                  <a:pt x="961130" y="1432469"/>
                </a:cubicBezTo>
                <a:lnTo>
                  <a:pt x="637577" y="819501"/>
                </a:lnTo>
                <a:lnTo>
                  <a:pt x="57778" y="329241"/>
                </a:lnTo>
                <a:cubicBezTo>
                  <a:pt x="57778" y="329241"/>
                  <a:pt x="57563" y="329062"/>
                  <a:pt x="57491" y="328954"/>
                </a:cubicBezTo>
                <a:cubicBezTo>
                  <a:pt x="18943" y="291088"/>
                  <a:pt x="-1460" y="240527"/>
                  <a:pt x="81" y="186488"/>
                </a:cubicBezTo>
                <a:cubicBezTo>
                  <a:pt x="1587" y="132485"/>
                  <a:pt x="24788" y="83107"/>
                  <a:pt x="65416" y="47500"/>
                </a:cubicBezTo>
                <a:cubicBezTo>
                  <a:pt x="133547" y="-12312"/>
                  <a:pt x="235529" y="-16042"/>
                  <a:pt x="307892" y="38607"/>
                </a:cubicBezTo>
                <a:lnTo>
                  <a:pt x="880197" y="470883"/>
                </a:lnTo>
                <a:cubicBezTo>
                  <a:pt x="882850" y="472891"/>
                  <a:pt x="885396" y="474971"/>
                  <a:pt x="887942" y="477087"/>
                </a:cubicBezTo>
                <a:cubicBezTo>
                  <a:pt x="913617" y="496235"/>
                  <a:pt x="933913" y="520870"/>
                  <a:pt x="948077" y="550095"/>
                </a:cubicBezTo>
                <a:lnTo>
                  <a:pt x="1330402" y="1281253"/>
                </a:lnTo>
                <a:cubicBezTo>
                  <a:pt x="1331119" y="1282580"/>
                  <a:pt x="1331191" y="1284158"/>
                  <a:pt x="1330689" y="1285592"/>
                </a:cubicBezTo>
                <a:cubicBezTo>
                  <a:pt x="1330187" y="1287027"/>
                  <a:pt x="1329076" y="1288138"/>
                  <a:pt x="1327677" y="1288712"/>
                </a:cubicBezTo>
                <a:lnTo>
                  <a:pt x="1325597" y="1289572"/>
                </a:lnTo>
                <a:cubicBezTo>
                  <a:pt x="1324199" y="1290146"/>
                  <a:pt x="1322657" y="1290110"/>
                  <a:pt x="1321294" y="1289465"/>
                </a:cubicBezTo>
                <a:cubicBezTo>
                  <a:pt x="1306449" y="1282472"/>
                  <a:pt x="1236883" y="1297175"/>
                  <a:pt x="1146232" y="1333822"/>
                </a:cubicBezTo>
                <a:cubicBezTo>
                  <a:pt x="1038369" y="1377355"/>
                  <a:pt x="971636" y="1418879"/>
                  <a:pt x="971278" y="1429493"/>
                </a:cubicBezTo>
                <a:cubicBezTo>
                  <a:pt x="971529" y="1432039"/>
                  <a:pt x="969915" y="1434406"/>
                  <a:pt x="967441" y="1435123"/>
                </a:cubicBezTo>
                <a:cubicBezTo>
                  <a:pt x="966939" y="1435266"/>
                  <a:pt x="966437" y="1435338"/>
                  <a:pt x="965935" y="1435338"/>
                </a:cubicBezTo>
                <a:close/>
                <a:moveTo>
                  <a:pt x="64878" y="321173"/>
                </a:moveTo>
                <a:lnTo>
                  <a:pt x="645322" y="811971"/>
                </a:lnTo>
                <a:cubicBezTo>
                  <a:pt x="645860" y="812401"/>
                  <a:pt x="646290" y="812975"/>
                  <a:pt x="646613" y="813584"/>
                </a:cubicBezTo>
                <a:lnTo>
                  <a:pt x="965899" y="1418520"/>
                </a:lnTo>
                <a:cubicBezTo>
                  <a:pt x="995913" y="1383200"/>
                  <a:pt x="1140495" y="1324535"/>
                  <a:pt x="1142144" y="1323889"/>
                </a:cubicBezTo>
                <a:cubicBezTo>
                  <a:pt x="1206367" y="1297927"/>
                  <a:pt x="1283607" y="1274261"/>
                  <a:pt x="1316202" y="1277452"/>
                </a:cubicBezTo>
                <a:lnTo>
                  <a:pt x="938467" y="555043"/>
                </a:lnTo>
                <a:cubicBezTo>
                  <a:pt x="938467" y="555043"/>
                  <a:pt x="938431" y="554936"/>
                  <a:pt x="938395" y="554900"/>
                </a:cubicBezTo>
                <a:cubicBezTo>
                  <a:pt x="924984" y="527217"/>
                  <a:pt x="905764" y="503873"/>
                  <a:pt x="881272" y="485585"/>
                </a:cubicBezTo>
                <a:cubicBezTo>
                  <a:pt x="878655" y="483434"/>
                  <a:pt x="876216" y="481426"/>
                  <a:pt x="873670" y="479489"/>
                </a:cubicBezTo>
                <a:lnTo>
                  <a:pt x="301366" y="47213"/>
                </a:lnTo>
                <a:cubicBezTo>
                  <a:pt x="233091" y="-4352"/>
                  <a:pt x="136811" y="-838"/>
                  <a:pt x="72480" y="55604"/>
                </a:cubicBezTo>
                <a:cubicBezTo>
                  <a:pt x="34147" y="89239"/>
                  <a:pt x="12237" y="135856"/>
                  <a:pt x="10803" y="186811"/>
                </a:cubicBezTo>
                <a:cubicBezTo>
                  <a:pt x="9369" y="237730"/>
                  <a:pt x="28589" y="285422"/>
                  <a:pt x="64878" y="321137"/>
                </a:cubicBezTo>
                <a:close/>
              </a:path>
            </a:pathLst>
          </a:custGeom>
          <a:solidFill>
            <a:srgbClr val="000000"/>
          </a:solidFill>
          <a:ln w="3583" cap="flat">
            <a:noFill/>
            <a:prstDash val="solid"/>
            <a:miter/>
          </a:ln>
        </p:spPr>
        <p:txBody>
          <a:bodyPr rtlCol="0" anchor="ctr"/>
          <a:lstStyle/>
          <a:p>
            <a:endParaRPr lang="zh-CN" altLang="en-US"/>
          </a:p>
        </p:txBody>
      </p:sp>
      <p:sp>
        <p:nvSpPr>
          <p:cNvPr id="88" name="任意多边形: 形状 87"/>
          <p:cNvSpPr/>
          <p:nvPr>
            <p:custDataLst>
              <p:tags r:id="rId64"/>
            </p:custDataLst>
          </p:nvPr>
        </p:nvSpPr>
        <p:spPr>
          <a:xfrm rot="841139">
            <a:off x="10662285" y="4069715"/>
            <a:ext cx="165735" cy="73025"/>
          </a:xfrm>
          <a:custGeom>
            <a:avLst/>
            <a:gdLst>
              <a:gd name="connsiteX0" fmla="*/ 0 w 338290"/>
              <a:gd name="connsiteY0" fmla="*/ 146375 h 149666"/>
              <a:gd name="connsiteX1" fmla="*/ 338291 w 338290"/>
              <a:gd name="connsiteY1" fmla="*/ 0 h 149666"/>
              <a:gd name="connsiteX2" fmla="*/ 0 w 338290"/>
              <a:gd name="connsiteY2" fmla="*/ 146375 h 149666"/>
            </a:gdLst>
            <a:ahLst/>
            <a:cxnLst>
              <a:cxn ang="0">
                <a:pos x="connsiteX0" y="connsiteY0"/>
              </a:cxn>
              <a:cxn ang="0">
                <a:pos x="connsiteX1" y="connsiteY1"/>
              </a:cxn>
              <a:cxn ang="0">
                <a:pos x="connsiteX2" y="connsiteY2"/>
              </a:cxn>
            </a:cxnLst>
            <a:rect l="l" t="t" r="r" b="b"/>
            <a:pathLst>
              <a:path w="338290" h="149666">
                <a:moveTo>
                  <a:pt x="0" y="146375"/>
                </a:moveTo>
                <a:cubicBezTo>
                  <a:pt x="0" y="146375"/>
                  <a:pt x="128661" y="184672"/>
                  <a:pt x="338291" y="0"/>
                </a:cubicBezTo>
                <a:lnTo>
                  <a:pt x="0" y="146375"/>
                </a:lnTo>
                <a:close/>
              </a:path>
            </a:pathLst>
          </a:custGeom>
          <a:solidFill>
            <a:srgbClr val="F9F9F9"/>
          </a:solidFill>
          <a:ln w="3583" cap="flat">
            <a:noFill/>
            <a:prstDash val="solid"/>
            <a:miter/>
          </a:ln>
        </p:spPr>
        <p:txBody>
          <a:bodyPr rtlCol="0" anchor="ctr"/>
          <a:lstStyle/>
          <a:p>
            <a:endParaRPr lang="zh-CN" altLang="en-US"/>
          </a:p>
        </p:txBody>
      </p:sp>
      <p:sp>
        <p:nvSpPr>
          <p:cNvPr id="89" name="任意多边形: 形状 88"/>
          <p:cNvSpPr/>
          <p:nvPr>
            <p:custDataLst>
              <p:tags r:id="rId65"/>
            </p:custDataLst>
          </p:nvPr>
        </p:nvSpPr>
        <p:spPr>
          <a:xfrm rot="841139">
            <a:off x="10659745" y="4067175"/>
            <a:ext cx="170815" cy="78740"/>
          </a:xfrm>
          <a:custGeom>
            <a:avLst/>
            <a:gdLst>
              <a:gd name="connsiteX0" fmla="*/ 38239 w 349085"/>
              <a:gd name="connsiteY0" fmla="*/ 160635 h 160634"/>
              <a:gd name="connsiteX1" fmla="*/ 3850 w 349085"/>
              <a:gd name="connsiteY1" fmla="*/ 156906 h 160634"/>
              <a:gd name="connsiteX2" fmla="*/ 228 w 349085"/>
              <a:gd name="connsiteY2" fmla="*/ 150200 h 160634"/>
              <a:gd name="connsiteX3" fmla="*/ 6898 w 349085"/>
              <a:gd name="connsiteY3" fmla="*/ 146578 h 160634"/>
              <a:gd name="connsiteX4" fmla="*/ 6898 w 349085"/>
              <a:gd name="connsiteY4" fmla="*/ 146578 h 160634"/>
              <a:gd name="connsiteX5" fmla="*/ 340133 w 349085"/>
              <a:gd name="connsiteY5" fmla="*/ 1351 h 160634"/>
              <a:gd name="connsiteX6" fmla="*/ 347735 w 349085"/>
              <a:gd name="connsiteY6" fmla="*/ 1817 h 160634"/>
              <a:gd name="connsiteX7" fmla="*/ 347269 w 349085"/>
              <a:gd name="connsiteY7" fmla="*/ 9419 h 160634"/>
              <a:gd name="connsiteX8" fmla="*/ 38275 w 349085"/>
              <a:gd name="connsiteY8" fmla="*/ 160635 h 16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9085" h="160634">
                <a:moveTo>
                  <a:pt x="38239" y="160635"/>
                </a:moveTo>
                <a:cubicBezTo>
                  <a:pt x="17190" y="160635"/>
                  <a:pt x="5428" y="157372"/>
                  <a:pt x="3850" y="156906"/>
                </a:cubicBezTo>
                <a:cubicBezTo>
                  <a:pt x="1017" y="156045"/>
                  <a:pt x="-632" y="153069"/>
                  <a:pt x="228" y="150200"/>
                </a:cubicBezTo>
                <a:cubicBezTo>
                  <a:pt x="1053" y="147367"/>
                  <a:pt x="4065" y="145753"/>
                  <a:pt x="6898" y="146578"/>
                </a:cubicBezTo>
                <a:lnTo>
                  <a:pt x="6898" y="146578"/>
                </a:lnTo>
                <a:cubicBezTo>
                  <a:pt x="8153" y="146937"/>
                  <a:pt x="135703" y="181397"/>
                  <a:pt x="340133" y="1351"/>
                </a:cubicBezTo>
                <a:cubicBezTo>
                  <a:pt x="342356" y="-622"/>
                  <a:pt x="345763" y="-407"/>
                  <a:pt x="347735" y="1817"/>
                </a:cubicBezTo>
                <a:cubicBezTo>
                  <a:pt x="349707" y="4040"/>
                  <a:pt x="349492" y="7447"/>
                  <a:pt x="347269" y="9419"/>
                </a:cubicBezTo>
                <a:cubicBezTo>
                  <a:pt x="198240" y="140697"/>
                  <a:pt x="90162" y="160635"/>
                  <a:pt x="38275" y="160635"/>
                </a:cubicBezTo>
                <a:close/>
              </a:path>
            </a:pathLst>
          </a:custGeom>
          <a:solidFill>
            <a:srgbClr val="000000"/>
          </a:solidFill>
          <a:ln w="3583" cap="flat">
            <a:noFill/>
            <a:prstDash val="solid"/>
            <a:miter/>
          </a:ln>
        </p:spPr>
        <p:txBody>
          <a:bodyPr rtlCol="0" anchor="ctr"/>
          <a:lstStyle/>
          <a:p>
            <a:endParaRPr lang="zh-CN" altLang="en-US"/>
          </a:p>
        </p:txBody>
      </p:sp>
      <p:sp>
        <p:nvSpPr>
          <p:cNvPr id="6" name="任意多边形: 形状 5"/>
          <p:cNvSpPr/>
          <p:nvPr>
            <p:custDataLst>
              <p:tags r:id="rId66"/>
            </p:custDataLst>
          </p:nvPr>
        </p:nvSpPr>
        <p:spPr>
          <a:xfrm flipH="1">
            <a:off x="901700" y="6271381"/>
            <a:ext cx="1054100" cy="295242"/>
          </a:xfrm>
          <a:custGeom>
            <a:avLst/>
            <a:gdLst>
              <a:gd name="connsiteX0" fmla="*/ 147621 w 1054100"/>
              <a:gd name="connsiteY0" fmla="*/ 0 h 295242"/>
              <a:gd name="connsiteX1" fmla="*/ 0 w 1054100"/>
              <a:gd name="connsiteY1" fmla="*/ 0 h 295242"/>
              <a:gd name="connsiteX2" fmla="*/ 147621 w 1054100"/>
              <a:gd name="connsiteY2" fmla="*/ 147621 h 295242"/>
              <a:gd name="connsiteX3" fmla="*/ 0 w 1054100"/>
              <a:gd name="connsiteY3" fmla="*/ 295242 h 295242"/>
              <a:gd name="connsiteX4" fmla="*/ 147621 w 1054100"/>
              <a:gd name="connsiteY4" fmla="*/ 295242 h 295242"/>
              <a:gd name="connsiteX5" fmla="*/ 295242 w 1054100"/>
              <a:gd name="connsiteY5" fmla="*/ 147621 h 295242"/>
              <a:gd name="connsiteX6" fmla="*/ 400574 w 1054100"/>
              <a:gd name="connsiteY6" fmla="*/ 0 h 295242"/>
              <a:gd name="connsiteX7" fmla="*/ 252953 w 1054100"/>
              <a:gd name="connsiteY7" fmla="*/ 0 h 295242"/>
              <a:gd name="connsiteX8" fmla="*/ 400574 w 1054100"/>
              <a:gd name="connsiteY8" fmla="*/ 147621 h 295242"/>
              <a:gd name="connsiteX9" fmla="*/ 252953 w 1054100"/>
              <a:gd name="connsiteY9" fmla="*/ 295242 h 295242"/>
              <a:gd name="connsiteX10" fmla="*/ 400574 w 1054100"/>
              <a:gd name="connsiteY10" fmla="*/ 295242 h 295242"/>
              <a:gd name="connsiteX11" fmla="*/ 548195 w 1054100"/>
              <a:gd name="connsiteY11" fmla="*/ 147621 h 295242"/>
              <a:gd name="connsiteX12" fmla="*/ 653527 w 1054100"/>
              <a:gd name="connsiteY12" fmla="*/ 0 h 295242"/>
              <a:gd name="connsiteX13" fmla="*/ 505906 w 1054100"/>
              <a:gd name="connsiteY13" fmla="*/ 0 h 295242"/>
              <a:gd name="connsiteX14" fmla="*/ 653527 w 1054100"/>
              <a:gd name="connsiteY14" fmla="*/ 147621 h 295242"/>
              <a:gd name="connsiteX15" fmla="*/ 505906 w 1054100"/>
              <a:gd name="connsiteY15" fmla="*/ 295242 h 295242"/>
              <a:gd name="connsiteX16" fmla="*/ 653527 w 1054100"/>
              <a:gd name="connsiteY16" fmla="*/ 295242 h 295242"/>
              <a:gd name="connsiteX17" fmla="*/ 801148 w 1054100"/>
              <a:gd name="connsiteY17" fmla="*/ 147621 h 295242"/>
              <a:gd name="connsiteX18" fmla="*/ 906479 w 1054100"/>
              <a:gd name="connsiteY18" fmla="*/ 0 h 295242"/>
              <a:gd name="connsiteX19" fmla="*/ 758858 w 1054100"/>
              <a:gd name="connsiteY19" fmla="*/ 0 h 295242"/>
              <a:gd name="connsiteX20" fmla="*/ 906479 w 1054100"/>
              <a:gd name="connsiteY20" fmla="*/ 147621 h 295242"/>
              <a:gd name="connsiteX21" fmla="*/ 758858 w 1054100"/>
              <a:gd name="connsiteY21" fmla="*/ 295242 h 295242"/>
              <a:gd name="connsiteX22" fmla="*/ 906479 w 1054100"/>
              <a:gd name="connsiteY22" fmla="*/ 295242 h 295242"/>
              <a:gd name="connsiteX23" fmla="*/ 1054100 w 1054100"/>
              <a:gd name="connsiteY23" fmla="*/ 147621 h 29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100" h="295242">
                <a:moveTo>
                  <a:pt x="147621" y="0"/>
                </a:moveTo>
                <a:lnTo>
                  <a:pt x="0" y="0"/>
                </a:lnTo>
                <a:lnTo>
                  <a:pt x="147621" y="147621"/>
                </a:lnTo>
                <a:lnTo>
                  <a:pt x="0" y="295242"/>
                </a:lnTo>
                <a:lnTo>
                  <a:pt x="147621" y="295242"/>
                </a:lnTo>
                <a:lnTo>
                  <a:pt x="295242" y="147621"/>
                </a:lnTo>
                <a:close/>
                <a:moveTo>
                  <a:pt x="400574" y="0"/>
                </a:moveTo>
                <a:lnTo>
                  <a:pt x="252953" y="0"/>
                </a:lnTo>
                <a:lnTo>
                  <a:pt x="400574" y="147621"/>
                </a:lnTo>
                <a:lnTo>
                  <a:pt x="252953" y="295242"/>
                </a:lnTo>
                <a:lnTo>
                  <a:pt x="400574" y="295242"/>
                </a:lnTo>
                <a:lnTo>
                  <a:pt x="548195" y="147621"/>
                </a:lnTo>
                <a:close/>
                <a:moveTo>
                  <a:pt x="653527" y="0"/>
                </a:moveTo>
                <a:lnTo>
                  <a:pt x="505906" y="0"/>
                </a:lnTo>
                <a:lnTo>
                  <a:pt x="653527" y="147621"/>
                </a:lnTo>
                <a:lnTo>
                  <a:pt x="505906" y="295242"/>
                </a:lnTo>
                <a:lnTo>
                  <a:pt x="653527" y="295242"/>
                </a:lnTo>
                <a:lnTo>
                  <a:pt x="801148" y="147621"/>
                </a:lnTo>
                <a:close/>
                <a:moveTo>
                  <a:pt x="906479" y="0"/>
                </a:moveTo>
                <a:lnTo>
                  <a:pt x="758858" y="0"/>
                </a:lnTo>
                <a:lnTo>
                  <a:pt x="906479" y="147621"/>
                </a:lnTo>
                <a:lnTo>
                  <a:pt x="758858" y="295242"/>
                </a:lnTo>
                <a:lnTo>
                  <a:pt x="906479" y="295242"/>
                </a:lnTo>
                <a:lnTo>
                  <a:pt x="1054100" y="147621"/>
                </a:lnTo>
                <a:close/>
              </a:path>
            </a:pathLst>
          </a:custGeom>
          <a:gradFill>
            <a:gsLst>
              <a:gs pos="0">
                <a:schemeClr val="accent2">
                  <a:lumMod val="60000"/>
                  <a:lumOff val="40000"/>
                  <a:alpha val="0"/>
                </a:schemeClr>
              </a:gs>
              <a:gs pos="100000">
                <a:schemeClr val="accent2">
                  <a:lumMod val="60000"/>
                  <a:lumOff val="40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2" name="标题 1"/>
          <p:cNvSpPr>
            <a:spLocks noGrp="1"/>
          </p:cNvSpPr>
          <p:nvPr>
            <p:ph type="title" hasCustomPrompt="1"/>
            <p:custDataLst>
              <p:tags r:id="rId67"/>
            </p:custDataLst>
          </p:nvPr>
        </p:nvSpPr>
        <p:spPr>
          <a:xfrm>
            <a:off x="9416508" y="1606831"/>
            <a:ext cx="1859869" cy="1081088"/>
          </a:xfrm>
        </p:spPr>
        <p:txBody>
          <a:bodyPr wrap="square" anchor="b">
            <a:normAutofit/>
          </a:bodyPr>
          <a:lstStyle>
            <a:lvl1pPr algn="ctr">
              <a:defRPr sz="5400"/>
            </a:lvl1pPr>
          </a:lstStyle>
          <a:p>
            <a:r>
              <a:rPr lang="zh-CN" altLang="en-US" dirty="0"/>
              <a:t>标题</a:t>
            </a:r>
          </a:p>
        </p:txBody>
      </p:sp>
      <p:sp>
        <p:nvSpPr>
          <p:cNvPr id="7" name="日期占位符 3"/>
          <p:cNvSpPr>
            <a:spLocks noGrp="1"/>
          </p:cNvSpPr>
          <p:nvPr>
            <p:ph type="dt" sz="half" idx="10"/>
            <p:custDataLst>
              <p:tags r:id="rId68"/>
            </p:custDataLst>
          </p:nvPr>
        </p:nvSpPr>
        <p:spPr/>
        <p:txBody>
          <a:bodyPr wrap="square">
            <a:normAutofit/>
          </a:bodyPr>
          <a:lstStyle/>
          <a:p>
            <a:fld id="{5592522B-0F24-4480-B9DD-A9474A6880D6}" type="datetimeFigureOut">
              <a:rPr lang="zh-CN" altLang="en-US" smtClean="0"/>
              <a:t>2024/12/27</a:t>
            </a:fld>
            <a:endParaRPr lang="zh-CN" altLang="en-US"/>
          </a:p>
        </p:txBody>
      </p:sp>
      <p:sp>
        <p:nvSpPr>
          <p:cNvPr id="8" name="页脚占位符 4"/>
          <p:cNvSpPr>
            <a:spLocks noGrp="1"/>
          </p:cNvSpPr>
          <p:nvPr>
            <p:ph type="ftr" sz="quarter" idx="11"/>
            <p:custDataLst>
              <p:tags r:id="rId69"/>
            </p:custDataLst>
          </p:nvPr>
        </p:nvSpPr>
        <p:spPr/>
        <p:txBody>
          <a:bodyPr/>
          <a:lstStyle/>
          <a:p>
            <a:endParaRPr lang="zh-CN" altLang="en-US"/>
          </a:p>
        </p:txBody>
      </p:sp>
      <p:sp>
        <p:nvSpPr>
          <p:cNvPr id="9" name="灯片编号占位符 5"/>
          <p:cNvSpPr>
            <a:spLocks noGrp="1"/>
          </p:cNvSpPr>
          <p:nvPr>
            <p:ph type="sldNum" sz="quarter" idx="12"/>
            <p:custDataLst>
              <p:tags r:id="rId70"/>
            </p:custDataLst>
          </p:nvPr>
        </p:nvSpPr>
        <p:spPr/>
        <p:txBody>
          <a:bodyPr wrap="square">
            <a:normAutofit/>
          </a:bodyPr>
          <a:lstStyle/>
          <a:p>
            <a:fld id="{BE5F26B5-172A-4DC2-B0B7-181CFC56B87C}" type="slidenum">
              <a:rPr lang="zh-CN" altLang="en-US" smtClean="0"/>
              <a:t>‹#›</a:t>
            </a:fld>
            <a:endParaRPr lang="zh-CN" altLang="en-US"/>
          </a:p>
        </p:txBody>
      </p:sp>
    </p:spTree>
    <p:extLst>
      <p:ext uri="{BB962C8B-B14F-4D97-AF65-F5344CB8AC3E}">
        <p14:creationId xmlns:p14="http://schemas.microsoft.com/office/powerpoint/2010/main" val="1370356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
        <p:nvSpPr>
          <p:cNvPr id="11" name="矩形 10"/>
          <p:cNvSpPr/>
          <p:nvPr>
            <p:custDataLst>
              <p:tags r:id="rId1"/>
            </p:custDataLst>
          </p:nvPr>
        </p:nvSpPr>
        <p:spPr>
          <a:xfrm>
            <a:off x="0" y="0"/>
            <a:ext cx="12192000" cy="6858001"/>
          </a:xfrm>
          <a:prstGeom prst="rect">
            <a:avLst/>
          </a:prstGeom>
          <a:gradFill>
            <a:gsLst>
              <a:gs pos="53000">
                <a:schemeClr val="bg1">
                  <a:alpha val="0"/>
                </a:schemeClr>
              </a:gs>
              <a:gs pos="93000">
                <a:schemeClr val="accent1">
                  <a:alpha val="7000"/>
                </a:schemeClr>
              </a:gs>
            </a:gsLst>
            <a:lin ang="135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9" name="矩形 8"/>
          <p:cNvSpPr/>
          <p:nvPr>
            <p:custDataLst>
              <p:tags r:id="rId2"/>
            </p:custDataLst>
          </p:nvPr>
        </p:nvSpPr>
        <p:spPr>
          <a:xfrm>
            <a:off x="0" y="5980004"/>
            <a:ext cx="12192000" cy="877996"/>
          </a:xfrm>
          <a:prstGeom prst="rect">
            <a:avLst/>
          </a:prstGeom>
          <a:gradFill flip="none" rotWithShape="1">
            <a:gsLst>
              <a:gs pos="0">
                <a:schemeClr val="accent2">
                  <a:lumMod val="40000"/>
                  <a:lumOff val="60000"/>
                  <a:alpha val="0"/>
                </a:schemeClr>
              </a:gs>
              <a:gs pos="100000">
                <a:schemeClr val="accent2">
                  <a:lumMod val="40000"/>
                  <a:lumOff val="6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2" name="直接连接符 11"/>
          <p:cNvCxnSpPr/>
          <p:nvPr>
            <p:custDataLst>
              <p:tags r:id="rId3"/>
            </p:custDataLst>
          </p:nvPr>
        </p:nvCxnSpPr>
        <p:spPr>
          <a:xfrm>
            <a:off x="11101275" y="692897"/>
            <a:ext cx="187325" cy="0"/>
          </a:xfrm>
          <a:prstGeom prst="line">
            <a:avLst/>
          </a:prstGeom>
          <a:ln w="254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4"/>
            </p:custDataLst>
          </p:nvPr>
        </p:nvCxnSpPr>
        <p:spPr>
          <a:xfrm>
            <a:off x="11101275" y="756000"/>
            <a:ext cx="187325" cy="0"/>
          </a:xfrm>
          <a:prstGeom prst="line">
            <a:avLst/>
          </a:prstGeom>
          <a:ln w="254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5"/>
            </p:custDataLst>
          </p:nvPr>
        </p:nvCxnSpPr>
        <p:spPr>
          <a:xfrm>
            <a:off x="11101275" y="819103"/>
            <a:ext cx="187325" cy="0"/>
          </a:xfrm>
          <a:prstGeom prst="line">
            <a:avLst/>
          </a:prstGeom>
          <a:ln w="254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任意多边形: 形状 15"/>
          <p:cNvSpPr/>
          <p:nvPr>
            <p:custDataLst>
              <p:tags r:id="rId6"/>
            </p:custDataLst>
          </p:nvPr>
        </p:nvSpPr>
        <p:spPr>
          <a:xfrm>
            <a:off x="930460" y="1142515"/>
            <a:ext cx="4631932" cy="4174344"/>
          </a:xfrm>
          <a:custGeom>
            <a:avLst/>
            <a:gdLst>
              <a:gd name="connsiteX0" fmla="*/ 4930990 w 4935692"/>
              <a:gd name="connsiteY0" fmla="*/ 816785 h 4448096"/>
              <a:gd name="connsiteX1" fmla="*/ 4880404 w 4935692"/>
              <a:gd name="connsiteY1" fmla="*/ 473559 h 4448096"/>
              <a:gd name="connsiteX2" fmla="*/ 4650914 w 4935692"/>
              <a:gd name="connsiteY2" fmla="*/ 230427 h 4448096"/>
              <a:gd name="connsiteX3" fmla="*/ 3371585 w 4935692"/>
              <a:gd name="connsiteY3" fmla="*/ 85490 h 4448096"/>
              <a:gd name="connsiteX4" fmla="*/ 1837755 w 4935692"/>
              <a:gd name="connsiteY4" fmla="*/ 794001 h 4448096"/>
              <a:gd name="connsiteX5" fmla="*/ 1034120 w 4935692"/>
              <a:gd name="connsiteY5" fmla="*/ 747704 h 4448096"/>
              <a:gd name="connsiteX6" fmla="*/ 349706 w 4935692"/>
              <a:gd name="connsiteY6" fmla="*/ 1084180 h 4448096"/>
              <a:gd name="connsiteX7" fmla="*/ 301277 w 4935692"/>
              <a:gd name="connsiteY7" fmla="*/ 1410763 h 4448096"/>
              <a:gd name="connsiteX8" fmla="*/ 462435 w 4935692"/>
              <a:gd name="connsiteY8" fmla="*/ 1910061 h 4448096"/>
              <a:gd name="connsiteX9" fmla="*/ 646824 w 4935692"/>
              <a:gd name="connsiteY9" fmla="*/ 2126330 h 4448096"/>
              <a:gd name="connsiteX10" fmla="*/ 658498 w 4935692"/>
              <a:gd name="connsiteY10" fmla="*/ 2139879 h 4448096"/>
              <a:gd name="connsiteX11" fmla="*/ 747926 w 4935692"/>
              <a:gd name="connsiteY11" fmla="*/ 2289246 h 4448096"/>
              <a:gd name="connsiteX12" fmla="*/ 738971 w 4935692"/>
              <a:gd name="connsiteY12" fmla="*/ 2518337 h 4448096"/>
              <a:gd name="connsiteX13" fmla="*/ 506716 w 4935692"/>
              <a:gd name="connsiteY13" fmla="*/ 2910134 h 4448096"/>
              <a:gd name="connsiteX14" fmla="*/ 506716 w 4935692"/>
              <a:gd name="connsiteY14" fmla="*/ 2910134 h 4448096"/>
              <a:gd name="connsiteX15" fmla="*/ 119771 w 4935692"/>
              <a:gd name="connsiteY15" fmla="*/ 3374762 h 4448096"/>
              <a:gd name="connsiteX16" fmla="*/ 114778 w 4935692"/>
              <a:gd name="connsiteY16" fmla="*/ 4149800 h 4448096"/>
              <a:gd name="connsiteX17" fmla="*/ 569046 w 4935692"/>
              <a:gd name="connsiteY17" fmla="*/ 4394479 h 4448096"/>
              <a:gd name="connsiteX18" fmla="*/ 1031283 w 4935692"/>
              <a:gd name="connsiteY18" fmla="*/ 4443846 h 4448096"/>
              <a:gd name="connsiteX19" fmla="*/ 1860517 w 4935692"/>
              <a:gd name="connsiteY19" fmla="*/ 4062926 h 4448096"/>
              <a:gd name="connsiteX20" fmla="*/ 2471935 w 4935692"/>
              <a:gd name="connsiteY20" fmla="*/ 3774271 h 4448096"/>
              <a:gd name="connsiteX21" fmla="*/ 2712348 w 4935692"/>
              <a:gd name="connsiteY21" fmla="*/ 3756901 h 4448096"/>
              <a:gd name="connsiteX22" fmla="*/ 2887196 w 4935692"/>
              <a:gd name="connsiteY22" fmla="*/ 3825326 h 4448096"/>
              <a:gd name="connsiteX23" fmla="*/ 2954566 w 4935692"/>
              <a:gd name="connsiteY23" fmla="*/ 4245229 h 4448096"/>
              <a:gd name="connsiteX24" fmla="*/ 3238416 w 4935692"/>
              <a:gd name="connsiteY24" fmla="*/ 4379313 h 4448096"/>
              <a:gd name="connsiteX25" fmla="*/ 4037504 w 4935692"/>
              <a:gd name="connsiteY25" fmla="*/ 4063184 h 4448096"/>
              <a:gd name="connsiteX26" fmla="*/ 4576840 w 4935692"/>
              <a:gd name="connsiteY26" fmla="*/ 3373872 h 4448096"/>
              <a:gd name="connsiteX27" fmla="*/ 4921121 w 4935692"/>
              <a:gd name="connsiteY27" fmla="*/ 2525510 h 4448096"/>
              <a:gd name="connsiteX28" fmla="*/ 4844773 w 4935692"/>
              <a:gd name="connsiteY28" fmla="*/ 2257460 h 4448096"/>
              <a:gd name="connsiteX29" fmla="*/ 4471682 w 4935692"/>
              <a:gd name="connsiteY29" fmla="*/ 2223704 h 4448096"/>
              <a:gd name="connsiteX30" fmla="*/ 4446694 w 4935692"/>
              <a:gd name="connsiteY30" fmla="*/ 1902583 h 4448096"/>
              <a:gd name="connsiteX31" fmla="*/ 4931037 w 4935692"/>
              <a:gd name="connsiteY31" fmla="*/ 816762 h 44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935692" h="4448096">
                <a:moveTo>
                  <a:pt x="4930990" y="816785"/>
                </a:moveTo>
                <a:cubicBezTo>
                  <a:pt x="4943343" y="700189"/>
                  <a:pt x="4932982" y="578341"/>
                  <a:pt x="4880404" y="473559"/>
                </a:cubicBezTo>
                <a:cubicBezTo>
                  <a:pt x="4829864" y="372879"/>
                  <a:pt x="4743741" y="294234"/>
                  <a:pt x="4650914" y="230427"/>
                </a:cubicBezTo>
                <a:cubicBezTo>
                  <a:pt x="4283847" y="-21824"/>
                  <a:pt x="3791863" y="-61956"/>
                  <a:pt x="3371585" y="85490"/>
                </a:cubicBezTo>
                <a:cubicBezTo>
                  <a:pt x="2836422" y="273230"/>
                  <a:pt x="2402197" y="738632"/>
                  <a:pt x="1837755" y="794001"/>
                </a:cubicBezTo>
                <a:cubicBezTo>
                  <a:pt x="1570315" y="820231"/>
                  <a:pt x="1302850" y="749322"/>
                  <a:pt x="1034120" y="747704"/>
                </a:cubicBezTo>
                <a:cubicBezTo>
                  <a:pt x="765389" y="746110"/>
                  <a:pt x="464052" y="841000"/>
                  <a:pt x="349706" y="1084180"/>
                </a:cubicBezTo>
                <a:cubicBezTo>
                  <a:pt x="302355" y="1184883"/>
                  <a:pt x="293166" y="1299792"/>
                  <a:pt x="301277" y="1410763"/>
                </a:cubicBezTo>
                <a:cubicBezTo>
                  <a:pt x="314122" y="1586947"/>
                  <a:pt x="371155" y="1759076"/>
                  <a:pt x="462435" y="1910061"/>
                </a:cubicBezTo>
                <a:cubicBezTo>
                  <a:pt x="509739" y="1988308"/>
                  <a:pt x="584072" y="2054693"/>
                  <a:pt x="646824" y="2126330"/>
                </a:cubicBezTo>
                <a:lnTo>
                  <a:pt x="658498" y="2139879"/>
                </a:lnTo>
                <a:cubicBezTo>
                  <a:pt x="697199" y="2185683"/>
                  <a:pt x="730275" y="2234042"/>
                  <a:pt x="747926" y="2289246"/>
                </a:cubicBezTo>
                <a:cubicBezTo>
                  <a:pt x="771578" y="2363250"/>
                  <a:pt x="763256" y="2444544"/>
                  <a:pt x="738971" y="2518337"/>
                </a:cubicBezTo>
                <a:cubicBezTo>
                  <a:pt x="690776" y="2664774"/>
                  <a:pt x="603903" y="2790349"/>
                  <a:pt x="506716" y="2910134"/>
                </a:cubicBezTo>
                <a:lnTo>
                  <a:pt x="506716" y="2910134"/>
                </a:lnTo>
                <a:cubicBezTo>
                  <a:pt x="455918" y="2973003"/>
                  <a:pt x="160348" y="3306619"/>
                  <a:pt x="119771" y="3374762"/>
                </a:cubicBezTo>
                <a:cubicBezTo>
                  <a:pt x="-21204" y="3611519"/>
                  <a:pt x="-55733" y="3933343"/>
                  <a:pt x="114778" y="4149800"/>
                </a:cubicBezTo>
                <a:cubicBezTo>
                  <a:pt x="223217" y="4287446"/>
                  <a:pt x="399120" y="4351746"/>
                  <a:pt x="569046" y="4394479"/>
                </a:cubicBezTo>
                <a:cubicBezTo>
                  <a:pt x="720078" y="4432477"/>
                  <a:pt x="876267" y="4458779"/>
                  <a:pt x="1031283" y="4443846"/>
                </a:cubicBezTo>
                <a:cubicBezTo>
                  <a:pt x="1337238" y="4414334"/>
                  <a:pt x="1586137" y="4201488"/>
                  <a:pt x="1860517" y="4062926"/>
                </a:cubicBezTo>
                <a:cubicBezTo>
                  <a:pt x="2002125" y="3991407"/>
                  <a:pt x="2292515" y="3858284"/>
                  <a:pt x="2471935" y="3774271"/>
                </a:cubicBezTo>
                <a:cubicBezTo>
                  <a:pt x="2550603" y="3757628"/>
                  <a:pt x="2630796" y="3750689"/>
                  <a:pt x="2712348" y="3756901"/>
                </a:cubicBezTo>
                <a:cubicBezTo>
                  <a:pt x="2776342" y="3761777"/>
                  <a:pt x="2844462" y="3777412"/>
                  <a:pt x="2887196" y="3825326"/>
                </a:cubicBezTo>
                <a:cubicBezTo>
                  <a:pt x="2983633" y="3933484"/>
                  <a:pt x="2889118" y="4115951"/>
                  <a:pt x="2954566" y="4245229"/>
                </a:cubicBezTo>
                <a:cubicBezTo>
                  <a:pt x="3004261" y="4343377"/>
                  <a:pt x="3128429" y="4376453"/>
                  <a:pt x="3238416" y="4379313"/>
                </a:cubicBezTo>
                <a:cubicBezTo>
                  <a:pt x="3531384" y="4386955"/>
                  <a:pt x="3815304" y="4254277"/>
                  <a:pt x="4037504" y="4063184"/>
                </a:cubicBezTo>
                <a:cubicBezTo>
                  <a:pt x="4259703" y="3872115"/>
                  <a:pt x="4427144" y="3625841"/>
                  <a:pt x="4576840" y="3373872"/>
                </a:cubicBezTo>
                <a:cubicBezTo>
                  <a:pt x="4733732" y="3109783"/>
                  <a:pt x="4876371" y="2829426"/>
                  <a:pt x="4921121" y="2525510"/>
                </a:cubicBezTo>
                <a:cubicBezTo>
                  <a:pt x="4935514" y="2427831"/>
                  <a:pt x="4929490" y="2308187"/>
                  <a:pt x="4844773" y="2257460"/>
                </a:cubicBezTo>
                <a:cubicBezTo>
                  <a:pt x="4735255" y="2191871"/>
                  <a:pt x="4578410" y="2293747"/>
                  <a:pt x="4471682" y="2223704"/>
                </a:cubicBezTo>
                <a:cubicBezTo>
                  <a:pt x="4373721" y="2159382"/>
                  <a:pt x="4399436" y="2009803"/>
                  <a:pt x="4446694" y="1902583"/>
                </a:cubicBezTo>
                <a:cubicBezTo>
                  <a:pt x="4607571" y="1537556"/>
                  <a:pt x="4889007" y="1213435"/>
                  <a:pt x="4931037" y="816762"/>
                </a:cubicBezTo>
                <a:close/>
              </a:path>
            </a:pathLst>
          </a:custGeom>
          <a:solidFill>
            <a:schemeClr val="accent1">
              <a:lumMod val="20000"/>
              <a:lumOff val="80000"/>
            </a:schemeClr>
          </a:solidFill>
          <a:ln w="2342" cap="flat">
            <a:noFill/>
            <a:prstDash val="solid"/>
            <a:miter/>
          </a:ln>
        </p:spPr>
        <p:txBody>
          <a:bodyPr rtlCol="0" anchor="ctr"/>
          <a:lstStyle/>
          <a:p>
            <a:endParaRPr lang="zh-CN" altLang="en-US"/>
          </a:p>
        </p:txBody>
      </p:sp>
      <p:sp>
        <p:nvSpPr>
          <p:cNvPr id="19" name="箭头: V 形 18"/>
          <p:cNvSpPr/>
          <p:nvPr>
            <p:custDataLst>
              <p:tags r:id="rId7"/>
            </p:custDataLst>
          </p:nvPr>
        </p:nvSpPr>
        <p:spPr>
          <a:xfrm>
            <a:off x="10234500" y="6271381"/>
            <a:ext cx="1054100" cy="295242"/>
          </a:xfrm>
          <a:custGeom>
            <a:avLst/>
            <a:gdLst>
              <a:gd name="adj" fmla="val 50000"/>
              <a:gd name="maxAdj" fmla="*/ 100000 w ss"/>
              <a:gd name="a" fmla="pin 0 adj maxAdj"/>
              <a:gd name="x1" fmla="*/ ss a 100000"/>
              <a:gd name="x2" fmla="+- r 0 x1"/>
              <a:gd name="x3" fmla="*/ x2 1 2"/>
              <a:gd name="dx" fmla="+- x2 0 x1"/>
              <a:gd name="il" fmla="?: dx x1 l"/>
              <a:gd name="ir" fmla="?: dx x2 r"/>
            </a:gdLst>
            <a:ahLst/>
            <a:cxnLst>
              <a:cxn ang="3">
                <a:pos x="x3" y="t"/>
              </a:cxn>
              <a:cxn ang="cd2">
                <a:pos x="x1" y="vc"/>
              </a:cxn>
              <a:cxn ang="cd4">
                <a:pos x="x3" y="b"/>
              </a:cxn>
              <a:cxn ang="0">
                <a:pos x="r" y="vc"/>
              </a:cxn>
            </a:cxnLst>
            <a:rect l="l" t="t" r="r" b="b"/>
            <a:pathLst>
              <a:path w="1660" h="465">
                <a:moveTo>
                  <a:pt x="0" y="0"/>
                </a:moveTo>
                <a:lnTo>
                  <a:pt x="232" y="0"/>
                </a:lnTo>
                <a:lnTo>
                  <a:pt x="465" y="232"/>
                </a:lnTo>
                <a:lnTo>
                  <a:pt x="232" y="465"/>
                </a:lnTo>
                <a:lnTo>
                  <a:pt x="0" y="465"/>
                </a:lnTo>
                <a:lnTo>
                  <a:pt x="232" y="232"/>
                </a:lnTo>
                <a:lnTo>
                  <a:pt x="0" y="0"/>
                </a:lnTo>
                <a:close/>
                <a:moveTo>
                  <a:pt x="398" y="0"/>
                </a:moveTo>
                <a:lnTo>
                  <a:pt x="631" y="0"/>
                </a:lnTo>
                <a:lnTo>
                  <a:pt x="863" y="232"/>
                </a:lnTo>
                <a:lnTo>
                  <a:pt x="631" y="465"/>
                </a:lnTo>
                <a:lnTo>
                  <a:pt x="398" y="465"/>
                </a:lnTo>
                <a:lnTo>
                  <a:pt x="631" y="232"/>
                </a:lnTo>
                <a:lnTo>
                  <a:pt x="398" y="0"/>
                </a:lnTo>
                <a:close/>
                <a:moveTo>
                  <a:pt x="797" y="0"/>
                </a:moveTo>
                <a:lnTo>
                  <a:pt x="1029" y="0"/>
                </a:lnTo>
                <a:lnTo>
                  <a:pt x="1262" y="232"/>
                </a:lnTo>
                <a:lnTo>
                  <a:pt x="1029" y="465"/>
                </a:lnTo>
                <a:lnTo>
                  <a:pt x="797" y="465"/>
                </a:lnTo>
                <a:lnTo>
                  <a:pt x="1029" y="232"/>
                </a:lnTo>
                <a:lnTo>
                  <a:pt x="797" y="0"/>
                </a:lnTo>
                <a:close/>
                <a:moveTo>
                  <a:pt x="1195" y="0"/>
                </a:moveTo>
                <a:lnTo>
                  <a:pt x="1428" y="0"/>
                </a:lnTo>
                <a:lnTo>
                  <a:pt x="1660" y="232"/>
                </a:lnTo>
                <a:lnTo>
                  <a:pt x="1428" y="465"/>
                </a:lnTo>
                <a:lnTo>
                  <a:pt x="1195" y="465"/>
                </a:lnTo>
                <a:lnTo>
                  <a:pt x="1428" y="232"/>
                </a:lnTo>
                <a:lnTo>
                  <a:pt x="1195" y="0"/>
                </a:lnTo>
                <a:close/>
              </a:path>
            </a:pathLst>
          </a:custGeom>
          <a:gradFill>
            <a:gsLst>
              <a:gs pos="0">
                <a:schemeClr val="accent1">
                  <a:lumMod val="20000"/>
                  <a:lumOff val="80000"/>
                  <a:alpha val="0"/>
                </a:schemeClr>
              </a:gs>
              <a:gs pos="100000">
                <a:schemeClr val="accent1">
                  <a:lumMod val="40000"/>
                  <a:lumOff val="60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25" name="任意多边形: 形状 24"/>
          <p:cNvSpPr/>
          <p:nvPr>
            <p:custDataLst>
              <p:tags r:id="rId8"/>
            </p:custDataLst>
          </p:nvPr>
        </p:nvSpPr>
        <p:spPr>
          <a:xfrm>
            <a:off x="3340419" y="1944794"/>
            <a:ext cx="109147" cy="109147"/>
          </a:xfrm>
          <a:custGeom>
            <a:avLst/>
            <a:gdLst>
              <a:gd name="connsiteX0" fmla="*/ 158484 w 158484"/>
              <a:gd name="connsiteY0" fmla="*/ 79242 h 158484"/>
              <a:gd name="connsiteX1" fmla="*/ 79242 w 158484"/>
              <a:gd name="connsiteY1" fmla="*/ 158484 h 158484"/>
              <a:gd name="connsiteX2" fmla="*/ 0 w 158484"/>
              <a:gd name="connsiteY2" fmla="*/ 79242 h 158484"/>
              <a:gd name="connsiteX3" fmla="*/ 79242 w 158484"/>
              <a:gd name="connsiteY3" fmla="*/ 0 h 158484"/>
              <a:gd name="connsiteX4" fmla="*/ 158484 w 158484"/>
              <a:gd name="connsiteY4" fmla="*/ 79242 h 158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84" h="158484">
                <a:moveTo>
                  <a:pt x="158484" y="79242"/>
                </a:moveTo>
                <a:cubicBezTo>
                  <a:pt x="158484" y="123006"/>
                  <a:pt x="123007" y="158484"/>
                  <a:pt x="79242" y="158484"/>
                </a:cubicBezTo>
                <a:cubicBezTo>
                  <a:pt x="35478" y="158484"/>
                  <a:pt x="0" y="123006"/>
                  <a:pt x="0" y="79242"/>
                </a:cubicBezTo>
                <a:cubicBezTo>
                  <a:pt x="0" y="35478"/>
                  <a:pt x="35477" y="0"/>
                  <a:pt x="79242" y="0"/>
                </a:cubicBezTo>
                <a:cubicBezTo>
                  <a:pt x="123006" y="0"/>
                  <a:pt x="158484" y="35478"/>
                  <a:pt x="158484" y="79242"/>
                </a:cubicBezTo>
                <a:close/>
              </a:path>
            </a:pathLst>
          </a:custGeom>
          <a:solidFill>
            <a:srgbClr val="F9F9F9"/>
          </a:solidFill>
          <a:ln w="3805" cap="flat">
            <a:noFill/>
            <a:prstDash val="solid"/>
            <a:miter/>
          </a:ln>
        </p:spPr>
        <p:txBody>
          <a:bodyPr rtlCol="0" anchor="ctr"/>
          <a:lstStyle/>
          <a:p>
            <a:endParaRPr lang="zh-CN" altLang="en-US"/>
          </a:p>
        </p:txBody>
      </p:sp>
      <p:sp>
        <p:nvSpPr>
          <p:cNvPr id="26" name="矩形 25"/>
          <p:cNvSpPr/>
          <p:nvPr>
            <p:custDataLst>
              <p:tags r:id="rId9"/>
            </p:custDataLst>
          </p:nvPr>
        </p:nvSpPr>
        <p:spPr>
          <a:xfrm>
            <a:off x="1880560" y="4235231"/>
            <a:ext cx="4173375" cy="2097939"/>
          </a:xfrm>
          <a:prstGeom prst="rect">
            <a:avLst/>
          </a:prstGeom>
          <a:solidFill>
            <a:srgbClr val="FFFFFF"/>
          </a:solidFill>
          <a:ln w="12700" cap="flat">
            <a:solidFill>
              <a:srgbClr val="000000"/>
            </a:solidFill>
            <a:prstDash val="solid"/>
            <a:miter/>
          </a:ln>
        </p:spPr>
        <p:txBody>
          <a:bodyPr rtlCol="0" anchor="ctr"/>
          <a:lstStyle/>
          <a:p>
            <a:endParaRPr lang="zh-CN" altLang="en-US"/>
          </a:p>
        </p:txBody>
      </p:sp>
      <p:sp>
        <p:nvSpPr>
          <p:cNvPr id="27" name="任意多边形: 形状 26"/>
          <p:cNvSpPr/>
          <p:nvPr>
            <p:custDataLst>
              <p:tags r:id="rId10"/>
            </p:custDataLst>
          </p:nvPr>
        </p:nvSpPr>
        <p:spPr>
          <a:xfrm>
            <a:off x="1882639" y="4533932"/>
            <a:ext cx="4173375" cy="24793"/>
          </a:xfrm>
          <a:custGeom>
            <a:avLst/>
            <a:gdLst>
              <a:gd name="connsiteX0" fmla="*/ 0 w 6059829"/>
              <a:gd name="connsiteY0" fmla="*/ 0 h 7615"/>
              <a:gd name="connsiteX1" fmla="*/ 6059830 w 6059829"/>
              <a:gd name="connsiteY1" fmla="*/ 0 h 7615"/>
              <a:gd name="connsiteX2" fmla="*/ 6059830 w 6059829"/>
              <a:gd name="connsiteY2" fmla="*/ 7616 h 7615"/>
              <a:gd name="connsiteX3" fmla="*/ 0 w 6059829"/>
              <a:gd name="connsiteY3" fmla="*/ 7616 h 7615"/>
            </a:gdLst>
            <a:ahLst/>
            <a:cxnLst>
              <a:cxn ang="0">
                <a:pos x="connsiteX0" y="connsiteY0"/>
              </a:cxn>
              <a:cxn ang="0">
                <a:pos x="connsiteX1" y="connsiteY1"/>
              </a:cxn>
              <a:cxn ang="0">
                <a:pos x="connsiteX2" y="connsiteY2"/>
              </a:cxn>
              <a:cxn ang="0">
                <a:pos x="connsiteX3" y="connsiteY3"/>
              </a:cxn>
            </a:cxnLst>
            <a:rect l="l" t="t" r="r" b="b"/>
            <a:pathLst>
              <a:path w="6059829" h="7615">
                <a:moveTo>
                  <a:pt x="0" y="0"/>
                </a:moveTo>
                <a:lnTo>
                  <a:pt x="6059830" y="0"/>
                </a:lnTo>
                <a:lnTo>
                  <a:pt x="6059830" y="7616"/>
                </a:lnTo>
                <a:lnTo>
                  <a:pt x="0" y="7616"/>
                </a:lnTo>
                <a:close/>
              </a:path>
            </a:pathLst>
          </a:custGeom>
          <a:solidFill>
            <a:srgbClr val="000000"/>
          </a:solidFill>
          <a:ln w="3805" cap="flat">
            <a:noFill/>
            <a:prstDash val="solid"/>
            <a:miter/>
          </a:ln>
        </p:spPr>
        <p:txBody>
          <a:bodyPr rtlCol="0" anchor="ctr"/>
          <a:lstStyle/>
          <a:p>
            <a:endParaRPr lang="zh-CN" altLang="en-US"/>
          </a:p>
        </p:txBody>
      </p:sp>
      <p:sp>
        <p:nvSpPr>
          <p:cNvPr id="28" name="椭圆 27"/>
          <p:cNvSpPr/>
          <p:nvPr>
            <p:custDataLst>
              <p:tags r:id="rId11"/>
            </p:custDataLst>
          </p:nvPr>
        </p:nvSpPr>
        <p:spPr>
          <a:xfrm>
            <a:off x="5780271" y="4321854"/>
            <a:ext cx="123047" cy="123047"/>
          </a:xfrm>
          <a:prstGeom prst="ellipse">
            <a:avLst/>
          </a:prstGeom>
          <a:noFill/>
          <a:ln w="9525" cap="flat">
            <a:solidFill>
              <a:srgbClr val="000000"/>
            </a:solidFill>
            <a:prstDash val="solid"/>
            <a:miter/>
          </a:ln>
        </p:spPr>
        <p:txBody>
          <a:bodyPr rtlCol="0" anchor="ctr"/>
          <a:lstStyle/>
          <a:p>
            <a:endParaRPr lang="zh-CN" altLang="en-US"/>
          </a:p>
        </p:txBody>
      </p:sp>
      <p:sp>
        <p:nvSpPr>
          <p:cNvPr id="29" name="椭圆 28"/>
          <p:cNvSpPr/>
          <p:nvPr>
            <p:custDataLst>
              <p:tags r:id="rId12"/>
            </p:custDataLst>
          </p:nvPr>
        </p:nvSpPr>
        <p:spPr>
          <a:xfrm>
            <a:off x="5580516" y="4321854"/>
            <a:ext cx="123048" cy="123047"/>
          </a:xfrm>
          <a:prstGeom prst="ellipse">
            <a:avLst/>
          </a:prstGeom>
          <a:noFill/>
          <a:ln w="9525" cap="flat">
            <a:solidFill>
              <a:srgbClr val="000000"/>
            </a:solidFill>
            <a:prstDash val="solid"/>
            <a:miter/>
          </a:ln>
        </p:spPr>
        <p:txBody>
          <a:bodyPr rtlCol="0" anchor="ctr"/>
          <a:lstStyle/>
          <a:p>
            <a:endParaRPr lang="zh-CN" altLang="en-US"/>
          </a:p>
        </p:txBody>
      </p:sp>
      <p:sp>
        <p:nvSpPr>
          <p:cNvPr id="30" name="椭圆 29"/>
          <p:cNvSpPr/>
          <p:nvPr>
            <p:custDataLst>
              <p:tags r:id="rId13"/>
            </p:custDataLst>
          </p:nvPr>
        </p:nvSpPr>
        <p:spPr>
          <a:xfrm>
            <a:off x="5380763" y="4321854"/>
            <a:ext cx="123048" cy="123047"/>
          </a:xfrm>
          <a:prstGeom prst="ellipse">
            <a:avLst/>
          </a:prstGeom>
          <a:noFill/>
          <a:ln w="9525" cap="flat">
            <a:solidFill>
              <a:srgbClr val="000000"/>
            </a:solidFill>
            <a:prstDash val="solid"/>
            <a:miter/>
          </a:ln>
        </p:spPr>
        <p:txBody>
          <a:bodyPr rtlCol="0" anchor="ctr"/>
          <a:lstStyle/>
          <a:p>
            <a:endParaRPr lang="zh-CN" altLang="en-US"/>
          </a:p>
        </p:txBody>
      </p:sp>
      <p:sp>
        <p:nvSpPr>
          <p:cNvPr id="31" name="任意多边形: 形状 30"/>
          <p:cNvSpPr/>
          <p:nvPr>
            <p:custDataLst>
              <p:tags r:id="rId14"/>
            </p:custDataLst>
          </p:nvPr>
        </p:nvSpPr>
        <p:spPr>
          <a:xfrm>
            <a:off x="5188978" y="4754746"/>
            <a:ext cx="576340" cy="576419"/>
          </a:xfrm>
          <a:custGeom>
            <a:avLst/>
            <a:gdLst>
              <a:gd name="connsiteX0" fmla="*/ 0 w 836858"/>
              <a:gd name="connsiteY0" fmla="*/ 0 h 836973"/>
              <a:gd name="connsiteX1" fmla="*/ 836859 w 836858"/>
              <a:gd name="connsiteY1" fmla="*/ 0 h 836973"/>
              <a:gd name="connsiteX2" fmla="*/ 836859 w 836858"/>
              <a:gd name="connsiteY2" fmla="*/ 836973 h 836973"/>
              <a:gd name="connsiteX3" fmla="*/ 0 w 836858"/>
              <a:gd name="connsiteY3" fmla="*/ 836973 h 836973"/>
            </a:gdLst>
            <a:ahLst/>
            <a:cxnLst>
              <a:cxn ang="0">
                <a:pos x="connsiteX0" y="connsiteY0"/>
              </a:cxn>
              <a:cxn ang="0">
                <a:pos x="connsiteX1" y="connsiteY1"/>
              </a:cxn>
              <a:cxn ang="0">
                <a:pos x="connsiteX2" y="connsiteY2"/>
              </a:cxn>
              <a:cxn ang="0">
                <a:pos x="connsiteX3" y="connsiteY3"/>
              </a:cxn>
            </a:cxnLst>
            <a:rect l="l" t="t" r="r" b="b"/>
            <a:pathLst>
              <a:path w="836858" h="836973">
                <a:moveTo>
                  <a:pt x="0" y="0"/>
                </a:moveTo>
                <a:lnTo>
                  <a:pt x="836859" y="0"/>
                </a:lnTo>
                <a:lnTo>
                  <a:pt x="836859" y="836973"/>
                </a:lnTo>
                <a:lnTo>
                  <a:pt x="0" y="836973"/>
                </a:lnTo>
                <a:close/>
              </a:path>
            </a:pathLst>
          </a:custGeom>
          <a:solidFill>
            <a:srgbClr val="F2F2F2"/>
          </a:solidFill>
          <a:ln w="3805" cap="flat">
            <a:noFill/>
            <a:prstDash val="solid"/>
            <a:miter/>
          </a:ln>
        </p:spPr>
        <p:txBody>
          <a:bodyPr rtlCol="0" anchor="ctr"/>
          <a:lstStyle/>
          <a:p>
            <a:endParaRPr lang="zh-CN" altLang="en-US"/>
          </a:p>
        </p:txBody>
      </p:sp>
      <p:sp>
        <p:nvSpPr>
          <p:cNvPr id="32" name="矩形 31"/>
          <p:cNvSpPr/>
          <p:nvPr>
            <p:custDataLst>
              <p:tags r:id="rId15"/>
            </p:custDataLst>
          </p:nvPr>
        </p:nvSpPr>
        <p:spPr>
          <a:xfrm>
            <a:off x="5258447" y="4833289"/>
            <a:ext cx="638257" cy="588509"/>
          </a:xfrm>
          <a:prstGeom prst="rect">
            <a:avLst/>
          </a:prstGeom>
          <a:solidFill>
            <a:srgbClr val="FFFFFF"/>
          </a:solidFill>
          <a:ln w="6350" cap="flat">
            <a:solidFill>
              <a:srgbClr val="000000"/>
            </a:solidFill>
            <a:prstDash val="solid"/>
            <a:miter/>
          </a:ln>
        </p:spPr>
        <p:txBody>
          <a:bodyPr rtlCol="0" anchor="ctr"/>
          <a:lstStyle/>
          <a:p>
            <a:endParaRPr lang="zh-CN" altLang="en-US"/>
          </a:p>
        </p:txBody>
      </p:sp>
      <p:sp>
        <p:nvSpPr>
          <p:cNvPr id="33" name="任意多边形: 形状 32"/>
          <p:cNvSpPr/>
          <p:nvPr>
            <p:custDataLst>
              <p:tags r:id="rId16"/>
            </p:custDataLst>
          </p:nvPr>
        </p:nvSpPr>
        <p:spPr>
          <a:xfrm>
            <a:off x="5346791" y="4915476"/>
            <a:ext cx="576340" cy="576419"/>
          </a:xfrm>
          <a:custGeom>
            <a:avLst/>
            <a:gdLst>
              <a:gd name="connsiteX0" fmla="*/ 0 w 836858"/>
              <a:gd name="connsiteY0" fmla="*/ 0 h 836973"/>
              <a:gd name="connsiteX1" fmla="*/ 836859 w 836858"/>
              <a:gd name="connsiteY1" fmla="*/ 0 h 836973"/>
              <a:gd name="connsiteX2" fmla="*/ 836859 w 836858"/>
              <a:gd name="connsiteY2" fmla="*/ 836973 h 836973"/>
              <a:gd name="connsiteX3" fmla="*/ 0 w 836858"/>
              <a:gd name="connsiteY3" fmla="*/ 836973 h 836973"/>
            </a:gdLst>
            <a:ahLst/>
            <a:cxnLst>
              <a:cxn ang="0">
                <a:pos x="connsiteX0" y="connsiteY0"/>
              </a:cxn>
              <a:cxn ang="0">
                <a:pos x="connsiteX1" y="connsiteY1"/>
              </a:cxn>
              <a:cxn ang="0">
                <a:pos x="connsiteX2" y="connsiteY2"/>
              </a:cxn>
              <a:cxn ang="0">
                <a:pos x="connsiteX3" y="connsiteY3"/>
              </a:cxn>
            </a:cxnLst>
            <a:rect l="l" t="t" r="r" b="b"/>
            <a:pathLst>
              <a:path w="836858" h="836973">
                <a:moveTo>
                  <a:pt x="0" y="0"/>
                </a:moveTo>
                <a:lnTo>
                  <a:pt x="836859" y="0"/>
                </a:lnTo>
                <a:lnTo>
                  <a:pt x="836859" y="836973"/>
                </a:lnTo>
                <a:lnTo>
                  <a:pt x="0" y="836973"/>
                </a:lnTo>
                <a:close/>
              </a:path>
            </a:pathLst>
          </a:custGeom>
          <a:pattFill prst="wdUpDiag">
            <a:fgClr>
              <a:srgbClr val="FFFFFF"/>
            </a:fgClr>
            <a:bgClr>
              <a:srgbClr val="333333"/>
            </a:bgClr>
          </a:pattFill>
          <a:ln w="3805" cap="flat">
            <a:noFill/>
            <a:prstDash val="solid"/>
            <a:miter/>
          </a:ln>
        </p:spPr>
        <p:txBody>
          <a:bodyPr rtlCol="0" anchor="ctr"/>
          <a:lstStyle/>
          <a:p>
            <a:endParaRPr lang="zh-CN" altLang="en-US"/>
          </a:p>
        </p:txBody>
      </p:sp>
      <p:sp>
        <p:nvSpPr>
          <p:cNvPr id="34" name="任意多边形: 形状 33"/>
          <p:cNvSpPr/>
          <p:nvPr>
            <p:custDataLst>
              <p:tags r:id="rId17"/>
            </p:custDataLst>
          </p:nvPr>
        </p:nvSpPr>
        <p:spPr>
          <a:xfrm rot="21587400">
            <a:off x="3186839" y="4726069"/>
            <a:ext cx="709947" cy="654989"/>
          </a:xfrm>
          <a:custGeom>
            <a:avLst/>
            <a:gdLst>
              <a:gd name="connsiteX0" fmla="*/ 702319 w 707726"/>
              <a:gd name="connsiteY0" fmla="*/ 104070 h 652940"/>
              <a:gd name="connsiteX1" fmla="*/ 5272 w 707726"/>
              <a:gd name="connsiteY1" fmla="*/ 104071 h 652940"/>
              <a:gd name="connsiteX2" fmla="*/ 5469 w 707726"/>
              <a:gd name="connsiteY2" fmla="*/ 647730 h 652940"/>
              <a:gd name="connsiteX3" fmla="*/ 702516 w 707726"/>
              <a:gd name="connsiteY3" fmla="*/ 647698 h 652940"/>
              <a:gd name="connsiteX4" fmla="*/ 702283 w 707726"/>
              <a:gd name="connsiteY4" fmla="*/ 5236 h 652940"/>
              <a:gd name="connsiteX5" fmla="*/ 5236 w 707726"/>
              <a:gd name="connsiteY5" fmla="*/ 5269 h 652940"/>
              <a:gd name="connsiteX6" fmla="*/ 5270 w 707726"/>
              <a:gd name="connsiteY6" fmla="*/ 98842 h 652940"/>
              <a:gd name="connsiteX7" fmla="*/ 702317 w 707726"/>
              <a:gd name="connsiteY7" fmla="*/ 98842 h 652940"/>
              <a:gd name="connsiteX8" fmla="*/ 707504 w 707726"/>
              <a:gd name="connsiteY8" fmla="*/ 0 h 652940"/>
              <a:gd name="connsiteX9" fmla="*/ 707726 w 707726"/>
              <a:gd name="connsiteY9" fmla="*/ 652918 h 652940"/>
              <a:gd name="connsiteX10" fmla="*/ 705111 w 707726"/>
              <a:gd name="connsiteY10" fmla="*/ 652909 h 652940"/>
              <a:gd name="connsiteX11" fmla="*/ 222 w 707726"/>
              <a:gd name="connsiteY11" fmla="*/ 652940 h 652940"/>
              <a:gd name="connsiteX12" fmla="*/ 0 w 707726"/>
              <a:gd name="connsiteY12" fmla="*/ 21 h 652940"/>
              <a:gd name="connsiteX13" fmla="*/ 2615 w 707726"/>
              <a:gd name="connsiteY13" fmla="*/ 31 h 652940"/>
              <a:gd name="connsiteX14" fmla="*/ 707504 w 707726"/>
              <a:gd name="connsiteY14" fmla="*/ 0 h 65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07726" h="652940">
                <a:moveTo>
                  <a:pt x="702319" y="104070"/>
                </a:moveTo>
                <a:lnTo>
                  <a:pt x="5272" y="104071"/>
                </a:lnTo>
                <a:lnTo>
                  <a:pt x="5469" y="647730"/>
                </a:lnTo>
                <a:lnTo>
                  <a:pt x="702516" y="647698"/>
                </a:lnTo>
                <a:close/>
                <a:moveTo>
                  <a:pt x="702283" y="5236"/>
                </a:moveTo>
                <a:lnTo>
                  <a:pt x="5236" y="5269"/>
                </a:lnTo>
                <a:lnTo>
                  <a:pt x="5270" y="98842"/>
                </a:lnTo>
                <a:lnTo>
                  <a:pt x="702317" y="98842"/>
                </a:lnTo>
                <a:close/>
                <a:moveTo>
                  <a:pt x="707504" y="0"/>
                </a:moveTo>
                <a:lnTo>
                  <a:pt x="707726" y="652918"/>
                </a:lnTo>
                <a:lnTo>
                  <a:pt x="705111" y="652909"/>
                </a:lnTo>
                <a:cubicBezTo>
                  <a:pt x="705111" y="652909"/>
                  <a:pt x="222" y="652940"/>
                  <a:pt x="222" y="652940"/>
                </a:cubicBezTo>
                <a:lnTo>
                  <a:pt x="0" y="21"/>
                </a:lnTo>
                <a:lnTo>
                  <a:pt x="2615" y="31"/>
                </a:lnTo>
                <a:cubicBezTo>
                  <a:pt x="2615" y="31"/>
                  <a:pt x="707504" y="0"/>
                  <a:pt x="707504" y="0"/>
                </a:cubicBezTo>
                <a:close/>
              </a:path>
            </a:pathLst>
          </a:custGeom>
          <a:solidFill>
            <a:schemeClr val="tx2"/>
          </a:solidFill>
          <a:ln w="3805" cap="flat">
            <a:noFill/>
            <a:prstDash val="solid"/>
            <a:miter/>
          </a:ln>
        </p:spPr>
        <p:txBody>
          <a:bodyPr wrap="square" rtlCol="0" anchor="ctr">
            <a:noAutofit/>
          </a:bodyPr>
          <a:lstStyle/>
          <a:p>
            <a:endParaRPr lang="zh-CN" altLang="en-US"/>
          </a:p>
        </p:txBody>
      </p:sp>
      <p:sp>
        <p:nvSpPr>
          <p:cNvPr id="35" name="任意多边形: 形状 34"/>
          <p:cNvSpPr/>
          <p:nvPr>
            <p:custDataLst>
              <p:tags r:id="rId18"/>
            </p:custDataLst>
          </p:nvPr>
        </p:nvSpPr>
        <p:spPr>
          <a:xfrm>
            <a:off x="3243938" y="4972633"/>
            <a:ext cx="594120" cy="302987"/>
          </a:xfrm>
          <a:custGeom>
            <a:avLst/>
            <a:gdLst>
              <a:gd name="connsiteX0" fmla="*/ 0 w 862676"/>
              <a:gd name="connsiteY0" fmla="*/ 439944 h 439944"/>
              <a:gd name="connsiteX1" fmla="*/ 862676 w 862676"/>
              <a:gd name="connsiteY1" fmla="*/ 436746 h 439944"/>
              <a:gd name="connsiteX2" fmla="*/ 699813 w 862676"/>
              <a:gd name="connsiteY2" fmla="*/ 188205 h 439944"/>
              <a:gd name="connsiteX3" fmla="*/ 432918 w 862676"/>
              <a:gd name="connsiteY3" fmla="*/ 246503 h 439944"/>
              <a:gd name="connsiteX4" fmla="*/ 207073 w 862676"/>
              <a:gd name="connsiteY4" fmla="*/ 19 h 439944"/>
              <a:gd name="connsiteX5" fmla="*/ 38 w 862676"/>
              <a:gd name="connsiteY5" fmla="*/ 439906 h 43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2676" h="439944">
                <a:moveTo>
                  <a:pt x="0" y="439944"/>
                </a:moveTo>
                <a:lnTo>
                  <a:pt x="862676" y="436746"/>
                </a:lnTo>
                <a:cubicBezTo>
                  <a:pt x="862676" y="436746"/>
                  <a:pt x="802626" y="204160"/>
                  <a:pt x="699813" y="188205"/>
                </a:cubicBezTo>
                <a:cubicBezTo>
                  <a:pt x="571792" y="168328"/>
                  <a:pt x="517225" y="311619"/>
                  <a:pt x="432918" y="246503"/>
                </a:cubicBezTo>
                <a:cubicBezTo>
                  <a:pt x="348574" y="181427"/>
                  <a:pt x="306725" y="-2151"/>
                  <a:pt x="207073" y="19"/>
                </a:cubicBezTo>
                <a:cubicBezTo>
                  <a:pt x="71474" y="3027"/>
                  <a:pt x="38" y="439906"/>
                  <a:pt x="38" y="439906"/>
                </a:cubicBezTo>
                <a:close/>
              </a:path>
            </a:pathLst>
          </a:custGeom>
          <a:solidFill>
            <a:schemeClr val="tx2"/>
          </a:solidFill>
          <a:ln w="3805" cap="flat">
            <a:noFill/>
            <a:prstDash val="solid"/>
            <a:miter/>
          </a:ln>
        </p:spPr>
        <p:txBody>
          <a:bodyPr rtlCol="0" anchor="ctr"/>
          <a:lstStyle/>
          <a:p>
            <a:endParaRPr lang="zh-CN" altLang="en-US"/>
          </a:p>
        </p:txBody>
      </p:sp>
      <p:sp>
        <p:nvSpPr>
          <p:cNvPr id="36" name="任意多边形: 形状 35"/>
          <p:cNvSpPr/>
          <p:nvPr>
            <p:custDataLst>
              <p:tags r:id="rId19"/>
            </p:custDataLst>
          </p:nvPr>
        </p:nvSpPr>
        <p:spPr>
          <a:xfrm rot="18900000">
            <a:off x="3570997" y="4931585"/>
            <a:ext cx="93045" cy="93045"/>
          </a:xfrm>
          <a:custGeom>
            <a:avLst/>
            <a:gdLst>
              <a:gd name="connsiteX0" fmla="*/ 135104 w 135103"/>
              <a:gd name="connsiteY0" fmla="*/ 67552 h 135103"/>
              <a:gd name="connsiteX1" fmla="*/ 67552 w 135103"/>
              <a:gd name="connsiteY1" fmla="*/ 135104 h 135103"/>
              <a:gd name="connsiteX2" fmla="*/ 0 w 135103"/>
              <a:gd name="connsiteY2" fmla="*/ 67552 h 135103"/>
              <a:gd name="connsiteX3" fmla="*/ 67552 w 135103"/>
              <a:gd name="connsiteY3" fmla="*/ 0 h 135103"/>
              <a:gd name="connsiteX4" fmla="*/ 135104 w 135103"/>
              <a:gd name="connsiteY4" fmla="*/ 67552 h 135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103" h="135103">
                <a:moveTo>
                  <a:pt x="135104" y="67552"/>
                </a:moveTo>
                <a:cubicBezTo>
                  <a:pt x="135104" y="104860"/>
                  <a:pt x="104859" y="135104"/>
                  <a:pt x="67552" y="135104"/>
                </a:cubicBezTo>
                <a:cubicBezTo>
                  <a:pt x="30244" y="135104"/>
                  <a:pt x="0" y="104860"/>
                  <a:pt x="0" y="67552"/>
                </a:cubicBezTo>
                <a:cubicBezTo>
                  <a:pt x="0" y="30244"/>
                  <a:pt x="30244" y="0"/>
                  <a:pt x="67552" y="0"/>
                </a:cubicBezTo>
                <a:cubicBezTo>
                  <a:pt x="104859" y="0"/>
                  <a:pt x="135104" y="30244"/>
                  <a:pt x="135104" y="67552"/>
                </a:cubicBezTo>
                <a:close/>
              </a:path>
            </a:pathLst>
          </a:custGeom>
          <a:solidFill>
            <a:schemeClr val="tx2"/>
          </a:solidFill>
          <a:ln w="3805" cap="flat">
            <a:noFill/>
            <a:prstDash val="solid"/>
            <a:miter/>
          </a:ln>
        </p:spPr>
        <p:txBody>
          <a:bodyPr rtlCol="0" anchor="ctr"/>
          <a:lstStyle/>
          <a:p>
            <a:endParaRPr lang="zh-CN" altLang="en-US"/>
          </a:p>
        </p:txBody>
      </p:sp>
      <p:sp>
        <p:nvSpPr>
          <p:cNvPr id="37" name="任意多边形: 形状 36"/>
          <p:cNvSpPr/>
          <p:nvPr>
            <p:custDataLst>
              <p:tags r:id="rId20"/>
            </p:custDataLst>
          </p:nvPr>
        </p:nvSpPr>
        <p:spPr>
          <a:xfrm>
            <a:off x="4162124" y="4727393"/>
            <a:ext cx="857338" cy="1298255"/>
          </a:xfrm>
          <a:custGeom>
            <a:avLst/>
            <a:gdLst>
              <a:gd name="connsiteX0" fmla="*/ 1244874 w 1244873"/>
              <a:gd name="connsiteY0" fmla="*/ 1885093 h 1885093"/>
              <a:gd name="connsiteX1" fmla="*/ 0 w 1244873"/>
              <a:gd name="connsiteY1" fmla="*/ 1885093 h 1885093"/>
              <a:gd name="connsiteX2" fmla="*/ 0 w 1244873"/>
              <a:gd name="connsiteY2" fmla="*/ 4608 h 1885093"/>
              <a:gd name="connsiteX3" fmla="*/ 1244874 w 1244873"/>
              <a:gd name="connsiteY3" fmla="*/ 0 h 1885093"/>
              <a:gd name="connsiteX4" fmla="*/ 1244874 w 1244873"/>
              <a:gd name="connsiteY4" fmla="*/ 1885093 h 1885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873" h="1885093">
                <a:moveTo>
                  <a:pt x="1244874" y="1885093"/>
                </a:moveTo>
                <a:lnTo>
                  <a:pt x="0" y="1885093"/>
                </a:lnTo>
                <a:lnTo>
                  <a:pt x="0" y="4608"/>
                </a:lnTo>
                <a:lnTo>
                  <a:pt x="1244874" y="0"/>
                </a:lnTo>
                <a:lnTo>
                  <a:pt x="1244874" y="1885093"/>
                </a:lnTo>
                <a:close/>
              </a:path>
            </a:pathLst>
          </a:custGeom>
          <a:solidFill>
            <a:srgbClr val="F2F2F2"/>
          </a:solidFill>
          <a:ln w="3805" cap="flat">
            <a:noFill/>
            <a:prstDash val="solid"/>
            <a:miter/>
          </a:ln>
        </p:spPr>
        <p:txBody>
          <a:bodyPr rtlCol="0" anchor="ctr"/>
          <a:lstStyle/>
          <a:p>
            <a:endParaRPr lang="zh-CN" altLang="en-US"/>
          </a:p>
        </p:txBody>
      </p:sp>
      <p:sp>
        <p:nvSpPr>
          <p:cNvPr id="38" name="任意多边形: 形状 37"/>
          <p:cNvSpPr/>
          <p:nvPr>
            <p:custDataLst>
              <p:tags r:id="rId21"/>
            </p:custDataLst>
          </p:nvPr>
        </p:nvSpPr>
        <p:spPr>
          <a:xfrm rot="16252200">
            <a:off x="4484570" y="4914694"/>
            <a:ext cx="219815" cy="219815"/>
          </a:xfrm>
          <a:custGeom>
            <a:avLst/>
            <a:gdLst>
              <a:gd name="connsiteX0" fmla="*/ 319177 w 319176"/>
              <a:gd name="connsiteY0" fmla="*/ 159589 h 319176"/>
              <a:gd name="connsiteX1" fmla="*/ 159588 w 319176"/>
              <a:gd name="connsiteY1" fmla="*/ 319177 h 319176"/>
              <a:gd name="connsiteX2" fmla="*/ 0 w 319176"/>
              <a:gd name="connsiteY2" fmla="*/ 159589 h 319176"/>
              <a:gd name="connsiteX3" fmla="*/ 159588 w 319176"/>
              <a:gd name="connsiteY3" fmla="*/ 0 h 319176"/>
              <a:gd name="connsiteX4" fmla="*/ 319177 w 319176"/>
              <a:gd name="connsiteY4" fmla="*/ 159589 h 31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176" h="319176">
                <a:moveTo>
                  <a:pt x="319177" y="159589"/>
                </a:moveTo>
                <a:cubicBezTo>
                  <a:pt x="319177" y="247727"/>
                  <a:pt x="247727" y="319177"/>
                  <a:pt x="159588" y="319177"/>
                </a:cubicBezTo>
                <a:cubicBezTo>
                  <a:pt x="71450" y="319177"/>
                  <a:pt x="0" y="247727"/>
                  <a:pt x="0" y="159589"/>
                </a:cubicBezTo>
                <a:cubicBezTo>
                  <a:pt x="0" y="71450"/>
                  <a:pt x="71450" y="0"/>
                  <a:pt x="159588" y="0"/>
                </a:cubicBezTo>
                <a:cubicBezTo>
                  <a:pt x="247727" y="0"/>
                  <a:pt x="319177" y="71450"/>
                  <a:pt x="319177" y="159589"/>
                </a:cubicBezTo>
                <a:close/>
              </a:path>
            </a:pathLst>
          </a:custGeom>
          <a:solidFill>
            <a:schemeClr val="accent1"/>
          </a:solidFill>
          <a:ln w="3805" cap="flat">
            <a:noFill/>
            <a:prstDash val="solid"/>
            <a:miter/>
          </a:ln>
        </p:spPr>
        <p:txBody>
          <a:bodyPr rtlCol="0" anchor="ctr"/>
          <a:lstStyle/>
          <a:p>
            <a:endParaRPr lang="zh-CN" altLang="en-US"/>
          </a:p>
        </p:txBody>
      </p:sp>
      <p:sp>
        <p:nvSpPr>
          <p:cNvPr id="39" name="任意多边形: 形状 38"/>
          <p:cNvSpPr/>
          <p:nvPr>
            <p:custDataLst>
              <p:tags r:id="rId22"/>
            </p:custDataLst>
          </p:nvPr>
        </p:nvSpPr>
        <p:spPr>
          <a:xfrm>
            <a:off x="4568241" y="4974614"/>
            <a:ext cx="87406" cy="100204"/>
          </a:xfrm>
          <a:custGeom>
            <a:avLst/>
            <a:gdLst>
              <a:gd name="connsiteX0" fmla="*/ 126917 w 126916"/>
              <a:gd name="connsiteY0" fmla="*/ 74368 h 145499"/>
              <a:gd name="connsiteX1" fmla="*/ 0 w 126916"/>
              <a:gd name="connsiteY1" fmla="*/ 145500 h 145499"/>
              <a:gd name="connsiteX2" fmla="*/ 1866 w 126916"/>
              <a:gd name="connsiteY2" fmla="*/ 0 h 145499"/>
              <a:gd name="connsiteX3" fmla="*/ 126917 w 126916"/>
              <a:gd name="connsiteY3" fmla="*/ 74368 h 145499"/>
            </a:gdLst>
            <a:ahLst/>
            <a:cxnLst>
              <a:cxn ang="0">
                <a:pos x="connsiteX0" y="connsiteY0"/>
              </a:cxn>
              <a:cxn ang="0">
                <a:pos x="connsiteX1" y="connsiteY1"/>
              </a:cxn>
              <a:cxn ang="0">
                <a:pos x="connsiteX2" y="connsiteY2"/>
              </a:cxn>
              <a:cxn ang="0">
                <a:pos x="connsiteX3" y="connsiteY3"/>
              </a:cxn>
            </a:cxnLst>
            <a:rect l="l" t="t" r="r" b="b"/>
            <a:pathLst>
              <a:path w="126916" h="145499">
                <a:moveTo>
                  <a:pt x="126917" y="74368"/>
                </a:moveTo>
                <a:lnTo>
                  <a:pt x="0" y="145500"/>
                </a:lnTo>
                <a:lnTo>
                  <a:pt x="1866" y="0"/>
                </a:lnTo>
                <a:lnTo>
                  <a:pt x="126917" y="74368"/>
                </a:lnTo>
                <a:close/>
              </a:path>
            </a:pathLst>
          </a:custGeom>
          <a:solidFill>
            <a:srgbClr val="FFFFFF"/>
          </a:solidFill>
          <a:ln w="3805" cap="flat">
            <a:noFill/>
            <a:prstDash val="solid"/>
            <a:miter/>
          </a:ln>
        </p:spPr>
        <p:txBody>
          <a:bodyPr rtlCol="0" anchor="ctr"/>
          <a:lstStyle/>
          <a:p>
            <a:endParaRPr lang="zh-CN" altLang="en-US"/>
          </a:p>
        </p:txBody>
      </p:sp>
      <p:sp>
        <p:nvSpPr>
          <p:cNvPr id="40" name="任意多边形: 形状 39"/>
          <p:cNvSpPr/>
          <p:nvPr>
            <p:custDataLst>
              <p:tags r:id="rId23"/>
            </p:custDataLst>
          </p:nvPr>
        </p:nvSpPr>
        <p:spPr>
          <a:xfrm>
            <a:off x="4324351" y="5274152"/>
            <a:ext cx="546917" cy="654228"/>
          </a:xfrm>
          <a:custGeom>
            <a:avLst/>
            <a:gdLst>
              <a:gd name="connsiteX0" fmla="*/ 0 w 794134"/>
              <a:gd name="connsiteY0" fmla="*/ 945917 h 949953"/>
              <a:gd name="connsiteX1" fmla="*/ 791621 w 794134"/>
              <a:gd name="connsiteY1" fmla="*/ 949953 h 949953"/>
              <a:gd name="connsiteX2" fmla="*/ 794134 w 794134"/>
              <a:gd name="connsiteY2" fmla="*/ 4037 h 949953"/>
              <a:gd name="connsiteX3" fmla="*/ 2475 w 794134"/>
              <a:gd name="connsiteY3" fmla="*/ 0 h 949953"/>
              <a:gd name="connsiteX4" fmla="*/ 0 w 794134"/>
              <a:gd name="connsiteY4" fmla="*/ 945917 h 949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134" h="949953">
                <a:moveTo>
                  <a:pt x="0" y="945917"/>
                </a:moveTo>
                <a:lnTo>
                  <a:pt x="791621" y="949953"/>
                </a:lnTo>
                <a:lnTo>
                  <a:pt x="794134" y="4037"/>
                </a:lnTo>
                <a:lnTo>
                  <a:pt x="2475" y="0"/>
                </a:lnTo>
                <a:lnTo>
                  <a:pt x="0" y="945917"/>
                </a:lnTo>
                <a:close/>
              </a:path>
            </a:pathLst>
          </a:custGeom>
          <a:solidFill>
            <a:srgbClr val="0D0D0D"/>
          </a:solidFill>
          <a:ln w="3805" cap="flat">
            <a:noFill/>
            <a:prstDash val="solid"/>
            <a:miter/>
          </a:ln>
        </p:spPr>
        <p:txBody>
          <a:bodyPr rtlCol="0" anchor="ctr"/>
          <a:lstStyle/>
          <a:p>
            <a:endParaRPr lang="zh-CN" altLang="en-US"/>
          </a:p>
        </p:txBody>
      </p:sp>
      <p:sp>
        <p:nvSpPr>
          <p:cNvPr id="41" name="任意多边形: 形状 40"/>
          <p:cNvSpPr/>
          <p:nvPr>
            <p:custDataLst>
              <p:tags r:id="rId24"/>
            </p:custDataLst>
          </p:nvPr>
        </p:nvSpPr>
        <p:spPr>
          <a:xfrm>
            <a:off x="4323380" y="5386289"/>
            <a:ext cx="550431" cy="8025"/>
          </a:xfrm>
          <a:custGeom>
            <a:avLst/>
            <a:gdLst>
              <a:gd name="connsiteX0" fmla="*/ 795429 w 799237"/>
              <a:gd name="connsiteY0" fmla="*/ 11652 h 11652"/>
              <a:gd name="connsiteX1" fmla="*/ 795429 w 799237"/>
              <a:gd name="connsiteY1" fmla="*/ 11652 h 11652"/>
              <a:gd name="connsiteX2" fmla="*/ 3770 w 799237"/>
              <a:gd name="connsiteY2" fmla="*/ 7616 h 11652"/>
              <a:gd name="connsiteX3" fmla="*/ 1 w 799237"/>
              <a:gd name="connsiteY3" fmla="*/ 3808 h 11652"/>
              <a:gd name="connsiteX4" fmla="*/ 3809 w 799237"/>
              <a:gd name="connsiteY4" fmla="*/ 0 h 11652"/>
              <a:gd name="connsiteX5" fmla="*/ 3809 w 799237"/>
              <a:gd name="connsiteY5" fmla="*/ 0 h 11652"/>
              <a:gd name="connsiteX6" fmla="*/ 795467 w 799237"/>
              <a:gd name="connsiteY6" fmla="*/ 4037 h 11652"/>
              <a:gd name="connsiteX7" fmla="*/ 799237 w 799237"/>
              <a:gd name="connsiteY7" fmla="*/ 7844 h 11652"/>
              <a:gd name="connsiteX8" fmla="*/ 795429 w 799237"/>
              <a:gd name="connsiteY8" fmla="*/ 11652 h 1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9237" h="11652">
                <a:moveTo>
                  <a:pt x="795429" y="11652"/>
                </a:moveTo>
                <a:lnTo>
                  <a:pt x="795429" y="11652"/>
                </a:lnTo>
                <a:lnTo>
                  <a:pt x="3770" y="7616"/>
                </a:lnTo>
                <a:cubicBezTo>
                  <a:pt x="1676" y="7616"/>
                  <a:pt x="-37" y="5902"/>
                  <a:pt x="1" y="3808"/>
                </a:cubicBezTo>
                <a:cubicBezTo>
                  <a:pt x="1" y="1714"/>
                  <a:pt x="1714" y="0"/>
                  <a:pt x="3809" y="0"/>
                </a:cubicBezTo>
                <a:lnTo>
                  <a:pt x="3809" y="0"/>
                </a:lnTo>
                <a:lnTo>
                  <a:pt x="795467" y="4037"/>
                </a:lnTo>
                <a:cubicBezTo>
                  <a:pt x="797562" y="4037"/>
                  <a:pt x="799275" y="5750"/>
                  <a:pt x="799237" y="7844"/>
                </a:cubicBezTo>
                <a:cubicBezTo>
                  <a:pt x="799237" y="9939"/>
                  <a:pt x="797524" y="11652"/>
                  <a:pt x="795429" y="11652"/>
                </a:cubicBezTo>
                <a:close/>
              </a:path>
            </a:pathLst>
          </a:custGeom>
          <a:solidFill>
            <a:srgbClr val="FFFFFF"/>
          </a:solidFill>
          <a:ln w="3805" cap="flat">
            <a:noFill/>
            <a:prstDash val="solid"/>
            <a:miter/>
          </a:ln>
        </p:spPr>
        <p:txBody>
          <a:bodyPr rtlCol="0" anchor="ctr"/>
          <a:lstStyle/>
          <a:p>
            <a:endParaRPr lang="zh-CN" altLang="en-US"/>
          </a:p>
        </p:txBody>
      </p:sp>
      <p:sp>
        <p:nvSpPr>
          <p:cNvPr id="42" name="任意多边形: 形状 41"/>
          <p:cNvSpPr/>
          <p:nvPr>
            <p:custDataLst>
              <p:tags r:id="rId25"/>
            </p:custDataLst>
          </p:nvPr>
        </p:nvSpPr>
        <p:spPr>
          <a:xfrm>
            <a:off x="4368715" y="5311778"/>
            <a:ext cx="46168" cy="46136"/>
          </a:xfrm>
          <a:custGeom>
            <a:avLst/>
            <a:gdLst>
              <a:gd name="connsiteX0" fmla="*/ 3817 w 67037"/>
              <a:gd name="connsiteY0" fmla="*/ 66990 h 66990"/>
              <a:gd name="connsiteX1" fmla="*/ 1114 w 67037"/>
              <a:gd name="connsiteY1" fmla="*/ 65886 h 66990"/>
              <a:gd name="connsiteX2" fmla="*/ 1114 w 67037"/>
              <a:gd name="connsiteY2" fmla="*/ 60479 h 66990"/>
              <a:gd name="connsiteX3" fmla="*/ 60555 w 67037"/>
              <a:gd name="connsiteY3" fmla="*/ 1114 h 66990"/>
              <a:gd name="connsiteX4" fmla="*/ 65924 w 67037"/>
              <a:gd name="connsiteY4" fmla="*/ 1114 h 66990"/>
              <a:gd name="connsiteX5" fmla="*/ 65924 w 67037"/>
              <a:gd name="connsiteY5" fmla="*/ 6521 h 66990"/>
              <a:gd name="connsiteX6" fmla="*/ 6483 w 67037"/>
              <a:gd name="connsiteY6" fmla="*/ 65886 h 66990"/>
              <a:gd name="connsiteX7" fmla="*/ 3779 w 67037"/>
              <a:gd name="connsiteY7" fmla="*/ 66990 h 66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37" h="66990">
                <a:moveTo>
                  <a:pt x="3817" y="66990"/>
                </a:moveTo>
                <a:cubicBezTo>
                  <a:pt x="2827" y="66990"/>
                  <a:pt x="1875" y="66610"/>
                  <a:pt x="1114" y="65886"/>
                </a:cubicBezTo>
                <a:cubicBezTo>
                  <a:pt x="-371" y="64401"/>
                  <a:pt x="-371" y="62002"/>
                  <a:pt x="1114" y="60479"/>
                </a:cubicBezTo>
                <a:lnTo>
                  <a:pt x="60555" y="1114"/>
                </a:lnTo>
                <a:cubicBezTo>
                  <a:pt x="62040" y="-371"/>
                  <a:pt x="64439" y="-371"/>
                  <a:pt x="65924" y="1114"/>
                </a:cubicBezTo>
                <a:cubicBezTo>
                  <a:pt x="67409" y="2599"/>
                  <a:pt x="67409" y="4998"/>
                  <a:pt x="65924" y="6521"/>
                </a:cubicBezTo>
                <a:lnTo>
                  <a:pt x="6483" y="65886"/>
                </a:lnTo>
                <a:cubicBezTo>
                  <a:pt x="5721" y="66610"/>
                  <a:pt x="4769" y="66990"/>
                  <a:pt x="3779" y="66990"/>
                </a:cubicBezTo>
                <a:close/>
              </a:path>
            </a:pathLst>
          </a:custGeom>
          <a:solidFill>
            <a:srgbClr val="F9F9F9"/>
          </a:solidFill>
          <a:ln w="3805" cap="flat">
            <a:noFill/>
            <a:prstDash val="solid"/>
            <a:miter/>
          </a:ln>
        </p:spPr>
        <p:txBody>
          <a:bodyPr rtlCol="0" anchor="ctr"/>
          <a:lstStyle/>
          <a:p>
            <a:endParaRPr lang="zh-CN" altLang="en-US"/>
          </a:p>
        </p:txBody>
      </p:sp>
      <p:sp>
        <p:nvSpPr>
          <p:cNvPr id="43" name="任意多边形: 形状 42"/>
          <p:cNvSpPr/>
          <p:nvPr>
            <p:custDataLst>
              <p:tags r:id="rId26"/>
            </p:custDataLst>
          </p:nvPr>
        </p:nvSpPr>
        <p:spPr>
          <a:xfrm>
            <a:off x="4368742" y="5311752"/>
            <a:ext cx="46116" cy="46188"/>
          </a:xfrm>
          <a:custGeom>
            <a:avLst/>
            <a:gdLst>
              <a:gd name="connsiteX0" fmla="*/ 63182 w 66961"/>
              <a:gd name="connsiteY0" fmla="*/ 67066 h 67066"/>
              <a:gd name="connsiteX1" fmla="*/ 60479 w 66961"/>
              <a:gd name="connsiteY1" fmla="*/ 65962 h 67066"/>
              <a:gd name="connsiteX2" fmla="*/ 1114 w 66961"/>
              <a:gd name="connsiteY2" fmla="*/ 6521 h 67066"/>
              <a:gd name="connsiteX3" fmla="*/ 1114 w 66961"/>
              <a:gd name="connsiteY3" fmla="*/ 1113 h 67066"/>
              <a:gd name="connsiteX4" fmla="*/ 6483 w 66961"/>
              <a:gd name="connsiteY4" fmla="*/ 1113 h 67066"/>
              <a:gd name="connsiteX5" fmla="*/ 65848 w 66961"/>
              <a:gd name="connsiteY5" fmla="*/ 60555 h 67066"/>
              <a:gd name="connsiteX6" fmla="*/ 65848 w 66961"/>
              <a:gd name="connsiteY6" fmla="*/ 65962 h 67066"/>
              <a:gd name="connsiteX7" fmla="*/ 63144 w 66961"/>
              <a:gd name="connsiteY7" fmla="*/ 67066 h 6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961" h="67066">
                <a:moveTo>
                  <a:pt x="63182" y="67066"/>
                </a:moveTo>
                <a:cubicBezTo>
                  <a:pt x="62192" y="67066"/>
                  <a:pt x="61240" y="66686"/>
                  <a:pt x="60479" y="65962"/>
                </a:cubicBezTo>
                <a:lnTo>
                  <a:pt x="1114" y="6521"/>
                </a:lnTo>
                <a:cubicBezTo>
                  <a:pt x="-371" y="5036"/>
                  <a:pt x="-371" y="2637"/>
                  <a:pt x="1114" y="1113"/>
                </a:cubicBezTo>
                <a:cubicBezTo>
                  <a:pt x="2599" y="-371"/>
                  <a:pt x="4998" y="-371"/>
                  <a:pt x="6483" y="1113"/>
                </a:cubicBezTo>
                <a:lnTo>
                  <a:pt x="65848" y="60555"/>
                </a:lnTo>
                <a:cubicBezTo>
                  <a:pt x="67333" y="62040"/>
                  <a:pt x="67333" y="64439"/>
                  <a:pt x="65848" y="65962"/>
                </a:cubicBezTo>
                <a:cubicBezTo>
                  <a:pt x="65086" y="66686"/>
                  <a:pt x="64134" y="67066"/>
                  <a:pt x="63144" y="67066"/>
                </a:cubicBezTo>
                <a:close/>
              </a:path>
            </a:pathLst>
          </a:custGeom>
          <a:solidFill>
            <a:srgbClr val="F9F9F9"/>
          </a:solidFill>
          <a:ln w="3805" cap="flat">
            <a:noFill/>
            <a:prstDash val="solid"/>
            <a:miter/>
          </a:ln>
        </p:spPr>
        <p:txBody>
          <a:bodyPr rtlCol="0" anchor="ctr"/>
          <a:lstStyle/>
          <a:p>
            <a:endParaRPr lang="zh-CN" altLang="en-US"/>
          </a:p>
        </p:txBody>
      </p:sp>
      <p:sp>
        <p:nvSpPr>
          <p:cNvPr id="44" name="任意多边形: 形状 43"/>
          <p:cNvSpPr/>
          <p:nvPr>
            <p:custDataLst>
              <p:tags r:id="rId27"/>
            </p:custDataLst>
          </p:nvPr>
        </p:nvSpPr>
        <p:spPr>
          <a:xfrm rot="18900000">
            <a:off x="4424299" y="5465258"/>
            <a:ext cx="347373" cy="347372"/>
          </a:xfrm>
          <a:custGeom>
            <a:avLst/>
            <a:gdLst>
              <a:gd name="connsiteX0" fmla="*/ 504393 w 504392"/>
              <a:gd name="connsiteY0" fmla="*/ 252196 h 504392"/>
              <a:gd name="connsiteX1" fmla="*/ 252196 w 504392"/>
              <a:gd name="connsiteY1" fmla="*/ 504393 h 504392"/>
              <a:gd name="connsiteX2" fmla="*/ 0 w 504392"/>
              <a:gd name="connsiteY2" fmla="*/ 252196 h 504392"/>
              <a:gd name="connsiteX3" fmla="*/ 252196 w 504392"/>
              <a:gd name="connsiteY3" fmla="*/ 0 h 504392"/>
              <a:gd name="connsiteX4" fmla="*/ 504393 w 504392"/>
              <a:gd name="connsiteY4" fmla="*/ 252196 h 504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392" h="504392">
                <a:moveTo>
                  <a:pt x="504393" y="252196"/>
                </a:moveTo>
                <a:cubicBezTo>
                  <a:pt x="504393" y="391480"/>
                  <a:pt x="391480" y="504393"/>
                  <a:pt x="252196" y="504393"/>
                </a:cubicBezTo>
                <a:cubicBezTo>
                  <a:pt x="112912" y="504393"/>
                  <a:pt x="0" y="391480"/>
                  <a:pt x="0" y="252196"/>
                </a:cubicBezTo>
                <a:cubicBezTo>
                  <a:pt x="0" y="112913"/>
                  <a:pt x="112912" y="0"/>
                  <a:pt x="252196" y="0"/>
                </a:cubicBezTo>
                <a:cubicBezTo>
                  <a:pt x="391480" y="0"/>
                  <a:pt x="504393" y="112913"/>
                  <a:pt x="504393" y="252196"/>
                </a:cubicBezTo>
                <a:close/>
              </a:path>
            </a:pathLst>
          </a:custGeom>
          <a:solidFill>
            <a:srgbClr val="F9F9F9"/>
          </a:solidFill>
          <a:ln w="3805" cap="flat">
            <a:noFill/>
            <a:prstDash val="solid"/>
            <a:miter/>
          </a:ln>
        </p:spPr>
        <p:txBody>
          <a:bodyPr rtlCol="0" anchor="ctr"/>
          <a:lstStyle/>
          <a:p>
            <a:endParaRPr lang="zh-CN" altLang="en-US"/>
          </a:p>
        </p:txBody>
      </p:sp>
      <p:sp>
        <p:nvSpPr>
          <p:cNvPr id="45" name="任意多边形: 形状 44"/>
          <p:cNvSpPr/>
          <p:nvPr>
            <p:custDataLst>
              <p:tags r:id="rId28"/>
            </p:custDataLst>
          </p:nvPr>
        </p:nvSpPr>
        <p:spPr>
          <a:xfrm>
            <a:off x="4451211" y="5638517"/>
            <a:ext cx="199099" cy="100022"/>
          </a:xfrm>
          <a:custGeom>
            <a:avLst/>
            <a:gdLst>
              <a:gd name="connsiteX0" fmla="*/ 2 w 289096"/>
              <a:gd name="connsiteY0" fmla="*/ 145234 h 145234"/>
              <a:gd name="connsiteX1" fmla="*/ 289096 w 289096"/>
              <a:gd name="connsiteY1" fmla="*/ 143864 h 145234"/>
              <a:gd name="connsiteX2" fmla="*/ 143864 w 289096"/>
              <a:gd name="connsiteY2" fmla="*/ 2 h 145234"/>
              <a:gd name="connsiteX3" fmla="*/ 2 w 289096"/>
              <a:gd name="connsiteY3" fmla="*/ 145234 h 145234"/>
            </a:gdLst>
            <a:ahLst/>
            <a:cxnLst>
              <a:cxn ang="0">
                <a:pos x="connsiteX0" y="connsiteY0"/>
              </a:cxn>
              <a:cxn ang="0">
                <a:pos x="connsiteX1" y="connsiteY1"/>
              </a:cxn>
              <a:cxn ang="0">
                <a:pos x="connsiteX2" y="connsiteY2"/>
              </a:cxn>
              <a:cxn ang="0">
                <a:pos x="connsiteX3" y="connsiteY3"/>
              </a:cxn>
            </a:cxnLst>
            <a:rect l="l" t="t" r="r" b="b"/>
            <a:pathLst>
              <a:path w="289096" h="145234">
                <a:moveTo>
                  <a:pt x="2" y="145234"/>
                </a:moveTo>
                <a:lnTo>
                  <a:pt x="289096" y="143864"/>
                </a:lnTo>
                <a:cubicBezTo>
                  <a:pt x="288716" y="64050"/>
                  <a:pt x="223677" y="-379"/>
                  <a:pt x="143864" y="2"/>
                </a:cubicBezTo>
                <a:cubicBezTo>
                  <a:pt x="64051" y="382"/>
                  <a:pt x="-379" y="65421"/>
                  <a:pt x="2" y="145234"/>
                </a:cubicBezTo>
                <a:close/>
              </a:path>
            </a:pathLst>
          </a:custGeom>
          <a:solidFill>
            <a:schemeClr val="accent1"/>
          </a:solidFill>
          <a:ln w="3805" cap="flat">
            <a:noFill/>
            <a:prstDash val="solid"/>
            <a:miter/>
          </a:ln>
        </p:spPr>
        <p:txBody>
          <a:bodyPr rtlCol="0" anchor="ctr"/>
          <a:lstStyle/>
          <a:p>
            <a:endParaRPr lang="zh-CN" altLang="en-US"/>
          </a:p>
        </p:txBody>
      </p:sp>
      <p:sp>
        <p:nvSpPr>
          <p:cNvPr id="46" name="任意多边形: 形状 45"/>
          <p:cNvSpPr/>
          <p:nvPr>
            <p:custDataLst>
              <p:tags r:id="rId29"/>
            </p:custDataLst>
          </p:nvPr>
        </p:nvSpPr>
        <p:spPr>
          <a:xfrm rot="16770601">
            <a:off x="4505108" y="5540028"/>
            <a:ext cx="90161" cy="90161"/>
          </a:xfrm>
          <a:custGeom>
            <a:avLst/>
            <a:gdLst>
              <a:gd name="connsiteX0" fmla="*/ 130915 w 130915"/>
              <a:gd name="connsiteY0" fmla="*/ 65458 h 130915"/>
              <a:gd name="connsiteX1" fmla="*/ 65458 w 130915"/>
              <a:gd name="connsiteY1" fmla="*/ 130915 h 130915"/>
              <a:gd name="connsiteX2" fmla="*/ 0 w 130915"/>
              <a:gd name="connsiteY2" fmla="*/ 65458 h 130915"/>
              <a:gd name="connsiteX3" fmla="*/ 65458 w 130915"/>
              <a:gd name="connsiteY3" fmla="*/ 1 h 130915"/>
              <a:gd name="connsiteX4" fmla="*/ 130915 w 130915"/>
              <a:gd name="connsiteY4" fmla="*/ 65458 h 130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5" h="130915">
                <a:moveTo>
                  <a:pt x="130915" y="65458"/>
                </a:moveTo>
                <a:cubicBezTo>
                  <a:pt x="130915" y="101609"/>
                  <a:pt x="101609" y="130915"/>
                  <a:pt x="65458" y="130915"/>
                </a:cubicBezTo>
                <a:cubicBezTo>
                  <a:pt x="29307" y="130915"/>
                  <a:pt x="0" y="101609"/>
                  <a:pt x="0" y="65458"/>
                </a:cubicBezTo>
                <a:cubicBezTo>
                  <a:pt x="0" y="29307"/>
                  <a:pt x="29307" y="1"/>
                  <a:pt x="65458" y="1"/>
                </a:cubicBezTo>
                <a:cubicBezTo>
                  <a:pt x="101609" y="1"/>
                  <a:pt x="130915" y="29307"/>
                  <a:pt x="130915" y="65458"/>
                </a:cubicBezTo>
                <a:close/>
              </a:path>
            </a:pathLst>
          </a:custGeom>
          <a:solidFill>
            <a:schemeClr val="accent1"/>
          </a:solidFill>
          <a:ln w="3805" cap="flat">
            <a:noFill/>
            <a:prstDash val="solid"/>
            <a:miter/>
          </a:ln>
        </p:spPr>
        <p:txBody>
          <a:bodyPr rtlCol="0" anchor="ctr"/>
          <a:lstStyle/>
          <a:p>
            <a:endParaRPr lang="zh-CN" altLang="en-US"/>
          </a:p>
        </p:txBody>
      </p:sp>
      <p:sp>
        <p:nvSpPr>
          <p:cNvPr id="47" name="任意多边形: 形状 46"/>
          <p:cNvSpPr/>
          <p:nvPr>
            <p:custDataLst>
              <p:tags r:id="rId30"/>
            </p:custDataLst>
          </p:nvPr>
        </p:nvSpPr>
        <p:spPr>
          <a:xfrm>
            <a:off x="5083954" y="5679770"/>
            <a:ext cx="890171" cy="350153"/>
          </a:xfrm>
          <a:custGeom>
            <a:avLst/>
            <a:gdLst>
              <a:gd name="connsiteX0" fmla="*/ 1289769 w 1292548"/>
              <a:gd name="connsiteY0" fmla="*/ 508429 h 508428"/>
              <a:gd name="connsiteX1" fmla="*/ 1285961 w 1292548"/>
              <a:gd name="connsiteY1" fmla="*/ 508429 h 508428"/>
              <a:gd name="connsiteX2" fmla="*/ 0 w 1292548"/>
              <a:gd name="connsiteY2" fmla="*/ 501232 h 508428"/>
              <a:gd name="connsiteX3" fmla="*/ 2780 w 1292548"/>
              <a:gd name="connsiteY3" fmla="*/ 0 h 508428"/>
              <a:gd name="connsiteX4" fmla="*/ 6588 w 1292548"/>
              <a:gd name="connsiteY4" fmla="*/ 0 h 508428"/>
              <a:gd name="connsiteX5" fmla="*/ 1292548 w 1292548"/>
              <a:gd name="connsiteY5" fmla="*/ 7197 h 508428"/>
              <a:gd name="connsiteX6" fmla="*/ 1289769 w 1292548"/>
              <a:gd name="connsiteY6" fmla="*/ 508429 h 508428"/>
              <a:gd name="connsiteX7" fmla="*/ 7654 w 1292548"/>
              <a:gd name="connsiteY7" fmla="*/ 493654 h 508428"/>
              <a:gd name="connsiteX8" fmla="*/ 1282191 w 1292548"/>
              <a:gd name="connsiteY8" fmla="*/ 500775 h 508428"/>
              <a:gd name="connsiteX9" fmla="*/ 1284894 w 1292548"/>
              <a:gd name="connsiteY9" fmla="*/ 14775 h 508428"/>
              <a:gd name="connsiteX10" fmla="*/ 10357 w 1292548"/>
              <a:gd name="connsiteY10" fmla="*/ 7654 h 508428"/>
              <a:gd name="connsiteX11" fmla="*/ 7654 w 1292548"/>
              <a:gd name="connsiteY11" fmla="*/ 493654 h 508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02" h="551">
                <a:moveTo>
                  <a:pt x="792" y="96"/>
                </a:moveTo>
                <a:cubicBezTo>
                  <a:pt x="813" y="96"/>
                  <a:pt x="831" y="114"/>
                  <a:pt x="830" y="135"/>
                </a:cubicBezTo>
                <a:cubicBezTo>
                  <a:pt x="830" y="144"/>
                  <a:pt x="828" y="151"/>
                  <a:pt x="824" y="157"/>
                </a:cubicBezTo>
                <a:lnTo>
                  <a:pt x="823" y="158"/>
                </a:lnTo>
                <a:lnTo>
                  <a:pt x="1031" y="325"/>
                </a:lnTo>
                <a:lnTo>
                  <a:pt x="1032" y="324"/>
                </a:lnTo>
                <a:cubicBezTo>
                  <a:pt x="1041" y="311"/>
                  <a:pt x="1057" y="305"/>
                  <a:pt x="1072" y="309"/>
                </a:cubicBezTo>
                <a:cubicBezTo>
                  <a:pt x="1080" y="310"/>
                  <a:pt x="1087" y="315"/>
                  <a:pt x="1092" y="320"/>
                </a:cubicBezTo>
                <a:lnTo>
                  <a:pt x="1095" y="324"/>
                </a:lnTo>
                <a:lnTo>
                  <a:pt x="1241" y="230"/>
                </a:lnTo>
                <a:lnTo>
                  <a:pt x="1239" y="223"/>
                </a:lnTo>
                <a:cubicBezTo>
                  <a:pt x="1238" y="218"/>
                  <a:pt x="1238" y="213"/>
                  <a:pt x="1240" y="208"/>
                </a:cubicBezTo>
                <a:cubicBezTo>
                  <a:pt x="1245" y="187"/>
                  <a:pt x="1266" y="174"/>
                  <a:pt x="1287" y="179"/>
                </a:cubicBezTo>
                <a:cubicBezTo>
                  <a:pt x="1308" y="184"/>
                  <a:pt x="1321" y="205"/>
                  <a:pt x="1316" y="226"/>
                </a:cubicBezTo>
                <a:cubicBezTo>
                  <a:pt x="1311" y="247"/>
                  <a:pt x="1289" y="260"/>
                  <a:pt x="1269" y="255"/>
                </a:cubicBezTo>
                <a:cubicBezTo>
                  <a:pt x="1261" y="253"/>
                  <a:pt x="1254" y="249"/>
                  <a:pt x="1249" y="243"/>
                </a:cubicBezTo>
                <a:lnTo>
                  <a:pt x="1245" y="237"/>
                </a:lnTo>
                <a:lnTo>
                  <a:pt x="1099" y="331"/>
                </a:lnTo>
                <a:lnTo>
                  <a:pt x="1100" y="333"/>
                </a:lnTo>
                <a:cubicBezTo>
                  <a:pt x="1103" y="340"/>
                  <a:pt x="1103" y="348"/>
                  <a:pt x="1101" y="356"/>
                </a:cubicBezTo>
                <a:cubicBezTo>
                  <a:pt x="1096" y="376"/>
                  <a:pt x="1075" y="390"/>
                  <a:pt x="1054" y="385"/>
                </a:cubicBezTo>
                <a:cubicBezTo>
                  <a:pt x="1033" y="380"/>
                  <a:pt x="1020" y="358"/>
                  <a:pt x="1025" y="338"/>
                </a:cubicBezTo>
                <a:cubicBezTo>
                  <a:pt x="1026" y="336"/>
                  <a:pt x="1026" y="335"/>
                  <a:pt x="1026" y="334"/>
                </a:cubicBezTo>
                <a:lnTo>
                  <a:pt x="1027" y="332"/>
                </a:lnTo>
                <a:lnTo>
                  <a:pt x="818" y="164"/>
                </a:lnTo>
                <a:lnTo>
                  <a:pt x="813" y="168"/>
                </a:lnTo>
                <a:cubicBezTo>
                  <a:pt x="807" y="172"/>
                  <a:pt x="799" y="174"/>
                  <a:pt x="791" y="174"/>
                </a:cubicBezTo>
                <a:cubicBezTo>
                  <a:pt x="780" y="174"/>
                  <a:pt x="771" y="170"/>
                  <a:pt x="764" y="163"/>
                </a:cubicBezTo>
                <a:lnTo>
                  <a:pt x="762" y="161"/>
                </a:lnTo>
                <a:lnTo>
                  <a:pt x="510" y="436"/>
                </a:lnTo>
                <a:lnTo>
                  <a:pt x="513" y="440"/>
                </a:lnTo>
                <a:cubicBezTo>
                  <a:pt x="518" y="446"/>
                  <a:pt x="520" y="454"/>
                  <a:pt x="520" y="462"/>
                </a:cubicBezTo>
                <a:cubicBezTo>
                  <a:pt x="520" y="483"/>
                  <a:pt x="503" y="501"/>
                  <a:pt x="481" y="501"/>
                </a:cubicBezTo>
                <a:cubicBezTo>
                  <a:pt x="459" y="501"/>
                  <a:pt x="442" y="483"/>
                  <a:pt x="442" y="462"/>
                </a:cubicBezTo>
                <a:cubicBezTo>
                  <a:pt x="442" y="459"/>
                  <a:pt x="442" y="457"/>
                  <a:pt x="443" y="454"/>
                </a:cubicBezTo>
                <a:lnTo>
                  <a:pt x="445" y="447"/>
                </a:lnTo>
                <a:lnTo>
                  <a:pt x="190" y="233"/>
                </a:lnTo>
                <a:lnTo>
                  <a:pt x="186" y="236"/>
                </a:lnTo>
                <a:cubicBezTo>
                  <a:pt x="180" y="240"/>
                  <a:pt x="172" y="243"/>
                  <a:pt x="164" y="243"/>
                </a:cubicBezTo>
                <a:cubicBezTo>
                  <a:pt x="142" y="243"/>
                  <a:pt x="125" y="225"/>
                  <a:pt x="125" y="204"/>
                </a:cubicBezTo>
                <a:cubicBezTo>
                  <a:pt x="125" y="182"/>
                  <a:pt x="142" y="165"/>
                  <a:pt x="164" y="165"/>
                </a:cubicBezTo>
                <a:cubicBezTo>
                  <a:pt x="185" y="165"/>
                  <a:pt x="203" y="182"/>
                  <a:pt x="203" y="204"/>
                </a:cubicBezTo>
                <a:cubicBezTo>
                  <a:pt x="203" y="212"/>
                  <a:pt x="200" y="220"/>
                  <a:pt x="196" y="226"/>
                </a:cubicBezTo>
                <a:lnTo>
                  <a:pt x="195" y="227"/>
                </a:lnTo>
                <a:lnTo>
                  <a:pt x="449" y="440"/>
                </a:lnTo>
                <a:lnTo>
                  <a:pt x="453" y="434"/>
                </a:lnTo>
                <a:cubicBezTo>
                  <a:pt x="460" y="427"/>
                  <a:pt x="470" y="423"/>
                  <a:pt x="481" y="423"/>
                </a:cubicBezTo>
                <a:cubicBezTo>
                  <a:pt x="489" y="423"/>
                  <a:pt x="497" y="425"/>
                  <a:pt x="503" y="430"/>
                </a:cubicBezTo>
                <a:lnTo>
                  <a:pt x="504" y="430"/>
                </a:lnTo>
                <a:lnTo>
                  <a:pt x="757" y="154"/>
                </a:lnTo>
                <a:lnTo>
                  <a:pt x="755" y="150"/>
                </a:lnTo>
                <a:cubicBezTo>
                  <a:pt x="753" y="145"/>
                  <a:pt x="752" y="140"/>
                  <a:pt x="752" y="135"/>
                </a:cubicBezTo>
                <a:cubicBezTo>
                  <a:pt x="753" y="113"/>
                  <a:pt x="770" y="96"/>
                  <a:pt x="792" y="96"/>
                </a:cubicBezTo>
                <a:close/>
                <a:moveTo>
                  <a:pt x="11" y="8"/>
                </a:moveTo>
                <a:lnTo>
                  <a:pt x="8" y="535"/>
                </a:lnTo>
                <a:lnTo>
                  <a:pt x="1391" y="543"/>
                </a:lnTo>
                <a:lnTo>
                  <a:pt x="1394" y="16"/>
                </a:lnTo>
                <a:lnTo>
                  <a:pt x="11" y="8"/>
                </a:lnTo>
                <a:close/>
                <a:moveTo>
                  <a:pt x="3" y="0"/>
                </a:moveTo>
                <a:lnTo>
                  <a:pt x="7" y="0"/>
                </a:lnTo>
                <a:cubicBezTo>
                  <a:pt x="7" y="0"/>
                  <a:pt x="1402" y="8"/>
                  <a:pt x="1402" y="8"/>
                </a:cubicBezTo>
                <a:lnTo>
                  <a:pt x="1399" y="551"/>
                </a:lnTo>
                <a:lnTo>
                  <a:pt x="1395" y="551"/>
                </a:lnTo>
                <a:cubicBezTo>
                  <a:pt x="1395" y="551"/>
                  <a:pt x="0" y="544"/>
                  <a:pt x="0" y="544"/>
                </a:cubicBezTo>
                <a:lnTo>
                  <a:pt x="3" y="0"/>
                </a:lnTo>
                <a:close/>
              </a:path>
            </a:pathLst>
          </a:custGeom>
          <a:solidFill>
            <a:srgbClr val="000000"/>
          </a:solidFill>
          <a:ln w="3805" cap="flat">
            <a:noFill/>
            <a:prstDash val="solid"/>
            <a:miter/>
          </a:ln>
        </p:spPr>
        <p:txBody>
          <a:bodyPr wrap="square" rtlCol="0" anchor="ctr">
            <a:noAutofit/>
          </a:bodyPr>
          <a:lstStyle/>
          <a:p>
            <a:endParaRPr lang="zh-CN" altLang="en-US"/>
          </a:p>
        </p:txBody>
      </p:sp>
      <p:sp>
        <p:nvSpPr>
          <p:cNvPr id="56" name="矩形: 圆角 55"/>
          <p:cNvSpPr/>
          <p:nvPr>
            <p:custDataLst>
              <p:tags r:id="rId31"/>
            </p:custDataLst>
          </p:nvPr>
        </p:nvSpPr>
        <p:spPr>
          <a:xfrm>
            <a:off x="2093561" y="5630520"/>
            <a:ext cx="1659635" cy="262825"/>
          </a:xfrm>
          <a:custGeom>
            <a:avLst/>
            <a:gdLst>
              <a:gd name="adj" fmla="val 16667"/>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il" t="il" r="ir" b="ib"/>
            <a:pathLst>
              <a:path w="2614" h="414">
                <a:moveTo>
                  <a:pt x="0" y="15"/>
                </a:moveTo>
                <a:cubicBezTo>
                  <a:pt x="0" y="7"/>
                  <a:pt x="7" y="0"/>
                  <a:pt x="15" y="0"/>
                </a:cubicBezTo>
                <a:lnTo>
                  <a:pt x="2277" y="0"/>
                </a:lnTo>
                <a:cubicBezTo>
                  <a:pt x="2285" y="0"/>
                  <a:pt x="2291" y="7"/>
                  <a:pt x="2291" y="15"/>
                </a:cubicBezTo>
                <a:lnTo>
                  <a:pt x="2291" y="74"/>
                </a:lnTo>
                <a:cubicBezTo>
                  <a:pt x="2291" y="82"/>
                  <a:pt x="2285" y="88"/>
                  <a:pt x="2277" y="88"/>
                </a:cubicBezTo>
                <a:lnTo>
                  <a:pt x="15" y="88"/>
                </a:lnTo>
                <a:cubicBezTo>
                  <a:pt x="7" y="88"/>
                  <a:pt x="0" y="82"/>
                  <a:pt x="0" y="74"/>
                </a:cubicBezTo>
                <a:lnTo>
                  <a:pt x="0" y="15"/>
                </a:lnTo>
                <a:close/>
                <a:moveTo>
                  <a:pt x="0" y="176"/>
                </a:moveTo>
                <a:cubicBezTo>
                  <a:pt x="0" y="168"/>
                  <a:pt x="7" y="161"/>
                  <a:pt x="15" y="161"/>
                </a:cubicBezTo>
                <a:lnTo>
                  <a:pt x="1988" y="161"/>
                </a:lnTo>
                <a:cubicBezTo>
                  <a:pt x="1996" y="161"/>
                  <a:pt x="2003" y="168"/>
                  <a:pt x="2003" y="176"/>
                </a:cubicBezTo>
                <a:lnTo>
                  <a:pt x="2003" y="235"/>
                </a:lnTo>
                <a:cubicBezTo>
                  <a:pt x="2003" y="243"/>
                  <a:pt x="1996" y="250"/>
                  <a:pt x="1988" y="250"/>
                </a:cubicBezTo>
                <a:lnTo>
                  <a:pt x="15" y="250"/>
                </a:lnTo>
                <a:cubicBezTo>
                  <a:pt x="7" y="250"/>
                  <a:pt x="0" y="243"/>
                  <a:pt x="0" y="235"/>
                </a:cubicBezTo>
                <a:lnTo>
                  <a:pt x="0" y="176"/>
                </a:lnTo>
                <a:close/>
                <a:moveTo>
                  <a:pt x="0" y="340"/>
                </a:moveTo>
                <a:cubicBezTo>
                  <a:pt x="0" y="332"/>
                  <a:pt x="7" y="326"/>
                  <a:pt x="15" y="326"/>
                </a:cubicBezTo>
                <a:lnTo>
                  <a:pt x="2599" y="326"/>
                </a:lnTo>
                <a:cubicBezTo>
                  <a:pt x="2607" y="326"/>
                  <a:pt x="2614" y="332"/>
                  <a:pt x="2614" y="340"/>
                </a:cubicBezTo>
                <a:lnTo>
                  <a:pt x="2614" y="399"/>
                </a:lnTo>
                <a:cubicBezTo>
                  <a:pt x="2614" y="407"/>
                  <a:pt x="2607" y="414"/>
                  <a:pt x="2599" y="414"/>
                </a:cubicBezTo>
                <a:lnTo>
                  <a:pt x="15" y="414"/>
                </a:lnTo>
                <a:cubicBezTo>
                  <a:pt x="7" y="414"/>
                  <a:pt x="0" y="407"/>
                  <a:pt x="0" y="399"/>
                </a:cubicBezTo>
                <a:lnTo>
                  <a:pt x="0" y="340"/>
                </a:lnTo>
                <a:close/>
              </a:path>
            </a:pathLst>
          </a:custGeom>
          <a:solidFill>
            <a:srgbClr val="EAEAEA"/>
          </a:solidFill>
          <a:ln w="3805" cap="flat">
            <a:noFill/>
            <a:prstDash val="solid"/>
            <a:miter/>
          </a:ln>
        </p:spPr>
        <p:txBody>
          <a:bodyPr wrap="square" rtlCol="0" anchor="ctr">
            <a:noAutofit/>
          </a:bodyPr>
          <a:lstStyle/>
          <a:p>
            <a:endParaRPr lang="zh-CN" altLang="en-US"/>
          </a:p>
        </p:txBody>
      </p:sp>
      <p:sp>
        <p:nvSpPr>
          <p:cNvPr id="59" name="任意多边形: 形状 58"/>
          <p:cNvSpPr/>
          <p:nvPr>
            <p:custDataLst>
              <p:tags r:id="rId32"/>
            </p:custDataLst>
          </p:nvPr>
        </p:nvSpPr>
        <p:spPr>
          <a:xfrm>
            <a:off x="3338007" y="3866899"/>
            <a:ext cx="1166379" cy="1737160"/>
          </a:xfrm>
          <a:custGeom>
            <a:avLst/>
            <a:gdLst>
              <a:gd name="connsiteX0" fmla="*/ 861001 w 1693608"/>
              <a:gd name="connsiteY0" fmla="*/ 215502 h 2522394"/>
              <a:gd name="connsiteX1" fmla="*/ 0 w 1693608"/>
              <a:gd name="connsiteY1" fmla="*/ 2293846 h 2522394"/>
              <a:gd name="connsiteX2" fmla="*/ 418944 w 1693608"/>
              <a:gd name="connsiteY2" fmla="*/ 2522395 h 2522394"/>
              <a:gd name="connsiteX3" fmla="*/ 1648585 w 1693608"/>
              <a:gd name="connsiteY3" fmla="*/ 586466 h 2522394"/>
              <a:gd name="connsiteX4" fmla="*/ 1485037 w 1693608"/>
              <a:gd name="connsiteY4" fmla="*/ 74991 h 2522394"/>
              <a:gd name="connsiteX5" fmla="*/ 1485037 w 1693608"/>
              <a:gd name="connsiteY5" fmla="*/ 74991 h 2522394"/>
              <a:gd name="connsiteX6" fmla="*/ 861001 w 1693608"/>
              <a:gd name="connsiteY6" fmla="*/ 215502 h 252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3608" h="2522394">
                <a:moveTo>
                  <a:pt x="861001" y="215502"/>
                </a:moveTo>
                <a:cubicBezTo>
                  <a:pt x="585462" y="872476"/>
                  <a:pt x="0" y="2293846"/>
                  <a:pt x="0" y="2293846"/>
                </a:cubicBezTo>
                <a:lnTo>
                  <a:pt x="418944" y="2522395"/>
                </a:lnTo>
                <a:lnTo>
                  <a:pt x="1648585" y="586466"/>
                </a:lnTo>
                <a:cubicBezTo>
                  <a:pt x="1750294" y="431638"/>
                  <a:pt x="1672842" y="194673"/>
                  <a:pt x="1485037" y="74991"/>
                </a:cubicBezTo>
                <a:lnTo>
                  <a:pt x="1485037" y="74991"/>
                </a:lnTo>
                <a:cubicBezTo>
                  <a:pt x="1274880" y="-58932"/>
                  <a:pt x="957379" y="-14304"/>
                  <a:pt x="861001" y="215502"/>
                </a:cubicBezTo>
                <a:close/>
              </a:path>
            </a:pathLst>
          </a:custGeom>
          <a:solidFill>
            <a:srgbClr val="FFFFFF"/>
          </a:solidFill>
          <a:ln w="3805" cap="flat">
            <a:noFill/>
            <a:prstDash val="solid"/>
            <a:miter/>
          </a:ln>
        </p:spPr>
        <p:txBody>
          <a:bodyPr rtlCol="0" anchor="ctr"/>
          <a:lstStyle/>
          <a:p>
            <a:endParaRPr lang="zh-CN" altLang="en-US"/>
          </a:p>
        </p:txBody>
      </p:sp>
      <p:sp>
        <p:nvSpPr>
          <p:cNvPr id="60" name="任意多边形: 形状 59"/>
          <p:cNvSpPr/>
          <p:nvPr>
            <p:custDataLst>
              <p:tags r:id="rId33"/>
            </p:custDataLst>
          </p:nvPr>
        </p:nvSpPr>
        <p:spPr>
          <a:xfrm>
            <a:off x="3334675" y="3864306"/>
            <a:ext cx="1172288" cy="1743266"/>
          </a:xfrm>
          <a:custGeom>
            <a:avLst/>
            <a:gdLst>
              <a:gd name="connsiteX0" fmla="*/ 425074 w 1702187"/>
              <a:gd name="connsiteY0" fmla="*/ 2531223 h 2531261"/>
              <a:gd name="connsiteX1" fmla="*/ 0 w 1702187"/>
              <a:gd name="connsiteY1" fmla="*/ 2299324 h 2531261"/>
              <a:gd name="connsiteX2" fmla="*/ 1295 w 1702187"/>
              <a:gd name="connsiteY2" fmla="*/ 2296163 h 2531261"/>
              <a:gd name="connsiteX3" fmla="*/ 862296 w 1702187"/>
              <a:gd name="connsiteY3" fmla="*/ 217819 h 2531261"/>
              <a:gd name="connsiteX4" fmla="*/ 1087418 w 1702187"/>
              <a:gd name="connsiteY4" fmla="*/ 20799 h 2531261"/>
              <a:gd name="connsiteX5" fmla="*/ 1491891 w 1702187"/>
              <a:gd name="connsiteY5" fmla="*/ 75557 h 2531261"/>
              <a:gd name="connsiteX6" fmla="*/ 1694128 w 1702187"/>
              <a:gd name="connsiteY6" fmla="*/ 358559 h 2531261"/>
              <a:gd name="connsiteX7" fmla="*/ 1656620 w 1702187"/>
              <a:gd name="connsiteY7" fmla="*/ 592363 h 2531261"/>
              <a:gd name="connsiteX8" fmla="*/ 425112 w 1702187"/>
              <a:gd name="connsiteY8" fmla="*/ 2531261 h 2531261"/>
              <a:gd name="connsiteX9" fmla="*/ 9634 w 1702187"/>
              <a:gd name="connsiteY9" fmla="*/ 2295896 h 2531261"/>
              <a:gd name="connsiteX10" fmla="*/ 422447 w 1702187"/>
              <a:gd name="connsiteY10" fmla="*/ 2521133 h 2531261"/>
              <a:gd name="connsiteX11" fmla="*/ 1650185 w 1702187"/>
              <a:gd name="connsiteY11" fmla="*/ 588212 h 2531261"/>
              <a:gd name="connsiteX12" fmla="*/ 1686665 w 1702187"/>
              <a:gd name="connsiteY12" fmla="*/ 360158 h 2531261"/>
              <a:gd name="connsiteX13" fmla="*/ 1487779 w 1702187"/>
              <a:gd name="connsiteY13" fmla="*/ 81992 h 2531261"/>
              <a:gd name="connsiteX14" fmla="*/ 1089664 w 1702187"/>
              <a:gd name="connsiteY14" fmla="*/ 28073 h 2531261"/>
              <a:gd name="connsiteX15" fmla="*/ 869302 w 1702187"/>
              <a:gd name="connsiteY15" fmla="*/ 220789 h 2531261"/>
              <a:gd name="connsiteX16" fmla="*/ 865799 w 1702187"/>
              <a:gd name="connsiteY16" fmla="*/ 219304 h 2531261"/>
              <a:gd name="connsiteX17" fmla="*/ 869302 w 1702187"/>
              <a:gd name="connsiteY17" fmla="*/ 220789 h 2531261"/>
              <a:gd name="connsiteX18" fmla="*/ 9634 w 1702187"/>
              <a:gd name="connsiteY18" fmla="*/ 2295934 h 2531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02187" h="2531261">
                <a:moveTo>
                  <a:pt x="425074" y="2531223"/>
                </a:moveTo>
                <a:lnTo>
                  <a:pt x="0" y="2299324"/>
                </a:lnTo>
                <a:lnTo>
                  <a:pt x="1295" y="2296163"/>
                </a:lnTo>
                <a:cubicBezTo>
                  <a:pt x="7159" y="2281959"/>
                  <a:pt x="589918" y="867292"/>
                  <a:pt x="862296" y="217819"/>
                </a:cubicBezTo>
                <a:cubicBezTo>
                  <a:pt x="901707" y="123841"/>
                  <a:pt x="981673" y="53890"/>
                  <a:pt x="1087418" y="20799"/>
                </a:cubicBezTo>
                <a:cubicBezTo>
                  <a:pt x="1219209" y="-20440"/>
                  <a:pt x="1374189" y="579"/>
                  <a:pt x="1491891" y="75557"/>
                </a:cubicBezTo>
                <a:cubicBezTo>
                  <a:pt x="1594552" y="140976"/>
                  <a:pt x="1670176" y="246759"/>
                  <a:pt x="1694128" y="358559"/>
                </a:cubicBezTo>
                <a:cubicBezTo>
                  <a:pt x="1712520" y="444465"/>
                  <a:pt x="1699192" y="527476"/>
                  <a:pt x="1656620" y="592363"/>
                </a:cubicBezTo>
                <a:lnTo>
                  <a:pt x="425112" y="2531261"/>
                </a:lnTo>
                <a:close/>
                <a:moveTo>
                  <a:pt x="9634" y="2295896"/>
                </a:moveTo>
                <a:lnTo>
                  <a:pt x="422447" y="2521133"/>
                </a:lnTo>
                <a:lnTo>
                  <a:pt x="1650185" y="588212"/>
                </a:lnTo>
                <a:cubicBezTo>
                  <a:pt x="1691691" y="525001"/>
                  <a:pt x="1704638" y="444046"/>
                  <a:pt x="1686665" y="360158"/>
                </a:cubicBezTo>
                <a:cubicBezTo>
                  <a:pt x="1663132" y="250339"/>
                  <a:pt x="1588764" y="146345"/>
                  <a:pt x="1487779" y="81992"/>
                </a:cubicBezTo>
                <a:cubicBezTo>
                  <a:pt x="1371943" y="8157"/>
                  <a:pt x="1219399" y="-12482"/>
                  <a:pt x="1089664" y="28073"/>
                </a:cubicBezTo>
                <a:cubicBezTo>
                  <a:pt x="986090" y="60477"/>
                  <a:pt x="907838" y="128905"/>
                  <a:pt x="869302" y="220789"/>
                </a:cubicBezTo>
                <a:lnTo>
                  <a:pt x="865799" y="219304"/>
                </a:lnTo>
                <a:lnTo>
                  <a:pt x="869302" y="220789"/>
                </a:lnTo>
                <a:cubicBezTo>
                  <a:pt x="603169" y="855373"/>
                  <a:pt x="40707" y="2220538"/>
                  <a:pt x="9634" y="2295934"/>
                </a:cubicBezTo>
                <a:close/>
              </a:path>
            </a:pathLst>
          </a:custGeom>
          <a:solidFill>
            <a:srgbClr val="000000"/>
          </a:solidFill>
          <a:ln w="3805" cap="flat">
            <a:noFill/>
            <a:prstDash val="solid"/>
            <a:miter/>
          </a:ln>
        </p:spPr>
        <p:txBody>
          <a:bodyPr rtlCol="0" anchor="ctr"/>
          <a:lstStyle/>
          <a:p>
            <a:endParaRPr lang="zh-CN" altLang="en-US"/>
          </a:p>
        </p:txBody>
      </p:sp>
      <p:sp>
        <p:nvSpPr>
          <p:cNvPr id="61" name="任意多边形: 形状 60"/>
          <p:cNvSpPr/>
          <p:nvPr>
            <p:custDataLst>
              <p:tags r:id="rId34"/>
            </p:custDataLst>
          </p:nvPr>
        </p:nvSpPr>
        <p:spPr>
          <a:xfrm>
            <a:off x="2475781" y="3738034"/>
            <a:ext cx="2081705" cy="1698947"/>
          </a:xfrm>
          <a:custGeom>
            <a:avLst/>
            <a:gdLst>
              <a:gd name="connsiteX0" fmla="*/ 3014297 w 3022681"/>
              <a:gd name="connsiteY0" fmla="*/ 362633 h 2466908"/>
              <a:gd name="connsiteX1" fmla="*/ 2803417 w 3022681"/>
              <a:gd name="connsiteY1" fmla="*/ 81992 h 2466908"/>
              <a:gd name="connsiteX2" fmla="*/ 2663172 w 3022681"/>
              <a:gd name="connsiteY2" fmla="*/ 39420 h 2466908"/>
              <a:gd name="connsiteX3" fmla="*/ 1849122 w 3022681"/>
              <a:gd name="connsiteY3" fmla="*/ 24493 h 2466908"/>
              <a:gd name="connsiteX4" fmla="*/ 939800 w 3022681"/>
              <a:gd name="connsiteY4" fmla="*/ 7814 h 2466908"/>
              <a:gd name="connsiteX5" fmla="*/ 808390 w 3022681"/>
              <a:gd name="connsiteY5" fmla="*/ 5453 h 2466908"/>
              <a:gd name="connsiteX6" fmla="*/ 515982 w 3022681"/>
              <a:gd name="connsiteY6" fmla="*/ 84 h 2466908"/>
              <a:gd name="connsiteX7" fmla="*/ 291698 w 3022681"/>
              <a:gd name="connsiteY7" fmla="*/ 47683 h 2466908"/>
              <a:gd name="connsiteX8" fmla="*/ 3441 w 3022681"/>
              <a:gd name="connsiteY8" fmla="*/ 564984 h 2466908"/>
              <a:gd name="connsiteX9" fmla="*/ 19510 w 3022681"/>
              <a:gd name="connsiteY9" fmla="*/ 645787 h 2466908"/>
              <a:gd name="connsiteX10" fmla="*/ 278789 w 3022681"/>
              <a:gd name="connsiteY10" fmla="*/ 959100 h 2466908"/>
              <a:gd name="connsiteX11" fmla="*/ 521846 w 3022681"/>
              <a:gd name="connsiteY11" fmla="*/ 1012981 h 2466908"/>
              <a:gd name="connsiteX12" fmla="*/ 1842230 w 3022681"/>
              <a:gd name="connsiteY12" fmla="*/ 970714 h 2466908"/>
              <a:gd name="connsiteX13" fmla="*/ 1308365 w 3022681"/>
              <a:gd name="connsiteY13" fmla="*/ 2139849 h 2466908"/>
              <a:gd name="connsiteX14" fmla="*/ 1917474 w 3022681"/>
              <a:gd name="connsiteY14" fmla="*/ 2466908 h 2466908"/>
              <a:gd name="connsiteX15" fmla="*/ 2892750 w 3022681"/>
              <a:gd name="connsiteY15" fmla="*/ 815657 h 2466908"/>
              <a:gd name="connsiteX16" fmla="*/ 3014297 w 3022681"/>
              <a:gd name="connsiteY16" fmla="*/ 362671 h 246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22681" h="2466908">
                <a:moveTo>
                  <a:pt x="3014297" y="362633"/>
                </a:moveTo>
                <a:cubicBezTo>
                  <a:pt x="2989851" y="239333"/>
                  <a:pt x="2910494" y="137397"/>
                  <a:pt x="2803417" y="81992"/>
                </a:cubicBezTo>
                <a:cubicBezTo>
                  <a:pt x="2760540" y="59792"/>
                  <a:pt x="2713208" y="45093"/>
                  <a:pt x="2663172" y="39420"/>
                </a:cubicBezTo>
                <a:lnTo>
                  <a:pt x="1849122" y="24493"/>
                </a:lnTo>
                <a:lnTo>
                  <a:pt x="939800" y="7814"/>
                </a:lnTo>
                <a:lnTo>
                  <a:pt x="808390" y="5453"/>
                </a:lnTo>
                <a:lnTo>
                  <a:pt x="515982" y="84"/>
                </a:lnTo>
                <a:cubicBezTo>
                  <a:pt x="435407" y="-1363"/>
                  <a:pt x="359364" y="15887"/>
                  <a:pt x="291698" y="47683"/>
                </a:cubicBezTo>
                <a:cubicBezTo>
                  <a:pt x="101722" y="136902"/>
                  <a:pt x="-22605" y="340395"/>
                  <a:pt x="3441" y="564984"/>
                </a:cubicBezTo>
                <a:cubicBezTo>
                  <a:pt x="6639" y="592743"/>
                  <a:pt x="12047" y="619703"/>
                  <a:pt x="19510" y="645787"/>
                </a:cubicBezTo>
                <a:cubicBezTo>
                  <a:pt x="58807" y="783975"/>
                  <a:pt x="154576" y="896460"/>
                  <a:pt x="278789" y="959100"/>
                </a:cubicBezTo>
                <a:cubicBezTo>
                  <a:pt x="351862" y="995998"/>
                  <a:pt x="434760" y="1015571"/>
                  <a:pt x="521846" y="1012981"/>
                </a:cubicBezTo>
                <a:cubicBezTo>
                  <a:pt x="875484" y="1002358"/>
                  <a:pt x="1376450" y="987583"/>
                  <a:pt x="1842230" y="970714"/>
                </a:cubicBezTo>
                <a:lnTo>
                  <a:pt x="1308365" y="2139849"/>
                </a:lnTo>
                <a:lnTo>
                  <a:pt x="1917474" y="2466908"/>
                </a:lnTo>
                <a:lnTo>
                  <a:pt x="2892750" y="815657"/>
                </a:lnTo>
                <a:cubicBezTo>
                  <a:pt x="2994039" y="696851"/>
                  <a:pt x="3043694" y="511369"/>
                  <a:pt x="3014297" y="362671"/>
                </a:cubicBezTo>
                <a:close/>
              </a:path>
            </a:pathLst>
          </a:custGeom>
          <a:solidFill>
            <a:schemeClr val="accent1"/>
          </a:solidFill>
          <a:ln w="3805" cap="flat">
            <a:noFill/>
            <a:prstDash val="solid"/>
            <a:miter/>
          </a:ln>
        </p:spPr>
        <p:txBody>
          <a:bodyPr rtlCol="0" anchor="ctr"/>
          <a:lstStyle/>
          <a:p>
            <a:endParaRPr lang="zh-CN" altLang="en-US" dirty="0"/>
          </a:p>
        </p:txBody>
      </p:sp>
      <p:sp>
        <p:nvSpPr>
          <p:cNvPr id="62" name="任意多边形: 形状 61"/>
          <p:cNvSpPr/>
          <p:nvPr>
            <p:custDataLst>
              <p:tags r:id="rId35"/>
            </p:custDataLst>
          </p:nvPr>
        </p:nvSpPr>
        <p:spPr>
          <a:xfrm>
            <a:off x="2473165" y="3735382"/>
            <a:ext cx="2086875" cy="1705061"/>
          </a:xfrm>
          <a:custGeom>
            <a:avLst/>
            <a:gdLst>
              <a:gd name="connsiteX0" fmla="*/ 1922680 w 3030187"/>
              <a:gd name="connsiteY0" fmla="*/ 2475785 h 2475785"/>
              <a:gd name="connsiteX1" fmla="*/ 1307211 w 3030187"/>
              <a:gd name="connsiteY1" fmla="*/ 2145337 h 2475785"/>
              <a:gd name="connsiteX2" fmla="*/ 1839972 w 3030187"/>
              <a:gd name="connsiteY2" fmla="*/ 978563 h 2475785"/>
              <a:gd name="connsiteX3" fmla="*/ 608617 w 3030187"/>
              <a:gd name="connsiteY3" fmla="*/ 1018127 h 2475785"/>
              <a:gd name="connsiteX4" fmla="*/ 525719 w 3030187"/>
              <a:gd name="connsiteY4" fmla="*/ 1020602 h 2475785"/>
              <a:gd name="connsiteX5" fmla="*/ 280834 w 3030187"/>
              <a:gd name="connsiteY5" fmla="*/ 966302 h 2475785"/>
              <a:gd name="connsiteX6" fmla="*/ 19613 w 3030187"/>
              <a:gd name="connsiteY6" fmla="*/ 650628 h 2475785"/>
              <a:gd name="connsiteX7" fmla="*/ 3429 w 3030187"/>
              <a:gd name="connsiteY7" fmla="*/ 569216 h 2475785"/>
              <a:gd name="connsiteX8" fmla="*/ 293857 w 3030187"/>
              <a:gd name="connsiteY8" fmla="*/ 48030 h 2475785"/>
              <a:gd name="connsiteX9" fmla="*/ 519817 w 3030187"/>
              <a:gd name="connsiteY9" fmla="*/ 89 h 2475785"/>
              <a:gd name="connsiteX10" fmla="*/ 2667007 w 3030187"/>
              <a:gd name="connsiteY10" fmla="*/ 39425 h 2475785"/>
              <a:gd name="connsiteX11" fmla="*/ 2808927 w 3030187"/>
              <a:gd name="connsiteY11" fmla="*/ 82416 h 2475785"/>
              <a:gd name="connsiteX12" fmla="*/ 3021788 w 3030187"/>
              <a:gd name="connsiteY12" fmla="*/ 365684 h 2475785"/>
              <a:gd name="connsiteX13" fmla="*/ 3021788 w 3030187"/>
              <a:gd name="connsiteY13" fmla="*/ 365684 h 2475785"/>
              <a:gd name="connsiteX14" fmla="*/ 2899630 w 3030187"/>
              <a:gd name="connsiteY14" fmla="*/ 821640 h 2475785"/>
              <a:gd name="connsiteX15" fmla="*/ 1922680 w 3030187"/>
              <a:gd name="connsiteY15" fmla="*/ 2475747 h 2475785"/>
              <a:gd name="connsiteX16" fmla="*/ 1317112 w 3030187"/>
              <a:gd name="connsiteY16" fmla="*/ 2141986 h 2475785"/>
              <a:gd name="connsiteX17" fmla="*/ 1919824 w 3030187"/>
              <a:gd name="connsiteY17" fmla="*/ 2465619 h 2475785"/>
              <a:gd name="connsiteX18" fmla="*/ 2893423 w 3030187"/>
              <a:gd name="connsiteY18" fmla="*/ 817261 h 2475785"/>
              <a:gd name="connsiteX19" fmla="*/ 2893652 w 3030187"/>
              <a:gd name="connsiteY19" fmla="*/ 816995 h 2475785"/>
              <a:gd name="connsiteX20" fmla="*/ 3014362 w 3030187"/>
              <a:gd name="connsiteY20" fmla="*/ 367207 h 2475785"/>
              <a:gd name="connsiteX21" fmla="*/ 3014362 w 3030187"/>
              <a:gd name="connsiteY21" fmla="*/ 367207 h 2475785"/>
              <a:gd name="connsiteX22" fmla="*/ 2805461 w 3030187"/>
              <a:gd name="connsiteY22" fmla="*/ 89232 h 2475785"/>
              <a:gd name="connsiteX23" fmla="*/ 2666512 w 3030187"/>
              <a:gd name="connsiteY23" fmla="*/ 47040 h 2475785"/>
              <a:gd name="connsiteX24" fmla="*/ 943482 w 3030187"/>
              <a:gd name="connsiteY24" fmla="*/ 15473 h 2475785"/>
              <a:gd name="connsiteX25" fmla="*/ 519664 w 3030187"/>
              <a:gd name="connsiteY25" fmla="*/ 7705 h 2475785"/>
              <a:gd name="connsiteX26" fmla="*/ 297055 w 3030187"/>
              <a:gd name="connsiteY26" fmla="*/ 54923 h 2475785"/>
              <a:gd name="connsiteX27" fmla="*/ 10969 w 3030187"/>
              <a:gd name="connsiteY27" fmla="*/ 568340 h 2475785"/>
              <a:gd name="connsiteX28" fmla="*/ 26924 w 3030187"/>
              <a:gd name="connsiteY28" fmla="*/ 648534 h 2475785"/>
              <a:gd name="connsiteX29" fmla="*/ 284261 w 3030187"/>
              <a:gd name="connsiteY29" fmla="*/ 959486 h 2475785"/>
              <a:gd name="connsiteX30" fmla="*/ 525490 w 3030187"/>
              <a:gd name="connsiteY30" fmla="*/ 1012948 h 2475785"/>
              <a:gd name="connsiteX31" fmla="*/ 608388 w 3030187"/>
              <a:gd name="connsiteY31" fmla="*/ 1010474 h 2475785"/>
              <a:gd name="connsiteX32" fmla="*/ 1845874 w 3030187"/>
              <a:gd name="connsiteY32" fmla="*/ 970681 h 2475785"/>
              <a:gd name="connsiteX33" fmla="*/ 1852043 w 3030187"/>
              <a:gd name="connsiteY33" fmla="*/ 970453 h 2475785"/>
              <a:gd name="connsiteX34" fmla="*/ 1849492 w 3030187"/>
              <a:gd name="connsiteY34" fmla="*/ 976050 h 2475785"/>
              <a:gd name="connsiteX35" fmla="*/ 1317112 w 3030187"/>
              <a:gd name="connsiteY35" fmla="*/ 2141910 h 247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030187" h="2475785">
                <a:moveTo>
                  <a:pt x="1922680" y="2475785"/>
                </a:moveTo>
                <a:lnTo>
                  <a:pt x="1307211" y="2145337"/>
                </a:lnTo>
                <a:lnTo>
                  <a:pt x="1839972" y="978563"/>
                </a:lnTo>
                <a:cubicBezTo>
                  <a:pt x="1411204" y="994099"/>
                  <a:pt x="947594" y="1007960"/>
                  <a:pt x="608617" y="1018127"/>
                </a:cubicBezTo>
                <a:lnTo>
                  <a:pt x="525719" y="1020602"/>
                </a:lnTo>
                <a:cubicBezTo>
                  <a:pt x="440841" y="1023115"/>
                  <a:pt x="356154" y="1004343"/>
                  <a:pt x="280834" y="966302"/>
                </a:cubicBezTo>
                <a:cubicBezTo>
                  <a:pt x="153651" y="902177"/>
                  <a:pt x="58453" y="787141"/>
                  <a:pt x="19613" y="650628"/>
                </a:cubicBezTo>
                <a:cubicBezTo>
                  <a:pt x="12035" y="624240"/>
                  <a:pt x="6590" y="596823"/>
                  <a:pt x="3429" y="569216"/>
                </a:cubicBezTo>
                <a:cubicBezTo>
                  <a:pt x="-21893" y="350948"/>
                  <a:pt x="94819" y="141476"/>
                  <a:pt x="293857" y="48030"/>
                </a:cubicBezTo>
                <a:cubicBezTo>
                  <a:pt x="364607" y="14788"/>
                  <a:pt x="440613" y="-1358"/>
                  <a:pt x="519817" y="89"/>
                </a:cubicBezTo>
                <a:lnTo>
                  <a:pt x="2667007" y="39425"/>
                </a:lnTo>
                <a:cubicBezTo>
                  <a:pt x="2717119" y="45099"/>
                  <a:pt x="2764755" y="59568"/>
                  <a:pt x="2808927" y="82416"/>
                </a:cubicBezTo>
                <a:cubicBezTo>
                  <a:pt x="2919889" y="139839"/>
                  <a:pt x="2997493" y="243070"/>
                  <a:pt x="3021788" y="365684"/>
                </a:cubicBezTo>
                <a:lnTo>
                  <a:pt x="3021788" y="365684"/>
                </a:lnTo>
                <a:cubicBezTo>
                  <a:pt x="3051337" y="514991"/>
                  <a:pt x="3001111" y="702416"/>
                  <a:pt x="2899630" y="821640"/>
                </a:cubicBezTo>
                <a:lnTo>
                  <a:pt x="1922680" y="2475747"/>
                </a:lnTo>
                <a:close/>
                <a:moveTo>
                  <a:pt x="1317112" y="2141986"/>
                </a:moveTo>
                <a:lnTo>
                  <a:pt x="1919824" y="2465619"/>
                </a:lnTo>
                <a:lnTo>
                  <a:pt x="2893423" y="817261"/>
                </a:lnTo>
                <a:lnTo>
                  <a:pt x="2893652" y="816995"/>
                </a:lnTo>
                <a:cubicBezTo>
                  <a:pt x="2993875" y="699445"/>
                  <a:pt x="3043492" y="514496"/>
                  <a:pt x="3014362" y="367207"/>
                </a:cubicBezTo>
                <a:lnTo>
                  <a:pt x="3014362" y="367207"/>
                </a:lnTo>
                <a:cubicBezTo>
                  <a:pt x="2990525" y="246878"/>
                  <a:pt x="2914367" y="145551"/>
                  <a:pt x="2805461" y="89232"/>
                </a:cubicBezTo>
                <a:cubicBezTo>
                  <a:pt x="2762090" y="66803"/>
                  <a:pt x="2715329" y="52600"/>
                  <a:pt x="2666512" y="47040"/>
                </a:cubicBezTo>
                <a:lnTo>
                  <a:pt x="943482" y="15473"/>
                </a:lnTo>
                <a:lnTo>
                  <a:pt x="519664" y="7705"/>
                </a:lnTo>
                <a:cubicBezTo>
                  <a:pt x="441641" y="6258"/>
                  <a:pt x="366740" y="22175"/>
                  <a:pt x="297055" y="54923"/>
                </a:cubicBezTo>
                <a:cubicBezTo>
                  <a:pt x="100987" y="146997"/>
                  <a:pt x="-13973" y="353309"/>
                  <a:pt x="10969" y="568340"/>
                </a:cubicBezTo>
                <a:cubicBezTo>
                  <a:pt x="14092" y="595566"/>
                  <a:pt x="19461" y="622526"/>
                  <a:pt x="26924" y="648534"/>
                </a:cubicBezTo>
                <a:cubicBezTo>
                  <a:pt x="65193" y="782991"/>
                  <a:pt x="158981" y="896351"/>
                  <a:pt x="284261" y="959486"/>
                </a:cubicBezTo>
                <a:cubicBezTo>
                  <a:pt x="358477" y="996955"/>
                  <a:pt x="441908" y="1015500"/>
                  <a:pt x="525490" y="1012948"/>
                </a:cubicBezTo>
                <a:lnTo>
                  <a:pt x="608388" y="1010474"/>
                </a:lnTo>
                <a:cubicBezTo>
                  <a:pt x="948966" y="1000268"/>
                  <a:pt x="1415393" y="986293"/>
                  <a:pt x="1845874" y="970681"/>
                </a:cubicBezTo>
                <a:lnTo>
                  <a:pt x="1852043" y="970453"/>
                </a:lnTo>
                <a:lnTo>
                  <a:pt x="1849492" y="976050"/>
                </a:lnTo>
                <a:lnTo>
                  <a:pt x="1317112" y="2141910"/>
                </a:lnTo>
                <a:close/>
              </a:path>
            </a:pathLst>
          </a:custGeom>
          <a:solidFill>
            <a:schemeClr val="bg1"/>
          </a:solidFill>
          <a:ln w="3805" cap="flat">
            <a:noFill/>
            <a:prstDash val="solid"/>
            <a:miter/>
          </a:ln>
        </p:spPr>
        <p:txBody>
          <a:bodyPr rtlCol="0" anchor="ctr"/>
          <a:lstStyle/>
          <a:p>
            <a:endParaRPr lang="zh-CN" altLang="en-US"/>
          </a:p>
        </p:txBody>
      </p:sp>
      <p:sp>
        <p:nvSpPr>
          <p:cNvPr id="63" name="任意多边形: 形状 62"/>
          <p:cNvSpPr/>
          <p:nvPr>
            <p:custDataLst>
              <p:tags r:id="rId36"/>
            </p:custDataLst>
          </p:nvPr>
        </p:nvSpPr>
        <p:spPr>
          <a:xfrm>
            <a:off x="3523835" y="5477918"/>
            <a:ext cx="197734" cy="216878"/>
          </a:xfrm>
          <a:custGeom>
            <a:avLst/>
            <a:gdLst>
              <a:gd name="connsiteX0" fmla="*/ 58185 w 287114"/>
              <a:gd name="connsiteY0" fmla="*/ 74558 h 314912"/>
              <a:gd name="connsiteX1" fmla="*/ 287115 w 287114"/>
              <a:gd name="connsiteY1" fmla="*/ 34728 h 314912"/>
              <a:gd name="connsiteX2" fmla="*/ 202617 w 287114"/>
              <a:gd name="connsiteY2" fmla="*/ 314912 h 314912"/>
              <a:gd name="connsiteX3" fmla="*/ 0 w 287114"/>
              <a:gd name="connsiteY3" fmla="*/ 156009 h 314912"/>
              <a:gd name="connsiteX4" fmla="*/ 58185 w 287114"/>
              <a:gd name="connsiteY4" fmla="*/ 74597 h 314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14" h="314912">
                <a:moveTo>
                  <a:pt x="58185" y="74558"/>
                </a:moveTo>
                <a:cubicBezTo>
                  <a:pt x="59441" y="75130"/>
                  <a:pt x="133657" y="-62411"/>
                  <a:pt x="287115" y="34728"/>
                </a:cubicBezTo>
                <a:lnTo>
                  <a:pt x="202617" y="314912"/>
                </a:lnTo>
                <a:lnTo>
                  <a:pt x="0" y="156009"/>
                </a:lnTo>
                <a:lnTo>
                  <a:pt x="58185" y="74597"/>
                </a:lnTo>
                <a:close/>
              </a:path>
            </a:pathLst>
          </a:custGeom>
          <a:solidFill>
            <a:srgbClr val="000000"/>
          </a:solidFill>
          <a:ln w="3805" cap="flat">
            <a:noFill/>
            <a:prstDash val="solid"/>
            <a:miter/>
          </a:ln>
        </p:spPr>
        <p:txBody>
          <a:bodyPr rtlCol="0" anchor="ctr"/>
          <a:lstStyle/>
          <a:p>
            <a:endParaRPr lang="zh-CN" altLang="en-US"/>
          </a:p>
        </p:txBody>
      </p:sp>
      <p:sp>
        <p:nvSpPr>
          <p:cNvPr id="64" name="任意多边形: 形状 63"/>
          <p:cNvSpPr/>
          <p:nvPr>
            <p:custDataLst>
              <p:tags r:id="rId37"/>
            </p:custDataLst>
          </p:nvPr>
        </p:nvSpPr>
        <p:spPr>
          <a:xfrm>
            <a:off x="3106273" y="5360615"/>
            <a:ext cx="809518" cy="876613"/>
          </a:xfrm>
          <a:custGeom>
            <a:avLst/>
            <a:gdLst>
              <a:gd name="connsiteX0" fmla="*/ 1156891 w 1175437"/>
              <a:gd name="connsiteY0" fmla="*/ 1194952 h 1272861"/>
              <a:gd name="connsiteX1" fmla="*/ 1101220 w 1175437"/>
              <a:gd name="connsiteY1" fmla="*/ 1272862 h 1272861"/>
              <a:gd name="connsiteX2" fmla="*/ 1068244 w 1175437"/>
              <a:gd name="connsiteY2" fmla="*/ 1272862 h 1272861"/>
              <a:gd name="connsiteX3" fmla="*/ 397446 w 1175437"/>
              <a:gd name="connsiteY3" fmla="*/ 807348 h 1272861"/>
              <a:gd name="connsiteX4" fmla="*/ 212802 w 1175437"/>
              <a:gd name="connsiteY4" fmla="*/ 651795 h 1272861"/>
              <a:gd name="connsiteX5" fmla="*/ 22979 w 1175437"/>
              <a:gd name="connsiteY5" fmla="*/ 539311 h 1272861"/>
              <a:gd name="connsiteX6" fmla="*/ 10070 w 1175437"/>
              <a:gd name="connsiteY6" fmla="*/ 463724 h 1272861"/>
              <a:gd name="connsiteX7" fmla="*/ 96471 w 1175437"/>
              <a:gd name="connsiteY7" fmla="*/ 342824 h 1272861"/>
              <a:gd name="connsiteX8" fmla="*/ 96547 w 1175437"/>
              <a:gd name="connsiteY8" fmla="*/ 342824 h 1272861"/>
              <a:gd name="connsiteX9" fmla="*/ 129409 w 1175437"/>
              <a:gd name="connsiteY9" fmla="*/ 342824 h 1272861"/>
              <a:gd name="connsiteX10" fmla="*/ 374485 w 1175437"/>
              <a:gd name="connsiteY10" fmla="*/ 0 h 1272861"/>
              <a:gd name="connsiteX11" fmla="*/ 856715 w 1175437"/>
              <a:gd name="connsiteY11" fmla="*/ 349107 h 1272861"/>
              <a:gd name="connsiteX12" fmla="*/ 851613 w 1175437"/>
              <a:gd name="connsiteY12" fmla="*/ 486076 h 1272861"/>
              <a:gd name="connsiteX13" fmla="*/ 1003510 w 1175437"/>
              <a:gd name="connsiteY13" fmla="*/ 826311 h 1272861"/>
              <a:gd name="connsiteX14" fmla="*/ 1173379 w 1175437"/>
              <a:gd name="connsiteY14" fmla="*/ 1079573 h 1272861"/>
              <a:gd name="connsiteX15" fmla="*/ 1157957 w 1175437"/>
              <a:gd name="connsiteY15" fmla="*/ 1190535 h 1272861"/>
              <a:gd name="connsiteX16" fmla="*/ 1157957 w 1175437"/>
              <a:gd name="connsiteY16" fmla="*/ 1190611 h 1272861"/>
              <a:gd name="connsiteX17" fmla="*/ 1156891 w 1175437"/>
              <a:gd name="connsiteY17" fmla="*/ 1194914 h 1272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75437" h="1272861">
                <a:moveTo>
                  <a:pt x="1156891" y="1194952"/>
                </a:moveTo>
                <a:lnTo>
                  <a:pt x="1101220" y="1272862"/>
                </a:lnTo>
                <a:lnTo>
                  <a:pt x="1068244" y="1272862"/>
                </a:lnTo>
                <a:cubicBezTo>
                  <a:pt x="1068244" y="1272862"/>
                  <a:pt x="397446" y="807348"/>
                  <a:pt x="397446" y="807348"/>
                </a:cubicBezTo>
                <a:lnTo>
                  <a:pt x="212802" y="651795"/>
                </a:lnTo>
                <a:lnTo>
                  <a:pt x="22979" y="539311"/>
                </a:lnTo>
                <a:cubicBezTo>
                  <a:pt x="-1582" y="522099"/>
                  <a:pt x="-7370" y="488133"/>
                  <a:pt x="10070" y="463724"/>
                </a:cubicBezTo>
                <a:lnTo>
                  <a:pt x="96471" y="342824"/>
                </a:lnTo>
                <a:cubicBezTo>
                  <a:pt x="96471" y="342824"/>
                  <a:pt x="96471" y="342824"/>
                  <a:pt x="96547" y="342824"/>
                </a:cubicBezTo>
                <a:lnTo>
                  <a:pt x="129409" y="342824"/>
                </a:lnTo>
                <a:cubicBezTo>
                  <a:pt x="129409" y="342824"/>
                  <a:pt x="374485" y="0"/>
                  <a:pt x="374485" y="0"/>
                </a:cubicBezTo>
                <a:lnTo>
                  <a:pt x="856715" y="349107"/>
                </a:lnTo>
                <a:lnTo>
                  <a:pt x="851613" y="486076"/>
                </a:lnTo>
                <a:lnTo>
                  <a:pt x="1003510" y="826311"/>
                </a:lnTo>
                <a:cubicBezTo>
                  <a:pt x="1003510" y="826311"/>
                  <a:pt x="1164050" y="1072872"/>
                  <a:pt x="1173379" y="1079573"/>
                </a:cubicBezTo>
                <a:cubicBezTo>
                  <a:pt x="1181642" y="1085475"/>
                  <a:pt x="1162679" y="1170201"/>
                  <a:pt x="1157957" y="1190535"/>
                </a:cubicBezTo>
                <a:cubicBezTo>
                  <a:pt x="1157957" y="1190535"/>
                  <a:pt x="1157957" y="1190535"/>
                  <a:pt x="1157957" y="1190611"/>
                </a:cubicBezTo>
                <a:cubicBezTo>
                  <a:pt x="1157272" y="1193391"/>
                  <a:pt x="1156891" y="1194914"/>
                  <a:pt x="1156891" y="1194914"/>
                </a:cubicBezTo>
                <a:close/>
              </a:path>
            </a:pathLst>
          </a:custGeom>
          <a:solidFill>
            <a:srgbClr val="FFFFFF"/>
          </a:solidFill>
          <a:ln w="3805" cap="flat">
            <a:noFill/>
            <a:prstDash val="solid"/>
            <a:miter/>
          </a:ln>
        </p:spPr>
        <p:txBody>
          <a:bodyPr rtlCol="0" anchor="ctr"/>
          <a:lstStyle/>
          <a:p>
            <a:endParaRPr lang="zh-CN" altLang="en-US"/>
          </a:p>
        </p:txBody>
      </p:sp>
      <p:sp>
        <p:nvSpPr>
          <p:cNvPr id="65" name="任意多边形: 形状 64"/>
          <p:cNvSpPr/>
          <p:nvPr>
            <p:custDataLst>
              <p:tags r:id="rId38"/>
            </p:custDataLst>
          </p:nvPr>
        </p:nvSpPr>
        <p:spPr>
          <a:xfrm>
            <a:off x="3103630" y="5356944"/>
            <a:ext cx="814648" cy="882907"/>
          </a:xfrm>
          <a:custGeom>
            <a:avLst/>
            <a:gdLst>
              <a:gd name="connsiteX0" fmla="*/ 1106998 w 1182887"/>
              <a:gd name="connsiteY0" fmla="*/ 1282001 h 1282000"/>
              <a:gd name="connsiteX1" fmla="*/ 1070862 w 1182887"/>
              <a:gd name="connsiteY1" fmla="*/ 1282001 h 1282000"/>
              <a:gd name="connsiteX2" fmla="*/ 1069872 w 1182887"/>
              <a:gd name="connsiteY2" fmla="*/ 1281277 h 1282000"/>
              <a:gd name="connsiteX3" fmla="*/ 399075 w 1182887"/>
              <a:gd name="connsiteY3" fmla="*/ 815801 h 1282000"/>
              <a:gd name="connsiteX4" fmla="*/ 214392 w 1182887"/>
              <a:gd name="connsiteY4" fmla="*/ 660249 h 1282000"/>
              <a:gd name="connsiteX5" fmla="*/ 24874 w 1182887"/>
              <a:gd name="connsiteY5" fmla="*/ 547917 h 1282000"/>
              <a:gd name="connsiteX6" fmla="*/ 846 w 1182887"/>
              <a:gd name="connsiteY6" fmla="*/ 510218 h 1282000"/>
              <a:gd name="connsiteX7" fmla="*/ 10785 w 1182887"/>
              <a:gd name="connsiteY7" fmla="*/ 466847 h 1282000"/>
              <a:gd name="connsiteX8" fmla="*/ 99394 w 1182887"/>
              <a:gd name="connsiteY8" fmla="*/ 342824 h 1282000"/>
              <a:gd name="connsiteX9" fmla="*/ 101527 w 1182887"/>
              <a:gd name="connsiteY9" fmla="*/ 344385 h 1282000"/>
              <a:gd name="connsiteX10" fmla="*/ 131266 w 1182887"/>
              <a:gd name="connsiteY10" fmla="*/ 344385 h 1282000"/>
              <a:gd name="connsiteX11" fmla="*/ 377408 w 1182887"/>
              <a:gd name="connsiteY11" fmla="*/ 0 h 1282000"/>
              <a:gd name="connsiteX12" fmla="*/ 380530 w 1182887"/>
              <a:gd name="connsiteY12" fmla="*/ 2247 h 1282000"/>
              <a:gd name="connsiteX13" fmla="*/ 864398 w 1182887"/>
              <a:gd name="connsiteY13" fmla="*/ 352534 h 1282000"/>
              <a:gd name="connsiteX14" fmla="*/ 859258 w 1182887"/>
              <a:gd name="connsiteY14" fmla="*/ 490684 h 1282000"/>
              <a:gd name="connsiteX15" fmla="*/ 1010659 w 1182887"/>
              <a:gd name="connsiteY15" fmla="*/ 829852 h 1282000"/>
              <a:gd name="connsiteX16" fmla="*/ 1179501 w 1182887"/>
              <a:gd name="connsiteY16" fmla="*/ 1081896 h 1282000"/>
              <a:gd name="connsiteX17" fmla="*/ 1165678 w 1182887"/>
              <a:gd name="connsiteY17" fmla="*/ 1196056 h 1282000"/>
              <a:gd name="connsiteX18" fmla="*/ 1165678 w 1182887"/>
              <a:gd name="connsiteY18" fmla="*/ 1196056 h 1282000"/>
              <a:gd name="connsiteX19" fmla="*/ 1164231 w 1182887"/>
              <a:gd name="connsiteY19" fmla="*/ 1201883 h 1282000"/>
              <a:gd name="connsiteX20" fmla="*/ 1163812 w 1182887"/>
              <a:gd name="connsiteY20" fmla="*/ 1202454 h 1282000"/>
              <a:gd name="connsiteX21" fmla="*/ 1106998 w 1182887"/>
              <a:gd name="connsiteY21" fmla="*/ 1281963 h 1282000"/>
              <a:gd name="connsiteX22" fmla="*/ 1073261 w 1182887"/>
              <a:gd name="connsiteY22" fmla="*/ 1274347 h 1282000"/>
              <a:gd name="connsiteX23" fmla="*/ 1103076 w 1182887"/>
              <a:gd name="connsiteY23" fmla="*/ 1274347 h 1282000"/>
              <a:gd name="connsiteX24" fmla="*/ 1157187 w 1182887"/>
              <a:gd name="connsiteY24" fmla="*/ 1198646 h 1282000"/>
              <a:gd name="connsiteX25" fmla="*/ 1157872 w 1182887"/>
              <a:gd name="connsiteY25" fmla="*/ 1195828 h 1282000"/>
              <a:gd name="connsiteX26" fmla="*/ 1157758 w 1182887"/>
              <a:gd name="connsiteY26" fmla="*/ 1195105 h 1282000"/>
              <a:gd name="connsiteX27" fmla="*/ 1158215 w 1182887"/>
              <a:gd name="connsiteY27" fmla="*/ 1194381 h 1282000"/>
              <a:gd name="connsiteX28" fmla="*/ 1174703 w 1182887"/>
              <a:gd name="connsiteY28" fmla="*/ 1087799 h 1282000"/>
              <a:gd name="connsiteX29" fmla="*/ 1004109 w 1182887"/>
              <a:gd name="connsiteY29" fmla="*/ 833736 h 1282000"/>
              <a:gd name="connsiteX30" fmla="*/ 1003843 w 1182887"/>
              <a:gd name="connsiteY30" fmla="*/ 833203 h 1282000"/>
              <a:gd name="connsiteX31" fmla="*/ 851604 w 1182887"/>
              <a:gd name="connsiteY31" fmla="*/ 492131 h 1282000"/>
              <a:gd name="connsiteX32" fmla="*/ 856668 w 1182887"/>
              <a:gd name="connsiteY32" fmla="*/ 356304 h 1282000"/>
              <a:gd name="connsiteX33" fmla="*/ 379197 w 1182887"/>
              <a:gd name="connsiteY33" fmla="*/ 10662 h 1282000"/>
              <a:gd name="connsiteX34" fmla="*/ 135226 w 1182887"/>
              <a:gd name="connsiteY34" fmla="*/ 352039 h 1282000"/>
              <a:gd name="connsiteX35" fmla="*/ 102250 w 1182887"/>
              <a:gd name="connsiteY35" fmla="*/ 352039 h 1282000"/>
              <a:gd name="connsiteX36" fmla="*/ 16991 w 1182887"/>
              <a:gd name="connsiteY36" fmla="*/ 471264 h 1282000"/>
              <a:gd name="connsiteX37" fmla="*/ 8347 w 1182887"/>
              <a:gd name="connsiteY37" fmla="*/ 508924 h 1282000"/>
              <a:gd name="connsiteX38" fmla="*/ 28986 w 1182887"/>
              <a:gd name="connsiteY38" fmla="*/ 541519 h 1282000"/>
              <a:gd name="connsiteX39" fmla="*/ 219076 w 1182887"/>
              <a:gd name="connsiteY39" fmla="*/ 654194 h 1282000"/>
              <a:gd name="connsiteX40" fmla="*/ 403720 w 1182887"/>
              <a:gd name="connsiteY40" fmla="*/ 809747 h 1282000"/>
              <a:gd name="connsiteX41" fmla="*/ 1073261 w 1182887"/>
              <a:gd name="connsiteY41" fmla="*/ 1274347 h 128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182887" h="1282000">
                <a:moveTo>
                  <a:pt x="1106998" y="1282001"/>
                </a:moveTo>
                <a:lnTo>
                  <a:pt x="1070862" y="1282001"/>
                </a:lnTo>
                <a:cubicBezTo>
                  <a:pt x="1070862" y="1282001"/>
                  <a:pt x="1069872" y="1281277"/>
                  <a:pt x="1069872" y="1281277"/>
                </a:cubicBezTo>
                <a:lnTo>
                  <a:pt x="399075" y="815801"/>
                </a:lnTo>
                <a:lnTo>
                  <a:pt x="214392" y="660249"/>
                </a:lnTo>
                <a:lnTo>
                  <a:pt x="24874" y="547917"/>
                </a:lnTo>
                <a:cubicBezTo>
                  <a:pt x="11927" y="538854"/>
                  <a:pt x="3474" y="525488"/>
                  <a:pt x="846" y="510218"/>
                </a:cubicBezTo>
                <a:cubicBezTo>
                  <a:pt x="-1781" y="494911"/>
                  <a:pt x="1760" y="479489"/>
                  <a:pt x="10785" y="466847"/>
                </a:cubicBezTo>
                <a:lnTo>
                  <a:pt x="99394" y="342824"/>
                </a:lnTo>
                <a:lnTo>
                  <a:pt x="101527" y="344385"/>
                </a:lnTo>
                <a:lnTo>
                  <a:pt x="131266" y="344385"/>
                </a:lnTo>
                <a:cubicBezTo>
                  <a:pt x="131266" y="344385"/>
                  <a:pt x="377408" y="0"/>
                  <a:pt x="377408" y="0"/>
                </a:cubicBezTo>
                <a:lnTo>
                  <a:pt x="380530" y="2247"/>
                </a:lnTo>
                <a:lnTo>
                  <a:pt x="864398" y="352534"/>
                </a:lnTo>
                <a:lnTo>
                  <a:pt x="859258" y="490684"/>
                </a:lnTo>
                <a:lnTo>
                  <a:pt x="1010659" y="829852"/>
                </a:lnTo>
                <a:cubicBezTo>
                  <a:pt x="1074327" y="927639"/>
                  <a:pt x="1171694" y="1075271"/>
                  <a:pt x="1179501" y="1081896"/>
                </a:cubicBezTo>
                <a:cubicBezTo>
                  <a:pt x="1182090" y="1083762"/>
                  <a:pt x="1190239" y="1089550"/>
                  <a:pt x="1165678" y="1196056"/>
                </a:cubicBezTo>
                <a:lnTo>
                  <a:pt x="1165678" y="1196056"/>
                </a:lnTo>
                <a:cubicBezTo>
                  <a:pt x="1165678" y="1196056"/>
                  <a:pt x="1164231" y="1201883"/>
                  <a:pt x="1164231" y="1201883"/>
                </a:cubicBezTo>
                <a:lnTo>
                  <a:pt x="1163812" y="1202454"/>
                </a:lnTo>
                <a:lnTo>
                  <a:pt x="1106998" y="1281963"/>
                </a:lnTo>
                <a:close/>
                <a:moveTo>
                  <a:pt x="1073261" y="1274347"/>
                </a:moveTo>
                <a:lnTo>
                  <a:pt x="1103076" y="1274347"/>
                </a:lnTo>
                <a:cubicBezTo>
                  <a:pt x="1103076" y="1274347"/>
                  <a:pt x="1157187" y="1198646"/>
                  <a:pt x="1157187" y="1198646"/>
                </a:cubicBezTo>
                <a:lnTo>
                  <a:pt x="1157872" y="1195828"/>
                </a:lnTo>
                <a:lnTo>
                  <a:pt x="1157758" y="1195105"/>
                </a:lnTo>
                <a:lnTo>
                  <a:pt x="1158215" y="1194381"/>
                </a:lnTo>
                <a:cubicBezTo>
                  <a:pt x="1173522" y="1128086"/>
                  <a:pt x="1177482" y="1092787"/>
                  <a:pt x="1174703" y="1087799"/>
                </a:cubicBezTo>
                <a:cubicBezTo>
                  <a:pt x="1163203" y="1077746"/>
                  <a:pt x="1030764" y="874671"/>
                  <a:pt x="1004109" y="833736"/>
                </a:cubicBezTo>
                <a:lnTo>
                  <a:pt x="1003843" y="833203"/>
                </a:lnTo>
                <a:lnTo>
                  <a:pt x="851604" y="492131"/>
                </a:lnTo>
                <a:lnTo>
                  <a:pt x="856668" y="356304"/>
                </a:lnTo>
                <a:lnTo>
                  <a:pt x="379197" y="10662"/>
                </a:lnTo>
                <a:lnTo>
                  <a:pt x="135226" y="352039"/>
                </a:lnTo>
                <a:lnTo>
                  <a:pt x="102250" y="352039"/>
                </a:lnTo>
                <a:cubicBezTo>
                  <a:pt x="102250" y="352039"/>
                  <a:pt x="16991" y="471264"/>
                  <a:pt x="16991" y="471264"/>
                </a:cubicBezTo>
                <a:cubicBezTo>
                  <a:pt x="9147" y="482231"/>
                  <a:pt x="6063" y="495634"/>
                  <a:pt x="8347" y="508924"/>
                </a:cubicBezTo>
                <a:cubicBezTo>
                  <a:pt x="10633" y="522213"/>
                  <a:pt x="17943" y="533789"/>
                  <a:pt x="28986" y="541519"/>
                </a:cubicBezTo>
                <a:lnTo>
                  <a:pt x="219076" y="654194"/>
                </a:lnTo>
                <a:lnTo>
                  <a:pt x="403720" y="809747"/>
                </a:lnTo>
                <a:lnTo>
                  <a:pt x="1073261" y="1274347"/>
                </a:lnTo>
                <a:close/>
              </a:path>
            </a:pathLst>
          </a:custGeom>
          <a:solidFill>
            <a:srgbClr val="292929"/>
          </a:solidFill>
          <a:ln w="3805" cap="flat">
            <a:noFill/>
            <a:prstDash val="solid"/>
            <a:miter/>
          </a:ln>
        </p:spPr>
        <p:txBody>
          <a:bodyPr rtlCol="0" anchor="ctr"/>
          <a:lstStyle/>
          <a:p>
            <a:endParaRPr lang="zh-CN" altLang="en-US"/>
          </a:p>
        </p:txBody>
      </p:sp>
      <p:sp>
        <p:nvSpPr>
          <p:cNvPr id="66" name="任意多边形: 形状 65"/>
          <p:cNvSpPr/>
          <p:nvPr>
            <p:custDataLst>
              <p:tags r:id="rId39"/>
            </p:custDataLst>
          </p:nvPr>
        </p:nvSpPr>
        <p:spPr>
          <a:xfrm>
            <a:off x="3583773" y="5699430"/>
            <a:ext cx="168813" cy="156073"/>
          </a:xfrm>
          <a:custGeom>
            <a:avLst/>
            <a:gdLst>
              <a:gd name="connsiteX0" fmla="*/ 173544 w 177340"/>
              <a:gd name="connsiteY0" fmla="*/ 34056 h 34056"/>
              <a:gd name="connsiteX1" fmla="*/ 171336 w 177340"/>
              <a:gd name="connsiteY1" fmla="*/ 33332 h 34056"/>
              <a:gd name="connsiteX2" fmla="*/ 5350 w 177340"/>
              <a:gd name="connsiteY2" fmla="*/ 23318 h 34056"/>
              <a:gd name="connsiteX3" fmla="*/ 324 w 177340"/>
              <a:gd name="connsiteY3" fmla="*/ 21376 h 34056"/>
              <a:gd name="connsiteX4" fmla="*/ 2266 w 177340"/>
              <a:gd name="connsiteY4" fmla="*/ 16349 h 34056"/>
              <a:gd name="connsiteX5" fmla="*/ 175753 w 177340"/>
              <a:gd name="connsiteY5" fmla="*/ 27126 h 34056"/>
              <a:gd name="connsiteX6" fmla="*/ 176628 w 177340"/>
              <a:gd name="connsiteY6" fmla="*/ 32419 h 34056"/>
              <a:gd name="connsiteX7" fmla="*/ 173544 w 177340"/>
              <a:gd name="connsiteY7" fmla="*/ 34018 h 3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 h="246">
                <a:moveTo>
                  <a:pt x="188" y="37"/>
                </a:moveTo>
                <a:cubicBezTo>
                  <a:pt x="187" y="37"/>
                  <a:pt x="187" y="37"/>
                  <a:pt x="186" y="36"/>
                </a:cubicBezTo>
                <a:cubicBezTo>
                  <a:pt x="108" y="-19"/>
                  <a:pt x="7" y="25"/>
                  <a:pt x="6" y="25"/>
                </a:cubicBezTo>
                <a:cubicBezTo>
                  <a:pt x="4" y="26"/>
                  <a:pt x="1" y="25"/>
                  <a:pt x="0" y="23"/>
                </a:cubicBezTo>
                <a:cubicBezTo>
                  <a:pt x="-1" y="21"/>
                  <a:pt x="0" y="19"/>
                  <a:pt x="2" y="18"/>
                </a:cubicBezTo>
                <a:cubicBezTo>
                  <a:pt x="4" y="17"/>
                  <a:pt x="109" y="-29"/>
                  <a:pt x="191" y="29"/>
                </a:cubicBezTo>
                <a:cubicBezTo>
                  <a:pt x="192" y="31"/>
                  <a:pt x="193" y="33"/>
                  <a:pt x="192" y="35"/>
                </a:cubicBezTo>
                <a:cubicBezTo>
                  <a:pt x="191" y="36"/>
                  <a:pt x="189" y="37"/>
                  <a:pt x="188" y="37"/>
                </a:cubicBezTo>
                <a:lnTo>
                  <a:pt x="188" y="37"/>
                </a:lnTo>
                <a:close/>
                <a:moveTo>
                  <a:pt x="226" y="144"/>
                </a:moveTo>
                <a:cubicBezTo>
                  <a:pt x="226" y="144"/>
                  <a:pt x="225" y="143"/>
                  <a:pt x="224" y="143"/>
                </a:cubicBezTo>
                <a:cubicBezTo>
                  <a:pt x="164" y="93"/>
                  <a:pt x="55" y="130"/>
                  <a:pt x="54" y="131"/>
                </a:cubicBezTo>
                <a:cubicBezTo>
                  <a:pt x="51" y="132"/>
                  <a:pt x="49" y="131"/>
                  <a:pt x="48" y="128"/>
                </a:cubicBezTo>
                <a:cubicBezTo>
                  <a:pt x="48" y="126"/>
                  <a:pt x="49" y="124"/>
                  <a:pt x="51" y="123"/>
                </a:cubicBezTo>
                <a:cubicBezTo>
                  <a:pt x="55" y="121"/>
                  <a:pt x="166" y="83"/>
                  <a:pt x="229" y="137"/>
                </a:cubicBezTo>
                <a:cubicBezTo>
                  <a:pt x="231" y="138"/>
                  <a:pt x="231" y="141"/>
                  <a:pt x="230" y="142"/>
                </a:cubicBezTo>
                <a:cubicBezTo>
                  <a:pt x="229" y="143"/>
                  <a:pt x="228" y="144"/>
                  <a:pt x="226" y="144"/>
                </a:cubicBezTo>
                <a:lnTo>
                  <a:pt x="226" y="144"/>
                </a:lnTo>
                <a:close/>
                <a:moveTo>
                  <a:pt x="101" y="246"/>
                </a:moveTo>
                <a:cubicBezTo>
                  <a:pt x="100" y="246"/>
                  <a:pt x="99" y="245"/>
                  <a:pt x="98" y="244"/>
                </a:cubicBezTo>
                <a:cubicBezTo>
                  <a:pt x="97" y="242"/>
                  <a:pt x="97" y="239"/>
                  <a:pt x="99" y="238"/>
                </a:cubicBezTo>
                <a:cubicBezTo>
                  <a:pt x="100" y="238"/>
                  <a:pt x="193" y="184"/>
                  <a:pt x="264" y="235"/>
                </a:cubicBezTo>
                <a:cubicBezTo>
                  <a:pt x="266" y="236"/>
                  <a:pt x="266" y="239"/>
                  <a:pt x="265" y="241"/>
                </a:cubicBezTo>
                <a:cubicBezTo>
                  <a:pt x="264" y="243"/>
                  <a:pt x="261" y="243"/>
                  <a:pt x="259" y="242"/>
                </a:cubicBezTo>
                <a:cubicBezTo>
                  <a:pt x="192" y="194"/>
                  <a:pt x="104" y="245"/>
                  <a:pt x="103" y="245"/>
                </a:cubicBezTo>
                <a:cubicBezTo>
                  <a:pt x="103" y="246"/>
                  <a:pt x="102" y="246"/>
                  <a:pt x="101" y="246"/>
                </a:cubicBezTo>
                <a:lnTo>
                  <a:pt x="101" y="246"/>
                </a:lnTo>
                <a:close/>
              </a:path>
            </a:pathLst>
          </a:custGeom>
          <a:solidFill>
            <a:srgbClr val="000000"/>
          </a:solidFill>
          <a:ln w="3805" cap="flat">
            <a:noFill/>
            <a:prstDash val="solid"/>
            <a:miter/>
          </a:ln>
        </p:spPr>
        <p:txBody>
          <a:bodyPr wrap="square" rtlCol="0" anchor="ctr">
            <a:noAutofit/>
          </a:bodyPr>
          <a:lstStyle/>
          <a:p>
            <a:endParaRPr lang="zh-CN" altLang="en-US"/>
          </a:p>
        </p:txBody>
      </p:sp>
      <p:sp>
        <p:nvSpPr>
          <p:cNvPr id="69" name="任意多边形: 形状 68"/>
          <p:cNvSpPr/>
          <p:nvPr>
            <p:custDataLst>
              <p:tags r:id="rId40"/>
            </p:custDataLst>
          </p:nvPr>
        </p:nvSpPr>
        <p:spPr>
          <a:xfrm>
            <a:off x="3106273" y="5596715"/>
            <a:ext cx="797479" cy="640512"/>
          </a:xfrm>
          <a:custGeom>
            <a:avLst/>
            <a:gdLst>
              <a:gd name="connsiteX0" fmla="*/ 1156891 w 1157957"/>
              <a:gd name="connsiteY0" fmla="*/ 852129 h 930038"/>
              <a:gd name="connsiteX1" fmla="*/ 1101220 w 1157957"/>
              <a:gd name="connsiteY1" fmla="*/ 930038 h 930038"/>
              <a:gd name="connsiteX2" fmla="*/ 1068244 w 1157957"/>
              <a:gd name="connsiteY2" fmla="*/ 930038 h 930038"/>
              <a:gd name="connsiteX3" fmla="*/ 397446 w 1157957"/>
              <a:gd name="connsiteY3" fmla="*/ 464524 h 930038"/>
              <a:gd name="connsiteX4" fmla="*/ 212802 w 1157957"/>
              <a:gd name="connsiteY4" fmla="*/ 308972 h 930038"/>
              <a:gd name="connsiteX5" fmla="*/ 22979 w 1157957"/>
              <a:gd name="connsiteY5" fmla="*/ 196487 h 930038"/>
              <a:gd name="connsiteX6" fmla="*/ 10070 w 1157957"/>
              <a:gd name="connsiteY6" fmla="*/ 120900 h 930038"/>
              <a:gd name="connsiteX7" fmla="*/ 96471 w 1157957"/>
              <a:gd name="connsiteY7" fmla="*/ 0 h 930038"/>
              <a:gd name="connsiteX8" fmla="*/ 96547 w 1157957"/>
              <a:gd name="connsiteY8" fmla="*/ 0 h 930038"/>
              <a:gd name="connsiteX9" fmla="*/ 352666 w 1157957"/>
              <a:gd name="connsiteY9" fmla="*/ 206464 h 930038"/>
              <a:gd name="connsiteX10" fmla="*/ 1157957 w 1157957"/>
              <a:gd name="connsiteY10" fmla="*/ 847711 h 930038"/>
              <a:gd name="connsiteX11" fmla="*/ 1157957 w 1157957"/>
              <a:gd name="connsiteY11" fmla="*/ 847787 h 930038"/>
              <a:gd name="connsiteX12" fmla="*/ 1156891 w 1157957"/>
              <a:gd name="connsiteY12" fmla="*/ 852090 h 93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7957" h="930038">
                <a:moveTo>
                  <a:pt x="1156891" y="852129"/>
                </a:moveTo>
                <a:lnTo>
                  <a:pt x="1101220" y="930038"/>
                </a:lnTo>
                <a:lnTo>
                  <a:pt x="1068244" y="930038"/>
                </a:lnTo>
                <a:cubicBezTo>
                  <a:pt x="1068244" y="930038"/>
                  <a:pt x="397446" y="464524"/>
                  <a:pt x="397446" y="464524"/>
                </a:cubicBezTo>
                <a:lnTo>
                  <a:pt x="212802" y="308972"/>
                </a:lnTo>
                <a:lnTo>
                  <a:pt x="22979" y="196487"/>
                </a:lnTo>
                <a:cubicBezTo>
                  <a:pt x="-1582" y="179276"/>
                  <a:pt x="-7370" y="145309"/>
                  <a:pt x="10070" y="120900"/>
                </a:cubicBezTo>
                <a:lnTo>
                  <a:pt x="96471" y="0"/>
                </a:lnTo>
                <a:cubicBezTo>
                  <a:pt x="96471" y="0"/>
                  <a:pt x="96471" y="0"/>
                  <a:pt x="96547" y="0"/>
                </a:cubicBezTo>
                <a:cubicBezTo>
                  <a:pt x="99289" y="1219"/>
                  <a:pt x="186985" y="39602"/>
                  <a:pt x="352666" y="206464"/>
                </a:cubicBezTo>
                <a:cubicBezTo>
                  <a:pt x="521012" y="376029"/>
                  <a:pt x="1157957" y="847711"/>
                  <a:pt x="1157957" y="847711"/>
                </a:cubicBezTo>
                <a:cubicBezTo>
                  <a:pt x="1157957" y="847711"/>
                  <a:pt x="1157957" y="847711"/>
                  <a:pt x="1157957" y="847787"/>
                </a:cubicBezTo>
                <a:cubicBezTo>
                  <a:pt x="1157272" y="850567"/>
                  <a:pt x="1156891" y="852090"/>
                  <a:pt x="1156891" y="852090"/>
                </a:cubicBezTo>
                <a:close/>
              </a:path>
            </a:pathLst>
          </a:custGeom>
          <a:solidFill>
            <a:srgbClr val="000000"/>
          </a:solidFill>
          <a:ln w="3805" cap="flat">
            <a:noFill/>
            <a:prstDash val="solid"/>
            <a:miter/>
          </a:ln>
        </p:spPr>
        <p:txBody>
          <a:bodyPr rtlCol="0" anchor="ctr"/>
          <a:lstStyle/>
          <a:p>
            <a:endParaRPr lang="zh-CN" altLang="en-US"/>
          </a:p>
        </p:txBody>
      </p:sp>
      <p:sp>
        <p:nvSpPr>
          <p:cNvPr id="70" name="任意多边形: 形状 69"/>
          <p:cNvSpPr/>
          <p:nvPr>
            <p:custDataLst>
              <p:tags r:id="rId41"/>
            </p:custDataLst>
          </p:nvPr>
        </p:nvSpPr>
        <p:spPr>
          <a:xfrm>
            <a:off x="3883938" y="4070557"/>
            <a:ext cx="644382" cy="1838730"/>
          </a:xfrm>
          <a:custGeom>
            <a:avLst/>
            <a:gdLst>
              <a:gd name="connsiteX0" fmla="*/ 7218 w 935656"/>
              <a:gd name="connsiteY0" fmla="*/ 471395 h 2669876"/>
              <a:gd name="connsiteX1" fmla="*/ 484117 w 935656"/>
              <a:gd name="connsiteY1" fmla="*/ 2669877 h 2669876"/>
              <a:gd name="connsiteX2" fmla="*/ 935656 w 935656"/>
              <a:gd name="connsiteY2" fmla="*/ 2576317 h 2669876"/>
              <a:gd name="connsiteX3" fmla="*/ 789624 w 935656"/>
              <a:gd name="connsiteY3" fmla="*/ 369267 h 2669876"/>
              <a:gd name="connsiteX4" fmla="*/ 439907 w 935656"/>
              <a:gd name="connsiteY4" fmla="*/ 283 h 2669876"/>
              <a:gd name="connsiteX5" fmla="*/ 439907 w 935656"/>
              <a:gd name="connsiteY5" fmla="*/ 283 h 2669876"/>
              <a:gd name="connsiteX6" fmla="*/ 7218 w 935656"/>
              <a:gd name="connsiteY6" fmla="*/ 471357 h 266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5656" h="2669876">
                <a:moveTo>
                  <a:pt x="7218" y="471395"/>
                </a:moveTo>
                <a:cubicBezTo>
                  <a:pt x="155230" y="1168276"/>
                  <a:pt x="484117" y="2669877"/>
                  <a:pt x="484117" y="2669877"/>
                </a:cubicBezTo>
                <a:lnTo>
                  <a:pt x="935656" y="2576317"/>
                </a:lnTo>
                <a:lnTo>
                  <a:pt x="789624" y="369267"/>
                </a:lnTo>
                <a:cubicBezTo>
                  <a:pt x="784940" y="184090"/>
                  <a:pt x="662479" y="-8399"/>
                  <a:pt x="439907" y="283"/>
                </a:cubicBezTo>
                <a:lnTo>
                  <a:pt x="439907" y="283"/>
                </a:lnTo>
                <a:cubicBezTo>
                  <a:pt x="190872" y="9993"/>
                  <a:pt x="-44570" y="227614"/>
                  <a:pt x="7218" y="471357"/>
                </a:cubicBezTo>
                <a:close/>
              </a:path>
            </a:pathLst>
          </a:custGeom>
          <a:solidFill>
            <a:srgbClr val="FFFFFF"/>
          </a:solidFill>
          <a:ln w="3805" cap="flat">
            <a:noFill/>
            <a:prstDash val="solid"/>
            <a:miter/>
          </a:ln>
        </p:spPr>
        <p:txBody>
          <a:bodyPr rtlCol="0" anchor="ctr"/>
          <a:lstStyle/>
          <a:p>
            <a:endParaRPr lang="zh-CN" altLang="en-US"/>
          </a:p>
        </p:txBody>
      </p:sp>
      <p:sp>
        <p:nvSpPr>
          <p:cNvPr id="71" name="任意多边形: 形状 70"/>
          <p:cNvSpPr/>
          <p:nvPr>
            <p:custDataLst>
              <p:tags r:id="rId42"/>
            </p:custDataLst>
          </p:nvPr>
        </p:nvSpPr>
        <p:spPr>
          <a:xfrm>
            <a:off x="3881399" y="4067936"/>
            <a:ext cx="649700" cy="1844447"/>
          </a:xfrm>
          <a:custGeom>
            <a:avLst/>
            <a:gdLst>
              <a:gd name="connsiteX0" fmla="*/ 484909 w 943378"/>
              <a:gd name="connsiteY0" fmla="*/ 2678178 h 2678177"/>
              <a:gd name="connsiteX1" fmla="*/ 484109 w 943378"/>
              <a:gd name="connsiteY1" fmla="*/ 2674484 h 2678177"/>
              <a:gd name="connsiteX2" fmla="*/ 7210 w 943378"/>
              <a:gd name="connsiteY2" fmla="*/ 475964 h 2678177"/>
              <a:gd name="connsiteX3" fmla="*/ 79902 w 943378"/>
              <a:gd name="connsiteY3" fmla="*/ 185765 h 2678177"/>
              <a:gd name="connsiteX4" fmla="*/ 443479 w 943378"/>
              <a:gd name="connsiteY4" fmla="*/ 283 h 2678177"/>
              <a:gd name="connsiteX5" fmla="*/ 675608 w 943378"/>
              <a:gd name="connsiteY5" fmla="*/ 84361 h 2678177"/>
              <a:gd name="connsiteX6" fmla="*/ 797156 w 943378"/>
              <a:gd name="connsiteY6" fmla="*/ 372961 h 2678177"/>
              <a:gd name="connsiteX7" fmla="*/ 943378 w 943378"/>
              <a:gd name="connsiteY7" fmla="*/ 2583133 h 2678177"/>
              <a:gd name="connsiteX8" fmla="*/ 484909 w 943378"/>
              <a:gd name="connsiteY8" fmla="*/ 2678102 h 2678177"/>
              <a:gd name="connsiteX9" fmla="*/ 14635 w 943378"/>
              <a:gd name="connsiteY9" fmla="*/ 474402 h 2678177"/>
              <a:gd name="connsiteX10" fmla="*/ 490735 w 943378"/>
              <a:gd name="connsiteY10" fmla="*/ 2669191 h 2678177"/>
              <a:gd name="connsiteX11" fmla="*/ 935344 w 943378"/>
              <a:gd name="connsiteY11" fmla="*/ 2577078 h 2678177"/>
              <a:gd name="connsiteX12" fmla="*/ 789540 w 943378"/>
              <a:gd name="connsiteY12" fmla="*/ 373341 h 2678177"/>
              <a:gd name="connsiteX13" fmla="*/ 670391 w 943378"/>
              <a:gd name="connsiteY13" fmla="*/ 89920 h 2678177"/>
              <a:gd name="connsiteX14" fmla="*/ 443746 w 943378"/>
              <a:gd name="connsiteY14" fmla="*/ 7899 h 2678177"/>
              <a:gd name="connsiteX15" fmla="*/ 85881 w 943378"/>
              <a:gd name="connsiteY15" fmla="*/ 190449 h 2678177"/>
              <a:gd name="connsiteX16" fmla="*/ 14597 w 943378"/>
              <a:gd name="connsiteY16" fmla="*/ 474364 h 2678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378" h="2678177">
                <a:moveTo>
                  <a:pt x="484909" y="2678178"/>
                </a:moveTo>
                <a:lnTo>
                  <a:pt x="484109" y="2674484"/>
                </a:lnTo>
                <a:cubicBezTo>
                  <a:pt x="480835" y="2659481"/>
                  <a:pt x="153509" y="1164886"/>
                  <a:pt x="7210" y="475964"/>
                </a:cubicBezTo>
                <a:cubicBezTo>
                  <a:pt x="-13962" y="376274"/>
                  <a:pt x="11855" y="273232"/>
                  <a:pt x="79902" y="185765"/>
                </a:cubicBezTo>
                <a:cubicBezTo>
                  <a:pt x="164704" y="76783"/>
                  <a:pt x="303997" y="5728"/>
                  <a:pt x="443479" y="283"/>
                </a:cubicBezTo>
                <a:cubicBezTo>
                  <a:pt x="532965" y="-3220"/>
                  <a:pt x="613235" y="25872"/>
                  <a:pt x="675608" y="84361"/>
                </a:cubicBezTo>
                <a:cubicBezTo>
                  <a:pt x="748872" y="153093"/>
                  <a:pt x="794338" y="260971"/>
                  <a:pt x="797156" y="372961"/>
                </a:cubicBezTo>
                <a:lnTo>
                  <a:pt x="943378" y="2583133"/>
                </a:lnTo>
                <a:lnTo>
                  <a:pt x="484909" y="2678102"/>
                </a:lnTo>
                <a:close/>
                <a:moveTo>
                  <a:pt x="14635" y="474402"/>
                </a:moveTo>
                <a:cubicBezTo>
                  <a:pt x="157393" y="1146570"/>
                  <a:pt x="472457" y="2585722"/>
                  <a:pt x="490735" y="2669191"/>
                </a:cubicBezTo>
                <a:lnTo>
                  <a:pt x="935344" y="2577078"/>
                </a:lnTo>
                <a:lnTo>
                  <a:pt x="789540" y="373341"/>
                </a:lnTo>
                <a:cubicBezTo>
                  <a:pt x="786760" y="263179"/>
                  <a:pt x="742208" y="157282"/>
                  <a:pt x="670391" y="89920"/>
                </a:cubicBezTo>
                <a:cubicBezTo>
                  <a:pt x="609541" y="32840"/>
                  <a:pt x="531175" y="4510"/>
                  <a:pt x="443746" y="7899"/>
                </a:cubicBezTo>
                <a:cubicBezTo>
                  <a:pt x="306471" y="13268"/>
                  <a:pt x="169350" y="83218"/>
                  <a:pt x="85881" y="190449"/>
                </a:cubicBezTo>
                <a:cubicBezTo>
                  <a:pt x="19243" y="276088"/>
                  <a:pt x="-6080" y="376921"/>
                  <a:pt x="14597" y="474364"/>
                </a:cubicBezTo>
                <a:close/>
              </a:path>
            </a:pathLst>
          </a:custGeom>
          <a:solidFill>
            <a:srgbClr val="000000"/>
          </a:solidFill>
          <a:ln w="3805" cap="flat">
            <a:noFill/>
            <a:prstDash val="solid"/>
            <a:miter/>
          </a:ln>
        </p:spPr>
        <p:txBody>
          <a:bodyPr rtlCol="0" anchor="ctr"/>
          <a:lstStyle/>
          <a:p>
            <a:endParaRPr lang="zh-CN" altLang="en-US"/>
          </a:p>
        </p:txBody>
      </p:sp>
      <p:sp>
        <p:nvSpPr>
          <p:cNvPr id="72" name="任意多边形: 形状 71"/>
          <p:cNvSpPr/>
          <p:nvPr>
            <p:custDataLst>
              <p:tags r:id="rId43"/>
            </p:custDataLst>
          </p:nvPr>
        </p:nvSpPr>
        <p:spPr>
          <a:xfrm>
            <a:off x="2295017" y="3731847"/>
            <a:ext cx="2266923" cy="1779061"/>
          </a:xfrm>
          <a:custGeom>
            <a:avLst/>
            <a:gdLst>
              <a:gd name="connsiteX0" fmla="*/ 3291620 w 3291620"/>
              <a:gd name="connsiteY0" fmla="*/ 2536286 h 2583236"/>
              <a:gd name="connsiteX1" fmla="*/ 3108271 w 3291620"/>
              <a:gd name="connsiteY1" fmla="*/ 644529 h 2583236"/>
              <a:gd name="connsiteX2" fmla="*/ 3105910 w 3291620"/>
              <a:gd name="connsiteY2" fmla="*/ 644757 h 2583236"/>
              <a:gd name="connsiteX3" fmla="*/ 3093002 w 3291620"/>
              <a:gd name="connsiteY3" fmla="*/ 578081 h 2583236"/>
              <a:gd name="connsiteX4" fmla="*/ 3093002 w 3291620"/>
              <a:gd name="connsiteY4" fmla="*/ 578081 h 2583236"/>
              <a:gd name="connsiteX5" fmla="*/ 2717392 w 3291620"/>
              <a:gd name="connsiteY5" fmla="*/ 283694 h 2583236"/>
              <a:gd name="connsiteX6" fmla="*/ 562395 w 3291620"/>
              <a:gd name="connsiteY6" fmla="*/ 4842 h 2583236"/>
              <a:gd name="connsiteX7" fmla="*/ 10214 w 3291620"/>
              <a:gd name="connsiteY7" fmla="*/ 394389 h 2583236"/>
              <a:gd name="connsiteX8" fmla="*/ 10214 w 3291620"/>
              <a:gd name="connsiteY8" fmla="*/ 394389 h 2583236"/>
              <a:gd name="connsiteX9" fmla="*/ 433308 w 3291620"/>
              <a:gd name="connsiteY9" fmla="*/ 983621 h 2583236"/>
              <a:gd name="connsiteX10" fmla="*/ 2339497 w 3291620"/>
              <a:gd name="connsiteY10" fmla="*/ 1120400 h 2583236"/>
              <a:gd name="connsiteX11" fmla="*/ 2610200 w 3291620"/>
              <a:gd name="connsiteY11" fmla="*/ 2583237 h 2583236"/>
              <a:gd name="connsiteX12" fmla="*/ 3291620 w 3291620"/>
              <a:gd name="connsiteY12" fmla="*/ 2536286 h 2583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620" h="2583236">
                <a:moveTo>
                  <a:pt x="3291620" y="2536286"/>
                </a:moveTo>
                <a:lnTo>
                  <a:pt x="3108271" y="644529"/>
                </a:lnTo>
                <a:lnTo>
                  <a:pt x="3105910" y="644757"/>
                </a:lnTo>
                <a:cubicBezTo>
                  <a:pt x="3103511" y="622595"/>
                  <a:pt x="3099246" y="600319"/>
                  <a:pt x="3093002" y="578081"/>
                </a:cubicBezTo>
                <a:lnTo>
                  <a:pt x="3093002" y="578081"/>
                </a:lnTo>
                <a:cubicBezTo>
                  <a:pt x="3045250" y="408630"/>
                  <a:pt x="2893316" y="289558"/>
                  <a:pt x="2717392" y="283694"/>
                </a:cubicBezTo>
                <a:lnTo>
                  <a:pt x="562395" y="4842"/>
                </a:lnTo>
                <a:cubicBezTo>
                  <a:pt x="304373" y="-31371"/>
                  <a:pt x="62649" y="139184"/>
                  <a:pt x="10214" y="394389"/>
                </a:cubicBezTo>
                <a:lnTo>
                  <a:pt x="10214" y="394389"/>
                </a:lnTo>
                <a:cubicBezTo>
                  <a:pt x="-47742" y="676667"/>
                  <a:pt x="147336" y="948360"/>
                  <a:pt x="433308" y="983621"/>
                </a:cubicBezTo>
                <a:cubicBezTo>
                  <a:pt x="949809" y="1047289"/>
                  <a:pt x="1758185" y="1130339"/>
                  <a:pt x="2339497" y="1120400"/>
                </a:cubicBezTo>
                <a:lnTo>
                  <a:pt x="2610200" y="2583237"/>
                </a:lnTo>
                <a:lnTo>
                  <a:pt x="3291620" y="2536286"/>
                </a:lnTo>
                <a:close/>
              </a:path>
            </a:pathLst>
          </a:custGeom>
          <a:solidFill>
            <a:schemeClr val="accent1"/>
          </a:solidFill>
          <a:ln w="3805" cap="flat">
            <a:noFill/>
            <a:prstDash val="solid"/>
            <a:miter/>
          </a:ln>
        </p:spPr>
        <p:txBody>
          <a:bodyPr rtlCol="0" anchor="ctr"/>
          <a:lstStyle/>
          <a:p>
            <a:endParaRPr lang="zh-CN" altLang="en-US"/>
          </a:p>
        </p:txBody>
      </p:sp>
      <p:sp>
        <p:nvSpPr>
          <p:cNvPr id="73" name="任意多边形: 形状 72"/>
          <p:cNvSpPr/>
          <p:nvPr>
            <p:custDataLst>
              <p:tags r:id="rId44"/>
            </p:custDataLst>
          </p:nvPr>
        </p:nvSpPr>
        <p:spPr>
          <a:xfrm>
            <a:off x="2292513" y="3729248"/>
            <a:ext cx="2272311" cy="1784440"/>
          </a:xfrm>
          <a:custGeom>
            <a:avLst/>
            <a:gdLst>
              <a:gd name="connsiteX0" fmla="*/ 2610713 w 3299445"/>
              <a:gd name="connsiteY0" fmla="*/ 2591047 h 2591046"/>
              <a:gd name="connsiteX1" fmla="*/ 2339973 w 3299445"/>
              <a:gd name="connsiteY1" fmla="*/ 1128057 h 2591046"/>
              <a:gd name="connsiteX2" fmla="*/ 2244509 w 3299445"/>
              <a:gd name="connsiteY2" fmla="*/ 1128819 h 2591046"/>
              <a:gd name="connsiteX3" fmla="*/ 436488 w 3299445"/>
              <a:gd name="connsiteY3" fmla="*/ 991202 h 2591046"/>
              <a:gd name="connsiteX4" fmla="*/ 93321 w 3299445"/>
              <a:gd name="connsiteY4" fmla="*/ 787670 h 2591046"/>
              <a:gd name="connsiteX5" fmla="*/ 10119 w 3299445"/>
              <a:gd name="connsiteY5" fmla="*/ 397400 h 2591046"/>
              <a:gd name="connsiteX6" fmla="*/ 566527 w 3299445"/>
              <a:gd name="connsiteY6" fmla="*/ 4846 h 2591046"/>
              <a:gd name="connsiteX7" fmla="*/ 2721485 w 3299445"/>
              <a:gd name="connsiteY7" fmla="*/ 283659 h 2591046"/>
              <a:gd name="connsiteX8" fmla="*/ 3100293 w 3299445"/>
              <a:gd name="connsiteY8" fmla="*/ 580788 h 2591046"/>
              <a:gd name="connsiteX9" fmla="*/ 3112897 w 3299445"/>
              <a:gd name="connsiteY9" fmla="*/ 644342 h 2591046"/>
              <a:gd name="connsiteX10" fmla="*/ 3115334 w 3299445"/>
              <a:gd name="connsiteY10" fmla="*/ 644113 h 2591046"/>
              <a:gd name="connsiteX11" fmla="*/ 3299445 w 3299445"/>
              <a:gd name="connsiteY11" fmla="*/ 2543562 h 2591046"/>
              <a:gd name="connsiteX12" fmla="*/ 3295524 w 3299445"/>
              <a:gd name="connsiteY12" fmla="*/ 2543829 h 2591046"/>
              <a:gd name="connsiteX13" fmla="*/ 2610713 w 3299445"/>
              <a:gd name="connsiteY13" fmla="*/ 2591009 h 2591046"/>
              <a:gd name="connsiteX14" fmla="*/ 2346294 w 3299445"/>
              <a:gd name="connsiteY14" fmla="*/ 1120327 h 2591046"/>
              <a:gd name="connsiteX15" fmla="*/ 2616958 w 3299445"/>
              <a:gd name="connsiteY15" fmla="*/ 2582974 h 2591046"/>
              <a:gd name="connsiteX16" fmla="*/ 3291106 w 3299445"/>
              <a:gd name="connsiteY16" fmla="*/ 2536518 h 2591046"/>
              <a:gd name="connsiteX17" fmla="*/ 3108480 w 3299445"/>
              <a:gd name="connsiteY17" fmla="*/ 652452 h 2591046"/>
              <a:gd name="connsiteX18" fmla="*/ 3106158 w 3299445"/>
              <a:gd name="connsiteY18" fmla="*/ 652681 h 2591046"/>
              <a:gd name="connsiteX19" fmla="*/ 3105738 w 3299445"/>
              <a:gd name="connsiteY19" fmla="*/ 648949 h 2591046"/>
              <a:gd name="connsiteX20" fmla="*/ 3092944 w 3299445"/>
              <a:gd name="connsiteY20" fmla="*/ 582882 h 2591046"/>
              <a:gd name="connsiteX21" fmla="*/ 2720876 w 3299445"/>
              <a:gd name="connsiteY21" fmla="*/ 291275 h 2591046"/>
              <a:gd name="connsiteX22" fmla="*/ 565537 w 3299445"/>
              <a:gd name="connsiteY22" fmla="*/ 12423 h 2591046"/>
              <a:gd name="connsiteX23" fmla="*/ 17582 w 3299445"/>
              <a:gd name="connsiteY23" fmla="*/ 398962 h 2591046"/>
              <a:gd name="connsiteX24" fmla="*/ 99528 w 3299445"/>
              <a:gd name="connsiteY24" fmla="*/ 783253 h 2591046"/>
              <a:gd name="connsiteX25" fmla="*/ 437440 w 3299445"/>
              <a:gd name="connsiteY25" fmla="*/ 983662 h 2591046"/>
              <a:gd name="connsiteX26" fmla="*/ 2343096 w 3299445"/>
              <a:gd name="connsiteY26" fmla="*/ 1120403 h 2591046"/>
              <a:gd name="connsiteX27" fmla="*/ 2346332 w 3299445"/>
              <a:gd name="connsiteY27" fmla="*/ 1120403 h 25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299445" h="2591046">
                <a:moveTo>
                  <a:pt x="2610713" y="2591047"/>
                </a:moveTo>
                <a:lnTo>
                  <a:pt x="2339973" y="1128057"/>
                </a:lnTo>
                <a:cubicBezTo>
                  <a:pt x="2308786" y="1128590"/>
                  <a:pt x="2276838" y="1128819"/>
                  <a:pt x="2244509" y="1128819"/>
                </a:cubicBezTo>
                <a:cubicBezTo>
                  <a:pt x="1645605" y="1128819"/>
                  <a:pt x="863351" y="1043827"/>
                  <a:pt x="436488" y="991202"/>
                </a:cubicBezTo>
                <a:cubicBezTo>
                  <a:pt x="299137" y="974257"/>
                  <a:pt x="174048" y="900079"/>
                  <a:pt x="93321" y="787670"/>
                </a:cubicBezTo>
                <a:cubicBezTo>
                  <a:pt x="12594" y="675262"/>
                  <a:pt x="-17755" y="532999"/>
                  <a:pt x="10119" y="397400"/>
                </a:cubicBezTo>
                <a:cubicBezTo>
                  <a:pt x="62782" y="140863"/>
                  <a:pt x="307172" y="-31558"/>
                  <a:pt x="566527" y="4846"/>
                </a:cubicBezTo>
                <a:lnTo>
                  <a:pt x="2721485" y="283659"/>
                </a:lnTo>
                <a:cubicBezTo>
                  <a:pt x="2899504" y="289561"/>
                  <a:pt x="3051895" y="408976"/>
                  <a:pt x="3100293" y="580788"/>
                </a:cubicBezTo>
                <a:cubicBezTo>
                  <a:pt x="3106158" y="601579"/>
                  <a:pt x="3110384" y="622941"/>
                  <a:pt x="3112897" y="644342"/>
                </a:cubicBezTo>
                <a:lnTo>
                  <a:pt x="3115334" y="644113"/>
                </a:lnTo>
                <a:lnTo>
                  <a:pt x="3299445" y="2543562"/>
                </a:lnTo>
                <a:lnTo>
                  <a:pt x="3295524" y="2543829"/>
                </a:lnTo>
                <a:lnTo>
                  <a:pt x="2610713" y="2591009"/>
                </a:lnTo>
                <a:close/>
                <a:moveTo>
                  <a:pt x="2346294" y="1120327"/>
                </a:moveTo>
                <a:lnTo>
                  <a:pt x="2616958" y="2582974"/>
                </a:lnTo>
                <a:lnTo>
                  <a:pt x="3291106" y="2536518"/>
                </a:lnTo>
                <a:lnTo>
                  <a:pt x="3108480" y="652452"/>
                </a:lnTo>
                <a:lnTo>
                  <a:pt x="3106158" y="652681"/>
                </a:lnTo>
                <a:lnTo>
                  <a:pt x="3105738" y="648949"/>
                </a:lnTo>
                <a:cubicBezTo>
                  <a:pt x="3103339" y="626711"/>
                  <a:pt x="3099037" y="604473"/>
                  <a:pt x="3092944" y="582882"/>
                </a:cubicBezTo>
                <a:cubicBezTo>
                  <a:pt x="3045460" y="414307"/>
                  <a:pt x="2895924" y="297101"/>
                  <a:pt x="2720876" y="291275"/>
                </a:cubicBezTo>
                <a:lnTo>
                  <a:pt x="565537" y="12423"/>
                </a:lnTo>
                <a:cubicBezTo>
                  <a:pt x="310142" y="-23447"/>
                  <a:pt x="69445" y="146347"/>
                  <a:pt x="17582" y="398962"/>
                </a:cubicBezTo>
                <a:cubicBezTo>
                  <a:pt x="-9835" y="532466"/>
                  <a:pt x="20019" y="672520"/>
                  <a:pt x="99528" y="783253"/>
                </a:cubicBezTo>
                <a:cubicBezTo>
                  <a:pt x="178998" y="893948"/>
                  <a:pt x="302183" y="966984"/>
                  <a:pt x="437440" y="983662"/>
                </a:cubicBezTo>
                <a:cubicBezTo>
                  <a:pt x="887950" y="1039219"/>
                  <a:pt x="1734595" y="1130875"/>
                  <a:pt x="2343096" y="1120403"/>
                </a:cubicBezTo>
                <a:lnTo>
                  <a:pt x="2346332" y="1120403"/>
                </a:lnTo>
                <a:close/>
              </a:path>
            </a:pathLst>
          </a:custGeom>
          <a:solidFill>
            <a:schemeClr val="bg1"/>
          </a:solidFill>
          <a:ln w="3805" cap="flat">
            <a:noFill/>
            <a:prstDash val="solid"/>
            <a:miter/>
          </a:ln>
        </p:spPr>
        <p:txBody>
          <a:bodyPr rtlCol="0" anchor="ctr"/>
          <a:lstStyle/>
          <a:p>
            <a:endParaRPr lang="zh-CN" altLang="en-US"/>
          </a:p>
        </p:txBody>
      </p:sp>
      <p:sp>
        <p:nvSpPr>
          <p:cNvPr id="74" name="任意多边形: 形状 73"/>
          <p:cNvSpPr/>
          <p:nvPr>
            <p:custDataLst>
              <p:tags r:id="rId45"/>
            </p:custDataLst>
          </p:nvPr>
        </p:nvSpPr>
        <p:spPr>
          <a:xfrm>
            <a:off x="4419269" y="5688057"/>
            <a:ext cx="177182" cy="190837"/>
          </a:xfrm>
          <a:custGeom>
            <a:avLst/>
            <a:gdLst>
              <a:gd name="connsiteX0" fmla="*/ 51 w 257273"/>
              <a:gd name="connsiteY0" fmla="*/ 165529 h 277099"/>
              <a:gd name="connsiteX1" fmla="*/ 163105 w 257273"/>
              <a:gd name="connsiteY1" fmla="*/ 0 h 277099"/>
              <a:gd name="connsiteX2" fmla="*/ 257273 w 257273"/>
              <a:gd name="connsiteY2" fmla="*/ 277100 h 277099"/>
              <a:gd name="connsiteX3" fmla="*/ 51 w 257273"/>
              <a:gd name="connsiteY3" fmla="*/ 265638 h 277099"/>
              <a:gd name="connsiteX4" fmla="*/ 51 w 257273"/>
              <a:gd name="connsiteY4" fmla="*/ 165567 h 277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273" h="277099">
                <a:moveTo>
                  <a:pt x="51" y="165529"/>
                </a:moveTo>
                <a:cubicBezTo>
                  <a:pt x="1422" y="165300"/>
                  <a:pt x="-18189" y="10205"/>
                  <a:pt x="163105" y="0"/>
                </a:cubicBezTo>
                <a:lnTo>
                  <a:pt x="257273" y="277100"/>
                </a:lnTo>
                <a:lnTo>
                  <a:pt x="51" y="265638"/>
                </a:lnTo>
                <a:lnTo>
                  <a:pt x="51" y="165567"/>
                </a:lnTo>
                <a:close/>
              </a:path>
            </a:pathLst>
          </a:custGeom>
          <a:solidFill>
            <a:srgbClr val="000000"/>
          </a:solidFill>
          <a:ln w="3805" cap="flat">
            <a:noFill/>
            <a:prstDash val="solid"/>
            <a:miter/>
          </a:ln>
        </p:spPr>
        <p:txBody>
          <a:bodyPr rtlCol="0" anchor="ctr"/>
          <a:lstStyle/>
          <a:p>
            <a:endParaRPr lang="zh-CN" altLang="en-US"/>
          </a:p>
        </p:txBody>
      </p:sp>
      <p:sp>
        <p:nvSpPr>
          <p:cNvPr id="75" name="任意多边形: 形状 74"/>
          <p:cNvSpPr/>
          <p:nvPr>
            <p:custDataLst>
              <p:tags r:id="rId46"/>
            </p:custDataLst>
          </p:nvPr>
        </p:nvSpPr>
        <p:spPr>
          <a:xfrm>
            <a:off x="4140273" y="5780971"/>
            <a:ext cx="935383" cy="443171"/>
          </a:xfrm>
          <a:custGeom>
            <a:avLst/>
            <a:gdLst>
              <a:gd name="connsiteX0" fmla="*/ 1358196 w 1358196"/>
              <a:gd name="connsiteY0" fmla="*/ 517225 h 643494"/>
              <a:gd name="connsiteX1" fmla="*/ 1358196 w 1358196"/>
              <a:gd name="connsiteY1" fmla="*/ 612994 h 643494"/>
              <a:gd name="connsiteX2" fmla="*/ 1331351 w 1358196"/>
              <a:gd name="connsiteY2" fmla="*/ 632147 h 643494"/>
              <a:gd name="connsiteX3" fmla="*/ 514940 w 1358196"/>
              <a:gd name="connsiteY3" fmla="*/ 643494 h 643494"/>
              <a:gd name="connsiteX4" fmla="*/ 274282 w 1358196"/>
              <a:gd name="connsiteY4" fmla="*/ 624303 h 643494"/>
              <a:gd name="connsiteX5" fmla="*/ 54452 w 1358196"/>
              <a:gd name="connsiteY5" fmla="*/ 643152 h 643494"/>
              <a:gd name="connsiteX6" fmla="*/ 0 w 1358196"/>
              <a:gd name="connsiteY6" fmla="*/ 589156 h 643494"/>
              <a:gd name="connsiteX7" fmla="*/ 0 w 1358196"/>
              <a:gd name="connsiteY7" fmla="*/ 440573 h 643494"/>
              <a:gd name="connsiteX8" fmla="*/ 76 w 1358196"/>
              <a:gd name="connsiteY8" fmla="*/ 440534 h 643494"/>
              <a:gd name="connsiteX9" fmla="*/ 26845 w 1358196"/>
              <a:gd name="connsiteY9" fmla="*/ 421457 h 643494"/>
              <a:gd name="connsiteX10" fmla="*/ 26845 w 1358196"/>
              <a:gd name="connsiteY10" fmla="*/ 0 h 643494"/>
              <a:gd name="connsiteX11" fmla="*/ 622170 w 1358196"/>
              <a:gd name="connsiteY11" fmla="*/ 3618 h 643494"/>
              <a:gd name="connsiteX12" fmla="*/ 697642 w 1358196"/>
              <a:gd name="connsiteY12" fmla="*/ 118044 h 643494"/>
              <a:gd name="connsiteX13" fmla="*/ 1019066 w 1358196"/>
              <a:gd name="connsiteY13" fmla="*/ 306535 h 643494"/>
              <a:gd name="connsiteX14" fmla="*/ 1304543 w 1358196"/>
              <a:gd name="connsiteY14" fmla="*/ 413803 h 643494"/>
              <a:gd name="connsiteX15" fmla="*/ 1356521 w 1358196"/>
              <a:gd name="connsiteY15" fmla="*/ 513037 h 643494"/>
              <a:gd name="connsiteX16" fmla="*/ 1356559 w 1358196"/>
              <a:gd name="connsiteY16" fmla="*/ 513112 h 643494"/>
              <a:gd name="connsiteX17" fmla="*/ 1358196 w 1358196"/>
              <a:gd name="connsiteY17" fmla="*/ 517225 h 64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58196" h="643494">
                <a:moveTo>
                  <a:pt x="1358196" y="517225"/>
                </a:moveTo>
                <a:lnTo>
                  <a:pt x="1358196" y="612994"/>
                </a:lnTo>
                <a:lnTo>
                  <a:pt x="1331351" y="632147"/>
                </a:lnTo>
                <a:lnTo>
                  <a:pt x="514940" y="643494"/>
                </a:lnTo>
                <a:lnTo>
                  <a:pt x="274282" y="624303"/>
                </a:lnTo>
                <a:lnTo>
                  <a:pt x="54452" y="643152"/>
                </a:lnTo>
                <a:cubicBezTo>
                  <a:pt x="24446" y="643419"/>
                  <a:pt x="0" y="619162"/>
                  <a:pt x="0" y="589156"/>
                </a:cubicBezTo>
                <a:lnTo>
                  <a:pt x="0" y="440573"/>
                </a:lnTo>
                <a:cubicBezTo>
                  <a:pt x="0" y="440573"/>
                  <a:pt x="38" y="440573"/>
                  <a:pt x="76" y="440534"/>
                </a:cubicBezTo>
                <a:lnTo>
                  <a:pt x="26845" y="421457"/>
                </a:lnTo>
                <a:lnTo>
                  <a:pt x="26845" y="0"/>
                </a:lnTo>
                <a:lnTo>
                  <a:pt x="622170" y="3618"/>
                </a:lnTo>
                <a:lnTo>
                  <a:pt x="697642" y="118044"/>
                </a:lnTo>
                <a:lnTo>
                  <a:pt x="1019066" y="306535"/>
                </a:lnTo>
                <a:cubicBezTo>
                  <a:pt x="1019066" y="306535"/>
                  <a:pt x="1293043" y="413803"/>
                  <a:pt x="1304543" y="413803"/>
                </a:cubicBezTo>
                <a:cubicBezTo>
                  <a:pt x="1314710" y="413803"/>
                  <a:pt x="1348524" y="493769"/>
                  <a:pt x="1356521" y="513037"/>
                </a:cubicBezTo>
                <a:cubicBezTo>
                  <a:pt x="1356521" y="513037"/>
                  <a:pt x="1356521" y="513074"/>
                  <a:pt x="1356559" y="513112"/>
                </a:cubicBezTo>
                <a:cubicBezTo>
                  <a:pt x="1357625" y="515778"/>
                  <a:pt x="1358196" y="517225"/>
                  <a:pt x="1358196" y="517225"/>
                </a:cubicBezTo>
                <a:close/>
              </a:path>
            </a:pathLst>
          </a:custGeom>
          <a:solidFill>
            <a:srgbClr val="FFFFFF"/>
          </a:solidFill>
          <a:ln w="3805" cap="flat">
            <a:noFill/>
            <a:prstDash val="solid"/>
            <a:miter/>
          </a:ln>
        </p:spPr>
        <p:txBody>
          <a:bodyPr rtlCol="0" anchor="ctr"/>
          <a:lstStyle/>
          <a:p>
            <a:endParaRPr lang="zh-CN" altLang="en-US"/>
          </a:p>
        </p:txBody>
      </p:sp>
      <p:sp>
        <p:nvSpPr>
          <p:cNvPr id="76" name="任意多边形: 形状 75"/>
          <p:cNvSpPr/>
          <p:nvPr>
            <p:custDataLst>
              <p:tags r:id="rId47"/>
            </p:custDataLst>
          </p:nvPr>
        </p:nvSpPr>
        <p:spPr>
          <a:xfrm>
            <a:off x="4137651" y="5778295"/>
            <a:ext cx="940627" cy="448468"/>
          </a:xfrm>
          <a:custGeom>
            <a:avLst/>
            <a:gdLst>
              <a:gd name="connsiteX0" fmla="*/ 518786 w 1365811"/>
              <a:gd name="connsiteY0" fmla="*/ 651186 h 651185"/>
              <a:gd name="connsiteX1" fmla="*/ 278089 w 1365811"/>
              <a:gd name="connsiteY1" fmla="*/ 631995 h 651185"/>
              <a:gd name="connsiteX2" fmla="*/ 58565 w 1365811"/>
              <a:gd name="connsiteY2" fmla="*/ 650805 h 651185"/>
              <a:gd name="connsiteX3" fmla="*/ 17097 w 1365811"/>
              <a:gd name="connsiteY3" fmla="*/ 634089 h 651185"/>
              <a:gd name="connsiteX4" fmla="*/ 0 w 1365811"/>
              <a:gd name="connsiteY4" fmla="*/ 593002 h 651185"/>
              <a:gd name="connsiteX5" fmla="*/ 0 w 1365811"/>
              <a:gd name="connsiteY5" fmla="*/ 440610 h 651185"/>
              <a:gd name="connsiteX6" fmla="*/ 2627 w 1365811"/>
              <a:gd name="connsiteY6" fmla="*/ 440610 h 651185"/>
              <a:gd name="connsiteX7" fmla="*/ 26845 w 1365811"/>
              <a:gd name="connsiteY7" fmla="*/ 423322 h 651185"/>
              <a:gd name="connsiteX8" fmla="*/ 26845 w 1365811"/>
              <a:gd name="connsiteY8" fmla="*/ 0 h 651185"/>
              <a:gd name="connsiteX9" fmla="*/ 628034 w 1365811"/>
              <a:gd name="connsiteY9" fmla="*/ 3655 h 651185"/>
              <a:gd name="connsiteX10" fmla="*/ 704154 w 1365811"/>
              <a:gd name="connsiteY10" fmla="*/ 119034 h 651185"/>
              <a:gd name="connsiteX11" fmla="*/ 1024549 w 1365811"/>
              <a:gd name="connsiteY11" fmla="*/ 306915 h 651185"/>
              <a:gd name="connsiteX12" fmla="*/ 1308465 w 1365811"/>
              <a:gd name="connsiteY12" fmla="*/ 413803 h 651185"/>
              <a:gd name="connsiteX13" fmla="*/ 1363603 w 1365811"/>
              <a:gd name="connsiteY13" fmla="*/ 514711 h 651185"/>
              <a:gd name="connsiteX14" fmla="*/ 1363603 w 1365811"/>
              <a:gd name="connsiteY14" fmla="*/ 514711 h 651185"/>
              <a:gd name="connsiteX15" fmla="*/ 1365812 w 1365811"/>
              <a:gd name="connsiteY15" fmla="*/ 520309 h 651185"/>
              <a:gd name="connsiteX16" fmla="*/ 1365812 w 1365811"/>
              <a:gd name="connsiteY16" fmla="*/ 618781 h 651185"/>
              <a:gd name="connsiteX17" fmla="*/ 1336415 w 1365811"/>
              <a:gd name="connsiteY17" fmla="*/ 639762 h 651185"/>
              <a:gd name="connsiteX18" fmla="*/ 1335234 w 1365811"/>
              <a:gd name="connsiteY18" fmla="*/ 639762 h 651185"/>
              <a:gd name="connsiteX19" fmla="*/ 518824 w 1365811"/>
              <a:gd name="connsiteY19" fmla="*/ 651148 h 651185"/>
              <a:gd name="connsiteX20" fmla="*/ 278051 w 1365811"/>
              <a:gd name="connsiteY20" fmla="*/ 624379 h 651185"/>
              <a:gd name="connsiteX21" fmla="*/ 278356 w 1365811"/>
              <a:gd name="connsiteY21" fmla="*/ 624379 h 651185"/>
              <a:gd name="connsiteX22" fmla="*/ 519014 w 1365811"/>
              <a:gd name="connsiteY22" fmla="*/ 643608 h 651185"/>
              <a:gd name="connsiteX23" fmla="*/ 1333864 w 1365811"/>
              <a:gd name="connsiteY23" fmla="*/ 632261 h 651185"/>
              <a:gd name="connsiteX24" fmla="*/ 1358158 w 1365811"/>
              <a:gd name="connsiteY24" fmla="*/ 614935 h 651185"/>
              <a:gd name="connsiteX25" fmla="*/ 1358158 w 1365811"/>
              <a:gd name="connsiteY25" fmla="*/ 521870 h 651185"/>
              <a:gd name="connsiteX26" fmla="*/ 1357092 w 1365811"/>
              <a:gd name="connsiteY26" fmla="*/ 519205 h 651185"/>
              <a:gd name="connsiteX27" fmla="*/ 1356521 w 1365811"/>
              <a:gd name="connsiteY27" fmla="*/ 518634 h 651185"/>
              <a:gd name="connsiteX28" fmla="*/ 1356521 w 1365811"/>
              <a:gd name="connsiteY28" fmla="*/ 517758 h 651185"/>
              <a:gd name="connsiteX29" fmla="*/ 1307970 w 1365811"/>
              <a:gd name="connsiteY29" fmla="*/ 421495 h 651185"/>
              <a:gd name="connsiteX30" fmla="*/ 1021465 w 1365811"/>
              <a:gd name="connsiteY30" fmla="*/ 313998 h 651185"/>
              <a:gd name="connsiteX31" fmla="*/ 1020932 w 1365811"/>
              <a:gd name="connsiteY31" fmla="*/ 313731 h 651185"/>
              <a:gd name="connsiteX32" fmla="*/ 698747 w 1365811"/>
              <a:gd name="connsiteY32" fmla="*/ 124784 h 651185"/>
              <a:gd name="connsiteX33" fmla="*/ 623884 w 1365811"/>
              <a:gd name="connsiteY33" fmla="*/ 11309 h 651185"/>
              <a:gd name="connsiteX34" fmla="*/ 34423 w 1365811"/>
              <a:gd name="connsiteY34" fmla="*/ 7730 h 651185"/>
              <a:gd name="connsiteX35" fmla="*/ 34423 w 1365811"/>
              <a:gd name="connsiteY35" fmla="*/ 427321 h 651185"/>
              <a:gd name="connsiteX36" fmla="*/ 7578 w 1365811"/>
              <a:gd name="connsiteY36" fmla="*/ 446436 h 651185"/>
              <a:gd name="connsiteX37" fmla="*/ 7578 w 1365811"/>
              <a:gd name="connsiteY37" fmla="*/ 593040 h 651185"/>
              <a:gd name="connsiteX38" fmla="*/ 22428 w 1365811"/>
              <a:gd name="connsiteY38" fmla="*/ 628682 h 651185"/>
              <a:gd name="connsiteX39" fmla="*/ 58184 w 1365811"/>
              <a:gd name="connsiteY39" fmla="*/ 643228 h 651185"/>
              <a:gd name="connsiteX40" fmla="*/ 278051 w 1365811"/>
              <a:gd name="connsiteY40" fmla="*/ 624379 h 651185"/>
              <a:gd name="connsiteX41" fmla="*/ 1308313 w 1365811"/>
              <a:gd name="connsiteY41" fmla="*/ 421495 h 651185"/>
              <a:gd name="connsiteX42" fmla="*/ 1308313 w 1365811"/>
              <a:gd name="connsiteY42" fmla="*/ 421495 h 65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365811" h="651185">
                <a:moveTo>
                  <a:pt x="518786" y="651186"/>
                </a:moveTo>
                <a:lnTo>
                  <a:pt x="278089" y="631995"/>
                </a:lnTo>
                <a:lnTo>
                  <a:pt x="58565" y="650805"/>
                </a:lnTo>
                <a:cubicBezTo>
                  <a:pt x="42801" y="650996"/>
                  <a:pt x="28140" y="645017"/>
                  <a:pt x="17097" y="634089"/>
                </a:cubicBezTo>
                <a:cubicBezTo>
                  <a:pt x="6054" y="623160"/>
                  <a:pt x="0" y="608576"/>
                  <a:pt x="0" y="593002"/>
                </a:cubicBezTo>
                <a:lnTo>
                  <a:pt x="0" y="440610"/>
                </a:lnTo>
                <a:lnTo>
                  <a:pt x="2627" y="440610"/>
                </a:lnTo>
                <a:lnTo>
                  <a:pt x="26845" y="423322"/>
                </a:lnTo>
                <a:lnTo>
                  <a:pt x="26845" y="0"/>
                </a:lnTo>
                <a:lnTo>
                  <a:pt x="628034" y="3655"/>
                </a:lnTo>
                <a:lnTo>
                  <a:pt x="704154" y="119034"/>
                </a:lnTo>
                <a:lnTo>
                  <a:pt x="1024549" y="306915"/>
                </a:lnTo>
                <a:cubicBezTo>
                  <a:pt x="1133188" y="349449"/>
                  <a:pt x="1298260" y="412965"/>
                  <a:pt x="1308465" y="413803"/>
                </a:cubicBezTo>
                <a:cubicBezTo>
                  <a:pt x="1311588" y="413879"/>
                  <a:pt x="1321640" y="413803"/>
                  <a:pt x="1363603" y="514711"/>
                </a:cubicBezTo>
                <a:lnTo>
                  <a:pt x="1363603" y="514711"/>
                </a:lnTo>
                <a:cubicBezTo>
                  <a:pt x="1363603" y="514711"/>
                  <a:pt x="1365812" y="520309"/>
                  <a:pt x="1365812" y="520309"/>
                </a:cubicBezTo>
                <a:lnTo>
                  <a:pt x="1365812" y="618781"/>
                </a:lnTo>
                <a:lnTo>
                  <a:pt x="1336415" y="639762"/>
                </a:lnTo>
                <a:lnTo>
                  <a:pt x="1335234" y="639762"/>
                </a:lnTo>
                <a:cubicBezTo>
                  <a:pt x="1335234" y="639762"/>
                  <a:pt x="518824" y="651148"/>
                  <a:pt x="518824" y="651148"/>
                </a:cubicBezTo>
                <a:close/>
                <a:moveTo>
                  <a:pt x="278051" y="624379"/>
                </a:moveTo>
                <a:lnTo>
                  <a:pt x="278356" y="624379"/>
                </a:lnTo>
                <a:cubicBezTo>
                  <a:pt x="278356" y="624379"/>
                  <a:pt x="519014" y="643608"/>
                  <a:pt x="519014" y="643608"/>
                </a:cubicBezTo>
                <a:lnTo>
                  <a:pt x="1333864" y="632261"/>
                </a:lnTo>
                <a:lnTo>
                  <a:pt x="1358158" y="614935"/>
                </a:lnTo>
                <a:lnTo>
                  <a:pt x="1358158" y="521870"/>
                </a:lnTo>
                <a:lnTo>
                  <a:pt x="1357092" y="519205"/>
                </a:lnTo>
                <a:lnTo>
                  <a:pt x="1356521" y="518634"/>
                </a:lnTo>
                <a:lnTo>
                  <a:pt x="1356521" y="517758"/>
                </a:lnTo>
                <a:cubicBezTo>
                  <a:pt x="1334092" y="463838"/>
                  <a:pt x="1314215" y="424427"/>
                  <a:pt x="1307970" y="421495"/>
                </a:cubicBezTo>
                <a:cubicBezTo>
                  <a:pt x="1292777" y="419971"/>
                  <a:pt x="1066931" y="331781"/>
                  <a:pt x="1021465" y="313998"/>
                </a:cubicBezTo>
                <a:lnTo>
                  <a:pt x="1020932" y="313731"/>
                </a:lnTo>
                <a:lnTo>
                  <a:pt x="698747" y="124784"/>
                </a:lnTo>
                <a:lnTo>
                  <a:pt x="623884" y="11309"/>
                </a:lnTo>
                <a:lnTo>
                  <a:pt x="34423" y="7730"/>
                </a:lnTo>
                <a:lnTo>
                  <a:pt x="34423" y="427321"/>
                </a:lnTo>
                <a:lnTo>
                  <a:pt x="7578" y="446436"/>
                </a:lnTo>
                <a:lnTo>
                  <a:pt x="7578" y="593040"/>
                </a:lnTo>
                <a:cubicBezTo>
                  <a:pt x="7578" y="606520"/>
                  <a:pt x="12871" y="619200"/>
                  <a:pt x="22428" y="628682"/>
                </a:cubicBezTo>
                <a:cubicBezTo>
                  <a:pt x="31986" y="638163"/>
                  <a:pt x="44743" y="643418"/>
                  <a:pt x="58184" y="643228"/>
                </a:cubicBezTo>
                <a:lnTo>
                  <a:pt x="278051" y="624379"/>
                </a:lnTo>
                <a:close/>
                <a:moveTo>
                  <a:pt x="1308313" y="421495"/>
                </a:moveTo>
                <a:lnTo>
                  <a:pt x="1308313" y="421495"/>
                </a:lnTo>
                <a:close/>
              </a:path>
            </a:pathLst>
          </a:custGeom>
          <a:solidFill>
            <a:srgbClr val="292929"/>
          </a:solidFill>
          <a:ln w="3805" cap="flat">
            <a:noFill/>
            <a:prstDash val="solid"/>
            <a:miter/>
          </a:ln>
        </p:spPr>
        <p:txBody>
          <a:bodyPr rtlCol="0" anchor="ctr"/>
          <a:lstStyle/>
          <a:p>
            <a:endParaRPr lang="zh-CN" altLang="en-US"/>
          </a:p>
        </p:txBody>
      </p:sp>
      <p:sp>
        <p:nvSpPr>
          <p:cNvPr id="77" name="任意多边形: 形状 76"/>
          <p:cNvSpPr/>
          <p:nvPr>
            <p:custDataLst>
              <p:tags r:id="rId48"/>
            </p:custDataLst>
          </p:nvPr>
        </p:nvSpPr>
        <p:spPr>
          <a:xfrm>
            <a:off x="4533855" y="5868389"/>
            <a:ext cx="218393" cy="145232"/>
          </a:xfrm>
          <a:custGeom>
            <a:avLst/>
            <a:gdLst>
              <a:gd name="connsiteX0" fmla="*/ 313303 w 317111"/>
              <a:gd name="connsiteY0" fmla="*/ 114693 h 210880"/>
              <a:gd name="connsiteX1" fmla="*/ 317111 w 317111"/>
              <a:gd name="connsiteY1" fmla="*/ 118501 h 210880"/>
              <a:gd name="connsiteX2" fmla="*/ 313303 w 317111"/>
              <a:gd name="connsiteY2" fmla="*/ 122309 h 210880"/>
              <a:gd name="connsiteX3" fmla="*/ 198267 w 317111"/>
              <a:gd name="connsiteY3" fmla="*/ 208595 h 210880"/>
              <a:gd name="connsiteX4" fmla="*/ 194802 w 317111"/>
              <a:gd name="connsiteY4" fmla="*/ 210842 h 210880"/>
              <a:gd name="connsiteX5" fmla="*/ 194764 w 317111"/>
              <a:gd name="connsiteY5" fmla="*/ 210880 h 210880"/>
              <a:gd name="connsiteX6" fmla="*/ 193241 w 317111"/>
              <a:gd name="connsiteY6" fmla="*/ 210537 h 210880"/>
              <a:gd name="connsiteX7" fmla="*/ 191299 w 317111"/>
              <a:gd name="connsiteY7" fmla="*/ 205511 h 210880"/>
              <a:gd name="connsiteX8" fmla="*/ 313303 w 317111"/>
              <a:gd name="connsiteY8" fmla="*/ 114693 h 210880"/>
              <a:gd name="connsiteX9" fmla="*/ 234289 w 317111"/>
              <a:gd name="connsiteY9" fmla="*/ 59707 h 210880"/>
              <a:gd name="connsiteX10" fmla="*/ 237793 w 317111"/>
              <a:gd name="connsiteY10" fmla="*/ 63782 h 210880"/>
              <a:gd name="connsiteX11" fmla="*/ 233719 w 317111"/>
              <a:gd name="connsiteY11" fmla="*/ 67285 h 210880"/>
              <a:gd name="connsiteX12" fmla="*/ 99605 w 317111"/>
              <a:gd name="connsiteY12" fmla="*/ 149573 h 210880"/>
              <a:gd name="connsiteX13" fmla="*/ 96482 w 317111"/>
              <a:gd name="connsiteY13" fmla="*/ 151211 h 210880"/>
              <a:gd name="connsiteX14" fmla="*/ 96444 w 317111"/>
              <a:gd name="connsiteY14" fmla="*/ 151211 h 210880"/>
              <a:gd name="connsiteX15" fmla="*/ 94273 w 317111"/>
              <a:gd name="connsiteY15" fmla="*/ 150525 h 210880"/>
              <a:gd name="connsiteX16" fmla="*/ 93321 w 317111"/>
              <a:gd name="connsiteY16" fmla="*/ 145232 h 210880"/>
              <a:gd name="connsiteX17" fmla="*/ 234289 w 317111"/>
              <a:gd name="connsiteY17" fmla="*/ 59707 h 210880"/>
              <a:gd name="connsiteX18" fmla="*/ 147965 w 317111"/>
              <a:gd name="connsiteY18" fmla="*/ 0 h 210880"/>
              <a:gd name="connsiteX19" fmla="*/ 151773 w 317111"/>
              <a:gd name="connsiteY19" fmla="*/ 3808 h 210880"/>
              <a:gd name="connsiteX20" fmla="*/ 147965 w 317111"/>
              <a:gd name="connsiteY20" fmla="*/ 7616 h 210880"/>
              <a:gd name="connsiteX21" fmla="*/ 7111 w 317111"/>
              <a:gd name="connsiteY21" fmla="*/ 95959 h 210880"/>
              <a:gd name="connsiteX22" fmla="*/ 3836 w 317111"/>
              <a:gd name="connsiteY22" fmla="*/ 97824 h 210880"/>
              <a:gd name="connsiteX23" fmla="*/ 3836 w 317111"/>
              <a:gd name="connsiteY23" fmla="*/ 97862 h 210880"/>
              <a:gd name="connsiteX24" fmla="*/ 1895 w 317111"/>
              <a:gd name="connsiteY24" fmla="*/ 97329 h 210880"/>
              <a:gd name="connsiteX25" fmla="*/ 523 w 317111"/>
              <a:gd name="connsiteY25" fmla="*/ 92113 h 210880"/>
              <a:gd name="connsiteX26" fmla="*/ 147965 w 317111"/>
              <a:gd name="connsiteY26" fmla="*/ 0 h 21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17111" h="210880">
                <a:moveTo>
                  <a:pt x="313303" y="114693"/>
                </a:moveTo>
                <a:cubicBezTo>
                  <a:pt x="315398" y="114693"/>
                  <a:pt x="317111" y="116406"/>
                  <a:pt x="317111" y="118501"/>
                </a:cubicBezTo>
                <a:cubicBezTo>
                  <a:pt x="317111" y="120595"/>
                  <a:pt x="315398" y="122309"/>
                  <a:pt x="313303" y="122309"/>
                </a:cubicBezTo>
                <a:cubicBezTo>
                  <a:pt x="237451" y="122309"/>
                  <a:pt x="198648" y="207719"/>
                  <a:pt x="198267" y="208595"/>
                </a:cubicBezTo>
                <a:cubicBezTo>
                  <a:pt x="197620" y="210004"/>
                  <a:pt x="196249" y="210842"/>
                  <a:pt x="194802" y="210842"/>
                </a:cubicBezTo>
                <a:lnTo>
                  <a:pt x="194764" y="210880"/>
                </a:lnTo>
                <a:cubicBezTo>
                  <a:pt x="194231" y="210880"/>
                  <a:pt x="193736" y="210766"/>
                  <a:pt x="193241" y="210537"/>
                </a:cubicBezTo>
                <a:cubicBezTo>
                  <a:pt x="191337" y="209700"/>
                  <a:pt x="190461" y="207453"/>
                  <a:pt x="191299" y="205511"/>
                </a:cubicBezTo>
                <a:cubicBezTo>
                  <a:pt x="191718" y="204597"/>
                  <a:pt x="232462" y="114693"/>
                  <a:pt x="313303" y="114693"/>
                </a:cubicBezTo>
                <a:close/>
                <a:moveTo>
                  <a:pt x="234289" y="59707"/>
                </a:moveTo>
                <a:cubicBezTo>
                  <a:pt x="236384" y="59859"/>
                  <a:pt x="237945" y="61687"/>
                  <a:pt x="237793" y="63782"/>
                </a:cubicBezTo>
                <a:cubicBezTo>
                  <a:pt x="237640" y="65876"/>
                  <a:pt x="235813" y="67513"/>
                  <a:pt x="233719" y="67285"/>
                </a:cubicBezTo>
                <a:cubicBezTo>
                  <a:pt x="161750" y="61687"/>
                  <a:pt x="100214" y="148697"/>
                  <a:pt x="99605" y="149573"/>
                </a:cubicBezTo>
                <a:cubicBezTo>
                  <a:pt x="98881" y="150639"/>
                  <a:pt x="97663" y="151211"/>
                  <a:pt x="96482" y="151211"/>
                </a:cubicBezTo>
                <a:lnTo>
                  <a:pt x="96444" y="151211"/>
                </a:lnTo>
                <a:cubicBezTo>
                  <a:pt x="95683" y="151211"/>
                  <a:pt x="94921" y="150982"/>
                  <a:pt x="94273" y="150525"/>
                </a:cubicBezTo>
                <a:cubicBezTo>
                  <a:pt x="92560" y="149307"/>
                  <a:pt x="92141" y="146946"/>
                  <a:pt x="93321" y="145232"/>
                </a:cubicBezTo>
                <a:cubicBezTo>
                  <a:pt x="95911" y="141500"/>
                  <a:pt x="157980" y="53729"/>
                  <a:pt x="234289" y="59707"/>
                </a:cubicBezTo>
                <a:close/>
                <a:moveTo>
                  <a:pt x="147965" y="0"/>
                </a:moveTo>
                <a:cubicBezTo>
                  <a:pt x="150059" y="0"/>
                  <a:pt x="151773" y="1713"/>
                  <a:pt x="151773" y="3808"/>
                </a:cubicBezTo>
                <a:cubicBezTo>
                  <a:pt x="151773" y="5902"/>
                  <a:pt x="150059" y="7616"/>
                  <a:pt x="147965" y="7616"/>
                </a:cubicBezTo>
                <a:cubicBezTo>
                  <a:pt x="60117" y="7616"/>
                  <a:pt x="7644" y="95083"/>
                  <a:pt x="7111" y="95959"/>
                </a:cubicBezTo>
                <a:cubicBezTo>
                  <a:pt x="6388" y="97177"/>
                  <a:pt x="5131" y="97824"/>
                  <a:pt x="3836" y="97824"/>
                </a:cubicBezTo>
                <a:lnTo>
                  <a:pt x="3836" y="97862"/>
                </a:lnTo>
                <a:cubicBezTo>
                  <a:pt x="3189" y="97862"/>
                  <a:pt x="2504" y="97672"/>
                  <a:pt x="1895" y="97329"/>
                </a:cubicBezTo>
                <a:cubicBezTo>
                  <a:pt x="67" y="96263"/>
                  <a:pt x="-542" y="93940"/>
                  <a:pt x="523" y="92113"/>
                </a:cubicBezTo>
                <a:cubicBezTo>
                  <a:pt x="1057" y="91199"/>
                  <a:pt x="55700" y="0"/>
                  <a:pt x="147965" y="0"/>
                </a:cubicBezTo>
                <a:close/>
              </a:path>
            </a:pathLst>
          </a:custGeom>
          <a:solidFill>
            <a:srgbClr val="000000"/>
          </a:solidFill>
          <a:ln w="3805" cap="flat">
            <a:noFill/>
            <a:prstDash val="solid"/>
            <a:miter/>
          </a:ln>
        </p:spPr>
        <p:txBody>
          <a:bodyPr rtlCol="0" anchor="ctr"/>
          <a:lstStyle/>
          <a:p>
            <a:endParaRPr lang="zh-CN" altLang="en-US"/>
          </a:p>
        </p:txBody>
      </p:sp>
      <p:sp>
        <p:nvSpPr>
          <p:cNvPr id="78" name="任意多边形: 形状 77"/>
          <p:cNvSpPr/>
          <p:nvPr>
            <p:custDataLst>
              <p:tags r:id="rId49"/>
            </p:custDataLst>
          </p:nvPr>
        </p:nvSpPr>
        <p:spPr>
          <a:xfrm>
            <a:off x="4140273" y="6080584"/>
            <a:ext cx="935383" cy="143558"/>
          </a:xfrm>
          <a:custGeom>
            <a:avLst/>
            <a:gdLst>
              <a:gd name="connsiteX0" fmla="*/ 1358196 w 1358196"/>
              <a:gd name="connsiteY0" fmla="*/ 82180 h 208449"/>
              <a:gd name="connsiteX1" fmla="*/ 1358196 w 1358196"/>
              <a:gd name="connsiteY1" fmla="*/ 177949 h 208449"/>
              <a:gd name="connsiteX2" fmla="*/ 1331351 w 1358196"/>
              <a:gd name="connsiteY2" fmla="*/ 197102 h 208449"/>
              <a:gd name="connsiteX3" fmla="*/ 514940 w 1358196"/>
              <a:gd name="connsiteY3" fmla="*/ 208449 h 208449"/>
              <a:gd name="connsiteX4" fmla="*/ 274282 w 1358196"/>
              <a:gd name="connsiteY4" fmla="*/ 189258 h 208449"/>
              <a:gd name="connsiteX5" fmla="*/ 54452 w 1358196"/>
              <a:gd name="connsiteY5" fmla="*/ 208107 h 208449"/>
              <a:gd name="connsiteX6" fmla="*/ 0 w 1358196"/>
              <a:gd name="connsiteY6" fmla="*/ 154111 h 208449"/>
              <a:gd name="connsiteX7" fmla="*/ 0 w 1358196"/>
              <a:gd name="connsiteY7" fmla="*/ 5527 h 208449"/>
              <a:gd name="connsiteX8" fmla="*/ 76 w 1358196"/>
              <a:gd name="connsiteY8" fmla="*/ 5489 h 208449"/>
              <a:gd name="connsiteX9" fmla="*/ 328506 w 1358196"/>
              <a:gd name="connsiteY9" fmla="*/ 24529 h 208449"/>
              <a:gd name="connsiteX10" fmla="*/ 1356521 w 1358196"/>
              <a:gd name="connsiteY10" fmla="*/ 77992 h 208449"/>
              <a:gd name="connsiteX11" fmla="*/ 1356559 w 1358196"/>
              <a:gd name="connsiteY11" fmla="*/ 78067 h 208449"/>
              <a:gd name="connsiteX12" fmla="*/ 1358196 w 1358196"/>
              <a:gd name="connsiteY12" fmla="*/ 82180 h 20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8196" h="208449">
                <a:moveTo>
                  <a:pt x="1358196" y="82180"/>
                </a:moveTo>
                <a:lnTo>
                  <a:pt x="1358196" y="177949"/>
                </a:lnTo>
                <a:lnTo>
                  <a:pt x="1331351" y="197102"/>
                </a:lnTo>
                <a:lnTo>
                  <a:pt x="514940" y="208449"/>
                </a:lnTo>
                <a:lnTo>
                  <a:pt x="274282" y="189258"/>
                </a:lnTo>
                <a:lnTo>
                  <a:pt x="54452" y="208107"/>
                </a:lnTo>
                <a:cubicBezTo>
                  <a:pt x="24446" y="208374"/>
                  <a:pt x="0" y="184117"/>
                  <a:pt x="0" y="154111"/>
                </a:cubicBezTo>
                <a:lnTo>
                  <a:pt x="0" y="5527"/>
                </a:lnTo>
                <a:cubicBezTo>
                  <a:pt x="0" y="5527"/>
                  <a:pt x="38" y="5527"/>
                  <a:pt x="76" y="5489"/>
                </a:cubicBezTo>
                <a:cubicBezTo>
                  <a:pt x="3008" y="4880"/>
                  <a:pt x="96682" y="-14883"/>
                  <a:pt x="328506" y="24529"/>
                </a:cubicBezTo>
                <a:cubicBezTo>
                  <a:pt x="564062" y="64588"/>
                  <a:pt x="1356521" y="77992"/>
                  <a:pt x="1356521" y="77992"/>
                </a:cubicBezTo>
                <a:cubicBezTo>
                  <a:pt x="1356521" y="77992"/>
                  <a:pt x="1356521" y="78029"/>
                  <a:pt x="1356559" y="78067"/>
                </a:cubicBezTo>
                <a:cubicBezTo>
                  <a:pt x="1357625" y="80733"/>
                  <a:pt x="1358196" y="82180"/>
                  <a:pt x="1358196" y="82180"/>
                </a:cubicBezTo>
                <a:close/>
              </a:path>
            </a:pathLst>
          </a:custGeom>
          <a:solidFill>
            <a:srgbClr val="000000"/>
          </a:solidFill>
          <a:ln w="3805" cap="flat">
            <a:noFill/>
            <a:prstDash val="solid"/>
            <a:miter/>
          </a:ln>
        </p:spPr>
        <p:txBody>
          <a:bodyPr rtlCol="0" anchor="ctr"/>
          <a:lstStyle/>
          <a:p>
            <a:endParaRPr lang="zh-CN" altLang="en-US"/>
          </a:p>
        </p:txBody>
      </p:sp>
      <p:sp>
        <p:nvSpPr>
          <p:cNvPr id="79" name="任意多边形: 形状 78"/>
          <p:cNvSpPr/>
          <p:nvPr>
            <p:custDataLst>
              <p:tags r:id="rId50"/>
            </p:custDataLst>
          </p:nvPr>
        </p:nvSpPr>
        <p:spPr>
          <a:xfrm>
            <a:off x="2872150" y="1884800"/>
            <a:ext cx="409026" cy="526625"/>
          </a:xfrm>
          <a:custGeom>
            <a:avLst/>
            <a:gdLst>
              <a:gd name="connsiteX0" fmla="*/ 0 w 593915"/>
              <a:gd name="connsiteY0" fmla="*/ 488883 h 764671"/>
              <a:gd name="connsiteX1" fmla="*/ 322871 w 593915"/>
              <a:gd name="connsiteY1" fmla="*/ 2197 h 764671"/>
              <a:gd name="connsiteX2" fmla="*/ 593916 w 593915"/>
              <a:gd name="connsiteY2" fmla="*/ 360176 h 764671"/>
              <a:gd name="connsiteX3" fmla="*/ 347431 w 593915"/>
              <a:gd name="connsiteY3" fmla="*/ 764573 h 764671"/>
              <a:gd name="connsiteX4" fmla="*/ 0 w 593915"/>
              <a:gd name="connsiteY4" fmla="*/ 488921 h 764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15" h="764671">
                <a:moveTo>
                  <a:pt x="0" y="488883"/>
                </a:moveTo>
                <a:cubicBezTo>
                  <a:pt x="9139" y="478525"/>
                  <a:pt x="294959" y="37115"/>
                  <a:pt x="322871" y="2197"/>
                </a:cubicBezTo>
                <a:cubicBezTo>
                  <a:pt x="350820" y="-32721"/>
                  <a:pt x="593916" y="360176"/>
                  <a:pt x="593916" y="360176"/>
                </a:cubicBezTo>
                <a:cubicBezTo>
                  <a:pt x="593916" y="360176"/>
                  <a:pt x="373515" y="771961"/>
                  <a:pt x="347431" y="764573"/>
                </a:cubicBezTo>
                <a:cubicBezTo>
                  <a:pt x="321347" y="757186"/>
                  <a:pt x="0" y="488921"/>
                  <a:pt x="0" y="488921"/>
                </a:cubicBezTo>
                <a:close/>
              </a:path>
            </a:pathLst>
          </a:custGeom>
          <a:solidFill>
            <a:srgbClr val="FFFFFF"/>
          </a:solidFill>
          <a:ln w="3805" cap="flat">
            <a:noFill/>
            <a:prstDash val="solid"/>
            <a:miter/>
          </a:ln>
        </p:spPr>
        <p:txBody>
          <a:bodyPr rtlCol="0" anchor="ctr"/>
          <a:lstStyle/>
          <a:p>
            <a:endParaRPr lang="zh-CN" altLang="en-US"/>
          </a:p>
        </p:txBody>
      </p:sp>
      <p:sp>
        <p:nvSpPr>
          <p:cNvPr id="80" name="任意多边形: 形状 79"/>
          <p:cNvSpPr/>
          <p:nvPr>
            <p:custDataLst>
              <p:tags r:id="rId51"/>
            </p:custDataLst>
          </p:nvPr>
        </p:nvSpPr>
        <p:spPr>
          <a:xfrm>
            <a:off x="2868427" y="1882130"/>
            <a:ext cx="415793" cy="531981"/>
          </a:xfrm>
          <a:custGeom>
            <a:avLst/>
            <a:gdLst>
              <a:gd name="connsiteX0" fmla="*/ 354019 w 603740"/>
              <a:gd name="connsiteY0" fmla="*/ 772448 h 772448"/>
              <a:gd name="connsiteX1" fmla="*/ 351848 w 603740"/>
              <a:gd name="connsiteY1" fmla="*/ 772067 h 772448"/>
              <a:gd name="connsiteX2" fmla="*/ 3008 w 603740"/>
              <a:gd name="connsiteY2" fmla="*/ 495653 h 772448"/>
              <a:gd name="connsiteX3" fmla="*/ 0 w 603740"/>
              <a:gd name="connsiteY3" fmla="*/ 493140 h 772448"/>
              <a:gd name="connsiteX4" fmla="*/ 2589 w 603740"/>
              <a:gd name="connsiteY4" fmla="*/ 490208 h 772448"/>
              <a:gd name="connsiteX5" fmla="*/ 114008 w 603740"/>
              <a:gd name="connsiteY5" fmla="*/ 321557 h 772448"/>
              <a:gd name="connsiteX6" fmla="*/ 325346 w 603740"/>
              <a:gd name="connsiteY6" fmla="*/ 3636 h 772448"/>
              <a:gd name="connsiteX7" fmla="*/ 333761 w 603740"/>
              <a:gd name="connsiteY7" fmla="*/ 19 h 772448"/>
              <a:gd name="connsiteX8" fmla="*/ 602598 w 603740"/>
              <a:gd name="connsiteY8" fmla="*/ 361958 h 772448"/>
              <a:gd name="connsiteX9" fmla="*/ 603740 w 603740"/>
              <a:gd name="connsiteY9" fmla="*/ 363824 h 772448"/>
              <a:gd name="connsiteX10" fmla="*/ 602712 w 603740"/>
              <a:gd name="connsiteY10" fmla="*/ 365766 h 772448"/>
              <a:gd name="connsiteX11" fmla="*/ 489199 w 603740"/>
              <a:gd name="connsiteY11" fmla="*/ 570821 h 772448"/>
              <a:gd name="connsiteX12" fmla="*/ 354019 w 603740"/>
              <a:gd name="connsiteY12" fmla="*/ 772372 h 772448"/>
              <a:gd name="connsiteX13" fmla="*/ 10624 w 603740"/>
              <a:gd name="connsiteY13" fmla="*/ 492112 h 772448"/>
              <a:gd name="connsiteX14" fmla="*/ 353905 w 603740"/>
              <a:gd name="connsiteY14" fmla="*/ 764756 h 772448"/>
              <a:gd name="connsiteX15" fmla="*/ 484858 w 603740"/>
              <a:gd name="connsiteY15" fmla="*/ 563129 h 772448"/>
              <a:gd name="connsiteX16" fmla="*/ 594944 w 603740"/>
              <a:gd name="connsiteY16" fmla="*/ 364167 h 772448"/>
              <a:gd name="connsiteX17" fmla="*/ 333266 w 603740"/>
              <a:gd name="connsiteY17" fmla="*/ 7673 h 772448"/>
              <a:gd name="connsiteX18" fmla="*/ 331286 w 603740"/>
              <a:gd name="connsiteY18" fmla="*/ 8434 h 772448"/>
              <a:gd name="connsiteX19" fmla="*/ 120367 w 603740"/>
              <a:gd name="connsiteY19" fmla="*/ 325745 h 772448"/>
              <a:gd name="connsiteX20" fmla="*/ 10624 w 603740"/>
              <a:gd name="connsiteY20" fmla="*/ 492112 h 77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3740" h="772448">
                <a:moveTo>
                  <a:pt x="354019" y="772448"/>
                </a:moveTo>
                <a:cubicBezTo>
                  <a:pt x="353143" y="772448"/>
                  <a:pt x="352458" y="772258"/>
                  <a:pt x="351848" y="772067"/>
                </a:cubicBezTo>
                <a:cubicBezTo>
                  <a:pt x="325269" y="764528"/>
                  <a:pt x="16145" y="506620"/>
                  <a:pt x="3008" y="495653"/>
                </a:cubicBezTo>
                <a:lnTo>
                  <a:pt x="0" y="493140"/>
                </a:lnTo>
                <a:lnTo>
                  <a:pt x="2589" y="490208"/>
                </a:lnTo>
                <a:cubicBezTo>
                  <a:pt x="6131" y="486171"/>
                  <a:pt x="58527" y="406206"/>
                  <a:pt x="114008" y="321557"/>
                </a:cubicBezTo>
                <a:cubicBezTo>
                  <a:pt x="200714" y="189233"/>
                  <a:pt x="308629" y="24580"/>
                  <a:pt x="325346" y="3636"/>
                </a:cubicBezTo>
                <a:cubicBezTo>
                  <a:pt x="327402" y="1085"/>
                  <a:pt x="330296" y="-172"/>
                  <a:pt x="333761" y="19"/>
                </a:cubicBezTo>
                <a:cubicBezTo>
                  <a:pt x="379075" y="2761"/>
                  <a:pt x="579865" y="325212"/>
                  <a:pt x="602598" y="361958"/>
                </a:cubicBezTo>
                <a:lnTo>
                  <a:pt x="603740" y="363824"/>
                </a:lnTo>
                <a:lnTo>
                  <a:pt x="602712" y="365766"/>
                </a:lnTo>
                <a:cubicBezTo>
                  <a:pt x="602179" y="366794"/>
                  <a:pt x="546926" y="469912"/>
                  <a:pt x="489199" y="570821"/>
                </a:cubicBezTo>
                <a:cubicBezTo>
                  <a:pt x="382883" y="756645"/>
                  <a:pt x="361711" y="772372"/>
                  <a:pt x="354019" y="772372"/>
                </a:cubicBezTo>
                <a:close/>
                <a:moveTo>
                  <a:pt x="10624" y="492112"/>
                </a:moveTo>
                <a:cubicBezTo>
                  <a:pt x="101823" y="568193"/>
                  <a:pt x="333380" y="758930"/>
                  <a:pt x="353905" y="764756"/>
                </a:cubicBezTo>
                <a:cubicBezTo>
                  <a:pt x="357598" y="764261"/>
                  <a:pt x="379037" y="748421"/>
                  <a:pt x="484858" y="563129"/>
                </a:cubicBezTo>
                <a:cubicBezTo>
                  <a:pt x="537331" y="471245"/>
                  <a:pt x="587214" y="378599"/>
                  <a:pt x="594944" y="364167"/>
                </a:cubicBezTo>
                <a:cubicBezTo>
                  <a:pt x="506373" y="221181"/>
                  <a:pt x="364453" y="9577"/>
                  <a:pt x="333266" y="7673"/>
                </a:cubicBezTo>
                <a:cubicBezTo>
                  <a:pt x="332162" y="7635"/>
                  <a:pt x="331667" y="7901"/>
                  <a:pt x="331286" y="8434"/>
                </a:cubicBezTo>
                <a:cubicBezTo>
                  <a:pt x="314798" y="29073"/>
                  <a:pt x="206997" y="193574"/>
                  <a:pt x="120367" y="325745"/>
                </a:cubicBezTo>
                <a:cubicBezTo>
                  <a:pt x="58527" y="420143"/>
                  <a:pt x="20562" y="478023"/>
                  <a:pt x="10624" y="492112"/>
                </a:cubicBezTo>
                <a:close/>
              </a:path>
            </a:pathLst>
          </a:custGeom>
          <a:solidFill>
            <a:srgbClr val="000000"/>
          </a:solidFill>
          <a:ln w="3805" cap="flat">
            <a:noFill/>
            <a:prstDash val="solid"/>
            <a:miter/>
          </a:ln>
        </p:spPr>
        <p:txBody>
          <a:bodyPr rtlCol="0" anchor="ctr"/>
          <a:lstStyle/>
          <a:p>
            <a:endParaRPr lang="zh-CN" altLang="en-US"/>
          </a:p>
        </p:txBody>
      </p:sp>
      <p:sp>
        <p:nvSpPr>
          <p:cNvPr id="81" name="任意多边形: 形状 80"/>
          <p:cNvSpPr/>
          <p:nvPr>
            <p:custDataLst>
              <p:tags r:id="rId52"/>
            </p:custDataLst>
          </p:nvPr>
        </p:nvSpPr>
        <p:spPr>
          <a:xfrm>
            <a:off x="3092448" y="1609345"/>
            <a:ext cx="460343" cy="644207"/>
          </a:xfrm>
          <a:custGeom>
            <a:avLst/>
            <a:gdLst>
              <a:gd name="connsiteX0" fmla="*/ 666365 w 668427"/>
              <a:gd name="connsiteY0" fmla="*/ 638976 h 935402"/>
              <a:gd name="connsiteX1" fmla="*/ 630304 w 668427"/>
              <a:gd name="connsiteY1" fmla="*/ 510917 h 935402"/>
              <a:gd name="connsiteX2" fmla="*/ 646602 w 668427"/>
              <a:gd name="connsiteY2" fmla="*/ 410656 h 935402"/>
              <a:gd name="connsiteX3" fmla="*/ 397757 w 668427"/>
              <a:gd name="connsiteY3" fmla="*/ 15131 h 935402"/>
              <a:gd name="connsiteX4" fmla="*/ 386105 w 668427"/>
              <a:gd name="connsiteY4" fmla="*/ 11894 h 935402"/>
              <a:gd name="connsiteX5" fmla="*/ 480 w 668427"/>
              <a:gd name="connsiteY5" fmla="*/ 431904 h 935402"/>
              <a:gd name="connsiteX6" fmla="*/ 234894 w 668427"/>
              <a:gd name="connsiteY6" fmla="*/ 887250 h 935402"/>
              <a:gd name="connsiteX7" fmla="*/ 506815 w 668427"/>
              <a:gd name="connsiteY7" fmla="*/ 852637 h 935402"/>
              <a:gd name="connsiteX8" fmla="*/ 579279 w 668427"/>
              <a:gd name="connsiteY8" fmla="*/ 709841 h 935402"/>
              <a:gd name="connsiteX9" fmla="*/ 616520 w 668427"/>
              <a:gd name="connsiteY9" fmla="*/ 694610 h 935402"/>
              <a:gd name="connsiteX10" fmla="*/ 666365 w 668427"/>
              <a:gd name="connsiteY10" fmla="*/ 638938 h 93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8427" h="935402">
                <a:moveTo>
                  <a:pt x="666365" y="638976"/>
                </a:moveTo>
                <a:cubicBezTo>
                  <a:pt x="648620" y="593053"/>
                  <a:pt x="634265" y="536620"/>
                  <a:pt x="630304" y="510917"/>
                </a:cubicBezTo>
                <a:cubicBezTo>
                  <a:pt x="635788" y="480340"/>
                  <a:pt x="641119" y="447211"/>
                  <a:pt x="646602" y="410656"/>
                </a:cubicBezTo>
                <a:cubicBezTo>
                  <a:pt x="682929" y="168893"/>
                  <a:pt x="632551" y="83178"/>
                  <a:pt x="397757" y="15131"/>
                </a:cubicBezTo>
                <a:cubicBezTo>
                  <a:pt x="393911" y="14026"/>
                  <a:pt x="390065" y="12960"/>
                  <a:pt x="386105" y="11894"/>
                </a:cubicBezTo>
                <a:cubicBezTo>
                  <a:pt x="72259" y="-71537"/>
                  <a:pt x="10229" y="306929"/>
                  <a:pt x="480" y="431904"/>
                </a:cubicBezTo>
                <a:cubicBezTo>
                  <a:pt x="-9306" y="556878"/>
                  <a:pt x="132576" y="821526"/>
                  <a:pt x="234894" y="887250"/>
                </a:cubicBezTo>
                <a:cubicBezTo>
                  <a:pt x="334927" y="951527"/>
                  <a:pt x="437549" y="962075"/>
                  <a:pt x="506815" y="852637"/>
                </a:cubicBezTo>
                <a:cubicBezTo>
                  <a:pt x="537735" y="803743"/>
                  <a:pt x="560772" y="758887"/>
                  <a:pt x="579279" y="709841"/>
                </a:cubicBezTo>
                <a:cubicBezTo>
                  <a:pt x="589788" y="706376"/>
                  <a:pt x="603307" y="700702"/>
                  <a:pt x="616520" y="694610"/>
                </a:cubicBezTo>
                <a:cubicBezTo>
                  <a:pt x="649039" y="679645"/>
                  <a:pt x="676265" y="664603"/>
                  <a:pt x="666365" y="638938"/>
                </a:cubicBezTo>
                <a:close/>
              </a:path>
            </a:pathLst>
          </a:custGeom>
          <a:solidFill>
            <a:srgbClr val="FFFFFF"/>
          </a:solidFill>
          <a:ln w="3805" cap="flat">
            <a:noFill/>
            <a:prstDash val="solid"/>
            <a:miter/>
          </a:ln>
        </p:spPr>
        <p:txBody>
          <a:bodyPr rtlCol="0" anchor="ctr"/>
          <a:lstStyle/>
          <a:p>
            <a:endParaRPr lang="zh-CN" altLang="en-US"/>
          </a:p>
        </p:txBody>
      </p:sp>
      <p:sp>
        <p:nvSpPr>
          <p:cNvPr id="82" name="任意多边形: 形状 81"/>
          <p:cNvSpPr/>
          <p:nvPr>
            <p:custDataLst>
              <p:tags r:id="rId53"/>
            </p:custDataLst>
          </p:nvPr>
        </p:nvSpPr>
        <p:spPr>
          <a:xfrm>
            <a:off x="3471612" y="1934146"/>
            <a:ext cx="27502" cy="37896"/>
          </a:xfrm>
          <a:custGeom>
            <a:avLst/>
            <a:gdLst>
              <a:gd name="connsiteX0" fmla="*/ 37369 w 39933"/>
              <a:gd name="connsiteY0" fmla="*/ 33891 h 55025"/>
              <a:gd name="connsiteX1" fmla="*/ 10180 w 39933"/>
              <a:gd name="connsiteY1" fmla="*/ 54263 h 55025"/>
              <a:gd name="connsiteX2" fmla="*/ 2565 w 39933"/>
              <a:gd name="connsiteY2" fmla="*/ 21134 h 55025"/>
              <a:gd name="connsiteX3" fmla="*/ 29753 w 39933"/>
              <a:gd name="connsiteY3" fmla="*/ 762 h 55025"/>
              <a:gd name="connsiteX4" fmla="*/ 37369 w 39933"/>
              <a:gd name="connsiteY4" fmla="*/ 33891 h 5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33" h="55025">
                <a:moveTo>
                  <a:pt x="37369" y="33891"/>
                </a:moveTo>
                <a:cubicBezTo>
                  <a:pt x="31961" y="48665"/>
                  <a:pt x="19776" y="57804"/>
                  <a:pt x="10180" y="54263"/>
                </a:cubicBezTo>
                <a:cubicBezTo>
                  <a:pt x="584" y="50760"/>
                  <a:pt x="-2843" y="35909"/>
                  <a:pt x="2565" y="21134"/>
                </a:cubicBezTo>
                <a:cubicBezTo>
                  <a:pt x="7972" y="6360"/>
                  <a:pt x="20157" y="-2779"/>
                  <a:pt x="29753" y="762"/>
                </a:cubicBezTo>
                <a:cubicBezTo>
                  <a:pt x="39349" y="4265"/>
                  <a:pt x="42776" y="19116"/>
                  <a:pt x="37369" y="33891"/>
                </a:cubicBezTo>
                <a:close/>
              </a:path>
            </a:pathLst>
          </a:custGeom>
          <a:solidFill>
            <a:srgbClr val="000000"/>
          </a:solidFill>
          <a:ln w="3805" cap="flat">
            <a:noFill/>
            <a:prstDash val="solid"/>
            <a:miter/>
          </a:ln>
        </p:spPr>
        <p:txBody>
          <a:bodyPr rtlCol="0" anchor="ctr"/>
          <a:lstStyle/>
          <a:p>
            <a:endParaRPr lang="zh-CN" altLang="en-US"/>
          </a:p>
        </p:txBody>
      </p:sp>
      <p:sp>
        <p:nvSpPr>
          <p:cNvPr id="85" name="任意多边形: 形状 84"/>
          <p:cNvSpPr/>
          <p:nvPr>
            <p:custDataLst>
              <p:tags r:id="rId54"/>
            </p:custDataLst>
          </p:nvPr>
        </p:nvSpPr>
        <p:spPr>
          <a:xfrm>
            <a:off x="2988300" y="1515968"/>
            <a:ext cx="712771" cy="509113"/>
          </a:xfrm>
          <a:custGeom>
            <a:avLst/>
            <a:gdLst>
              <a:gd name="connsiteX0" fmla="*/ 876651 w 1034960"/>
              <a:gd name="connsiteY0" fmla="*/ 306915 h 739243"/>
              <a:gd name="connsiteX1" fmla="*/ 1033460 w 1034960"/>
              <a:gd name="connsiteY1" fmla="*/ 108600 h 739243"/>
              <a:gd name="connsiteX2" fmla="*/ 708076 w 1034960"/>
              <a:gd name="connsiteY2" fmla="*/ 81983 h 739243"/>
              <a:gd name="connsiteX3" fmla="*/ 566651 w 1034960"/>
              <a:gd name="connsiteY3" fmla="*/ 37812 h 739243"/>
              <a:gd name="connsiteX4" fmla="*/ 398381 w 1034960"/>
              <a:gd name="connsiteY4" fmla="*/ 53310 h 739243"/>
              <a:gd name="connsiteX5" fmla="*/ 173144 w 1034960"/>
              <a:gd name="connsiteY5" fmla="*/ 186014 h 739243"/>
              <a:gd name="connsiteX6" fmla="*/ 70255 w 1034960"/>
              <a:gd name="connsiteY6" fmla="*/ 247740 h 739243"/>
              <a:gd name="connsiteX7" fmla="*/ 56585 w 1034960"/>
              <a:gd name="connsiteY7" fmla="*/ 298233 h 739243"/>
              <a:gd name="connsiteX8" fmla="*/ 0 w 1034960"/>
              <a:gd name="connsiteY8" fmla="*/ 716986 h 739243"/>
              <a:gd name="connsiteX9" fmla="*/ 282507 w 1034960"/>
              <a:gd name="connsiteY9" fmla="*/ 665656 h 739243"/>
              <a:gd name="connsiteX10" fmla="*/ 536797 w 1034960"/>
              <a:gd name="connsiteY10" fmla="*/ 361824 h 739243"/>
              <a:gd name="connsiteX11" fmla="*/ 771249 w 1034960"/>
              <a:gd name="connsiteY11" fmla="*/ 463876 h 739243"/>
              <a:gd name="connsiteX12" fmla="*/ 991840 w 1034960"/>
              <a:gd name="connsiteY12" fmla="*/ 387832 h 739243"/>
              <a:gd name="connsiteX13" fmla="*/ 1026720 w 1034960"/>
              <a:gd name="connsiteY13" fmla="*/ 249073 h 739243"/>
              <a:gd name="connsiteX14" fmla="*/ 1012974 w 1034960"/>
              <a:gd name="connsiteY14" fmla="*/ 259697 h 739243"/>
              <a:gd name="connsiteX15" fmla="*/ 876613 w 1034960"/>
              <a:gd name="connsiteY15" fmla="*/ 306915 h 739243"/>
              <a:gd name="connsiteX16" fmla="*/ 876613 w 1034960"/>
              <a:gd name="connsiteY16" fmla="*/ 306915 h 739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4960" h="739243">
                <a:moveTo>
                  <a:pt x="876651" y="306915"/>
                </a:moveTo>
                <a:cubicBezTo>
                  <a:pt x="964766" y="285134"/>
                  <a:pt x="1047168" y="151363"/>
                  <a:pt x="1033460" y="108600"/>
                </a:cubicBezTo>
                <a:cubicBezTo>
                  <a:pt x="973410" y="103155"/>
                  <a:pt x="813440" y="90360"/>
                  <a:pt x="708076" y="81983"/>
                </a:cubicBezTo>
                <a:cubicBezTo>
                  <a:pt x="658231" y="78023"/>
                  <a:pt x="601760" y="73415"/>
                  <a:pt x="566651" y="37812"/>
                </a:cubicBezTo>
                <a:cubicBezTo>
                  <a:pt x="474691" y="-55520"/>
                  <a:pt x="398381" y="53310"/>
                  <a:pt x="398381" y="53310"/>
                </a:cubicBezTo>
                <a:cubicBezTo>
                  <a:pt x="305278" y="-53959"/>
                  <a:pt x="173144" y="186014"/>
                  <a:pt x="173144" y="186014"/>
                </a:cubicBezTo>
                <a:cubicBezTo>
                  <a:pt x="134837" y="172915"/>
                  <a:pt x="109781" y="107229"/>
                  <a:pt x="70255" y="247740"/>
                </a:cubicBezTo>
                <a:cubicBezTo>
                  <a:pt x="66143" y="262286"/>
                  <a:pt x="61573" y="279384"/>
                  <a:pt x="56585" y="298233"/>
                </a:cubicBezTo>
                <a:cubicBezTo>
                  <a:pt x="16222" y="452833"/>
                  <a:pt x="0" y="716986"/>
                  <a:pt x="0" y="716986"/>
                </a:cubicBezTo>
                <a:cubicBezTo>
                  <a:pt x="95502" y="788231"/>
                  <a:pt x="282507" y="665656"/>
                  <a:pt x="282507" y="665656"/>
                </a:cubicBezTo>
                <a:cubicBezTo>
                  <a:pt x="474653" y="654384"/>
                  <a:pt x="536797" y="361824"/>
                  <a:pt x="536797" y="361824"/>
                </a:cubicBezTo>
                <a:cubicBezTo>
                  <a:pt x="536797" y="361824"/>
                  <a:pt x="549364" y="387528"/>
                  <a:pt x="771249" y="463876"/>
                </a:cubicBezTo>
                <a:cubicBezTo>
                  <a:pt x="887123" y="503744"/>
                  <a:pt x="957987" y="447273"/>
                  <a:pt x="991840" y="387832"/>
                </a:cubicBezTo>
                <a:cubicBezTo>
                  <a:pt x="1006614" y="362053"/>
                  <a:pt x="1025273" y="268379"/>
                  <a:pt x="1026720" y="249073"/>
                </a:cubicBezTo>
                <a:lnTo>
                  <a:pt x="1012974" y="259697"/>
                </a:lnTo>
                <a:cubicBezTo>
                  <a:pt x="973867" y="289893"/>
                  <a:pt x="926001" y="306458"/>
                  <a:pt x="876613" y="306915"/>
                </a:cubicBezTo>
                <a:lnTo>
                  <a:pt x="876613" y="306915"/>
                </a:lnTo>
                <a:close/>
              </a:path>
            </a:pathLst>
          </a:custGeom>
          <a:solidFill>
            <a:srgbClr val="000000"/>
          </a:solidFill>
          <a:ln w="3805" cap="flat">
            <a:noFill/>
            <a:prstDash val="solid"/>
            <a:miter/>
          </a:ln>
        </p:spPr>
        <p:txBody>
          <a:bodyPr rtlCol="0" anchor="ctr"/>
          <a:lstStyle/>
          <a:p>
            <a:endParaRPr lang="zh-CN" altLang="en-US"/>
          </a:p>
        </p:txBody>
      </p:sp>
      <p:sp>
        <p:nvSpPr>
          <p:cNvPr id="86" name="任意多边形: 形状 85"/>
          <p:cNvSpPr/>
          <p:nvPr>
            <p:custDataLst>
              <p:tags r:id="rId55"/>
            </p:custDataLst>
          </p:nvPr>
        </p:nvSpPr>
        <p:spPr>
          <a:xfrm>
            <a:off x="3170557" y="1836746"/>
            <a:ext cx="159922" cy="185179"/>
          </a:xfrm>
          <a:custGeom>
            <a:avLst/>
            <a:gdLst>
              <a:gd name="connsiteX0" fmla="*/ 232211 w 232211"/>
              <a:gd name="connsiteY0" fmla="*/ 88118 h 268884"/>
              <a:gd name="connsiteX1" fmla="*/ 84008 w 232211"/>
              <a:gd name="connsiteY1" fmla="*/ 8647 h 268884"/>
              <a:gd name="connsiteX2" fmla="*/ 95203 w 232211"/>
              <a:gd name="connsiteY2" fmla="*/ 267659 h 268884"/>
              <a:gd name="connsiteX3" fmla="*/ 232211 w 232211"/>
              <a:gd name="connsiteY3" fmla="*/ 88118 h 268884"/>
            </a:gdLst>
            <a:ahLst/>
            <a:cxnLst>
              <a:cxn ang="0">
                <a:pos x="connsiteX0" y="connsiteY0"/>
              </a:cxn>
              <a:cxn ang="0">
                <a:pos x="connsiteX1" y="connsiteY1"/>
              </a:cxn>
              <a:cxn ang="0">
                <a:pos x="connsiteX2" y="connsiteY2"/>
              </a:cxn>
              <a:cxn ang="0">
                <a:pos x="connsiteX3" y="connsiteY3"/>
              </a:cxn>
            </a:cxnLst>
            <a:rect l="l" t="t" r="r" b="b"/>
            <a:pathLst>
              <a:path w="232211" h="268884">
                <a:moveTo>
                  <a:pt x="232211" y="88118"/>
                </a:moveTo>
                <a:cubicBezTo>
                  <a:pt x="232211" y="88118"/>
                  <a:pt x="186174" y="-32783"/>
                  <a:pt x="84008" y="8647"/>
                </a:cubicBezTo>
                <a:cubicBezTo>
                  <a:pt x="-59473" y="66793"/>
                  <a:pt x="5756" y="249115"/>
                  <a:pt x="95203" y="267659"/>
                </a:cubicBezTo>
                <a:cubicBezTo>
                  <a:pt x="184651" y="286204"/>
                  <a:pt x="232211" y="88118"/>
                  <a:pt x="232211" y="88118"/>
                </a:cubicBezTo>
                <a:close/>
              </a:path>
            </a:pathLst>
          </a:custGeom>
          <a:solidFill>
            <a:srgbClr val="FFFFFF"/>
          </a:solidFill>
          <a:ln w="3805" cap="flat">
            <a:noFill/>
            <a:prstDash val="solid"/>
            <a:miter/>
          </a:ln>
        </p:spPr>
        <p:txBody>
          <a:bodyPr rtlCol="0" anchor="ctr"/>
          <a:lstStyle/>
          <a:p>
            <a:endParaRPr lang="zh-CN" altLang="en-US"/>
          </a:p>
        </p:txBody>
      </p:sp>
      <p:sp>
        <p:nvSpPr>
          <p:cNvPr id="88" name="任意多边形: 形状 87"/>
          <p:cNvSpPr/>
          <p:nvPr>
            <p:custDataLst>
              <p:tags r:id="rId56"/>
            </p:custDataLst>
          </p:nvPr>
        </p:nvSpPr>
        <p:spPr>
          <a:xfrm rot="18820200">
            <a:off x="3259763" y="1766675"/>
            <a:ext cx="270610" cy="346965"/>
          </a:xfrm>
          <a:custGeom>
            <a:avLst/>
            <a:gdLst>
              <a:gd name="connsiteX0" fmla="*/ 0 w 7615"/>
              <a:gd name="connsiteY0" fmla="*/ 0 h 91770"/>
              <a:gd name="connsiteX1" fmla="*/ 7616 w 7615"/>
              <a:gd name="connsiteY1" fmla="*/ 0 h 91770"/>
              <a:gd name="connsiteX2" fmla="*/ 7616 w 7615"/>
              <a:gd name="connsiteY2" fmla="*/ 91770 h 91770"/>
              <a:gd name="connsiteX3" fmla="*/ 0 w 7615"/>
              <a:gd name="connsiteY3" fmla="*/ 91770 h 91770"/>
            </a:gdLst>
            <a:ahLst/>
            <a:cxnLst>
              <a:cxn ang="0">
                <a:pos x="connsiteX0" y="connsiteY0"/>
              </a:cxn>
              <a:cxn ang="0">
                <a:pos x="connsiteX1" y="connsiteY1"/>
              </a:cxn>
              <a:cxn ang="0">
                <a:pos x="connsiteX2" y="connsiteY2"/>
              </a:cxn>
              <a:cxn ang="0">
                <a:pos x="connsiteX3" y="connsiteY3"/>
              </a:cxn>
            </a:cxnLst>
            <a:rect l="l" t="t" r="r" b="b"/>
            <a:pathLst>
              <a:path w="426" h="546">
                <a:moveTo>
                  <a:pt x="82" y="0"/>
                </a:moveTo>
                <a:cubicBezTo>
                  <a:pt x="88" y="0"/>
                  <a:pt x="93" y="0"/>
                  <a:pt x="99" y="1"/>
                </a:cubicBezTo>
                <a:cubicBezTo>
                  <a:pt x="136" y="9"/>
                  <a:pt x="158" y="41"/>
                  <a:pt x="167" y="60"/>
                </a:cubicBezTo>
                <a:cubicBezTo>
                  <a:pt x="183" y="91"/>
                  <a:pt x="168" y="124"/>
                  <a:pt x="167" y="126"/>
                </a:cubicBezTo>
                <a:lnTo>
                  <a:pt x="159" y="122"/>
                </a:lnTo>
                <a:cubicBezTo>
                  <a:pt x="160" y="122"/>
                  <a:pt x="174" y="91"/>
                  <a:pt x="160" y="64"/>
                </a:cubicBezTo>
                <a:cubicBezTo>
                  <a:pt x="151" y="46"/>
                  <a:pt x="131" y="16"/>
                  <a:pt x="98" y="10"/>
                </a:cubicBezTo>
                <a:cubicBezTo>
                  <a:pt x="84" y="7"/>
                  <a:pt x="69" y="8"/>
                  <a:pt x="54" y="14"/>
                </a:cubicBezTo>
                <a:lnTo>
                  <a:pt x="50" y="16"/>
                </a:lnTo>
                <a:lnTo>
                  <a:pt x="50" y="113"/>
                </a:lnTo>
                <a:lnTo>
                  <a:pt x="42" y="113"/>
                </a:lnTo>
                <a:lnTo>
                  <a:pt x="42" y="20"/>
                </a:lnTo>
                <a:lnTo>
                  <a:pt x="36" y="23"/>
                </a:lnTo>
                <a:cubicBezTo>
                  <a:pt x="26" y="29"/>
                  <a:pt x="16" y="36"/>
                  <a:pt x="5" y="45"/>
                </a:cubicBezTo>
                <a:lnTo>
                  <a:pt x="0" y="39"/>
                </a:lnTo>
                <a:cubicBezTo>
                  <a:pt x="29" y="14"/>
                  <a:pt x="56" y="1"/>
                  <a:pt x="82" y="0"/>
                </a:cubicBezTo>
                <a:close/>
                <a:moveTo>
                  <a:pt x="335" y="303"/>
                </a:moveTo>
                <a:lnTo>
                  <a:pt x="340" y="296"/>
                </a:lnTo>
                <a:cubicBezTo>
                  <a:pt x="341" y="297"/>
                  <a:pt x="380" y="322"/>
                  <a:pt x="426" y="381"/>
                </a:cubicBezTo>
                <a:lnTo>
                  <a:pt x="420" y="386"/>
                </a:lnTo>
                <a:cubicBezTo>
                  <a:pt x="375" y="328"/>
                  <a:pt x="336" y="303"/>
                  <a:pt x="335" y="303"/>
                </a:cubicBezTo>
                <a:close/>
                <a:moveTo>
                  <a:pt x="41" y="546"/>
                </a:moveTo>
                <a:cubicBezTo>
                  <a:pt x="21" y="449"/>
                  <a:pt x="45" y="401"/>
                  <a:pt x="46" y="399"/>
                </a:cubicBezTo>
                <a:lnTo>
                  <a:pt x="54" y="403"/>
                </a:lnTo>
                <a:cubicBezTo>
                  <a:pt x="53" y="403"/>
                  <a:pt x="30" y="450"/>
                  <a:pt x="49" y="545"/>
                </a:cubicBezTo>
                <a:lnTo>
                  <a:pt x="41" y="546"/>
                </a:lnTo>
                <a:close/>
              </a:path>
            </a:pathLst>
          </a:custGeom>
          <a:solidFill>
            <a:srgbClr val="000000"/>
          </a:solidFill>
          <a:ln w="3805" cap="flat">
            <a:noFill/>
            <a:prstDash val="solid"/>
            <a:miter/>
          </a:ln>
        </p:spPr>
        <p:txBody>
          <a:bodyPr wrap="square" rtlCol="0" anchor="ctr">
            <a:noAutofit/>
          </a:bodyPr>
          <a:lstStyle/>
          <a:p>
            <a:endParaRPr lang="zh-CN" altLang="en-US"/>
          </a:p>
        </p:txBody>
      </p:sp>
      <p:sp>
        <p:nvSpPr>
          <p:cNvPr id="89" name="任意多边形: 形状 88"/>
          <p:cNvSpPr/>
          <p:nvPr>
            <p:custDataLst>
              <p:tags r:id="rId57"/>
            </p:custDataLst>
          </p:nvPr>
        </p:nvSpPr>
        <p:spPr>
          <a:xfrm>
            <a:off x="3168384" y="1615071"/>
            <a:ext cx="387013" cy="639122"/>
          </a:xfrm>
          <a:custGeom>
            <a:avLst/>
            <a:gdLst>
              <a:gd name="connsiteX0" fmla="*/ 258632 w 561950"/>
              <a:gd name="connsiteY0" fmla="*/ 928020 h 928019"/>
              <a:gd name="connsiteX1" fmla="*/ 0 w 561950"/>
              <a:gd name="connsiteY1" fmla="*/ 741509 h 928019"/>
              <a:gd name="connsiteX2" fmla="*/ 6321 w 561950"/>
              <a:gd name="connsiteY2" fmla="*/ 737245 h 928019"/>
              <a:gd name="connsiteX3" fmla="*/ 258594 w 561950"/>
              <a:gd name="connsiteY3" fmla="*/ 920366 h 928019"/>
              <a:gd name="connsiteX4" fmla="*/ 260840 w 561950"/>
              <a:gd name="connsiteY4" fmla="*/ 920366 h 928019"/>
              <a:gd name="connsiteX5" fmla="*/ 393278 w 561950"/>
              <a:gd name="connsiteY5" fmla="*/ 842342 h 928019"/>
              <a:gd name="connsiteX6" fmla="*/ 465400 w 561950"/>
              <a:gd name="connsiteY6" fmla="*/ 700232 h 928019"/>
              <a:gd name="connsiteX7" fmla="*/ 466047 w 561950"/>
              <a:gd name="connsiteY7" fmla="*/ 698518 h 928019"/>
              <a:gd name="connsiteX8" fmla="*/ 467761 w 561950"/>
              <a:gd name="connsiteY8" fmla="*/ 697947 h 928019"/>
              <a:gd name="connsiteX9" fmla="*/ 504621 w 561950"/>
              <a:gd name="connsiteY9" fmla="*/ 682868 h 928019"/>
              <a:gd name="connsiteX10" fmla="*/ 552486 w 561950"/>
              <a:gd name="connsiteY10" fmla="*/ 632033 h 928019"/>
              <a:gd name="connsiteX11" fmla="*/ 516235 w 561950"/>
              <a:gd name="connsiteY11" fmla="*/ 503212 h 928019"/>
              <a:gd name="connsiteX12" fmla="*/ 516121 w 561950"/>
              <a:gd name="connsiteY12" fmla="*/ 502603 h 928019"/>
              <a:gd name="connsiteX13" fmla="*/ 516235 w 561950"/>
              <a:gd name="connsiteY13" fmla="*/ 501993 h 928019"/>
              <a:gd name="connsiteX14" fmla="*/ 532533 w 561950"/>
              <a:gd name="connsiteY14" fmla="*/ 401846 h 928019"/>
              <a:gd name="connsiteX15" fmla="*/ 510333 w 561950"/>
              <a:gd name="connsiteY15" fmla="*/ 141501 h 928019"/>
              <a:gd name="connsiteX16" fmla="*/ 286391 w 561950"/>
              <a:gd name="connsiteY16" fmla="*/ 10548 h 928019"/>
              <a:gd name="connsiteX17" fmla="*/ 274853 w 561950"/>
              <a:gd name="connsiteY17" fmla="*/ 7349 h 928019"/>
              <a:gd name="connsiteX18" fmla="*/ 276795 w 561950"/>
              <a:gd name="connsiteY18" fmla="*/ 0 h 928019"/>
              <a:gd name="connsiteX19" fmla="*/ 288524 w 561950"/>
              <a:gd name="connsiteY19" fmla="*/ 3237 h 928019"/>
              <a:gd name="connsiteX20" fmla="*/ 540073 w 561950"/>
              <a:gd name="connsiteY20" fmla="*/ 402950 h 928019"/>
              <a:gd name="connsiteX21" fmla="*/ 523851 w 561950"/>
              <a:gd name="connsiteY21" fmla="*/ 502679 h 928019"/>
              <a:gd name="connsiteX22" fmla="*/ 559607 w 561950"/>
              <a:gd name="connsiteY22" fmla="*/ 629291 h 928019"/>
              <a:gd name="connsiteX23" fmla="*/ 507820 w 561950"/>
              <a:gd name="connsiteY23" fmla="*/ 689798 h 928019"/>
              <a:gd name="connsiteX24" fmla="*/ 471911 w 561950"/>
              <a:gd name="connsiteY24" fmla="*/ 704611 h 928019"/>
              <a:gd name="connsiteX25" fmla="*/ 399714 w 561950"/>
              <a:gd name="connsiteY25" fmla="*/ 846417 h 928019"/>
              <a:gd name="connsiteX26" fmla="*/ 260916 w 561950"/>
              <a:gd name="connsiteY26" fmla="*/ 927981 h 928019"/>
              <a:gd name="connsiteX27" fmla="*/ 258555 w 561950"/>
              <a:gd name="connsiteY27" fmla="*/ 927981 h 928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1950" h="928019">
                <a:moveTo>
                  <a:pt x="258632" y="928020"/>
                </a:moveTo>
                <a:cubicBezTo>
                  <a:pt x="172802" y="928020"/>
                  <a:pt x="81070" y="861915"/>
                  <a:pt x="0" y="741509"/>
                </a:cubicBezTo>
                <a:lnTo>
                  <a:pt x="6321" y="737245"/>
                </a:lnTo>
                <a:cubicBezTo>
                  <a:pt x="85906" y="855441"/>
                  <a:pt x="175391" y="920366"/>
                  <a:pt x="258594" y="920366"/>
                </a:cubicBezTo>
                <a:cubicBezTo>
                  <a:pt x="259355" y="920366"/>
                  <a:pt x="260079" y="920366"/>
                  <a:pt x="260840" y="920366"/>
                </a:cubicBezTo>
                <a:cubicBezTo>
                  <a:pt x="314112" y="919604"/>
                  <a:pt x="362397" y="891159"/>
                  <a:pt x="393278" y="842342"/>
                </a:cubicBezTo>
                <a:cubicBezTo>
                  <a:pt x="424541" y="792954"/>
                  <a:pt x="447465" y="747792"/>
                  <a:pt x="465400" y="700232"/>
                </a:cubicBezTo>
                <a:lnTo>
                  <a:pt x="466047" y="698518"/>
                </a:lnTo>
                <a:lnTo>
                  <a:pt x="467761" y="697947"/>
                </a:lnTo>
                <a:cubicBezTo>
                  <a:pt x="479793" y="693987"/>
                  <a:pt x="494454" y="687552"/>
                  <a:pt x="504621" y="682868"/>
                </a:cubicBezTo>
                <a:cubicBezTo>
                  <a:pt x="541786" y="665732"/>
                  <a:pt x="560445" y="652557"/>
                  <a:pt x="552486" y="632033"/>
                </a:cubicBezTo>
                <a:cubicBezTo>
                  <a:pt x="535617" y="588356"/>
                  <a:pt x="520500" y="531124"/>
                  <a:pt x="516235" y="503212"/>
                </a:cubicBezTo>
                <a:lnTo>
                  <a:pt x="516121" y="502603"/>
                </a:lnTo>
                <a:lnTo>
                  <a:pt x="516235" y="501993"/>
                </a:lnTo>
                <a:cubicBezTo>
                  <a:pt x="521452" y="472977"/>
                  <a:pt x="526783" y="440191"/>
                  <a:pt x="532533" y="401846"/>
                </a:cubicBezTo>
                <a:cubicBezTo>
                  <a:pt x="551572" y="275043"/>
                  <a:pt x="544947" y="197210"/>
                  <a:pt x="510333" y="141501"/>
                </a:cubicBezTo>
                <a:cubicBezTo>
                  <a:pt x="475186" y="84992"/>
                  <a:pt x="408244" y="45847"/>
                  <a:pt x="286391" y="10548"/>
                </a:cubicBezTo>
                <a:cubicBezTo>
                  <a:pt x="282583" y="9444"/>
                  <a:pt x="278737" y="8377"/>
                  <a:pt x="274853" y="7349"/>
                </a:cubicBezTo>
                <a:lnTo>
                  <a:pt x="276795" y="0"/>
                </a:lnTo>
                <a:cubicBezTo>
                  <a:pt x="280756" y="1066"/>
                  <a:pt x="284639" y="2132"/>
                  <a:pt x="288524" y="3237"/>
                </a:cubicBezTo>
                <a:cubicBezTo>
                  <a:pt x="522975" y="71169"/>
                  <a:pt x="577047" y="157075"/>
                  <a:pt x="540073" y="402950"/>
                </a:cubicBezTo>
                <a:cubicBezTo>
                  <a:pt x="534323" y="441105"/>
                  <a:pt x="529030" y="473739"/>
                  <a:pt x="523851" y="502679"/>
                </a:cubicBezTo>
                <a:cubicBezTo>
                  <a:pt x="528230" y="530438"/>
                  <a:pt x="543043" y="586414"/>
                  <a:pt x="559607" y="629291"/>
                </a:cubicBezTo>
                <a:cubicBezTo>
                  <a:pt x="571640" y="660401"/>
                  <a:pt x="534741" y="677385"/>
                  <a:pt x="507820" y="689798"/>
                </a:cubicBezTo>
                <a:cubicBezTo>
                  <a:pt x="497957" y="694368"/>
                  <a:pt x="483906" y="700498"/>
                  <a:pt x="471911" y="704611"/>
                </a:cubicBezTo>
                <a:cubicBezTo>
                  <a:pt x="453862" y="752057"/>
                  <a:pt x="430900" y="797143"/>
                  <a:pt x="399714" y="846417"/>
                </a:cubicBezTo>
                <a:cubicBezTo>
                  <a:pt x="367423" y="897480"/>
                  <a:pt x="316816" y="927182"/>
                  <a:pt x="260916" y="927981"/>
                </a:cubicBezTo>
                <a:cubicBezTo>
                  <a:pt x="260117" y="927981"/>
                  <a:pt x="259355" y="927981"/>
                  <a:pt x="258555" y="927981"/>
                </a:cubicBezTo>
                <a:close/>
              </a:path>
            </a:pathLst>
          </a:custGeom>
          <a:solidFill>
            <a:srgbClr val="000000"/>
          </a:solidFill>
          <a:ln w="3805" cap="flat">
            <a:noFill/>
            <a:prstDash val="solid"/>
            <a:miter/>
          </a:ln>
        </p:spPr>
        <p:txBody>
          <a:bodyPr rtlCol="0" anchor="ctr"/>
          <a:lstStyle/>
          <a:p>
            <a:endParaRPr lang="zh-CN" altLang="en-US"/>
          </a:p>
        </p:txBody>
      </p:sp>
      <p:sp>
        <p:nvSpPr>
          <p:cNvPr id="90" name="任意多边形: 形状 89"/>
          <p:cNvSpPr/>
          <p:nvPr>
            <p:custDataLst>
              <p:tags r:id="rId58"/>
            </p:custDataLst>
          </p:nvPr>
        </p:nvSpPr>
        <p:spPr>
          <a:xfrm>
            <a:off x="3639294" y="2903514"/>
            <a:ext cx="1282967" cy="884691"/>
          </a:xfrm>
          <a:custGeom>
            <a:avLst/>
            <a:gdLst>
              <a:gd name="connsiteX0" fmla="*/ 1831631 w 1862895"/>
              <a:gd name="connsiteY0" fmla="*/ 0 h 1284590"/>
              <a:gd name="connsiteX1" fmla="*/ 1861408 w 1862895"/>
              <a:gd name="connsiteY1" fmla="*/ 40706 h 1284590"/>
              <a:gd name="connsiteX2" fmla="*/ 1466036 w 1862895"/>
              <a:gd name="connsiteY2" fmla="*/ 1284590 h 1284590"/>
              <a:gd name="connsiteX3" fmla="*/ 1455107 w 1862895"/>
              <a:gd name="connsiteY3" fmla="*/ 1283214 h 1284590"/>
              <a:gd name="connsiteX4" fmla="*/ 1455107 w 1862895"/>
              <a:gd name="connsiteY4" fmla="*/ 1284286 h 1284590"/>
              <a:gd name="connsiteX5" fmla="*/ 23304 w 1862895"/>
              <a:gd name="connsiteY5" fmla="*/ 1284286 h 1284590"/>
              <a:gd name="connsiteX6" fmla="*/ 0 w 1862895"/>
              <a:gd name="connsiteY6" fmla="*/ 1260982 h 1284590"/>
              <a:gd name="connsiteX7" fmla="*/ 22581 w 1862895"/>
              <a:gd name="connsiteY7" fmla="*/ 1237677 h 1284590"/>
              <a:gd name="connsiteX8" fmla="*/ 658453 w 1862895"/>
              <a:gd name="connsiteY8" fmla="*/ 1217631 h 1284590"/>
              <a:gd name="connsiteX9" fmla="*/ 658726 w 1862895"/>
              <a:gd name="connsiteY9" fmla="*/ 1211022 h 1284590"/>
              <a:gd name="connsiteX10" fmla="*/ 684277 w 1862895"/>
              <a:gd name="connsiteY10" fmla="*/ 1185585 h 1284590"/>
              <a:gd name="connsiteX11" fmla="*/ 758074 w 1862895"/>
              <a:gd name="connsiteY11" fmla="*/ 1182958 h 1284590"/>
              <a:gd name="connsiteX12" fmla="*/ 785528 w 1862895"/>
              <a:gd name="connsiteY12" fmla="*/ 1208927 h 1284590"/>
              <a:gd name="connsiteX13" fmla="*/ 785621 w 1862895"/>
              <a:gd name="connsiteY13" fmla="*/ 1213622 h 1284590"/>
              <a:gd name="connsiteX14" fmla="*/ 854336 w 1862895"/>
              <a:gd name="connsiteY14" fmla="*/ 1211456 h 1284590"/>
              <a:gd name="connsiteX15" fmla="*/ 854642 w 1862895"/>
              <a:gd name="connsiteY15" fmla="*/ 1204054 h 1284590"/>
              <a:gd name="connsiteX16" fmla="*/ 880192 w 1862895"/>
              <a:gd name="connsiteY16" fmla="*/ 1178617 h 1284590"/>
              <a:gd name="connsiteX17" fmla="*/ 953989 w 1862895"/>
              <a:gd name="connsiteY17" fmla="*/ 1175990 h 1284590"/>
              <a:gd name="connsiteX18" fmla="*/ 981444 w 1862895"/>
              <a:gd name="connsiteY18" fmla="*/ 1201959 h 1284590"/>
              <a:gd name="connsiteX19" fmla="*/ 981553 w 1862895"/>
              <a:gd name="connsiteY19" fmla="*/ 1207445 h 1284590"/>
              <a:gd name="connsiteX20" fmla="*/ 1052883 w 1862895"/>
              <a:gd name="connsiteY20" fmla="*/ 1205196 h 1284590"/>
              <a:gd name="connsiteX21" fmla="*/ 1053223 w 1862895"/>
              <a:gd name="connsiteY21" fmla="*/ 1196971 h 1284590"/>
              <a:gd name="connsiteX22" fmla="*/ 1078774 w 1862895"/>
              <a:gd name="connsiteY22" fmla="*/ 1171534 h 1284590"/>
              <a:gd name="connsiteX23" fmla="*/ 1152571 w 1862895"/>
              <a:gd name="connsiteY23" fmla="*/ 1168907 h 1284590"/>
              <a:gd name="connsiteX24" fmla="*/ 1180025 w 1862895"/>
              <a:gd name="connsiteY24" fmla="*/ 1194876 h 1284590"/>
              <a:gd name="connsiteX25" fmla="*/ 1180150 w 1862895"/>
              <a:gd name="connsiteY25" fmla="*/ 1201184 h 1284590"/>
              <a:gd name="connsiteX26" fmla="*/ 1238981 w 1862895"/>
              <a:gd name="connsiteY26" fmla="*/ 1199330 h 1284590"/>
              <a:gd name="connsiteX27" fmla="*/ 1239352 w 1862895"/>
              <a:gd name="connsiteY27" fmla="*/ 1190345 h 1284590"/>
              <a:gd name="connsiteX28" fmla="*/ 1264903 w 1862895"/>
              <a:gd name="connsiteY28" fmla="*/ 1164908 h 1284590"/>
              <a:gd name="connsiteX29" fmla="*/ 1338700 w 1862895"/>
              <a:gd name="connsiteY29" fmla="*/ 1162281 h 1284590"/>
              <a:gd name="connsiteX30" fmla="*/ 1366154 w 1862895"/>
              <a:gd name="connsiteY30" fmla="*/ 1188250 h 1284590"/>
              <a:gd name="connsiteX31" fmla="*/ 1366294 w 1862895"/>
              <a:gd name="connsiteY31" fmla="*/ 1195316 h 1284590"/>
              <a:gd name="connsiteX32" fmla="*/ 1393266 w 1862895"/>
              <a:gd name="connsiteY32" fmla="*/ 1194466 h 1284590"/>
              <a:gd name="connsiteX33" fmla="*/ 1802119 w 1862895"/>
              <a:gd name="connsiteY33" fmla="*/ 20981 h 1284590"/>
              <a:gd name="connsiteX34" fmla="*/ 1831631 w 1862895"/>
              <a:gd name="connsiteY34" fmla="*/ 0 h 1284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862895" h="1284590">
                <a:moveTo>
                  <a:pt x="1831631" y="0"/>
                </a:moveTo>
                <a:cubicBezTo>
                  <a:pt x="1852765" y="0"/>
                  <a:pt x="1867805" y="20562"/>
                  <a:pt x="1861408" y="40706"/>
                </a:cubicBezTo>
                <a:lnTo>
                  <a:pt x="1466036" y="1284590"/>
                </a:lnTo>
                <a:lnTo>
                  <a:pt x="1455107" y="1283214"/>
                </a:lnTo>
                <a:lnTo>
                  <a:pt x="1455107" y="1284286"/>
                </a:lnTo>
                <a:lnTo>
                  <a:pt x="23304" y="1284286"/>
                </a:lnTo>
                <a:cubicBezTo>
                  <a:pt x="10434" y="1284286"/>
                  <a:pt x="0" y="1273852"/>
                  <a:pt x="0" y="1260982"/>
                </a:cubicBezTo>
                <a:cubicBezTo>
                  <a:pt x="0" y="1248378"/>
                  <a:pt x="10015" y="1238058"/>
                  <a:pt x="22581" y="1237677"/>
                </a:cubicBezTo>
                <a:lnTo>
                  <a:pt x="658453" y="1217631"/>
                </a:lnTo>
                <a:lnTo>
                  <a:pt x="658726" y="1211022"/>
                </a:lnTo>
                <a:cubicBezTo>
                  <a:pt x="659297" y="1197161"/>
                  <a:pt x="670416" y="1186080"/>
                  <a:pt x="684277" y="1185585"/>
                </a:cubicBezTo>
                <a:lnTo>
                  <a:pt x="758074" y="1182958"/>
                </a:lnTo>
                <a:cubicBezTo>
                  <a:pt x="772887" y="1182424"/>
                  <a:pt x="785224" y="1194115"/>
                  <a:pt x="785528" y="1208927"/>
                </a:cubicBezTo>
                <a:lnTo>
                  <a:pt x="785621" y="1213622"/>
                </a:lnTo>
                <a:lnTo>
                  <a:pt x="854336" y="1211456"/>
                </a:lnTo>
                <a:lnTo>
                  <a:pt x="854642" y="1204054"/>
                </a:lnTo>
                <a:cubicBezTo>
                  <a:pt x="855213" y="1190193"/>
                  <a:pt x="866332" y="1179112"/>
                  <a:pt x="880192" y="1178617"/>
                </a:cubicBezTo>
                <a:lnTo>
                  <a:pt x="953989" y="1175990"/>
                </a:lnTo>
                <a:cubicBezTo>
                  <a:pt x="968802" y="1175456"/>
                  <a:pt x="981140" y="1187147"/>
                  <a:pt x="981444" y="1201959"/>
                </a:cubicBezTo>
                <a:lnTo>
                  <a:pt x="981553" y="1207445"/>
                </a:lnTo>
                <a:lnTo>
                  <a:pt x="1052883" y="1205196"/>
                </a:lnTo>
                <a:lnTo>
                  <a:pt x="1053223" y="1196971"/>
                </a:lnTo>
                <a:cubicBezTo>
                  <a:pt x="1053794" y="1183110"/>
                  <a:pt x="1064913" y="1172029"/>
                  <a:pt x="1078774" y="1171534"/>
                </a:cubicBezTo>
                <a:lnTo>
                  <a:pt x="1152571" y="1168907"/>
                </a:lnTo>
                <a:cubicBezTo>
                  <a:pt x="1167384" y="1168373"/>
                  <a:pt x="1179721" y="1180064"/>
                  <a:pt x="1180025" y="1194876"/>
                </a:cubicBezTo>
                <a:lnTo>
                  <a:pt x="1180150" y="1201184"/>
                </a:lnTo>
                <a:lnTo>
                  <a:pt x="1238981" y="1199330"/>
                </a:lnTo>
                <a:lnTo>
                  <a:pt x="1239352" y="1190345"/>
                </a:lnTo>
                <a:cubicBezTo>
                  <a:pt x="1239923" y="1176484"/>
                  <a:pt x="1251042" y="1165403"/>
                  <a:pt x="1264903" y="1164908"/>
                </a:cubicBezTo>
                <a:lnTo>
                  <a:pt x="1338700" y="1162281"/>
                </a:lnTo>
                <a:cubicBezTo>
                  <a:pt x="1353513" y="1161747"/>
                  <a:pt x="1365850" y="1173438"/>
                  <a:pt x="1366154" y="1188250"/>
                </a:cubicBezTo>
                <a:lnTo>
                  <a:pt x="1366294" y="1195316"/>
                </a:lnTo>
                <a:lnTo>
                  <a:pt x="1393266" y="1194466"/>
                </a:lnTo>
                <a:lnTo>
                  <a:pt x="1802119" y="20981"/>
                </a:lnTo>
                <a:cubicBezTo>
                  <a:pt x="1806499" y="8415"/>
                  <a:pt x="1818341" y="0"/>
                  <a:pt x="1831631" y="0"/>
                </a:cubicBezTo>
                <a:close/>
              </a:path>
            </a:pathLst>
          </a:custGeom>
          <a:solidFill>
            <a:srgbClr val="000000"/>
          </a:solidFill>
          <a:ln w="3805" cap="flat">
            <a:noFill/>
            <a:prstDash val="solid"/>
            <a:miter/>
          </a:ln>
        </p:spPr>
        <p:txBody>
          <a:bodyPr rtlCol="0" anchor="ctr"/>
          <a:lstStyle/>
          <a:p>
            <a:endParaRPr lang="zh-CN" altLang="en-US"/>
          </a:p>
        </p:txBody>
      </p:sp>
      <p:sp>
        <p:nvSpPr>
          <p:cNvPr id="91" name="任意多边形: 形状 90"/>
          <p:cNvSpPr/>
          <p:nvPr>
            <p:custDataLst>
              <p:tags r:id="rId59"/>
            </p:custDataLst>
          </p:nvPr>
        </p:nvSpPr>
        <p:spPr>
          <a:xfrm>
            <a:off x="2191200" y="2183465"/>
            <a:ext cx="1171379" cy="1768722"/>
          </a:xfrm>
          <a:custGeom>
            <a:avLst/>
            <a:gdLst>
              <a:gd name="connsiteX0" fmla="*/ 1006500 w 1700867"/>
              <a:gd name="connsiteY0" fmla="*/ 0 h 2568223"/>
              <a:gd name="connsiteX1" fmla="*/ 1418932 w 1700867"/>
              <a:gd name="connsiteY1" fmla="*/ 217202 h 2568223"/>
              <a:gd name="connsiteX2" fmla="*/ 1468816 w 1700867"/>
              <a:gd name="connsiteY2" fmla="*/ 321995 h 2568223"/>
              <a:gd name="connsiteX3" fmla="*/ 1638457 w 1700867"/>
              <a:gd name="connsiteY3" fmla="*/ 1302259 h 2568223"/>
              <a:gd name="connsiteX4" fmla="*/ 1692681 w 1700867"/>
              <a:gd name="connsiteY4" fmla="*/ 2062427 h 2568223"/>
              <a:gd name="connsiteX5" fmla="*/ 1700868 w 1700867"/>
              <a:gd name="connsiteY5" fmla="*/ 2377338 h 2568223"/>
              <a:gd name="connsiteX6" fmla="*/ 79318 w 1700867"/>
              <a:gd name="connsiteY6" fmla="*/ 2482170 h 2568223"/>
              <a:gd name="connsiteX7" fmla="*/ 0 w 1700867"/>
              <a:gd name="connsiteY7" fmla="*/ 2472764 h 2568223"/>
              <a:gd name="connsiteX8" fmla="*/ 476252 w 1700867"/>
              <a:gd name="connsiteY8" fmla="*/ 784919 h 2568223"/>
              <a:gd name="connsiteX9" fmla="*/ 1006500 w 1700867"/>
              <a:gd name="connsiteY9" fmla="*/ 0 h 256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00867" h="2568223">
                <a:moveTo>
                  <a:pt x="1006500" y="0"/>
                </a:moveTo>
                <a:lnTo>
                  <a:pt x="1418932" y="217202"/>
                </a:lnTo>
                <a:cubicBezTo>
                  <a:pt x="1418932" y="217202"/>
                  <a:pt x="1428870" y="222304"/>
                  <a:pt x="1468816" y="321995"/>
                </a:cubicBezTo>
                <a:cubicBezTo>
                  <a:pt x="1594818" y="636526"/>
                  <a:pt x="1655288" y="1164527"/>
                  <a:pt x="1638457" y="1302259"/>
                </a:cubicBezTo>
                <a:cubicBezTo>
                  <a:pt x="1623644" y="1423083"/>
                  <a:pt x="1692681" y="2062427"/>
                  <a:pt x="1692681" y="2062427"/>
                </a:cubicBezTo>
                <a:lnTo>
                  <a:pt x="1700868" y="2377338"/>
                </a:lnTo>
                <a:cubicBezTo>
                  <a:pt x="1233945" y="2678580"/>
                  <a:pt x="650729" y="2549798"/>
                  <a:pt x="79318" y="2482170"/>
                </a:cubicBezTo>
                <a:lnTo>
                  <a:pt x="0" y="2472764"/>
                </a:lnTo>
                <a:cubicBezTo>
                  <a:pt x="0" y="2472764"/>
                  <a:pt x="390575" y="1018723"/>
                  <a:pt x="476252" y="784919"/>
                </a:cubicBezTo>
                <a:cubicBezTo>
                  <a:pt x="561930" y="551115"/>
                  <a:pt x="844817" y="9405"/>
                  <a:pt x="1006500" y="0"/>
                </a:cubicBezTo>
                <a:close/>
              </a:path>
            </a:pathLst>
          </a:custGeom>
          <a:solidFill>
            <a:srgbClr val="000000"/>
          </a:solidFill>
          <a:ln w="3805" cap="flat">
            <a:noFill/>
            <a:prstDash val="solid"/>
            <a:miter/>
          </a:ln>
        </p:spPr>
        <p:txBody>
          <a:bodyPr rtlCol="0" anchor="ctr"/>
          <a:lstStyle/>
          <a:p>
            <a:endParaRPr lang="zh-CN" altLang="en-US"/>
          </a:p>
        </p:txBody>
      </p:sp>
      <p:sp>
        <p:nvSpPr>
          <p:cNvPr id="92" name="任意多边形: 形状 91"/>
          <p:cNvSpPr/>
          <p:nvPr>
            <p:custDataLst>
              <p:tags r:id="rId60"/>
            </p:custDataLst>
          </p:nvPr>
        </p:nvSpPr>
        <p:spPr>
          <a:xfrm>
            <a:off x="2798800" y="2147340"/>
            <a:ext cx="370450" cy="305295"/>
          </a:xfrm>
          <a:custGeom>
            <a:avLst/>
            <a:gdLst>
              <a:gd name="connsiteX0" fmla="*/ 131676 w 537901"/>
              <a:gd name="connsiteY0" fmla="*/ 19 h 443295"/>
              <a:gd name="connsiteX1" fmla="*/ 536721 w 537901"/>
              <a:gd name="connsiteY1" fmla="*/ 269694 h 443295"/>
              <a:gd name="connsiteX2" fmla="*/ 537902 w 537901"/>
              <a:gd name="connsiteY2" fmla="*/ 443295 h 443295"/>
              <a:gd name="connsiteX3" fmla="*/ 0 w 537901"/>
              <a:gd name="connsiteY3" fmla="*/ 143158 h 443295"/>
              <a:gd name="connsiteX4" fmla="*/ 131715 w 537901"/>
              <a:gd name="connsiteY4" fmla="*/ 19 h 44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901" h="443295">
                <a:moveTo>
                  <a:pt x="131676" y="19"/>
                </a:moveTo>
                <a:cubicBezTo>
                  <a:pt x="144662" y="-2646"/>
                  <a:pt x="536721" y="269694"/>
                  <a:pt x="536721" y="269694"/>
                </a:cubicBezTo>
                <a:lnTo>
                  <a:pt x="537902" y="443295"/>
                </a:lnTo>
                <a:cubicBezTo>
                  <a:pt x="537902" y="443295"/>
                  <a:pt x="286772" y="138055"/>
                  <a:pt x="0" y="143158"/>
                </a:cubicBezTo>
                <a:cubicBezTo>
                  <a:pt x="0" y="143158"/>
                  <a:pt x="11081" y="24809"/>
                  <a:pt x="131715" y="19"/>
                </a:cubicBezTo>
                <a:close/>
              </a:path>
            </a:pathLst>
          </a:custGeom>
          <a:solidFill>
            <a:schemeClr val="dk2">
              <a:lumMod val="100000"/>
            </a:schemeClr>
          </a:solidFill>
          <a:ln w="3805" cap="flat">
            <a:noFill/>
            <a:prstDash val="solid"/>
            <a:miter/>
          </a:ln>
        </p:spPr>
        <p:txBody>
          <a:bodyPr rtlCol="0" anchor="ctr"/>
          <a:lstStyle/>
          <a:p>
            <a:endParaRPr lang="zh-CN" altLang="en-US"/>
          </a:p>
        </p:txBody>
      </p:sp>
      <p:sp>
        <p:nvSpPr>
          <p:cNvPr id="93" name="任意多边形: 形状 92"/>
          <p:cNvSpPr/>
          <p:nvPr>
            <p:custDataLst>
              <p:tags r:id="rId61"/>
            </p:custDataLst>
          </p:nvPr>
        </p:nvSpPr>
        <p:spPr>
          <a:xfrm>
            <a:off x="2795889" y="2144711"/>
            <a:ext cx="376010" cy="315319"/>
          </a:xfrm>
          <a:custGeom>
            <a:avLst/>
            <a:gdLst>
              <a:gd name="connsiteX0" fmla="*/ 545975 w 545974"/>
              <a:gd name="connsiteY0" fmla="*/ 457814 h 457851"/>
              <a:gd name="connsiteX1" fmla="*/ 539159 w 545974"/>
              <a:gd name="connsiteY1" fmla="*/ 449513 h 457851"/>
              <a:gd name="connsiteX2" fmla="*/ 378237 w 545974"/>
              <a:gd name="connsiteY2" fmla="*/ 298035 h 457851"/>
              <a:gd name="connsiteX3" fmla="*/ 4265 w 545974"/>
              <a:gd name="connsiteY3" fmla="*/ 150784 h 457851"/>
              <a:gd name="connsiteX4" fmla="*/ 0 w 545974"/>
              <a:gd name="connsiteY4" fmla="*/ 150860 h 457851"/>
              <a:gd name="connsiteX5" fmla="*/ 381 w 545974"/>
              <a:gd name="connsiteY5" fmla="*/ 146634 h 457851"/>
              <a:gd name="connsiteX6" fmla="*/ 135104 w 545974"/>
              <a:gd name="connsiteY6" fmla="*/ 106 h 457851"/>
              <a:gd name="connsiteX7" fmla="*/ 135104 w 545974"/>
              <a:gd name="connsiteY7" fmla="*/ 106 h 457851"/>
              <a:gd name="connsiteX8" fmla="*/ 345413 w 545974"/>
              <a:gd name="connsiteY8" fmla="*/ 134524 h 457851"/>
              <a:gd name="connsiteX9" fmla="*/ 543081 w 545974"/>
              <a:gd name="connsiteY9" fmla="*/ 270390 h 457851"/>
              <a:gd name="connsiteX10" fmla="*/ 544718 w 545974"/>
              <a:gd name="connsiteY10" fmla="*/ 271532 h 457851"/>
              <a:gd name="connsiteX11" fmla="*/ 545975 w 545974"/>
              <a:gd name="connsiteY11" fmla="*/ 457852 h 457851"/>
              <a:gd name="connsiteX12" fmla="*/ 11195 w 545974"/>
              <a:gd name="connsiteY12" fmla="*/ 143092 h 457851"/>
              <a:gd name="connsiteX13" fmla="*/ 382997 w 545974"/>
              <a:gd name="connsiteY13" fmla="*/ 292095 h 457851"/>
              <a:gd name="connsiteX14" fmla="*/ 538207 w 545974"/>
              <a:gd name="connsiteY14" fmla="*/ 436718 h 457851"/>
              <a:gd name="connsiteX15" fmla="*/ 537102 w 545974"/>
              <a:gd name="connsiteY15" fmla="*/ 275492 h 457851"/>
              <a:gd name="connsiteX16" fmla="*/ 136132 w 545974"/>
              <a:gd name="connsiteY16" fmla="*/ 7684 h 457851"/>
              <a:gd name="connsiteX17" fmla="*/ 8568 w 545974"/>
              <a:gd name="connsiteY17" fmla="*/ 143130 h 457851"/>
              <a:gd name="connsiteX18" fmla="*/ 11195 w 545974"/>
              <a:gd name="connsiteY18" fmla="*/ 143130 h 457851"/>
              <a:gd name="connsiteX19" fmla="*/ 135827 w 545974"/>
              <a:gd name="connsiteY19" fmla="*/ 7608 h 457851"/>
              <a:gd name="connsiteX20" fmla="*/ 135827 w 545974"/>
              <a:gd name="connsiteY20" fmla="*/ 7608 h 457851"/>
              <a:gd name="connsiteX21" fmla="*/ 136627 w 545974"/>
              <a:gd name="connsiteY21" fmla="*/ 7570 h 457851"/>
              <a:gd name="connsiteX22" fmla="*/ 136627 w 545974"/>
              <a:gd name="connsiteY22" fmla="*/ 7570 h 457851"/>
              <a:gd name="connsiteX23" fmla="*/ 136627 w 545974"/>
              <a:gd name="connsiteY23" fmla="*/ 7570 h 457851"/>
              <a:gd name="connsiteX24" fmla="*/ 136627 w 545974"/>
              <a:gd name="connsiteY24" fmla="*/ 7570 h 45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5974" h="457851">
                <a:moveTo>
                  <a:pt x="545975" y="457814"/>
                </a:moveTo>
                <a:lnTo>
                  <a:pt x="539159" y="449513"/>
                </a:lnTo>
                <a:cubicBezTo>
                  <a:pt x="538549" y="448751"/>
                  <a:pt x="475415" y="372555"/>
                  <a:pt x="378237" y="298035"/>
                </a:cubicBezTo>
                <a:cubicBezTo>
                  <a:pt x="288752" y="229417"/>
                  <a:pt x="151287" y="148309"/>
                  <a:pt x="4265" y="150784"/>
                </a:cubicBezTo>
                <a:lnTo>
                  <a:pt x="0" y="150860"/>
                </a:lnTo>
                <a:lnTo>
                  <a:pt x="381" y="146634"/>
                </a:lnTo>
                <a:cubicBezTo>
                  <a:pt x="495" y="145415"/>
                  <a:pt x="13137" y="25162"/>
                  <a:pt x="135104" y="106"/>
                </a:cubicBezTo>
                <a:lnTo>
                  <a:pt x="135104" y="106"/>
                </a:lnTo>
                <a:cubicBezTo>
                  <a:pt x="138493" y="-579"/>
                  <a:pt x="144814" y="-1874"/>
                  <a:pt x="345413" y="134524"/>
                </a:cubicBezTo>
                <a:cubicBezTo>
                  <a:pt x="443923" y="201505"/>
                  <a:pt x="542129" y="269704"/>
                  <a:pt x="543081" y="270390"/>
                </a:cubicBezTo>
                <a:lnTo>
                  <a:pt x="544718" y="271532"/>
                </a:lnTo>
                <a:lnTo>
                  <a:pt x="545975" y="457852"/>
                </a:lnTo>
                <a:close/>
                <a:moveTo>
                  <a:pt x="11195" y="143092"/>
                </a:moveTo>
                <a:cubicBezTo>
                  <a:pt x="157761" y="143092"/>
                  <a:pt x="293969" y="223781"/>
                  <a:pt x="382997" y="292095"/>
                </a:cubicBezTo>
                <a:cubicBezTo>
                  <a:pt x="462468" y="353059"/>
                  <a:pt x="519320" y="415166"/>
                  <a:pt x="538207" y="436718"/>
                </a:cubicBezTo>
                <a:lnTo>
                  <a:pt x="537102" y="275492"/>
                </a:lnTo>
                <a:cubicBezTo>
                  <a:pt x="384482" y="169481"/>
                  <a:pt x="153877" y="12177"/>
                  <a:pt x="136132" y="7684"/>
                </a:cubicBezTo>
                <a:cubicBezTo>
                  <a:pt x="32976" y="29160"/>
                  <a:pt x="11995" y="122149"/>
                  <a:pt x="8568" y="143130"/>
                </a:cubicBezTo>
                <a:cubicBezTo>
                  <a:pt x="9444" y="143130"/>
                  <a:pt x="10319" y="143130"/>
                  <a:pt x="11195" y="143130"/>
                </a:cubicBezTo>
                <a:close/>
                <a:moveTo>
                  <a:pt x="135827" y="7608"/>
                </a:moveTo>
                <a:lnTo>
                  <a:pt x="135827" y="7608"/>
                </a:lnTo>
                <a:close/>
                <a:moveTo>
                  <a:pt x="136627" y="7570"/>
                </a:moveTo>
                <a:cubicBezTo>
                  <a:pt x="136627" y="7570"/>
                  <a:pt x="136627" y="7570"/>
                  <a:pt x="136627" y="7570"/>
                </a:cubicBezTo>
                <a:cubicBezTo>
                  <a:pt x="136627" y="7570"/>
                  <a:pt x="136627" y="7570"/>
                  <a:pt x="136627" y="7570"/>
                </a:cubicBezTo>
                <a:lnTo>
                  <a:pt x="136627" y="7570"/>
                </a:lnTo>
                <a:close/>
              </a:path>
            </a:pathLst>
          </a:custGeom>
          <a:solidFill>
            <a:srgbClr val="FFFFFF"/>
          </a:solidFill>
          <a:ln w="3805" cap="flat">
            <a:noFill/>
            <a:prstDash val="solid"/>
            <a:miter/>
          </a:ln>
        </p:spPr>
        <p:txBody>
          <a:bodyPr rtlCol="0" anchor="ctr"/>
          <a:lstStyle/>
          <a:p>
            <a:endParaRPr lang="zh-CN" altLang="en-US"/>
          </a:p>
        </p:txBody>
      </p:sp>
      <p:sp>
        <p:nvSpPr>
          <p:cNvPr id="94" name="任意多边形: 形状 93"/>
          <p:cNvSpPr/>
          <p:nvPr>
            <p:custDataLst>
              <p:tags r:id="rId62"/>
            </p:custDataLst>
          </p:nvPr>
        </p:nvSpPr>
        <p:spPr>
          <a:xfrm>
            <a:off x="2623933" y="3222961"/>
            <a:ext cx="1488207" cy="666126"/>
          </a:xfrm>
          <a:custGeom>
            <a:avLst/>
            <a:gdLst>
              <a:gd name="connsiteX0" fmla="*/ 2150046 w 2160908"/>
              <a:gd name="connsiteY0" fmla="*/ 681345 h 967230"/>
              <a:gd name="connsiteX1" fmla="*/ 1918489 w 2160908"/>
              <a:gd name="connsiteY1" fmla="*/ 492778 h 967230"/>
              <a:gd name="connsiteX2" fmla="*/ 1518089 w 2160908"/>
              <a:gd name="connsiteY2" fmla="*/ 569736 h 967230"/>
              <a:gd name="connsiteX3" fmla="*/ 1518394 w 2160908"/>
              <a:gd name="connsiteY3" fmla="*/ 567527 h 967230"/>
              <a:gd name="connsiteX4" fmla="*/ 440039 w 2160908"/>
              <a:gd name="connsiteY4" fmla="*/ 0 h 967230"/>
              <a:gd name="connsiteX5" fmla="*/ 0 w 2160908"/>
              <a:gd name="connsiteY5" fmla="*/ 482916 h 967230"/>
              <a:gd name="connsiteX6" fmla="*/ 1387898 w 2160908"/>
              <a:gd name="connsiteY6" fmla="*/ 928400 h 967230"/>
              <a:gd name="connsiteX7" fmla="*/ 1544668 w 2160908"/>
              <a:gd name="connsiteY7" fmla="*/ 964728 h 967230"/>
              <a:gd name="connsiteX8" fmla="*/ 1767658 w 2160908"/>
              <a:gd name="connsiteY8" fmla="*/ 859858 h 967230"/>
              <a:gd name="connsiteX9" fmla="*/ 1959385 w 2160908"/>
              <a:gd name="connsiteY9" fmla="*/ 902126 h 967230"/>
              <a:gd name="connsiteX10" fmla="*/ 2013800 w 2160908"/>
              <a:gd name="connsiteY10" fmla="*/ 874062 h 967230"/>
              <a:gd name="connsiteX11" fmla="*/ 2009802 w 2160908"/>
              <a:gd name="connsiteY11" fmla="*/ 860125 h 967230"/>
              <a:gd name="connsiteX12" fmla="*/ 2024766 w 2160908"/>
              <a:gd name="connsiteY12" fmla="*/ 864009 h 967230"/>
              <a:gd name="connsiteX13" fmla="*/ 2043806 w 2160908"/>
              <a:gd name="connsiteY13" fmla="*/ 798894 h 967230"/>
              <a:gd name="connsiteX14" fmla="*/ 2043806 w 2160908"/>
              <a:gd name="connsiteY14" fmla="*/ 798894 h 967230"/>
              <a:gd name="connsiteX15" fmla="*/ 2112386 w 2160908"/>
              <a:gd name="connsiteY15" fmla="*/ 818162 h 967230"/>
              <a:gd name="connsiteX16" fmla="*/ 2113909 w 2160908"/>
              <a:gd name="connsiteY16" fmla="*/ 750801 h 967230"/>
              <a:gd name="connsiteX17" fmla="*/ 2119888 w 2160908"/>
              <a:gd name="connsiteY17" fmla="*/ 751410 h 967230"/>
              <a:gd name="connsiteX18" fmla="*/ 2158347 w 2160908"/>
              <a:gd name="connsiteY18" fmla="*/ 731419 h 967230"/>
              <a:gd name="connsiteX19" fmla="*/ 2149931 w 2160908"/>
              <a:gd name="connsiteY19" fmla="*/ 681345 h 96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60908" h="967230">
                <a:moveTo>
                  <a:pt x="2150046" y="681345"/>
                </a:moveTo>
                <a:cubicBezTo>
                  <a:pt x="2102219" y="615468"/>
                  <a:pt x="2018597" y="469170"/>
                  <a:pt x="1918489" y="492778"/>
                </a:cubicBezTo>
                <a:cubicBezTo>
                  <a:pt x="1840198" y="511209"/>
                  <a:pt x="1635791" y="548602"/>
                  <a:pt x="1518089" y="569736"/>
                </a:cubicBezTo>
                <a:cubicBezTo>
                  <a:pt x="1518280" y="568327"/>
                  <a:pt x="1518394" y="567527"/>
                  <a:pt x="1518394" y="567527"/>
                </a:cubicBezTo>
                <a:lnTo>
                  <a:pt x="440039" y="0"/>
                </a:lnTo>
                <a:lnTo>
                  <a:pt x="0" y="482916"/>
                </a:lnTo>
                <a:cubicBezTo>
                  <a:pt x="0" y="482916"/>
                  <a:pt x="1131056" y="846455"/>
                  <a:pt x="1387898" y="928400"/>
                </a:cubicBezTo>
                <a:cubicBezTo>
                  <a:pt x="1435115" y="954713"/>
                  <a:pt x="1491130" y="974400"/>
                  <a:pt x="1544668" y="964728"/>
                </a:cubicBezTo>
                <a:cubicBezTo>
                  <a:pt x="1654754" y="944889"/>
                  <a:pt x="1759661" y="860925"/>
                  <a:pt x="1767658" y="859858"/>
                </a:cubicBezTo>
                <a:cubicBezTo>
                  <a:pt x="1827213" y="851710"/>
                  <a:pt x="1927475" y="896110"/>
                  <a:pt x="1959385" y="902126"/>
                </a:cubicBezTo>
                <a:cubicBezTo>
                  <a:pt x="1978691" y="905210"/>
                  <a:pt x="2004661" y="916786"/>
                  <a:pt x="2013800" y="874062"/>
                </a:cubicBezTo>
                <a:cubicBezTo>
                  <a:pt x="2014295" y="870102"/>
                  <a:pt x="2012886" y="865380"/>
                  <a:pt x="2009802" y="860125"/>
                </a:cubicBezTo>
                <a:cubicBezTo>
                  <a:pt x="2016313" y="863095"/>
                  <a:pt x="2021453" y="864580"/>
                  <a:pt x="2024766" y="864009"/>
                </a:cubicBezTo>
                <a:cubicBezTo>
                  <a:pt x="2048604" y="865380"/>
                  <a:pt x="2082151" y="845655"/>
                  <a:pt x="2043806" y="798894"/>
                </a:cubicBezTo>
                <a:cubicBezTo>
                  <a:pt x="2043806" y="798894"/>
                  <a:pt x="2043806" y="798894"/>
                  <a:pt x="2043806" y="798894"/>
                </a:cubicBezTo>
                <a:cubicBezTo>
                  <a:pt x="2068709" y="819114"/>
                  <a:pt x="2093346" y="832251"/>
                  <a:pt x="2112386" y="818162"/>
                </a:cubicBezTo>
                <a:cubicBezTo>
                  <a:pt x="2124990" y="808833"/>
                  <a:pt x="2133367" y="785414"/>
                  <a:pt x="2113909" y="750801"/>
                </a:cubicBezTo>
                <a:cubicBezTo>
                  <a:pt x="2116232" y="751448"/>
                  <a:pt x="2118250" y="751677"/>
                  <a:pt x="2119888" y="751410"/>
                </a:cubicBezTo>
                <a:cubicBezTo>
                  <a:pt x="2139612" y="748097"/>
                  <a:pt x="2154349" y="743947"/>
                  <a:pt x="2158347" y="731419"/>
                </a:cubicBezTo>
                <a:cubicBezTo>
                  <a:pt x="2163754" y="714397"/>
                  <a:pt x="2160441" y="695815"/>
                  <a:pt x="2149931" y="681345"/>
                </a:cubicBezTo>
                <a:close/>
              </a:path>
            </a:pathLst>
          </a:custGeom>
          <a:solidFill>
            <a:srgbClr val="FFFFFF"/>
          </a:solidFill>
          <a:ln w="3805" cap="flat">
            <a:noFill/>
            <a:prstDash val="solid"/>
            <a:miter/>
          </a:ln>
        </p:spPr>
        <p:txBody>
          <a:bodyPr rtlCol="0" anchor="ctr"/>
          <a:lstStyle/>
          <a:p>
            <a:endParaRPr lang="zh-CN" altLang="en-US"/>
          </a:p>
        </p:txBody>
      </p:sp>
      <p:sp>
        <p:nvSpPr>
          <p:cNvPr id="95" name="任意多边形: 形状 94"/>
          <p:cNvSpPr/>
          <p:nvPr>
            <p:custDataLst>
              <p:tags r:id="rId63"/>
            </p:custDataLst>
          </p:nvPr>
        </p:nvSpPr>
        <p:spPr>
          <a:xfrm>
            <a:off x="2619265" y="3219657"/>
            <a:ext cx="1495539" cy="672060"/>
          </a:xfrm>
          <a:custGeom>
            <a:avLst/>
            <a:gdLst>
              <a:gd name="connsiteX0" fmla="*/ 1522773 w 2171554"/>
              <a:gd name="connsiteY0" fmla="*/ 975846 h 975846"/>
              <a:gd name="connsiteX1" fmla="*/ 1393153 w 2171554"/>
              <a:gd name="connsiteY1" fmla="*/ 936702 h 975846"/>
              <a:gd name="connsiteX2" fmla="*/ 5636 w 2171554"/>
              <a:gd name="connsiteY2" fmla="*/ 491331 h 975846"/>
              <a:gd name="connsiteX3" fmla="*/ 0 w 2171554"/>
              <a:gd name="connsiteY3" fmla="*/ 489504 h 975846"/>
              <a:gd name="connsiteX4" fmla="*/ 3998 w 2171554"/>
              <a:gd name="connsiteY4" fmla="*/ 485124 h 975846"/>
              <a:gd name="connsiteX5" fmla="*/ 446017 w 2171554"/>
              <a:gd name="connsiteY5" fmla="*/ 0 h 975846"/>
              <a:gd name="connsiteX6" fmla="*/ 448607 w 2171554"/>
              <a:gd name="connsiteY6" fmla="*/ 1371 h 975846"/>
              <a:gd name="connsiteX7" fmla="*/ 1528866 w 2171554"/>
              <a:gd name="connsiteY7" fmla="*/ 569888 h 975846"/>
              <a:gd name="connsiteX8" fmla="*/ 1924391 w 2171554"/>
              <a:gd name="connsiteY8" fmla="*/ 493845 h 975846"/>
              <a:gd name="connsiteX9" fmla="*/ 2139879 w 2171554"/>
              <a:gd name="connsiteY9" fmla="*/ 655299 h 975846"/>
              <a:gd name="connsiteX10" fmla="*/ 2159870 w 2171554"/>
              <a:gd name="connsiteY10" fmla="*/ 683896 h 975846"/>
              <a:gd name="connsiteX11" fmla="*/ 2159870 w 2171554"/>
              <a:gd name="connsiteY11" fmla="*/ 683896 h 975846"/>
              <a:gd name="connsiteX12" fmla="*/ 2168819 w 2171554"/>
              <a:gd name="connsiteY12" fmla="*/ 737359 h 975846"/>
              <a:gd name="connsiteX13" fmla="*/ 2127351 w 2171554"/>
              <a:gd name="connsiteY13" fmla="*/ 759977 h 975846"/>
              <a:gd name="connsiteX14" fmla="*/ 2127351 w 2171554"/>
              <a:gd name="connsiteY14" fmla="*/ 759977 h 975846"/>
              <a:gd name="connsiteX15" fmla="*/ 2121487 w 2171554"/>
              <a:gd name="connsiteY15" fmla="*/ 826044 h 975846"/>
              <a:gd name="connsiteX16" fmla="*/ 2065930 w 2171554"/>
              <a:gd name="connsiteY16" fmla="*/ 819647 h 975846"/>
              <a:gd name="connsiteX17" fmla="*/ 2068786 w 2171554"/>
              <a:gd name="connsiteY17" fmla="*/ 854261 h 975846"/>
              <a:gd name="connsiteX18" fmla="*/ 2031735 w 2171554"/>
              <a:gd name="connsiteY18" fmla="*/ 872577 h 975846"/>
              <a:gd name="connsiteX19" fmla="*/ 2023662 w 2171554"/>
              <a:gd name="connsiteY19" fmla="*/ 871625 h 975846"/>
              <a:gd name="connsiteX20" fmla="*/ 2024348 w 2171554"/>
              <a:gd name="connsiteY20" fmla="*/ 879240 h 975846"/>
              <a:gd name="connsiteX21" fmla="*/ 1972713 w 2171554"/>
              <a:gd name="connsiteY21" fmla="*/ 911988 h 975846"/>
              <a:gd name="connsiteX22" fmla="*/ 1965554 w 2171554"/>
              <a:gd name="connsiteY22" fmla="*/ 910617 h 975846"/>
              <a:gd name="connsiteX23" fmla="*/ 1923020 w 2171554"/>
              <a:gd name="connsiteY23" fmla="*/ 897899 h 975846"/>
              <a:gd name="connsiteX24" fmla="*/ 1774931 w 2171554"/>
              <a:gd name="connsiteY24" fmla="*/ 868350 h 975846"/>
              <a:gd name="connsiteX25" fmla="*/ 1758139 w 2171554"/>
              <a:gd name="connsiteY25" fmla="*/ 878936 h 975846"/>
              <a:gd name="connsiteX26" fmla="*/ 1552094 w 2171554"/>
              <a:gd name="connsiteY26" fmla="*/ 973219 h 975846"/>
              <a:gd name="connsiteX27" fmla="*/ 1522735 w 2171554"/>
              <a:gd name="connsiteY27" fmla="*/ 975770 h 975846"/>
              <a:gd name="connsiteX28" fmla="*/ 13594 w 2171554"/>
              <a:gd name="connsiteY28" fmla="*/ 485886 h 975846"/>
              <a:gd name="connsiteX29" fmla="*/ 1395818 w 2171554"/>
              <a:gd name="connsiteY29" fmla="*/ 929581 h 975846"/>
              <a:gd name="connsiteX30" fmla="*/ 1396504 w 2171554"/>
              <a:gd name="connsiteY30" fmla="*/ 929885 h 975846"/>
              <a:gd name="connsiteX31" fmla="*/ 1550761 w 2171554"/>
              <a:gd name="connsiteY31" fmla="*/ 965794 h 975846"/>
              <a:gd name="connsiteX32" fmla="*/ 1753988 w 2171554"/>
              <a:gd name="connsiteY32" fmla="*/ 872653 h 975846"/>
              <a:gd name="connsiteX33" fmla="*/ 1773941 w 2171554"/>
              <a:gd name="connsiteY33" fmla="*/ 860886 h 975846"/>
              <a:gd name="connsiteX34" fmla="*/ 1925457 w 2171554"/>
              <a:gd name="connsiteY34" fmla="*/ 890740 h 975846"/>
              <a:gd name="connsiteX35" fmla="*/ 1966887 w 2171554"/>
              <a:gd name="connsiteY35" fmla="*/ 903154 h 975846"/>
              <a:gd name="connsiteX36" fmla="*/ 1974274 w 2171554"/>
              <a:gd name="connsiteY36" fmla="*/ 904563 h 975846"/>
              <a:gd name="connsiteX37" fmla="*/ 2016846 w 2171554"/>
              <a:gd name="connsiteY37" fmla="*/ 878022 h 975846"/>
              <a:gd name="connsiteX38" fmla="*/ 2013305 w 2171554"/>
              <a:gd name="connsiteY38" fmla="*/ 866827 h 975846"/>
              <a:gd name="connsiteX39" fmla="*/ 2007288 w 2171554"/>
              <a:gd name="connsiteY39" fmla="*/ 856507 h 975846"/>
              <a:gd name="connsiteX40" fmla="*/ 2018179 w 2171554"/>
              <a:gd name="connsiteY40" fmla="*/ 861458 h 975846"/>
              <a:gd name="connsiteX41" fmla="*/ 2030935 w 2171554"/>
              <a:gd name="connsiteY41" fmla="*/ 865037 h 975846"/>
              <a:gd name="connsiteX42" fmla="*/ 2031354 w 2171554"/>
              <a:gd name="connsiteY42" fmla="*/ 864961 h 975846"/>
              <a:gd name="connsiteX43" fmla="*/ 2031773 w 2171554"/>
              <a:gd name="connsiteY43" fmla="*/ 864961 h 975846"/>
              <a:gd name="connsiteX44" fmla="*/ 2061970 w 2171554"/>
              <a:gd name="connsiteY44" fmla="*/ 850834 h 975846"/>
              <a:gd name="connsiteX45" fmla="*/ 2047652 w 2171554"/>
              <a:gd name="connsiteY45" fmla="*/ 806091 h 975846"/>
              <a:gd name="connsiteX46" fmla="*/ 2024652 w 2171554"/>
              <a:gd name="connsiteY46" fmla="*/ 778027 h 975846"/>
              <a:gd name="connsiteX47" fmla="*/ 2052983 w 2171554"/>
              <a:gd name="connsiteY47" fmla="*/ 800684 h 975846"/>
              <a:gd name="connsiteX48" fmla="*/ 2116956 w 2171554"/>
              <a:gd name="connsiteY48" fmla="*/ 819876 h 975846"/>
              <a:gd name="connsiteX49" fmla="*/ 2117451 w 2171554"/>
              <a:gd name="connsiteY49" fmla="*/ 757426 h 975846"/>
              <a:gd name="connsiteX50" fmla="*/ 2112995 w 2171554"/>
              <a:gd name="connsiteY50" fmla="*/ 749468 h 975846"/>
              <a:gd name="connsiteX51" fmla="*/ 2121792 w 2171554"/>
              <a:gd name="connsiteY51" fmla="*/ 751867 h 975846"/>
              <a:gd name="connsiteX52" fmla="*/ 2126133 w 2171554"/>
              <a:gd name="connsiteY52" fmla="*/ 752362 h 975846"/>
              <a:gd name="connsiteX53" fmla="*/ 2161584 w 2171554"/>
              <a:gd name="connsiteY53" fmla="*/ 734960 h 975846"/>
              <a:gd name="connsiteX54" fmla="*/ 2153702 w 2171554"/>
              <a:gd name="connsiteY54" fmla="*/ 688275 h 975846"/>
              <a:gd name="connsiteX55" fmla="*/ 2133596 w 2171554"/>
              <a:gd name="connsiteY55" fmla="*/ 659525 h 975846"/>
              <a:gd name="connsiteX56" fmla="*/ 1926104 w 2171554"/>
              <a:gd name="connsiteY56" fmla="*/ 501156 h 975846"/>
              <a:gd name="connsiteX57" fmla="*/ 1525515 w 2171554"/>
              <a:gd name="connsiteY57" fmla="*/ 578151 h 975846"/>
              <a:gd name="connsiteX58" fmla="*/ 1520298 w 2171554"/>
              <a:gd name="connsiteY58" fmla="*/ 579103 h 975846"/>
              <a:gd name="connsiteX59" fmla="*/ 1520983 w 2171554"/>
              <a:gd name="connsiteY59" fmla="*/ 574343 h 975846"/>
              <a:gd name="connsiteX60" fmla="*/ 447617 w 2171554"/>
              <a:gd name="connsiteY60" fmla="*/ 9443 h 975846"/>
              <a:gd name="connsiteX61" fmla="*/ 13556 w 2171554"/>
              <a:gd name="connsiteY61" fmla="*/ 485810 h 97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71554" h="975846">
                <a:moveTo>
                  <a:pt x="1522773" y="975846"/>
                </a:moveTo>
                <a:cubicBezTo>
                  <a:pt x="1483400" y="975846"/>
                  <a:pt x="1439951" y="962747"/>
                  <a:pt x="1393153" y="936702"/>
                </a:cubicBezTo>
                <a:cubicBezTo>
                  <a:pt x="1138558" y="855441"/>
                  <a:pt x="16945" y="494949"/>
                  <a:pt x="5636" y="491331"/>
                </a:cubicBezTo>
                <a:lnTo>
                  <a:pt x="0" y="489504"/>
                </a:lnTo>
                <a:lnTo>
                  <a:pt x="3998" y="485124"/>
                </a:lnTo>
                <a:lnTo>
                  <a:pt x="446017" y="0"/>
                </a:lnTo>
                <a:lnTo>
                  <a:pt x="448607" y="1371"/>
                </a:lnTo>
                <a:lnTo>
                  <a:pt x="1528866" y="569888"/>
                </a:lnTo>
                <a:cubicBezTo>
                  <a:pt x="1645463" y="548945"/>
                  <a:pt x="1847091" y="512046"/>
                  <a:pt x="1924391" y="493845"/>
                </a:cubicBezTo>
                <a:cubicBezTo>
                  <a:pt x="2014219" y="472673"/>
                  <a:pt x="2089843" y="582568"/>
                  <a:pt x="2139879" y="655299"/>
                </a:cubicBezTo>
                <a:cubicBezTo>
                  <a:pt x="2147038" y="665694"/>
                  <a:pt x="2153778" y="675519"/>
                  <a:pt x="2159870" y="683896"/>
                </a:cubicBezTo>
                <a:lnTo>
                  <a:pt x="2159870" y="683896"/>
                </a:lnTo>
                <a:cubicBezTo>
                  <a:pt x="2171180" y="699470"/>
                  <a:pt x="2174531" y="719462"/>
                  <a:pt x="2168819" y="737359"/>
                </a:cubicBezTo>
                <a:cubicBezTo>
                  <a:pt x="2163983" y="752628"/>
                  <a:pt x="2146428" y="756779"/>
                  <a:pt x="2127351" y="759977"/>
                </a:cubicBezTo>
                <a:cubicBezTo>
                  <a:pt x="2127351" y="759977"/>
                  <a:pt x="2127351" y="759977"/>
                  <a:pt x="2127351" y="759977"/>
                </a:cubicBezTo>
                <a:cubicBezTo>
                  <a:pt x="2143649" y="793296"/>
                  <a:pt x="2134777" y="816220"/>
                  <a:pt x="2121487" y="826044"/>
                </a:cubicBezTo>
                <a:cubicBezTo>
                  <a:pt x="2104389" y="838687"/>
                  <a:pt x="2083751" y="831147"/>
                  <a:pt x="2065930" y="819647"/>
                </a:cubicBezTo>
                <a:cubicBezTo>
                  <a:pt x="2074155" y="835754"/>
                  <a:pt x="2072441" y="847064"/>
                  <a:pt x="2068786" y="854261"/>
                </a:cubicBezTo>
                <a:cubicBezTo>
                  <a:pt x="2061894" y="867779"/>
                  <a:pt x="2044834" y="873224"/>
                  <a:pt x="2031735" y="872577"/>
                </a:cubicBezTo>
                <a:cubicBezTo>
                  <a:pt x="2029527" y="872843"/>
                  <a:pt x="2026899" y="872577"/>
                  <a:pt x="2023662" y="871625"/>
                </a:cubicBezTo>
                <a:cubicBezTo>
                  <a:pt x="2024424" y="874328"/>
                  <a:pt x="2024652" y="876880"/>
                  <a:pt x="2024348" y="879240"/>
                </a:cubicBezTo>
                <a:cubicBezTo>
                  <a:pt x="2015475" y="920746"/>
                  <a:pt x="1990762" y="915682"/>
                  <a:pt x="1972713" y="911988"/>
                </a:cubicBezTo>
                <a:cubicBezTo>
                  <a:pt x="1970238" y="911493"/>
                  <a:pt x="1967839" y="910998"/>
                  <a:pt x="1965554" y="910617"/>
                </a:cubicBezTo>
                <a:cubicBezTo>
                  <a:pt x="1955996" y="908828"/>
                  <a:pt x="1941450" y="903992"/>
                  <a:pt x="1923020" y="897899"/>
                </a:cubicBezTo>
                <a:cubicBezTo>
                  <a:pt x="1878049" y="883048"/>
                  <a:pt x="1816475" y="862638"/>
                  <a:pt x="1774931" y="868350"/>
                </a:cubicBezTo>
                <a:cubicBezTo>
                  <a:pt x="1773484" y="868807"/>
                  <a:pt x="1766021" y="873757"/>
                  <a:pt x="1758139" y="878936"/>
                </a:cubicBezTo>
                <a:cubicBezTo>
                  <a:pt x="1722421" y="902469"/>
                  <a:pt x="1638723" y="957569"/>
                  <a:pt x="1552094" y="973219"/>
                </a:cubicBezTo>
                <a:cubicBezTo>
                  <a:pt x="1542574" y="974933"/>
                  <a:pt x="1532788" y="975770"/>
                  <a:pt x="1522735" y="975770"/>
                </a:cubicBezTo>
                <a:close/>
                <a:moveTo>
                  <a:pt x="13594" y="485886"/>
                </a:moveTo>
                <a:cubicBezTo>
                  <a:pt x="100452" y="513798"/>
                  <a:pt x="1151276" y="851519"/>
                  <a:pt x="1395818" y="929581"/>
                </a:cubicBezTo>
                <a:lnTo>
                  <a:pt x="1396504" y="929885"/>
                </a:lnTo>
                <a:cubicBezTo>
                  <a:pt x="1453812" y="961833"/>
                  <a:pt x="1505714" y="973904"/>
                  <a:pt x="1550761" y="965794"/>
                </a:cubicBezTo>
                <a:cubicBezTo>
                  <a:pt x="1635867" y="950448"/>
                  <a:pt x="1718651" y="895957"/>
                  <a:pt x="1753988" y="872653"/>
                </a:cubicBezTo>
                <a:cubicBezTo>
                  <a:pt x="1767430" y="863780"/>
                  <a:pt x="1771428" y="861229"/>
                  <a:pt x="1773941" y="860886"/>
                </a:cubicBezTo>
                <a:cubicBezTo>
                  <a:pt x="1817237" y="854984"/>
                  <a:pt x="1879800" y="875661"/>
                  <a:pt x="1925457" y="890740"/>
                </a:cubicBezTo>
                <a:cubicBezTo>
                  <a:pt x="1942897" y="896490"/>
                  <a:pt x="1957976" y="901479"/>
                  <a:pt x="1966887" y="903154"/>
                </a:cubicBezTo>
                <a:cubicBezTo>
                  <a:pt x="1969209" y="903535"/>
                  <a:pt x="1971723" y="904030"/>
                  <a:pt x="1974274" y="904563"/>
                </a:cubicBezTo>
                <a:cubicBezTo>
                  <a:pt x="1992438" y="908295"/>
                  <a:pt x="2009611" y="911836"/>
                  <a:pt x="2016846" y="878022"/>
                </a:cubicBezTo>
                <a:cubicBezTo>
                  <a:pt x="2017151" y="875357"/>
                  <a:pt x="2015970" y="871396"/>
                  <a:pt x="2013305" y="866827"/>
                </a:cubicBezTo>
                <a:lnTo>
                  <a:pt x="2007288" y="856507"/>
                </a:lnTo>
                <a:lnTo>
                  <a:pt x="2018179" y="861458"/>
                </a:lnTo>
                <a:cubicBezTo>
                  <a:pt x="2026176" y="865113"/>
                  <a:pt x="2029603" y="865266"/>
                  <a:pt x="2030935" y="865037"/>
                </a:cubicBezTo>
                <a:lnTo>
                  <a:pt x="2031354" y="864961"/>
                </a:lnTo>
                <a:lnTo>
                  <a:pt x="2031773" y="864961"/>
                </a:lnTo>
                <a:cubicBezTo>
                  <a:pt x="2042549" y="865646"/>
                  <a:pt x="2056562" y="861458"/>
                  <a:pt x="2061970" y="850834"/>
                </a:cubicBezTo>
                <a:cubicBezTo>
                  <a:pt x="2067567" y="839829"/>
                  <a:pt x="2062617" y="824369"/>
                  <a:pt x="2047652" y="806091"/>
                </a:cubicBezTo>
                <a:lnTo>
                  <a:pt x="2024652" y="778027"/>
                </a:lnTo>
                <a:lnTo>
                  <a:pt x="2052983" y="800684"/>
                </a:lnTo>
                <a:cubicBezTo>
                  <a:pt x="2082646" y="824788"/>
                  <a:pt x="2102371" y="830690"/>
                  <a:pt x="2116956" y="819876"/>
                </a:cubicBezTo>
                <a:cubicBezTo>
                  <a:pt x="2128532" y="811308"/>
                  <a:pt x="2135614" y="789793"/>
                  <a:pt x="2117451" y="757426"/>
                </a:cubicBezTo>
                <a:lnTo>
                  <a:pt x="2112995" y="749468"/>
                </a:lnTo>
                <a:lnTo>
                  <a:pt x="2121792" y="751867"/>
                </a:lnTo>
                <a:cubicBezTo>
                  <a:pt x="2124114" y="752514"/>
                  <a:pt x="2125447" y="752514"/>
                  <a:pt x="2126133" y="752362"/>
                </a:cubicBezTo>
                <a:cubicBezTo>
                  <a:pt x="2146162" y="749011"/>
                  <a:pt x="2158385" y="745089"/>
                  <a:pt x="2161584" y="734960"/>
                </a:cubicBezTo>
                <a:cubicBezTo>
                  <a:pt x="2166534" y="719347"/>
                  <a:pt x="2163602" y="701907"/>
                  <a:pt x="2153702" y="688275"/>
                </a:cubicBezTo>
                <a:cubicBezTo>
                  <a:pt x="2147571" y="679822"/>
                  <a:pt x="2140793" y="669959"/>
                  <a:pt x="2133596" y="659525"/>
                </a:cubicBezTo>
                <a:cubicBezTo>
                  <a:pt x="2084741" y="588509"/>
                  <a:pt x="2010906" y="481240"/>
                  <a:pt x="1926104" y="501156"/>
                </a:cubicBezTo>
                <a:cubicBezTo>
                  <a:pt x="1847586" y="519662"/>
                  <a:pt x="1641427" y="557322"/>
                  <a:pt x="1525515" y="578151"/>
                </a:cubicBezTo>
                <a:lnTo>
                  <a:pt x="1520298" y="579103"/>
                </a:lnTo>
                <a:lnTo>
                  <a:pt x="1520983" y="574343"/>
                </a:lnTo>
                <a:lnTo>
                  <a:pt x="447617" y="9443"/>
                </a:lnTo>
                <a:lnTo>
                  <a:pt x="13556" y="485810"/>
                </a:lnTo>
                <a:close/>
              </a:path>
            </a:pathLst>
          </a:custGeom>
          <a:solidFill>
            <a:srgbClr val="000000"/>
          </a:solidFill>
          <a:ln w="3805" cap="flat">
            <a:noFill/>
            <a:prstDash val="solid"/>
            <a:miter/>
          </a:ln>
        </p:spPr>
        <p:txBody>
          <a:bodyPr rtlCol="0" anchor="ctr"/>
          <a:lstStyle/>
          <a:p>
            <a:endParaRPr lang="zh-CN" altLang="en-US" dirty="0"/>
          </a:p>
        </p:txBody>
      </p:sp>
      <p:sp>
        <p:nvSpPr>
          <p:cNvPr id="96" name="任意多边形: 形状 95"/>
          <p:cNvSpPr/>
          <p:nvPr>
            <p:custDataLst>
              <p:tags r:id="rId64"/>
            </p:custDataLst>
          </p:nvPr>
        </p:nvSpPr>
        <p:spPr>
          <a:xfrm>
            <a:off x="3850044" y="3617045"/>
            <a:ext cx="231904" cy="124614"/>
          </a:xfrm>
          <a:custGeom>
            <a:avLst/>
            <a:gdLst>
              <a:gd name="connsiteX0" fmla="*/ 330638 w 336731"/>
              <a:gd name="connsiteY0" fmla="*/ 180866 h 180942"/>
              <a:gd name="connsiteX1" fmla="*/ 189480 w 336731"/>
              <a:gd name="connsiteY1" fmla="*/ 18003 h 180942"/>
              <a:gd name="connsiteX2" fmla="*/ 952 w 336731"/>
              <a:gd name="connsiteY2" fmla="*/ 15071 h 180942"/>
              <a:gd name="connsiteX3" fmla="*/ 0 w 336731"/>
              <a:gd name="connsiteY3" fmla="*/ 7532 h 180942"/>
              <a:gd name="connsiteX4" fmla="*/ 193174 w 336731"/>
              <a:gd name="connsiteY4" fmla="*/ 11378 h 180942"/>
              <a:gd name="connsiteX5" fmla="*/ 336731 w 336731"/>
              <a:gd name="connsiteY5" fmla="*/ 176373 h 180942"/>
              <a:gd name="connsiteX6" fmla="*/ 330638 w 336731"/>
              <a:gd name="connsiteY6" fmla="*/ 180943 h 180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731" h="180942">
                <a:moveTo>
                  <a:pt x="330638" y="180866"/>
                </a:moveTo>
                <a:cubicBezTo>
                  <a:pt x="329573" y="179419"/>
                  <a:pt x="222837" y="36433"/>
                  <a:pt x="189480" y="18003"/>
                </a:cubicBezTo>
                <a:cubicBezTo>
                  <a:pt x="150640" y="-3473"/>
                  <a:pt x="2437" y="14881"/>
                  <a:pt x="952" y="15071"/>
                </a:cubicBezTo>
                <a:lnTo>
                  <a:pt x="0" y="7532"/>
                </a:lnTo>
                <a:cubicBezTo>
                  <a:pt x="6207" y="6770"/>
                  <a:pt x="152163" y="-11279"/>
                  <a:pt x="193174" y="11378"/>
                </a:cubicBezTo>
                <a:cubicBezTo>
                  <a:pt x="227940" y="30607"/>
                  <a:pt x="332314" y="170433"/>
                  <a:pt x="336731" y="176373"/>
                </a:cubicBezTo>
                <a:lnTo>
                  <a:pt x="330638" y="180943"/>
                </a:lnTo>
                <a:close/>
              </a:path>
            </a:pathLst>
          </a:custGeom>
          <a:solidFill>
            <a:srgbClr val="000000"/>
          </a:solidFill>
          <a:ln w="3805" cap="flat">
            <a:noFill/>
            <a:prstDash val="solid"/>
            <a:miter/>
          </a:ln>
        </p:spPr>
        <p:txBody>
          <a:bodyPr rtlCol="0" anchor="ctr"/>
          <a:lstStyle/>
          <a:p>
            <a:endParaRPr lang="zh-CN" altLang="en-US"/>
          </a:p>
        </p:txBody>
      </p:sp>
      <p:sp>
        <p:nvSpPr>
          <p:cNvPr id="97" name="任意多边形: 形状 96"/>
          <p:cNvSpPr/>
          <p:nvPr>
            <p:custDataLst>
              <p:tags r:id="rId65"/>
            </p:custDataLst>
          </p:nvPr>
        </p:nvSpPr>
        <p:spPr>
          <a:xfrm>
            <a:off x="3826652" y="3674189"/>
            <a:ext cx="206729" cy="100854"/>
          </a:xfrm>
          <a:custGeom>
            <a:avLst/>
            <a:gdLst>
              <a:gd name="connsiteX0" fmla="*/ 294921 w 300175"/>
              <a:gd name="connsiteY0" fmla="*/ 146443 h 146442"/>
              <a:gd name="connsiteX1" fmla="*/ 146337 w 300175"/>
              <a:gd name="connsiteY1" fmla="*/ 17241 h 146442"/>
              <a:gd name="connsiteX2" fmla="*/ 1523 w 300175"/>
              <a:gd name="connsiteY2" fmla="*/ 17127 h 146442"/>
              <a:gd name="connsiteX3" fmla="*/ 0 w 300175"/>
              <a:gd name="connsiteY3" fmla="*/ 9664 h 146442"/>
              <a:gd name="connsiteX4" fmla="*/ 149993 w 300175"/>
              <a:gd name="connsiteY4" fmla="*/ 10578 h 146442"/>
              <a:gd name="connsiteX5" fmla="*/ 300176 w 300175"/>
              <a:gd name="connsiteY5" fmla="*/ 140960 h 146442"/>
              <a:gd name="connsiteX6" fmla="*/ 294883 w 300175"/>
              <a:gd name="connsiteY6" fmla="*/ 146443 h 146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175" h="146442">
                <a:moveTo>
                  <a:pt x="294921" y="146443"/>
                </a:moveTo>
                <a:cubicBezTo>
                  <a:pt x="293778" y="145339"/>
                  <a:pt x="179961" y="35824"/>
                  <a:pt x="146337" y="17241"/>
                </a:cubicBezTo>
                <a:cubicBezTo>
                  <a:pt x="107649" y="-4159"/>
                  <a:pt x="2590" y="16937"/>
                  <a:pt x="1523" y="17127"/>
                </a:cubicBezTo>
                <a:lnTo>
                  <a:pt x="0" y="9664"/>
                </a:lnTo>
                <a:cubicBezTo>
                  <a:pt x="4417" y="8750"/>
                  <a:pt x="108868" y="-12193"/>
                  <a:pt x="149993" y="10578"/>
                </a:cubicBezTo>
                <a:cubicBezTo>
                  <a:pt x="184492" y="29655"/>
                  <a:pt x="295454" y="136428"/>
                  <a:pt x="300176" y="140960"/>
                </a:cubicBezTo>
                <a:lnTo>
                  <a:pt x="294883" y="146443"/>
                </a:lnTo>
                <a:close/>
              </a:path>
            </a:pathLst>
          </a:custGeom>
          <a:solidFill>
            <a:srgbClr val="000000"/>
          </a:solidFill>
          <a:ln w="3805" cap="flat">
            <a:noFill/>
            <a:prstDash val="solid"/>
            <a:miter/>
          </a:ln>
        </p:spPr>
        <p:txBody>
          <a:bodyPr rtlCol="0" anchor="ctr"/>
          <a:lstStyle/>
          <a:p>
            <a:endParaRPr lang="zh-CN" altLang="en-US"/>
          </a:p>
        </p:txBody>
      </p:sp>
      <p:sp>
        <p:nvSpPr>
          <p:cNvPr id="98" name="任意多边形: 形状 97"/>
          <p:cNvSpPr/>
          <p:nvPr>
            <p:custDataLst>
              <p:tags r:id="rId66"/>
            </p:custDataLst>
          </p:nvPr>
        </p:nvSpPr>
        <p:spPr>
          <a:xfrm>
            <a:off x="3786082" y="3731788"/>
            <a:ext cx="225375" cy="89856"/>
          </a:xfrm>
          <a:custGeom>
            <a:avLst/>
            <a:gdLst>
              <a:gd name="connsiteX0" fmla="*/ 323175 w 327249"/>
              <a:gd name="connsiteY0" fmla="*/ 130435 h 130472"/>
              <a:gd name="connsiteX1" fmla="*/ 140092 w 327249"/>
              <a:gd name="connsiteY1" fmla="*/ 16350 h 130472"/>
              <a:gd name="connsiteX2" fmla="*/ 1866 w 327249"/>
              <a:gd name="connsiteY2" fmla="*/ 19816 h 130472"/>
              <a:gd name="connsiteX3" fmla="*/ 0 w 327249"/>
              <a:gd name="connsiteY3" fmla="*/ 12428 h 130472"/>
              <a:gd name="connsiteX4" fmla="*/ 143748 w 327249"/>
              <a:gd name="connsiteY4" fmla="*/ 9687 h 130472"/>
              <a:gd name="connsiteX5" fmla="*/ 327250 w 327249"/>
              <a:gd name="connsiteY5" fmla="*/ 124038 h 130472"/>
              <a:gd name="connsiteX6" fmla="*/ 323137 w 327249"/>
              <a:gd name="connsiteY6" fmla="*/ 130473 h 130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249" h="130472">
                <a:moveTo>
                  <a:pt x="323175" y="130435"/>
                </a:moveTo>
                <a:cubicBezTo>
                  <a:pt x="321690" y="129483"/>
                  <a:pt x="174058" y="35123"/>
                  <a:pt x="140092" y="16350"/>
                </a:cubicBezTo>
                <a:cubicBezTo>
                  <a:pt x="101480" y="-4974"/>
                  <a:pt x="2856" y="19587"/>
                  <a:pt x="1866" y="19816"/>
                </a:cubicBezTo>
                <a:lnTo>
                  <a:pt x="0" y="12428"/>
                </a:lnTo>
                <a:cubicBezTo>
                  <a:pt x="4150" y="11362"/>
                  <a:pt x="102547" y="-13123"/>
                  <a:pt x="143748" y="9687"/>
                </a:cubicBezTo>
                <a:cubicBezTo>
                  <a:pt x="177904" y="28574"/>
                  <a:pt x="325765" y="123086"/>
                  <a:pt x="327250" y="124038"/>
                </a:cubicBezTo>
                <a:lnTo>
                  <a:pt x="323137" y="130473"/>
                </a:lnTo>
                <a:close/>
              </a:path>
            </a:pathLst>
          </a:custGeom>
          <a:solidFill>
            <a:srgbClr val="000000"/>
          </a:solidFill>
          <a:ln w="3805" cap="flat">
            <a:noFill/>
            <a:prstDash val="solid"/>
            <a:miter/>
          </a:ln>
        </p:spPr>
        <p:txBody>
          <a:bodyPr rtlCol="0" anchor="ctr"/>
          <a:lstStyle/>
          <a:p>
            <a:endParaRPr lang="zh-CN" altLang="en-US"/>
          </a:p>
        </p:txBody>
      </p:sp>
      <p:sp>
        <p:nvSpPr>
          <p:cNvPr id="99" name="任意多边形: 形状 98"/>
          <p:cNvSpPr/>
          <p:nvPr>
            <p:custDataLst>
              <p:tags r:id="rId67"/>
            </p:custDataLst>
          </p:nvPr>
        </p:nvSpPr>
        <p:spPr>
          <a:xfrm>
            <a:off x="2504794" y="3106129"/>
            <a:ext cx="591498" cy="600074"/>
          </a:xfrm>
          <a:custGeom>
            <a:avLst/>
            <a:gdLst>
              <a:gd name="connsiteX0" fmla="*/ 297167 w 858868"/>
              <a:gd name="connsiteY0" fmla="*/ 0 h 871320"/>
              <a:gd name="connsiteX1" fmla="*/ 858868 w 858868"/>
              <a:gd name="connsiteY1" fmla="*/ 298995 h 871320"/>
              <a:gd name="connsiteX2" fmla="*/ 649930 w 858868"/>
              <a:gd name="connsiteY2" fmla="*/ 871320 h 871320"/>
              <a:gd name="connsiteX3" fmla="*/ 0 w 858868"/>
              <a:gd name="connsiteY3" fmla="*/ 581731 h 871320"/>
              <a:gd name="connsiteX4" fmla="*/ 297167 w 858868"/>
              <a:gd name="connsiteY4" fmla="*/ 0 h 871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68" h="871320">
                <a:moveTo>
                  <a:pt x="297167" y="0"/>
                </a:moveTo>
                <a:lnTo>
                  <a:pt x="858868" y="298995"/>
                </a:lnTo>
                <a:lnTo>
                  <a:pt x="649930" y="871320"/>
                </a:lnTo>
                <a:lnTo>
                  <a:pt x="0" y="581731"/>
                </a:lnTo>
                <a:lnTo>
                  <a:pt x="297167" y="0"/>
                </a:lnTo>
                <a:close/>
              </a:path>
            </a:pathLst>
          </a:custGeom>
          <a:solidFill>
            <a:srgbClr val="000000"/>
          </a:solidFill>
          <a:ln w="3805" cap="flat">
            <a:noFill/>
            <a:prstDash val="solid"/>
            <a:miter/>
          </a:ln>
        </p:spPr>
        <p:txBody>
          <a:bodyPr rtlCol="0" anchor="ctr"/>
          <a:lstStyle/>
          <a:p>
            <a:endParaRPr lang="zh-CN" altLang="en-US"/>
          </a:p>
        </p:txBody>
      </p:sp>
      <p:sp>
        <p:nvSpPr>
          <p:cNvPr id="100" name="任意多边形: 形状 99"/>
          <p:cNvSpPr/>
          <p:nvPr>
            <p:custDataLst>
              <p:tags r:id="rId68"/>
            </p:custDataLst>
          </p:nvPr>
        </p:nvSpPr>
        <p:spPr>
          <a:xfrm>
            <a:off x="2854842" y="3257708"/>
            <a:ext cx="342442" cy="500918"/>
          </a:xfrm>
          <a:custGeom>
            <a:avLst/>
            <a:gdLst>
              <a:gd name="connsiteX0" fmla="*/ 0 w 497233"/>
              <a:gd name="connsiteY0" fmla="*/ 626511 h 727344"/>
              <a:gd name="connsiteX1" fmla="*/ 281098 w 497233"/>
              <a:gd name="connsiteY1" fmla="*/ 727344 h 727344"/>
              <a:gd name="connsiteX2" fmla="*/ 497233 w 497233"/>
              <a:gd name="connsiteY2" fmla="*/ 113285 h 727344"/>
              <a:gd name="connsiteX3" fmla="*/ 242600 w 497233"/>
              <a:gd name="connsiteY3" fmla="*/ 0 h 727344"/>
              <a:gd name="connsiteX4" fmla="*/ 0 w 497233"/>
              <a:gd name="connsiteY4" fmla="*/ 626511 h 727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233" h="727344">
                <a:moveTo>
                  <a:pt x="0" y="626511"/>
                </a:moveTo>
                <a:lnTo>
                  <a:pt x="281098" y="727344"/>
                </a:lnTo>
                <a:lnTo>
                  <a:pt x="497233" y="113285"/>
                </a:lnTo>
                <a:lnTo>
                  <a:pt x="242600" y="0"/>
                </a:lnTo>
                <a:lnTo>
                  <a:pt x="0" y="626511"/>
                </a:lnTo>
                <a:close/>
              </a:path>
            </a:pathLst>
          </a:custGeom>
          <a:solidFill>
            <a:srgbClr val="000000"/>
          </a:solidFill>
          <a:ln w="3805" cap="flat">
            <a:noFill/>
            <a:prstDash val="solid"/>
            <a:miter/>
          </a:ln>
        </p:spPr>
        <p:txBody>
          <a:bodyPr rtlCol="0" anchor="ctr"/>
          <a:lstStyle/>
          <a:p>
            <a:endParaRPr lang="zh-CN" altLang="en-US"/>
          </a:p>
        </p:txBody>
      </p:sp>
      <p:sp>
        <p:nvSpPr>
          <p:cNvPr id="101" name="任意多边形: 形状 100"/>
          <p:cNvSpPr/>
          <p:nvPr>
            <p:custDataLst>
              <p:tags r:id="rId69"/>
            </p:custDataLst>
          </p:nvPr>
        </p:nvSpPr>
        <p:spPr>
          <a:xfrm>
            <a:off x="2925096" y="3627177"/>
            <a:ext cx="60382" cy="60380"/>
          </a:xfrm>
          <a:custGeom>
            <a:avLst/>
            <a:gdLst>
              <a:gd name="connsiteX0" fmla="*/ 43869 w 87676"/>
              <a:gd name="connsiteY0" fmla="*/ 87674 h 87673"/>
              <a:gd name="connsiteX1" fmla="*/ 30313 w 87676"/>
              <a:gd name="connsiteY1" fmla="*/ 85503 h 87673"/>
              <a:gd name="connsiteX2" fmla="*/ 4800 w 87676"/>
              <a:gd name="connsiteY2" fmla="*/ 63722 h 87673"/>
              <a:gd name="connsiteX3" fmla="*/ 2173 w 87676"/>
              <a:gd name="connsiteY3" fmla="*/ 30289 h 87673"/>
              <a:gd name="connsiteX4" fmla="*/ 57387 w 87676"/>
              <a:gd name="connsiteY4" fmla="*/ 2149 h 87673"/>
              <a:gd name="connsiteX5" fmla="*/ 57387 w 87676"/>
              <a:gd name="connsiteY5" fmla="*/ 2149 h 87673"/>
              <a:gd name="connsiteX6" fmla="*/ 85528 w 87676"/>
              <a:gd name="connsiteY6" fmla="*/ 57363 h 87673"/>
              <a:gd name="connsiteX7" fmla="*/ 63747 w 87676"/>
              <a:gd name="connsiteY7" fmla="*/ 82876 h 87673"/>
              <a:gd name="connsiteX8" fmla="*/ 43869 w 87676"/>
              <a:gd name="connsiteY8" fmla="*/ 87674 h 87673"/>
              <a:gd name="connsiteX9" fmla="*/ 43869 w 87676"/>
              <a:gd name="connsiteY9" fmla="*/ 7632 h 87673"/>
              <a:gd name="connsiteX10" fmla="*/ 9408 w 87676"/>
              <a:gd name="connsiteY10" fmla="*/ 32650 h 87673"/>
              <a:gd name="connsiteX11" fmla="*/ 11579 w 87676"/>
              <a:gd name="connsiteY11" fmla="*/ 60257 h 87673"/>
              <a:gd name="connsiteX12" fmla="*/ 32636 w 87676"/>
              <a:gd name="connsiteY12" fmla="*/ 78230 h 87673"/>
              <a:gd name="connsiteX13" fmla="*/ 60243 w 87676"/>
              <a:gd name="connsiteY13" fmla="*/ 76060 h 87673"/>
              <a:gd name="connsiteX14" fmla="*/ 78216 w 87676"/>
              <a:gd name="connsiteY14" fmla="*/ 54964 h 87673"/>
              <a:gd name="connsiteX15" fmla="*/ 54950 w 87676"/>
              <a:gd name="connsiteY15" fmla="*/ 9346 h 87673"/>
              <a:gd name="connsiteX16" fmla="*/ 43794 w 87676"/>
              <a:gd name="connsiteY16" fmla="*/ 7594 h 87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676" h="87673">
                <a:moveTo>
                  <a:pt x="43869" y="87674"/>
                </a:moveTo>
                <a:cubicBezTo>
                  <a:pt x="39338" y="87674"/>
                  <a:pt x="34731" y="86950"/>
                  <a:pt x="30313" y="85503"/>
                </a:cubicBezTo>
                <a:cubicBezTo>
                  <a:pt x="19194" y="81886"/>
                  <a:pt x="10131" y="74156"/>
                  <a:pt x="4800" y="63722"/>
                </a:cubicBezTo>
                <a:cubicBezTo>
                  <a:pt x="-530" y="53288"/>
                  <a:pt x="-1444" y="41408"/>
                  <a:pt x="2173" y="30289"/>
                </a:cubicBezTo>
                <a:cubicBezTo>
                  <a:pt x="9636" y="7289"/>
                  <a:pt x="34388" y="-5315"/>
                  <a:pt x="57387" y="2149"/>
                </a:cubicBezTo>
                <a:lnTo>
                  <a:pt x="57387" y="2149"/>
                </a:lnTo>
                <a:cubicBezTo>
                  <a:pt x="80387" y="9612"/>
                  <a:pt x="92991" y="34363"/>
                  <a:pt x="85528" y="57363"/>
                </a:cubicBezTo>
                <a:cubicBezTo>
                  <a:pt x="81910" y="68482"/>
                  <a:pt x="74180" y="77545"/>
                  <a:pt x="63747" y="82876"/>
                </a:cubicBezTo>
                <a:cubicBezTo>
                  <a:pt x="57502" y="86074"/>
                  <a:pt x="50724" y="87674"/>
                  <a:pt x="43869" y="87674"/>
                </a:cubicBezTo>
                <a:close/>
                <a:moveTo>
                  <a:pt x="43869" y="7632"/>
                </a:moveTo>
                <a:cubicBezTo>
                  <a:pt x="28600" y="7632"/>
                  <a:pt x="14358" y="17380"/>
                  <a:pt x="9408" y="32650"/>
                </a:cubicBezTo>
                <a:cubicBezTo>
                  <a:pt x="6438" y="41865"/>
                  <a:pt x="7199" y="51651"/>
                  <a:pt x="11579" y="60257"/>
                </a:cubicBezTo>
                <a:cubicBezTo>
                  <a:pt x="15958" y="68863"/>
                  <a:pt x="23459" y="75260"/>
                  <a:pt x="32636" y="78230"/>
                </a:cubicBezTo>
                <a:cubicBezTo>
                  <a:pt x="41851" y="81238"/>
                  <a:pt x="51638" y="80439"/>
                  <a:pt x="60243" y="76060"/>
                </a:cubicBezTo>
                <a:cubicBezTo>
                  <a:pt x="68849" y="71681"/>
                  <a:pt x="75246" y="64179"/>
                  <a:pt x="78216" y="54964"/>
                </a:cubicBezTo>
                <a:cubicBezTo>
                  <a:pt x="84385" y="35963"/>
                  <a:pt x="73952" y="15514"/>
                  <a:pt x="54950" y="9346"/>
                </a:cubicBezTo>
                <a:cubicBezTo>
                  <a:pt x="51257" y="8127"/>
                  <a:pt x="47487" y="7594"/>
                  <a:pt x="43794" y="7594"/>
                </a:cubicBezTo>
                <a:close/>
              </a:path>
            </a:pathLst>
          </a:custGeom>
          <a:solidFill>
            <a:srgbClr val="FFFFFF"/>
          </a:solidFill>
          <a:ln w="3805" cap="flat">
            <a:noFill/>
            <a:prstDash val="solid"/>
            <a:miter/>
          </a:ln>
        </p:spPr>
        <p:txBody>
          <a:bodyPr rtlCol="0" anchor="ctr"/>
          <a:lstStyle/>
          <a:p>
            <a:endParaRPr lang="zh-CN" altLang="en-US"/>
          </a:p>
        </p:txBody>
      </p:sp>
      <p:sp>
        <p:nvSpPr>
          <p:cNvPr id="102" name="任意多边形: 形状 101"/>
          <p:cNvSpPr/>
          <p:nvPr>
            <p:custDataLst>
              <p:tags r:id="rId70"/>
            </p:custDataLst>
          </p:nvPr>
        </p:nvSpPr>
        <p:spPr>
          <a:xfrm>
            <a:off x="2851433" y="3254195"/>
            <a:ext cx="244283" cy="506924"/>
          </a:xfrm>
          <a:custGeom>
            <a:avLst/>
            <a:gdLst>
              <a:gd name="connsiteX0" fmla="*/ 284868 w 354704"/>
              <a:gd name="connsiteY0" fmla="*/ 736064 h 736064"/>
              <a:gd name="connsiteX1" fmla="*/ 157380 w 354704"/>
              <a:gd name="connsiteY1" fmla="*/ 694710 h 736064"/>
              <a:gd name="connsiteX2" fmla="*/ 0 w 354704"/>
              <a:gd name="connsiteY2" fmla="*/ 633784 h 736064"/>
              <a:gd name="connsiteX3" fmla="*/ 245418 w 354704"/>
              <a:gd name="connsiteY3" fmla="*/ 0 h 736064"/>
              <a:gd name="connsiteX4" fmla="*/ 354704 w 354704"/>
              <a:gd name="connsiteY4" fmla="*/ 48627 h 736064"/>
              <a:gd name="connsiteX5" fmla="*/ 217849 w 354704"/>
              <a:gd name="connsiteY5" fmla="*/ 390955 h 736064"/>
              <a:gd name="connsiteX6" fmla="*/ 210804 w 354704"/>
              <a:gd name="connsiteY6" fmla="*/ 388138 h 736064"/>
              <a:gd name="connsiteX7" fmla="*/ 344918 w 354704"/>
              <a:gd name="connsiteY7" fmla="*/ 52587 h 736064"/>
              <a:gd name="connsiteX8" fmla="*/ 249645 w 354704"/>
              <a:gd name="connsiteY8" fmla="*/ 10205 h 736064"/>
              <a:gd name="connsiteX9" fmla="*/ 9862 w 354704"/>
              <a:gd name="connsiteY9" fmla="*/ 629443 h 736064"/>
              <a:gd name="connsiteX10" fmla="*/ 159931 w 354704"/>
              <a:gd name="connsiteY10" fmla="*/ 687514 h 736064"/>
              <a:gd name="connsiteX11" fmla="*/ 287191 w 354704"/>
              <a:gd name="connsiteY11" fmla="*/ 728829 h 736064"/>
              <a:gd name="connsiteX12" fmla="*/ 284868 w 354704"/>
              <a:gd name="connsiteY12" fmla="*/ 736064 h 73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4704" h="736064">
                <a:moveTo>
                  <a:pt x="284868" y="736064"/>
                </a:moveTo>
                <a:lnTo>
                  <a:pt x="157380" y="694710"/>
                </a:lnTo>
                <a:lnTo>
                  <a:pt x="0" y="633784"/>
                </a:lnTo>
                <a:lnTo>
                  <a:pt x="245418" y="0"/>
                </a:lnTo>
                <a:lnTo>
                  <a:pt x="354704" y="48627"/>
                </a:lnTo>
                <a:lnTo>
                  <a:pt x="217849" y="390955"/>
                </a:lnTo>
                <a:lnTo>
                  <a:pt x="210804" y="388138"/>
                </a:lnTo>
                <a:lnTo>
                  <a:pt x="344918" y="52587"/>
                </a:lnTo>
                <a:lnTo>
                  <a:pt x="249645" y="10205"/>
                </a:lnTo>
                <a:lnTo>
                  <a:pt x="9862" y="629443"/>
                </a:lnTo>
                <a:lnTo>
                  <a:pt x="159931" y="687514"/>
                </a:lnTo>
                <a:lnTo>
                  <a:pt x="287191" y="728829"/>
                </a:lnTo>
                <a:lnTo>
                  <a:pt x="284868" y="736064"/>
                </a:lnTo>
                <a:close/>
              </a:path>
            </a:pathLst>
          </a:custGeom>
          <a:solidFill>
            <a:srgbClr val="FFFFFF"/>
          </a:solidFill>
          <a:ln w="3805" cap="flat">
            <a:noFill/>
            <a:prstDash val="solid"/>
            <a:miter/>
          </a:ln>
        </p:spPr>
        <p:txBody>
          <a:bodyPr rtlCol="0" anchor="ctr"/>
          <a:lstStyle/>
          <a:p>
            <a:endParaRPr lang="zh-CN" altLang="en-US"/>
          </a:p>
        </p:txBody>
      </p:sp>
      <p:sp>
        <p:nvSpPr>
          <p:cNvPr id="103" name="任意多边形: 形状 102"/>
          <p:cNvSpPr/>
          <p:nvPr>
            <p:custDataLst>
              <p:tags r:id="rId71"/>
            </p:custDataLst>
          </p:nvPr>
        </p:nvSpPr>
        <p:spPr>
          <a:xfrm>
            <a:off x="2373210" y="2308344"/>
            <a:ext cx="711326" cy="1216801"/>
          </a:xfrm>
          <a:custGeom>
            <a:avLst/>
            <a:gdLst>
              <a:gd name="connsiteX0" fmla="*/ 400193 w 1032861"/>
              <a:gd name="connsiteY0" fmla="*/ 222081 h 1766821"/>
              <a:gd name="connsiteX1" fmla="*/ 16815 w 1032861"/>
              <a:gd name="connsiteY1" fmla="*/ 1338096 h 1766821"/>
              <a:gd name="connsiteX2" fmla="*/ 213417 w 1032861"/>
              <a:gd name="connsiteY2" fmla="*/ 1746758 h 1766821"/>
              <a:gd name="connsiteX3" fmla="*/ 213417 w 1032861"/>
              <a:gd name="connsiteY3" fmla="*/ 1746758 h 1766821"/>
              <a:gd name="connsiteX4" fmla="*/ 634759 w 1032861"/>
              <a:gd name="connsiteY4" fmla="*/ 1543569 h 1766821"/>
              <a:gd name="connsiteX5" fmla="*/ 1016309 w 1032861"/>
              <a:gd name="connsiteY5" fmla="*/ 426945 h 1766821"/>
              <a:gd name="connsiteX6" fmla="*/ 839090 w 1032861"/>
              <a:gd name="connsiteY6" fmla="*/ 27688 h 1766821"/>
              <a:gd name="connsiteX7" fmla="*/ 839090 w 1032861"/>
              <a:gd name="connsiteY7" fmla="*/ 27688 h 1766821"/>
              <a:gd name="connsiteX8" fmla="*/ 400193 w 1032861"/>
              <a:gd name="connsiteY8" fmla="*/ 222043 h 1766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861" h="1766821">
                <a:moveTo>
                  <a:pt x="400193" y="222081"/>
                </a:moveTo>
                <a:lnTo>
                  <a:pt x="16815" y="1338096"/>
                </a:lnTo>
                <a:cubicBezTo>
                  <a:pt x="-38894" y="1505072"/>
                  <a:pt x="48192" y="1686098"/>
                  <a:pt x="213417" y="1746758"/>
                </a:cubicBezTo>
                <a:lnTo>
                  <a:pt x="213417" y="1746758"/>
                </a:lnTo>
                <a:cubicBezTo>
                  <a:pt x="386028" y="1810159"/>
                  <a:pt x="576879" y="1718123"/>
                  <a:pt x="634759" y="1543569"/>
                </a:cubicBezTo>
                <a:lnTo>
                  <a:pt x="1016309" y="426945"/>
                </a:lnTo>
                <a:cubicBezTo>
                  <a:pt x="1068972" y="268080"/>
                  <a:pt x="992243" y="95202"/>
                  <a:pt x="839090" y="27688"/>
                </a:cubicBezTo>
                <a:lnTo>
                  <a:pt x="839090" y="27688"/>
                </a:lnTo>
                <a:cubicBezTo>
                  <a:pt x="664118" y="-49421"/>
                  <a:pt x="460700" y="40635"/>
                  <a:pt x="400193" y="222043"/>
                </a:cubicBezTo>
                <a:close/>
              </a:path>
            </a:pathLst>
          </a:custGeom>
          <a:solidFill>
            <a:srgbClr val="000000"/>
          </a:solidFill>
          <a:ln w="3805" cap="flat">
            <a:noFill/>
            <a:prstDash val="solid"/>
            <a:miter/>
          </a:ln>
        </p:spPr>
        <p:txBody>
          <a:bodyPr rtlCol="0" anchor="ctr"/>
          <a:lstStyle/>
          <a:p>
            <a:endParaRPr lang="zh-CN" altLang="en-US"/>
          </a:p>
        </p:txBody>
      </p:sp>
      <p:sp>
        <p:nvSpPr>
          <p:cNvPr id="104" name="任意多边形: 形状 103"/>
          <p:cNvSpPr/>
          <p:nvPr>
            <p:custDataLst>
              <p:tags r:id="rId72"/>
            </p:custDataLst>
          </p:nvPr>
        </p:nvSpPr>
        <p:spPr>
          <a:xfrm>
            <a:off x="2367496" y="2541486"/>
            <a:ext cx="488107" cy="1130101"/>
          </a:xfrm>
          <a:custGeom>
            <a:avLst/>
            <a:gdLst>
              <a:gd name="connsiteX0" fmla="*/ 705543 w 708741"/>
              <a:gd name="connsiteY0" fmla="*/ 1640894 h 1640931"/>
              <a:gd name="connsiteX1" fmla="*/ 236982 w 708741"/>
              <a:gd name="connsiteY1" fmla="*/ 1426167 h 1640931"/>
              <a:gd name="connsiteX2" fmla="*/ 38211 w 708741"/>
              <a:gd name="connsiteY2" fmla="*/ 1257287 h 1640931"/>
              <a:gd name="connsiteX3" fmla="*/ 17077 w 708741"/>
              <a:gd name="connsiteY3" fmla="*/ 1017810 h 1640931"/>
              <a:gd name="connsiteX4" fmla="*/ 364432 w 708741"/>
              <a:gd name="connsiteY4" fmla="*/ 0 h 1640931"/>
              <a:gd name="connsiteX5" fmla="*/ 371629 w 708741"/>
              <a:gd name="connsiteY5" fmla="*/ 2475 h 1640931"/>
              <a:gd name="connsiteX6" fmla="*/ 24274 w 708741"/>
              <a:gd name="connsiteY6" fmla="*/ 1020285 h 1640931"/>
              <a:gd name="connsiteX7" fmla="*/ 240181 w 708741"/>
              <a:gd name="connsiteY7" fmla="*/ 1419275 h 1640931"/>
              <a:gd name="connsiteX8" fmla="*/ 708741 w 708741"/>
              <a:gd name="connsiteY8" fmla="*/ 1634001 h 1640931"/>
              <a:gd name="connsiteX9" fmla="*/ 705581 w 708741"/>
              <a:gd name="connsiteY9" fmla="*/ 1640932 h 1640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8741" h="1640931">
                <a:moveTo>
                  <a:pt x="705543" y="1640894"/>
                </a:moveTo>
                <a:lnTo>
                  <a:pt x="236982" y="1426167"/>
                </a:lnTo>
                <a:cubicBezTo>
                  <a:pt x="146545" y="1384128"/>
                  <a:pt x="77813" y="1325753"/>
                  <a:pt x="38211" y="1257287"/>
                </a:cubicBezTo>
                <a:cubicBezTo>
                  <a:pt x="-4133" y="1184100"/>
                  <a:pt x="-11444" y="1101317"/>
                  <a:pt x="17077" y="1017810"/>
                </a:cubicBezTo>
                <a:lnTo>
                  <a:pt x="364432" y="0"/>
                </a:lnTo>
                <a:lnTo>
                  <a:pt x="371629" y="2475"/>
                </a:lnTo>
                <a:lnTo>
                  <a:pt x="24274" y="1020285"/>
                </a:lnTo>
                <a:cubicBezTo>
                  <a:pt x="-29988" y="1179302"/>
                  <a:pt x="52719" y="1332189"/>
                  <a:pt x="240181" y="1419275"/>
                </a:cubicBezTo>
                <a:lnTo>
                  <a:pt x="708741" y="1634001"/>
                </a:lnTo>
                <a:lnTo>
                  <a:pt x="705581" y="1640932"/>
                </a:lnTo>
                <a:close/>
              </a:path>
            </a:pathLst>
          </a:custGeom>
          <a:solidFill>
            <a:srgbClr val="FFFFFF"/>
          </a:solidFill>
          <a:ln w="3805" cap="flat">
            <a:noFill/>
            <a:prstDash val="solid"/>
            <a:miter/>
          </a:ln>
        </p:spPr>
        <p:txBody>
          <a:bodyPr rtlCol="0" anchor="ctr"/>
          <a:lstStyle/>
          <a:p>
            <a:endParaRPr lang="zh-CN" altLang="en-US"/>
          </a:p>
        </p:txBody>
      </p:sp>
      <p:sp>
        <p:nvSpPr>
          <p:cNvPr id="105" name="任意多边形: 形状 104"/>
          <p:cNvSpPr/>
          <p:nvPr>
            <p:custDataLst>
              <p:tags r:id="rId73"/>
            </p:custDataLst>
          </p:nvPr>
        </p:nvSpPr>
        <p:spPr>
          <a:xfrm rot="17881800">
            <a:off x="2702088" y="2887850"/>
            <a:ext cx="605525" cy="259344"/>
          </a:xfrm>
          <a:custGeom>
            <a:avLst/>
            <a:gdLst>
              <a:gd name="connsiteX0" fmla="*/ 602786 w 603631"/>
              <a:gd name="connsiteY0" fmla="*/ 7770 h 258533"/>
              <a:gd name="connsiteX1" fmla="*/ 603631 w 603631"/>
              <a:gd name="connsiteY1" fmla="*/ 12918 h 258533"/>
              <a:gd name="connsiteX2" fmla="*/ 88020 w 603631"/>
              <a:gd name="connsiteY2" fmla="*/ 97075 h 258533"/>
              <a:gd name="connsiteX3" fmla="*/ 88020 w 603631"/>
              <a:gd name="connsiteY3" fmla="*/ 258533 h 258533"/>
              <a:gd name="connsiteX4" fmla="*/ 82791 w 603631"/>
              <a:gd name="connsiteY4" fmla="*/ 258533 h 258533"/>
              <a:gd name="connsiteX5" fmla="*/ 82791 w 603631"/>
              <a:gd name="connsiteY5" fmla="*/ 95764 h 258533"/>
              <a:gd name="connsiteX6" fmla="*/ 0 w 603631"/>
              <a:gd name="connsiteY6" fmla="*/ 3491 h 258533"/>
              <a:gd name="connsiteX7" fmla="*/ 3887 w 603631"/>
              <a:gd name="connsiteY7" fmla="*/ 0 h 258533"/>
              <a:gd name="connsiteX8" fmla="*/ 86470 w 603631"/>
              <a:gd name="connsiteY8" fmla="*/ 92034 h 258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3631" h="258533">
                <a:moveTo>
                  <a:pt x="602786" y="7770"/>
                </a:moveTo>
                <a:lnTo>
                  <a:pt x="603631" y="12918"/>
                </a:lnTo>
                <a:lnTo>
                  <a:pt x="88020" y="97075"/>
                </a:lnTo>
                <a:lnTo>
                  <a:pt x="88020" y="258533"/>
                </a:lnTo>
                <a:lnTo>
                  <a:pt x="82791" y="258533"/>
                </a:lnTo>
                <a:lnTo>
                  <a:pt x="82791" y="95764"/>
                </a:lnTo>
                <a:lnTo>
                  <a:pt x="0" y="3491"/>
                </a:lnTo>
                <a:lnTo>
                  <a:pt x="3887" y="0"/>
                </a:lnTo>
                <a:lnTo>
                  <a:pt x="86470" y="92034"/>
                </a:lnTo>
                <a:close/>
              </a:path>
            </a:pathLst>
          </a:custGeom>
          <a:solidFill>
            <a:srgbClr val="FFFFFF"/>
          </a:solidFill>
          <a:ln w="3805" cap="flat">
            <a:noFill/>
            <a:prstDash val="solid"/>
            <a:miter/>
          </a:ln>
        </p:spPr>
        <p:txBody>
          <a:bodyPr wrap="square" rtlCol="0" anchor="ctr">
            <a:noAutofit/>
          </a:bodyPr>
          <a:lstStyle/>
          <a:p>
            <a:endParaRPr lang="zh-CN" altLang="en-US"/>
          </a:p>
        </p:txBody>
      </p:sp>
      <p:sp>
        <p:nvSpPr>
          <p:cNvPr id="108" name="矩形: 圆角 107"/>
          <p:cNvSpPr/>
          <p:nvPr>
            <p:custDataLst>
              <p:tags r:id="rId74"/>
            </p:custDataLst>
          </p:nvPr>
        </p:nvSpPr>
        <p:spPr>
          <a:xfrm>
            <a:off x="2077442" y="4695918"/>
            <a:ext cx="943171" cy="655827"/>
          </a:xfrm>
          <a:prstGeom prst="roundRect">
            <a:avLst/>
          </a:prstGeom>
          <a:solidFill>
            <a:srgbClr val="FFFFFF"/>
          </a:solidFill>
          <a:ln w="6350" cap="flat">
            <a:solidFill>
              <a:srgbClr val="000000"/>
            </a:solidFill>
            <a:prstDash val="solid"/>
            <a:miter/>
          </a:ln>
        </p:spPr>
        <p:txBody>
          <a:bodyPr rtlCol="0" anchor="ctr"/>
          <a:lstStyle/>
          <a:p>
            <a:endParaRPr lang="zh-CN" altLang="en-US"/>
          </a:p>
        </p:txBody>
      </p:sp>
      <p:sp>
        <p:nvSpPr>
          <p:cNvPr id="109" name="椭圆 108"/>
          <p:cNvSpPr/>
          <p:nvPr>
            <p:custDataLst>
              <p:tags r:id="rId75"/>
            </p:custDataLst>
          </p:nvPr>
        </p:nvSpPr>
        <p:spPr>
          <a:xfrm>
            <a:off x="2180767" y="4760694"/>
            <a:ext cx="202979" cy="202978"/>
          </a:xfrm>
          <a:prstGeom prst="ellipse">
            <a:avLst/>
          </a:prstGeom>
          <a:solidFill>
            <a:schemeClr val="accent1"/>
          </a:solidFill>
          <a:ln w="3805" cap="flat">
            <a:noFill/>
            <a:prstDash val="solid"/>
            <a:miter/>
          </a:ln>
        </p:spPr>
        <p:txBody>
          <a:bodyPr rtlCol="0" anchor="ctr"/>
          <a:lstStyle/>
          <a:p>
            <a:endParaRPr lang="zh-CN" altLang="en-US"/>
          </a:p>
        </p:txBody>
      </p:sp>
      <p:sp>
        <p:nvSpPr>
          <p:cNvPr id="111" name="任意多边形: 形状 110"/>
          <p:cNvSpPr/>
          <p:nvPr>
            <p:custDataLst>
              <p:tags r:id="rId76"/>
            </p:custDataLst>
          </p:nvPr>
        </p:nvSpPr>
        <p:spPr>
          <a:xfrm>
            <a:off x="2190129" y="4813876"/>
            <a:ext cx="751548" cy="427726"/>
          </a:xfrm>
          <a:custGeom>
            <a:avLst/>
            <a:gdLst>
              <a:gd name="connsiteX0" fmla="*/ 335931 w 364300"/>
              <a:gd name="connsiteY0" fmla="*/ 56737 h 56737"/>
              <a:gd name="connsiteX1" fmla="*/ 28369 w 364300"/>
              <a:gd name="connsiteY1" fmla="*/ 56737 h 56737"/>
              <a:gd name="connsiteX2" fmla="*/ 0 w 364300"/>
              <a:gd name="connsiteY2" fmla="*/ 28369 h 56737"/>
              <a:gd name="connsiteX3" fmla="*/ 28369 w 364300"/>
              <a:gd name="connsiteY3" fmla="*/ 0 h 56737"/>
              <a:gd name="connsiteX4" fmla="*/ 335931 w 364300"/>
              <a:gd name="connsiteY4" fmla="*/ 0 h 56737"/>
              <a:gd name="connsiteX5" fmla="*/ 364300 w 364300"/>
              <a:gd name="connsiteY5" fmla="*/ 28369 h 56737"/>
              <a:gd name="connsiteX6" fmla="*/ 335931 w 364300"/>
              <a:gd name="connsiteY6" fmla="*/ 56737 h 56737"/>
              <a:gd name="connsiteX7" fmla="*/ 28369 w 364300"/>
              <a:gd name="connsiteY7" fmla="*/ 7616 h 56737"/>
              <a:gd name="connsiteX8" fmla="*/ 7616 w 364300"/>
              <a:gd name="connsiteY8" fmla="*/ 28369 h 56737"/>
              <a:gd name="connsiteX9" fmla="*/ 28369 w 364300"/>
              <a:gd name="connsiteY9" fmla="*/ 49121 h 56737"/>
              <a:gd name="connsiteX10" fmla="*/ 335931 w 364300"/>
              <a:gd name="connsiteY10" fmla="*/ 49121 h 56737"/>
              <a:gd name="connsiteX11" fmla="*/ 356685 w 364300"/>
              <a:gd name="connsiteY11" fmla="*/ 28369 h 56737"/>
              <a:gd name="connsiteX12" fmla="*/ 335931 w 364300"/>
              <a:gd name="connsiteY12" fmla="*/ 7616 h 56737"/>
              <a:gd name="connsiteX13" fmla="*/ 28369 w 364300"/>
              <a:gd name="connsiteY13" fmla="*/ 7616 h 56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4" h="674">
                <a:moveTo>
                  <a:pt x="766" y="167"/>
                </a:moveTo>
                <a:lnTo>
                  <a:pt x="432" y="167"/>
                </a:lnTo>
                <a:cubicBezTo>
                  <a:pt x="415" y="167"/>
                  <a:pt x="402" y="153"/>
                  <a:pt x="402" y="136"/>
                </a:cubicBezTo>
                <a:cubicBezTo>
                  <a:pt x="402" y="119"/>
                  <a:pt x="415" y="105"/>
                  <a:pt x="432" y="105"/>
                </a:cubicBezTo>
                <a:lnTo>
                  <a:pt x="766" y="105"/>
                </a:lnTo>
                <a:cubicBezTo>
                  <a:pt x="783" y="105"/>
                  <a:pt x="797" y="119"/>
                  <a:pt x="797" y="136"/>
                </a:cubicBezTo>
                <a:cubicBezTo>
                  <a:pt x="797" y="153"/>
                  <a:pt x="783" y="167"/>
                  <a:pt x="766" y="167"/>
                </a:cubicBezTo>
                <a:close/>
                <a:moveTo>
                  <a:pt x="432" y="113"/>
                </a:moveTo>
                <a:cubicBezTo>
                  <a:pt x="420" y="113"/>
                  <a:pt x="410" y="124"/>
                  <a:pt x="410" y="136"/>
                </a:cubicBezTo>
                <a:cubicBezTo>
                  <a:pt x="410" y="148"/>
                  <a:pt x="420" y="158"/>
                  <a:pt x="432" y="158"/>
                </a:cubicBezTo>
                <a:lnTo>
                  <a:pt x="766" y="158"/>
                </a:lnTo>
                <a:cubicBezTo>
                  <a:pt x="778" y="158"/>
                  <a:pt x="788" y="148"/>
                  <a:pt x="788" y="136"/>
                </a:cubicBezTo>
                <a:cubicBezTo>
                  <a:pt x="788" y="124"/>
                  <a:pt x="778" y="113"/>
                  <a:pt x="766" y="113"/>
                </a:cubicBezTo>
                <a:lnTo>
                  <a:pt x="432" y="113"/>
                </a:lnTo>
                <a:close/>
                <a:moveTo>
                  <a:pt x="751" y="568"/>
                </a:moveTo>
                <a:lnTo>
                  <a:pt x="31" y="568"/>
                </a:lnTo>
                <a:cubicBezTo>
                  <a:pt x="14" y="568"/>
                  <a:pt x="0" y="555"/>
                  <a:pt x="0" y="538"/>
                </a:cubicBezTo>
                <a:cubicBezTo>
                  <a:pt x="0" y="521"/>
                  <a:pt x="14" y="507"/>
                  <a:pt x="31" y="507"/>
                </a:cubicBezTo>
                <a:lnTo>
                  <a:pt x="751" y="507"/>
                </a:lnTo>
                <a:cubicBezTo>
                  <a:pt x="768" y="507"/>
                  <a:pt x="782" y="521"/>
                  <a:pt x="782" y="538"/>
                </a:cubicBezTo>
                <a:cubicBezTo>
                  <a:pt x="782" y="555"/>
                  <a:pt x="768" y="568"/>
                  <a:pt x="751" y="568"/>
                </a:cubicBezTo>
                <a:close/>
                <a:moveTo>
                  <a:pt x="31" y="515"/>
                </a:moveTo>
                <a:cubicBezTo>
                  <a:pt x="18" y="515"/>
                  <a:pt x="8" y="525"/>
                  <a:pt x="8" y="538"/>
                </a:cubicBezTo>
                <a:cubicBezTo>
                  <a:pt x="8" y="550"/>
                  <a:pt x="18" y="560"/>
                  <a:pt x="31" y="560"/>
                </a:cubicBezTo>
                <a:lnTo>
                  <a:pt x="751" y="560"/>
                </a:lnTo>
                <a:cubicBezTo>
                  <a:pt x="764" y="560"/>
                  <a:pt x="774" y="550"/>
                  <a:pt x="774" y="538"/>
                </a:cubicBezTo>
                <a:cubicBezTo>
                  <a:pt x="774" y="525"/>
                  <a:pt x="764" y="515"/>
                  <a:pt x="751" y="515"/>
                </a:cubicBezTo>
                <a:lnTo>
                  <a:pt x="31" y="515"/>
                </a:lnTo>
                <a:close/>
                <a:moveTo>
                  <a:pt x="751" y="674"/>
                </a:moveTo>
                <a:lnTo>
                  <a:pt x="418" y="674"/>
                </a:lnTo>
                <a:cubicBezTo>
                  <a:pt x="401" y="674"/>
                  <a:pt x="387" y="660"/>
                  <a:pt x="387" y="643"/>
                </a:cubicBezTo>
                <a:cubicBezTo>
                  <a:pt x="387" y="626"/>
                  <a:pt x="401" y="612"/>
                  <a:pt x="418" y="612"/>
                </a:cubicBezTo>
                <a:lnTo>
                  <a:pt x="751" y="612"/>
                </a:lnTo>
                <a:cubicBezTo>
                  <a:pt x="768" y="612"/>
                  <a:pt x="782" y="626"/>
                  <a:pt x="782" y="643"/>
                </a:cubicBezTo>
                <a:cubicBezTo>
                  <a:pt x="782" y="660"/>
                  <a:pt x="768" y="674"/>
                  <a:pt x="751" y="674"/>
                </a:cubicBezTo>
                <a:close/>
                <a:moveTo>
                  <a:pt x="418" y="620"/>
                </a:moveTo>
                <a:cubicBezTo>
                  <a:pt x="405" y="620"/>
                  <a:pt x="395" y="630"/>
                  <a:pt x="395" y="643"/>
                </a:cubicBezTo>
                <a:cubicBezTo>
                  <a:pt x="395" y="655"/>
                  <a:pt x="405" y="665"/>
                  <a:pt x="418" y="665"/>
                </a:cubicBezTo>
                <a:lnTo>
                  <a:pt x="751" y="665"/>
                </a:lnTo>
                <a:cubicBezTo>
                  <a:pt x="764" y="665"/>
                  <a:pt x="774" y="655"/>
                  <a:pt x="774" y="643"/>
                </a:cubicBezTo>
                <a:cubicBezTo>
                  <a:pt x="774" y="630"/>
                  <a:pt x="764" y="620"/>
                  <a:pt x="751" y="620"/>
                </a:cubicBezTo>
                <a:lnTo>
                  <a:pt x="418" y="620"/>
                </a:lnTo>
                <a:close/>
                <a:moveTo>
                  <a:pt x="1153" y="62"/>
                </a:moveTo>
                <a:lnTo>
                  <a:pt x="432" y="62"/>
                </a:lnTo>
                <a:cubicBezTo>
                  <a:pt x="415" y="62"/>
                  <a:pt x="402" y="48"/>
                  <a:pt x="402" y="31"/>
                </a:cubicBezTo>
                <a:cubicBezTo>
                  <a:pt x="402" y="14"/>
                  <a:pt x="415" y="0"/>
                  <a:pt x="432" y="0"/>
                </a:cubicBezTo>
                <a:lnTo>
                  <a:pt x="1153" y="0"/>
                </a:lnTo>
                <a:cubicBezTo>
                  <a:pt x="1170" y="0"/>
                  <a:pt x="1184" y="14"/>
                  <a:pt x="1184" y="31"/>
                </a:cubicBezTo>
                <a:cubicBezTo>
                  <a:pt x="1184" y="48"/>
                  <a:pt x="1170" y="62"/>
                  <a:pt x="1153" y="62"/>
                </a:cubicBezTo>
                <a:close/>
                <a:moveTo>
                  <a:pt x="432" y="8"/>
                </a:moveTo>
                <a:cubicBezTo>
                  <a:pt x="420" y="8"/>
                  <a:pt x="410" y="18"/>
                  <a:pt x="410" y="31"/>
                </a:cubicBezTo>
                <a:cubicBezTo>
                  <a:pt x="410" y="43"/>
                  <a:pt x="420" y="53"/>
                  <a:pt x="432" y="53"/>
                </a:cubicBezTo>
                <a:lnTo>
                  <a:pt x="1153" y="53"/>
                </a:lnTo>
                <a:cubicBezTo>
                  <a:pt x="1165" y="53"/>
                  <a:pt x="1175" y="43"/>
                  <a:pt x="1175" y="31"/>
                </a:cubicBezTo>
                <a:cubicBezTo>
                  <a:pt x="1175" y="18"/>
                  <a:pt x="1165" y="8"/>
                  <a:pt x="1153" y="8"/>
                </a:cubicBezTo>
                <a:lnTo>
                  <a:pt x="432" y="8"/>
                </a:lnTo>
                <a:close/>
              </a:path>
            </a:pathLst>
          </a:custGeom>
          <a:solidFill>
            <a:srgbClr val="000000"/>
          </a:solidFill>
          <a:ln w="3805" cap="flat">
            <a:noFill/>
            <a:prstDash val="solid"/>
            <a:miter/>
          </a:ln>
        </p:spPr>
        <p:txBody>
          <a:bodyPr wrap="square" rtlCol="0" anchor="ctr">
            <a:noAutofit/>
          </a:bodyPr>
          <a:lstStyle/>
          <a:p>
            <a:endParaRPr lang="zh-CN" altLang="en-US"/>
          </a:p>
        </p:txBody>
      </p:sp>
      <p:sp>
        <p:nvSpPr>
          <p:cNvPr id="112" name="椭圆 111"/>
          <p:cNvSpPr/>
          <p:nvPr>
            <p:custDataLst>
              <p:tags r:id="rId77"/>
            </p:custDataLst>
          </p:nvPr>
        </p:nvSpPr>
        <p:spPr>
          <a:xfrm>
            <a:off x="2748059" y="5082575"/>
            <a:ext cx="202979" cy="202979"/>
          </a:xfrm>
          <a:prstGeom prst="ellipse">
            <a:avLst/>
          </a:prstGeom>
          <a:solidFill>
            <a:schemeClr val="accent1"/>
          </a:solidFill>
          <a:ln w="3805" cap="flat">
            <a:noFill/>
            <a:prstDash val="solid"/>
            <a:miter/>
          </a:ln>
        </p:spPr>
        <p:txBody>
          <a:bodyPr rtlCol="0" anchor="ctr"/>
          <a:lstStyle/>
          <a:p>
            <a:endParaRPr lang="zh-CN" altLang="en-US"/>
          </a:p>
        </p:txBody>
      </p:sp>
      <p:sp>
        <p:nvSpPr>
          <p:cNvPr id="115" name="任意多边形: 形状 114"/>
          <p:cNvSpPr/>
          <p:nvPr>
            <p:custDataLst>
              <p:tags r:id="rId78"/>
            </p:custDataLst>
          </p:nvPr>
        </p:nvSpPr>
        <p:spPr>
          <a:xfrm>
            <a:off x="2080090" y="5021183"/>
            <a:ext cx="937926" cy="5244"/>
          </a:xfrm>
          <a:custGeom>
            <a:avLst/>
            <a:gdLst>
              <a:gd name="connsiteX0" fmla="*/ 0 w 1361889"/>
              <a:gd name="connsiteY0" fmla="*/ 0 h 7615"/>
              <a:gd name="connsiteX1" fmla="*/ 1361890 w 1361889"/>
              <a:gd name="connsiteY1" fmla="*/ 0 h 7615"/>
              <a:gd name="connsiteX2" fmla="*/ 1361890 w 1361889"/>
              <a:gd name="connsiteY2" fmla="*/ 7616 h 7615"/>
              <a:gd name="connsiteX3" fmla="*/ 0 w 1361889"/>
              <a:gd name="connsiteY3" fmla="*/ 7616 h 7615"/>
            </a:gdLst>
            <a:ahLst/>
            <a:cxnLst>
              <a:cxn ang="0">
                <a:pos x="connsiteX0" y="connsiteY0"/>
              </a:cxn>
              <a:cxn ang="0">
                <a:pos x="connsiteX1" y="connsiteY1"/>
              </a:cxn>
              <a:cxn ang="0">
                <a:pos x="connsiteX2" y="connsiteY2"/>
              </a:cxn>
              <a:cxn ang="0">
                <a:pos x="connsiteX3" y="connsiteY3"/>
              </a:cxn>
            </a:cxnLst>
            <a:rect l="l" t="t" r="r" b="b"/>
            <a:pathLst>
              <a:path w="1361889" h="7615">
                <a:moveTo>
                  <a:pt x="0" y="0"/>
                </a:moveTo>
                <a:lnTo>
                  <a:pt x="1361890" y="0"/>
                </a:lnTo>
                <a:lnTo>
                  <a:pt x="1361890" y="7616"/>
                </a:lnTo>
                <a:lnTo>
                  <a:pt x="0" y="7616"/>
                </a:lnTo>
                <a:close/>
              </a:path>
            </a:pathLst>
          </a:custGeom>
          <a:solidFill>
            <a:schemeClr val="tx2"/>
          </a:solidFill>
          <a:ln w="3805" cap="flat">
            <a:noFill/>
            <a:prstDash val="solid"/>
            <a:miter/>
          </a:ln>
        </p:spPr>
        <p:txBody>
          <a:bodyPr rtlCol="0" anchor="ctr"/>
          <a:lstStyle/>
          <a:p>
            <a:endParaRPr lang="zh-CN" altLang="en-US"/>
          </a:p>
        </p:txBody>
      </p:sp>
      <p:sp>
        <p:nvSpPr>
          <p:cNvPr id="116" name="任意多边形: 形状 115"/>
          <p:cNvSpPr/>
          <p:nvPr>
            <p:custDataLst>
              <p:tags r:id="rId79"/>
            </p:custDataLst>
          </p:nvPr>
        </p:nvSpPr>
        <p:spPr>
          <a:xfrm>
            <a:off x="1422003" y="3977783"/>
            <a:ext cx="521642" cy="1005571"/>
          </a:xfrm>
          <a:custGeom>
            <a:avLst/>
            <a:gdLst>
              <a:gd name="connsiteX0" fmla="*/ 47287 w 635660"/>
              <a:gd name="connsiteY0" fmla="*/ 1225366 h 1225366"/>
              <a:gd name="connsiteX1" fmla="*/ 120344 w 635660"/>
              <a:gd name="connsiteY1" fmla="*/ 268267 h 1225366"/>
              <a:gd name="connsiteX2" fmla="*/ 291266 w 635660"/>
              <a:gd name="connsiteY2" fmla="*/ 49739 h 1225366"/>
              <a:gd name="connsiteX3" fmla="*/ 542728 w 635660"/>
              <a:gd name="connsiteY3" fmla="*/ 35160 h 1225366"/>
              <a:gd name="connsiteX4" fmla="*/ 625580 w 635660"/>
              <a:gd name="connsiteY4" fmla="*/ 273073 h 1225366"/>
              <a:gd name="connsiteX5" fmla="*/ 489332 w 635660"/>
              <a:gd name="connsiteY5" fmla="*/ 533553 h 1225366"/>
              <a:gd name="connsiteX6" fmla="*/ 47287 w 635660"/>
              <a:gd name="connsiteY6" fmla="*/ 1225343 h 122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660" h="1225366">
                <a:moveTo>
                  <a:pt x="47287" y="1225366"/>
                </a:moveTo>
                <a:cubicBezTo>
                  <a:pt x="47287" y="1225366"/>
                  <a:pt x="-97818" y="681130"/>
                  <a:pt x="120344" y="268267"/>
                </a:cubicBezTo>
                <a:cubicBezTo>
                  <a:pt x="170306" y="173697"/>
                  <a:pt x="227136" y="104280"/>
                  <a:pt x="291266" y="49739"/>
                </a:cubicBezTo>
                <a:cubicBezTo>
                  <a:pt x="362445" y="-10706"/>
                  <a:pt x="465071" y="-16656"/>
                  <a:pt x="542728" y="35160"/>
                </a:cubicBezTo>
                <a:cubicBezTo>
                  <a:pt x="620384" y="87091"/>
                  <a:pt x="654212" y="184225"/>
                  <a:pt x="625580" y="273073"/>
                </a:cubicBezTo>
                <a:cubicBezTo>
                  <a:pt x="598985" y="355879"/>
                  <a:pt x="556300" y="444934"/>
                  <a:pt x="489332" y="533553"/>
                </a:cubicBezTo>
                <a:cubicBezTo>
                  <a:pt x="307584" y="774236"/>
                  <a:pt x="136548" y="1087951"/>
                  <a:pt x="47287" y="1225343"/>
                </a:cubicBezTo>
                <a:close/>
              </a:path>
            </a:pathLst>
          </a:custGeom>
          <a:solidFill>
            <a:srgbClr val="FFFFFF"/>
          </a:solidFill>
          <a:ln w="6350" cap="flat">
            <a:solidFill>
              <a:srgbClr val="000000"/>
            </a:solidFill>
            <a:prstDash val="solid"/>
            <a:miter/>
          </a:ln>
        </p:spPr>
        <p:txBody>
          <a:bodyPr rtlCol="0" anchor="ctr"/>
          <a:lstStyle/>
          <a:p>
            <a:endParaRPr lang="zh-CN" altLang="en-US"/>
          </a:p>
        </p:txBody>
      </p:sp>
      <p:sp>
        <p:nvSpPr>
          <p:cNvPr id="117" name="任意多边形: 形状 116"/>
          <p:cNvSpPr/>
          <p:nvPr>
            <p:custDataLst>
              <p:tags r:id="rId80"/>
            </p:custDataLst>
          </p:nvPr>
        </p:nvSpPr>
        <p:spPr>
          <a:xfrm>
            <a:off x="1451165" y="4018649"/>
            <a:ext cx="432892" cy="1622648"/>
          </a:xfrm>
          <a:custGeom>
            <a:avLst/>
            <a:gdLst>
              <a:gd name="connsiteX0" fmla="*/ 41914 w 527512"/>
              <a:gd name="connsiteY0" fmla="*/ 1977322 h 1977321"/>
              <a:gd name="connsiteX1" fmla="*/ 25412 w 527512"/>
              <a:gd name="connsiteY1" fmla="*/ 1055949 h 1977321"/>
              <a:gd name="connsiteX2" fmla="*/ 201484 w 527512"/>
              <a:gd name="connsiteY2" fmla="*/ 444333 h 1977321"/>
              <a:gd name="connsiteX3" fmla="*/ 418500 w 527512"/>
              <a:gd name="connsiteY3" fmla="*/ 104915 h 1977321"/>
              <a:gd name="connsiteX4" fmla="*/ 524766 w 527512"/>
              <a:gd name="connsiteY4" fmla="*/ 0 h 1977321"/>
              <a:gd name="connsiteX5" fmla="*/ 527512 w 527512"/>
              <a:gd name="connsiteY5" fmla="*/ 3662 h 1977321"/>
              <a:gd name="connsiteX6" fmla="*/ 205489 w 527512"/>
              <a:gd name="connsiteY6" fmla="*/ 446599 h 1977321"/>
              <a:gd name="connsiteX7" fmla="*/ 46468 w 527512"/>
              <a:gd name="connsiteY7" fmla="*/ 1976635 h 1977321"/>
              <a:gd name="connsiteX8" fmla="*/ 41936 w 527512"/>
              <a:gd name="connsiteY8" fmla="*/ 1977322 h 1977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512" h="1977321">
                <a:moveTo>
                  <a:pt x="41914" y="1977322"/>
                </a:moveTo>
                <a:cubicBezTo>
                  <a:pt x="-7752" y="1646166"/>
                  <a:pt x="-13313" y="1336158"/>
                  <a:pt x="25412" y="1055949"/>
                </a:cubicBezTo>
                <a:cubicBezTo>
                  <a:pt x="56401" y="831723"/>
                  <a:pt x="115633" y="625944"/>
                  <a:pt x="201484" y="444333"/>
                </a:cubicBezTo>
                <a:cubicBezTo>
                  <a:pt x="277881" y="282703"/>
                  <a:pt x="361671" y="170556"/>
                  <a:pt x="418500" y="104915"/>
                </a:cubicBezTo>
                <a:cubicBezTo>
                  <a:pt x="480136" y="33736"/>
                  <a:pt x="524331" y="320"/>
                  <a:pt x="524766" y="0"/>
                </a:cubicBezTo>
                <a:lnTo>
                  <a:pt x="527512" y="3662"/>
                </a:lnTo>
                <a:cubicBezTo>
                  <a:pt x="525773" y="4967"/>
                  <a:pt x="351235" y="138125"/>
                  <a:pt x="205489" y="446599"/>
                </a:cubicBezTo>
                <a:cubicBezTo>
                  <a:pt x="70958" y="731339"/>
                  <a:pt x="-65840" y="1227924"/>
                  <a:pt x="46468" y="1976635"/>
                </a:cubicBezTo>
                <a:lnTo>
                  <a:pt x="41936" y="1977322"/>
                </a:lnTo>
                <a:close/>
              </a:path>
            </a:pathLst>
          </a:custGeom>
          <a:solidFill>
            <a:srgbClr val="292929"/>
          </a:solidFill>
          <a:ln w="3175" cap="flat">
            <a:solidFill>
              <a:srgbClr val="000000"/>
            </a:solidFill>
            <a:prstDash val="solid"/>
            <a:miter/>
          </a:ln>
        </p:spPr>
        <p:txBody>
          <a:bodyPr rtlCol="0" anchor="ctr"/>
          <a:lstStyle/>
          <a:p>
            <a:endParaRPr lang="zh-CN" altLang="en-US"/>
          </a:p>
        </p:txBody>
      </p:sp>
      <p:sp>
        <p:nvSpPr>
          <p:cNvPr id="118" name="任意多边形: 形状 117"/>
          <p:cNvSpPr/>
          <p:nvPr>
            <p:custDataLst>
              <p:tags r:id="rId81"/>
            </p:custDataLst>
          </p:nvPr>
        </p:nvSpPr>
        <p:spPr>
          <a:xfrm>
            <a:off x="1008372" y="4228957"/>
            <a:ext cx="337601" cy="724019"/>
          </a:xfrm>
          <a:custGeom>
            <a:avLst/>
            <a:gdLst>
              <a:gd name="connsiteX0" fmla="*/ 409677 w 411393"/>
              <a:gd name="connsiteY0" fmla="*/ 882273 h 882272"/>
              <a:gd name="connsiteX1" fmla="*/ 62203 w 411393"/>
              <a:gd name="connsiteY1" fmla="*/ 2395 h 882272"/>
              <a:gd name="connsiteX2" fmla="*/ 35493 w 411393"/>
              <a:gd name="connsiteY2" fmla="*/ 3425 h 882272"/>
              <a:gd name="connsiteX3" fmla="*/ 18809 w 411393"/>
              <a:gd name="connsiteY3" fmla="*/ 24298 h 882272"/>
              <a:gd name="connsiteX4" fmla="*/ 19518 w 411393"/>
              <a:gd name="connsiteY4" fmla="*/ 329568 h 882272"/>
              <a:gd name="connsiteX5" fmla="*/ 409677 w 411393"/>
              <a:gd name="connsiteY5" fmla="*/ 882250 h 882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393" h="882272">
                <a:moveTo>
                  <a:pt x="409677" y="882273"/>
                </a:moveTo>
                <a:cubicBezTo>
                  <a:pt x="409677" y="882273"/>
                  <a:pt x="456413" y="163224"/>
                  <a:pt x="62203" y="2395"/>
                </a:cubicBezTo>
                <a:cubicBezTo>
                  <a:pt x="53574" y="-1153"/>
                  <a:pt x="43824" y="-718"/>
                  <a:pt x="35493" y="3425"/>
                </a:cubicBezTo>
                <a:cubicBezTo>
                  <a:pt x="27162" y="7636"/>
                  <a:pt x="21051" y="15280"/>
                  <a:pt x="18809" y="24298"/>
                </a:cubicBezTo>
                <a:cubicBezTo>
                  <a:pt x="4870" y="81585"/>
                  <a:pt x="-15774" y="203437"/>
                  <a:pt x="19518" y="329568"/>
                </a:cubicBezTo>
                <a:cubicBezTo>
                  <a:pt x="68108" y="503351"/>
                  <a:pt x="348934" y="791731"/>
                  <a:pt x="409677" y="882250"/>
                </a:cubicBezTo>
                <a:close/>
              </a:path>
            </a:pathLst>
          </a:custGeom>
          <a:solidFill>
            <a:srgbClr val="FFFFFF"/>
          </a:solidFill>
          <a:ln w="6350" cap="flat">
            <a:solidFill>
              <a:srgbClr val="000000"/>
            </a:solidFill>
            <a:prstDash val="solid"/>
            <a:miter/>
          </a:ln>
        </p:spPr>
        <p:txBody>
          <a:bodyPr rtlCol="0" anchor="ctr"/>
          <a:lstStyle/>
          <a:p>
            <a:endParaRPr lang="zh-CN" altLang="en-US"/>
          </a:p>
        </p:txBody>
      </p:sp>
      <p:sp>
        <p:nvSpPr>
          <p:cNvPr id="119" name="任意多边形: 形状 118"/>
          <p:cNvSpPr/>
          <p:nvPr>
            <p:custDataLst>
              <p:tags r:id="rId82"/>
            </p:custDataLst>
          </p:nvPr>
        </p:nvSpPr>
        <p:spPr>
          <a:xfrm>
            <a:off x="1072746" y="4346600"/>
            <a:ext cx="365328" cy="1214385"/>
          </a:xfrm>
          <a:custGeom>
            <a:avLst/>
            <a:gdLst>
              <a:gd name="connsiteX0" fmla="*/ 442754 w 445180"/>
              <a:gd name="connsiteY0" fmla="*/ 1479798 h 1479821"/>
              <a:gd name="connsiteX1" fmla="*/ 438176 w 445180"/>
              <a:gd name="connsiteY1" fmla="*/ 1479524 h 1479821"/>
              <a:gd name="connsiteX2" fmla="*/ 234411 w 445180"/>
              <a:gd name="connsiteY2" fmla="*/ 484432 h 1479821"/>
              <a:gd name="connsiteX3" fmla="*/ 0 w 445180"/>
              <a:gd name="connsiteY3" fmla="*/ 2357 h 1479821"/>
              <a:gd name="connsiteX4" fmla="*/ 3914 w 445180"/>
              <a:gd name="connsiteY4" fmla="*/ 0 h 1479821"/>
              <a:gd name="connsiteX5" fmla="*/ 238622 w 445180"/>
              <a:gd name="connsiteY5" fmla="*/ 482669 h 1479821"/>
              <a:gd name="connsiteX6" fmla="*/ 391372 w 445180"/>
              <a:gd name="connsiteY6" fmla="*/ 959136 h 1479821"/>
              <a:gd name="connsiteX7" fmla="*/ 442731 w 445180"/>
              <a:gd name="connsiteY7" fmla="*/ 1479821 h 147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180" h="1479821">
                <a:moveTo>
                  <a:pt x="442754" y="1479798"/>
                </a:moveTo>
                <a:lnTo>
                  <a:pt x="438176" y="1479524"/>
                </a:lnTo>
                <a:cubicBezTo>
                  <a:pt x="459210" y="1126076"/>
                  <a:pt x="338983" y="743287"/>
                  <a:pt x="234411" y="484432"/>
                </a:cubicBezTo>
                <a:cubicBezTo>
                  <a:pt x="121074" y="203857"/>
                  <a:pt x="1213" y="4326"/>
                  <a:pt x="0" y="2357"/>
                </a:cubicBezTo>
                <a:lnTo>
                  <a:pt x="3914" y="0"/>
                </a:lnTo>
                <a:cubicBezTo>
                  <a:pt x="5104" y="1991"/>
                  <a:pt x="125147" y="201751"/>
                  <a:pt x="238622" y="482669"/>
                </a:cubicBezTo>
                <a:cubicBezTo>
                  <a:pt x="305270" y="647663"/>
                  <a:pt x="356675" y="807966"/>
                  <a:pt x="391372" y="959136"/>
                </a:cubicBezTo>
                <a:cubicBezTo>
                  <a:pt x="434766" y="1148162"/>
                  <a:pt x="452046" y="1323341"/>
                  <a:pt x="442731" y="1479821"/>
                </a:cubicBezTo>
                <a:close/>
              </a:path>
            </a:pathLst>
          </a:custGeom>
          <a:solidFill>
            <a:srgbClr val="292929"/>
          </a:solidFill>
          <a:ln w="2288" cap="flat">
            <a:solidFill>
              <a:srgbClr val="000000"/>
            </a:solidFill>
            <a:prstDash val="solid"/>
            <a:miter/>
          </a:ln>
        </p:spPr>
        <p:txBody>
          <a:bodyPr rtlCol="0" anchor="ctr"/>
          <a:lstStyle/>
          <a:p>
            <a:endParaRPr lang="zh-CN" altLang="en-US"/>
          </a:p>
        </p:txBody>
      </p:sp>
      <p:sp>
        <p:nvSpPr>
          <p:cNvPr id="120" name="任意多边形: 形状 119"/>
          <p:cNvSpPr/>
          <p:nvPr>
            <p:custDataLst>
              <p:tags r:id="rId83"/>
            </p:custDataLst>
          </p:nvPr>
        </p:nvSpPr>
        <p:spPr>
          <a:xfrm>
            <a:off x="1759497" y="4775918"/>
            <a:ext cx="394780" cy="212132"/>
          </a:xfrm>
          <a:custGeom>
            <a:avLst/>
            <a:gdLst>
              <a:gd name="connsiteX0" fmla="*/ 0 w 481070"/>
              <a:gd name="connsiteY0" fmla="*/ 174401 h 258500"/>
              <a:gd name="connsiteX1" fmla="*/ 250844 w 481070"/>
              <a:gd name="connsiteY1" fmla="*/ 164308 h 258500"/>
              <a:gd name="connsiteX2" fmla="*/ 400618 w 481070"/>
              <a:gd name="connsiteY2" fmla="*/ 254895 h 258500"/>
              <a:gd name="connsiteX3" fmla="*/ 446279 w 481070"/>
              <a:gd name="connsiteY3" fmla="*/ 35178 h 258500"/>
              <a:gd name="connsiteX4" fmla="*/ 169549 w 481070"/>
              <a:gd name="connsiteY4" fmla="*/ 0 h 258500"/>
              <a:gd name="connsiteX5" fmla="*/ 0 w 481070"/>
              <a:gd name="connsiteY5" fmla="*/ 174378 h 25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070" h="258500">
                <a:moveTo>
                  <a:pt x="0" y="174401"/>
                </a:moveTo>
                <a:cubicBezTo>
                  <a:pt x="0" y="174401"/>
                  <a:pt x="159158" y="103817"/>
                  <a:pt x="250844" y="164308"/>
                </a:cubicBezTo>
                <a:cubicBezTo>
                  <a:pt x="306872" y="201271"/>
                  <a:pt x="332323" y="275700"/>
                  <a:pt x="400618" y="254895"/>
                </a:cubicBezTo>
                <a:cubicBezTo>
                  <a:pt x="536775" y="213424"/>
                  <a:pt x="462506" y="47422"/>
                  <a:pt x="446279" y="35178"/>
                </a:cubicBezTo>
                <a:lnTo>
                  <a:pt x="169549" y="0"/>
                </a:lnTo>
                <a:lnTo>
                  <a:pt x="0" y="174378"/>
                </a:lnTo>
                <a:close/>
              </a:path>
            </a:pathLst>
          </a:custGeom>
          <a:solidFill>
            <a:srgbClr val="000000"/>
          </a:solidFill>
          <a:ln w="2288" cap="flat">
            <a:noFill/>
            <a:prstDash val="solid"/>
            <a:miter/>
          </a:ln>
        </p:spPr>
        <p:txBody>
          <a:bodyPr rtlCol="0" anchor="ctr"/>
          <a:lstStyle/>
          <a:p>
            <a:endParaRPr lang="zh-CN" altLang="en-US"/>
          </a:p>
        </p:txBody>
      </p:sp>
      <p:sp>
        <p:nvSpPr>
          <p:cNvPr id="121" name="任意多边形: 形状 120"/>
          <p:cNvSpPr/>
          <p:nvPr>
            <p:custDataLst>
              <p:tags r:id="rId84"/>
            </p:custDataLst>
          </p:nvPr>
        </p:nvSpPr>
        <p:spPr>
          <a:xfrm>
            <a:off x="1539653" y="4655021"/>
            <a:ext cx="589376" cy="614298"/>
          </a:xfrm>
          <a:custGeom>
            <a:avLst/>
            <a:gdLst>
              <a:gd name="connsiteX0" fmla="*/ 19362 w 718201"/>
              <a:gd name="connsiteY0" fmla="*/ 748571 h 748570"/>
              <a:gd name="connsiteX1" fmla="*/ 153825 w 718201"/>
              <a:gd name="connsiteY1" fmla="*/ 130615 h 748570"/>
              <a:gd name="connsiteX2" fmla="*/ 496905 w 718201"/>
              <a:gd name="connsiteY2" fmla="*/ 12837 h 748570"/>
              <a:gd name="connsiteX3" fmla="*/ 718201 w 718201"/>
              <a:gd name="connsiteY3" fmla="*/ 192365 h 748570"/>
              <a:gd name="connsiteX4" fmla="*/ 332277 w 718201"/>
              <a:gd name="connsiteY4" fmla="*/ 388691 h 748570"/>
              <a:gd name="connsiteX5" fmla="*/ 19362 w 718201"/>
              <a:gd name="connsiteY5" fmla="*/ 748548 h 74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8201" h="748570">
                <a:moveTo>
                  <a:pt x="19362" y="748571"/>
                </a:moveTo>
                <a:cubicBezTo>
                  <a:pt x="19362" y="748571"/>
                  <a:pt x="-75254" y="440943"/>
                  <a:pt x="153825" y="130615"/>
                </a:cubicBezTo>
                <a:cubicBezTo>
                  <a:pt x="243955" y="8443"/>
                  <a:pt x="385581" y="-20487"/>
                  <a:pt x="496905" y="12837"/>
                </a:cubicBezTo>
                <a:cubicBezTo>
                  <a:pt x="628415" y="52157"/>
                  <a:pt x="718201" y="192365"/>
                  <a:pt x="718201" y="192365"/>
                </a:cubicBezTo>
                <a:cubicBezTo>
                  <a:pt x="718201" y="192365"/>
                  <a:pt x="483355" y="106217"/>
                  <a:pt x="332277" y="388691"/>
                </a:cubicBezTo>
                <a:cubicBezTo>
                  <a:pt x="201179" y="633928"/>
                  <a:pt x="19362" y="748548"/>
                  <a:pt x="19362" y="748548"/>
                </a:cubicBezTo>
                <a:close/>
              </a:path>
            </a:pathLst>
          </a:custGeom>
          <a:solidFill>
            <a:srgbClr val="F2F2F2"/>
          </a:solidFill>
          <a:ln w="6350" cap="flat">
            <a:solidFill>
              <a:srgbClr val="000000"/>
            </a:solidFill>
            <a:prstDash val="solid"/>
            <a:miter/>
          </a:ln>
        </p:spPr>
        <p:txBody>
          <a:bodyPr rtlCol="0" anchor="ctr"/>
          <a:lstStyle/>
          <a:p>
            <a:endParaRPr lang="zh-CN" altLang="en-US" dirty="0"/>
          </a:p>
        </p:txBody>
      </p:sp>
      <p:sp>
        <p:nvSpPr>
          <p:cNvPr id="122" name="任意多边形: 形状 121"/>
          <p:cNvSpPr/>
          <p:nvPr>
            <p:custDataLst>
              <p:tags r:id="rId85"/>
            </p:custDataLst>
          </p:nvPr>
        </p:nvSpPr>
        <p:spPr>
          <a:xfrm>
            <a:off x="1507530" y="4681633"/>
            <a:ext cx="475653" cy="1016611"/>
          </a:xfrm>
          <a:custGeom>
            <a:avLst/>
            <a:gdLst>
              <a:gd name="connsiteX0" fmla="*/ 4532 w 579619"/>
              <a:gd name="connsiteY0" fmla="*/ 1238796 h 1238818"/>
              <a:gd name="connsiteX1" fmla="*/ 0 w 579619"/>
              <a:gd name="connsiteY1" fmla="*/ 1238178 h 1238818"/>
              <a:gd name="connsiteX2" fmla="*/ 7003 w 579619"/>
              <a:gd name="connsiteY2" fmla="*/ 1119850 h 1238818"/>
              <a:gd name="connsiteX3" fmla="*/ 55135 w 579619"/>
              <a:gd name="connsiteY3" fmla="*/ 726464 h 1238818"/>
              <a:gd name="connsiteX4" fmla="*/ 159936 w 579619"/>
              <a:gd name="connsiteY4" fmla="*/ 355050 h 1238818"/>
              <a:gd name="connsiteX5" fmla="*/ 281948 w 579619"/>
              <a:gd name="connsiteY5" fmla="*/ 160943 h 1238818"/>
              <a:gd name="connsiteX6" fmla="*/ 579276 w 579619"/>
              <a:gd name="connsiteY6" fmla="*/ 0 h 1238818"/>
              <a:gd name="connsiteX7" fmla="*/ 579620 w 579619"/>
              <a:gd name="connsiteY7" fmla="*/ 4555 h 1238818"/>
              <a:gd name="connsiteX8" fmla="*/ 285312 w 579619"/>
              <a:gd name="connsiteY8" fmla="*/ 164033 h 1238818"/>
              <a:gd name="connsiteX9" fmla="*/ 59553 w 579619"/>
              <a:gd name="connsiteY9" fmla="*/ 727540 h 1238818"/>
              <a:gd name="connsiteX10" fmla="*/ 11535 w 579619"/>
              <a:gd name="connsiteY10" fmla="*/ 1119988 h 1238818"/>
              <a:gd name="connsiteX11" fmla="*/ 4486 w 579619"/>
              <a:gd name="connsiteY11" fmla="*/ 1238818 h 123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9619" h="1238818">
                <a:moveTo>
                  <a:pt x="4532" y="1238796"/>
                </a:moveTo>
                <a:lnTo>
                  <a:pt x="0" y="1238178"/>
                </a:lnTo>
                <a:cubicBezTo>
                  <a:pt x="4761" y="1203091"/>
                  <a:pt x="5790" y="1164504"/>
                  <a:pt x="7003" y="1119850"/>
                </a:cubicBezTo>
                <a:cubicBezTo>
                  <a:pt x="9636" y="1022419"/>
                  <a:pt x="12886" y="901140"/>
                  <a:pt x="55135" y="726464"/>
                </a:cubicBezTo>
                <a:cubicBezTo>
                  <a:pt x="97866" y="549637"/>
                  <a:pt x="127207" y="438062"/>
                  <a:pt x="159936" y="355050"/>
                </a:cubicBezTo>
                <a:cubicBezTo>
                  <a:pt x="190651" y="277188"/>
                  <a:pt x="223700" y="224570"/>
                  <a:pt x="281948" y="160943"/>
                </a:cubicBezTo>
                <a:cubicBezTo>
                  <a:pt x="407576" y="23871"/>
                  <a:pt x="497729" y="6271"/>
                  <a:pt x="579276" y="0"/>
                </a:cubicBezTo>
                <a:lnTo>
                  <a:pt x="579620" y="4555"/>
                </a:lnTo>
                <a:cubicBezTo>
                  <a:pt x="498965" y="10757"/>
                  <a:pt x="409819" y="28197"/>
                  <a:pt x="285312" y="164033"/>
                </a:cubicBezTo>
                <a:cubicBezTo>
                  <a:pt x="174790" y="284786"/>
                  <a:pt x="143846" y="378624"/>
                  <a:pt x="59553" y="727540"/>
                </a:cubicBezTo>
                <a:cubicBezTo>
                  <a:pt x="17417" y="901758"/>
                  <a:pt x="14167" y="1022763"/>
                  <a:pt x="11535" y="1119988"/>
                </a:cubicBezTo>
                <a:cubicBezTo>
                  <a:pt x="10322" y="1164801"/>
                  <a:pt x="9292" y="1203481"/>
                  <a:pt x="4486" y="1238818"/>
                </a:cubicBezTo>
                <a:close/>
              </a:path>
            </a:pathLst>
          </a:custGeom>
          <a:solidFill>
            <a:schemeClr val="tx2"/>
          </a:solidFill>
          <a:ln w="2288" cap="flat">
            <a:solidFill>
              <a:srgbClr val="000000"/>
            </a:solidFill>
            <a:prstDash val="solid"/>
            <a:miter/>
          </a:ln>
        </p:spPr>
        <p:txBody>
          <a:bodyPr rtlCol="0" anchor="ctr"/>
          <a:lstStyle/>
          <a:p>
            <a:endParaRPr lang="zh-CN" altLang="en-US"/>
          </a:p>
        </p:txBody>
      </p:sp>
      <p:sp>
        <p:nvSpPr>
          <p:cNvPr id="123" name="任意多边形: 形状 122"/>
          <p:cNvSpPr/>
          <p:nvPr>
            <p:custDataLst>
              <p:tags r:id="rId86"/>
            </p:custDataLst>
          </p:nvPr>
        </p:nvSpPr>
        <p:spPr>
          <a:xfrm>
            <a:off x="854958" y="4775847"/>
            <a:ext cx="396936" cy="400220"/>
          </a:xfrm>
          <a:custGeom>
            <a:avLst/>
            <a:gdLst>
              <a:gd name="connsiteX0" fmla="*/ 483698 w 483697"/>
              <a:gd name="connsiteY0" fmla="*/ 486190 h 487698"/>
              <a:gd name="connsiteX1" fmla="*/ 195112 w 483697"/>
              <a:gd name="connsiteY1" fmla="*/ 75249 h 487698"/>
              <a:gd name="connsiteX2" fmla="*/ 845 w 483697"/>
              <a:gd name="connsiteY2" fmla="*/ 33892 h 487698"/>
              <a:gd name="connsiteX3" fmla="*/ 155243 w 483697"/>
              <a:gd name="connsiteY3" fmla="*/ 379283 h 487698"/>
              <a:gd name="connsiteX4" fmla="*/ 483698 w 483697"/>
              <a:gd name="connsiteY4" fmla="*/ 486167 h 487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697" h="487698">
                <a:moveTo>
                  <a:pt x="483698" y="486190"/>
                </a:moveTo>
                <a:cubicBezTo>
                  <a:pt x="483698" y="486190"/>
                  <a:pt x="399610" y="176434"/>
                  <a:pt x="195112" y="75249"/>
                </a:cubicBezTo>
                <a:cubicBezTo>
                  <a:pt x="-9385" y="-25959"/>
                  <a:pt x="-1924" y="-9342"/>
                  <a:pt x="845" y="33892"/>
                </a:cubicBezTo>
                <a:cubicBezTo>
                  <a:pt x="3615" y="77194"/>
                  <a:pt x="14120" y="249741"/>
                  <a:pt x="155243" y="379283"/>
                </a:cubicBezTo>
                <a:cubicBezTo>
                  <a:pt x="296388" y="508894"/>
                  <a:pt x="483698" y="486167"/>
                  <a:pt x="483698" y="486167"/>
                </a:cubicBezTo>
                <a:close/>
              </a:path>
            </a:pathLst>
          </a:custGeom>
          <a:solidFill>
            <a:srgbClr val="F2F2F2"/>
          </a:solidFill>
          <a:ln w="6350" cap="flat">
            <a:solidFill>
              <a:srgbClr val="000000"/>
            </a:solidFill>
            <a:prstDash val="solid"/>
            <a:miter/>
          </a:ln>
        </p:spPr>
        <p:txBody>
          <a:bodyPr rtlCol="0" anchor="ctr"/>
          <a:lstStyle/>
          <a:p>
            <a:endParaRPr lang="zh-CN" altLang="en-US"/>
          </a:p>
        </p:txBody>
      </p:sp>
      <p:sp>
        <p:nvSpPr>
          <p:cNvPr id="124" name="任意多边形: 形状 123"/>
          <p:cNvSpPr/>
          <p:nvPr>
            <p:custDataLst>
              <p:tags r:id="rId87"/>
            </p:custDataLst>
          </p:nvPr>
        </p:nvSpPr>
        <p:spPr>
          <a:xfrm>
            <a:off x="887112" y="4826357"/>
            <a:ext cx="601078" cy="723574"/>
          </a:xfrm>
          <a:custGeom>
            <a:avLst/>
            <a:gdLst>
              <a:gd name="connsiteX0" fmla="*/ 727929 w 732460"/>
              <a:gd name="connsiteY0" fmla="*/ 881731 h 881731"/>
              <a:gd name="connsiteX1" fmla="*/ 671214 w 732460"/>
              <a:gd name="connsiteY1" fmla="*/ 813619 h 881731"/>
              <a:gd name="connsiteX2" fmla="*/ 606535 w 732460"/>
              <a:gd name="connsiteY2" fmla="*/ 755028 h 881731"/>
              <a:gd name="connsiteX3" fmla="*/ 577743 w 732460"/>
              <a:gd name="connsiteY3" fmla="*/ 680850 h 881731"/>
              <a:gd name="connsiteX4" fmla="*/ 448155 w 732460"/>
              <a:gd name="connsiteY4" fmla="*/ 438405 h 881731"/>
              <a:gd name="connsiteX5" fmla="*/ 0 w 732460"/>
              <a:gd name="connsiteY5" fmla="*/ 4005 h 881731"/>
              <a:gd name="connsiteX6" fmla="*/ 2220 w 732460"/>
              <a:gd name="connsiteY6" fmla="*/ 0 h 881731"/>
              <a:gd name="connsiteX7" fmla="*/ 451657 w 732460"/>
              <a:gd name="connsiteY7" fmla="*/ 435476 h 881731"/>
              <a:gd name="connsiteX8" fmla="*/ 582091 w 732460"/>
              <a:gd name="connsiteY8" fmla="*/ 679431 h 881731"/>
              <a:gd name="connsiteX9" fmla="*/ 610563 w 732460"/>
              <a:gd name="connsiteY9" fmla="*/ 752876 h 881731"/>
              <a:gd name="connsiteX10" fmla="*/ 673503 w 732460"/>
              <a:gd name="connsiteY10" fmla="*/ 809659 h 881731"/>
              <a:gd name="connsiteX11" fmla="*/ 732461 w 732460"/>
              <a:gd name="connsiteY11" fmla="*/ 881228 h 881731"/>
              <a:gd name="connsiteX12" fmla="*/ 727906 w 732460"/>
              <a:gd name="connsiteY12" fmla="*/ 881731 h 88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2460" h="881731">
                <a:moveTo>
                  <a:pt x="727929" y="881731"/>
                </a:moveTo>
                <a:cubicBezTo>
                  <a:pt x="723855" y="844448"/>
                  <a:pt x="699457" y="830144"/>
                  <a:pt x="671214" y="813619"/>
                </a:cubicBezTo>
                <a:cubicBezTo>
                  <a:pt x="648442" y="800299"/>
                  <a:pt x="622648" y="785170"/>
                  <a:pt x="606535" y="755028"/>
                </a:cubicBezTo>
                <a:cubicBezTo>
                  <a:pt x="595343" y="734132"/>
                  <a:pt x="587195" y="709436"/>
                  <a:pt x="577743" y="680850"/>
                </a:cubicBezTo>
                <a:cubicBezTo>
                  <a:pt x="556160" y="615530"/>
                  <a:pt x="529291" y="534211"/>
                  <a:pt x="448155" y="438405"/>
                </a:cubicBezTo>
                <a:cubicBezTo>
                  <a:pt x="155450" y="92625"/>
                  <a:pt x="1511" y="4852"/>
                  <a:pt x="0" y="4005"/>
                </a:cubicBezTo>
                <a:lnTo>
                  <a:pt x="2220" y="0"/>
                </a:lnTo>
                <a:cubicBezTo>
                  <a:pt x="3754" y="847"/>
                  <a:pt x="158242" y="88871"/>
                  <a:pt x="451657" y="435476"/>
                </a:cubicBezTo>
                <a:cubicBezTo>
                  <a:pt x="533342" y="531968"/>
                  <a:pt x="560371" y="613722"/>
                  <a:pt x="582091" y="679431"/>
                </a:cubicBezTo>
                <a:cubicBezTo>
                  <a:pt x="591475" y="707811"/>
                  <a:pt x="599577" y="732323"/>
                  <a:pt x="610563" y="752876"/>
                </a:cubicBezTo>
                <a:cubicBezTo>
                  <a:pt x="626058" y="781874"/>
                  <a:pt x="650181" y="795996"/>
                  <a:pt x="673503" y="809659"/>
                </a:cubicBezTo>
                <a:cubicBezTo>
                  <a:pt x="701586" y="826115"/>
                  <a:pt x="728135" y="841656"/>
                  <a:pt x="732461" y="881228"/>
                </a:cubicBezTo>
                <a:lnTo>
                  <a:pt x="727906" y="881731"/>
                </a:lnTo>
                <a:close/>
              </a:path>
            </a:pathLst>
          </a:custGeom>
          <a:solidFill>
            <a:schemeClr val="tx2"/>
          </a:solidFill>
          <a:ln w="2288" cap="flat">
            <a:solidFill>
              <a:srgbClr val="000000"/>
            </a:solidFill>
            <a:prstDash val="solid"/>
            <a:miter/>
          </a:ln>
        </p:spPr>
        <p:txBody>
          <a:bodyPr rtlCol="0" anchor="ctr"/>
          <a:lstStyle/>
          <a:p>
            <a:endParaRPr lang="zh-CN" altLang="en-US"/>
          </a:p>
        </p:txBody>
      </p:sp>
      <p:sp>
        <p:nvSpPr>
          <p:cNvPr id="125" name="任意多边形: 形状 124"/>
          <p:cNvSpPr/>
          <p:nvPr>
            <p:custDataLst>
              <p:tags r:id="rId88"/>
            </p:custDataLst>
          </p:nvPr>
        </p:nvSpPr>
        <p:spPr>
          <a:xfrm>
            <a:off x="1230069" y="5430332"/>
            <a:ext cx="455913" cy="790570"/>
          </a:xfrm>
          <a:custGeom>
            <a:avLst/>
            <a:gdLst>
              <a:gd name="connsiteX0" fmla="*/ 0 w 555565"/>
              <a:gd name="connsiteY0" fmla="*/ 0 h 963370"/>
              <a:gd name="connsiteX1" fmla="*/ 555565 w 555565"/>
              <a:gd name="connsiteY1" fmla="*/ 0 h 963370"/>
              <a:gd name="connsiteX2" fmla="*/ 555565 w 555565"/>
              <a:gd name="connsiteY2" fmla="*/ 963370 h 963370"/>
              <a:gd name="connsiteX3" fmla="*/ 0 w 555565"/>
              <a:gd name="connsiteY3" fmla="*/ 963370 h 963370"/>
              <a:gd name="connsiteX4" fmla="*/ 0 w 555565"/>
              <a:gd name="connsiteY4" fmla="*/ 0 h 963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565" h="963370">
                <a:moveTo>
                  <a:pt x="0" y="0"/>
                </a:moveTo>
                <a:lnTo>
                  <a:pt x="555565" y="0"/>
                </a:lnTo>
                <a:lnTo>
                  <a:pt x="555565" y="963370"/>
                </a:lnTo>
                <a:lnTo>
                  <a:pt x="0" y="963370"/>
                </a:lnTo>
                <a:lnTo>
                  <a:pt x="0" y="0"/>
                </a:lnTo>
                <a:close/>
              </a:path>
            </a:pathLst>
          </a:custGeom>
          <a:solidFill>
            <a:srgbClr val="000000"/>
          </a:solidFill>
          <a:ln w="2288" cap="flat">
            <a:noFill/>
            <a:prstDash val="solid"/>
            <a:miter/>
          </a:ln>
        </p:spPr>
        <p:txBody>
          <a:bodyPr rtlCol="0" anchor="ctr"/>
          <a:lstStyle/>
          <a:p>
            <a:endParaRPr lang="zh-CN" altLang="en-US"/>
          </a:p>
        </p:txBody>
      </p:sp>
      <p:sp>
        <p:nvSpPr>
          <p:cNvPr id="126" name="任意多边形: 形状 125"/>
          <p:cNvSpPr/>
          <p:nvPr>
            <p:custDataLst>
              <p:tags r:id="rId89"/>
            </p:custDataLst>
          </p:nvPr>
        </p:nvSpPr>
        <p:spPr>
          <a:xfrm>
            <a:off x="1205203" y="5403443"/>
            <a:ext cx="497815" cy="100878"/>
          </a:xfrm>
          <a:custGeom>
            <a:avLst/>
            <a:gdLst>
              <a:gd name="connsiteX0" fmla="*/ 0 w 606626"/>
              <a:gd name="connsiteY0" fmla="*/ 0 h 122927"/>
              <a:gd name="connsiteX1" fmla="*/ 606627 w 606626"/>
              <a:gd name="connsiteY1" fmla="*/ 0 h 122927"/>
              <a:gd name="connsiteX2" fmla="*/ 606627 w 606626"/>
              <a:gd name="connsiteY2" fmla="*/ 122928 h 122927"/>
              <a:gd name="connsiteX3" fmla="*/ 0 w 606626"/>
              <a:gd name="connsiteY3" fmla="*/ 122928 h 122927"/>
            </a:gdLst>
            <a:ahLst/>
            <a:cxnLst>
              <a:cxn ang="0">
                <a:pos x="connsiteX0" y="connsiteY0"/>
              </a:cxn>
              <a:cxn ang="0">
                <a:pos x="connsiteX1" y="connsiteY1"/>
              </a:cxn>
              <a:cxn ang="0">
                <a:pos x="connsiteX2" y="connsiteY2"/>
              </a:cxn>
              <a:cxn ang="0">
                <a:pos x="connsiteX3" y="connsiteY3"/>
              </a:cxn>
            </a:cxnLst>
            <a:rect l="l" t="t" r="r" b="b"/>
            <a:pathLst>
              <a:path w="606626" h="122927">
                <a:moveTo>
                  <a:pt x="0" y="0"/>
                </a:moveTo>
                <a:lnTo>
                  <a:pt x="606627" y="0"/>
                </a:lnTo>
                <a:lnTo>
                  <a:pt x="606627" y="122928"/>
                </a:lnTo>
                <a:lnTo>
                  <a:pt x="0" y="122928"/>
                </a:lnTo>
                <a:close/>
              </a:path>
            </a:pathLst>
          </a:custGeom>
          <a:solidFill>
            <a:schemeClr val="accent1"/>
          </a:solidFill>
          <a:ln w="2288" cap="flat">
            <a:noFill/>
            <a:prstDash val="solid"/>
            <a:miter/>
          </a:ln>
        </p:spPr>
        <p:txBody>
          <a:bodyPr rtlCol="0" anchor="ctr"/>
          <a:lstStyle/>
          <a:p>
            <a:endParaRPr lang="zh-CN" altLang="en-US"/>
          </a:p>
        </p:txBody>
      </p:sp>
      <p:sp>
        <p:nvSpPr>
          <p:cNvPr id="127" name="任意多边形: 形状 126"/>
          <p:cNvSpPr/>
          <p:nvPr>
            <p:custDataLst>
              <p:tags r:id="rId90"/>
            </p:custDataLst>
          </p:nvPr>
        </p:nvSpPr>
        <p:spPr>
          <a:xfrm>
            <a:off x="1203325" y="5401564"/>
            <a:ext cx="501572" cy="104633"/>
          </a:xfrm>
          <a:custGeom>
            <a:avLst/>
            <a:gdLst>
              <a:gd name="connsiteX0" fmla="*/ 611204 w 611204"/>
              <a:gd name="connsiteY0" fmla="*/ 127505 h 127504"/>
              <a:gd name="connsiteX1" fmla="*/ 0 w 611204"/>
              <a:gd name="connsiteY1" fmla="*/ 127505 h 127504"/>
              <a:gd name="connsiteX2" fmla="*/ 0 w 611204"/>
              <a:gd name="connsiteY2" fmla="*/ 0 h 127504"/>
              <a:gd name="connsiteX3" fmla="*/ 611204 w 611204"/>
              <a:gd name="connsiteY3" fmla="*/ 0 h 127504"/>
              <a:gd name="connsiteX4" fmla="*/ 611204 w 611204"/>
              <a:gd name="connsiteY4" fmla="*/ 127505 h 127504"/>
              <a:gd name="connsiteX5" fmla="*/ 4577 w 611204"/>
              <a:gd name="connsiteY5" fmla="*/ 122927 h 127504"/>
              <a:gd name="connsiteX6" fmla="*/ 606627 w 611204"/>
              <a:gd name="connsiteY6" fmla="*/ 122927 h 127504"/>
              <a:gd name="connsiteX7" fmla="*/ 606627 w 611204"/>
              <a:gd name="connsiteY7" fmla="*/ 4577 h 127504"/>
              <a:gd name="connsiteX8" fmla="*/ 4577 w 611204"/>
              <a:gd name="connsiteY8" fmla="*/ 4577 h 127504"/>
              <a:gd name="connsiteX9" fmla="*/ 4577 w 611204"/>
              <a:gd name="connsiteY9" fmla="*/ 122927 h 127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204" h="127504">
                <a:moveTo>
                  <a:pt x="611204" y="127505"/>
                </a:moveTo>
                <a:lnTo>
                  <a:pt x="0" y="127505"/>
                </a:lnTo>
                <a:lnTo>
                  <a:pt x="0" y="0"/>
                </a:lnTo>
                <a:lnTo>
                  <a:pt x="611204" y="0"/>
                </a:lnTo>
                <a:lnTo>
                  <a:pt x="611204" y="127505"/>
                </a:lnTo>
                <a:close/>
                <a:moveTo>
                  <a:pt x="4577" y="122927"/>
                </a:moveTo>
                <a:lnTo>
                  <a:pt x="606627" y="122927"/>
                </a:lnTo>
                <a:lnTo>
                  <a:pt x="606627" y="4577"/>
                </a:lnTo>
                <a:lnTo>
                  <a:pt x="4577" y="4577"/>
                </a:lnTo>
                <a:lnTo>
                  <a:pt x="4577" y="122927"/>
                </a:lnTo>
                <a:close/>
              </a:path>
            </a:pathLst>
          </a:custGeom>
          <a:solidFill>
            <a:srgbClr val="000000"/>
          </a:solidFill>
          <a:ln w="2288" cap="flat">
            <a:solidFill>
              <a:srgbClr val="000000"/>
            </a:solidFill>
            <a:prstDash val="solid"/>
            <a:miter/>
          </a:ln>
        </p:spPr>
        <p:txBody>
          <a:bodyPr rtlCol="0" anchor="ctr"/>
          <a:lstStyle/>
          <a:p>
            <a:endParaRPr lang="zh-CN" altLang="en-US"/>
          </a:p>
        </p:txBody>
      </p:sp>
      <p:sp>
        <p:nvSpPr>
          <p:cNvPr id="130" name="任意多边形: 形状 129"/>
          <p:cNvSpPr/>
          <p:nvPr>
            <p:custDataLst>
              <p:tags r:id="rId91"/>
            </p:custDataLst>
          </p:nvPr>
        </p:nvSpPr>
        <p:spPr>
          <a:xfrm rot="16200000">
            <a:off x="1547624" y="2321340"/>
            <a:ext cx="283737" cy="444702"/>
          </a:xfrm>
          <a:custGeom>
            <a:avLst/>
            <a:gdLst>
              <a:gd name="connsiteX0" fmla="*/ 675763 w 722876"/>
              <a:gd name="connsiteY0" fmla="*/ 1038737 h 1132963"/>
              <a:gd name="connsiteX1" fmla="*/ 722876 w 722876"/>
              <a:gd name="connsiteY1" fmla="*/ 1085850 h 1132963"/>
              <a:gd name="connsiteX2" fmla="*/ 675763 w 722876"/>
              <a:gd name="connsiteY2" fmla="*/ 1132963 h 1132963"/>
              <a:gd name="connsiteX3" fmla="*/ 628650 w 722876"/>
              <a:gd name="connsiteY3" fmla="*/ 1085850 h 1132963"/>
              <a:gd name="connsiteX4" fmla="*/ 675763 w 722876"/>
              <a:gd name="connsiteY4" fmla="*/ 1038737 h 1132963"/>
              <a:gd name="connsiteX5" fmla="*/ 466213 w 722876"/>
              <a:gd name="connsiteY5" fmla="*/ 1038737 h 1132963"/>
              <a:gd name="connsiteX6" fmla="*/ 513326 w 722876"/>
              <a:gd name="connsiteY6" fmla="*/ 1085850 h 1132963"/>
              <a:gd name="connsiteX7" fmla="*/ 466213 w 722876"/>
              <a:gd name="connsiteY7" fmla="*/ 1132963 h 1132963"/>
              <a:gd name="connsiteX8" fmla="*/ 419100 w 722876"/>
              <a:gd name="connsiteY8" fmla="*/ 1085850 h 1132963"/>
              <a:gd name="connsiteX9" fmla="*/ 466213 w 722876"/>
              <a:gd name="connsiteY9" fmla="*/ 1038737 h 1132963"/>
              <a:gd name="connsiteX10" fmla="*/ 256663 w 722876"/>
              <a:gd name="connsiteY10" fmla="*/ 1038737 h 1132963"/>
              <a:gd name="connsiteX11" fmla="*/ 303776 w 722876"/>
              <a:gd name="connsiteY11" fmla="*/ 1085850 h 1132963"/>
              <a:gd name="connsiteX12" fmla="*/ 256663 w 722876"/>
              <a:gd name="connsiteY12" fmla="*/ 1132963 h 1132963"/>
              <a:gd name="connsiteX13" fmla="*/ 209550 w 722876"/>
              <a:gd name="connsiteY13" fmla="*/ 1085850 h 1132963"/>
              <a:gd name="connsiteX14" fmla="*/ 256663 w 722876"/>
              <a:gd name="connsiteY14" fmla="*/ 1038737 h 1132963"/>
              <a:gd name="connsiteX15" fmla="*/ 47113 w 722876"/>
              <a:gd name="connsiteY15" fmla="*/ 1038737 h 1132963"/>
              <a:gd name="connsiteX16" fmla="*/ 94226 w 722876"/>
              <a:gd name="connsiteY16" fmla="*/ 1085850 h 1132963"/>
              <a:gd name="connsiteX17" fmla="*/ 47113 w 722876"/>
              <a:gd name="connsiteY17" fmla="*/ 1132963 h 1132963"/>
              <a:gd name="connsiteX18" fmla="*/ 0 w 722876"/>
              <a:gd name="connsiteY18" fmla="*/ 1085850 h 1132963"/>
              <a:gd name="connsiteX19" fmla="*/ 47113 w 722876"/>
              <a:gd name="connsiteY19" fmla="*/ 1038737 h 1132963"/>
              <a:gd name="connsiteX20" fmla="*/ 675763 w 722876"/>
              <a:gd name="connsiteY20" fmla="*/ 830988 h 1132963"/>
              <a:gd name="connsiteX21" fmla="*/ 722876 w 722876"/>
              <a:gd name="connsiteY21" fmla="*/ 878101 h 1132963"/>
              <a:gd name="connsiteX22" fmla="*/ 675763 w 722876"/>
              <a:gd name="connsiteY22" fmla="*/ 925214 h 1132963"/>
              <a:gd name="connsiteX23" fmla="*/ 628650 w 722876"/>
              <a:gd name="connsiteY23" fmla="*/ 878101 h 1132963"/>
              <a:gd name="connsiteX24" fmla="*/ 675763 w 722876"/>
              <a:gd name="connsiteY24" fmla="*/ 830988 h 1132963"/>
              <a:gd name="connsiteX25" fmla="*/ 466213 w 722876"/>
              <a:gd name="connsiteY25" fmla="*/ 830988 h 1132963"/>
              <a:gd name="connsiteX26" fmla="*/ 513326 w 722876"/>
              <a:gd name="connsiteY26" fmla="*/ 878101 h 1132963"/>
              <a:gd name="connsiteX27" fmla="*/ 466213 w 722876"/>
              <a:gd name="connsiteY27" fmla="*/ 925214 h 1132963"/>
              <a:gd name="connsiteX28" fmla="*/ 419100 w 722876"/>
              <a:gd name="connsiteY28" fmla="*/ 878101 h 1132963"/>
              <a:gd name="connsiteX29" fmla="*/ 466213 w 722876"/>
              <a:gd name="connsiteY29" fmla="*/ 830988 h 1132963"/>
              <a:gd name="connsiteX30" fmla="*/ 256663 w 722876"/>
              <a:gd name="connsiteY30" fmla="*/ 830988 h 1132963"/>
              <a:gd name="connsiteX31" fmla="*/ 303776 w 722876"/>
              <a:gd name="connsiteY31" fmla="*/ 878101 h 1132963"/>
              <a:gd name="connsiteX32" fmla="*/ 256663 w 722876"/>
              <a:gd name="connsiteY32" fmla="*/ 925214 h 1132963"/>
              <a:gd name="connsiteX33" fmla="*/ 209550 w 722876"/>
              <a:gd name="connsiteY33" fmla="*/ 878101 h 1132963"/>
              <a:gd name="connsiteX34" fmla="*/ 256663 w 722876"/>
              <a:gd name="connsiteY34" fmla="*/ 830988 h 1132963"/>
              <a:gd name="connsiteX35" fmla="*/ 47113 w 722876"/>
              <a:gd name="connsiteY35" fmla="*/ 830988 h 1132963"/>
              <a:gd name="connsiteX36" fmla="*/ 94226 w 722876"/>
              <a:gd name="connsiteY36" fmla="*/ 878101 h 1132963"/>
              <a:gd name="connsiteX37" fmla="*/ 47113 w 722876"/>
              <a:gd name="connsiteY37" fmla="*/ 925214 h 1132963"/>
              <a:gd name="connsiteX38" fmla="*/ 0 w 722876"/>
              <a:gd name="connsiteY38" fmla="*/ 878101 h 1132963"/>
              <a:gd name="connsiteX39" fmla="*/ 47113 w 722876"/>
              <a:gd name="connsiteY39" fmla="*/ 830988 h 1132963"/>
              <a:gd name="connsiteX40" fmla="*/ 675763 w 722876"/>
              <a:gd name="connsiteY40" fmla="*/ 623241 h 1132963"/>
              <a:gd name="connsiteX41" fmla="*/ 722876 w 722876"/>
              <a:gd name="connsiteY41" fmla="*/ 670354 h 1132963"/>
              <a:gd name="connsiteX42" fmla="*/ 675763 w 722876"/>
              <a:gd name="connsiteY42" fmla="*/ 717467 h 1132963"/>
              <a:gd name="connsiteX43" fmla="*/ 628650 w 722876"/>
              <a:gd name="connsiteY43" fmla="*/ 670354 h 1132963"/>
              <a:gd name="connsiteX44" fmla="*/ 675763 w 722876"/>
              <a:gd name="connsiteY44" fmla="*/ 623241 h 1132963"/>
              <a:gd name="connsiteX45" fmla="*/ 466213 w 722876"/>
              <a:gd name="connsiteY45" fmla="*/ 623241 h 1132963"/>
              <a:gd name="connsiteX46" fmla="*/ 513326 w 722876"/>
              <a:gd name="connsiteY46" fmla="*/ 670354 h 1132963"/>
              <a:gd name="connsiteX47" fmla="*/ 466213 w 722876"/>
              <a:gd name="connsiteY47" fmla="*/ 717467 h 1132963"/>
              <a:gd name="connsiteX48" fmla="*/ 419100 w 722876"/>
              <a:gd name="connsiteY48" fmla="*/ 670354 h 1132963"/>
              <a:gd name="connsiteX49" fmla="*/ 466213 w 722876"/>
              <a:gd name="connsiteY49" fmla="*/ 623241 h 1132963"/>
              <a:gd name="connsiteX50" fmla="*/ 256663 w 722876"/>
              <a:gd name="connsiteY50" fmla="*/ 623241 h 1132963"/>
              <a:gd name="connsiteX51" fmla="*/ 303776 w 722876"/>
              <a:gd name="connsiteY51" fmla="*/ 670354 h 1132963"/>
              <a:gd name="connsiteX52" fmla="*/ 256663 w 722876"/>
              <a:gd name="connsiteY52" fmla="*/ 717467 h 1132963"/>
              <a:gd name="connsiteX53" fmla="*/ 209550 w 722876"/>
              <a:gd name="connsiteY53" fmla="*/ 670354 h 1132963"/>
              <a:gd name="connsiteX54" fmla="*/ 256663 w 722876"/>
              <a:gd name="connsiteY54" fmla="*/ 623241 h 1132963"/>
              <a:gd name="connsiteX55" fmla="*/ 47113 w 722876"/>
              <a:gd name="connsiteY55" fmla="*/ 623241 h 1132963"/>
              <a:gd name="connsiteX56" fmla="*/ 94226 w 722876"/>
              <a:gd name="connsiteY56" fmla="*/ 670354 h 1132963"/>
              <a:gd name="connsiteX57" fmla="*/ 47113 w 722876"/>
              <a:gd name="connsiteY57" fmla="*/ 717467 h 1132963"/>
              <a:gd name="connsiteX58" fmla="*/ 0 w 722876"/>
              <a:gd name="connsiteY58" fmla="*/ 670354 h 1132963"/>
              <a:gd name="connsiteX59" fmla="*/ 47113 w 722876"/>
              <a:gd name="connsiteY59" fmla="*/ 623241 h 1132963"/>
              <a:gd name="connsiteX60" fmla="*/ 675763 w 722876"/>
              <a:gd name="connsiteY60" fmla="*/ 415494 h 1132963"/>
              <a:gd name="connsiteX61" fmla="*/ 722876 w 722876"/>
              <a:gd name="connsiteY61" fmla="*/ 462607 h 1132963"/>
              <a:gd name="connsiteX62" fmla="*/ 675763 w 722876"/>
              <a:gd name="connsiteY62" fmla="*/ 509720 h 1132963"/>
              <a:gd name="connsiteX63" fmla="*/ 628650 w 722876"/>
              <a:gd name="connsiteY63" fmla="*/ 462607 h 1132963"/>
              <a:gd name="connsiteX64" fmla="*/ 675763 w 722876"/>
              <a:gd name="connsiteY64" fmla="*/ 415494 h 1132963"/>
              <a:gd name="connsiteX65" fmla="*/ 466213 w 722876"/>
              <a:gd name="connsiteY65" fmla="*/ 415494 h 1132963"/>
              <a:gd name="connsiteX66" fmla="*/ 513326 w 722876"/>
              <a:gd name="connsiteY66" fmla="*/ 462607 h 1132963"/>
              <a:gd name="connsiteX67" fmla="*/ 466213 w 722876"/>
              <a:gd name="connsiteY67" fmla="*/ 509720 h 1132963"/>
              <a:gd name="connsiteX68" fmla="*/ 419100 w 722876"/>
              <a:gd name="connsiteY68" fmla="*/ 462607 h 1132963"/>
              <a:gd name="connsiteX69" fmla="*/ 466213 w 722876"/>
              <a:gd name="connsiteY69" fmla="*/ 415494 h 1132963"/>
              <a:gd name="connsiteX70" fmla="*/ 256663 w 722876"/>
              <a:gd name="connsiteY70" fmla="*/ 415494 h 1132963"/>
              <a:gd name="connsiteX71" fmla="*/ 303776 w 722876"/>
              <a:gd name="connsiteY71" fmla="*/ 462607 h 1132963"/>
              <a:gd name="connsiteX72" fmla="*/ 256663 w 722876"/>
              <a:gd name="connsiteY72" fmla="*/ 509720 h 1132963"/>
              <a:gd name="connsiteX73" fmla="*/ 209550 w 722876"/>
              <a:gd name="connsiteY73" fmla="*/ 462607 h 1132963"/>
              <a:gd name="connsiteX74" fmla="*/ 256663 w 722876"/>
              <a:gd name="connsiteY74" fmla="*/ 415494 h 1132963"/>
              <a:gd name="connsiteX75" fmla="*/ 47113 w 722876"/>
              <a:gd name="connsiteY75" fmla="*/ 415494 h 1132963"/>
              <a:gd name="connsiteX76" fmla="*/ 94226 w 722876"/>
              <a:gd name="connsiteY76" fmla="*/ 462607 h 1132963"/>
              <a:gd name="connsiteX77" fmla="*/ 47113 w 722876"/>
              <a:gd name="connsiteY77" fmla="*/ 509720 h 1132963"/>
              <a:gd name="connsiteX78" fmla="*/ 0 w 722876"/>
              <a:gd name="connsiteY78" fmla="*/ 462607 h 1132963"/>
              <a:gd name="connsiteX79" fmla="*/ 47113 w 722876"/>
              <a:gd name="connsiteY79" fmla="*/ 415494 h 1132963"/>
              <a:gd name="connsiteX80" fmla="*/ 675763 w 722876"/>
              <a:gd name="connsiteY80" fmla="*/ 207747 h 1132963"/>
              <a:gd name="connsiteX81" fmla="*/ 722876 w 722876"/>
              <a:gd name="connsiteY81" fmla="*/ 254860 h 1132963"/>
              <a:gd name="connsiteX82" fmla="*/ 675763 w 722876"/>
              <a:gd name="connsiteY82" fmla="*/ 301973 h 1132963"/>
              <a:gd name="connsiteX83" fmla="*/ 628650 w 722876"/>
              <a:gd name="connsiteY83" fmla="*/ 254860 h 1132963"/>
              <a:gd name="connsiteX84" fmla="*/ 675763 w 722876"/>
              <a:gd name="connsiteY84" fmla="*/ 207747 h 1132963"/>
              <a:gd name="connsiteX85" fmla="*/ 466213 w 722876"/>
              <a:gd name="connsiteY85" fmla="*/ 207747 h 1132963"/>
              <a:gd name="connsiteX86" fmla="*/ 513326 w 722876"/>
              <a:gd name="connsiteY86" fmla="*/ 254860 h 1132963"/>
              <a:gd name="connsiteX87" fmla="*/ 466213 w 722876"/>
              <a:gd name="connsiteY87" fmla="*/ 301973 h 1132963"/>
              <a:gd name="connsiteX88" fmla="*/ 419100 w 722876"/>
              <a:gd name="connsiteY88" fmla="*/ 254860 h 1132963"/>
              <a:gd name="connsiteX89" fmla="*/ 466213 w 722876"/>
              <a:gd name="connsiteY89" fmla="*/ 207747 h 1132963"/>
              <a:gd name="connsiteX90" fmla="*/ 256663 w 722876"/>
              <a:gd name="connsiteY90" fmla="*/ 207747 h 1132963"/>
              <a:gd name="connsiteX91" fmla="*/ 303776 w 722876"/>
              <a:gd name="connsiteY91" fmla="*/ 254860 h 1132963"/>
              <a:gd name="connsiteX92" fmla="*/ 256663 w 722876"/>
              <a:gd name="connsiteY92" fmla="*/ 301973 h 1132963"/>
              <a:gd name="connsiteX93" fmla="*/ 209550 w 722876"/>
              <a:gd name="connsiteY93" fmla="*/ 254860 h 1132963"/>
              <a:gd name="connsiteX94" fmla="*/ 256663 w 722876"/>
              <a:gd name="connsiteY94" fmla="*/ 207747 h 1132963"/>
              <a:gd name="connsiteX95" fmla="*/ 47113 w 722876"/>
              <a:gd name="connsiteY95" fmla="*/ 207747 h 1132963"/>
              <a:gd name="connsiteX96" fmla="*/ 94226 w 722876"/>
              <a:gd name="connsiteY96" fmla="*/ 254860 h 1132963"/>
              <a:gd name="connsiteX97" fmla="*/ 47113 w 722876"/>
              <a:gd name="connsiteY97" fmla="*/ 301973 h 1132963"/>
              <a:gd name="connsiteX98" fmla="*/ 0 w 722876"/>
              <a:gd name="connsiteY98" fmla="*/ 254860 h 1132963"/>
              <a:gd name="connsiteX99" fmla="*/ 47113 w 722876"/>
              <a:gd name="connsiteY99" fmla="*/ 207747 h 1132963"/>
              <a:gd name="connsiteX100" fmla="*/ 675763 w 722876"/>
              <a:gd name="connsiteY100" fmla="*/ 0 h 1132963"/>
              <a:gd name="connsiteX101" fmla="*/ 722876 w 722876"/>
              <a:gd name="connsiteY101" fmla="*/ 47113 h 1132963"/>
              <a:gd name="connsiteX102" fmla="*/ 675763 w 722876"/>
              <a:gd name="connsiteY102" fmla="*/ 94226 h 1132963"/>
              <a:gd name="connsiteX103" fmla="*/ 628650 w 722876"/>
              <a:gd name="connsiteY103" fmla="*/ 47113 h 1132963"/>
              <a:gd name="connsiteX104" fmla="*/ 675763 w 722876"/>
              <a:gd name="connsiteY104" fmla="*/ 0 h 1132963"/>
              <a:gd name="connsiteX105" fmla="*/ 466213 w 722876"/>
              <a:gd name="connsiteY105" fmla="*/ 0 h 1132963"/>
              <a:gd name="connsiteX106" fmla="*/ 513326 w 722876"/>
              <a:gd name="connsiteY106" fmla="*/ 47113 h 1132963"/>
              <a:gd name="connsiteX107" fmla="*/ 466213 w 722876"/>
              <a:gd name="connsiteY107" fmla="*/ 94226 h 1132963"/>
              <a:gd name="connsiteX108" fmla="*/ 419100 w 722876"/>
              <a:gd name="connsiteY108" fmla="*/ 47113 h 1132963"/>
              <a:gd name="connsiteX109" fmla="*/ 466213 w 722876"/>
              <a:gd name="connsiteY109" fmla="*/ 0 h 1132963"/>
              <a:gd name="connsiteX110" fmla="*/ 256663 w 722876"/>
              <a:gd name="connsiteY110" fmla="*/ 0 h 1132963"/>
              <a:gd name="connsiteX111" fmla="*/ 303776 w 722876"/>
              <a:gd name="connsiteY111" fmla="*/ 47113 h 1132963"/>
              <a:gd name="connsiteX112" fmla="*/ 256663 w 722876"/>
              <a:gd name="connsiteY112" fmla="*/ 94226 h 1132963"/>
              <a:gd name="connsiteX113" fmla="*/ 209550 w 722876"/>
              <a:gd name="connsiteY113" fmla="*/ 47113 h 1132963"/>
              <a:gd name="connsiteX114" fmla="*/ 256663 w 722876"/>
              <a:gd name="connsiteY114" fmla="*/ 0 h 1132963"/>
              <a:gd name="connsiteX115" fmla="*/ 47113 w 722876"/>
              <a:gd name="connsiteY115" fmla="*/ 0 h 1132963"/>
              <a:gd name="connsiteX116" fmla="*/ 94226 w 722876"/>
              <a:gd name="connsiteY116" fmla="*/ 47113 h 1132963"/>
              <a:gd name="connsiteX117" fmla="*/ 47113 w 722876"/>
              <a:gd name="connsiteY117" fmla="*/ 94226 h 1132963"/>
              <a:gd name="connsiteX118" fmla="*/ 0 w 722876"/>
              <a:gd name="connsiteY118" fmla="*/ 47113 h 1132963"/>
              <a:gd name="connsiteX119" fmla="*/ 47113 w 722876"/>
              <a:gd name="connsiteY119" fmla="*/ 0 h 113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722876" h="1132963">
                <a:moveTo>
                  <a:pt x="675763" y="1038737"/>
                </a:moveTo>
                <a:cubicBezTo>
                  <a:pt x="701783" y="1038737"/>
                  <a:pt x="722876" y="1059830"/>
                  <a:pt x="722876" y="1085850"/>
                </a:cubicBezTo>
                <a:cubicBezTo>
                  <a:pt x="722876" y="1111870"/>
                  <a:pt x="701783" y="1132963"/>
                  <a:pt x="675763" y="1132963"/>
                </a:cubicBezTo>
                <a:cubicBezTo>
                  <a:pt x="649743" y="1132963"/>
                  <a:pt x="628650" y="1111870"/>
                  <a:pt x="628650" y="1085850"/>
                </a:cubicBezTo>
                <a:cubicBezTo>
                  <a:pt x="628650" y="1059830"/>
                  <a:pt x="649743" y="1038737"/>
                  <a:pt x="675763" y="1038737"/>
                </a:cubicBezTo>
                <a:close/>
                <a:moveTo>
                  <a:pt x="466213" y="1038737"/>
                </a:moveTo>
                <a:cubicBezTo>
                  <a:pt x="492233" y="1038737"/>
                  <a:pt x="513326" y="1059830"/>
                  <a:pt x="513326" y="1085850"/>
                </a:cubicBezTo>
                <a:cubicBezTo>
                  <a:pt x="513326" y="1111870"/>
                  <a:pt x="492233" y="1132963"/>
                  <a:pt x="466213" y="1132963"/>
                </a:cubicBezTo>
                <a:cubicBezTo>
                  <a:pt x="440193" y="1132963"/>
                  <a:pt x="419100" y="1111870"/>
                  <a:pt x="419100" y="1085850"/>
                </a:cubicBezTo>
                <a:cubicBezTo>
                  <a:pt x="419100" y="1059830"/>
                  <a:pt x="440193" y="1038737"/>
                  <a:pt x="466213" y="1038737"/>
                </a:cubicBezTo>
                <a:close/>
                <a:moveTo>
                  <a:pt x="256663" y="1038737"/>
                </a:moveTo>
                <a:cubicBezTo>
                  <a:pt x="282683" y="1038737"/>
                  <a:pt x="303776" y="1059830"/>
                  <a:pt x="303776" y="1085850"/>
                </a:cubicBezTo>
                <a:cubicBezTo>
                  <a:pt x="303776" y="1111870"/>
                  <a:pt x="282683" y="1132963"/>
                  <a:pt x="256663" y="1132963"/>
                </a:cubicBezTo>
                <a:cubicBezTo>
                  <a:pt x="230643" y="1132963"/>
                  <a:pt x="209550" y="1111870"/>
                  <a:pt x="209550" y="1085850"/>
                </a:cubicBezTo>
                <a:cubicBezTo>
                  <a:pt x="209550" y="1059830"/>
                  <a:pt x="230643" y="1038737"/>
                  <a:pt x="256663" y="1038737"/>
                </a:cubicBezTo>
                <a:close/>
                <a:moveTo>
                  <a:pt x="47113" y="1038737"/>
                </a:moveTo>
                <a:cubicBezTo>
                  <a:pt x="73133" y="1038737"/>
                  <a:pt x="94226" y="1059830"/>
                  <a:pt x="94226" y="1085850"/>
                </a:cubicBezTo>
                <a:cubicBezTo>
                  <a:pt x="94226" y="1111870"/>
                  <a:pt x="73133" y="1132963"/>
                  <a:pt x="47113" y="1132963"/>
                </a:cubicBezTo>
                <a:cubicBezTo>
                  <a:pt x="21093" y="1132963"/>
                  <a:pt x="0" y="1111870"/>
                  <a:pt x="0" y="1085850"/>
                </a:cubicBezTo>
                <a:cubicBezTo>
                  <a:pt x="0" y="1059830"/>
                  <a:pt x="21093" y="1038737"/>
                  <a:pt x="47113" y="1038737"/>
                </a:cubicBezTo>
                <a:close/>
                <a:moveTo>
                  <a:pt x="675763" y="830988"/>
                </a:moveTo>
                <a:cubicBezTo>
                  <a:pt x="701783" y="830988"/>
                  <a:pt x="722876" y="852081"/>
                  <a:pt x="722876" y="878101"/>
                </a:cubicBezTo>
                <a:cubicBezTo>
                  <a:pt x="722876" y="904121"/>
                  <a:pt x="701783" y="925214"/>
                  <a:pt x="675763" y="925214"/>
                </a:cubicBezTo>
                <a:cubicBezTo>
                  <a:pt x="649743" y="925214"/>
                  <a:pt x="628650" y="904121"/>
                  <a:pt x="628650" y="878101"/>
                </a:cubicBezTo>
                <a:cubicBezTo>
                  <a:pt x="628650" y="852081"/>
                  <a:pt x="649743" y="830988"/>
                  <a:pt x="675763" y="830988"/>
                </a:cubicBezTo>
                <a:close/>
                <a:moveTo>
                  <a:pt x="466213" y="830988"/>
                </a:moveTo>
                <a:cubicBezTo>
                  <a:pt x="492233" y="830988"/>
                  <a:pt x="513326" y="852081"/>
                  <a:pt x="513326" y="878101"/>
                </a:cubicBezTo>
                <a:cubicBezTo>
                  <a:pt x="513326" y="904121"/>
                  <a:pt x="492233" y="925214"/>
                  <a:pt x="466213" y="925214"/>
                </a:cubicBezTo>
                <a:cubicBezTo>
                  <a:pt x="440193" y="925214"/>
                  <a:pt x="419100" y="904121"/>
                  <a:pt x="419100" y="878101"/>
                </a:cubicBezTo>
                <a:cubicBezTo>
                  <a:pt x="419100" y="852081"/>
                  <a:pt x="440193" y="830988"/>
                  <a:pt x="466213" y="830988"/>
                </a:cubicBezTo>
                <a:close/>
                <a:moveTo>
                  <a:pt x="256663" y="830988"/>
                </a:moveTo>
                <a:cubicBezTo>
                  <a:pt x="282683" y="830988"/>
                  <a:pt x="303776" y="852081"/>
                  <a:pt x="303776" y="878101"/>
                </a:cubicBezTo>
                <a:cubicBezTo>
                  <a:pt x="303776" y="904121"/>
                  <a:pt x="282683" y="925214"/>
                  <a:pt x="256663" y="925214"/>
                </a:cubicBezTo>
                <a:cubicBezTo>
                  <a:pt x="230643" y="925214"/>
                  <a:pt x="209550" y="904121"/>
                  <a:pt x="209550" y="878101"/>
                </a:cubicBezTo>
                <a:cubicBezTo>
                  <a:pt x="209550" y="852081"/>
                  <a:pt x="230643" y="830988"/>
                  <a:pt x="256663" y="830988"/>
                </a:cubicBezTo>
                <a:close/>
                <a:moveTo>
                  <a:pt x="47113" y="830988"/>
                </a:moveTo>
                <a:cubicBezTo>
                  <a:pt x="73133" y="830988"/>
                  <a:pt x="94226" y="852081"/>
                  <a:pt x="94226" y="878101"/>
                </a:cubicBezTo>
                <a:cubicBezTo>
                  <a:pt x="94226" y="904121"/>
                  <a:pt x="73133" y="925214"/>
                  <a:pt x="47113" y="925214"/>
                </a:cubicBezTo>
                <a:cubicBezTo>
                  <a:pt x="21093" y="925214"/>
                  <a:pt x="0" y="904121"/>
                  <a:pt x="0" y="878101"/>
                </a:cubicBezTo>
                <a:cubicBezTo>
                  <a:pt x="0" y="852081"/>
                  <a:pt x="21093" y="830988"/>
                  <a:pt x="47113" y="830988"/>
                </a:cubicBezTo>
                <a:close/>
                <a:moveTo>
                  <a:pt x="675763" y="623241"/>
                </a:moveTo>
                <a:cubicBezTo>
                  <a:pt x="701783" y="623241"/>
                  <a:pt x="722876" y="644334"/>
                  <a:pt x="722876" y="670354"/>
                </a:cubicBezTo>
                <a:cubicBezTo>
                  <a:pt x="722876" y="696374"/>
                  <a:pt x="701783" y="717467"/>
                  <a:pt x="675763" y="717467"/>
                </a:cubicBezTo>
                <a:cubicBezTo>
                  <a:pt x="649743" y="717467"/>
                  <a:pt x="628650" y="696374"/>
                  <a:pt x="628650" y="670354"/>
                </a:cubicBezTo>
                <a:cubicBezTo>
                  <a:pt x="628650" y="644334"/>
                  <a:pt x="649743" y="623241"/>
                  <a:pt x="675763" y="623241"/>
                </a:cubicBezTo>
                <a:close/>
                <a:moveTo>
                  <a:pt x="466213" y="623241"/>
                </a:moveTo>
                <a:cubicBezTo>
                  <a:pt x="492233" y="623241"/>
                  <a:pt x="513326" y="644334"/>
                  <a:pt x="513326" y="670354"/>
                </a:cubicBezTo>
                <a:cubicBezTo>
                  <a:pt x="513326" y="696374"/>
                  <a:pt x="492233" y="717467"/>
                  <a:pt x="466213" y="717467"/>
                </a:cubicBezTo>
                <a:cubicBezTo>
                  <a:pt x="440193" y="717467"/>
                  <a:pt x="419100" y="696374"/>
                  <a:pt x="419100" y="670354"/>
                </a:cubicBezTo>
                <a:cubicBezTo>
                  <a:pt x="419100" y="644334"/>
                  <a:pt x="440193" y="623241"/>
                  <a:pt x="466213" y="623241"/>
                </a:cubicBezTo>
                <a:close/>
                <a:moveTo>
                  <a:pt x="256663" y="623241"/>
                </a:moveTo>
                <a:cubicBezTo>
                  <a:pt x="282683" y="623241"/>
                  <a:pt x="303776" y="644334"/>
                  <a:pt x="303776" y="670354"/>
                </a:cubicBezTo>
                <a:cubicBezTo>
                  <a:pt x="303776" y="696374"/>
                  <a:pt x="282683" y="717467"/>
                  <a:pt x="256663" y="717467"/>
                </a:cubicBezTo>
                <a:cubicBezTo>
                  <a:pt x="230643" y="717467"/>
                  <a:pt x="209550" y="696374"/>
                  <a:pt x="209550" y="670354"/>
                </a:cubicBezTo>
                <a:cubicBezTo>
                  <a:pt x="209550" y="644334"/>
                  <a:pt x="230643" y="623241"/>
                  <a:pt x="256663" y="623241"/>
                </a:cubicBezTo>
                <a:close/>
                <a:moveTo>
                  <a:pt x="47113" y="623241"/>
                </a:moveTo>
                <a:cubicBezTo>
                  <a:pt x="73133" y="623241"/>
                  <a:pt x="94226" y="644334"/>
                  <a:pt x="94226" y="670354"/>
                </a:cubicBezTo>
                <a:cubicBezTo>
                  <a:pt x="94226" y="696374"/>
                  <a:pt x="73133" y="717467"/>
                  <a:pt x="47113" y="717467"/>
                </a:cubicBezTo>
                <a:cubicBezTo>
                  <a:pt x="21093" y="717467"/>
                  <a:pt x="0" y="696374"/>
                  <a:pt x="0" y="670354"/>
                </a:cubicBezTo>
                <a:cubicBezTo>
                  <a:pt x="0" y="644334"/>
                  <a:pt x="21093" y="623241"/>
                  <a:pt x="47113" y="623241"/>
                </a:cubicBezTo>
                <a:close/>
                <a:moveTo>
                  <a:pt x="675763" y="415494"/>
                </a:moveTo>
                <a:cubicBezTo>
                  <a:pt x="701783" y="415494"/>
                  <a:pt x="722876" y="436587"/>
                  <a:pt x="722876" y="462607"/>
                </a:cubicBezTo>
                <a:cubicBezTo>
                  <a:pt x="722876" y="488627"/>
                  <a:pt x="701783" y="509720"/>
                  <a:pt x="675763" y="509720"/>
                </a:cubicBezTo>
                <a:cubicBezTo>
                  <a:pt x="649743" y="509720"/>
                  <a:pt x="628650" y="488627"/>
                  <a:pt x="628650" y="462607"/>
                </a:cubicBezTo>
                <a:cubicBezTo>
                  <a:pt x="628650" y="436587"/>
                  <a:pt x="649743" y="415494"/>
                  <a:pt x="675763" y="415494"/>
                </a:cubicBezTo>
                <a:close/>
                <a:moveTo>
                  <a:pt x="466213" y="415494"/>
                </a:moveTo>
                <a:cubicBezTo>
                  <a:pt x="492233" y="415494"/>
                  <a:pt x="513326" y="436587"/>
                  <a:pt x="513326" y="462607"/>
                </a:cubicBezTo>
                <a:cubicBezTo>
                  <a:pt x="513326" y="488627"/>
                  <a:pt x="492233" y="509720"/>
                  <a:pt x="466213" y="509720"/>
                </a:cubicBezTo>
                <a:cubicBezTo>
                  <a:pt x="440193" y="509720"/>
                  <a:pt x="419100" y="488627"/>
                  <a:pt x="419100" y="462607"/>
                </a:cubicBezTo>
                <a:cubicBezTo>
                  <a:pt x="419100" y="436587"/>
                  <a:pt x="440193" y="415494"/>
                  <a:pt x="466213" y="415494"/>
                </a:cubicBezTo>
                <a:close/>
                <a:moveTo>
                  <a:pt x="256663" y="415494"/>
                </a:moveTo>
                <a:cubicBezTo>
                  <a:pt x="282683" y="415494"/>
                  <a:pt x="303776" y="436587"/>
                  <a:pt x="303776" y="462607"/>
                </a:cubicBezTo>
                <a:cubicBezTo>
                  <a:pt x="303776" y="488627"/>
                  <a:pt x="282683" y="509720"/>
                  <a:pt x="256663" y="509720"/>
                </a:cubicBezTo>
                <a:cubicBezTo>
                  <a:pt x="230643" y="509720"/>
                  <a:pt x="209550" y="488627"/>
                  <a:pt x="209550" y="462607"/>
                </a:cubicBezTo>
                <a:cubicBezTo>
                  <a:pt x="209550" y="436587"/>
                  <a:pt x="230643" y="415494"/>
                  <a:pt x="256663" y="415494"/>
                </a:cubicBezTo>
                <a:close/>
                <a:moveTo>
                  <a:pt x="47113" y="415494"/>
                </a:moveTo>
                <a:cubicBezTo>
                  <a:pt x="73133" y="415494"/>
                  <a:pt x="94226" y="436587"/>
                  <a:pt x="94226" y="462607"/>
                </a:cubicBezTo>
                <a:cubicBezTo>
                  <a:pt x="94226" y="488627"/>
                  <a:pt x="73133" y="509720"/>
                  <a:pt x="47113" y="509720"/>
                </a:cubicBezTo>
                <a:cubicBezTo>
                  <a:pt x="21093" y="509720"/>
                  <a:pt x="0" y="488627"/>
                  <a:pt x="0" y="462607"/>
                </a:cubicBezTo>
                <a:cubicBezTo>
                  <a:pt x="0" y="436587"/>
                  <a:pt x="21093" y="415494"/>
                  <a:pt x="47113" y="415494"/>
                </a:cubicBezTo>
                <a:close/>
                <a:moveTo>
                  <a:pt x="675763" y="207747"/>
                </a:moveTo>
                <a:cubicBezTo>
                  <a:pt x="701783" y="207747"/>
                  <a:pt x="722876" y="228840"/>
                  <a:pt x="722876" y="254860"/>
                </a:cubicBezTo>
                <a:cubicBezTo>
                  <a:pt x="722876" y="280880"/>
                  <a:pt x="701783" y="301973"/>
                  <a:pt x="675763" y="301973"/>
                </a:cubicBezTo>
                <a:cubicBezTo>
                  <a:pt x="649743" y="301973"/>
                  <a:pt x="628650" y="280880"/>
                  <a:pt x="628650" y="254860"/>
                </a:cubicBezTo>
                <a:cubicBezTo>
                  <a:pt x="628650" y="228840"/>
                  <a:pt x="649743" y="207747"/>
                  <a:pt x="675763" y="207747"/>
                </a:cubicBezTo>
                <a:close/>
                <a:moveTo>
                  <a:pt x="466213" y="207747"/>
                </a:moveTo>
                <a:cubicBezTo>
                  <a:pt x="492233" y="207747"/>
                  <a:pt x="513326" y="228840"/>
                  <a:pt x="513326" y="254860"/>
                </a:cubicBezTo>
                <a:cubicBezTo>
                  <a:pt x="513326" y="280880"/>
                  <a:pt x="492233" y="301973"/>
                  <a:pt x="466213" y="301973"/>
                </a:cubicBezTo>
                <a:cubicBezTo>
                  <a:pt x="440193" y="301973"/>
                  <a:pt x="419100" y="280880"/>
                  <a:pt x="419100" y="254860"/>
                </a:cubicBezTo>
                <a:cubicBezTo>
                  <a:pt x="419100" y="228840"/>
                  <a:pt x="440193" y="207747"/>
                  <a:pt x="466213" y="207747"/>
                </a:cubicBezTo>
                <a:close/>
                <a:moveTo>
                  <a:pt x="256663" y="207747"/>
                </a:moveTo>
                <a:cubicBezTo>
                  <a:pt x="282683" y="207747"/>
                  <a:pt x="303776" y="228840"/>
                  <a:pt x="303776" y="254860"/>
                </a:cubicBezTo>
                <a:cubicBezTo>
                  <a:pt x="303776" y="280880"/>
                  <a:pt x="282683" y="301973"/>
                  <a:pt x="256663" y="301973"/>
                </a:cubicBezTo>
                <a:cubicBezTo>
                  <a:pt x="230643" y="301973"/>
                  <a:pt x="209550" y="280880"/>
                  <a:pt x="209550" y="254860"/>
                </a:cubicBezTo>
                <a:cubicBezTo>
                  <a:pt x="209550" y="228840"/>
                  <a:pt x="230643" y="207747"/>
                  <a:pt x="256663" y="207747"/>
                </a:cubicBezTo>
                <a:close/>
                <a:moveTo>
                  <a:pt x="47113" y="207747"/>
                </a:moveTo>
                <a:cubicBezTo>
                  <a:pt x="73133" y="207747"/>
                  <a:pt x="94226" y="228840"/>
                  <a:pt x="94226" y="254860"/>
                </a:cubicBezTo>
                <a:cubicBezTo>
                  <a:pt x="94226" y="280880"/>
                  <a:pt x="73133" y="301973"/>
                  <a:pt x="47113" y="301973"/>
                </a:cubicBezTo>
                <a:cubicBezTo>
                  <a:pt x="21093" y="301973"/>
                  <a:pt x="0" y="280880"/>
                  <a:pt x="0" y="254860"/>
                </a:cubicBezTo>
                <a:cubicBezTo>
                  <a:pt x="0" y="228840"/>
                  <a:pt x="21093" y="207747"/>
                  <a:pt x="47113" y="207747"/>
                </a:cubicBezTo>
                <a:close/>
                <a:moveTo>
                  <a:pt x="675763" y="0"/>
                </a:moveTo>
                <a:cubicBezTo>
                  <a:pt x="701783" y="0"/>
                  <a:pt x="722876" y="21093"/>
                  <a:pt x="722876" y="47113"/>
                </a:cubicBezTo>
                <a:cubicBezTo>
                  <a:pt x="722876" y="73133"/>
                  <a:pt x="701783" y="94226"/>
                  <a:pt x="675763" y="94226"/>
                </a:cubicBezTo>
                <a:cubicBezTo>
                  <a:pt x="649743" y="94226"/>
                  <a:pt x="628650" y="73133"/>
                  <a:pt x="628650" y="47113"/>
                </a:cubicBezTo>
                <a:cubicBezTo>
                  <a:pt x="628650" y="21093"/>
                  <a:pt x="649743" y="0"/>
                  <a:pt x="675763" y="0"/>
                </a:cubicBezTo>
                <a:close/>
                <a:moveTo>
                  <a:pt x="466213" y="0"/>
                </a:moveTo>
                <a:cubicBezTo>
                  <a:pt x="492233" y="0"/>
                  <a:pt x="513326" y="21093"/>
                  <a:pt x="513326" y="47113"/>
                </a:cubicBezTo>
                <a:cubicBezTo>
                  <a:pt x="513326" y="73133"/>
                  <a:pt x="492233" y="94226"/>
                  <a:pt x="466213" y="94226"/>
                </a:cubicBezTo>
                <a:cubicBezTo>
                  <a:pt x="440193" y="94226"/>
                  <a:pt x="419100" y="73133"/>
                  <a:pt x="419100" y="47113"/>
                </a:cubicBezTo>
                <a:cubicBezTo>
                  <a:pt x="419100" y="21093"/>
                  <a:pt x="440193" y="0"/>
                  <a:pt x="466213" y="0"/>
                </a:cubicBezTo>
                <a:close/>
                <a:moveTo>
                  <a:pt x="256663" y="0"/>
                </a:moveTo>
                <a:cubicBezTo>
                  <a:pt x="282683" y="0"/>
                  <a:pt x="303776" y="21093"/>
                  <a:pt x="303776" y="47113"/>
                </a:cubicBezTo>
                <a:cubicBezTo>
                  <a:pt x="303776" y="73133"/>
                  <a:pt x="282683" y="94226"/>
                  <a:pt x="256663" y="94226"/>
                </a:cubicBezTo>
                <a:cubicBezTo>
                  <a:pt x="230643" y="94226"/>
                  <a:pt x="209550" y="73133"/>
                  <a:pt x="209550" y="47113"/>
                </a:cubicBezTo>
                <a:cubicBezTo>
                  <a:pt x="209550" y="21093"/>
                  <a:pt x="230643" y="0"/>
                  <a:pt x="256663" y="0"/>
                </a:cubicBezTo>
                <a:close/>
                <a:moveTo>
                  <a:pt x="47113" y="0"/>
                </a:moveTo>
                <a:cubicBezTo>
                  <a:pt x="73133" y="0"/>
                  <a:pt x="94226" y="21093"/>
                  <a:pt x="94226" y="47113"/>
                </a:cubicBezTo>
                <a:cubicBezTo>
                  <a:pt x="94226" y="73133"/>
                  <a:pt x="73133" y="94226"/>
                  <a:pt x="47113" y="94226"/>
                </a:cubicBezTo>
                <a:cubicBezTo>
                  <a:pt x="21093" y="94226"/>
                  <a:pt x="0" y="73133"/>
                  <a:pt x="0" y="47113"/>
                </a:cubicBezTo>
                <a:cubicBezTo>
                  <a:pt x="0" y="21093"/>
                  <a:pt x="21093" y="0"/>
                  <a:pt x="47113"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31" name="任意多边形: 形状 130"/>
          <p:cNvSpPr/>
          <p:nvPr>
            <p:custDataLst>
              <p:tags r:id="rId92"/>
            </p:custDataLst>
          </p:nvPr>
        </p:nvSpPr>
        <p:spPr>
          <a:xfrm>
            <a:off x="4158545" y="2254247"/>
            <a:ext cx="1102344" cy="374414"/>
          </a:xfrm>
          <a:custGeom>
            <a:avLst/>
            <a:gdLst>
              <a:gd name="connsiteX0" fmla="*/ 296392 w 1034973"/>
              <a:gd name="connsiteY0" fmla="*/ 317092 h 317092"/>
              <a:gd name="connsiteX1" fmla="*/ 293955 w 1034973"/>
              <a:gd name="connsiteY1" fmla="*/ 316216 h 317092"/>
              <a:gd name="connsiteX2" fmla="*/ 1357 w 1034973"/>
              <a:gd name="connsiteY2" fmla="*/ 71141 h 317092"/>
              <a:gd name="connsiteX3" fmla="*/ 900 w 1034973"/>
              <a:gd name="connsiteY3" fmla="*/ 65772 h 317092"/>
              <a:gd name="connsiteX4" fmla="*/ 6269 w 1034973"/>
              <a:gd name="connsiteY4" fmla="*/ 65315 h 317092"/>
              <a:gd name="connsiteX5" fmla="*/ 296087 w 1034973"/>
              <a:gd name="connsiteY5" fmla="*/ 308029 h 317092"/>
              <a:gd name="connsiteX6" fmla="*/ 578099 w 1034973"/>
              <a:gd name="connsiteY6" fmla="*/ 1228 h 317092"/>
              <a:gd name="connsiteX7" fmla="*/ 583278 w 1034973"/>
              <a:gd name="connsiteY7" fmla="*/ 848 h 317092"/>
              <a:gd name="connsiteX8" fmla="*/ 834750 w 1034973"/>
              <a:gd name="connsiteY8" fmla="*/ 202856 h 317092"/>
              <a:gd name="connsiteX9" fmla="*/ 1029105 w 1034973"/>
              <a:gd name="connsiteY9" fmla="*/ 77538 h 317092"/>
              <a:gd name="connsiteX10" fmla="*/ 1034360 w 1034973"/>
              <a:gd name="connsiteY10" fmla="*/ 78681 h 317092"/>
              <a:gd name="connsiteX11" fmla="*/ 1033218 w 1034973"/>
              <a:gd name="connsiteY11" fmla="*/ 83935 h 317092"/>
              <a:gd name="connsiteX12" fmla="*/ 836540 w 1034973"/>
              <a:gd name="connsiteY12" fmla="*/ 210738 h 317092"/>
              <a:gd name="connsiteX13" fmla="*/ 832085 w 1034973"/>
              <a:gd name="connsiteY13" fmla="*/ 210510 h 317092"/>
              <a:gd name="connsiteX14" fmla="*/ 581222 w 1034973"/>
              <a:gd name="connsiteY14" fmla="*/ 9035 h 317092"/>
              <a:gd name="connsiteX15" fmla="*/ 299172 w 1034973"/>
              <a:gd name="connsiteY15" fmla="*/ 315874 h 317092"/>
              <a:gd name="connsiteX16" fmla="*/ 296354 w 1034973"/>
              <a:gd name="connsiteY16" fmla="*/ 317092 h 317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36" h="590">
                <a:moveTo>
                  <a:pt x="971" y="0"/>
                </a:moveTo>
                <a:cubicBezTo>
                  <a:pt x="1003" y="0"/>
                  <a:pt x="1028" y="26"/>
                  <a:pt x="1028" y="57"/>
                </a:cubicBezTo>
                <a:cubicBezTo>
                  <a:pt x="1028" y="69"/>
                  <a:pt x="1024" y="80"/>
                  <a:pt x="1018" y="89"/>
                </a:cubicBezTo>
                <a:lnTo>
                  <a:pt x="1017" y="90"/>
                </a:lnTo>
                <a:lnTo>
                  <a:pt x="1320" y="333"/>
                </a:lnTo>
                <a:lnTo>
                  <a:pt x="1321" y="331"/>
                </a:lnTo>
                <a:cubicBezTo>
                  <a:pt x="1334" y="313"/>
                  <a:pt x="1357" y="304"/>
                  <a:pt x="1380" y="309"/>
                </a:cubicBezTo>
                <a:cubicBezTo>
                  <a:pt x="1393" y="313"/>
                  <a:pt x="1405" y="320"/>
                  <a:pt x="1412" y="331"/>
                </a:cubicBezTo>
                <a:lnTo>
                  <a:pt x="1413" y="332"/>
                </a:lnTo>
                <a:lnTo>
                  <a:pt x="1626" y="195"/>
                </a:lnTo>
                <a:lnTo>
                  <a:pt x="1624" y="190"/>
                </a:lnTo>
                <a:cubicBezTo>
                  <a:pt x="1622" y="181"/>
                  <a:pt x="1622" y="172"/>
                  <a:pt x="1624" y="162"/>
                </a:cubicBezTo>
                <a:cubicBezTo>
                  <a:pt x="1631" y="132"/>
                  <a:pt x="1662" y="113"/>
                  <a:pt x="1692" y="120"/>
                </a:cubicBezTo>
                <a:cubicBezTo>
                  <a:pt x="1723" y="127"/>
                  <a:pt x="1742" y="158"/>
                  <a:pt x="1734" y="189"/>
                </a:cubicBezTo>
                <a:cubicBezTo>
                  <a:pt x="1727" y="219"/>
                  <a:pt x="1696" y="238"/>
                  <a:pt x="1666" y="231"/>
                </a:cubicBezTo>
                <a:cubicBezTo>
                  <a:pt x="1653" y="228"/>
                  <a:pt x="1642" y="220"/>
                  <a:pt x="1634" y="210"/>
                </a:cubicBezTo>
                <a:lnTo>
                  <a:pt x="1631" y="206"/>
                </a:lnTo>
                <a:lnTo>
                  <a:pt x="1419" y="342"/>
                </a:lnTo>
                <a:lnTo>
                  <a:pt x="1420" y="345"/>
                </a:lnTo>
                <a:cubicBezTo>
                  <a:pt x="1424" y="355"/>
                  <a:pt x="1425" y="367"/>
                  <a:pt x="1422" y="378"/>
                </a:cubicBezTo>
                <a:cubicBezTo>
                  <a:pt x="1415" y="408"/>
                  <a:pt x="1384" y="427"/>
                  <a:pt x="1354" y="420"/>
                </a:cubicBezTo>
                <a:cubicBezTo>
                  <a:pt x="1323" y="413"/>
                  <a:pt x="1304" y="382"/>
                  <a:pt x="1312" y="352"/>
                </a:cubicBezTo>
                <a:cubicBezTo>
                  <a:pt x="1312" y="350"/>
                  <a:pt x="1313" y="348"/>
                  <a:pt x="1313" y="346"/>
                </a:cubicBezTo>
                <a:lnTo>
                  <a:pt x="1314" y="344"/>
                </a:lnTo>
                <a:lnTo>
                  <a:pt x="1009" y="99"/>
                </a:lnTo>
                <a:lnTo>
                  <a:pt x="1007" y="101"/>
                </a:lnTo>
                <a:cubicBezTo>
                  <a:pt x="997" y="109"/>
                  <a:pt x="984" y="114"/>
                  <a:pt x="971" y="114"/>
                </a:cubicBezTo>
                <a:cubicBezTo>
                  <a:pt x="955" y="114"/>
                  <a:pt x="941" y="107"/>
                  <a:pt x="930" y="97"/>
                </a:cubicBezTo>
                <a:lnTo>
                  <a:pt x="928" y="94"/>
                </a:lnTo>
                <a:lnTo>
                  <a:pt x="561" y="494"/>
                </a:lnTo>
                <a:lnTo>
                  <a:pt x="563" y="497"/>
                </a:lnTo>
                <a:cubicBezTo>
                  <a:pt x="571" y="506"/>
                  <a:pt x="576" y="519"/>
                  <a:pt x="576" y="533"/>
                </a:cubicBezTo>
                <a:cubicBezTo>
                  <a:pt x="576" y="564"/>
                  <a:pt x="550" y="590"/>
                  <a:pt x="519" y="590"/>
                </a:cubicBezTo>
                <a:cubicBezTo>
                  <a:pt x="487" y="590"/>
                  <a:pt x="462" y="564"/>
                  <a:pt x="462" y="533"/>
                </a:cubicBezTo>
                <a:cubicBezTo>
                  <a:pt x="462" y="527"/>
                  <a:pt x="463" y="521"/>
                  <a:pt x="464" y="516"/>
                </a:cubicBezTo>
                <a:lnTo>
                  <a:pt x="466" y="511"/>
                </a:lnTo>
                <a:lnTo>
                  <a:pt x="94" y="200"/>
                </a:lnTo>
                <a:lnTo>
                  <a:pt x="93" y="201"/>
                </a:lnTo>
                <a:cubicBezTo>
                  <a:pt x="83" y="209"/>
                  <a:pt x="71" y="214"/>
                  <a:pt x="57" y="214"/>
                </a:cubicBezTo>
                <a:cubicBezTo>
                  <a:pt x="25" y="214"/>
                  <a:pt x="0" y="188"/>
                  <a:pt x="0" y="157"/>
                </a:cubicBezTo>
                <a:cubicBezTo>
                  <a:pt x="0" y="126"/>
                  <a:pt x="25" y="100"/>
                  <a:pt x="57" y="100"/>
                </a:cubicBezTo>
                <a:cubicBezTo>
                  <a:pt x="88" y="100"/>
                  <a:pt x="114" y="126"/>
                  <a:pt x="114" y="157"/>
                </a:cubicBezTo>
                <a:cubicBezTo>
                  <a:pt x="114" y="169"/>
                  <a:pt x="110" y="180"/>
                  <a:pt x="104" y="189"/>
                </a:cubicBezTo>
                <a:lnTo>
                  <a:pt x="103" y="191"/>
                </a:lnTo>
                <a:lnTo>
                  <a:pt x="472" y="500"/>
                </a:lnTo>
                <a:lnTo>
                  <a:pt x="475" y="497"/>
                </a:lnTo>
                <a:cubicBezTo>
                  <a:pt x="485" y="484"/>
                  <a:pt x="501" y="476"/>
                  <a:pt x="519" y="476"/>
                </a:cubicBezTo>
                <a:cubicBezTo>
                  <a:pt x="530" y="476"/>
                  <a:pt x="541" y="479"/>
                  <a:pt x="550" y="486"/>
                </a:cubicBezTo>
                <a:lnTo>
                  <a:pt x="552" y="486"/>
                </a:lnTo>
                <a:lnTo>
                  <a:pt x="921" y="84"/>
                </a:lnTo>
                <a:lnTo>
                  <a:pt x="921" y="84"/>
                </a:lnTo>
                <a:cubicBezTo>
                  <a:pt x="916" y="76"/>
                  <a:pt x="914" y="66"/>
                  <a:pt x="914" y="57"/>
                </a:cubicBezTo>
                <a:cubicBezTo>
                  <a:pt x="914" y="25"/>
                  <a:pt x="940" y="0"/>
                  <a:pt x="971" y="0"/>
                </a:cubicBezTo>
                <a:close/>
              </a:path>
            </a:pathLst>
          </a:custGeom>
          <a:solidFill>
            <a:srgbClr val="000000"/>
          </a:solidFill>
          <a:ln w="3805" cap="flat">
            <a:noFill/>
            <a:prstDash val="solid"/>
            <a:miter/>
          </a:ln>
        </p:spPr>
        <p:txBody>
          <a:bodyPr wrap="square" rtlCol="0" anchor="ctr">
            <a:noAutofit/>
          </a:bodyPr>
          <a:lstStyle/>
          <a:p>
            <a:endParaRPr lang="zh-CN" altLang="en-US"/>
          </a:p>
        </p:txBody>
      </p:sp>
      <p:sp>
        <p:nvSpPr>
          <p:cNvPr id="2" name="标题 1"/>
          <p:cNvSpPr>
            <a:spLocks noGrp="1"/>
          </p:cNvSpPr>
          <p:nvPr>
            <p:ph type="ctrTitle"/>
            <p:custDataLst>
              <p:tags r:id="rId93"/>
            </p:custDataLst>
          </p:nvPr>
        </p:nvSpPr>
        <p:spPr>
          <a:xfrm>
            <a:off x="6020565" y="1360207"/>
            <a:ext cx="5254127" cy="2145543"/>
          </a:xfrm>
        </p:spPr>
        <p:txBody>
          <a:bodyPr wrap="square" anchor="b">
            <a:normAutofit/>
          </a:bodyPr>
          <a:lstStyle>
            <a:lvl1pPr algn="r">
              <a:lnSpc>
                <a:spcPct val="100000"/>
              </a:lnSpc>
              <a:defRPr sz="6000"/>
            </a:lvl1pPr>
          </a:lstStyle>
          <a:p>
            <a:r>
              <a:rPr lang="zh-CN" altLang="en-US" dirty="0"/>
              <a:t>单击此处编辑母版标题样式</a:t>
            </a:r>
          </a:p>
        </p:txBody>
      </p:sp>
      <p:sp>
        <p:nvSpPr>
          <p:cNvPr id="3" name="副标题 2"/>
          <p:cNvSpPr>
            <a:spLocks noGrp="1"/>
          </p:cNvSpPr>
          <p:nvPr>
            <p:ph type="subTitle" idx="1" hasCustomPrompt="1"/>
            <p:custDataLst>
              <p:tags r:id="rId94"/>
            </p:custDataLst>
          </p:nvPr>
        </p:nvSpPr>
        <p:spPr>
          <a:xfrm>
            <a:off x="6284416" y="3649750"/>
            <a:ext cx="4990276" cy="972000"/>
          </a:xfrm>
        </p:spPr>
        <p:txBody>
          <a:bodyPr wrap="square">
            <a:normAutofit/>
          </a:bodyPr>
          <a:lstStyle>
            <a:lvl1pPr marL="0" indent="0" algn="r">
              <a:lnSpc>
                <a:spcPct val="100000"/>
              </a:lnSpc>
              <a:buNone/>
              <a:defRPr sz="2400" cap="all" spc="5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4" name="日期占位符 3"/>
          <p:cNvSpPr>
            <a:spLocks noGrp="1"/>
          </p:cNvSpPr>
          <p:nvPr>
            <p:ph type="dt" sz="half" idx="10"/>
            <p:custDataLst>
              <p:tags r:id="rId95"/>
            </p:custDataLst>
          </p:nvPr>
        </p:nvSpPr>
        <p:spPr/>
        <p:txBody>
          <a:bodyPr wrap="square">
            <a:normAutofit/>
          </a:bodyPr>
          <a:lstStyle/>
          <a:p>
            <a:fld id="{5592522B-0F24-4480-B9DD-A9474A6880D6}" type="datetimeFigureOut">
              <a:rPr lang="zh-CN" altLang="en-US" smtClean="0"/>
              <a:t>2024/12/27</a:t>
            </a:fld>
            <a:endParaRPr lang="zh-CN" altLang="en-US"/>
          </a:p>
        </p:txBody>
      </p:sp>
      <p:sp>
        <p:nvSpPr>
          <p:cNvPr id="5" name="页脚占位符 4"/>
          <p:cNvSpPr>
            <a:spLocks noGrp="1"/>
          </p:cNvSpPr>
          <p:nvPr>
            <p:ph type="ftr" sz="quarter" idx="11"/>
            <p:custDataLst>
              <p:tags r:id="rId96"/>
            </p:custDataLst>
          </p:nvPr>
        </p:nvSpPr>
        <p:spPr/>
        <p:txBody>
          <a:bodyPr/>
          <a:lstStyle/>
          <a:p>
            <a:endParaRPr lang="zh-CN" altLang="en-US"/>
          </a:p>
        </p:txBody>
      </p:sp>
      <p:sp>
        <p:nvSpPr>
          <p:cNvPr id="6" name="灯片编号占位符 5"/>
          <p:cNvSpPr>
            <a:spLocks noGrp="1"/>
          </p:cNvSpPr>
          <p:nvPr>
            <p:ph type="sldNum" sz="quarter" idx="12"/>
            <p:custDataLst>
              <p:tags r:id="rId97"/>
            </p:custDataLst>
          </p:nvPr>
        </p:nvSpPr>
        <p:spPr>
          <a:xfrm>
            <a:off x="8610600" y="6356350"/>
            <a:ext cx="2743200" cy="365125"/>
          </a:xfrm>
        </p:spPr>
        <p:txBody>
          <a:bodyPr wrap="square">
            <a:normAutofit/>
          </a:bodyPr>
          <a:lstStyle/>
          <a:p>
            <a:fld id="{BE5F26B5-172A-4DC2-B0B7-181CFC56B87C}" type="slidenum">
              <a:rPr lang="zh-CN" altLang="en-US" smtClean="0"/>
              <a:t>‹#›</a:t>
            </a:fld>
            <a:endParaRPr lang="zh-CN" altLang="en-US"/>
          </a:p>
        </p:txBody>
      </p:sp>
      <p:sp>
        <p:nvSpPr>
          <p:cNvPr id="10" name="公司名占位符 6"/>
          <p:cNvSpPr>
            <a:spLocks noGrp="1"/>
          </p:cNvSpPr>
          <p:nvPr>
            <p:ph type="body" sz="quarter" idx="13" hasCustomPrompt="1"/>
            <p:custDataLst>
              <p:tags r:id="rId98"/>
            </p:custDataLst>
          </p:nvPr>
        </p:nvSpPr>
        <p:spPr>
          <a:xfrm>
            <a:off x="8093133" y="504000"/>
            <a:ext cx="2880000" cy="504000"/>
          </a:xfrm>
        </p:spPr>
        <p:txBody>
          <a:bodyPr wrap="square" anchor="ctr">
            <a:normAutofit/>
          </a:bodyPr>
          <a:lstStyle>
            <a:lvl1pPr marL="0" indent="0" algn="r">
              <a:lnSpc>
                <a:spcPct val="100000"/>
              </a:lnSpc>
              <a:buNone/>
              <a:defRPr sz="1600">
                <a:solidFill>
                  <a:schemeClr val="tx1">
                    <a:lumMod val="60000"/>
                    <a:lumOff val="40000"/>
                  </a:schemeClr>
                </a:solidFill>
              </a:defRPr>
            </a:lvl1pPr>
          </a:lstStyle>
          <a:p>
            <a:pPr lvl="0"/>
            <a:r>
              <a:rPr lang="zh-CN" altLang="en-US" dirty="0"/>
              <a:t>公司名</a:t>
            </a:r>
          </a:p>
        </p:txBody>
      </p:sp>
      <p:sp>
        <p:nvSpPr>
          <p:cNvPr id="14" name="日期时间占位符 7"/>
          <p:cNvSpPr>
            <a:spLocks noGrp="1"/>
          </p:cNvSpPr>
          <p:nvPr>
            <p:ph type="body" sz="quarter" idx="14" hasCustomPrompt="1"/>
            <p:custDataLst>
              <p:tags r:id="rId99"/>
            </p:custDataLst>
          </p:nvPr>
        </p:nvSpPr>
        <p:spPr>
          <a:xfrm>
            <a:off x="927496" y="504000"/>
            <a:ext cx="2880000" cy="504000"/>
          </a:xfrm>
        </p:spPr>
        <p:txBody>
          <a:bodyPr wrap="square" anchor="ctr">
            <a:normAutofit/>
          </a:bodyPr>
          <a:lstStyle>
            <a:lvl1pPr marL="0" indent="0" algn="l">
              <a:lnSpc>
                <a:spcPct val="100000"/>
              </a:lnSpc>
              <a:buNone/>
              <a:defRPr sz="1600">
                <a:solidFill>
                  <a:schemeClr val="tx1">
                    <a:lumMod val="60000"/>
                    <a:lumOff val="40000"/>
                  </a:schemeClr>
                </a:solidFill>
              </a:defRPr>
            </a:lvl1pPr>
          </a:lstStyle>
          <a:p>
            <a:pPr lvl="0"/>
            <a:r>
              <a:rPr lang="zh-CN" altLang="en-US" dirty="0"/>
              <a:t>日期时间</a:t>
            </a:r>
          </a:p>
        </p:txBody>
      </p:sp>
      <p:sp>
        <p:nvSpPr>
          <p:cNvPr id="24" name="署名占位符 10"/>
          <p:cNvSpPr>
            <a:spLocks noGrp="1"/>
          </p:cNvSpPr>
          <p:nvPr>
            <p:ph type="body" sz="quarter" idx="17" hasCustomPrompt="1"/>
            <p:custDataLst>
              <p:tags r:id="rId100"/>
            </p:custDataLst>
          </p:nvPr>
        </p:nvSpPr>
        <p:spPr>
          <a:xfrm>
            <a:off x="8394692" y="4756300"/>
            <a:ext cx="2880000" cy="504000"/>
          </a:xfrm>
          <a:prstGeom prst="roundRect">
            <a:avLst>
              <a:gd name="adj" fmla="val 50000"/>
            </a:avLst>
          </a:prstGeom>
          <a:solidFill>
            <a:schemeClr val="accent1"/>
          </a:solidFill>
        </p:spPr>
        <p:txBody>
          <a:bodyPr wrap="square" anchor="ctr">
            <a:normAutofit/>
          </a:bodyPr>
          <a:lstStyle>
            <a:lvl1pPr marL="0" indent="0" algn="ctr">
              <a:lnSpc>
                <a:spcPct val="100000"/>
              </a:lnSpc>
              <a:buNone/>
              <a:defRPr sz="1600" b="1">
                <a:solidFill>
                  <a:srgbClr val="FFFFFF"/>
                </a:solidFill>
              </a:defRPr>
            </a:lvl1pPr>
          </a:lstStyle>
          <a:p>
            <a:pPr lvl="0"/>
            <a:r>
              <a:rPr lang="zh-CN" altLang="en-US" dirty="0"/>
              <a:t>署名</a:t>
            </a:r>
          </a:p>
        </p:txBody>
      </p:sp>
    </p:spTree>
    <p:extLst>
      <p:ext uri="{BB962C8B-B14F-4D97-AF65-F5344CB8AC3E}">
        <p14:creationId xmlns:p14="http://schemas.microsoft.com/office/powerpoint/2010/main" val="2778240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4FB184-7223-A3C8-88AF-DFC0C4D7DA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5FEFE2-0D77-38BA-0358-9ACE8BF330D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C8B7F8-32C2-F4E9-1646-9D996A4DCE40}"/>
              </a:ext>
            </a:extLst>
          </p:cNvPr>
          <p:cNvSpPr>
            <a:spLocks noGrp="1"/>
          </p:cNvSpPr>
          <p:nvPr>
            <p:ph type="dt" sz="half" idx="10"/>
          </p:nvPr>
        </p:nvSpPr>
        <p:spPr/>
        <p:txBody>
          <a:bodyPr/>
          <a:lstStyle/>
          <a:p>
            <a:fld id="{EDB3CFFC-507E-4E3D-91A6-2FBA5105BAF8}" type="datetimeFigureOut">
              <a:rPr lang="zh-CN" altLang="en-US" smtClean="0"/>
              <a:t>2024/12/27</a:t>
            </a:fld>
            <a:endParaRPr lang="zh-CN" altLang="en-US"/>
          </a:p>
        </p:txBody>
      </p:sp>
      <p:sp>
        <p:nvSpPr>
          <p:cNvPr id="5" name="页脚占位符 4">
            <a:extLst>
              <a:ext uri="{FF2B5EF4-FFF2-40B4-BE49-F238E27FC236}">
                <a16:creationId xmlns:a16="http://schemas.microsoft.com/office/drawing/2014/main" id="{CA49E0AE-05CD-6F47-36F1-22C587EA54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7C60D7-0018-7B10-675E-4FBFEA42C218}"/>
              </a:ext>
            </a:extLst>
          </p:cNvPr>
          <p:cNvSpPr>
            <a:spLocks noGrp="1"/>
          </p:cNvSpPr>
          <p:nvPr>
            <p:ph type="sldNum" sz="quarter" idx="12"/>
          </p:nvPr>
        </p:nvSpPr>
        <p:spPr/>
        <p:txBody>
          <a:bodyPr/>
          <a:lstStyle/>
          <a:p>
            <a:fld id="{5E600C6F-7F3A-4747-B955-E0AF928365CD}" type="slidenum">
              <a:rPr lang="zh-CN" altLang="en-US" smtClean="0"/>
              <a:t>‹#›</a:t>
            </a:fld>
            <a:endParaRPr lang="zh-CN" altLang="en-US"/>
          </a:p>
        </p:txBody>
      </p:sp>
    </p:spTree>
    <p:extLst>
      <p:ext uri="{BB962C8B-B14F-4D97-AF65-F5344CB8AC3E}">
        <p14:creationId xmlns:p14="http://schemas.microsoft.com/office/powerpoint/2010/main" val="272756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E88A8-8D77-24C0-4264-DB5B18227A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12A9DF6-C2A5-5700-5D84-39B5197062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258863B-95CB-B0C7-22BC-72A3FC7505A2}"/>
              </a:ext>
            </a:extLst>
          </p:cNvPr>
          <p:cNvSpPr>
            <a:spLocks noGrp="1"/>
          </p:cNvSpPr>
          <p:nvPr>
            <p:ph type="dt" sz="half" idx="10"/>
          </p:nvPr>
        </p:nvSpPr>
        <p:spPr/>
        <p:txBody>
          <a:bodyPr/>
          <a:lstStyle/>
          <a:p>
            <a:fld id="{EDB3CFFC-507E-4E3D-91A6-2FBA5105BAF8}" type="datetimeFigureOut">
              <a:rPr lang="zh-CN" altLang="en-US" smtClean="0"/>
              <a:t>2024/12/27</a:t>
            </a:fld>
            <a:endParaRPr lang="zh-CN" altLang="en-US"/>
          </a:p>
        </p:txBody>
      </p:sp>
      <p:sp>
        <p:nvSpPr>
          <p:cNvPr id="5" name="页脚占位符 4">
            <a:extLst>
              <a:ext uri="{FF2B5EF4-FFF2-40B4-BE49-F238E27FC236}">
                <a16:creationId xmlns:a16="http://schemas.microsoft.com/office/drawing/2014/main" id="{DBDD078F-7A1E-D7DA-B5D9-A948D7E7B3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71EB65-1069-B53F-B29A-9A32097A25C4}"/>
              </a:ext>
            </a:extLst>
          </p:cNvPr>
          <p:cNvSpPr>
            <a:spLocks noGrp="1"/>
          </p:cNvSpPr>
          <p:nvPr>
            <p:ph type="sldNum" sz="quarter" idx="12"/>
          </p:nvPr>
        </p:nvSpPr>
        <p:spPr/>
        <p:txBody>
          <a:bodyPr/>
          <a:lstStyle/>
          <a:p>
            <a:fld id="{5E600C6F-7F3A-4747-B955-E0AF928365CD}" type="slidenum">
              <a:rPr lang="zh-CN" altLang="en-US" smtClean="0"/>
              <a:t>‹#›</a:t>
            </a:fld>
            <a:endParaRPr lang="zh-CN" altLang="en-US"/>
          </a:p>
        </p:txBody>
      </p:sp>
    </p:spTree>
    <p:extLst>
      <p:ext uri="{BB962C8B-B14F-4D97-AF65-F5344CB8AC3E}">
        <p14:creationId xmlns:p14="http://schemas.microsoft.com/office/powerpoint/2010/main" val="48269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68482-33EF-06C4-D2BA-7109983E71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390212-F1C8-3A6C-849B-840E8D41CAF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EE9345F-0B7B-731D-A5C5-B89B94BB17D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98D917F-AC25-6DC6-A06F-B9F7DB577EC1}"/>
              </a:ext>
            </a:extLst>
          </p:cNvPr>
          <p:cNvSpPr>
            <a:spLocks noGrp="1"/>
          </p:cNvSpPr>
          <p:nvPr>
            <p:ph type="dt" sz="half" idx="10"/>
          </p:nvPr>
        </p:nvSpPr>
        <p:spPr/>
        <p:txBody>
          <a:bodyPr/>
          <a:lstStyle/>
          <a:p>
            <a:fld id="{EDB3CFFC-507E-4E3D-91A6-2FBA5105BAF8}" type="datetimeFigureOut">
              <a:rPr lang="zh-CN" altLang="en-US" smtClean="0"/>
              <a:t>2024/12/27</a:t>
            </a:fld>
            <a:endParaRPr lang="zh-CN" altLang="en-US"/>
          </a:p>
        </p:txBody>
      </p:sp>
      <p:sp>
        <p:nvSpPr>
          <p:cNvPr id="6" name="页脚占位符 5">
            <a:extLst>
              <a:ext uri="{FF2B5EF4-FFF2-40B4-BE49-F238E27FC236}">
                <a16:creationId xmlns:a16="http://schemas.microsoft.com/office/drawing/2014/main" id="{092CA965-B676-8148-97C1-3425742D8D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6C48F4-B84E-D17C-8BE4-0CE67BB6F77E}"/>
              </a:ext>
            </a:extLst>
          </p:cNvPr>
          <p:cNvSpPr>
            <a:spLocks noGrp="1"/>
          </p:cNvSpPr>
          <p:nvPr>
            <p:ph type="sldNum" sz="quarter" idx="12"/>
          </p:nvPr>
        </p:nvSpPr>
        <p:spPr/>
        <p:txBody>
          <a:bodyPr/>
          <a:lstStyle/>
          <a:p>
            <a:fld id="{5E600C6F-7F3A-4747-B955-E0AF928365CD}" type="slidenum">
              <a:rPr lang="zh-CN" altLang="en-US" smtClean="0"/>
              <a:t>‹#›</a:t>
            </a:fld>
            <a:endParaRPr lang="zh-CN" altLang="en-US"/>
          </a:p>
        </p:txBody>
      </p:sp>
    </p:spTree>
    <p:extLst>
      <p:ext uri="{BB962C8B-B14F-4D97-AF65-F5344CB8AC3E}">
        <p14:creationId xmlns:p14="http://schemas.microsoft.com/office/powerpoint/2010/main" val="20087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5F8AA-0158-9DE1-7608-81E30FD85A9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0D791B0-27BD-A298-16F5-F60C5FEE92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E8D0593-D949-D01F-3028-09C46EBBBF1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2D8D2C8-B44E-0BEC-A18D-AB1F6945A1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C293DB6-2679-5D40-4EA7-63534B2D45D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A5A1D2F-FC5F-57CB-06DD-66508DCCD640}"/>
              </a:ext>
            </a:extLst>
          </p:cNvPr>
          <p:cNvSpPr>
            <a:spLocks noGrp="1"/>
          </p:cNvSpPr>
          <p:nvPr>
            <p:ph type="dt" sz="half" idx="10"/>
          </p:nvPr>
        </p:nvSpPr>
        <p:spPr/>
        <p:txBody>
          <a:bodyPr/>
          <a:lstStyle/>
          <a:p>
            <a:fld id="{EDB3CFFC-507E-4E3D-91A6-2FBA5105BAF8}" type="datetimeFigureOut">
              <a:rPr lang="zh-CN" altLang="en-US" smtClean="0"/>
              <a:t>2024/12/27</a:t>
            </a:fld>
            <a:endParaRPr lang="zh-CN" altLang="en-US"/>
          </a:p>
        </p:txBody>
      </p:sp>
      <p:sp>
        <p:nvSpPr>
          <p:cNvPr id="8" name="页脚占位符 7">
            <a:extLst>
              <a:ext uri="{FF2B5EF4-FFF2-40B4-BE49-F238E27FC236}">
                <a16:creationId xmlns:a16="http://schemas.microsoft.com/office/drawing/2014/main" id="{4493293A-9F9A-3897-71A0-4D58533E683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86CAFD9-73A1-C876-35E2-8AE4901E3E3A}"/>
              </a:ext>
            </a:extLst>
          </p:cNvPr>
          <p:cNvSpPr>
            <a:spLocks noGrp="1"/>
          </p:cNvSpPr>
          <p:nvPr>
            <p:ph type="sldNum" sz="quarter" idx="12"/>
          </p:nvPr>
        </p:nvSpPr>
        <p:spPr/>
        <p:txBody>
          <a:bodyPr/>
          <a:lstStyle/>
          <a:p>
            <a:fld id="{5E600C6F-7F3A-4747-B955-E0AF928365CD}" type="slidenum">
              <a:rPr lang="zh-CN" altLang="en-US" smtClean="0"/>
              <a:t>‹#›</a:t>
            </a:fld>
            <a:endParaRPr lang="zh-CN" altLang="en-US"/>
          </a:p>
        </p:txBody>
      </p:sp>
    </p:spTree>
    <p:extLst>
      <p:ext uri="{BB962C8B-B14F-4D97-AF65-F5344CB8AC3E}">
        <p14:creationId xmlns:p14="http://schemas.microsoft.com/office/powerpoint/2010/main" val="1050896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55601-8014-4600-CE54-DA7B9849387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301334E-E6E5-FDAF-DECA-CB2767708AC8}"/>
              </a:ext>
            </a:extLst>
          </p:cNvPr>
          <p:cNvSpPr>
            <a:spLocks noGrp="1"/>
          </p:cNvSpPr>
          <p:nvPr>
            <p:ph type="dt" sz="half" idx="10"/>
          </p:nvPr>
        </p:nvSpPr>
        <p:spPr/>
        <p:txBody>
          <a:bodyPr/>
          <a:lstStyle/>
          <a:p>
            <a:fld id="{EDB3CFFC-507E-4E3D-91A6-2FBA5105BAF8}" type="datetimeFigureOut">
              <a:rPr lang="zh-CN" altLang="en-US" smtClean="0"/>
              <a:t>2024/12/27</a:t>
            </a:fld>
            <a:endParaRPr lang="zh-CN" altLang="en-US"/>
          </a:p>
        </p:txBody>
      </p:sp>
      <p:sp>
        <p:nvSpPr>
          <p:cNvPr id="4" name="页脚占位符 3">
            <a:extLst>
              <a:ext uri="{FF2B5EF4-FFF2-40B4-BE49-F238E27FC236}">
                <a16:creationId xmlns:a16="http://schemas.microsoft.com/office/drawing/2014/main" id="{7DC0EC32-B358-0A2B-9123-3CF9106BB36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6B0508B-2E9B-10D3-E68D-162B82C67DD3}"/>
              </a:ext>
            </a:extLst>
          </p:cNvPr>
          <p:cNvSpPr>
            <a:spLocks noGrp="1"/>
          </p:cNvSpPr>
          <p:nvPr>
            <p:ph type="sldNum" sz="quarter" idx="12"/>
          </p:nvPr>
        </p:nvSpPr>
        <p:spPr/>
        <p:txBody>
          <a:bodyPr/>
          <a:lstStyle/>
          <a:p>
            <a:fld id="{5E600C6F-7F3A-4747-B955-E0AF928365CD}" type="slidenum">
              <a:rPr lang="zh-CN" altLang="en-US" smtClean="0"/>
              <a:t>‹#›</a:t>
            </a:fld>
            <a:endParaRPr lang="zh-CN" altLang="en-US"/>
          </a:p>
        </p:txBody>
      </p:sp>
    </p:spTree>
    <p:extLst>
      <p:ext uri="{BB962C8B-B14F-4D97-AF65-F5344CB8AC3E}">
        <p14:creationId xmlns:p14="http://schemas.microsoft.com/office/powerpoint/2010/main" val="3108283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1967AE4-A33D-7BA3-C346-4B0E984AB074}"/>
              </a:ext>
            </a:extLst>
          </p:cNvPr>
          <p:cNvSpPr>
            <a:spLocks noGrp="1"/>
          </p:cNvSpPr>
          <p:nvPr>
            <p:ph type="dt" sz="half" idx="10"/>
          </p:nvPr>
        </p:nvSpPr>
        <p:spPr/>
        <p:txBody>
          <a:bodyPr/>
          <a:lstStyle/>
          <a:p>
            <a:fld id="{EDB3CFFC-507E-4E3D-91A6-2FBA5105BAF8}" type="datetimeFigureOut">
              <a:rPr lang="zh-CN" altLang="en-US" smtClean="0"/>
              <a:t>2024/12/27</a:t>
            </a:fld>
            <a:endParaRPr lang="zh-CN" altLang="en-US"/>
          </a:p>
        </p:txBody>
      </p:sp>
      <p:sp>
        <p:nvSpPr>
          <p:cNvPr id="3" name="页脚占位符 2">
            <a:extLst>
              <a:ext uri="{FF2B5EF4-FFF2-40B4-BE49-F238E27FC236}">
                <a16:creationId xmlns:a16="http://schemas.microsoft.com/office/drawing/2014/main" id="{40E6932C-78FA-3391-0689-F8F53685EEC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5C4A79C-5BFC-2E4E-92D5-F3B84AB047E5}"/>
              </a:ext>
            </a:extLst>
          </p:cNvPr>
          <p:cNvSpPr>
            <a:spLocks noGrp="1"/>
          </p:cNvSpPr>
          <p:nvPr>
            <p:ph type="sldNum" sz="quarter" idx="12"/>
          </p:nvPr>
        </p:nvSpPr>
        <p:spPr/>
        <p:txBody>
          <a:bodyPr/>
          <a:lstStyle/>
          <a:p>
            <a:fld id="{5E600C6F-7F3A-4747-B955-E0AF928365CD}" type="slidenum">
              <a:rPr lang="zh-CN" altLang="en-US" smtClean="0"/>
              <a:t>‹#›</a:t>
            </a:fld>
            <a:endParaRPr lang="zh-CN" altLang="en-US"/>
          </a:p>
        </p:txBody>
      </p:sp>
    </p:spTree>
    <p:extLst>
      <p:ext uri="{BB962C8B-B14F-4D97-AF65-F5344CB8AC3E}">
        <p14:creationId xmlns:p14="http://schemas.microsoft.com/office/powerpoint/2010/main" val="2292469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4EAC58-39FB-6421-9A27-3C4EE25F55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BF9F500-4DC1-DE4E-9F03-658772BD6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8D84209-004F-789F-2911-DBE25C24A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3CFFF33-DA98-4DEB-9539-C4BEBB771FA4}"/>
              </a:ext>
            </a:extLst>
          </p:cNvPr>
          <p:cNvSpPr>
            <a:spLocks noGrp="1"/>
          </p:cNvSpPr>
          <p:nvPr>
            <p:ph type="dt" sz="half" idx="10"/>
          </p:nvPr>
        </p:nvSpPr>
        <p:spPr/>
        <p:txBody>
          <a:bodyPr/>
          <a:lstStyle/>
          <a:p>
            <a:fld id="{EDB3CFFC-507E-4E3D-91A6-2FBA5105BAF8}" type="datetimeFigureOut">
              <a:rPr lang="zh-CN" altLang="en-US" smtClean="0"/>
              <a:t>2024/12/27</a:t>
            </a:fld>
            <a:endParaRPr lang="zh-CN" altLang="en-US"/>
          </a:p>
        </p:txBody>
      </p:sp>
      <p:sp>
        <p:nvSpPr>
          <p:cNvPr id="6" name="页脚占位符 5">
            <a:extLst>
              <a:ext uri="{FF2B5EF4-FFF2-40B4-BE49-F238E27FC236}">
                <a16:creationId xmlns:a16="http://schemas.microsoft.com/office/drawing/2014/main" id="{3487DFE1-0632-B954-4DA3-A7C7BE4740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993326-C322-23F4-15C5-730ECE8C5179}"/>
              </a:ext>
            </a:extLst>
          </p:cNvPr>
          <p:cNvSpPr>
            <a:spLocks noGrp="1"/>
          </p:cNvSpPr>
          <p:nvPr>
            <p:ph type="sldNum" sz="quarter" idx="12"/>
          </p:nvPr>
        </p:nvSpPr>
        <p:spPr/>
        <p:txBody>
          <a:bodyPr/>
          <a:lstStyle/>
          <a:p>
            <a:fld id="{5E600C6F-7F3A-4747-B955-E0AF928365CD}" type="slidenum">
              <a:rPr lang="zh-CN" altLang="en-US" smtClean="0"/>
              <a:t>‹#›</a:t>
            </a:fld>
            <a:endParaRPr lang="zh-CN" altLang="en-US"/>
          </a:p>
        </p:txBody>
      </p:sp>
    </p:spTree>
    <p:extLst>
      <p:ext uri="{BB962C8B-B14F-4D97-AF65-F5344CB8AC3E}">
        <p14:creationId xmlns:p14="http://schemas.microsoft.com/office/powerpoint/2010/main" val="4286239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C3338D-C950-A973-2814-2494880C10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ACB4115-489B-EF57-BAB5-1977F767CA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14EE315-BEC7-F671-E760-3C8DAE1C9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17AB050-9381-C2A5-8E53-E8701C0DCB15}"/>
              </a:ext>
            </a:extLst>
          </p:cNvPr>
          <p:cNvSpPr>
            <a:spLocks noGrp="1"/>
          </p:cNvSpPr>
          <p:nvPr>
            <p:ph type="dt" sz="half" idx="10"/>
          </p:nvPr>
        </p:nvSpPr>
        <p:spPr/>
        <p:txBody>
          <a:bodyPr/>
          <a:lstStyle/>
          <a:p>
            <a:fld id="{EDB3CFFC-507E-4E3D-91A6-2FBA5105BAF8}" type="datetimeFigureOut">
              <a:rPr lang="zh-CN" altLang="en-US" smtClean="0"/>
              <a:t>2024/12/27</a:t>
            </a:fld>
            <a:endParaRPr lang="zh-CN" altLang="en-US"/>
          </a:p>
        </p:txBody>
      </p:sp>
      <p:sp>
        <p:nvSpPr>
          <p:cNvPr id="6" name="页脚占位符 5">
            <a:extLst>
              <a:ext uri="{FF2B5EF4-FFF2-40B4-BE49-F238E27FC236}">
                <a16:creationId xmlns:a16="http://schemas.microsoft.com/office/drawing/2014/main" id="{BE97D059-D9F2-EA79-7FB2-4FAF78BB88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56F4C1-A95B-4D27-05D6-7E4476CEB957}"/>
              </a:ext>
            </a:extLst>
          </p:cNvPr>
          <p:cNvSpPr>
            <a:spLocks noGrp="1"/>
          </p:cNvSpPr>
          <p:nvPr>
            <p:ph type="sldNum" sz="quarter" idx="12"/>
          </p:nvPr>
        </p:nvSpPr>
        <p:spPr/>
        <p:txBody>
          <a:bodyPr/>
          <a:lstStyle/>
          <a:p>
            <a:fld id="{5E600C6F-7F3A-4747-B955-E0AF928365CD}" type="slidenum">
              <a:rPr lang="zh-CN" altLang="en-US" smtClean="0"/>
              <a:t>‹#›</a:t>
            </a:fld>
            <a:endParaRPr lang="zh-CN" altLang="en-US"/>
          </a:p>
        </p:txBody>
      </p:sp>
    </p:spTree>
    <p:extLst>
      <p:ext uri="{BB962C8B-B14F-4D97-AF65-F5344CB8AC3E}">
        <p14:creationId xmlns:p14="http://schemas.microsoft.com/office/powerpoint/2010/main" val="212496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2B61BD-9003-8EF8-D316-B9845764E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C87DFE-E582-E15D-CDB1-B0A303E069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5EED11-0DC9-0B5D-C033-CA05BF3C59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B3CFFC-507E-4E3D-91A6-2FBA5105BAF8}" type="datetimeFigureOut">
              <a:rPr lang="zh-CN" altLang="en-US" smtClean="0"/>
              <a:t>2024/12/27</a:t>
            </a:fld>
            <a:endParaRPr lang="zh-CN" altLang="en-US"/>
          </a:p>
        </p:txBody>
      </p:sp>
      <p:sp>
        <p:nvSpPr>
          <p:cNvPr id="5" name="页脚占位符 4">
            <a:extLst>
              <a:ext uri="{FF2B5EF4-FFF2-40B4-BE49-F238E27FC236}">
                <a16:creationId xmlns:a16="http://schemas.microsoft.com/office/drawing/2014/main" id="{E5281CE0-0E5D-4748-61EE-D684094010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0F9F414A-90A3-69F4-D88D-BD61683FD8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E600C6F-7F3A-4747-B955-E0AF928365CD}" type="slidenum">
              <a:rPr lang="zh-CN" altLang="en-US" smtClean="0"/>
              <a:t>‹#›</a:t>
            </a:fld>
            <a:endParaRPr lang="zh-CN" altLang="en-US"/>
          </a:p>
        </p:txBody>
      </p:sp>
    </p:spTree>
    <p:extLst>
      <p:ext uri="{BB962C8B-B14F-4D97-AF65-F5344CB8AC3E}">
        <p14:creationId xmlns:p14="http://schemas.microsoft.com/office/powerpoint/2010/main" val="1845170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slideLayout" Target="../slideLayouts/slideLayout12.xml"/><Relationship Id="rId4" Type="http://schemas.openxmlformats.org/officeDocument/2006/relationships/tags" Target="../tags/tag266.xml"/></Relationships>
</file>

<file path=ppt/slides/_rels/slide10.xml.rels><?xml version="1.0" encoding="UTF-8" standalone="yes"?>
<Relationships xmlns="http://schemas.openxmlformats.org/package/2006/relationships"><Relationship Id="rId3" Type="http://schemas.openxmlformats.org/officeDocument/2006/relationships/tags" Target="../tags/tag368.xml"/><Relationship Id="rId7" Type="http://schemas.openxmlformats.org/officeDocument/2006/relationships/notesSlide" Target="../notesSlides/notesSlide8.xml"/><Relationship Id="rId2" Type="http://schemas.openxmlformats.org/officeDocument/2006/relationships/tags" Target="../tags/tag367.xml"/><Relationship Id="rId1" Type="http://schemas.openxmlformats.org/officeDocument/2006/relationships/tags" Target="../tags/tag366.xml"/><Relationship Id="rId6" Type="http://schemas.openxmlformats.org/officeDocument/2006/relationships/slideLayout" Target="../slideLayouts/slideLayout6.xml"/><Relationship Id="rId5" Type="http://schemas.openxmlformats.org/officeDocument/2006/relationships/tags" Target="../tags/tag370.xml"/><Relationship Id="rId4" Type="http://schemas.openxmlformats.org/officeDocument/2006/relationships/tags" Target="../tags/tag369.xml"/></Relationships>
</file>

<file path=ppt/slides/_rels/slide11.xml.rels><?xml version="1.0" encoding="UTF-8" standalone="yes"?>
<Relationships xmlns="http://schemas.openxmlformats.org/package/2006/relationships"><Relationship Id="rId3" Type="http://schemas.openxmlformats.org/officeDocument/2006/relationships/tags" Target="../tags/tag373.xml"/><Relationship Id="rId7" Type="http://schemas.openxmlformats.org/officeDocument/2006/relationships/notesSlide" Target="../notesSlides/notesSlide9.xml"/><Relationship Id="rId2" Type="http://schemas.openxmlformats.org/officeDocument/2006/relationships/tags" Target="../tags/tag372.xml"/><Relationship Id="rId1" Type="http://schemas.openxmlformats.org/officeDocument/2006/relationships/tags" Target="../tags/tag371.xml"/><Relationship Id="rId6" Type="http://schemas.openxmlformats.org/officeDocument/2006/relationships/slideLayout" Target="../slideLayouts/slideLayout6.xml"/><Relationship Id="rId5" Type="http://schemas.openxmlformats.org/officeDocument/2006/relationships/tags" Target="../tags/tag375.xml"/><Relationship Id="rId4" Type="http://schemas.openxmlformats.org/officeDocument/2006/relationships/tags" Target="../tags/tag374.xml"/></Relationships>
</file>

<file path=ppt/slides/_rels/slide12.xml.rels><?xml version="1.0" encoding="UTF-8" standalone="yes"?>
<Relationships xmlns="http://schemas.openxmlformats.org/package/2006/relationships"><Relationship Id="rId8" Type="http://schemas.openxmlformats.org/officeDocument/2006/relationships/tags" Target="../tags/tag383.xml"/><Relationship Id="rId13" Type="http://schemas.openxmlformats.org/officeDocument/2006/relationships/tags" Target="../tags/tag388.xml"/><Relationship Id="rId3" Type="http://schemas.openxmlformats.org/officeDocument/2006/relationships/tags" Target="../tags/tag378.xml"/><Relationship Id="rId7" Type="http://schemas.openxmlformats.org/officeDocument/2006/relationships/tags" Target="../tags/tag382.xml"/><Relationship Id="rId12" Type="http://schemas.openxmlformats.org/officeDocument/2006/relationships/tags" Target="../tags/tag387.xml"/><Relationship Id="rId2" Type="http://schemas.openxmlformats.org/officeDocument/2006/relationships/tags" Target="../tags/tag377.xml"/><Relationship Id="rId16" Type="http://schemas.openxmlformats.org/officeDocument/2006/relationships/notesSlide" Target="../notesSlides/notesSlide10.xml"/><Relationship Id="rId1" Type="http://schemas.openxmlformats.org/officeDocument/2006/relationships/tags" Target="../tags/tag376.xml"/><Relationship Id="rId6" Type="http://schemas.openxmlformats.org/officeDocument/2006/relationships/tags" Target="../tags/tag381.xml"/><Relationship Id="rId11" Type="http://schemas.openxmlformats.org/officeDocument/2006/relationships/tags" Target="../tags/tag386.xml"/><Relationship Id="rId5" Type="http://schemas.openxmlformats.org/officeDocument/2006/relationships/tags" Target="../tags/tag380.xml"/><Relationship Id="rId15" Type="http://schemas.openxmlformats.org/officeDocument/2006/relationships/slideLayout" Target="../slideLayouts/slideLayout6.xml"/><Relationship Id="rId10" Type="http://schemas.openxmlformats.org/officeDocument/2006/relationships/tags" Target="../tags/tag385.xml"/><Relationship Id="rId4" Type="http://schemas.openxmlformats.org/officeDocument/2006/relationships/tags" Target="../tags/tag379.xml"/><Relationship Id="rId9" Type="http://schemas.openxmlformats.org/officeDocument/2006/relationships/tags" Target="../tags/tag384.xml"/><Relationship Id="rId14" Type="http://schemas.openxmlformats.org/officeDocument/2006/relationships/tags" Target="../tags/tag389.xml"/></Relationships>
</file>

<file path=ppt/slides/_rels/slide13.xml.rels><?xml version="1.0" encoding="UTF-8" standalone="yes"?>
<Relationships xmlns="http://schemas.openxmlformats.org/package/2006/relationships"><Relationship Id="rId8" Type="http://schemas.openxmlformats.org/officeDocument/2006/relationships/tags" Target="../tags/tag397.xml"/><Relationship Id="rId13" Type="http://schemas.openxmlformats.org/officeDocument/2006/relationships/tags" Target="../tags/tag402.xml"/><Relationship Id="rId18" Type="http://schemas.openxmlformats.org/officeDocument/2006/relationships/tags" Target="../tags/tag407.xml"/><Relationship Id="rId3" Type="http://schemas.openxmlformats.org/officeDocument/2006/relationships/tags" Target="../tags/tag392.xml"/><Relationship Id="rId21" Type="http://schemas.openxmlformats.org/officeDocument/2006/relationships/slideLayout" Target="../slideLayouts/slideLayout6.xml"/><Relationship Id="rId7" Type="http://schemas.openxmlformats.org/officeDocument/2006/relationships/tags" Target="../tags/tag396.xml"/><Relationship Id="rId12" Type="http://schemas.openxmlformats.org/officeDocument/2006/relationships/tags" Target="../tags/tag401.xml"/><Relationship Id="rId17" Type="http://schemas.openxmlformats.org/officeDocument/2006/relationships/tags" Target="../tags/tag406.xml"/><Relationship Id="rId2" Type="http://schemas.openxmlformats.org/officeDocument/2006/relationships/tags" Target="../tags/tag391.xml"/><Relationship Id="rId16" Type="http://schemas.openxmlformats.org/officeDocument/2006/relationships/tags" Target="../tags/tag405.xml"/><Relationship Id="rId20" Type="http://schemas.openxmlformats.org/officeDocument/2006/relationships/tags" Target="../tags/tag409.xml"/><Relationship Id="rId1" Type="http://schemas.openxmlformats.org/officeDocument/2006/relationships/tags" Target="../tags/tag390.xml"/><Relationship Id="rId6" Type="http://schemas.openxmlformats.org/officeDocument/2006/relationships/tags" Target="../tags/tag395.xml"/><Relationship Id="rId11" Type="http://schemas.openxmlformats.org/officeDocument/2006/relationships/tags" Target="../tags/tag400.xml"/><Relationship Id="rId5" Type="http://schemas.openxmlformats.org/officeDocument/2006/relationships/tags" Target="../tags/tag394.xml"/><Relationship Id="rId15" Type="http://schemas.openxmlformats.org/officeDocument/2006/relationships/tags" Target="../tags/tag404.xml"/><Relationship Id="rId10" Type="http://schemas.openxmlformats.org/officeDocument/2006/relationships/tags" Target="../tags/tag399.xml"/><Relationship Id="rId19" Type="http://schemas.openxmlformats.org/officeDocument/2006/relationships/tags" Target="../tags/tag408.xml"/><Relationship Id="rId4" Type="http://schemas.openxmlformats.org/officeDocument/2006/relationships/tags" Target="../tags/tag393.xml"/><Relationship Id="rId9" Type="http://schemas.openxmlformats.org/officeDocument/2006/relationships/tags" Target="../tags/tag398.xml"/><Relationship Id="rId14" Type="http://schemas.openxmlformats.org/officeDocument/2006/relationships/tags" Target="../tags/tag403.xml"/></Relationships>
</file>

<file path=ppt/slides/_rels/slide14.xml.rels><?xml version="1.0" encoding="UTF-8" standalone="yes"?>
<Relationships xmlns="http://schemas.openxmlformats.org/package/2006/relationships"><Relationship Id="rId8" Type="http://schemas.openxmlformats.org/officeDocument/2006/relationships/tags" Target="../tags/tag417.xml"/><Relationship Id="rId13" Type="http://schemas.openxmlformats.org/officeDocument/2006/relationships/tags" Target="../tags/tag422.xml"/><Relationship Id="rId18" Type="http://schemas.openxmlformats.org/officeDocument/2006/relationships/tags" Target="../tags/tag427.xml"/><Relationship Id="rId3" Type="http://schemas.openxmlformats.org/officeDocument/2006/relationships/tags" Target="../tags/tag412.xml"/><Relationship Id="rId21" Type="http://schemas.openxmlformats.org/officeDocument/2006/relationships/slideLayout" Target="../slideLayouts/slideLayout6.xml"/><Relationship Id="rId7" Type="http://schemas.openxmlformats.org/officeDocument/2006/relationships/tags" Target="../tags/tag416.xml"/><Relationship Id="rId12" Type="http://schemas.openxmlformats.org/officeDocument/2006/relationships/tags" Target="../tags/tag421.xml"/><Relationship Id="rId17" Type="http://schemas.openxmlformats.org/officeDocument/2006/relationships/tags" Target="../tags/tag426.xml"/><Relationship Id="rId2" Type="http://schemas.openxmlformats.org/officeDocument/2006/relationships/tags" Target="../tags/tag411.xml"/><Relationship Id="rId16" Type="http://schemas.openxmlformats.org/officeDocument/2006/relationships/tags" Target="../tags/tag425.xml"/><Relationship Id="rId20" Type="http://schemas.openxmlformats.org/officeDocument/2006/relationships/tags" Target="../tags/tag429.xml"/><Relationship Id="rId1" Type="http://schemas.openxmlformats.org/officeDocument/2006/relationships/tags" Target="../tags/tag410.xml"/><Relationship Id="rId6" Type="http://schemas.openxmlformats.org/officeDocument/2006/relationships/tags" Target="../tags/tag415.xml"/><Relationship Id="rId11" Type="http://schemas.openxmlformats.org/officeDocument/2006/relationships/tags" Target="../tags/tag420.xml"/><Relationship Id="rId5" Type="http://schemas.openxmlformats.org/officeDocument/2006/relationships/tags" Target="../tags/tag414.xml"/><Relationship Id="rId15" Type="http://schemas.openxmlformats.org/officeDocument/2006/relationships/tags" Target="../tags/tag424.xml"/><Relationship Id="rId10" Type="http://schemas.openxmlformats.org/officeDocument/2006/relationships/tags" Target="../tags/tag419.xml"/><Relationship Id="rId19" Type="http://schemas.openxmlformats.org/officeDocument/2006/relationships/tags" Target="../tags/tag428.xml"/><Relationship Id="rId4" Type="http://schemas.openxmlformats.org/officeDocument/2006/relationships/tags" Target="../tags/tag413.xml"/><Relationship Id="rId9" Type="http://schemas.openxmlformats.org/officeDocument/2006/relationships/tags" Target="../tags/tag418.xml"/><Relationship Id="rId14" Type="http://schemas.openxmlformats.org/officeDocument/2006/relationships/tags" Target="../tags/tag423.xml"/></Relationships>
</file>

<file path=ppt/slides/_rels/slide15.xml.rels><?xml version="1.0" encoding="UTF-8" standalone="yes"?>
<Relationships xmlns="http://schemas.openxmlformats.org/package/2006/relationships"><Relationship Id="rId8" Type="http://schemas.openxmlformats.org/officeDocument/2006/relationships/tags" Target="../tags/tag437.xml"/><Relationship Id="rId13" Type="http://schemas.openxmlformats.org/officeDocument/2006/relationships/tags" Target="../tags/tag442.xml"/><Relationship Id="rId18" Type="http://schemas.openxmlformats.org/officeDocument/2006/relationships/tags" Target="../tags/tag447.xml"/><Relationship Id="rId3" Type="http://schemas.openxmlformats.org/officeDocument/2006/relationships/tags" Target="../tags/tag432.xml"/><Relationship Id="rId21" Type="http://schemas.openxmlformats.org/officeDocument/2006/relationships/slideLayout" Target="../slideLayouts/slideLayout6.xml"/><Relationship Id="rId7" Type="http://schemas.openxmlformats.org/officeDocument/2006/relationships/tags" Target="../tags/tag436.xml"/><Relationship Id="rId12" Type="http://schemas.openxmlformats.org/officeDocument/2006/relationships/tags" Target="../tags/tag441.xml"/><Relationship Id="rId17" Type="http://schemas.openxmlformats.org/officeDocument/2006/relationships/tags" Target="../tags/tag446.xml"/><Relationship Id="rId2" Type="http://schemas.openxmlformats.org/officeDocument/2006/relationships/tags" Target="../tags/tag431.xml"/><Relationship Id="rId16" Type="http://schemas.openxmlformats.org/officeDocument/2006/relationships/tags" Target="../tags/tag445.xml"/><Relationship Id="rId20" Type="http://schemas.openxmlformats.org/officeDocument/2006/relationships/tags" Target="../tags/tag449.xml"/><Relationship Id="rId1" Type="http://schemas.openxmlformats.org/officeDocument/2006/relationships/tags" Target="../tags/tag430.xml"/><Relationship Id="rId6" Type="http://schemas.openxmlformats.org/officeDocument/2006/relationships/tags" Target="../tags/tag435.xml"/><Relationship Id="rId11" Type="http://schemas.openxmlformats.org/officeDocument/2006/relationships/tags" Target="../tags/tag440.xml"/><Relationship Id="rId5" Type="http://schemas.openxmlformats.org/officeDocument/2006/relationships/tags" Target="../tags/tag434.xml"/><Relationship Id="rId15" Type="http://schemas.openxmlformats.org/officeDocument/2006/relationships/tags" Target="../tags/tag444.xml"/><Relationship Id="rId10" Type="http://schemas.openxmlformats.org/officeDocument/2006/relationships/tags" Target="../tags/tag439.xml"/><Relationship Id="rId19" Type="http://schemas.openxmlformats.org/officeDocument/2006/relationships/tags" Target="../tags/tag448.xml"/><Relationship Id="rId4" Type="http://schemas.openxmlformats.org/officeDocument/2006/relationships/tags" Target="../tags/tag433.xml"/><Relationship Id="rId9" Type="http://schemas.openxmlformats.org/officeDocument/2006/relationships/tags" Target="../tags/tag438.xml"/><Relationship Id="rId14" Type="http://schemas.openxmlformats.org/officeDocument/2006/relationships/tags" Target="../tags/tag443.xml"/></Relationships>
</file>

<file path=ppt/slides/_rels/slide16.xml.rels><?xml version="1.0" encoding="UTF-8" standalone="yes"?>
<Relationships xmlns="http://schemas.openxmlformats.org/package/2006/relationships"><Relationship Id="rId8" Type="http://schemas.openxmlformats.org/officeDocument/2006/relationships/tags" Target="../tags/tag457.xml"/><Relationship Id="rId13" Type="http://schemas.openxmlformats.org/officeDocument/2006/relationships/tags" Target="../tags/tag462.xml"/><Relationship Id="rId18" Type="http://schemas.openxmlformats.org/officeDocument/2006/relationships/tags" Target="../tags/tag467.xml"/><Relationship Id="rId3" Type="http://schemas.openxmlformats.org/officeDocument/2006/relationships/tags" Target="../tags/tag452.xml"/><Relationship Id="rId21" Type="http://schemas.openxmlformats.org/officeDocument/2006/relationships/slideLayout" Target="../slideLayouts/slideLayout6.xml"/><Relationship Id="rId7" Type="http://schemas.openxmlformats.org/officeDocument/2006/relationships/tags" Target="../tags/tag456.xml"/><Relationship Id="rId12" Type="http://schemas.openxmlformats.org/officeDocument/2006/relationships/tags" Target="../tags/tag461.xml"/><Relationship Id="rId17" Type="http://schemas.openxmlformats.org/officeDocument/2006/relationships/tags" Target="../tags/tag466.xml"/><Relationship Id="rId2" Type="http://schemas.openxmlformats.org/officeDocument/2006/relationships/tags" Target="../tags/tag451.xml"/><Relationship Id="rId16" Type="http://schemas.openxmlformats.org/officeDocument/2006/relationships/tags" Target="../tags/tag465.xml"/><Relationship Id="rId20" Type="http://schemas.openxmlformats.org/officeDocument/2006/relationships/tags" Target="../tags/tag469.xml"/><Relationship Id="rId1" Type="http://schemas.openxmlformats.org/officeDocument/2006/relationships/tags" Target="../tags/tag450.xml"/><Relationship Id="rId6" Type="http://schemas.openxmlformats.org/officeDocument/2006/relationships/tags" Target="../tags/tag455.xml"/><Relationship Id="rId11" Type="http://schemas.openxmlformats.org/officeDocument/2006/relationships/tags" Target="../tags/tag460.xml"/><Relationship Id="rId5" Type="http://schemas.openxmlformats.org/officeDocument/2006/relationships/tags" Target="../tags/tag454.xml"/><Relationship Id="rId15" Type="http://schemas.openxmlformats.org/officeDocument/2006/relationships/tags" Target="../tags/tag464.xml"/><Relationship Id="rId10" Type="http://schemas.openxmlformats.org/officeDocument/2006/relationships/tags" Target="../tags/tag459.xml"/><Relationship Id="rId19" Type="http://schemas.openxmlformats.org/officeDocument/2006/relationships/tags" Target="../tags/tag468.xml"/><Relationship Id="rId4" Type="http://schemas.openxmlformats.org/officeDocument/2006/relationships/tags" Target="../tags/tag453.xml"/><Relationship Id="rId9" Type="http://schemas.openxmlformats.org/officeDocument/2006/relationships/tags" Target="../tags/tag458.xml"/><Relationship Id="rId14" Type="http://schemas.openxmlformats.org/officeDocument/2006/relationships/tags" Target="../tags/tag463.xml"/></Relationships>
</file>

<file path=ppt/slides/_rels/slide17.xml.rels><?xml version="1.0" encoding="UTF-8" standalone="yes"?>
<Relationships xmlns="http://schemas.openxmlformats.org/package/2006/relationships"><Relationship Id="rId8" Type="http://schemas.openxmlformats.org/officeDocument/2006/relationships/tags" Target="../tags/tag477.xml"/><Relationship Id="rId13" Type="http://schemas.openxmlformats.org/officeDocument/2006/relationships/tags" Target="../tags/tag482.xml"/><Relationship Id="rId3" Type="http://schemas.openxmlformats.org/officeDocument/2006/relationships/tags" Target="../tags/tag472.xml"/><Relationship Id="rId7" Type="http://schemas.openxmlformats.org/officeDocument/2006/relationships/tags" Target="../tags/tag476.xml"/><Relationship Id="rId12" Type="http://schemas.openxmlformats.org/officeDocument/2006/relationships/tags" Target="../tags/tag481.xml"/><Relationship Id="rId2" Type="http://schemas.openxmlformats.org/officeDocument/2006/relationships/tags" Target="../tags/tag471.xml"/><Relationship Id="rId1" Type="http://schemas.openxmlformats.org/officeDocument/2006/relationships/tags" Target="../tags/tag470.xml"/><Relationship Id="rId6" Type="http://schemas.openxmlformats.org/officeDocument/2006/relationships/tags" Target="../tags/tag475.xml"/><Relationship Id="rId11" Type="http://schemas.openxmlformats.org/officeDocument/2006/relationships/tags" Target="../tags/tag480.xml"/><Relationship Id="rId5" Type="http://schemas.openxmlformats.org/officeDocument/2006/relationships/tags" Target="../tags/tag474.xml"/><Relationship Id="rId15" Type="http://schemas.openxmlformats.org/officeDocument/2006/relationships/slideLayout" Target="../slideLayouts/slideLayout6.xml"/><Relationship Id="rId10" Type="http://schemas.openxmlformats.org/officeDocument/2006/relationships/tags" Target="../tags/tag479.xml"/><Relationship Id="rId4" Type="http://schemas.openxmlformats.org/officeDocument/2006/relationships/tags" Target="../tags/tag473.xml"/><Relationship Id="rId9" Type="http://schemas.openxmlformats.org/officeDocument/2006/relationships/tags" Target="../tags/tag478.xml"/><Relationship Id="rId14" Type="http://schemas.openxmlformats.org/officeDocument/2006/relationships/tags" Target="../tags/tag483.xml"/></Relationships>
</file>

<file path=ppt/slides/_rels/slide18.xml.rels><?xml version="1.0" encoding="UTF-8" standalone="yes"?>
<Relationships xmlns="http://schemas.openxmlformats.org/package/2006/relationships"><Relationship Id="rId8" Type="http://schemas.openxmlformats.org/officeDocument/2006/relationships/tags" Target="../tags/tag491.xml"/><Relationship Id="rId13" Type="http://schemas.openxmlformats.org/officeDocument/2006/relationships/slideLayout" Target="../slideLayouts/slideLayout6.xml"/><Relationship Id="rId3" Type="http://schemas.openxmlformats.org/officeDocument/2006/relationships/tags" Target="../tags/tag486.xml"/><Relationship Id="rId7" Type="http://schemas.openxmlformats.org/officeDocument/2006/relationships/tags" Target="../tags/tag490.xml"/><Relationship Id="rId12" Type="http://schemas.openxmlformats.org/officeDocument/2006/relationships/tags" Target="../tags/tag495.xml"/><Relationship Id="rId2" Type="http://schemas.openxmlformats.org/officeDocument/2006/relationships/tags" Target="../tags/tag485.xml"/><Relationship Id="rId1" Type="http://schemas.openxmlformats.org/officeDocument/2006/relationships/tags" Target="../tags/tag484.xml"/><Relationship Id="rId6" Type="http://schemas.openxmlformats.org/officeDocument/2006/relationships/tags" Target="../tags/tag489.xml"/><Relationship Id="rId11" Type="http://schemas.openxmlformats.org/officeDocument/2006/relationships/tags" Target="../tags/tag494.xml"/><Relationship Id="rId5" Type="http://schemas.openxmlformats.org/officeDocument/2006/relationships/tags" Target="../tags/tag488.xml"/><Relationship Id="rId10" Type="http://schemas.openxmlformats.org/officeDocument/2006/relationships/tags" Target="../tags/tag493.xml"/><Relationship Id="rId4" Type="http://schemas.openxmlformats.org/officeDocument/2006/relationships/tags" Target="../tags/tag487.xml"/><Relationship Id="rId9" Type="http://schemas.openxmlformats.org/officeDocument/2006/relationships/tags" Target="../tags/tag492.xml"/></Relationships>
</file>

<file path=ppt/slides/_rels/slide19.xml.rels><?xml version="1.0" encoding="UTF-8" standalone="yes"?>
<Relationships xmlns="http://schemas.openxmlformats.org/package/2006/relationships"><Relationship Id="rId8" Type="http://schemas.openxmlformats.org/officeDocument/2006/relationships/tags" Target="../tags/tag503.xml"/><Relationship Id="rId13" Type="http://schemas.openxmlformats.org/officeDocument/2006/relationships/slideLayout" Target="../slideLayouts/slideLayout6.xml"/><Relationship Id="rId3" Type="http://schemas.openxmlformats.org/officeDocument/2006/relationships/tags" Target="../tags/tag498.xml"/><Relationship Id="rId7" Type="http://schemas.openxmlformats.org/officeDocument/2006/relationships/tags" Target="../tags/tag502.xml"/><Relationship Id="rId12" Type="http://schemas.openxmlformats.org/officeDocument/2006/relationships/tags" Target="../tags/tag507.xml"/><Relationship Id="rId2" Type="http://schemas.openxmlformats.org/officeDocument/2006/relationships/tags" Target="../tags/tag497.xml"/><Relationship Id="rId1" Type="http://schemas.openxmlformats.org/officeDocument/2006/relationships/tags" Target="../tags/tag496.xml"/><Relationship Id="rId6" Type="http://schemas.openxmlformats.org/officeDocument/2006/relationships/tags" Target="../tags/tag501.xml"/><Relationship Id="rId11" Type="http://schemas.openxmlformats.org/officeDocument/2006/relationships/tags" Target="../tags/tag506.xml"/><Relationship Id="rId5" Type="http://schemas.openxmlformats.org/officeDocument/2006/relationships/tags" Target="../tags/tag500.xml"/><Relationship Id="rId10" Type="http://schemas.openxmlformats.org/officeDocument/2006/relationships/tags" Target="../tags/tag505.xml"/><Relationship Id="rId4" Type="http://schemas.openxmlformats.org/officeDocument/2006/relationships/tags" Target="../tags/tag499.xml"/><Relationship Id="rId9" Type="http://schemas.openxmlformats.org/officeDocument/2006/relationships/tags" Target="../tags/tag504.xml"/></Relationships>
</file>

<file path=ppt/slides/_rels/slide2.xml.rels><?xml version="1.0" encoding="UTF-8" standalone="yes"?>
<Relationships xmlns="http://schemas.openxmlformats.org/package/2006/relationships"><Relationship Id="rId8" Type="http://schemas.openxmlformats.org/officeDocument/2006/relationships/tags" Target="../tags/tag274.xml"/><Relationship Id="rId13" Type="http://schemas.openxmlformats.org/officeDocument/2006/relationships/tags" Target="../tags/tag279.xml"/><Relationship Id="rId3" Type="http://schemas.openxmlformats.org/officeDocument/2006/relationships/tags" Target="../tags/tag269.xml"/><Relationship Id="rId7" Type="http://schemas.openxmlformats.org/officeDocument/2006/relationships/tags" Target="../tags/tag273.xml"/><Relationship Id="rId12" Type="http://schemas.openxmlformats.org/officeDocument/2006/relationships/tags" Target="../tags/tag278.xml"/><Relationship Id="rId2" Type="http://schemas.openxmlformats.org/officeDocument/2006/relationships/tags" Target="../tags/tag268.xml"/><Relationship Id="rId16" Type="http://schemas.openxmlformats.org/officeDocument/2006/relationships/slideLayout" Target="../slideLayouts/slideLayout13.xml"/><Relationship Id="rId1" Type="http://schemas.openxmlformats.org/officeDocument/2006/relationships/tags" Target="../tags/tag267.xml"/><Relationship Id="rId6" Type="http://schemas.openxmlformats.org/officeDocument/2006/relationships/tags" Target="../tags/tag272.xml"/><Relationship Id="rId11" Type="http://schemas.openxmlformats.org/officeDocument/2006/relationships/tags" Target="../tags/tag277.xml"/><Relationship Id="rId5" Type="http://schemas.openxmlformats.org/officeDocument/2006/relationships/tags" Target="../tags/tag271.xml"/><Relationship Id="rId15" Type="http://schemas.openxmlformats.org/officeDocument/2006/relationships/tags" Target="../tags/tag281.xml"/><Relationship Id="rId10" Type="http://schemas.openxmlformats.org/officeDocument/2006/relationships/tags" Target="../tags/tag276.xml"/><Relationship Id="rId4" Type="http://schemas.openxmlformats.org/officeDocument/2006/relationships/tags" Target="../tags/tag270.xml"/><Relationship Id="rId9" Type="http://schemas.openxmlformats.org/officeDocument/2006/relationships/tags" Target="../tags/tag275.xml"/><Relationship Id="rId14" Type="http://schemas.openxmlformats.org/officeDocument/2006/relationships/tags" Target="../tags/tag280.xml"/></Relationships>
</file>

<file path=ppt/slides/_rels/slide20.xml.rels><?xml version="1.0" encoding="UTF-8" standalone="yes"?>
<Relationships xmlns="http://schemas.openxmlformats.org/package/2006/relationships"><Relationship Id="rId8" Type="http://schemas.openxmlformats.org/officeDocument/2006/relationships/tags" Target="../tags/tag515.xml"/><Relationship Id="rId13" Type="http://schemas.openxmlformats.org/officeDocument/2006/relationships/slideLayout" Target="../slideLayouts/slideLayout6.xml"/><Relationship Id="rId3" Type="http://schemas.openxmlformats.org/officeDocument/2006/relationships/tags" Target="../tags/tag510.xml"/><Relationship Id="rId7" Type="http://schemas.openxmlformats.org/officeDocument/2006/relationships/tags" Target="../tags/tag514.xml"/><Relationship Id="rId12" Type="http://schemas.openxmlformats.org/officeDocument/2006/relationships/tags" Target="../tags/tag519.xml"/><Relationship Id="rId2" Type="http://schemas.openxmlformats.org/officeDocument/2006/relationships/tags" Target="../tags/tag509.xml"/><Relationship Id="rId1" Type="http://schemas.openxmlformats.org/officeDocument/2006/relationships/tags" Target="../tags/tag508.xml"/><Relationship Id="rId6" Type="http://schemas.openxmlformats.org/officeDocument/2006/relationships/tags" Target="../tags/tag513.xml"/><Relationship Id="rId11" Type="http://schemas.openxmlformats.org/officeDocument/2006/relationships/tags" Target="../tags/tag518.xml"/><Relationship Id="rId5" Type="http://schemas.openxmlformats.org/officeDocument/2006/relationships/tags" Target="../tags/tag512.xml"/><Relationship Id="rId10" Type="http://schemas.openxmlformats.org/officeDocument/2006/relationships/tags" Target="../tags/tag517.xml"/><Relationship Id="rId4" Type="http://schemas.openxmlformats.org/officeDocument/2006/relationships/tags" Target="../tags/tag511.xml"/><Relationship Id="rId9" Type="http://schemas.openxmlformats.org/officeDocument/2006/relationships/tags" Target="../tags/tag516.xml"/></Relationships>
</file>

<file path=ppt/slides/_rels/slide21.xml.rels><?xml version="1.0" encoding="UTF-8" standalone="yes"?>
<Relationships xmlns="http://schemas.openxmlformats.org/package/2006/relationships"><Relationship Id="rId3" Type="http://schemas.openxmlformats.org/officeDocument/2006/relationships/tags" Target="../tags/tag522.xml"/><Relationship Id="rId2" Type="http://schemas.openxmlformats.org/officeDocument/2006/relationships/tags" Target="../tags/tag521.xml"/><Relationship Id="rId1" Type="http://schemas.openxmlformats.org/officeDocument/2006/relationships/tags" Target="../tags/tag520.xml"/><Relationship Id="rId5" Type="http://schemas.openxmlformats.org/officeDocument/2006/relationships/slideLayout" Target="../slideLayouts/slideLayout14.xml"/><Relationship Id="rId4" Type="http://schemas.openxmlformats.org/officeDocument/2006/relationships/tags" Target="../tags/tag523.xml"/></Relationships>
</file>

<file path=ppt/slides/_rels/slide3.xml.rels><?xml version="1.0" encoding="UTF-8" standalone="yes"?>
<Relationships xmlns="http://schemas.openxmlformats.org/package/2006/relationships"><Relationship Id="rId8" Type="http://schemas.openxmlformats.org/officeDocument/2006/relationships/tags" Target="../tags/tag289.xml"/><Relationship Id="rId13" Type="http://schemas.openxmlformats.org/officeDocument/2006/relationships/tags" Target="../tags/tag294.xml"/><Relationship Id="rId18" Type="http://schemas.openxmlformats.org/officeDocument/2006/relationships/slideLayout" Target="../slideLayouts/slideLayout6.xml"/><Relationship Id="rId3" Type="http://schemas.openxmlformats.org/officeDocument/2006/relationships/tags" Target="../tags/tag284.xml"/><Relationship Id="rId21" Type="http://schemas.openxmlformats.org/officeDocument/2006/relationships/image" Target="../media/image2.png"/><Relationship Id="rId7" Type="http://schemas.openxmlformats.org/officeDocument/2006/relationships/tags" Target="../tags/tag288.xml"/><Relationship Id="rId12" Type="http://schemas.openxmlformats.org/officeDocument/2006/relationships/tags" Target="../tags/tag293.xml"/><Relationship Id="rId17" Type="http://schemas.openxmlformats.org/officeDocument/2006/relationships/tags" Target="../tags/tag298.xml"/><Relationship Id="rId25" Type="http://schemas.openxmlformats.org/officeDocument/2006/relationships/image" Target="../media/image6.png"/><Relationship Id="rId2" Type="http://schemas.openxmlformats.org/officeDocument/2006/relationships/tags" Target="../tags/tag283.xml"/><Relationship Id="rId16" Type="http://schemas.openxmlformats.org/officeDocument/2006/relationships/tags" Target="../tags/tag297.xml"/><Relationship Id="rId20" Type="http://schemas.openxmlformats.org/officeDocument/2006/relationships/image" Target="../media/image1.png"/><Relationship Id="rId1" Type="http://schemas.openxmlformats.org/officeDocument/2006/relationships/tags" Target="../tags/tag282.xml"/><Relationship Id="rId6" Type="http://schemas.openxmlformats.org/officeDocument/2006/relationships/tags" Target="../tags/tag287.xml"/><Relationship Id="rId11" Type="http://schemas.openxmlformats.org/officeDocument/2006/relationships/tags" Target="../tags/tag292.xml"/><Relationship Id="rId24" Type="http://schemas.openxmlformats.org/officeDocument/2006/relationships/image" Target="../media/image5.png"/><Relationship Id="rId5" Type="http://schemas.openxmlformats.org/officeDocument/2006/relationships/tags" Target="../tags/tag286.xml"/><Relationship Id="rId15" Type="http://schemas.openxmlformats.org/officeDocument/2006/relationships/tags" Target="../tags/tag296.xml"/><Relationship Id="rId23" Type="http://schemas.openxmlformats.org/officeDocument/2006/relationships/image" Target="../media/image4.png"/><Relationship Id="rId10" Type="http://schemas.openxmlformats.org/officeDocument/2006/relationships/tags" Target="../tags/tag291.xml"/><Relationship Id="rId19" Type="http://schemas.openxmlformats.org/officeDocument/2006/relationships/notesSlide" Target="../notesSlides/notesSlide1.xml"/><Relationship Id="rId4" Type="http://schemas.openxmlformats.org/officeDocument/2006/relationships/tags" Target="../tags/tag285.xml"/><Relationship Id="rId9" Type="http://schemas.openxmlformats.org/officeDocument/2006/relationships/tags" Target="../tags/tag290.xml"/><Relationship Id="rId14" Type="http://schemas.openxmlformats.org/officeDocument/2006/relationships/tags" Target="../tags/tag295.xml"/><Relationship Id="rId22"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tags" Target="../tags/tag306.xml"/><Relationship Id="rId13" Type="http://schemas.openxmlformats.org/officeDocument/2006/relationships/slideLayout" Target="../slideLayouts/slideLayout6.xml"/><Relationship Id="rId3" Type="http://schemas.openxmlformats.org/officeDocument/2006/relationships/tags" Target="../tags/tag301.xml"/><Relationship Id="rId7" Type="http://schemas.openxmlformats.org/officeDocument/2006/relationships/tags" Target="../tags/tag305.xml"/><Relationship Id="rId12" Type="http://schemas.openxmlformats.org/officeDocument/2006/relationships/tags" Target="../tags/tag310.xml"/><Relationship Id="rId17" Type="http://schemas.openxmlformats.org/officeDocument/2006/relationships/image" Target="../media/image9.png"/><Relationship Id="rId2" Type="http://schemas.openxmlformats.org/officeDocument/2006/relationships/tags" Target="../tags/tag300.xml"/><Relationship Id="rId16" Type="http://schemas.openxmlformats.org/officeDocument/2006/relationships/image" Target="../media/image8.jpg"/><Relationship Id="rId1" Type="http://schemas.openxmlformats.org/officeDocument/2006/relationships/tags" Target="../tags/tag299.xml"/><Relationship Id="rId6" Type="http://schemas.openxmlformats.org/officeDocument/2006/relationships/tags" Target="../tags/tag304.xml"/><Relationship Id="rId11" Type="http://schemas.openxmlformats.org/officeDocument/2006/relationships/tags" Target="../tags/tag309.xml"/><Relationship Id="rId5" Type="http://schemas.openxmlformats.org/officeDocument/2006/relationships/tags" Target="../tags/tag303.xml"/><Relationship Id="rId15" Type="http://schemas.openxmlformats.org/officeDocument/2006/relationships/image" Target="../media/image7.png"/><Relationship Id="rId10" Type="http://schemas.openxmlformats.org/officeDocument/2006/relationships/tags" Target="../tags/tag308.xml"/><Relationship Id="rId4" Type="http://schemas.openxmlformats.org/officeDocument/2006/relationships/tags" Target="../tags/tag302.xml"/><Relationship Id="rId9" Type="http://schemas.openxmlformats.org/officeDocument/2006/relationships/tags" Target="../tags/tag307.xml"/><Relationship Id="rId1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8" Type="http://schemas.openxmlformats.org/officeDocument/2006/relationships/tags" Target="../tags/tag318.xml"/><Relationship Id="rId13" Type="http://schemas.openxmlformats.org/officeDocument/2006/relationships/notesSlide" Target="../notesSlides/notesSlide3.xml"/><Relationship Id="rId3" Type="http://schemas.openxmlformats.org/officeDocument/2006/relationships/tags" Target="../tags/tag313.xml"/><Relationship Id="rId7" Type="http://schemas.openxmlformats.org/officeDocument/2006/relationships/tags" Target="../tags/tag317.xml"/><Relationship Id="rId12" Type="http://schemas.openxmlformats.org/officeDocument/2006/relationships/slideLayout" Target="../slideLayouts/slideLayout6.xml"/><Relationship Id="rId2" Type="http://schemas.openxmlformats.org/officeDocument/2006/relationships/tags" Target="../tags/tag312.xml"/><Relationship Id="rId16" Type="http://schemas.openxmlformats.org/officeDocument/2006/relationships/image" Target="../media/image11.png"/><Relationship Id="rId1" Type="http://schemas.openxmlformats.org/officeDocument/2006/relationships/tags" Target="../tags/tag311.xml"/><Relationship Id="rId6" Type="http://schemas.openxmlformats.org/officeDocument/2006/relationships/tags" Target="../tags/tag316.xml"/><Relationship Id="rId11" Type="http://schemas.openxmlformats.org/officeDocument/2006/relationships/tags" Target="../tags/tag321.xml"/><Relationship Id="rId5" Type="http://schemas.openxmlformats.org/officeDocument/2006/relationships/tags" Target="../tags/tag315.xml"/><Relationship Id="rId15" Type="http://schemas.microsoft.com/office/2007/relationships/hdphoto" Target="../media/hdphoto1.wdp"/><Relationship Id="rId10" Type="http://schemas.openxmlformats.org/officeDocument/2006/relationships/tags" Target="../tags/tag320.xml"/><Relationship Id="rId4" Type="http://schemas.openxmlformats.org/officeDocument/2006/relationships/tags" Target="../tags/tag314.xml"/><Relationship Id="rId9" Type="http://schemas.openxmlformats.org/officeDocument/2006/relationships/tags" Target="../tags/tag319.xml"/><Relationship Id="rId1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tags" Target="../tags/tag329.xml"/><Relationship Id="rId13" Type="http://schemas.openxmlformats.org/officeDocument/2006/relationships/notesSlide" Target="../notesSlides/notesSlide4.xml"/><Relationship Id="rId3" Type="http://schemas.openxmlformats.org/officeDocument/2006/relationships/tags" Target="../tags/tag324.xml"/><Relationship Id="rId7" Type="http://schemas.openxmlformats.org/officeDocument/2006/relationships/tags" Target="../tags/tag328.xml"/><Relationship Id="rId12" Type="http://schemas.openxmlformats.org/officeDocument/2006/relationships/slideLayout" Target="../slideLayouts/slideLayout6.xml"/><Relationship Id="rId2" Type="http://schemas.openxmlformats.org/officeDocument/2006/relationships/tags" Target="../tags/tag323.xml"/><Relationship Id="rId1" Type="http://schemas.openxmlformats.org/officeDocument/2006/relationships/tags" Target="../tags/tag322.xml"/><Relationship Id="rId6" Type="http://schemas.openxmlformats.org/officeDocument/2006/relationships/tags" Target="../tags/tag327.xml"/><Relationship Id="rId11" Type="http://schemas.openxmlformats.org/officeDocument/2006/relationships/tags" Target="../tags/tag332.xml"/><Relationship Id="rId5" Type="http://schemas.openxmlformats.org/officeDocument/2006/relationships/tags" Target="../tags/tag326.xml"/><Relationship Id="rId15" Type="http://schemas.openxmlformats.org/officeDocument/2006/relationships/image" Target="../media/image13.png"/><Relationship Id="rId10" Type="http://schemas.openxmlformats.org/officeDocument/2006/relationships/tags" Target="../tags/tag331.xml"/><Relationship Id="rId4" Type="http://schemas.openxmlformats.org/officeDocument/2006/relationships/tags" Target="../tags/tag325.xml"/><Relationship Id="rId9" Type="http://schemas.openxmlformats.org/officeDocument/2006/relationships/tags" Target="../tags/tag330.xml"/><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tags" Target="../tags/tag340.xml"/><Relationship Id="rId13" Type="http://schemas.openxmlformats.org/officeDocument/2006/relationships/notesSlide" Target="../notesSlides/notesSlide5.xml"/><Relationship Id="rId3" Type="http://schemas.openxmlformats.org/officeDocument/2006/relationships/tags" Target="../tags/tag335.xml"/><Relationship Id="rId7" Type="http://schemas.openxmlformats.org/officeDocument/2006/relationships/tags" Target="../tags/tag339.xml"/><Relationship Id="rId12" Type="http://schemas.openxmlformats.org/officeDocument/2006/relationships/slideLayout" Target="../slideLayouts/slideLayout6.xml"/><Relationship Id="rId2" Type="http://schemas.openxmlformats.org/officeDocument/2006/relationships/tags" Target="../tags/tag334.xml"/><Relationship Id="rId1" Type="http://schemas.openxmlformats.org/officeDocument/2006/relationships/tags" Target="../tags/tag333.xml"/><Relationship Id="rId6" Type="http://schemas.openxmlformats.org/officeDocument/2006/relationships/tags" Target="../tags/tag338.xml"/><Relationship Id="rId11" Type="http://schemas.openxmlformats.org/officeDocument/2006/relationships/tags" Target="../tags/tag343.xml"/><Relationship Id="rId5" Type="http://schemas.openxmlformats.org/officeDocument/2006/relationships/tags" Target="../tags/tag337.xml"/><Relationship Id="rId15" Type="http://schemas.openxmlformats.org/officeDocument/2006/relationships/image" Target="../media/image15.png"/><Relationship Id="rId10" Type="http://schemas.openxmlformats.org/officeDocument/2006/relationships/tags" Target="../tags/tag342.xml"/><Relationship Id="rId4" Type="http://schemas.openxmlformats.org/officeDocument/2006/relationships/tags" Target="../tags/tag336.xml"/><Relationship Id="rId9" Type="http://schemas.openxmlformats.org/officeDocument/2006/relationships/tags" Target="../tags/tag341.xml"/><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tags" Target="../tags/tag351.xml"/><Relationship Id="rId13" Type="http://schemas.openxmlformats.org/officeDocument/2006/relationships/tags" Target="../tags/tag356.xml"/><Relationship Id="rId18" Type="http://schemas.openxmlformats.org/officeDocument/2006/relationships/slideLayout" Target="../slideLayouts/slideLayout6.xml"/><Relationship Id="rId3" Type="http://schemas.openxmlformats.org/officeDocument/2006/relationships/tags" Target="../tags/tag346.xml"/><Relationship Id="rId7" Type="http://schemas.openxmlformats.org/officeDocument/2006/relationships/tags" Target="../tags/tag350.xml"/><Relationship Id="rId12" Type="http://schemas.openxmlformats.org/officeDocument/2006/relationships/tags" Target="../tags/tag355.xml"/><Relationship Id="rId17" Type="http://schemas.openxmlformats.org/officeDocument/2006/relationships/tags" Target="../tags/tag360.xml"/><Relationship Id="rId2" Type="http://schemas.openxmlformats.org/officeDocument/2006/relationships/tags" Target="../tags/tag345.xml"/><Relationship Id="rId16" Type="http://schemas.openxmlformats.org/officeDocument/2006/relationships/tags" Target="../tags/tag359.xml"/><Relationship Id="rId1" Type="http://schemas.openxmlformats.org/officeDocument/2006/relationships/tags" Target="../tags/tag344.xml"/><Relationship Id="rId6" Type="http://schemas.openxmlformats.org/officeDocument/2006/relationships/tags" Target="../tags/tag349.xml"/><Relationship Id="rId11" Type="http://schemas.openxmlformats.org/officeDocument/2006/relationships/tags" Target="../tags/tag354.xml"/><Relationship Id="rId5" Type="http://schemas.openxmlformats.org/officeDocument/2006/relationships/tags" Target="../tags/tag348.xml"/><Relationship Id="rId15" Type="http://schemas.openxmlformats.org/officeDocument/2006/relationships/tags" Target="../tags/tag358.xml"/><Relationship Id="rId10" Type="http://schemas.openxmlformats.org/officeDocument/2006/relationships/tags" Target="../tags/tag353.xml"/><Relationship Id="rId19" Type="http://schemas.openxmlformats.org/officeDocument/2006/relationships/notesSlide" Target="../notesSlides/notesSlide6.xml"/><Relationship Id="rId4" Type="http://schemas.openxmlformats.org/officeDocument/2006/relationships/tags" Target="../tags/tag347.xml"/><Relationship Id="rId9" Type="http://schemas.openxmlformats.org/officeDocument/2006/relationships/tags" Target="../tags/tag352.xml"/><Relationship Id="rId14" Type="http://schemas.openxmlformats.org/officeDocument/2006/relationships/tags" Target="../tags/tag357.xml"/></Relationships>
</file>

<file path=ppt/slides/_rels/slide9.xml.rels><?xml version="1.0" encoding="UTF-8" standalone="yes"?>
<Relationships xmlns="http://schemas.openxmlformats.org/package/2006/relationships"><Relationship Id="rId3" Type="http://schemas.openxmlformats.org/officeDocument/2006/relationships/tags" Target="../tags/tag363.xml"/><Relationship Id="rId7" Type="http://schemas.openxmlformats.org/officeDocument/2006/relationships/notesSlide" Target="../notesSlides/notesSlide7.xml"/><Relationship Id="rId2" Type="http://schemas.openxmlformats.org/officeDocument/2006/relationships/tags" Target="../tags/tag362.xml"/><Relationship Id="rId1" Type="http://schemas.openxmlformats.org/officeDocument/2006/relationships/tags" Target="../tags/tag361.xml"/><Relationship Id="rId6" Type="http://schemas.openxmlformats.org/officeDocument/2006/relationships/slideLayout" Target="../slideLayouts/slideLayout6.xml"/><Relationship Id="rId5" Type="http://schemas.openxmlformats.org/officeDocument/2006/relationships/tags" Target="../tags/tag365.xml"/><Relationship Id="rId4" Type="http://schemas.openxmlformats.org/officeDocument/2006/relationships/tags" Target="../tags/tag3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p:cNvSpPr>
            <a:spLocks noGrp="1"/>
          </p:cNvSpPr>
          <p:nvPr>
            <p:ph type="ctrTitle"/>
            <p:custDataLst>
              <p:tags r:id="rId2"/>
            </p:custDataLst>
          </p:nvPr>
        </p:nvSpPr>
        <p:spPr/>
        <p:txBody>
          <a:bodyPr/>
          <a:lstStyle/>
          <a:p>
            <a:pPr marL="0" indent="0" algn="r">
              <a:lnSpc>
                <a:spcPct val="100000"/>
              </a:lnSpc>
              <a:spcBef>
                <a:spcPts val="0"/>
              </a:spcBef>
              <a:spcAft>
                <a:spcPts val="0"/>
              </a:spcAft>
              <a:buSzPct val="100000"/>
            </a:pPr>
            <a:r>
              <a:rPr lang="zh-CN" altLang="en-US" dirty="0"/>
              <a:t>第三阶段汇报</a:t>
            </a:r>
          </a:p>
        </p:txBody>
      </p:sp>
      <p:sp>
        <p:nvSpPr>
          <p:cNvPr id="9" name="副标题"/>
          <p:cNvSpPr>
            <a:spLocks noGrp="1"/>
          </p:cNvSpPr>
          <p:nvPr>
            <p:ph type="subTitle" idx="1"/>
            <p:custDataLst>
              <p:tags r:id="rId3"/>
            </p:custDataLst>
          </p:nvPr>
        </p:nvSpPr>
        <p:spPr/>
        <p:txBody>
          <a:bodyPr/>
          <a:lstStyle/>
          <a:p>
            <a:pPr marL="0" indent="0" algn="r">
              <a:lnSpc>
                <a:spcPct val="100000"/>
              </a:lnSpc>
              <a:spcBef>
                <a:spcPts val="1000"/>
              </a:spcBef>
              <a:spcAft>
                <a:spcPts val="0"/>
              </a:spcAft>
              <a:buSzPct val="100000"/>
            </a:pPr>
            <a:r>
              <a:rPr lang="zh-CN" altLang="en-US" sz="2400" dirty="0"/>
              <a:t>小组成员：张嘉轩，潘蕾蔓，丁兆祥</a:t>
            </a:r>
          </a:p>
        </p:txBody>
      </p:sp>
      <p:sp>
        <p:nvSpPr>
          <p:cNvPr id="11" name="日期时间"/>
          <p:cNvSpPr>
            <a:spLocks noGrp="1"/>
          </p:cNvSpPr>
          <p:nvPr>
            <p:custDataLst>
              <p:tags r:id="rId4"/>
            </p:custDataLst>
          </p:nvPr>
        </p:nvSpPr>
        <p:spPr>
          <a:xfrm>
            <a:off x="911225" y="504000"/>
            <a:ext cx="2880000" cy="504000"/>
          </a:xfrm>
          <a:prstGeom prst="rect">
            <a:avLst/>
          </a:prstGeom>
        </p:spPr>
        <p:txBody>
          <a:bodyPr vert="horz" wrap="square" lIns="0" tIns="0" rIns="0" bIns="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60000"/>
                    <a:lumOff val="40000"/>
                  </a:schemeClr>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tx1">
                    <a:lumMod val="60000"/>
                    <a:lumOff val="40000"/>
                  </a:schemeClr>
                </a:solidFill>
              </a:rPr>
              <a:t>2024/12/19</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dirty="0"/>
              <a:t>第三方云平台测试</a:t>
            </a:r>
          </a:p>
        </p:txBody>
      </p:sp>
      <p:sp>
        <p:nvSpPr>
          <p:cNvPr id="8" name="矩形 7"/>
          <p:cNvSpPr/>
          <p:nvPr userDrawn="1">
            <p:custDataLst>
              <p:tags r:id="rId3"/>
            </p:custDataLst>
          </p:nvPr>
        </p:nvSpPr>
        <p:spPr>
          <a:xfrm>
            <a:off x="0" y="3048000"/>
            <a:ext cx="12192000" cy="3810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useBgFill="1">
        <p:nvSpPr>
          <p:cNvPr id="5" name="矩形 4"/>
          <p:cNvSpPr/>
          <p:nvPr>
            <p:custDataLst>
              <p:tags r:id="rId4"/>
            </p:custDataLst>
          </p:nvPr>
        </p:nvSpPr>
        <p:spPr>
          <a:xfrm>
            <a:off x="701040" y="1828800"/>
            <a:ext cx="10800715" cy="3823970"/>
          </a:xfrm>
          <a:prstGeom prst="rect">
            <a:avLst/>
          </a:prstGeom>
          <a:ln>
            <a:noFill/>
          </a:ln>
          <a:effectLst>
            <a:outerShdw blurRad="127000" dist="38100" dir="5400000" algn="t" rotWithShape="0">
              <a:schemeClr val="dk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0000" rIns="360000" numCol="1" spcCol="0" rtlCol="0" fromWordArt="0" anchor="ctr" anchorCtr="0" forceAA="0" compatLnSpc="1">
            <a:noAutofit/>
          </a:bodyPr>
          <a:lstStyle/>
          <a:p>
            <a:pPr algn="just">
              <a:lnSpc>
                <a:spcPct val="130000"/>
              </a:lnSpc>
            </a:pPr>
            <a:endParaRPr lang="zh-CN" altLang="en-US" spc="150" dirty="0">
              <a:ln w="3175">
                <a:noFill/>
                <a:prstDash val="dash"/>
              </a:ln>
              <a:solidFill>
                <a:srgbClr val="262626"/>
              </a:solidFill>
              <a:uFillTx/>
              <a:latin typeface="+mn-ea"/>
              <a:ea typeface="微软雅黑" panose="020B0503020204020204" charset="-122"/>
              <a:cs typeface="微软雅黑" panose="020B0503020204020204" charset="-122"/>
              <a:sym typeface="+mn-ea"/>
            </a:endParaRPr>
          </a:p>
        </p:txBody>
      </p:sp>
      <p:sp>
        <p:nvSpPr>
          <p:cNvPr id="6" name="文本框 5"/>
          <p:cNvSpPr txBox="1"/>
          <p:nvPr>
            <p:custDataLst>
              <p:tags r:id="rId5"/>
            </p:custDataLst>
          </p:nvPr>
        </p:nvSpPr>
        <p:spPr>
          <a:xfrm>
            <a:off x="1143635" y="2055495"/>
            <a:ext cx="9916160" cy="3355340"/>
          </a:xfrm>
          <a:prstGeom prst="rect">
            <a:avLst/>
          </a:prstGeom>
          <a:noFill/>
        </p:spPr>
        <p:txBody>
          <a:bodyPr wrap="square" lIns="0" tIns="0" rIns="0" bIns="0" rtlCol="0" anchor="ctr" anchorCtr="0">
            <a:normAutofit fontScale="97500" lnSpcReduction="10000"/>
          </a:bodyPr>
          <a:lstStyle/>
          <a:p>
            <a:pPr algn="l">
              <a:buClrTx/>
              <a:buSzTx/>
              <a:buNone/>
            </a:pPr>
            <a:r>
              <a:rPr lang="zh-CN" altLang="en-US" sz="1600" b="1" dirty="0">
                <a:solidFill>
                  <a:schemeClr val="dk1"/>
                </a:solidFill>
                <a:cs typeface="汉仪中黑 简" panose="00020600040101010101" charset="-122"/>
                <a:sym typeface="+mn-ea"/>
              </a:rPr>
              <a:t>第二个低危漏洞</a:t>
            </a:r>
          </a:p>
          <a:p>
            <a:pPr algn="l">
              <a:buClrTx/>
              <a:buSzTx/>
              <a:buNone/>
            </a:pPr>
            <a:endParaRPr lang="zh-CN" altLang="en-US" sz="1600" b="1" dirty="0">
              <a:solidFill>
                <a:schemeClr val="dk1"/>
              </a:solidFill>
              <a:cs typeface="汉仪中黑 简" panose="00020600040101010101" charset="-122"/>
            </a:endParaRPr>
          </a:p>
          <a:p>
            <a:pPr algn="l">
              <a:lnSpc>
                <a:spcPct val="100000"/>
              </a:lnSpc>
              <a:buClrTx/>
              <a:buSzTx/>
              <a:buNone/>
            </a:pPr>
            <a:r>
              <a:rPr lang="zh-CN" altLang="en-US" sz="1600" dirty="0">
                <a:solidFill>
                  <a:schemeClr val="dk1"/>
                </a:solidFill>
                <a:cs typeface="汉仪中黑 简" panose="00020600040101010101" charset="-122"/>
                <a:sym typeface="+mn-ea"/>
              </a:rPr>
              <a:t>以下结点设置可被外部调用导致敏感信息泄露.</a:t>
            </a:r>
          </a:p>
          <a:p>
            <a:pPr algn="l">
              <a:buClrTx/>
              <a:buSzTx/>
              <a:buNone/>
            </a:pPr>
            <a:r>
              <a:rPr lang="zh-CN" altLang="en-US" sz="1600" dirty="0">
                <a:solidFill>
                  <a:schemeClr val="dk1"/>
                </a:solidFill>
                <a:cs typeface="汉仪中黑 简" panose="00020600040101010101" charset="-122"/>
                <a:sym typeface="+mn-ea"/>
              </a:rPr>
              <a:t>2. android:debuggable=true</a:t>
            </a:r>
            <a:endParaRPr lang="zh-CN" altLang="en-US" sz="1600" dirty="0">
              <a:solidFill>
                <a:schemeClr val="dk1"/>
              </a:solidFill>
              <a:cs typeface="汉仪中黑 简" panose="00020600040101010101" charset="-122"/>
            </a:endParaRPr>
          </a:p>
          <a:p>
            <a:pPr algn="l">
              <a:buClrTx/>
              <a:buSzTx/>
              <a:buNone/>
            </a:pPr>
            <a:endParaRPr lang="zh-CN" altLang="en-US" sz="1600" dirty="0">
              <a:solidFill>
                <a:schemeClr val="dk1"/>
              </a:solidFill>
              <a:cs typeface="汉仪中黑 简" panose="00020600040101010101" charset="-122"/>
            </a:endParaRPr>
          </a:p>
          <a:p>
            <a:pPr algn="l">
              <a:buClrTx/>
              <a:buSzTx/>
              <a:buNone/>
            </a:pPr>
            <a:r>
              <a:rPr lang="zh-CN" altLang="en-US" sz="1600" dirty="0">
                <a:solidFill>
                  <a:schemeClr val="dk1"/>
                </a:solidFill>
                <a:cs typeface="汉仪中黑 简" panose="00020600040101010101" charset="-122"/>
                <a:sym typeface="+mn-ea"/>
              </a:rPr>
              <a:t>解释：android:debuggable 属性控制应用是否允许调试。如果该属性设置为 true，表示开发者在应用中启用了调试功能，这意味着开发者可以使用调试器来调试应用的运行。然而，如果在生产环境中启用该功能，会暴露应用的内部实现，允许攻击者通过调试工具获取敏感信息或利用应用中的漏洞进行攻击。</a:t>
            </a:r>
            <a:endParaRPr lang="zh-CN" altLang="en-US" sz="1600" dirty="0">
              <a:solidFill>
                <a:schemeClr val="dk1"/>
              </a:solidFill>
              <a:cs typeface="汉仪中黑 简" panose="00020600040101010101" charset="-122"/>
            </a:endParaRPr>
          </a:p>
          <a:p>
            <a:pPr algn="l">
              <a:buClrTx/>
              <a:buSzTx/>
              <a:buNone/>
            </a:pPr>
            <a:endParaRPr lang="zh-CN" altLang="en-US" sz="1600" dirty="0">
              <a:solidFill>
                <a:schemeClr val="dk1"/>
              </a:solidFill>
              <a:cs typeface="汉仪中黑 简" panose="00020600040101010101" charset="-122"/>
            </a:endParaRPr>
          </a:p>
          <a:p>
            <a:pPr algn="l">
              <a:buClrTx/>
              <a:buSzTx/>
              <a:buNone/>
            </a:pPr>
            <a:r>
              <a:rPr lang="zh-CN" altLang="en-US" sz="1600" dirty="0">
                <a:solidFill>
                  <a:schemeClr val="dk1"/>
                </a:solidFill>
                <a:cs typeface="汉仪中黑 简" panose="00020600040101010101" charset="-122"/>
                <a:sym typeface="+mn-ea"/>
              </a:rPr>
              <a:t>问题：恶意用户可以通过调试工具（如 Android Studio 或 adb）来进行反向工程，查看应用代码、提取敏感信息（如硬编码的密码、API 密钥等）或修改应用行为。调试模式下，攻击者还可以访问更多的调试接口（如 logcat 输出），进一步了解应用内部工作原理。</a:t>
            </a:r>
            <a:endParaRPr lang="zh-CN" altLang="en-US" sz="1600" dirty="0">
              <a:solidFill>
                <a:schemeClr val="dk1"/>
              </a:solidFill>
              <a:cs typeface="汉仪中黑 简" panose="00020600040101010101" charset="-122"/>
            </a:endParaRPr>
          </a:p>
          <a:p>
            <a:pPr algn="l">
              <a:buClrTx/>
              <a:buSzTx/>
              <a:buNone/>
            </a:pPr>
            <a:endParaRPr lang="zh-CN" altLang="en-US" sz="1600" dirty="0">
              <a:solidFill>
                <a:schemeClr val="dk1"/>
              </a:solidFill>
              <a:cs typeface="汉仪中黑 简" panose="00020600040101010101" charset="-122"/>
            </a:endParaRPr>
          </a:p>
          <a:p>
            <a:pPr algn="l">
              <a:buClrTx/>
              <a:buSzTx/>
              <a:buNone/>
            </a:pPr>
            <a:r>
              <a:rPr lang="zh-CN" altLang="en-US" sz="1600" dirty="0">
                <a:solidFill>
                  <a:schemeClr val="dk1"/>
                </a:solidFill>
                <a:cs typeface="汉仪中黑 简" panose="00020600040101010101" charset="-122"/>
                <a:sym typeface="+mn-ea"/>
              </a:rPr>
              <a:t>解决方案：在发布版本中，务必将 android:debuggable 设置为 false，确保调试功能在生产环境中被禁用。</a:t>
            </a:r>
            <a:endParaRPr lang="zh-CN" altLang="en-US" sz="1600" kern="0" dirty="0">
              <a:ln>
                <a:noFill/>
                <a:prstDash val="sysDot"/>
              </a:ln>
              <a:solidFill>
                <a:schemeClr val="tx1">
                  <a:lumMod val="85000"/>
                  <a:lumOff val="15000"/>
                </a:schemeClr>
              </a:solidFill>
              <a:latin typeface="+mn-ea"/>
              <a:sym typeface="+mn-ea"/>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a:t>第三方云平台测试</a:t>
            </a:r>
          </a:p>
        </p:txBody>
      </p:sp>
      <p:sp>
        <p:nvSpPr>
          <p:cNvPr id="8" name="矩形 7"/>
          <p:cNvSpPr/>
          <p:nvPr userDrawn="1">
            <p:custDataLst>
              <p:tags r:id="rId3"/>
            </p:custDataLst>
          </p:nvPr>
        </p:nvSpPr>
        <p:spPr>
          <a:xfrm>
            <a:off x="0" y="3048000"/>
            <a:ext cx="12192000" cy="3810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useBgFill="1">
        <p:nvSpPr>
          <p:cNvPr id="5" name="矩形 4"/>
          <p:cNvSpPr/>
          <p:nvPr>
            <p:custDataLst>
              <p:tags r:id="rId4"/>
            </p:custDataLst>
          </p:nvPr>
        </p:nvSpPr>
        <p:spPr>
          <a:xfrm>
            <a:off x="701040" y="1828800"/>
            <a:ext cx="10800715" cy="3823970"/>
          </a:xfrm>
          <a:prstGeom prst="rect">
            <a:avLst/>
          </a:prstGeom>
          <a:ln>
            <a:noFill/>
          </a:ln>
          <a:effectLst>
            <a:outerShdw blurRad="127000" dist="38100" dir="5400000" algn="t" rotWithShape="0">
              <a:schemeClr val="dk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0000" rIns="360000" numCol="1" spcCol="0" rtlCol="0" fromWordArt="0" anchor="ctr" anchorCtr="0" forceAA="0" compatLnSpc="1">
            <a:noAutofit/>
          </a:bodyPr>
          <a:lstStyle/>
          <a:p>
            <a:pPr algn="just">
              <a:lnSpc>
                <a:spcPct val="130000"/>
              </a:lnSpc>
            </a:pPr>
            <a:endParaRPr lang="zh-CN" altLang="en-US" spc="150" dirty="0">
              <a:ln w="3175">
                <a:noFill/>
                <a:prstDash val="dash"/>
              </a:ln>
              <a:solidFill>
                <a:srgbClr val="262626"/>
              </a:solidFill>
              <a:uFillTx/>
              <a:latin typeface="+mn-ea"/>
              <a:ea typeface="微软雅黑" panose="020B0503020204020204" charset="-122"/>
              <a:cs typeface="微软雅黑" panose="020B0503020204020204" charset="-122"/>
              <a:sym typeface="+mn-ea"/>
            </a:endParaRPr>
          </a:p>
        </p:txBody>
      </p:sp>
      <p:sp>
        <p:nvSpPr>
          <p:cNvPr id="6" name="文本框 5"/>
          <p:cNvSpPr txBox="1"/>
          <p:nvPr>
            <p:custDataLst>
              <p:tags r:id="rId5"/>
            </p:custDataLst>
          </p:nvPr>
        </p:nvSpPr>
        <p:spPr>
          <a:xfrm>
            <a:off x="1143635" y="2055495"/>
            <a:ext cx="9916160" cy="3355340"/>
          </a:xfrm>
          <a:prstGeom prst="rect">
            <a:avLst/>
          </a:prstGeom>
          <a:noFill/>
        </p:spPr>
        <p:txBody>
          <a:bodyPr wrap="square" lIns="0" tIns="0" rIns="0" bIns="0" rtlCol="0" anchor="ctr" anchorCtr="0">
            <a:normAutofit fontScale="90000"/>
          </a:bodyPr>
          <a:lstStyle/>
          <a:p>
            <a:pPr algn="l">
              <a:buClrTx/>
              <a:buSzTx/>
              <a:buNone/>
            </a:pPr>
            <a:r>
              <a:rPr lang="zh-CN" altLang="en-US" sz="1600" b="1" dirty="0">
                <a:solidFill>
                  <a:schemeClr val="dk1"/>
                </a:solidFill>
                <a:cs typeface="汉仪中黑 简" panose="00020600040101010101" charset="-122"/>
                <a:sym typeface="+mn-ea"/>
              </a:rPr>
              <a:t>安全风险</a:t>
            </a:r>
            <a:endParaRPr lang="zh-CN" altLang="en-US" sz="1600" b="1" dirty="0">
              <a:solidFill>
                <a:schemeClr val="dk1"/>
              </a:solidFill>
              <a:cs typeface="汉仪中黑 简" panose="00020600040101010101" charset="-122"/>
            </a:endParaRPr>
          </a:p>
          <a:p>
            <a:pPr algn="l">
              <a:buClrTx/>
              <a:buSzTx/>
              <a:buNone/>
            </a:pPr>
            <a:endParaRPr lang="zh-CN" altLang="en-US" sz="1600" dirty="0">
              <a:solidFill>
                <a:schemeClr val="dk1"/>
              </a:solidFill>
              <a:cs typeface="汉仪中黑 简" panose="00020600040101010101" charset="-122"/>
            </a:endParaRPr>
          </a:p>
          <a:p>
            <a:pPr algn="l">
              <a:buClrTx/>
              <a:buSzTx/>
              <a:buNone/>
            </a:pPr>
            <a:r>
              <a:rPr lang="en-US" altLang="zh-CN" sz="1600" dirty="0" err="1">
                <a:solidFill>
                  <a:schemeClr val="dk1"/>
                </a:solidFill>
                <a:cs typeface="汉仪中黑 简" panose="00020600040101010101" charset="-122"/>
                <a:sym typeface="+mn-ea"/>
              </a:rPr>
              <a:t>BroadcastReceiver</a:t>
            </a:r>
            <a:r>
              <a:rPr lang="en-US" altLang="zh-CN" sz="1600" dirty="0">
                <a:solidFill>
                  <a:schemeClr val="dk1"/>
                </a:solidFill>
                <a:cs typeface="汉仪中黑 简" panose="00020600040101010101" charset="-122"/>
                <a:sym typeface="+mn-ea"/>
              </a:rPr>
              <a:t> </a:t>
            </a:r>
            <a:r>
              <a:rPr lang="zh-CN" altLang="en-US" sz="1600" dirty="0">
                <a:solidFill>
                  <a:schemeClr val="dk1"/>
                </a:solidFill>
                <a:cs typeface="汉仪中黑 简" panose="00020600040101010101" charset="-122"/>
                <a:sym typeface="+mn-ea"/>
              </a:rPr>
              <a:t>组件暴露风险</a:t>
            </a:r>
            <a:endParaRPr lang="zh-CN" altLang="en-US" sz="1600" dirty="0">
              <a:solidFill>
                <a:schemeClr val="dk1"/>
              </a:solidFill>
              <a:cs typeface="汉仪中黑 简" panose="00020600040101010101" charset="-122"/>
            </a:endParaRPr>
          </a:p>
          <a:p>
            <a:pPr algn="l">
              <a:buClrTx/>
              <a:buSzTx/>
              <a:buNone/>
            </a:pPr>
            <a:endParaRPr lang="zh-CN" altLang="en-US" sz="1600" dirty="0">
              <a:solidFill>
                <a:schemeClr val="dk1"/>
              </a:solidFill>
              <a:cs typeface="汉仪中黑 简" panose="00020600040101010101" charset="-122"/>
            </a:endParaRPr>
          </a:p>
          <a:p>
            <a:pPr algn="l">
              <a:buClrTx/>
              <a:buSzTx/>
              <a:buNone/>
            </a:pPr>
            <a:r>
              <a:rPr lang="zh-CN" altLang="en-US" sz="1600" dirty="0">
                <a:solidFill>
                  <a:schemeClr val="dk1"/>
                </a:solidFill>
                <a:cs typeface="汉仪中黑 简" panose="00020600040101010101" charset="-122"/>
                <a:sym typeface="+mn-ea"/>
              </a:rPr>
              <a:t>解释：广播是</a:t>
            </a:r>
            <a:r>
              <a:rPr lang="en-US" altLang="zh-CN" sz="1600" dirty="0">
                <a:solidFill>
                  <a:schemeClr val="dk1"/>
                </a:solidFill>
                <a:cs typeface="汉仪中黑 简" panose="00020600040101010101" charset="-122"/>
                <a:sym typeface="+mn-ea"/>
              </a:rPr>
              <a:t> Android </a:t>
            </a:r>
            <a:r>
              <a:rPr lang="zh-CN" altLang="en-US" sz="1600" dirty="0">
                <a:solidFill>
                  <a:schemeClr val="dk1"/>
                </a:solidFill>
                <a:cs typeface="汉仪中黑 简" panose="00020600040101010101" charset="-122"/>
                <a:sym typeface="+mn-ea"/>
              </a:rPr>
              <a:t>系统中的一种通信机制，可以让不同的应用或组件之间进行数据传输和事件通知。当一个组件发送广播时，其他组件可以注册并接收该广播。如果广播没有适当的访问控制，外部应用就可以接收到广播内容，暴露应用的敏感信息。</a:t>
            </a:r>
            <a:endParaRPr lang="zh-CN" altLang="en-US" sz="1600" dirty="0">
              <a:solidFill>
                <a:schemeClr val="dk1"/>
              </a:solidFill>
              <a:cs typeface="汉仪中黑 简" panose="00020600040101010101" charset="-122"/>
            </a:endParaRPr>
          </a:p>
          <a:p>
            <a:pPr algn="l">
              <a:buClrTx/>
              <a:buSzTx/>
              <a:buNone/>
            </a:pPr>
            <a:endParaRPr lang="zh-CN" altLang="en-US" sz="1600" dirty="0">
              <a:solidFill>
                <a:schemeClr val="dk1"/>
              </a:solidFill>
              <a:cs typeface="汉仪中黑 简" panose="00020600040101010101" charset="-122"/>
            </a:endParaRPr>
          </a:p>
          <a:p>
            <a:pPr algn="l">
              <a:buClrTx/>
              <a:buSzTx/>
              <a:buNone/>
            </a:pPr>
            <a:r>
              <a:rPr lang="zh-CN" altLang="en-US" sz="1600" dirty="0">
                <a:solidFill>
                  <a:schemeClr val="dk1"/>
                </a:solidFill>
                <a:cs typeface="汉仪中黑 简" panose="00020600040101010101" charset="-122"/>
                <a:sym typeface="+mn-ea"/>
              </a:rPr>
              <a:t>在测试中，</a:t>
            </a:r>
            <a:r>
              <a:rPr lang="en-US" altLang="zh-CN" sz="1600" dirty="0" err="1">
                <a:solidFill>
                  <a:schemeClr val="dk1"/>
                </a:solidFill>
                <a:cs typeface="汉仪中黑 简" panose="00020600040101010101" charset="-122"/>
                <a:sym typeface="+mn-ea"/>
              </a:rPr>
              <a:t>AppCompatDelegateImpl$AutoNightModeManager.smali</a:t>
            </a:r>
            <a:r>
              <a:rPr lang="en-US" altLang="zh-CN" sz="1600" dirty="0">
                <a:solidFill>
                  <a:schemeClr val="dk1"/>
                </a:solidFill>
                <a:cs typeface="汉仪中黑 简" panose="00020600040101010101" charset="-122"/>
                <a:sym typeface="+mn-ea"/>
              </a:rPr>
              <a:t> </a:t>
            </a:r>
            <a:r>
              <a:rPr lang="zh-CN" altLang="en-US" sz="1600" dirty="0">
                <a:solidFill>
                  <a:schemeClr val="dk1"/>
                </a:solidFill>
                <a:cs typeface="汉仪中黑 简" panose="00020600040101010101" charset="-122"/>
                <a:sym typeface="+mn-ea"/>
              </a:rPr>
              <a:t>这行代码可能存在暴露给外部访问的广播，可能泄露应用内部的状态或其他敏感信息。</a:t>
            </a:r>
            <a:endParaRPr lang="zh-CN" altLang="en-US" sz="1600" dirty="0">
              <a:solidFill>
                <a:schemeClr val="dk1"/>
              </a:solidFill>
              <a:cs typeface="汉仪中黑 简" panose="00020600040101010101" charset="-122"/>
            </a:endParaRPr>
          </a:p>
          <a:p>
            <a:pPr algn="l">
              <a:buClrTx/>
              <a:buSzTx/>
              <a:buNone/>
            </a:pPr>
            <a:endParaRPr lang="zh-CN" altLang="en-US" sz="1600" dirty="0">
              <a:solidFill>
                <a:schemeClr val="dk1"/>
              </a:solidFill>
              <a:cs typeface="汉仪中黑 简" panose="00020600040101010101" charset="-122"/>
            </a:endParaRPr>
          </a:p>
          <a:p>
            <a:pPr algn="l">
              <a:buClrTx/>
              <a:buSzTx/>
              <a:buNone/>
            </a:pPr>
            <a:r>
              <a:rPr lang="zh-CN" altLang="en-US" sz="1600" dirty="0">
                <a:solidFill>
                  <a:schemeClr val="dk1"/>
                </a:solidFill>
                <a:cs typeface="汉仪中黑 简" panose="00020600040101010101" charset="-122"/>
                <a:sym typeface="+mn-ea"/>
              </a:rPr>
              <a:t>问题：暴露的广播：如果没有设置正确的权限限制，外部应用可以发送或接收该广播，这可能导致敏感数据泄露。</a:t>
            </a:r>
            <a:endParaRPr lang="zh-CN" altLang="en-US" sz="1600" dirty="0">
              <a:solidFill>
                <a:schemeClr val="dk1"/>
              </a:solidFill>
              <a:cs typeface="汉仪中黑 简" panose="00020600040101010101" charset="-122"/>
            </a:endParaRPr>
          </a:p>
          <a:p>
            <a:pPr algn="l">
              <a:buClrTx/>
              <a:buSzTx/>
              <a:buNone/>
            </a:pPr>
            <a:endParaRPr lang="zh-CN" altLang="en-US" sz="1600" dirty="0">
              <a:solidFill>
                <a:schemeClr val="dk1"/>
              </a:solidFill>
              <a:cs typeface="汉仪中黑 简" panose="00020600040101010101" charset="-122"/>
            </a:endParaRPr>
          </a:p>
          <a:p>
            <a:pPr algn="l">
              <a:buClrTx/>
              <a:buSzTx/>
              <a:buNone/>
            </a:pPr>
            <a:r>
              <a:rPr lang="zh-CN" altLang="en-US" sz="1600" dirty="0">
                <a:solidFill>
                  <a:schemeClr val="dk1"/>
                </a:solidFill>
                <a:cs typeface="汉仪中黑 简" panose="00020600040101010101" charset="-122"/>
                <a:sym typeface="+mn-ea"/>
              </a:rPr>
              <a:t>解决方案：设置</a:t>
            </a:r>
            <a:r>
              <a:rPr lang="en-US" altLang="zh-CN" sz="1600" dirty="0">
                <a:solidFill>
                  <a:schemeClr val="dk1"/>
                </a:solidFill>
                <a:cs typeface="汉仪中黑 简" panose="00020600040101010101" charset="-122"/>
                <a:sym typeface="+mn-ea"/>
              </a:rPr>
              <a:t> </a:t>
            </a:r>
            <a:r>
              <a:rPr lang="en-US" altLang="zh-CN" sz="1600" dirty="0" err="1">
                <a:solidFill>
                  <a:schemeClr val="dk1"/>
                </a:solidFill>
                <a:cs typeface="汉仪中黑 简" panose="00020600040101010101" charset="-122"/>
                <a:sym typeface="+mn-ea"/>
              </a:rPr>
              <a:t>android:exported</a:t>
            </a:r>
            <a:r>
              <a:rPr lang="en-US" altLang="zh-CN" sz="1600" dirty="0">
                <a:solidFill>
                  <a:schemeClr val="dk1"/>
                </a:solidFill>
                <a:cs typeface="汉仪中黑 简" panose="00020600040101010101" charset="-122"/>
                <a:sym typeface="+mn-ea"/>
              </a:rPr>
              <a:t>="false"</a:t>
            </a:r>
            <a:r>
              <a:rPr lang="zh-CN" altLang="en-US" sz="1600" dirty="0">
                <a:solidFill>
                  <a:schemeClr val="dk1"/>
                </a:solidFill>
                <a:cs typeface="汉仪中黑 简" panose="00020600040101010101" charset="-122"/>
                <a:sym typeface="+mn-ea"/>
              </a:rPr>
              <a:t>。默认情况下，所有的广播接收器组件会被其他应用所访问。如果你不打算让外部应用接收到这个广播，应该设置</a:t>
            </a:r>
            <a:r>
              <a:rPr lang="en-US" altLang="zh-CN" sz="1600" dirty="0">
                <a:solidFill>
                  <a:schemeClr val="dk1"/>
                </a:solidFill>
                <a:cs typeface="汉仪中黑 简" panose="00020600040101010101" charset="-122"/>
                <a:sym typeface="+mn-ea"/>
              </a:rPr>
              <a:t> </a:t>
            </a:r>
            <a:r>
              <a:rPr lang="en-US" altLang="zh-CN" sz="1600" dirty="0" err="1">
                <a:solidFill>
                  <a:schemeClr val="dk1"/>
                </a:solidFill>
                <a:cs typeface="汉仪中黑 简" panose="00020600040101010101" charset="-122"/>
                <a:sym typeface="+mn-ea"/>
              </a:rPr>
              <a:t>android:exported</a:t>
            </a:r>
            <a:r>
              <a:rPr lang="en-US" altLang="zh-CN" sz="1600" dirty="0">
                <a:solidFill>
                  <a:schemeClr val="dk1"/>
                </a:solidFill>
                <a:cs typeface="汉仪中黑 简" panose="00020600040101010101" charset="-122"/>
                <a:sym typeface="+mn-ea"/>
              </a:rPr>
              <a:t>="false" </a:t>
            </a:r>
            <a:r>
              <a:rPr lang="zh-CN" altLang="en-US" sz="1600" dirty="0">
                <a:solidFill>
                  <a:schemeClr val="dk1"/>
                </a:solidFill>
                <a:cs typeface="汉仪中黑 简" panose="00020600040101010101" charset="-122"/>
                <a:sym typeface="+mn-ea"/>
              </a:rPr>
              <a:t>来避免广播接收器被外部调用。</a:t>
            </a:r>
            <a:endParaRPr lang="zh-CN" altLang="en-US" sz="1600" kern="0" dirty="0">
              <a:ln>
                <a:noFill/>
                <a:prstDash val="sysDot"/>
              </a:ln>
              <a:solidFill>
                <a:schemeClr val="tx1">
                  <a:lumMod val="85000"/>
                  <a:lumOff val="15000"/>
                </a:schemeClr>
              </a:solidFill>
              <a:latin typeface="+mn-ea"/>
              <a:sym typeface="+mn-ea"/>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标题 50"/>
          <p:cNvSpPr>
            <a:spLocks noGrp="1"/>
          </p:cNvSpPr>
          <p:nvPr>
            <p:ph type="title"/>
            <p:custDataLst>
              <p:tags r:id="rId2"/>
            </p:custDataLst>
          </p:nvPr>
        </p:nvSpPr>
        <p:spPr/>
        <p:txBody>
          <a:bodyPr/>
          <a:lstStyle/>
          <a:p>
            <a:r>
              <a:rPr lang="zh-CN" altLang="en-US" dirty="0"/>
              <a:t>用户体验总结</a:t>
            </a:r>
          </a:p>
        </p:txBody>
      </p:sp>
      <p:sp>
        <p:nvSpPr>
          <p:cNvPr id="2" name="任意多边形: 形状 138"/>
          <p:cNvSpPr/>
          <p:nvPr>
            <p:custDataLst>
              <p:tags r:id="rId3"/>
            </p:custDataLst>
          </p:nvPr>
        </p:nvSpPr>
        <p:spPr>
          <a:xfrm>
            <a:off x="689610" y="2625407"/>
            <a:ext cx="10812780" cy="2360930"/>
          </a:xfrm>
          <a:custGeom>
            <a:avLst/>
            <a:gdLst>
              <a:gd name="connsiteX0" fmla="*/ 0 w 10812475"/>
              <a:gd name="connsiteY0" fmla="*/ 0 h 2361183"/>
              <a:gd name="connsiteX1" fmla="*/ 10222179 w 10812475"/>
              <a:gd name="connsiteY1" fmla="*/ 0 h 2361183"/>
              <a:gd name="connsiteX2" fmla="*/ 10812475 w 10812475"/>
              <a:gd name="connsiteY2" fmla="*/ 590296 h 2361183"/>
              <a:gd name="connsiteX3" fmla="*/ 10812475 w 10812475"/>
              <a:gd name="connsiteY3" fmla="*/ 590296 h 2361183"/>
              <a:gd name="connsiteX4" fmla="*/ 10222179 w 10812475"/>
              <a:gd name="connsiteY4" fmla="*/ 1180592 h 2361183"/>
              <a:gd name="connsiteX5" fmla="*/ 590296 w 10812475"/>
              <a:gd name="connsiteY5" fmla="*/ 1180592 h 2361183"/>
              <a:gd name="connsiteX6" fmla="*/ 0 w 10812475"/>
              <a:gd name="connsiteY6" fmla="*/ 1770888 h 2361183"/>
              <a:gd name="connsiteX7" fmla="*/ 0 w 10812475"/>
              <a:gd name="connsiteY7" fmla="*/ 1770888 h 2361183"/>
              <a:gd name="connsiteX8" fmla="*/ 590296 w 10812475"/>
              <a:gd name="connsiteY8" fmla="*/ 2361184 h 2361183"/>
              <a:gd name="connsiteX9" fmla="*/ 10812475 w 10812475"/>
              <a:gd name="connsiteY9" fmla="*/ 2361184 h 236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2475" h="2361183">
                <a:moveTo>
                  <a:pt x="0" y="0"/>
                </a:moveTo>
                <a:lnTo>
                  <a:pt x="10222179" y="0"/>
                </a:lnTo>
                <a:cubicBezTo>
                  <a:pt x="10548213" y="0"/>
                  <a:pt x="10812475" y="264262"/>
                  <a:pt x="10812475" y="590296"/>
                </a:cubicBezTo>
                <a:lnTo>
                  <a:pt x="10812475" y="590296"/>
                </a:lnTo>
                <a:cubicBezTo>
                  <a:pt x="10812475" y="916330"/>
                  <a:pt x="10548213" y="1180592"/>
                  <a:pt x="10222179" y="1180592"/>
                </a:cubicBezTo>
                <a:lnTo>
                  <a:pt x="590296" y="1180592"/>
                </a:lnTo>
                <a:cubicBezTo>
                  <a:pt x="264262" y="1180592"/>
                  <a:pt x="0" y="1444854"/>
                  <a:pt x="0" y="1770888"/>
                </a:cubicBezTo>
                <a:lnTo>
                  <a:pt x="0" y="1770888"/>
                </a:lnTo>
                <a:cubicBezTo>
                  <a:pt x="0" y="2096923"/>
                  <a:pt x="264262" y="2361184"/>
                  <a:pt x="590296" y="2361184"/>
                </a:cubicBezTo>
                <a:lnTo>
                  <a:pt x="10812475" y="2361184"/>
                </a:lnTo>
              </a:path>
            </a:pathLst>
          </a:custGeom>
          <a:noFill/>
          <a:ln w="9525" cap="flat">
            <a:solidFill>
              <a:schemeClr val="accent1">
                <a:alpha val="6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sym typeface="+mn-ea"/>
            </a:endParaRPr>
          </a:p>
        </p:txBody>
      </p:sp>
      <p:sp>
        <p:nvSpPr>
          <p:cNvPr id="8" name="任意多边形: 形状 139"/>
          <p:cNvSpPr/>
          <p:nvPr>
            <p:custDataLst>
              <p:tags r:id="rId4"/>
            </p:custDataLst>
          </p:nvPr>
        </p:nvSpPr>
        <p:spPr>
          <a:xfrm>
            <a:off x="10800080" y="2625407"/>
            <a:ext cx="702310" cy="1180465"/>
          </a:xfrm>
          <a:custGeom>
            <a:avLst/>
            <a:gdLst>
              <a:gd name="connsiteX0" fmla="*/ 111760 w 702055"/>
              <a:gd name="connsiteY0" fmla="*/ 0 h 1180592"/>
              <a:gd name="connsiteX1" fmla="*/ 0 w 702055"/>
              <a:gd name="connsiteY1" fmla="*/ 0 h 1180592"/>
              <a:gd name="connsiteX2" fmla="*/ 590296 w 702055"/>
              <a:gd name="connsiteY2" fmla="*/ 590296 h 1180592"/>
              <a:gd name="connsiteX3" fmla="*/ 590296 w 702055"/>
              <a:gd name="connsiteY3" fmla="*/ 590296 h 1180592"/>
              <a:gd name="connsiteX4" fmla="*/ 0 w 702055"/>
              <a:gd name="connsiteY4" fmla="*/ 1180592 h 1180592"/>
              <a:gd name="connsiteX5" fmla="*/ 111760 w 702055"/>
              <a:gd name="connsiteY5" fmla="*/ 1180592 h 1180592"/>
              <a:gd name="connsiteX6" fmla="*/ 702056 w 702055"/>
              <a:gd name="connsiteY6" fmla="*/ 590296 h 1180592"/>
              <a:gd name="connsiteX7" fmla="*/ 702056 w 702055"/>
              <a:gd name="connsiteY7" fmla="*/ 590296 h 1180592"/>
              <a:gd name="connsiteX8" fmla="*/ 111760 w 702055"/>
              <a:gd name="connsiteY8" fmla="*/ 0 h 118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055" h="1180592">
                <a:moveTo>
                  <a:pt x="111760" y="0"/>
                </a:moveTo>
                <a:lnTo>
                  <a:pt x="0" y="0"/>
                </a:lnTo>
                <a:cubicBezTo>
                  <a:pt x="326034" y="0"/>
                  <a:pt x="590296" y="264262"/>
                  <a:pt x="590296" y="590296"/>
                </a:cubicBezTo>
                <a:lnTo>
                  <a:pt x="590296" y="590296"/>
                </a:lnTo>
                <a:cubicBezTo>
                  <a:pt x="590296" y="916330"/>
                  <a:pt x="326034" y="1180592"/>
                  <a:pt x="0" y="1180592"/>
                </a:cubicBezTo>
                <a:lnTo>
                  <a:pt x="111760" y="1180592"/>
                </a:lnTo>
                <a:cubicBezTo>
                  <a:pt x="437794" y="1180592"/>
                  <a:pt x="702056" y="916330"/>
                  <a:pt x="702056" y="590296"/>
                </a:cubicBezTo>
                <a:lnTo>
                  <a:pt x="702056" y="590296"/>
                </a:lnTo>
                <a:cubicBezTo>
                  <a:pt x="702056" y="264262"/>
                  <a:pt x="437794" y="0"/>
                  <a:pt x="111760" y="0"/>
                </a:cubicBezTo>
                <a:close/>
              </a:path>
            </a:pathLst>
          </a:custGeom>
          <a:gradFill>
            <a:gsLst>
              <a:gs pos="0">
                <a:schemeClr val="accent1">
                  <a:alpha val="50000"/>
                </a:schemeClr>
              </a:gs>
              <a:gs pos="100000">
                <a:schemeClr val="accent1">
                  <a:alpha val="13000"/>
                </a:schemeClr>
              </a:gs>
            </a:gsLst>
            <a:lin ang="27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en-US" altLang="zh-CN" sz="1200" dirty="0">
              <a:solidFill>
                <a:srgbClr val="FFFFFF"/>
              </a:solidFill>
              <a:sym typeface="+mn-ea"/>
            </a:endParaRPr>
          </a:p>
        </p:txBody>
      </p:sp>
      <p:sp>
        <p:nvSpPr>
          <p:cNvPr id="10" name="同心圆 9"/>
          <p:cNvSpPr>
            <a:spLocks noChangeAspect="1"/>
          </p:cNvSpPr>
          <p:nvPr>
            <p:custDataLst>
              <p:tags r:id="rId5"/>
            </p:custDataLst>
          </p:nvPr>
        </p:nvSpPr>
        <p:spPr>
          <a:xfrm>
            <a:off x="1154430" y="3132138"/>
            <a:ext cx="252000" cy="252000"/>
          </a:xfrm>
          <a:prstGeom prst="donut">
            <a:avLst/>
          </a:prstGeom>
          <a:gradFill>
            <a:gsLst>
              <a:gs pos="0">
                <a:schemeClr val="accent1">
                  <a:alpha val="100000"/>
                </a:schemeClr>
              </a:gs>
              <a:gs pos="100000">
                <a:schemeClr val="accent1">
                  <a:alpha val="67000"/>
                </a:schemeClr>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11" name="同心圆 10"/>
          <p:cNvSpPr>
            <a:spLocks noChangeAspect="1"/>
          </p:cNvSpPr>
          <p:nvPr>
            <p:custDataLst>
              <p:tags r:id="rId6"/>
            </p:custDataLst>
          </p:nvPr>
        </p:nvSpPr>
        <p:spPr>
          <a:xfrm>
            <a:off x="1154430" y="1975802"/>
            <a:ext cx="252000" cy="252000"/>
          </a:xfrm>
          <a:prstGeom prst="donut">
            <a:avLst/>
          </a:prstGeom>
          <a:gradFill>
            <a:gsLst>
              <a:gs pos="0">
                <a:schemeClr val="accent1">
                  <a:alpha val="100000"/>
                </a:schemeClr>
              </a:gs>
              <a:gs pos="100000">
                <a:schemeClr val="accent1">
                  <a:alpha val="67000"/>
                </a:schemeClr>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12" name="同心圆 11"/>
          <p:cNvSpPr>
            <a:spLocks noChangeAspect="1"/>
          </p:cNvSpPr>
          <p:nvPr>
            <p:custDataLst>
              <p:tags r:id="rId7"/>
            </p:custDataLst>
          </p:nvPr>
        </p:nvSpPr>
        <p:spPr>
          <a:xfrm>
            <a:off x="1154430" y="4273233"/>
            <a:ext cx="252000" cy="252000"/>
          </a:xfrm>
          <a:prstGeom prst="donut">
            <a:avLst/>
          </a:prstGeom>
          <a:gradFill>
            <a:gsLst>
              <a:gs pos="0">
                <a:schemeClr val="accent1">
                  <a:alpha val="100000"/>
                </a:schemeClr>
              </a:gs>
              <a:gs pos="100000">
                <a:schemeClr val="accent1">
                  <a:alpha val="67000"/>
                </a:schemeClr>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13" name="任意多边形: 形状 139"/>
          <p:cNvSpPr/>
          <p:nvPr>
            <p:custDataLst>
              <p:tags r:id="rId8"/>
            </p:custDataLst>
          </p:nvPr>
        </p:nvSpPr>
        <p:spPr>
          <a:xfrm flipH="1">
            <a:off x="695960" y="3802063"/>
            <a:ext cx="702310" cy="1180465"/>
          </a:xfrm>
          <a:custGeom>
            <a:avLst/>
            <a:gdLst>
              <a:gd name="connsiteX0" fmla="*/ 111760 w 702055"/>
              <a:gd name="connsiteY0" fmla="*/ 0 h 1180592"/>
              <a:gd name="connsiteX1" fmla="*/ 0 w 702055"/>
              <a:gd name="connsiteY1" fmla="*/ 0 h 1180592"/>
              <a:gd name="connsiteX2" fmla="*/ 590296 w 702055"/>
              <a:gd name="connsiteY2" fmla="*/ 590296 h 1180592"/>
              <a:gd name="connsiteX3" fmla="*/ 590296 w 702055"/>
              <a:gd name="connsiteY3" fmla="*/ 590296 h 1180592"/>
              <a:gd name="connsiteX4" fmla="*/ 0 w 702055"/>
              <a:gd name="connsiteY4" fmla="*/ 1180592 h 1180592"/>
              <a:gd name="connsiteX5" fmla="*/ 111760 w 702055"/>
              <a:gd name="connsiteY5" fmla="*/ 1180592 h 1180592"/>
              <a:gd name="connsiteX6" fmla="*/ 702056 w 702055"/>
              <a:gd name="connsiteY6" fmla="*/ 590296 h 1180592"/>
              <a:gd name="connsiteX7" fmla="*/ 702056 w 702055"/>
              <a:gd name="connsiteY7" fmla="*/ 590296 h 1180592"/>
              <a:gd name="connsiteX8" fmla="*/ 111760 w 702055"/>
              <a:gd name="connsiteY8" fmla="*/ 0 h 118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055" h="1180592">
                <a:moveTo>
                  <a:pt x="111760" y="0"/>
                </a:moveTo>
                <a:lnTo>
                  <a:pt x="0" y="0"/>
                </a:lnTo>
                <a:cubicBezTo>
                  <a:pt x="326034" y="0"/>
                  <a:pt x="590296" y="264262"/>
                  <a:pt x="590296" y="590296"/>
                </a:cubicBezTo>
                <a:lnTo>
                  <a:pt x="590296" y="590296"/>
                </a:lnTo>
                <a:cubicBezTo>
                  <a:pt x="590296" y="916330"/>
                  <a:pt x="326034" y="1180592"/>
                  <a:pt x="0" y="1180592"/>
                </a:cubicBezTo>
                <a:lnTo>
                  <a:pt x="111760" y="1180592"/>
                </a:lnTo>
                <a:cubicBezTo>
                  <a:pt x="437794" y="1180592"/>
                  <a:pt x="702056" y="916330"/>
                  <a:pt x="702056" y="590296"/>
                </a:cubicBezTo>
                <a:lnTo>
                  <a:pt x="702056" y="590296"/>
                </a:lnTo>
                <a:cubicBezTo>
                  <a:pt x="702056" y="264262"/>
                  <a:pt x="437794" y="0"/>
                  <a:pt x="111760" y="0"/>
                </a:cubicBezTo>
                <a:close/>
              </a:path>
            </a:pathLst>
          </a:custGeom>
          <a:gradFill>
            <a:gsLst>
              <a:gs pos="0">
                <a:schemeClr val="accent1">
                  <a:alpha val="50000"/>
                </a:schemeClr>
              </a:gs>
              <a:gs pos="100000">
                <a:schemeClr val="accent1">
                  <a:alpha val="13000"/>
                </a:schemeClr>
              </a:gs>
            </a:gsLst>
            <a:lin ang="27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en-US" altLang="zh-CN" sz="1200" dirty="0">
              <a:solidFill>
                <a:srgbClr val="FFFFFF"/>
              </a:solidFill>
              <a:sym typeface="+mn-ea"/>
            </a:endParaRPr>
          </a:p>
        </p:txBody>
      </p:sp>
      <p:sp>
        <p:nvSpPr>
          <p:cNvPr id="14" name="同心圆 13"/>
          <p:cNvSpPr>
            <a:spLocks noChangeAspect="1"/>
          </p:cNvSpPr>
          <p:nvPr>
            <p:custDataLst>
              <p:tags r:id="rId9"/>
            </p:custDataLst>
          </p:nvPr>
        </p:nvSpPr>
        <p:spPr>
          <a:xfrm>
            <a:off x="1154430" y="5446078"/>
            <a:ext cx="252000" cy="252000"/>
          </a:xfrm>
          <a:prstGeom prst="donut">
            <a:avLst/>
          </a:prstGeom>
          <a:gradFill>
            <a:gsLst>
              <a:gs pos="0">
                <a:schemeClr val="accent1">
                  <a:alpha val="100000"/>
                </a:schemeClr>
              </a:gs>
              <a:gs pos="100000">
                <a:schemeClr val="accent1">
                  <a:alpha val="67000"/>
                </a:schemeClr>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15" name="文本框 14"/>
          <p:cNvSpPr txBox="1"/>
          <p:nvPr>
            <p:custDataLst>
              <p:tags r:id="rId10"/>
            </p:custDataLst>
          </p:nvPr>
        </p:nvSpPr>
        <p:spPr>
          <a:xfrm>
            <a:off x="4768785" y="363219"/>
            <a:ext cx="6733605" cy="1178560"/>
          </a:xfrm>
          <a:prstGeom prst="rect">
            <a:avLst/>
          </a:prstGeom>
          <a:noFill/>
        </p:spPr>
        <p:txBody>
          <a:bodyPr wrap="square" lIns="0" tIns="0" rIns="0" bIns="36195" rtlCol="0" anchor="ctr" anchorCtr="0">
            <a:noAutofit/>
          </a:bodyPr>
          <a:lstStyle/>
          <a:p>
            <a:pPr lvl="0" algn="l">
              <a:lnSpc>
                <a:spcPct val="130000"/>
              </a:lnSpc>
              <a:spcAft>
                <a:spcPts val="0"/>
              </a:spcAft>
              <a:buClrTx/>
              <a:buSzTx/>
              <a:buFontTx/>
            </a:pPr>
            <a:r>
              <a:rPr lang="zh-CN" altLang="en-US" dirty="0">
                <a:solidFill>
                  <a:schemeClr val="tx1">
                    <a:lumMod val="85000"/>
                    <a:lumOff val="15000"/>
                  </a:schemeClr>
                </a:solidFill>
                <a:sym typeface="+mn-ea"/>
              </a:rPr>
              <a:t>将APK传给若干同学并让他们在安卓机或者模拟器上使用这款APP，在一段时间的实际使用后，他们的反馈主要集中在以下几个方面：</a:t>
            </a:r>
          </a:p>
        </p:txBody>
      </p:sp>
      <p:sp>
        <p:nvSpPr>
          <p:cNvPr id="16" name="文本框 15"/>
          <p:cNvSpPr txBox="1"/>
          <p:nvPr>
            <p:custDataLst>
              <p:tags r:id="rId11"/>
            </p:custDataLst>
          </p:nvPr>
        </p:nvSpPr>
        <p:spPr>
          <a:xfrm>
            <a:off x="1637030" y="2627312"/>
            <a:ext cx="9367520" cy="1178560"/>
          </a:xfrm>
          <a:prstGeom prst="rect">
            <a:avLst/>
          </a:prstGeom>
          <a:noFill/>
        </p:spPr>
        <p:txBody>
          <a:bodyPr wrap="square" lIns="0" tIns="0" rIns="0" bIns="36195" rtlCol="0" anchor="ctr" anchorCtr="0">
            <a:noAutofit/>
          </a:bodyPr>
          <a:lstStyle/>
          <a:p>
            <a:pPr indent="0" algn="l" fontAlgn="auto">
              <a:lnSpc>
                <a:spcPct val="130000"/>
              </a:lnSpc>
              <a:spcAft>
                <a:spcPts val="0"/>
              </a:spcAft>
            </a:pPr>
            <a:r>
              <a:rPr lang="zh-CN" altLang="en-US" sz="3200" dirty="0">
                <a:solidFill>
                  <a:schemeClr val="tx1">
                    <a:lumMod val="85000"/>
                    <a:lumOff val="15000"/>
                  </a:schemeClr>
                </a:solidFill>
                <a:sym typeface="+mn-ea"/>
              </a:rPr>
              <a:t>交互设计</a:t>
            </a:r>
          </a:p>
        </p:txBody>
      </p:sp>
      <p:sp>
        <p:nvSpPr>
          <p:cNvPr id="17" name="文本框 16"/>
          <p:cNvSpPr txBox="1"/>
          <p:nvPr>
            <p:custDataLst>
              <p:tags r:id="rId12"/>
            </p:custDataLst>
          </p:nvPr>
        </p:nvSpPr>
        <p:spPr>
          <a:xfrm>
            <a:off x="1637030" y="3807778"/>
            <a:ext cx="9367520" cy="1178560"/>
          </a:xfrm>
          <a:prstGeom prst="rect">
            <a:avLst/>
          </a:prstGeom>
          <a:noFill/>
        </p:spPr>
        <p:txBody>
          <a:bodyPr wrap="square" lIns="0" tIns="0" rIns="0" bIns="36195" rtlCol="0" anchor="ctr" anchorCtr="0">
            <a:noAutofit/>
          </a:bodyPr>
          <a:lstStyle/>
          <a:p>
            <a:pPr lvl="0" algn="l">
              <a:lnSpc>
                <a:spcPct val="130000"/>
              </a:lnSpc>
              <a:spcAft>
                <a:spcPts val="0"/>
              </a:spcAft>
              <a:buClrTx/>
              <a:buSzTx/>
              <a:buFontTx/>
            </a:pPr>
            <a:r>
              <a:rPr lang="zh-CN" altLang="en-US" sz="3200" dirty="0">
                <a:solidFill>
                  <a:schemeClr val="tx1">
                    <a:lumMod val="85000"/>
                    <a:lumOff val="15000"/>
                  </a:schemeClr>
                </a:solidFill>
                <a:sym typeface="+mn-ea"/>
              </a:rPr>
              <a:t>反馈机制</a:t>
            </a:r>
          </a:p>
        </p:txBody>
      </p:sp>
      <p:sp>
        <p:nvSpPr>
          <p:cNvPr id="18" name="文本框 17"/>
          <p:cNvSpPr txBox="1"/>
          <p:nvPr>
            <p:custDataLst>
              <p:tags r:id="rId13"/>
            </p:custDataLst>
          </p:nvPr>
        </p:nvSpPr>
        <p:spPr>
          <a:xfrm>
            <a:off x="1637030" y="4982528"/>
            <a:ext cx="9367520" cy="1178560"/>
          </a:xfrm>
          <a:prstGeom prst="rect">
            <a:avLst/>
          </a:prstGeom>
          <a:noFill/>
        </p:spPr>
        <p:txBody>
          <a:bodyPr wrap="square" lIns="0" tIns="0" rIns="0" bIns="36195" rtlCol="0" anchor="ctr" anchorCtr="0">
            <a:noAutofit/>
          </a:bodyPr>
          <a:lstStyle/>
          <a:p>
            <a:pPr>
              <a:lnSpc>
                <a:spcPct val="130000"/>
              </a:lnSpc>
            </a:pPr>
            <a:r>
              <a:rPr lang="zh-CN" altLang="en-US" sz="3200" dirty="0">
                <a:solidFill>
                  <a:schemeClr val="tx1">
                    <a:lumMod val="85000"/>
                    <a:lumOff val="15000"/>
                  </a:schemeClr>
                </a:solidFill>
                <a:sym typeface="+mn-ea"/>
              </a:rPr>
              <a:t>数据安全与备份</a:t>
            </a:r>
          </a:p>
        </p:txBody>
      </p:sp>
      <p:sp>
        <p:nvSpPr>
          <p:cNvPr id="3" name="文本框 2">
            <a:extLst>
              <a:ext uri="{FF2B5EF4-FFF2-40B4-BE49-F238E27FC236}">
                <a16:creationId xmlns:a16="http://schemas.microsoft.com/office/drawing/2014/main" id="{7CB2DA41-0646-F17B-07D4-B15CA762AFC4}"/>
              </a:ext>
            </a:extLst>
          </p:cNvPr>
          <p:cNvSpPr txBox="1"/>
          <p:nvPr/>
        </p:nvSpPr>
        <p:spPr>
          <a:xfrm>
            <a:off x="2126974" y="1975802"/>
            <a:ext cx="626165" cy="252000"/>
          </a:xfrm>
          <a:prstGeom prst="rect">
            <a:avLst/>
          </a:prstGeom>
          <a:noFill/>
        </p:spPr>
        <p:txBody>
          <a:bodyPr wrap="square" rtlCol="0">
            <a:normAutofit fontScale="32500" lnSpcReduction="20000"/>
          </a:bodyPr>
          <a:lstStyle/>
          <a:p>
            <a:pPr>
              <a:lnSpc>
                <a:spcPct val="140000"/>
              </a:lnSpc>
            </a:pPr>
            <a:endParaRPr lang="zh-CN" altLang="en-US" sz="2400" kern="100" dirty="0">
              <a:effectLst/>
              <a:latin typeface="+mn-ea"/>
              <a:cs typeface="江城圆体 400W" panose="020B0500000000000000" pitchFamily="34" charset="-122"/>
            </a:endParaRPr>
          </a:p>
        </p:txBody>
      </p:sp>
      <p:sp>
        <p:nvSpPr>
          <p:cNvPr id="4" name="文本框 3">
            <a:extLst>
              <a:ext uri="{FF2B5EF4-FFF2-40B4-BE49-F238E27FC236}">
                <a16:creationId xmlns:a16="http://schemas.microsoft.com/office/drawing/2014/main" id="{587551BB-1BE9-7363-7F06-236891A149FC}"/>
              </a:ext>
            </a:extLst>
          </p:cNvPr>
          <p:cNvSpPr txBox="1"/>
          <p:nvPr>
            <p:custDataLst>
              <p:tags r:id="rId14"/>
            </p:custDataLst>
          </p:nvPr>
        </p:nvSpPr>
        <p:spPr>
          <a:xfrm>
            <a:off x="1637030" y="1477605"/>
            <a:ext cx="9367520" cy="1178560"/>
          </a:xfrm>
          <a:prstGeom prst="rect">
            <a:avLst/>
          </a:prstGeom>
          <a:noFill/>
        </p:spPr>
        <p:txBody>
          <a:bodyPr wrap="square" lIns="0" tIns="0" rIns="0" bIns="36195" rtlCol="0" anchor="ctr" anchorCtr="0">
            <a:noAutofit/>
          </a:bodyPr>
          <a:lstStyle/>
          <a:p>
            <a:pPr indent="0" algn="l" fontAlgn="auto">
              <a:lnSpc>
                <a:spcPct val="130000"/>
              </a:lnSpc>
              <a:spcAft>
                <a:spcPts val="0"/>
              </a:spcAft>
            </a:pPr>
            <a:r>
              <a:rPr lang="zh-CN" altLang="en-US" sz="3200" dirty="0">
                <a:solidFill>
                  <a:schemeClr val="tx1">
                    <a:lumMod val="85000"/>
                    <a:lumOff val="15000"/>
                  </a:schemeClr>
                </a:solidFill>
                <a:sym typeface="+mn-ea"/>
              </a:rPr>
              <a:t>界面设计</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2"/>
            </p:custDataLst>
          </p:nvPr>
        </p:nvSpPr>
        <p:spPr/>
        <p:txBody>
          <a:bodyPr/>
          <a:lstStyle/>
          <a:p>
            <a:r>
              <a:rPr lang="zh-CN" altLang="en-US" dirty="0"/>
              <a:t>用户体验总结</a:t>
            </a:r>
            <a:r>
              <a:rPr lang="en-US" altLang="zh-CN" dirty="0"/>
              <a:t>  </a:t>
            </a:r>
            <a:r>
              <a:rPr lang="zh-CN" altLang="en-US" sz="2000" dirty="0">
                <a:solidFill>
                  <a:schemeClr val="dk1"/>
                </a:solidFill>
                <a:cs typeface="汉仪中黑 简" panose="00020600040101010101" charset="-122"/>
                <a:sym typeface="+mn-ea"/>
              </a:rPr>
              <a:t>界面设计</a:t>
            </a:r>
            <a:endParaRPr lang="zh-CN" altLang="en-US" sz="2000" b="0" dirty="0">
              <a:solidFill>
                <a:schemeClr val="tx1">
                  <a:lumMod val="85000"/>
                  <a:lumOff val="15000"/>
                </a:schemeClr>
              </a:solidFill>
              <a:sym typeface="+mn-ea"/>
            </a:endParaRPr>
          </a:p>
        </p:txBody>
      </p:sp>
      <p:sp>
        <p:nvSpPr>
          <p:cNvPr id="12" name="描边_#color-58&amp;1775"/>
          <p:cNvSpPr/>
          <p:nvPr>
            <p:custDataLst>
              <p:tags r:id="rId3"/>
            </p:custDataLst>
          </p:nvPr>
        </p:nvSpPr>
        <p:spPr>
          <a:xfrm>
            <a:off x="3986096" y="3241863"/>
            <a:ext cx="4215766" cy="3100097"/>
          </a:xfrm>
          <a:custGeom>
            <a:avLst/>
            <a:gdLst/>
            <a:ahLst/>
            <a:cxnLst/>
            <a:rect l="l" t="t" r="r" b="b"/>
            <a:pathLst>
              <a:path w="4215384" h="3099816">
                <a:moveTo>
                  <a:pt x="0" y="3099816"/>
                </a:moveTo>
                <a:lnTo>
                  <a:pt x="0" y="1216152"/>
                </a:lnTo>
                <a:lnTo>
                  <a:pt x="2112264" y="0"/>
                </a:lnTo>
                <a:lnTo>
                  <a:pt x="4215384" y="1216152"/>
                </a:lnTo>
                <a:lnTo>
                  <a:pt x="4215384" y="3099816"/>
                </a:lnTo>
                <a:lnTo>
                  <a:pt x="0" y="3099816"/>
                </a:lnTo>
                <a:moveTo>
                  <a:pt x="4206240" y="3090672"/>
                </a:moveTo>
                <a:lnTo>
                  <a:pt x="9144" y="3090672"/>
                </a:lnTo>
                <a:lnTo>
                  <a:pt x="9144" y="1225296"/>
                </a:lnTo>
                <a:lnTo>
                  <a:pt x="2112264" y="18288"/>
                </a:lnTo>
                <a:lnTo>
                  <a:pt x="4206240" y="1225296"/>
                </a:lnTo>
                <a:lnTo>
                  <a:pt x="4206240" y="3090672"/>
                </a:lnTo>
              </a:path>
            </a:pathLst>
          </a:custGeom>
          <a:solidFill>
            <a:schemeClr val="accent1">
              <a:alpha val="10000"/>
            </a:schemeClr>
          </a:solidFill>
        </p:spPr>
        <p:txBody>
          <a:bodyPr/>
          <a:lstStyle/>
          <a:p>
            <a:endParaRPr lang="zh-CN" altLang="en-US"/>
          </a:p>
        </p:txBody>
      </p:sp>
      <p:sp>
        <p:nvSpPr>
          <p:cNvPr id="34" name="Intersect_#color-58&amp;1773"/>
          <p:cNvSpPr/>
          <p:nvPr>
            <p:custDataLst>
              <p:tags r:id="rId4"/>
            </p:custDataLst>
          </p:nvPr>
        </p:nvSpPr>
        <p:spPr>
          <a:xfrm>
            <a:off x="2568647" y="1582458"/>
            <a:ext cx="7059935" cy="4759122"/>
          </a:xfrm>
          <a:custGeom>
            <a:avLst/>
            <a:gdLst/>
            <a:ahLst/>
            <a:cxnLst/>
            <a:rect l="l" t="t" r="r" b="b"/>
            <a:pathLst>
              <a:path w="7059168" h="4745736">
                <a:moveTo>
                  <a:pt x="3529584" y="0"/>
                </a:moveTo>
                <a:lnTo>
                  <a:pt x="0" y="2048256"/>
                </a:lnTo>
                <a:lnTo>
                  <a:pt x="0" y="4745736"/>
                </a:lnTo>
                <a:lnTo>
                  <a:pt x="758952" y="4745736"/>
                </a:lnTo>
                <a:lnTo>
                  <a:pt x="758952" y="2487168"/>
                </a:lnTo>
                <a:lnTo>
                  <a:pt x="3529584" y="877824"/>
                </a:lnTo>
                <a:lnTo>
                  <a:pt x="6300216" y="2487168"/>
                </a:lnTo>
                <a:lnTo>
                  <a:pt x="6300216" y="4745736"/>
                </a:lnTo>
                <a:lnTo>
                  <a:pt x="7059168" y="4745736"/>
                </a:lnTo>
                <a:lnTo>
                  <a:pt x="7059168" y="2048256"/>
                </a:lnTo>
                <a:lnTo>
                  <a:pt x="3529584" y="0"/>
                </a:lnTo>
              </a:path>
            </a:pathLst>
          </a:custGeom>
          <a:solidFill>
            <a:schemeClr val="accent1">
              <a:lumMod val="20000"/>
              <a:lumOff val="80000"/>
              <a:alpha val="30000"/>
            </a:schemeClr>
          </a:solidFill>
        </p:spPr>
        <p:txBody>
          <a:bodyPr>
            <a:noAutofit/>
          </a:bodyPr>
          <a:lstStyle/>
          <a:p>
            <a:pPr lvl="0" algn="l">
              <a:buClrTx/>
              <a:buSzTx/>
              <a:buFontTx/>
            </a:pPr>
            <a:endParaRPr lang="zh-CN" altLang="en-US">
              <a:sym typeface="+mn-ea"/>
            </a:endParaRPr>
          </a:p>
        </p:txBody>
      </p:sp>
      <p:sp>
        <p:nvSpPr>
          <p:cNvPr id="2" name="矩形 1"/>
          <p:cNvSpPr/>
          <p:nvPr>
            <p:custDataLst>
              <p:tags r:id="rId5"/>
            </p:custDataLst>
          </p:nvPr>
        </p:nvSpPr>
        <p:spPr>
          <a:xfrm>
            <a:off x="8632177" y="3882001"/>
            <a:ext cx="2944635" cy="1015076"/>
          </a:xfrm>
          <a:prstGeom prst="rect">
            <a:avLst/>
          </a:prstGeom>
          <a:noFill/>
        </p:spPr>
        <p:txBody>
          <a:bodyPr wrap="square" lIns="0" tIns="0" rIns="0" bIns="0" rtlCol="0" anchor="b" anchorCtr="0">
            <a:noAutofit/>
          </a:bodyPr>
          <a:lstStyle/>
          <a:p>
            <a:pPr algn="ctr">
              <a:lnSpc>
                <a:spcPct val="150000"/>
              </a:lnSpc>
              <a:spcBef>
                <a:spcPct val="0"/>
              </a:spcBef>
              <a:spcAft>
                <a:spcPct val="0"/>
              </a:spcAft>
            </a:pPr>
            <a:r>
              <a:rPr lang="zh-CN" altLang="en-US" dirty="0">
                <a:solidFill>
                  <a:schemeClr val="tx1">
                    <a:lumMod val="85000"/>
                    <a:lumOff val="15000"/>
                  </a:schemeClr>
                </a:solidFill>
                <a:latin typeface="+mn-ea"/>
                <a:cs typeface="+mn-ea"/>
                <a:sym typeface="+mn-ea"/>
              </a:rPr>
              <a:t>人性化的</a:t>
            </a:r>
            <a:r>
              <a:rPr lang="en-US" altLang="zh-CN" dirty="0">
                <a:solidFill>
                  <a:schemeClr val="tx1">
                    <a:lumMod val="85000"/>
                    <a:lumOff val="15000"/>
                  </a:schemeClr>
                </a:solidFill>
                <a:latin typeface="+mn-ea"/>
                <a:cs typeface="+mn-ea"/>
                <a:sym typeface="+mn-ea"/>
              </a:rPr>
              <a:t>UI</a:t>
            </a:r>
            <a:r>
              <a:rPr lang="zh-CN" altLang="en-US" dirty="0">
                <a:solidFill>
                  <a:schemeClr val="tx1">
                    <a:lumMod val="85000"/>
                    <a:lumOff val="15000"/>
                  </a:schemeClr>
                </a:solidFill>
                <a:latin typeface="+mn-ea"/>
                <a:cs typeface="+mn-ea"/>
                <a:sym typeface="+mn-ea"/>
              </a:rPr>
              <a:t>设计：</a:t>
            </a:r>
            <a:r>
              <a:rPr lang="zh-CN" altLang="en-US" dirty="0">
                <a:solidFill>
                  <a:schemeClr val="tx1">
                    <a:lumMod val="85000"/>
                    <a:lumOff val="15000"/>
                  </a:schemeClr>
                </a:solidFill>
                <a:latin typeface="+mn-ea"/>
                <a:cs typeface="+mn-ea"/>
              </a:rPr>
              <a:t>用户能够更快地完成记账，减少寻找功能和理解操作的时间，提高用户的记账效率。</a:t>
            </a:r>
          </a:p>
          <a:p>
            <a:pPr algn="ctr">
              <a:lnSpc>
                <a:spcPct val="150000"/>
              </a:lnSpc>
              <a:spcBef>
                <a:spcPct val="0"/>
              </a:spcBef>
              <a:spcAft>
                <a:spcPct val="0"/>
              </a:spcAft>
            </a:pPr>
            <a:endParaRPr lang="zh-CN" altLang="en-US" dirty="0">
              <a:solidFill>
                <a:schemeClr val="tx1">
                  <a:lumMod val="85000"/>
                  <a:lumOff val="15000"/>
                </a:schemeClr>
              </a:solidFill>
              <a:latin typeface="+mn-ea"/>
              <a:cs typeface="+mn-ea"/>
            </a:endParaRPr>
          </a:p>
          <a:p>
            <a:pPr algn="ctr">
              <a:lnSpc>
                <a:spcPct val="150000"/>
              </a:lnSpc>
              <a:spcBef>
                <a:spcPct val="0"/>
              </a:spcBef>
              <a:spcAft>
                <a:spcPct val="0"/>
              </a:spcAft>
            </a:pPr>
            <a:endParaRPr lang="zh-CN" altLang="en-US" dirty="0">
              <a:solidFill>
                <a:schemeClr val="tx1">
                  <a:lumMod val="85000"/>
                  <a:lumOff val="15000"/>
                </a:schemeClr>
              </a:solidFill>
              <a:latin typeface="+mn-ea"/>
              <a:cs typeface="+mn-ea"/>
            </a:endParaRPr>
          </a:p>
        </p:txBody>
      </p:sp>
      <p:sp>
        <p:nvSpPr>
          <p:cNvPr id="4" name="矩形 3"/>
          <p:cNvSpPr/>
          <p:nvPr>
            <p:custDataLst>
              <p:tags r:id="rId6"/>
            </p:custDataLst>
          </p:nvPr>
        </p:nvSpPr>
        <p:spPr>
          <a:xfrm>
            <a:off x="475615" y="3968750"/>
            <a:ext cx="3282315" cy="1015365"/>
          </a:xfrm>
          <a:prstGeom prst="rect">
            <a:avLst/>
          </a:prstGeom>
          <a:noFill/>
        </p:spPr>
        <p:txBody>
          <a:bodyPr wrap="square" lIns="0" tIns="0" rIns="0" bIns="0" rtlCol="0" anchor="b" anchorCtr="0">
            <a:noAutofit/>
          </a:bodyPr>
          <a:lstStyle/>
          <a:p>
            <a:pPr algn="ctr">
              <a:lnSpc>
                <a:spcPct val="150000"/>
              </a:lnSpc>
              <a:spcBef>
                <a:spcPct val="0"/>
              </a:spcBef>
              <a:spcAft>
                <a:spcPct val="0"/>
              </a:spcAft>
            </a:pPr>
            <a:r>
              <a:rPr lang="zh-CN" altLang="en-US" dirty="0">
                <a:solidFill>
                  <a:schemeClr val="tx1">
                    <a:lumMod val="85000"/>
                    <a:lumOff val="15000"/>
                  </a:schemeClr>
                </a:solidFill>
                <a:latin typeface="+mn-ea"/>
                <a:cs typeface="+mn-ea"/>
                <a:sym typeface="+mn-ea"/>
              </a:rPr>
              <a:t>自定义主题：提供更多种颜色主题，满足所有用户的审美偏好</a:t>
            </a:r>
            <a:endParaRPr lang="zh-CN" altLang="en-US" dirty="0">
              <a:solidFill>
                <a:schemeClr val="tx1">
                  <a:lumMod val="85000"/>
                  <a:lumOff val="15000"/>
                </a:schemeClr>
              </a:solidFill>
              <a:latin typeface="+mn-ea"/>
              <a:cs typeface="+mn-ea"/>
            </a:endParaRPr>
          </a:p>
          <a:p>
            <a:pPr algn="ctr">
              <a:lnSpc>
                <a:spcPct val="150000"/>
              </a:lnSpc>
              <a:spcBef>
                <a:spcPct val="0"/>
              </a:spcBef>
              <a:spcAft>
                <a:spcPct val="0"/>
              </a:spcAft>
            </a:pPr>
            <a:endParaRPr lang="zh-CN" altLang="en-US" dirty="0">
              <a:solidFill>
                <a:schemeClr val="tx1">
                  <a:lumMod val="85000"/>
                  <a:lumOff val="15000"/>
                </a:schemeClr>
              </a:solidFill>
              <a:latin typeface="+mn-ea"/>
              <a:cs typeface="+mn-ea"/>
            </a:endParaRPr>
          </a:p>
        </p:txBody>
      </p:sp>
      <p:sp>
        <p:nvSpPr>
          <p:cNvPr id="19" name="矩形 18"/>
          <p:cNvSpPr/>
          <p:nvPr>
            <p:custDataLst>
              <p:tags r:id="rId7"/>
            </p:custDataLst>
          </p:nvPr>
        </p:nvSpPr>
        <p:spPr>
          <a:xfrm>
            <a:off x="4626234" y="1760274"/>
            <a:ext cx="2944635" cy="1015076"/>
          </a:xfrm>
          <a:prstGeom prst="rect">
            <a:avLst/>
          </a:prstGeom>
          <a:noFill/>
        </p:spPr>
        <p:txBody>
          <a:bodyPr wrap="square" lIns="0" tIns="0" rIns="0" bIns="0" rtlCol="0" anchor="b" anchorCtr="0">
            <a:noAutofit/>
          </a:bodyPr>
          <a:lstStyle/>
          <a:p>
            <a:pPr algn="ctr">
              <a:lnSpc>
                <a:spcPct val="150000"/>
              </a:lnSpc>
              <a:spcBef>
                <a:spcPct val="0"/>
              </a:spcBef>
              <a:spcAft>
                <a:spcPct val="0"/>
              </a:spcAft>
            </a:pPr>
            <a:r>
              <a:rPr lang="zh-CN" altLang="en-US" dirty="0">
                <a:solidFill>
                  <a:schemeClr val="tx1">
                    <a:lumMod val="85000"/>
                    <a:lumOff val="15000"/>
                  </a:schemeClr>
                </a:solidFill>
                <a:latin typeface="+mn-ea"/>
                <a:cs typeface="+mn-ea"/>
                <a:sym typeface="+mn-ea"/>
              </a:rPr>
              <a:t>动效：在一些环节增加动效，提升用户的交互体验和应用界面的美观度</a:t>
            </a:r>
            <a:endParaRPr lang="zh-CN" altLang="en-US" dirty="0">
              <a:solidFill>
                <a:schemeClr val="tx1">
                  <a:lumMod val="85000"/>
                  <a:lumOff val="15000"/>
                </a:schemeClr>
              </a:solidFill>
              <a:latin typeface="+mn-ea"/>
              <a:cs typeface="+mn-ea"/>
            </a:endParaRPr>
          </a:p>
        </p:txBody>
      </p:sp>
      <p:sp>
        <p:nvSpPr>
          <p:cNvPr id="26" name="Intersect_#color-58&amp;1776"/>
          <p:cNvSpPr/>
          <p:nvPr>
            <p:custDataLst>
              <p:tags r:id="rId8"/>
            </p:custDataLst>
          </p:nvPr>
        </p:nvSpPr>
        <p:spPr>
          <a:xfrm>
            <a:off x="4288383" y="3589240"/>
            <a:ext cx="3603063" cy="2752594"/>
          </a:xfrm>
          <a:custGeom>
            <a:avLst/>
            <a:gdLst/>
            <a:ahLst/>
            <a:cxnLst/>
            <a:rect l="l" t="t" r="r" b="b"/>
            <a:pathLst>
              <a:path w="3602736" h="2752344">
                <a:moveTo>
                  <a:pt x="3602736" y="2752344"/>
                </a:moveTo>
                <a:lnTo>
                  <a:pt x="0" y="2752344"/>
                </a:lnTo>
                <a:lnTo>
                  <a:pt x="0" y="1042416"/>
                </a:lnTo>
                <a:lnTo>
                  <a:pt x="1801368" y="0"/>
                </a:lnTo>
                <a:lnTo>
                  <a:pt x="3602736" y="1042416"/>
                </a:lnTo>
                <a:lnTo>
                  <a:pt x="3602736" y="2752344"/>
                </a:lnTo>
              </a:path>
            </a:pathLst>
          </a:custGeom>
          <a:solidFill>
            <a:schemeClr val="accent1">
              <a:lumMod val="20000"/>
              <a:lumOff val="80000"/>
              <a:alpha val="50000"/>
            </a:schemeClr>
          </a:solidFill>
        </p:spPr>
        <p:txBody>
          <a:bodyPr/>
          <a:lstStyle/>
          <a:p>
            <a:endParaRPr lang="zh-CN" altLang="en-US"/>
          </a:p>
        </p:txBody>
      </p:sp>
      <p:sp>
        <p:nvSpPr>
          <p:cNvPr id="20" name="Intersect_#color_$accent4_4-58&amp;1780"/>
          <p:cNvSpPr/>
          <p:nvPr>
            <p:custDataLst>
              <p:tags r:id="rId9"/>
            </p:custDataLst>
          </p:nvPr>
        </p:nvSpPr>
        <p:spPr>
          <a:xfrm>
            <a:off x="4562728" y="3927725"/>
            <a:ext cx="1536331" cy="2414235"/>
          </a:xfrm>
          <a:custGeom>
            <a:avLst/>
            <a:gdLst/>
            <a:ahLst/>
            <a:cxnLst/>
            <a:rect l="l" t="t" r="r" b="b"/>
            <a:pathLst>
              <a:path w="1536192" h="2414016">
                <a:moveTo>
                  <a:pt x="429768" y="2414016"/>
                </a:moveTo>
                <a:lnTo>
                  <a:pt x="0" y="2414016"/>
                </a:lnTo>
                <a:lnTo>
                  <a:pt x="0" y="886968"/>
                </a:lnTo>
                <a:lnTo>
                  <a:pt x="1536192" y="0"/>
                </a:lnTo>
                <a:lnTo>
                  <a:pt x="1536192" y="1773936"/>
                </a:lnTo>
                <a:lnTo>
                  <a:pt x="429768" y="2414016"/>
                </a:lnTo>
              </a:path>
            </a:pathLst>
          </a:custGeom>
          <a:gradFill>
            <a:gsLst>
              <a:gs pos="0">
                <a:schemeClr val="accent1">
                  <a:lumMod val="75000"/>
                  <a:alpha val="30000"/>
                </a:schemeClr>
              </a:gs>
              <a:gs pos="100000">
                <a:schemeClr val="accent1">
                  <a:lumMod val="60000"/>
                  <a:lumOff val="40000"/>
                  <a:alpha val="30000"/>
                </a:schemeClr>
              </a:gs>
            </a:gsLst>
            <a:lin ang="18105148"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21" name="Intersect_#color_$accent4_4_$accent4_2-58&amp;1782"/>
          <p:cNvSpPr/>
          <p:nvPr>
            <p:custDataLst>
              <p:tags r:id="rId10"/>
            </p:custDataLst>
          </p:nvPr>
        </p:nvSpPr>
        <p:spPr>
          <a:xfrm>
            <a:off x="6098932" y="3927725"/>
            <a:ext cx="1536331" cy="2414235"/>
          </a:xfrm>
          <a:custGeom>
            <a:avLst/>
            <a:gdLst/>
            <a:ahLst/>
            <a:cxnLst/>
            <a:rect l="l" t="t" r="r" b="b"/>
            <a:pathLst>
              <a:path w="1536192" h="2414016">
                <a:moveTo>
                  <a:pt x="1536192" y="2414016"/>
                </a:moveTo>
                <a:lnTo>
                  <a:pt x="1106424" y="2414016"/>
                </a:lnTo>
                <a:lnTo>
                  <a:pt x="0" y="1773936"/>
                </a:lnTo>
                <a:lnTo>
                  <a:pt x="0" y="0"/>
                </a:lnTo>
                <a:lnTo>
                  <a:pt x="1536192" y="886968"/>
                </a:lnTo>
                <a:lnTo>
                  <a:pt x="1536192" y="2414016"/>
                </a:lnTo>
              </a:path>
            </a:pathLst>
          </a:custGeom>
          <a:gradFill>
            <a:gsLst>
              <a:gs pos="0">
                <a:schemeClr val="accent1">
                  <a:lumMod val="75000"/>
                  <a:alpha val="30000"/>
                </a:schemeClr>
              </a:gs>
              <a:gs pos="100000">
                <a:schemeClr val="accent1">
                  <a:lumMod val="40000"/>
                  <a:lumOff val="60000"/>
                  <a:alpha val="30000"/>
                </a:schemeClr>
              </a:gs>
            </a:gsLst>
            <a:lin ang="14328739"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35" name="描边-679&amp;2235"/>
          <p:cNvSpPr/>
          <p:nvPr>
            <p:custDataLst>
              <p:tags r:id="rId11"/>
            </p:custDataLst>
          </p:nvPr>
        </p:nvSpPr>
        <p:spPr>
          <a:xfrm>
            <a:off x="4553202" y="3918200"/>
            <a:ext cx="1554621" cy="2432525"/>
          </a:xfrm>
          <a:custGeom>
            <a:avLst/>
            <a:gdLst/>
            <a:ahLst/>
            <a:cxnLst/>
            <a:rect l="l" t="t" r="r" b="b"/>
            <a:pathLst>
              <a:path w="1554480" h="2432304">
                <a:moveTo>
                  <a:pt x="1554480" y="0"/>
                </a:moveTo>
                <a:lnTo>
                  <a:pt x="1554480" y="1792224"/>
                </a:lnTo>
                <a:lnTo>
                  <a:pt x="438912" y="2432304"/>
                </a:lnTo>
                <a:lnTo>
                  <a:pt x="0" y="2432304"/>
                </a:lnTo>
                <a:lnTo>
                  <a:pt x="0" y="896112"/>
                </a:lnTo>
                <a:lnTo>
                  <a:pt x="1554480" y="0"/>
                </a:lnTo>
                <a:moveTo>
                  <a:pt x="9144" y="905256"/>
                </a:moveTo>
                <a:lnTo>
                  <a:pt x="9144" y="2414016"/>
                </a:lnTo>
                <a:lnTo>
                  <a:pt x="438912" y="2414016"/>
                </a:lnTo>
                <a:lnTo>
                  <a:pt x="1536192" y="1783080"/>
                </a:lnTo>
                <a:lnTo>
                  <a:pt x="1536192" y="18288"/>
                </a:lnTo>
                <a:lnTo>
                  <a:pt x="9144" y="905256"/>
                </a:lnTo>
              </a:path>
            </a:pathLst>
          </a:custGeom>
          <a:gradFill>
            <a:gsLst>
              <a:gs pos="0">
                <a:srgbClr val="FFFFFF">
                  <a:alpha val="100000"/>
                </a:srgbClr>
              </a:gs>
              <a:gs pos="42000">
                <a:srgbClr val="FFFFFF">
                  <a:alpha val="0"/>
                </a:srgbClr>
              </a:gs>
            </a:gsLst>
            <a:lin ang="12062795"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a:lstStyle/>
          <a:p>
            <a:endParaRPr lang="zh-CN" altLang="en-US"/>
          </a:p>
        </p:txBody>
      </p:sp>
      <p:sp>
        <p:nvSpPr>
          <p:cNvPr id="36" name="描边-679&amp;2236"/>
          <p:cNvSpPr/>
          <p:nvPr>
            <p:custDataLst>
              <p:tags r:id="rId12"/>
            </p:custDataLst>
          </p:nvPr>
        </p:nvSpPr>
        <p:spPr>
          <a:xfrm>
            <a:off x="6100838" y="3918200"/>
            <a:ext cx="1554621" cy="2432525"/>
          </a:xfrm>
          <a:custGeom>
            <a:avLst/>
            <a:gdLst/>
            <a:ahLst/>
            <a:cxnLst/>
            <a:rect l="l" t="t" r="r" b="b"/>
            <a:pathLst>
              <a:path w="1554480" h="2432304">
                <a:moveTo>
                  <a:pt x="0" y="0"/>
                </a:moveTo>
                <a:lnTo>
                  <a:pt x="1554480" y="896112"/>
                </a:lnTo>
                <a:lnTo>
                  <a:pt x="1554480" y="2432304"/>
                </a:lnTo>
                <a:lnTo>
                  <a:pt x="1106424" y="2432304"/>
                </a:lnTo>
                <a:lnTo>
                  <a:pt x="0" y="1792224"/>
                </a:lnTo>
                <a:lnTo>
                  <a:pt x="0" y="0"/>
                </a:lnTo>
                <a:moveTo>
                  <a:pt x="9144" y="18288"/>
                </a:moveTo>
                <a:lnTo>
                  <a:pt x="9144" y="1783080"/>
                </a:lnTo>
                <a:lnTo>
                  <a:pt x="1115568" y="2414016"/>
                </a:lnTo>
                <a:lnTo>
                  <a:pt x="1536192" y="2414016"/>
                </a:lnTo>
                <a:lnTo>
                  <a:pt x="1536192" y="905256"/>
                </a:lnTo>
                <a:lnTo>
                  <a:pt x="9144" y="18288"/>
                </a:lnTo>
              </a:path>
            </a:pathLst>
          </a:custGeom>
          <a:gradFill>
            <a:gsLst>
              <a:gs pos="0">
                <a:srgbClr val="FFFFFF">
                  <a:alpha val="100000"/>
                </a:srgbClr>
              </a:gs>
              <a:gs pos="46000">
                <a:srgbClr val="FFFFFF">
                  <a:alpha val="0"/>
                </a:srgbClr>
              </a:gs>
            </a:gsLst>
            <a:lin ang="19359748"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a:lstStyle/>
          <a:p>
            <a:endParaRPr lang="zh-CN" altLang="en-US"/>
          </a:p>
        </p:txBody>
      </p:sp>
      <p:sp>
        <p:nvSpPr>
          <p:cNvPr id="37" name="Vector_#color_$accent4_4_$accent4-58&amp;1751"/>
          <p:cNvSpPr/>
          <p:nvPr>
            <p:custDataLst>
              <p:tags r:id="rId13"/>
            </p:custDataLst>
          </p:nvPr>
        </p:nvSpPr>
        <p:spPr>
          <a:xfrm>
            <a:off x="5421961" y="4924131"/>
            <a:ext cx="676717" cy="1179683"/>
          </a:xfrm>
          <a:custGeom>
            <a:avLst/>
            <a:gdLst/>
            <a:ahLst/>
            <a:cxnLst/>
            <a:rect l="l" t="t" r="r" b="b"/>
            <a:pathLst>
              <a:path w="676656" h="1179576">
                <a:moveTo>
                  <a:pt x="676656" y="786384"/>
                </a:moveTo>
                <a:lnTo>
                  <a:pt x="0" y="1179576"/>
                </a:lnTo>
                <a:lnTo>
                  <a:pt x="0" y="393192"/>
                </a:lnTo>
                <a:lnTo>
                  <a:pt x="676656" y="0"/>
                </a:lnTo>
                <a:lnTo>
                  <a:pt x="676656" y="786384"/>
                </a:lnTo>
              </a:path>
            </a:pathLst>
          </a:custGeom>
          <a:gradFill>
            <a:gsLst>
              <a:gs pos="0">
                <a:schemeClr val="accent1"/>
              </a:gs>
              <a:gs pos="100000">
                <a:schemeClr val="accent1"/>
              </a:gs>
            </a:gsLst>
            <a:lin ang="15233214"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38" name="Vector_#color_$accent4_4_$accent3-58&amp;1753"/>
          <p:cNvSpPr/>
          <p:nvPr>
            <p:custDataLst>
              <p:tags r:id="rId14"/>
            </p:custDataLst>
          </p:nvPr>
        </p:nvSpPr>
        <p:spPr>
          <a:xfrm>
            <a:off x="6098932" y="4924131"/>
            <a:ext cx="676717" cy="1179683"/>
          </a:xfrm>
          <a:custGeom>
            <a:avLst/>
            <a:gdLst/>
            <a:ahLst/>
            <a:cxnLst/>
            <a:rect l="l" t="t" r="r" b="b"/>
            <a:pathLst>
              <a:path w="676656" h="1179576">
                <a:moveTo>
                  <a:pt x="0" y="786384"/>
                </a:moveTo>
                <a:lnTo>
                  <a:pt x="676656" y="1179576"/>
                </a:lnTo>
                <a:lnTo>
                  <a:pt x="676656" y="393192"/>
                </a:lnTo>
                <a:lnTo>
                  <a:pt x="0" y="0"/>
                </a:lnTo>
                <a:lnTo>
                  <a:pt x="0" y="786384"/>
                </a:lnTo>
              </a:path>
            </a:pathLst>
          </a:custGeom>
          <a:gradFill>
            <a:gsLst>
              <a:gs pos="0">
                <a:schemeClr val="accent1"/>
              </a:gs>
              <a:gs pos="85905">
                <a:schemeClr val="accent2"/>
              </a:gs>
            </a:gsLst>
            <a:lin ang="162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39" name="Intersect_#color_$accent4_1_$accent4-58&amp;1755"/>
          <p:cNvSpPr/>
          <p:nvPr>
            <p:custDataLst>
              <p:tags r:id="rId15"/>
            </p:custDataLst>
          </p:nvPr>
        </p:nvSpPr>
        <p:spPr>
          <a:xfrm>
            <a:off x="4992027" y="5701441"/>
            <a:ext cx="2213049" cy="640138"/>
          </a:xfrm>
          <a:custGeom>
            <a:avLst/>
            <a:gdLst/>
            <a:ahLst/>
            <a:cxnLst/>
            <a:rect l="l" t="t" r="r" b="b"/>
            <a:pathLst>
              <a:path w="2212848" h="640080">
                <a:moveTo>
                  <a:pt x="2212848" y="640080"/>
                </a:moveTo>
                <a:lnTo>
                  <a:pt x="0" y="640080"/>
                </a:lnTo>
                <a:lnTo>
                  <a:pt x="1106424" y="0"/>
                </a:lnTo>
                <a:lnTo>
                  <a:pt x="2212848" y="640080"/>
                </a:lnTo>
              </a:path>
            </a:pathLst>
          </a:custGeom>
          <a:gradFill>
            <a:gsLst>
              <a:gs pos="28529">
                <a:schemeClr val="accent1">
                  <a:lumMod val="20000"/>
                  <a:lumOff val="80000"/>
                  <a:alpha val="20000"/>
                </a:schemeClr>
              </a:gs>
              <a:gs pos="85712">
                <a:schemeClr val="accent1">
                  <a:alpha val="20000"/>
                </a:schemeClr>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40" name="Intersect_#color_$accent2_$accent3-58&amp;1752"/>
          <p:cNvSpPr/>
          <p:nvPr>
            <p:custDataLst>
              <p:tags r:id="rId16"/>
            </p:custDataLst>
          </p:nvPr>
        </p:nvSpPr>
        <p:spPr>
          <a:xfrm>
            <a:off x="5413070" y="5701441"/>
            <a:ext cx="1362580" cy="640138"/>
          </a:xfrm>
          <a:custGeom>
            <a:avLst/>
            <a:gdLst/>
            <a:ahLst/>
            <a:cxnLst/>
            <a:rect l="l" t="t" r="r" b="b"/>
            <a:pathLst>
              <a:path w="1362456" h="640080">
                <a:moveTo>
                  <a:pt x="932688" y="640080"/>
                </a:moveTo>
                <a:lnTo>
                  <a:pt x="420624" y="640080"/>
                </a:lnTo>
                <a:lnTo>
                  <a:pt x="0" y="393192"/>
                </a:lnTo>
                <a:lnTo>
                  <a:pt x="676656" y="0"/>
                </a:lnTo>
                <a:lnTo>
                  <a:pt x="1362456" y="393192"/>
                </a:lnTo>
                <a:lnTo>
                  <a:pt x="932688" y="640080"/>
                </a:lnTo>
              </a:path>
            </a:pathLst>
          </a:custGeom>
          <a:gradFill>
            <a:gsLst>
              <a:gs pos="0">
                <a:schemeClr val="accent1"/>
              </a:gs>
              <a:gs pos="100000">
                <a:schemeClr val="accent2"/>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41" name="矩形 40"/>
          <p:cNvSpPr/>
          <p:nvPr>
            <p:custDataLst>
              <p:tags r:id="rId17"/>
            </p:custDataLst>
          </p:nvPr>
        </p:nvSpPr>
        <p:spPr>
          <a:xfrm>
            <a:off x="5470861" y="5096231"/>
            <a:ext cx="1263715" cy="1179683"/>
          </a:xfrm>
          <a:prstGeom prst="rect">
            <a:avLst/>
          </a:prstGeom>
          <a:noFill/>
        </p:spPr>
        <p:txBody>
          <a:bodyPr rot="0" spcFirstLastPara="0" vertOverflow="overflow" horzOverflow="overflow" vert="horz" wrap="square" lIns="0" tIns="0" rIns="0" bIns="0" numCol="1" spcCol="0" rtlCol="0" fromWordArt="0" anchor="ctr" anchorCtr="0" forceAA="0" compatLnSpc="1">
            <a:noAutofit/>
          </a:bodyPr>
          <a:lstStyle/>
          <a:p>
            <a:pPr algn="ctr">
              <a:spcBef>
                <a:spcPct val="0"/>
              </a:spcBef>
              <a:spcAft>
                <a:spcPct val="0"/>
              </a:spcAft>
            </a:pPr>
            <a:r>
              <a:rPr lang="zh-CN" altLang="en-US" sz="2000" b="1" dirty="0">
                <a:solidFill>
                  <a:srgbClr val="FFFFFF"/>
                </a:solidFill>
                <a:latin typeface="+mn-ea"/>
                <a:cs typeface="+mn-ea"/>
              </a:rPr>
              <a:t>界面设计</a:t>
            </a:r>
          </a:p>
        </p:txBody>
      </p:sp>
      <p:sp>
        <p:nvSpPr>
          <p:cNvPr id="22" name="@path-Vector_#color-51&amp;1487"/>
          <p:cNvSpPr/>
          <p:nvPr>
            <p:custDataLst>
              <p:tags r:id="rId18"/>
            </p:custDataLst>
          </p:nvPr>
        </p:nvSpPr>
        <p:spPr>
          <a:xfrm>
            <a:off x="5870312" y="2994826"/>
            <a:ext cx="457241" cy="512110"/>
          </a:xfrm>
          <a:custGeom>
            <a:avLst/>
            <a:gdLst/>
            <a:ahLst/>
            <a:cxnLst/>
            <a:rect l="l" t="t" r="r" b="b"/>
            <a:pathLst>
              <a:path w="457200" h="512064">
                <a:moveTo>
                  <a:pt x="228600" y="0"/>
                </a:moveTo>
                <a:lnTo>
                  <a:pt x="0" y="128016"/>
                </a:lnTo>
                <a:lnTo>
                  <a:pt x="0" y="384048"/>
                </a:lnTo>
                <a:lnTo>
                  <a:pt x="228600" y="512064"/>
                </a:lnTo>
                <a:lnTo>
                  <a:pt x="457200" y="384048"/>
                </a:lnTo>
                <a:lnTo>
                  <a:pt x="457200" y="128016"/>
                </a:lnTo>
                <a:lnTo>
                  <a:pt x="228600" y="0"/>
                </a:lnTo>
              </a:path>
            </a:pathLst>
          </a:custGeom>
          <a:solidFill>
            <a:srgbClr val="FFFFFF"/>
          </a:solidFill>
          <a:ln w="19050">
            <a:gradFill>
              <a:gsLst>
                <a:gs pos="100000">
                  <a:schemeClr val="accent1"/>
                </a:gs>
                <a:gs pos="6000">
                  <a:schemeClr val="accent2"/>
                </a:gs>
                <a:gs pos="94000">
                  <a:schemeClr val="accent1"/>
                </a:gs>
              </a:gsLst>
              <a:lin ang="5400000" scaled="0"/>
            </a:gradFill>
          </a:ln>
          <a:effectLst>
            <a:outerShdw blurRad="101600" dist="25400" dir="5399999" algn="bl" rotWithShape="0">
              <a:schemeClr val="accent4">
                <a:alpha val="25000"/>
              </a:schemeClr>
            </a:outerShdw>
          </a:effectLst>
        </p:spPr>
        <p:txBody>
          <a:bodyPr wrap="none" lIns="0" tIns="0" rIns="0" bIns="0" anchor="ctr" anchorCtr="0">
            <a:noAutofit/>
          </a:bodyPr>
          <a:lstStyle/>
          <a:p>
            <a:pPr lvl="0" algn="ctr">
              <a:buClrTx/>
              <a:buSzTx/>
              <a:buFontTx/>
            </a:pPr>
            <a:r>
              <a:rPr lang="en-US" altLang="zh-CN" b="1" dirty="0">
                <a:solidFill>
                  <a:srgbClr val="000000"/>
                </a:solidFill>
                <a:latin typeface="+mn-ea"/>
                <a:cs typeface="+mn-ea"/>
                <a:sym typeface="+mn-ea"/>
              </a:rPr>
              <a:t>02</a:t>
            </a:r>
          </a:p>
        </p:txBody>
      </p:sp>
      <p:sp>
        <p:nvSpPr>
          <p:cNvPr id="5" name="@path-Vector_#color-51&amp;1484"/>
          <p:cNvSpPr/>
          <p:nvPr>
            <p:custDataLst>
              <p:tags r:id="rId19"/>
            </p:custDataLst>
          </p:nvPr>
        </p:nvSpPr>
        <p:spPr>
          <a:xfrm>
            <a:off x="7973622" y="4210961"/>
            <a:ext cx="457241" cy="512110"/>
          </a:xfrm>
          <a:custGeom>
            <a:avLst/>
            <a:gdLst/>
            <a:ahLst/>
            <a:cxnLst/>
            <a:rect l="l" t="t" r="r" b="b"/>
            <a:pathLst>
              <a:path w="457200" h="512064">
                <a:moveTo>
                  <a:pt x="228600" y="0"/>
                </a:moveTo>
                <a:lnTo>
                  <a:pt x="0" y="128016"/>
                </a:lnTo>
                <a:lnTo>
                  <a:pt x="0" y="384048"/>
                </a:lnTo>
                <a:lnTo>
                  <a:pt x="228600" y="512064"/>
                </a:lnTo>
                <a:lnTo>
                  <a:pt x="457200" y="384048"/>
                </a:lnTo>
                <a:lnTo>
                  <a:pt x="457200" y="128016"/>
                </a:lnTo>
                <a:lnTo>
                  <a:pt x="228600" y="0"/>
                </a:lnTo>
              </a:path>
            </a:pathLst>
          </a:custGeom>
          <a:solidFill>
            <a:srgbClr val="FFFFFF"/>
          </a:solidFill>
          <a:ln w="19050">
            <a:gradFill>
              <a:gsLst>
                <a:gs pos="100000">
                  <a:schemeClr val="accent1"/>
                </a:gs>
                <a:gs pos="6000">
                  <a:schemeClr val="accent2"/>
                </a:gs>
                <a:gs pos="94000">
                  <a:schemeClr val="accent1"/>
                </a:gs>
              </a:gsLst>
              <a:lin ang="5400000" scaled="0"/>
            </a:gradFill>
          </a:ln>
          <a:effectLst>
            <a:outerShdw blurRad="101600" dist="25400" dir="5399999" algn="bl" rotWithShape="0">
              <a:schemeClr val="accent4">
                <a:alpha val="25000"/>
              </a:schemeClr>
            </a:outerShdw>
          </a:effectLst>
        </p:spPr>
        <p:txBody>
          <a:bodyPr wrap="none" lIns="0" tIns="0" rIns="0" bIns="0" anchor="ctr" anchorCtr="0">
            <a:noAutofit/>
          </a:bodyPr>
          <a:lstStyle/>
          <a:p>
            <a:pPr lvl="0" algn="ctr">
              <a:buClrTx/>
              <a:buSzTx/>
              <a:buFontTx/>
            </a:pPr>
            <a:r>
              <a:rPr lang="en-US" altLang="zh-CN" b="1" dirty="0">
                <a:solidFill>
                  <a:srgbClr val="000000"/>
                </a:solidFill>
                <a:latin typeface="+mn-ea"/>
                <a:cs typeface="+mn-ea"/>
                <a:sym typeface="+mn-ea"/>
              </a:rPr>
              <a:t>03</a:t>
            </a:r>
          </a:p>
        </p:txBody>
      </p:sp>
      <p:sp>
        <p:nvSpPr>
          <p:cNvPr id="8" name="@path-Vector_#color-51&amp;1523"/>
          <p:cNvSpPr/>
          <p:nvPr>
            <p:custDataLst>
              <p:tags r:id="rId20"/>
            </p:custDataLst>
          </p:nvPr>
        </p:nvSpPr>
        <p:spPr>
          <a:xfrm>
            <a:off x="3758110" y="4220487"/>
            <a:ext cx="457241" cy="512110"/>
          </a:xfrm>
          <a:custGeom>
            <a:avLst/>
            <a:gdLst/>
            <a:ahLst/>
            <a:cxnLst/>
            <a:rect l="l" t="t" r="r" b="b"/>
            <a:pathLst>
              <a:path w="457200" h="512064">
                <a:moveTo>
                  <a:pt x="228600" y="0"/>
                </a:moveTo>
                <a:lnTo>
                  <a:pt x="0" y="128016"/>
                </a:lnTo>
                <a:lnTo>
                  <a:pt x="0" y="384048"/>
                </a:lnTo>
                <a:lnTo>
                  <a:pt x="228600" y="512064"/>
                </a:lnTo>
                <a:lnTo>
                  <a:pt x="457200" y="384048"/>
                </a:lnTo>
                <a:lnTo>
                  <a:pt x="457200" y="128016"/>
                </a:lnTo>
                <a:lnTo>
                  <a:pt x="228600" y="0"/>
                </a:lnTo>
              </a:path>
            </a:pathLst>
          </a:custGeom>
          <a:solidFill>
            <a:srgbClr val="FFFFFF"/>
          </a:solidFill>
          <a:ln w="19050">
            <a:gradFill>
              <a:gsLst>
                <a:gs pos="100000">
                  <a:schemeClr val="accent1"/>
                </a:gs>
                <a:gs pos="6000">
                  <a:schemeClr val="accent2"/>
                </a:gs>
                <a:gs pos="94000">
                  <a:schemeClr val="accent1"/>
                </a:gs>
              </a:gsLst>
              <a:lin ang="5400000" scaled="0"/>
            </a:gradFill>
          </a:ln>
          <a:effectLst>
            <a:outerShdw blurRad="101600" dist="25400" dir="5399999" algn="bl" rotWithShape="0">
              <a:schemeClr val="accent4">
                <a:alpha val="25000"/>
              </a:schemeClr>
            </a:outerShdw>
          </a:effectLst>
        </p:spPr>
        <p:txBody>
          <a:bodyPr wrap="none" lIns="0" tIns="0" rIns="0" bIns="0" anchor="ctr" anchorCtr="0">
            <a:noAutofit/>
          </a:bodyPr>
          <a:lstStyle/>
          <a:p>
            <a:pPr lvl="0" algn="ctr">
              <a:buClrTx/>
              <a:buSzTx/>
              <a:buFontTx/>
            </a:pPr>
            <a:r>
              <a:rPr lang="en-US" altLang="zh-CN" b="1" dirty="0">
                <a:solidFill>
                  <a:srgbClr val="000000"/>
                </a:solidFill>
                <a:latin typeface="+mn-ea"/>
                <a:cs typeface="+mn-ea"/>
                <a:sym typeface="+mn-ea"/>
              </a:rPr>
              <a:t>01</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2"/>
            </p:custDataLst>
          </p:nvPr>
        </p:nvSpPr>
        <p:spPr/>
        <p:txBody>
          <a:bodyPr/>
          <a:lstStyle/>
          <a:p>
            <a:r>
              <a:rPr lang="zh-CN" altLang="en-US" dirty="0"/>
              <a:t>用户体验总结</a:t>
            </a:r>
            <a:r>
              <a:rPr lang="en-US" altLang="zh-CN" dirty="0"/>
              <a:t>  </a:t>
            </a:r>
            <a:r>
              <a:rPr lang="zh-CN" altLang="en-US" sz="2000" dirty="0">
                <a:solidFill>
                  <a:schemeClr val="tx1">
                    <a:lumMod val="85000"/>
                    <a:lumOff val="15000"/>
                  </a:schemeClr>
                </a:solidFill>
                <a:sym typeface="+mn-ea"/>
              </a:rPr>
              <a:t>交互设计</a:t>
            </a:r>
          </a:p>
        </p:txBody>
      </p:sp>
      <p:sp>
        <p:nvSpPr>
          <p:cNvPr id="12" name="描边_#color-58&amp;1775"/>
          <p:cNvSpPr/>
          <p:nvPr>
            <p:custDataLst>
              <p:tags r:id="rId3"/>
            </p:custDataLst>
          </p:nvPr>
        </p:nvSpPr>
        <p:spPr>
          <a:xfrm>
            <a:off x="3986096" y="3241863"/>
            <a:ext cx="4215766" cy="3100097"/>
          </a:xfrm>
          <a:custGeom>
            <a:avLst/>
            <a:gdLst/>
            <a:ahLst/>
            <a:cxnLst/>
            <a:rect l="l" t="t" r="r" b="b"/>
            <a:pathLst>
              <a:path w="4215384" h="3099816">
                <a:moveTo>
                  <a:pt x="0" y="3099816"/>
                </a:moveTo>
                <a:lnTo>
                  <a:pt x="0" y="1216152"/>
                </a:lnTo>
                <a:lnTo>
                  <a:pt x="2112264" y="0"/>
                </a:lnTo>
                <a:lnTo>
                  <a:pt x="4215384" y="1216152"/>
                </a:lnTo>
                <a:lnTo>
                  <a:pt x="4215384" y="3099816"/>
                </a:lnTo>
                <a:lnTo>
                  <a:pt x="0" y="3099816"/>
                </a:lnTo>
                <a:moveTo>
                  <a:pt x="4206240" y="3090672"/>
                </a:moveTo>
                <a:lnTo>
                  <a:pt x="9144" y="3090672"/>
                </a:lnTo>
                <a:lnTo>
                  <a:pt x="9144" y="1225296"/>
                </a:lnTo>
                <a:lnTo>
                  <a:pt x="2112264" y="18288"/>
                </a:lnTo>
                <a:lnTo>
                  <a:pt x="4206240" y="1225296"/>
                </a:lnTo>
                <a:lnTo>
                  <a:pt x="4206240" y="3090672"/>
                </a:lnTo>
              </a:path>
            </a:pathLst>
          </a:custGeom>
          <a:solidFill>
            <a:schemeClr val="accent1">
              <a:alpha val="10000"/>
            </a:schemeClr>
          </a:solidFill>
        </p:spPr>
        <p:txBody>
          <a:bodyPr/>
          <a:lstStyle/>
          <a:p>
            <a:endParaRPr lang="zh-CN" altLang="en-US"/>
          </a:p>
        </p:txBody>
      </p:sp>
      <p:sp>
        <p:nvSpPr>
          <p:cNvPr id="34" name="Intersect_#color-58&amp;1773"/>
          <p:cNvSpPr/>
          <p:nvPr>
            <p:custDataLst>
              <p:tags r:id="rId4"/>
            </p:custDataLst>
          </p:nvPr>
        </p:nvSpPr>
        <p:spPr>
          <a:xfrm>
            <a:off x="2568647" y="1582458"/>
            <a:ext cx="7059935" cy="4759122"/>
          </a:xfrm>
          <a:custGeom>
            <a:avLst/>
            <a:gdLst/>
            <a:ahLst/>
            <a:cxnLst/>
            <a:rect l="l" t="t" r="r" b="b"/>
            <a:pathLst>
              <a:path w="7059168" h="4745736">
                <a:moveTo>
                  <a:pt x="3529584" y="0"/>
                </a:moveTo>
                <a:lnTo>
                  <a:pt x="0" y="2048256"/>
                </a:lnTo>
                <a:lnTo>
                  <a:pt x="0" y="4745736"/>
                </a:lnTo>
                <a:lnTo>
                  <a:pt x="758952" y="4745736"/>
                </a:lnTo>
                <a:lnTo>
                  <a:pt x="758952" y="2487168"/>
                </a:lnTo>
                <a:lnTo>
                  <a:pt x="3529584" y="877824"/>
                </a:lnTo>
                <a:lnTo>
                  <a:pt x="6300216" y="2487168"/>
                </a:lnTo>
                <a:lnTo>
                  <a:pt x="6300216" y="4745736"/>
                </a:lnTo>
                <a:lnTo>
                  <a:pt x="7059168" y="4745736"/>
                </a:lnTo>
                <a:lnTo>
                  <a:pt x="7059168" y="2048256"/>
                </a:lnTo>
                <a:lnTo>
                  <a:pt x="3529584" y="0"/>
                </a:lnTo>
              </a:path>
            </a:pathLst>
          </a:custGeom>
          <a:solidFill>
            <a:schemeClr val="accent1">
              <a:lumMod val="20000"/>
              <a:lumOff val="80000"/>
              <a:alpha val="30000"/>
            </a:schemeClr>
          </a:solidFill>
        </p:spPr>
        <p:txBody>
          <a:bodyPr>
            <a:noAutofit/>
          </a:bodyPr>
          <a:lstStyle/>
          <a:p>
            <a:pPr lvl="0" algn="l">
              <a:buClrTx/>
              <a:buSzTx/>
              <a:buFontTx/>
            </a:pPr>
            <a:endParaRPr lang="zh-CN" altLang="en-US">
              <a:sym typeface="+mn-ea"/>
            </a:endParaRPr>
          </a:p>
        </p:txBody>
      </p:sp>
      <p:sp>
        <p:nvSpPr>
          <p:cNvPr id="2" name="矩形 1"/>
          <p:cNvSpPr/>
          <p:nvPr>
            <p:custDataLst>
              <p:tags r:id="rId5"/>
            </p:custDataLst>
          </p:nvPr>
        </p:nvSpPr>
        <p:spPr>
          <a:xfrm>
            <a:off x="8632177" y="3882001"/>
            <a:ext cx="2944635" cy="1015076"/>
          </a:xfrm>
          <a:prstGeom prst="rect">
            <a:avLst/>
          </a:prstGeom>
          <a:noFill/>
        </p:spPr>
        <p:txBody>
          <a:bodyPr wrap="square" lIns="0" tIns="0" rIns="0" bIns="0" rtlCol="0" anchor="b" anchorCtr="0">
            <a:noAutofit/>
          </a:bodyPr>
          <a:lstStyle/>
          <a:p>
            <a:pPr algn="ctr">
              <a:lnSpc>
                <a:spcPct val="150000"/>
              </a:lnSpc>
              <a:spcBef>
                <a:spcPct val="0"/>
              </a:spcBef>
              <a:spcAft>
                <a:spcPct val="0"/>
              </a:spcAft>
            </a:pPr>
            <a:r>
              <a:rPr lang="zh-CN" altLang="en-US" dirty="0">
                <a:solidFill>
                  <a:schemeClr val="tx1">
                    <a:lumMod val="85000"/>
                    <a:lumOff val="15000"/>
                  </a:schemeClr>
                </a:solidFill>
                <a:latin typeface="+mn-ea"/>
                <a:cs typeface="+mn-ea"/>
              </a:rPr>
              <a:t>日期智能提示：默认选择当天日期，避免重复操作，同时支持修改日期，方便补充记录。</a:t>
            </a:r>
          </a:p>
        </p:txBody>
      </p:sp>
      <p:sp>
        <p:nvSpPr>
          <p:cNvPr id="4" name="矩形 3"/>
          <p:cNvSpPr/>
          <p:nvPr>
            <p:custDataLst>
              <p:tags r:id="rId6"/>
            </p:custDataLst>
          </p:nvPr>
        </p:nvSpPr>
        <p:spPr>
          <a:xfrm>
            <a:off x="611400" y="3882001"/>
            <a:ext cx="2944635" cy="1015076"/>
          </a:xfrm>
          <a:prstGeom prst="rect">
            <a:avLst/>
          </a:prstGeom>
          <a:noFill/>
        </p:spPr>
        <p:txBody>
          <a:bodyPr wrap="square" lIns="0" tIns="0" rIns="0" bIns="0" rtlCol="0" anchor="b" anchorCtr="0">
            <a:noAutofit/>
          </a:bodyPr>
          <a:lstStyle/>
          <a:p>
            <a:pPr algn="ctr">
              <a:lnSpc>
                <a:spcPct val="150000"/>
              </a:lnSpc>
              <a:spcBef>
                <a:spcPct val="0"/>
              </a:spcBef>
              <a:spcAft>
                <a:spcPct val="0"/>
              </a:spcAft>
            </a:pPr>
            <a:r>
              <a:rPr lang="zh-CN" altLang="en-US" dirty="0">
                <a:solidFill>
                  <a:schemeClr val="tx1">
                    <a:lumMod val="85000"/>
                    <a:lumOff val="15000"/>
                  </a:schemeClr>
                </a:solidFill>
                <a:latin typeface="+mn-ea"/>
                <a:cs typeface="+mn-ea"/>
              </a:rPr>
              <a:t>智能记忆：自动记录用户常用的支付/收入类别，下次输入时智能推荐，减少操作步骤。</a:t>
            </a:r>
          </a:p>
        </p:txBody>
      </p:sp>
      <p:sp>
        <p:nvSpPr>
          <p:cNvPr id="19" name="矩形 18"/>
          <p:cNvSpPr/>
          <p:nvPr>
            <p:custDataLst>
              <p:tags r:id="rId7"/>
            </p:custDataLst>
          </p:nvPr>
        </p:nvSpPr>
        <p:spPr>
          <a:xfrm>
            <a:off x="4626234" y="1760274"/>
            <a:ext cx="2944635" cy="1015076"/>
          </a:xfrm>
          <a:prstGeom prst="rect">
            <a:avLst/>
          </a:prstGeom>
          <a:noFill/>
        </p:spPr>
        <p:txBody>
          <a:bodyPr wrap="square" lIns="0" tIns="0" rIns="0" bIns="0" rtlCol="0" anchor="b" anchorCtr="0">
            <a:noAutofit/>
          </a:bodyPr>
          <a:lstStyle/>
          <a:p>
            <a:pPr algn="ctr">
              <a:lnSpc>
                <a:spcPct val="150000"/>
              </a:lnSpc>
              <a:spcBef>
                <a:spcPct val="0"/>
              </a:spcBef>
              <a:spcAft>
                <a:spcPct val="0"/>
              </a:spcAft>
            </a:pPr>
            <a:r>
              <a:rPr lang="zh-CN" altLang="en-US" dirty="0">
                <a:solidFill>
                  <a:schemeClr val="tx1">
                    <a:lumMod val="85000"/>
                    <a:lumOff val="15000"/>
                  </a:schemeClr>
                </a:solidFill>
                <a:latin typeface="+mn-ea"/>
                <a:cs typeface="+mn-ea"/>
              </a:rPr>
              <a:t>模板功能：提供收入/支出模板，支持预设固定金额（如房租、工资等），实现快速填充数据。</a:t>
            </a:r>
          </a:p>
        </p:txBody>
      </p:sp>
      <p:sp>
        <p:nvSpPr>
          <p:cNvPr id="26" name="Intersect_#color-58&amp;1776"/>
          <p:cNvSpPr/>
          <p:nvPr>
            <p:custDataLst>
              <p:tags r:id="rId8"/>
            </p:custDataLst>
          </p:nvPr>
        </p:nvSpPr>
        <p:spPr>
          <a:xfrm>
            <a:off x="4288383" y="3589240"/>
            <a:ext cx="3603063" cy="2752594"/>
          </a:xfrm>
          <a:custGeom>
            <a:avLst/>
            <a:gdLst/>
            <a:ahLst/>
            <a:cxnLst/>
            <a:rect l="l" t="t" r="r" b="b"/>
            <a:pathLst>
              <a:path w="3602736" h="2752344">
                <a:moveTo>
                  <a:pt x="3602736" y="2752344"/>
                </a:moveTo>
                <a:lnTo>
                  <a:pt x="0" y="2752344"/>
                </a:lnTo>
                <a:lnTo>
                  <a:pt x="0" y="1042416"/>
                </a:lnTo>
                <a:lnTo>
                  <a:pt x="1801368" y="0"/>
                </a:lnTo>
                <a:lnTo>
                  <a:pt x="3602736" y="1042416"/>
                </a:lnTo>
                <a:lnTo>
                  <a:pt x="3602736" y="2752344"/>
                </a:lnTo>
              </a:path>
            </a:pathLst>
          </a:custGeom>
          <a:solidFill>
            <a:schemeClr val="accent1">
              <a:lumMod val="20000"/>
              <a:lumOff val="80000"/>
              <a:alpha val="50000"/>
            </a:schemeClr>
          </a:solidFill>
        </p:spPr>
        <p:txBody>
          <a:bodyPr/>
          <a:lstStyle/>
          <a:p>
            <a:endParaRPr lang="zh-CN" altLang="en-US"/>
          </a:p>
        </p:txBody>
      </p:sp>
      <p:sp>
        <p:nvSpPr>
          <p:cNvPr id="20" name="Intersect_#color_$accent4_4-58&amp;1780"/>
          <p:cNvSpPr/>
          <p:nvPr>
            <p:custDataLst>
              <p:tags r:id="rId9"/>
            </p:custDataLst>
          </p:nvPr>
        </p:nvSpPr>
        <p:spPr>
          <a:xfrm>
            <a:off x="4562728" y="3927725"/>
            <a:ext cx="1536331" cy="2414235"/>
          </a:xfrm>
          <a:custGeom>
            <a:avLst/>
            <a:gdLst/>
            <a:ahLst/>
            <a:cxnLst/>
            <a:rect l="l" t="t" r="r" b="b"/>
            <a:pathLst>
              <a:path w="1536192" h="2414016">
                <a:moveTo>
                  <a:pt x="429768" y="2414016"/>
                </a:moveTo>
                <a:lnTo>
                  <a:pt x="0" y="2414016"/>
                </a:lnTo>
                <a:lnTo>
                  <a:pt x="0" y="886968"/>
                </a:lnTo>
                <a:lnTo>
                  <a:pt x="1536192" y="0"/>
                </a:lnTo>
                <a:lnTo>
                  <a:pt x="1536192" y="1773936"/>
                </a:lnTo>
                <a:lnTo>
                  <a:pt x="429768" y="2414016"/>
                </a:lnTo>
              </a:path>
            </a:pathLst>
          </a:custGeom>
          <a:gradFill>
            <a:gsLst>
              <a:gs pos="0">
                <a:schemeClr val="accent1">
                  <a:lumMod val="75000"/>
                  <a:alpha val="30000"/>
                </a:schemeClr>
              </a:gs>
              <a:gs pos="100000">
                <a:schemeClr val="accent1">
                  <a:lumMod val="60000"/>
                  <a:lumOff val="40000"/>
                  <a:alpha val="30000"/>
                </a:schemeClr>
              </a:gs>
            </a:gsLst>
            <a:lin ang="18105148"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21" name="Intersect_#color_$accent4_4_$accent4_2-58&amp;1782"/>
          <p:cNvSpPr/>
          <p:nvPr>
            <p:custDataLst>
              <p:tags r:id="rId10"/>
            </p:custDataLst>
          </p:nvPr>
        </p:nvSpPr>
        <p:spPr>
          <a:xfrm>
            <a:off x="6098932" y="3927725"/>
            <a:ext cx="1536331" cy="2414235"/>
          </a:xfrm>
          <a:custGeom>
            <a:avLst/>
            <a:gdLst/>
            <a:ahLst/>
            <a:cxnLst/>
            <a:rect l="l" t="t" r="r" b="b"/>
            <a:pathLst>
              <a:path w="1536192" h="2414016">
                <a:moveTo>
                  <a:pt x="1536192" y="2414016"/>
                </a:moveTo>
                <a:lnTo>
                  <a:pt x="1106424" y="2414016"/>
                </a:lnTo>
                <a:lnTo>
                  <a:pt x="0" y="1773936"/>
                </a:lnTo>
                <a:lnTo>
                  <a:pt x="0" y="0"/>
                </a:lnTo>
                <a:lnTo>
                  <a:pt x="1536192" y="886968"/>
                </a:lnTo>
                <a:lnTo>
                  <a:pt x="1536192" y="2414016"/>
                </a:lnTo>
              </a:path>
            </a:pathLst>
          </a:custGeom>
          <a:gradFill>
            <a:gsLst>
              <a:gs pos="0">
                <a:schemeClr val="accent1">
                  <a:lumMod val="75000"/>
                  <a:alpha val="30000"/>
                </a:schemeClr>
              </a:gs>
              <a:gs pos="100000">
                <a:schemeClr val="accent1">
                  <a:lumMod val="40000"/>
                  <a:lumOff val="60000"/>
                  <a:alpha val="30000"/>
                </a:schemeClr>
              </a:gs>
            </a:gsLst>
            <a:lin ang="14328739"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35" name="描边-679&amp;2235"/>
          <p:cNvSpPr/>
          <p:nvPr>
            <p:custDataLst>
              <p:tags r:id="rId11"/>
            </p:custDataLst>
          </p:nvPr>
        </p:nvSpPr>
        <p:spPr>
          <a:xfrm>
            <a:off x="4553202" y="3918200"/>
            <a:ext cx="1554621" cy="2432525"/>
          </a:xfrm>
          <a:custGeom>
            <a:avLst/>
            <a:gdLst/>
            <a:ahLst/>
            <a:cxnLst/>
            <a:rect l="l" t="t" r="r" b="b"/>
            <a:pathLst>
              <a:path w="1554480" h="2432304">
                <a:moveTo>
                  <a:pt x="1554480" y="0"/>
                </a:moveTo>
                <a:lnTo>
                  <a:pt x="1554480" y="1792224"/>
                </a:lnTo>
                <a:lnTo>
                  <a:pt x="438912" y="2432304"/>
                </a:lnTo>
                <a:lnTo>
                  <a:pt x="0" y="2432304"/>
                </a:lnTo>
                <a:lnTo>
                  <a:pt x="0" y="896112"/>
                </a:lnTo>
                <a:lnTo>
                  <a:pt x="1554480" y="0"/>
                </a:lnTo>
                <a:moveTo>
                  <a:pt x="9144" y="905256"/>
                </a:moveTo>
                <a:lnTo>
                  <a:pt x="9144" y="2414016"/>
                </a:lnTo>
                <a:lnTo>
                  <a:pt x="438912" y="2414016"/>
                </a:lnTo>
                <a:lnTo>
                  <a:pt x="1536192" y="1783080"/>
                </a:lnTo>
                <a:lnTo>
                  <a:pt x="1536192" y="18288"/>
                </a:lnTo>
                <a:lnTo>
                  <a:pt x="9144" y="905256"/>
                </a:lnTo>
              </a:path>
            </a:pathLst>
          </a:custGeom>
          <a:gradFill>
            <a:gsLst>
              <a:gs pos="0">
                <a:srgbClr val="FFFFFF">
                  <a:alpha val="100000"/>
                </a:srgbClr>
              </a:gs>
              <a:gs pos="42000">
                <a:srgbClr val="FFFFFF">
                  <a:alpha val="0"/>
                </a:srgbClr>
              </a:gs>
            </a:gsLst>
            <a:lin ang="12062795"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a:lstStyle/>
          <a:p>
            <a:endParaRPr lang="zh-CN" altLang="en-US"/>
          </a:p>
        </p:txBody>
      </p:sp>
      <p:sp>
        <p:nvSpPr>
          <p:cNvPr id="36" name="描边-679&amp;2236"/>
          <p:cNvSpPr/>
          <p:nvPr>
            <p:custDataLst>
              <p:tags r:id="rId12"/>
            </p:custDataLst>
          </p:nvPr>
        </p:nvSpPr>
        <p:spPr>
          <a:xfrm>
            <a:off x="6100838" y="3918200"/>
            <a:ext cx="1554621" cy="2432525"/>
          </a:xfrm>
          <a:custGeom>
            <a:avLst/>
            <a:gdLst/>
            <a:ahLst/>
            <a:cxnLst/>
            <a:rect l="l" t="t" r="r" b="b"/>
            <a:pathLst>
              <a:path w="1554480" h="2432304">
                <a:moveTo>
                  <a:pt x="0" y="0"/>
                </a:moveTo>
                <a:lnTo>
                  <a:pt x="1554480" y="896112"/>
                </a:lnTo>
                <a:lnTo>
                  <a:pt x="1554480" y="2432304"/>
                </a:lnTo>
                <a:lnTo>
                  <a:pt x="1106424" y="2432304"/>
                </a:lnTo>
                <a:lnTo>
                  <a:pt x="0" y="1792224"/>
                </a:lnTo>
                <a:lnTo>
                  <a:pt x="0" y="0"/>
                </a:lnTo>
                <a:moveTo>
                  <a:pt x="9144" y="18288"/>
                </a:moveTo>
                <a:lnTo>
                  <a:pt x="9144" y="1783080"/>
                </a:lnTo>
                <a:lnTo>
                  <a:pt x="1115568" y="2414016"/>
                </a:lnTo>
                <a:lnTo>
                  <a:pt x="1536192" y="2414016"/>
                </a:lnTo>
                <a:lnTo>
                  <a:pt x="1536192" y="905256"/>
                </a:lnTo>
                <a:lnTo>
                  <a:pt x="9144" y="18288"/>
                </a:lnTo>
              </a:path>
            </a:pathLst>
          </a:custGeom>
          <a:gradFill>
            <a:gsLst>
              <a:gs pos="0">
                <a:srgbClr val="FFFFFF">
                  <a:alpha val="100000"/>
                </a:srgbClr>
              </a:gs>
              <a:gs pos="46000">
                <a:srgbClr val="FFFFFF">
                  <a:alpha val="0"/>
                </a:srgbClr>
              </a:gs>
            </a:gsLst>
            <a:lin ang="19359748"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a:lstStyle/>
          <a:p>
            <a:endParaRPr lang="zh-CN" altLang="en-US"/>
          </a:p>
        </p:txBody>
      </p:sp>
      <p:sp>
        <p:nvSpPr>
          <p:cNvPr id="37" name="Vector_#color_$accent4_4_$accent4-58&amp;1751"/>
          <p:cNvSpPr/>
          <p:nvPr>
            <p:custDataLst>
              <p:tags r:id="rId13"/>
            </p:custDataLst>
          </p:nvPr>
        </p:nvSpPr>
        <p:spPr>
          <a:xfrm>
            <a:off x="5421961" y="4924131"/>
            <a:ext cx="676717" cy="1179683"/>
          </a:xfrm>
          <a:custGeom>
            <a:avLst/>
            <a:gdLst/>
            <a:ahLst/>
            <a:cxnLst/>
            <a:rect l="l" t="t" r="r" b="b"/>
            <a:pathLst>
              <a:path w="676656" h="1179576">
                <a:moveTo>
                  <a:pt x="676656" y="786384"/>
                </a:moveTo>
                <a:lnTo>
                  <a:pt x="0" y="1179576"/>
                </a:lnTo>
                <a:lnTo>
                  <a:pt x="0" y="393192"/>
                </a:lnTo>
                <a:lnTo>
                  <a:pt x="676656" y="0"/>
                </a:lnTo>
                <a:lnTo>
                  <a:pt x="676656" y="786384"/>
                </a:lnTo>
              </a:path>
            </a:pathLst>
          </a:custGeom>
          <a:gradFill>
            <a:gsLst>
              <a:gs pos="0">
                <a:schemeClr val="accent1"/>
              </a:gs>
              <a:gs pos="100000">
                <a:schemeClr val="accent1"/>
              </a:gs>
            </a:gsLst>
            <a:lin ang="15233214"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38" name="Vector_#color_$accent4_4_$accent3-58&amp;1753"/>
          <p:cNvSpPr/>
          <p:nvPr>
            <p:custDataLst>
              <p:tags r:id="rId14"/>
            </p:custDataLst>
          </p:nvPr>
        </p:nvSpPr>
        <p:spPr>
          <a:xfrm>
            <a:off x="6098932" y="4924131"/>
            <a:ext cx="676717" cy="1179683"/>
          </a:xfrm>
          <a:custGeom>
            <a:avLst/>
            <a:gdLst/>
            <a:ahLst/>
            <a:cxnLst/>
            <a:rect l="l" t="t" r="r" b="b"/>
            <a:pathLst>
              <a:path w="676656" h="1179576">
                <a:moveTo>
                  <a:pt x="0" y="786384"/>
                </a:moveTo>
                <a:lnTo>
                  <a:pt x="676656" y="1179576"/>
                </a:lnTo>
                <a:lnTo>
                  <a:pt x="676656" y="393192"/>
                </a:lnTo>
                <a:lnTo>
                  <a:pt x="0" y="0"/>
                </a:lnTo>
                <a:lnTo>
                  <a:pt x="0" y="786384"/>
                </a:lnTo>
              </a:path>
            </a:pathLst>
          </a:custGeom>
          <a:gradFill>
            <a:gsLst>
              <a:gs pos="0">
                <a:schemeClr val="accent1"/>
              </a:gs>
              <a:gs pos="85905">
                <a:schemeClr val="accent2"/>
              </a:gs>
            </a:gsLst>
            <a:lin ang="162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39" name="Intersect_#color_$accent4_1_$accent4-58&amp;1755"/>
          <p:cNvSpPr/>
          <p:nvPr>
            <p:custDataLst>
              <p:tags r:id="rId15"/>
            </p:custDataLst>
          </p:nvPr>
        </p:nvSpPr>
        <p:spPr>
          <a:xfrm>
            <a:off x="4992027" y="5701441"/>
            <a:ext cx="2213049" cy="640138"/>
          </a:xfrm>
          <a:custGeom>
            <a:avLst/>
            <a:gdLst/>
            <a:ahLst/>
            <a:cxnLst/>
            <a:rect l="l" t="t" r="r" b="b"/>
            <a:pathLst>
              <a:path w="2212848" h="640080">
                <a:moveTo>
                  <a:pt x="2212848" y="640080"/>
                </a:moveTo>
                <a:lnTo>
                  <a:pt x="0" y="640080"/>
                </a:lnTo>
                <a:lnTo>
                  <a:pt x="1106424" y="0"/>
                </a:lnTo>
                <a:lnTo>
                  <a:pt x="2212848" y="640080"/>
                </a:lnTo>
              </a:path>
            </a:pathLst>
          </a:custGeom>
          <a:gradFill>
            <a:gsLst>
              <a:gs pos="28529">
                <a:schemeClr val="accent1">
                  <a:lumMod val="20000"/>
                  <a:lumOff val="80000"/>
                  <a:alpha val="20000"/>
                </a:schemeClr>
              </a:gs>
              <a:gs pos="85712">
                <a:schemeClr val="accent1">
                  <a:alpha val="20000"/>
                </a:schemeClr>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40" name="Intersect_#color_$accent2_$accent3-58&amp;1752"/>
          <p:cNvSpPr/>
          <p:nvPr>
            <p:custDataLst>
              <p:tags r:id="rId16"/>
            </p:custDataLst>
          </p:nvPr>
        </p:nvSpPr>
        <p:spPr>
          <a:xfrm>
            <a:off x="5413070" y="5701441"/>
            <a:ext cx="1362580" cy="640138"/>
          </a:xfrm>
          <a:custGeom>
            <a:avLst/>
            <a:gdLst/>
            <a:ahLst/>
            <a:cxnLst/>
            <a:rect l="l" t="t" r="r" b="b"/>
            <a:pathLst>
              <a:path w="1362456" h="640080">
                <a:moveTo>
                  <a:pt x="932688" y="640080"/>
                </a:moveTo>
                <a:lnTo>
                  <a:pt x="420624" y="640080"/>
                </a:lnTo>
                <a:lnTo>
                  <a:pt x="0" y="393192"/>
                </a:lnTo>
                <a:lnTo>
                  <a:pt x="676656" y="0"/>
                </a:lnTo>
                <a:lnTo>
                  <a:pt x="1362456" y="393192"/>
                </a:lnTo>
                <a:lnTo>
                  <a:pt x="932688" y="640080"/>
                </a:lnTo>
              </a:path>
            </a:pathLst>
          </a:custGeom>
          <a:gradFill>
            <a:gsLst>
              <a:gs pos="0">
                <a:schemeClr val="accent1"/>
              </a:gs>
              <a:gs pos="100000">
                <a:schemeClr val="accent2"/>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41" name="矩形 40"/>
          <p:cNvSpPr/>
          <p:nvPr>
            <p:custDataLst>
              <p:tags r:id="rId17"/>
            </p:custDataLst>
          </p:nvPr>
        </p:nvSpPr>
        <p:spPr>
          <a:xfrm>
            <a:off x="5470861" y="5096231"/>
            <a:ext cx="1263715" cy="1179683"/>
          </a:xfrm>
          <a:prstGeom prst="rect">
            <a:avLst/>
          </a:prstGeom>
          <a:noFill/>
        </p:spPr>
        <p:txBody>
          <a:bodyPr rot="0" spcFirstLastPara="0" vertOverflow="overflow" horzOverflow="overflow" vert="horz" wrap="square" lIns="0" tIns="0" rIns="0" bIns="0" numCol="1" spcCol="0" rtlCol="0" fromWordArt="0" anchor="ctr" anchorCtr="0" forceAA="0" compatLnSpc="1">
            <a:noAutofit/>
          </a:bodyPr>
          <a:lstStyle/>
          <a:p>
            <a:pPr algn="ctr">
              <a:spcBef>
                <a:spcPct val="0"/>
              </a:spcBef>
              <a:spcAft>
                <a:spcPct val="0"/>
              </a:spcAft>
            </a:pPr>
            <a:r>
              <a:rPr lang="zh-CN" altLang="en-US" sz="2000" b="1" dirty="0">
                <a:solidFill>
                  <a:srgbClr val="FFFFFF"/>
                </a:solidFill>
                <a:latin typeface="+mn-ea"/>
                <a:cs typeface="+mn-ea"/>
              </a:rPr>
              <a:t>交互设计</a:t>
            </a:r>
          </a:p>
        </p:txBody>
      </p:sp>
      <p:sp>
        <p:nvSpPr>
          <p:cNvPr id="22" name="@path-Vector_#color-51&amp;1487"/>
          <p:cNvSpPr/>
          <p:nvPr>
            <p:custDataLst>
              <p:tags r:id="rId18"/>
            </p:custDataLst>
          </p:nvPr>
        </p:nvSpPr>
        <p:spPr>
          <a:xfrm>
            <a:off x="5870312" y="2994826"/>
            <a:ext cx="457241" cy="512110"/>
          </a:xfrm>
          <a:custGeom>
            <a:avLst/>
            <a:gdLst/>
            <a:ahLst/>
            <a:cxnLst/>
            <a:rect l="l" t="t" r="r" b="b"/>
            <a:pathLst>
              <a:path w="457200" h="512064">
                <a:moveTo>
                  <a:pt x="228600" y="0"/>
                </a:moveTo>
                <a:lnTo>
                  <a:pt x="0" y="128016"/>
                </a:lnTo>
                <a:lnTo>
                  <a:pt x="0" y="384048"/>
                </a:lnTo>
                <a:lnTo>
                  <a:pt x="228600" y="512064"/>
                </a:lnTo>
                <a:lnTo>
                  <a:pt x="457200" y="384048"/>
                </a:lnTo>
                <a:lnTo>
                  <a:pt x="457200" y="128016"/>
                </a:lnTo>
                <a:lnTo>
                  <a:pt x="228600" y="0"/>
                </a:lnTo>
              </a:path>
            </a:pathLst>
          </a:custGeom>
          <a:solidFill>
            <a:srgbClr val="FFFFFF"/>
          </a:solidFill>
          <a:ln w="19050">
            <a:gradFill>
              <a:gsLst>
                <a:gs pos="100000">
                  <a:schemeClr val="accent1"/>
                </a:gs>
                <a:gs pos="6000">
                  <a:schemeClr val="accent2"/>
                </a:gs>
                <a:gs pos="94000">
                  <a:schemeClr val="accent1"/>
                </a:gs>
              </a:gsLst>
              <a:lin ang="5400000" scaled="0"/>
            </a:gradFill>
          </a:ln>
          <a:effectLst>
            <a:outerShdw blurRad="101600" dist="25400" dir="5399999" algn="bl" rotWithShape="0">
              <a:schemeClr val="accent4">
                <a:alpha val="25000"/>
              </a:schemeClr>
            </a:outerShdw>
          </a:effectLst>
        </p:spPr>
        <p:txBody>
          <a:bodyPr wrap="none" lIns="0" tIns="0" rIns="0" bIns="0" anchor="ctr" anchorCtr="0">
            <a:noAutofit/>
          </a:bodyPr>
          <a:lstStyle/>
          <a:p>
            <a:pPr lvl="0" algn="ctr">
              <a:buClrTx/>
              <a:buSzTx/>
              <a:buFontTx/>
            </a:pPr>
            <a:r>
              <a:rPr lang="en-US" altLang="zh-CN" b="1" dirty="0">
                <a:solidFill>
                  <a:srgbClr val="000000"/>
                </a:solidFill>
                <a:latin typeface="+mn-ea"/>
                <a:cs typeface="+mn-ea"/>
                <a:sym typeface="+mn-ea"/>
              </a:rPr>
              <a:t>02</a:t>
            </a:r>
          </a:p>
        </p:txBody>
      </p:sp>
      <p:sp>
        <p:nvSpPr>
          <p:cNvPr id="5" name="@path-Vector_#color-51&amp;1484"/>
          <p:cNvSpPr/>
          <p:nvPr>
            <p:custDataLst>
              <p:tags r:id="rId19"/>
            </p:custDataLst>
          </p:nvPr>
        </p:nvSpPr>
        <p:spPr>
          <a:xfrm>
            <a:off x="7973622" y="4210961"/>
            <a:ext cx="457241" cy="512110"/>
          </a:xfrm>
          <a:custGeom>
            <a:avLst/>
            <a:gdLst/>
            <a:ahLst/>
            <a:cxnLst/>
            <a:rect l="l" t="t" r="r" b="b"/>
            <a:pathLst>
              <a:path w="457200" h="512064">
                <a:moveTo>
                  <a:pt x="228600" y="0"/>
                </a:moveTo>
                <a:lnTo>
                  <a:pt x="0" y="128016"/>
                </a:lnTo>
                <a:lnTo>
                  <a:pt x="0" y="384048"/>
                </a:lnTo>
                <a:lnTo>
                  <a:pt x="228600" y="512064"/>
                </a:lnTo>
                <a:lnTo>
                  <a:pt x="457200" y="384048"/>
                </a:lnTo>
                <a:lnTo>
                  <a:pt x="457200" y="128016"/>
                </a:lnTo>
                <a:lnTo>
                  <a:pt x="228600" y="0"/>
                </a:lnTo>
              </a:path>
            </a:pathLst>
          </a:custGeom>
          <a:solidFill>
            <a:srgbClr val="FFFFFF"/>
          </a:solidFill>
          <a:ln w="19050">
            <a:gradFill>
              <a:gsLst>
                <a:gs pos="100000">
                  <a:schemeClr val="accent1"/>
                </a:gs>
                <a:gs pos="6000">
                  <a:schemeClr val="accent2"/>
                </a:gs>
                <a:gs pos="94000">
                  <a:schemeClr val="accent1"/>
                </a:gs>
              </a:gsLst>
              <a:lin ang="5400000" scaled="0"/>
            </a:gradFill>
          </a:ln>
          <a:effectLst>
            <a:outerShdw blurRad="101600" dist="25400" dir="5399999" algn="bl" rotWithShape="0">
              <a:schemeClr val="accent4">
                <a:alpha val="25000"/>
              </a:schemeClr>
            </a:outerShdw>
          </a:effectLst>
        </p:spPr>
        <p:txBody>
          <a:bodyPr wrap="none" lIns="0" tIns="0" rIns="0" bIns="0" anchor="ctr" anchorCtr="0">
            <a:noAutofit/>
          </a:bodyPr>
          <a:lstStyle/>
          <a:p>
            <a:pPr lvl="0" algn="ctr">
              <a:buClrTx/>
              <a:buSzTx/>
              <a:buFontTx/>
            </a:pPr>
            <a:r>
              <a:rPr lang="en-US" altLang="zh-CN" b="1" dirty="0">
                <a:solidFill>
                  <a:srgbClr val="000000"/>
                </a:solidFill>
                <a:latin typeface="+mn-ea"/>
                <a:cs typeface="+mn-ea"/>
                <a:sym typeface="+mn-ea"/>
              </a:rPr>
              <a:t>03</a:t>
            </a:r>
          </a:p>
        </p:txBody>
      </p:sp>
      <p:sp>
        <p:nvSpPr>
          <p:cNvPr id="8" name="@path-Vector_#color-51&amp;1523"/>
          <p:cNvSpPr/>
          <p:nvPr>
            <p:custDataLst>
              <p:tags r:id="rId20"/>
            </p:custDataLst>
          </p:nvPr>
        </p:nvSpPr>
        <p:spPr>
          <a:xfrm>
            <a:off x="3758110" y="4220487"/>
            <a:ext cx="457241" cy="512110"/>
          </a:xfrm>
          <a:custGeom>
            <a:avLst/>
            <a:gdLst/>
            <a:ahLst/>
            <a:cxnLst/>
            <a:rect l="l" t="t" r="r" b="b"/>
            <a:pathLst>
              <a:path w="457200" h="512064">
                <a:moveTo>
                  <a:pt x="228600" y="0"/>
                </a:moveTo>
                <a:lnTo>
                  <a:pt x="0" y="128016"/>
                </a:lnTo>
                <a:lnTo>
                  <a:pt x="0" y="384048"/>
                </a:lnTo>
                <a:lnTo>
                  <a:pt x="228600" y="512064"/>
                </a:lnTo>
                <a:lnTo>
                  <a:pt x="457200" y="384048"/>
                </a:lnTo>
                <a:lnTo>
                  <a:pt x="457200" y="128016"/>
                </a:lnTo>
                <a:lnTo>
                  <a:pt x="228600" y="0"/>
                </a:lnTo>
              </a:path>
            </a:pathLst>
          </a:custGeom>
          <a:solidFill>
            <a:srgbClr val="FFFFFF"/>
          </a:solidFill>
          <a:ln w="19050">
            <a:gradFill>
              <a:gsLst>
                <a:gs pos="100000">
                  <a:schemeClr val="accent1"/>
                </a:gs>
                <a:gs pos="6000">
                  <a:schemeClr val="accent2"/>
                </a:gs>
                <a:gs pos="94000">
                  <a:schemeClr val="accent1"/>
                </a:gs>
              </a:gsLst>
              <a:lin ang="5400000" scaled="0"/>
            </a:gradFill>
          </a:ln>
          <a:effectLst>
            <a:outerShdw blurRad="101600" dist="25400" dir="5399999" algn="bl" rotWithShape="0">
              <a:schemeClr val="accent4">
                <a:alpha val="25000"/>
              </a:schemeClr>
            </a:outerShdw>
          </a:effectLst>
        </p:spPr>
        <p:txBody>
          <a:bodyPr wrap="none" lIns="0" tIns="0" rIns="0" bIns="0" anchor="ctr" anchorCtr="0">
            <a:noAutofit/>
          </a:bodyPr>
          <a:lstStyle/>
          <a:p>
            <a:pPr lvl="0" algn="ctr">
              <a:buClrTx/>
              <a:buSzTx/>
              <a:buFontTx/>
            </a:pPr>
            <a:r>
              <a:rPr lang="en-US" altLang="zh-CN" b="1" dirty="0">
                <a:solidFill>
                  <a:srgbClr val="000000"/>
                </a:solidFill>
                <a:latin typeface="+mn-ea"/>
                <a:cs typeface="+mn-ea"/>
                <a:sym typeface="+mn-ea"/>
              </a:rPr>
              <a:t>01</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2"/>
            </p:custDataLst>
          </p:nvPr>
        </p:nvSpPr>
        <p:spPr/>
        <p:txBody>
          <a:bodyPr/>
          <a:lstStyle/>
          <a:p>
            <a:r>
              <a:rPr lang="zh-CN" altLang="en-US" dirty="0"/>
              <a:t>用户体验总结</a:t>
            </a:r>
            <a:r>
              <a:rPr lang="en-US" altLang="zh-CN" dirty="0"/>
              <a:t>  </a:t>
            </a:r>
            <a:r>
              <a:rPr lang="zh-CN" altLang="en-US" sz="2000" dirty="0">
                <a:solidFill>
                  <a:schemeClr val="dk1"/>
                </a:solidFill>
                <a:cs typeface="汉仪中黑 简" panose="00020600040101010101" charset="-122"/>
                <a:sym typeface="+mn-ea"/>
              </a:rPr>
              <a:t>反馈机制</a:t>
            </a:r>
            <a:endParaRPr lang="zh-CN" altLang="en-US" sz="2000" b="0" dirty="0">
              <a:solidFill>
                <a:schemeClr val="tx1">
                  <a:lumMod val="85000"/>
                  <a:lumOff val="15000"/>
                </a:schemeClr>
              </a:solidFill>
              <a:sym typeface="+mn-ea"/>
            </a:endParaRPr>
          </a:p>
        </p:txBody>
      </p:sp>
      <p:sp>
        <p:nvSpPr>
          <p:cNvPr id="12" name="描边_#color-58&amp;1775"/>
          <p:cNvSpPr/>
          <p:nvPr>
            <p:custDataLst>
              <p:tags r:id="rId3"/>
            </p:custDataLst>
          </p:nvPr>
        </p:nvSpPr>
        <p:spPr>
          <a:xfrm>
            <a:off x="3986096" y="3241863"/>
            <a:ext cx="4215766" cy="3100097"/>
          </a:xfrm>
          <a:custGeom>
            <a:avLst/>
            <a:gdLst/>
            <a:ahLst/>
            <a:cxnLst/>
            <a:rect l="l" t="t" r="r" b="b"/>
            <a:pathLst>
              <a:path w="4215384" h="3099816">
                <a:moveTo>
                  <a:pt x="0" y="3099816"/>
                </a:moveTo>
                <a:lnTo>
                  <a:pt x="0" y="1216152"/>
                </a:lnTo>
                <a:lnTo>
                  <a:pt x="2112264" y="0"/>
                </a:lnTo>
                <a:lnTo>
                  <a:pt x="4215384" y="1216152"/>
                </a:lnTo>
                <a:lnTo>
                  <a:pt x="4215384" y="3099816"/>
                </a:lnTo>
                <a:lnTo>
                  <a:pt x="0" y="3099816"/>
                </a:lnTo>
                <a:moveTo>
                  <a:pt x="4206240" y="3090672"/>
                </a:moveTo>
                <a:lnTo>
                  <a:pt x="9144" y="3090672"/>
                </a:lnTo>
                <a:lnTo>
                  <a:pt x="9144" y="1225296"/>
                </a:lnTo>
                <a:lnTo>
                  <a:pt x="2112264" y="18288"/>
                </a:lnTo>
                <a:lnTo>
                  <a:pt x="4206240" y="1225296"/>
                </a:lnTo>
                <a:lnTo>
                  <a:pt x="4206240" y="3090672"/>
                </a:lnTo>
              </a:path>
            </a:pathLst>
          </a:custGeom>
          <a:solidFill>
            <a:schemeClr val="accent1">
              <a:alpha val="10000"/>
            </a:schemeClr>
          </a:solidFill>
        </p:spPr>
        <p:txBody>
          <a:bodyPr/>
          <a:lstStyle/>
          <a:p>
            <a:endParaRPr lang="zh-CN" altLang="en-US"/>
          </a:p>
        </p:txBody>
      </p:sp>
      <p:sp>
        <p:nvSpPr>
          <p:cNvPr id="34" name="Intersect_#color-58&amp;1773"/>
          <p:cNvSpPr/>
          <p:nvPr>
            <p:custDataLst>
              <p:tags r:id="rId4"/>
            </p:custDataLst>
          </p:nvPr>
        </p:nvSpPr>
        <p:spPr>
          <a:xfrm>
            <a:off x="2568647" y="1582458"/>
            <a:ext cx="7059935" cy="4759122"/>
          </a:xfrm>
          <a:custGeom>
            <a:avLst/>
            <a:gdLst/>
            <a:ahLst/>
            <a:cxnLst/>
            <a:rect l="l" t="t" r="r" b="b"/>
            <a:pathLst>
              <a:path w="7059168" h="4745736">
                <a:moveTo>
                  <a:pt x="3529584" y="0"/>
                </a:moveTo>
                <a:lnTo>
                  <a:pt x="0" y="2048256"/>
                </a:lnTo>
                <a:lnTo>
                  <a:pt x="0" y="4745736"/>
                </a:lnTo>
                <a:lnTo>
                  <a:pt x="758952" y="4745736"/>
                </a:lnTo>
                <a:lnTo>
                  <a:pt x="758952" y="2487168"/>
                </a:lnTo>
                <a:lnTo>
                  <a:pt x="3529584" y="877824"/>
                </a:lnTo>
                <a:lnTo>
                  <a:pt x="6300216" y="2487168"/>
                </a:lnTo>
                <a:lnTo>
                  <a:pt x="6300216" y="4745736"/>
                </a:lnTo>
                <a:lnTo>
                  <a:pt x="7059168" y="4745736"/>
                </a:lnTo>
                <a:lnTo>
                  <a:pt x="7059168" y="2048256"/>
                </a:lnTo>
                <a:lnTo>
                  <a:pt x="3529584" y="0"/>
                </a:lnTo>
              </a:path>
            </a:pathLst>
          </a:custGeom>
          <a:solidFill>
            <a:schemeClr val="accent1">
              <a:lumMod val="20000"/>
              <a:lumOff val="80000"/>
              <a:alpha val="30000"/>
            </a:schemeClr>
          </a:solidFill>
        </p:spPr>
        <p:txBody>
          <a:bodyPr>
            <a:noAutofit/>
          </a:bodyPr>
          <a:lstStyle/>
          <a:p>
            <a:pPr lvl="0" algn="l">
              <a:buClrTx/>
              <a:buSzTx/>
              <a:buFontTx/>
            </a:pPr>
            <a:endParaRPr lang="zh-CN" altLang="en-US">
              <a:sym typeface="+mn-ea"/>
            </a:endParaRPr>
          </a:p>
        </p:txBody>
      </p:sp>
      <p:sp>
        <p:nvSpPr>
          <p:cNvPr id="2" name="矩形 1"/>
          <p:cNvSpPr/>
          <p:nvPr>
            <p:custDataLst>
              <p:tags r:id="rId5"/>
            </p:custDataLst>
          </p:nvPr>
        </p:nvSpPr>
        <p:spPr>
          <a:xfrm>
            <a:off x="8632177" y="3882001"/>
            <a:ext cx="2944635" cy="1015076"/>
          </a:xfrm>
          <a:prstGeom prst="rect">
            <a:avLst/>
          </a:prstGeom>
          <a:noFill/>
        </p:spPr>
        <p:txBody>
          <a:bodyPr wrap="square" lIns="0" tIns="0" rIns="0" bIns="0" rtlCol="0" anchor="b" anchorCtr="0">
            <a:noAutofit/>
          </a:bodyPr>
          <a:lstStyle/>
          <a:p>
            <a:pPr algn="ctr">
              <a:lnSpc>
                <a:spcPct val="150000"/>
              </a:lnSpc>
              <a:spcBef>
                <a:spcPct val="0"/>
              </a:spcBef>
              <a:spcAft>
                <a:spcPct val="0"/>
              </a:spcAft>
            </a:pPr>
            <a:r>
              <a:rPr lang="zh-CN" altLang="en-US" dirty="0">
                <a:solidFill>
                  <a:schemeClr val="tx1">
                    <a:lumMod val="85000"/>
                    <a:lumOff val="15000"/>
                  </a:schemeClr>
                </a:solidFill>
                <a:latin typeface="+mn-ea"/>
                <a:cs typeface="+mn-ea"/>
                <a:sym typeface="+mn-ea"/>
              </a:rPr>
              <a:t>成就系统：支持设定储蓄目标，当结余达到目标金额时，奖励徽章或提示，激励用户保持良好习惯。</a:t>
            </a:r>
            <a:endParaRPr lang="zh-CN" altLang="en-US" dirty="0">
              <a:solidFill>
                <a:schemeClr val="tx1">
                  <a:lumMod val="85000"/>
                  <a:lumOff val="15000"/>
                </a:schemeClr>
              </a:solidFill>
              <a:latin typeface="+mn-ea"/>
              <a:cs typeface="+mn-ea"/>
            </a:endParaRPr>
          </a:p>
        </p:txBody>
      </p:sp>
      <p:sp>
        <p:nvSpPr>
          <p:cNvPr id="4" name="矩形 3"/>
          <p:cNvSpPr/>
          <p:nvPr>
            <p:custDataLst>
              <p:tags r:id="rId6"/>
            </p:custDataLst>
          </p:nvPr>
        </p:nvSpPr>
        <p:spPr>
          <a:xfrm>
            <a:off x="611400" y="3882001"/>
            <a:ext cx="2944635" cy="1015076"/>
          </a:xfrm>
          <a:prstGeom prst="rect">
            <a:avLst/>
          </a:prstGeom>
          <a:noFill/>
        </p:spPr>
        <p:txBody>
          <a:bodyPr wrap="square" lIns="0" tIns="0" rIns="0" bIns="0" rtlCol="0" anchor="b" anchorCtr="0">
            <a:noAutofit/>
          </a:bodyPr>
          <a:lstStyle/>
          <a:p>
            <a:pPr algn="ctr">
              <a:lnSpc>
                <a:spcPct val="150000"/>
              </a:lnSpc>
              <a:spcBef>
                <a:spcPct val="0"/>
              </a:spcBef>
              <a:spcAft>
                <a:spcPct val="0"/>
              </a:spcAft>
            </a:pPr>
            <a:r>
              <a:rPr lang="zh-CN" altLang="en-US" dirty="0">
                <a:solidFill>
                  <a:schemeClr val="tx1">
                    <a:lumMod val="85000"/>
                    <a:lumOff val="15000"/>
                  </a:schemeClr>
                </a:solidFill>
                <a:latin typeface="+mn-ea"/>
                <a:cs typeface="+mn-ea"/>
                <a:sym typeface="+mn-ea"/>
              </a:rPr>
              <a:t>支出提醒：当支出超出设定预算时，弹出友好提示，例如</a:t>
            </a:r>
            <a:r>
              <a:rPr lang="en-US" altLang="zh-CN" dirty="0">
                <a:solidFill>
                  <a:schemeClr val="tx1">
                    <a:lumMod val="85000"/>
                    <a:lumOff val="15000"/>
                  </a:schemeClr>
                </a:solidFill>
                <a:latin typeface="+mn-ea"/>
                <a:cs typeface="+mn-ea"/>
                <a:sym typeface="+mn-ea"/>
              </a:rPr>
              <a:t>“</a:t>
            </a:r>
            <a:r>
              <a:rPr lang="zh-CN" altLang="en-US" dirty="0">
                <a:solidFill>
                  <a:schemeClr val="tx1">
                    <a:lumMod val="85000"/>
                    <a:lumOff val="15000"/>
                  </a:schemeClr>
                </a:solidFill>
                <a:latin typeface="+mn-ea"/>
                <a:cs typeface="+mn-ea"/>
                <a:sym typeface="+mn-ea"/>
              </a:rPr>
              <a:t>支出较高，注意节省哦！</a:t>
            </a:r>
            <a:r>
              <a:rPr lang="en-US" altLang="zh-CN" dirty="0">
                <a:solidFill>
                  <a:schemeClr val="tx1">
                    <a:lumMod val="85000"/>
                    <a:lumOff val="15000"/>
                  </a:schemeClr>
                </a:solidFill>
                <a:latin typeface="+mn-ea"/>
                <a:cs typeface="+mn-ea"/>
                <a:sym typeface="+mn-ea"/>
              </a:rPr>
              <a:t>”</a:t>
            </a:r>
          </a:p>
          <a:p>
            <a:pPr algn="ctr">
              <a:lnSpc>
                <a:spcPct val="150000"/>
              </a:lnSpc>
              <a:spcBef>
                <a:spcPct val="0"/>
              </a:spcBef>
              <a:spcAft>
                <a:spcPct val="0"/>
              </a:spcAft>
            </a:pPr>
            <a:endParaRPr lang="zh-CN" altLang="en-US" dirty="0">
              <a:solidFill>
                <a:schemeClr val="tx1">
                  <a:lumMod val="85000"/>
                  <a:lumOff val="15000"/>
                </a:schemeClr>
              </a:solidFill>
              <a:latin typeface="+mn-ea"/>
              <a:cs typeface="+mn-ea"/>
            </a:endParaRPr>
          </a:p>
        </p:txBody>
      </p:sp>
      <p:sp>
        <p:nvSpPr>
          <p:cNvPr id="19" name="矩形 18"/>
          <p:cNvSpPr/>
          <p:nvPr>
            <p:custDataLst>
              <p:tags r:id="rId7"/>
            </p:custDataLst>
          </p:nvPr>
        </p:nvSpPr>
        <p:spPr>
          <a:xfrm>
            <a:off x="4288155" y="1760220"/>
            <a:ext cx="3660775" cy="1015365"/>
          </a:xfrm>
          <a:prstGeom prst="rect">
            <a:avLst/>
          </a:prstGeom>
          <a:noFill/>
        </p:spPr>
        <p:txBody>
          <a:bodyPr wrap="square" lIns="0" tIns="0" rIns="0" bIns="0" rtlCol="0" anchor="b" anchorCtr="0">
            <a:noAutofit/>
          </a:bodyPr>
          <a:lstStyle/>
          <a:p>
            <a:pPr algn="ctr">
              <a:lnSpc>
                <a:spcPct val="150000"/>
              </a:lnSpc>
              <a:spcBef>
                <a:spcPct val="0"/>
              </a:spcBef>
              <a:spcAft>
                <a:spcPct val="0"/>
              </a:spcAft>
            </a:pPr>
            <a:r>
              <a:rPr lang="zh-CN" altLang="en-US" dirty="0">
                <a:solidFill>
                  <a:schemeClr val="tx1">
                    <a:lumMod val="85000"/>
                    <a:lumOff val="15000"/>
                  </a:schemeClr>
                </a:solidFill>
                <a:latin typeface="+mn-ea"/>
                <a:cs typeface="+mn-ea"/>
                <a:sym typeface="+mn-ea"/>
              </a:rPr>
              <a:t>统计总结语：自动生成总结语句，如</a:t>
            </a:r>
            <a:r>
              <a:rPr lang="en-US" altLang="zh-CN" dirty="0">
                <a:solidFill>
                  <a:schemeClr val="tx1">
                    <a:lumMod val="85000"/>
                    <a:lumOff val="15000"/>
                  </a:schemeClr>
                </a:solidFill>
                <a:latin typeface="+mn-ea"/>
                <a:cs typeface="+mn-ea"/>
                <a:sym typeface="+mn-ea"/>
              </a:rPr>
              <a:t>“</a:t>
            </a:r>
            <a:r>
              <a:rPr lang="zh-CN" altLang="en-US" dirty="0">
                <a:solidFill>
                  <a:schemeClr val="tx1">
                    <a:lumMod val="85000"/>
                    <a:lumOff val="15000"/>
                  </a:schemeClr>
                </a:solidFill>
                <a:latin typeface="+mn-ea"/>
                <a:cs typeface="+mn-ea"/>
                <a:sym typeface="+mn-ea"/>
              </a:rPr>
              <a:t>本月储蓄增长</a:t>
            </a:r>
            <a:r>
              <a:rPr lang="en-US" altLang="zh-CN" dirty="0">
                <a:solidFill>
                  <a:schemeClr val="tx1">
                    <a:lumMod val="85000"/>
                    <a:lumOff val="15000"/>
                  </a:schemeClr>
                </a:solidFill>
                <a:latin typeface="+mn-ea"/>
                <a:cs typeface="+mn-ea"/>
                <a:sym typeface="+mn-ea"/>
              </a:rPr>
              <a:t> 5%</a:t>
            </a:r>
            <a:r>
              <a:rPr lang="zh-CN" altLang="en-US" dirty="0">
                <a:solidFill>
                  <a:schemeClr val="tx1">
                    <a:lumMod val="85000"/>
                    <a:lumOff val="15000"/>
                  </a:schemeClr>
                </a:solidFill>
                <a:latin typeface="+mn-ea"/>
                <a:cs typeface="+mn-ea"/>
                <a:sym typeface="+mn-ea"/>
              </a:rPr>
              <a:t>，进步显著！</a:t>
            </a:r>
            <a:r>
              <a:rPr lang="en-US" altLang="zh-CN" dirty="0">
                <a:solidFill>
                  <a:schemeClr val="tx1">
                    <a:lumMod val="85000"/>
                    <a:lumOff val="15000"/>
                  </a:schemeClr>
                </a:solidFill>
                <a:latin typeface="+mn-ea"/>
                <a:cs typeface="+mn-ea"/>
                <a:sym typeface="+mn-ea"/>
              </a:rPr>
              <a:t>”</a:t>
            </a:r>
            <a:r>
              <a:rPr lang="zh-CN" altLang="en-US" dirty="0">
                <a:solidFill>
                  <a:schemeClr val="tx1">
                    <a:lumMod val="85000"/>
                    <a:lumOff val="15000"/>
                  </a:schemeClr>
                </a:solidFill>
                <a:latin typeface="+mn-ea"/>
                <a:cs typeface="+mn-ea"/>
                <a:sym typeface="+mn-ea"/>
              </a:rPr>
              <a:t>或</a:t>
            </a:r>
            <a:r>
              <a:rPr lang="en-US" altLang="zh-CN" dirty="0">
                <a:solidFill>
                  <a:schemeClr val="tx1">
                    <a:lumMod val="85000"/>
                    <a:lumOff val="15000"/>
                  </a:schemeClr>
                </a:solidFill>
                <a:latin typeface="+mn-ea"/>
                <a:cs typeface="+mn-ea"/>
                <a:sym typeface="+mn-ea"/>
              </a:rPr>
              <a:t>“</a:t>
            </a:r>
            <a:r>
              <a:rPr lang="zh-CN" altLang="en-US" dirty="0">
                <a:solidFill>
                  <a:schemeClr val="tx1">
                    <a:lumMod val="85000"/>
                    <a:lumOff val="15000"/>
                  </a:schemeClr>
                </a:solidFill>
                <a:latin typeface="+mn-ea"/>
                <a:cs typeface="+mn-ea"/>
                <a:sym typeface="+mn-ea"/>
              </a:rPr>
              <a:t>支出增长，看看哪里可以节约吧。</a:t>
            </a:r>
            <a:r>
              <a:rPr lang="en-US" altLang="zh-CN" dirty="0">
                <a:solidFill>
                  <a:schemeClr val="tx1">
                    <a:lumMod val="85000"/>
                    <a:lumOff val="15000"/>
                  </a:schemeClr>
                </a:solidFill>
                <a:latin typeface="+mn-ea"/>
                <a:cs typeface="+mn-ea"/>
                <a:sym typeface="+mn-ea"/>
              </a:rPr>
              <a:t>”</a:t>
            </a:r>
            <a:endParaRPr lang="zh-CN" altLang="en-US" dirty="0">
              <a:solidFill>
                <a:schemeClr val="tx1">
                  <a:lumMod val="85000"/>
                  <a:lumOff val="15000"/>
                </a:schemeClr>
              </a:solidFill>
              <a:latin typeface="+mn-ea"/>
              <a:cs typeface="+mn-ea"/>
            </a:endParaRPr>
          </a:p>
        </p:txBody>
      </p:sp>
      <p:sp>
        <p:nvSpPr>
          <p:cNvPr id="26" name="Intersect_#color-58&amp;1776"/>
          <p:cNvSpPr/>
          <p:nvPr>
            <p:custDataLst>
              <p:tags r:id="rId8"/>
            </p:custDataLst>
          </p:nvPr>
        </p:nvSpPr>
        <p:spPr>
          <a:xfrm>
            <a:off x="4288383" y="3589240"/>
            <a:ext cx="3603063" cy="2752594"/>
          </a:xfrm>
          <a:custGeom>
            <a:avLst/>
            <a:gdLst/>
            <a:ahLst/>
            <a:cxnLst/>
            <a:rect l="l" t="t" r="r" b="b"/>
            <a:pathLst>
              <a:path w="3602736" h="2752344">
                <a:moveTo>
                  <a:pt x="3602736" y="2752344"/>
                </a:moveTo>
                <a:lnTo>
                  <a:pt x="0" y="2752344"/>
                </a:lnTo>
                <a:lnTo>
                  <a:pt x="0" y="1042416"/>
                </a:lnTo>
                <a:lnTo>
                  <a:pt x="1801368" y="0"/>
                </a:lnTo>
                <a:lnTo>
                  <a:pt x="3602736" y="1042416"/>
                </a:lnTo>
                <a:lnTo>
                  <a:pt x="3602736" y="2752344"/>
                </a:lnTo>
              </a:path>
            </a:pathLst>
          </a:custGeom>
          <a:solidFill>
            <a:schemeClr val="accent1">
              <a:lumMod val="20000"/>
              <a:lumOff val="80000"/>
              <a:alpha val="50000"/>
            </a:schemeClr>
          </a:solidFill>
        </p:spPr>
        <p:txBody>
          <a:bodyPr/>
          <a:lstStyle/>
          <a:p>
            <a:endParaRPr lang="zh-CN" altLang="en-US"/>
          </a:p>
        </p:txBody>
      </p:sp>
      <p:sp>
        <p:nvSpPr>
          <p:cNvPr id="20" name="Intersect_#color_$accent4_4-58&amp;1780"/>
          <p:cNvSpPr/>
          <p:nvPr>
            <p:custDataLst>
              <p:tags r:id="rId9"/>
            </p:custDataLst>
          </p:nvPr>
        </p:nvSpPr>
        <p:spPr>
          <a:xfrm>
            <a:off x="4562728" y="3927725"/>
            <a:ext cx="1536331" cy="2414235"/>
          </a:xfrm>
          <a:custGeom>
            <a:avLst/>
            <a:gdLst/>
            <a:ahLst/>
            <a:cxnLst/>
            <a:rect l="l" t="t" r="r" b="b"/>
            <a:pathLst>
              <a:path w="1536192" h="2414016">
                <a:moveTo>
                  <a:pt x="429768" y="2414016"/>
                </a:moveTo>
                <a:lnTo>
                  <a:pt x="0" y="2414016"/>
                </a:lnTo>
                <a:lnTo>
                  <a:pt x="0" y="886968"/>
                </a:lnTo>
                <a:lnTo>
                  <a:pt x="1536192" y="0"/>
                </a:lnTo>
                <a:lnTo>
                  <a:pt x="1536192" y="1773936"/>
                </a:lnTo>
                <a:lnTo>
                  <a:pt x="429768" y="2414016"/>
                </a:lnTo>
              </a:path>
            </a:pathLst>
          </a:custGeom>
          <a:gradFill>
            <a:gsLst>
              <a:gs pos="0">
                <a:schemeClr val="accent1">
                  <a:lumMod val="75000"/>
                  <a:alpha val="30000"/>
                </a:schemeClr>
              </a:gs>
              <a:gs pos="100000">
                <a:schemeClr val="accent1">
                  <a:lumMod val="60000"/>
                  <a:lumOff val="40000"/>
                  <a:alpha val="30000"/>
                </a:schemeClr>
              </a:gs>
            </a:gsLst>
            <a:lin ang="18105148"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21" name="Intersect_#color_$accent4_4_$accent4_2-58&amp;1782"/>
          <p:cNvSpPr/>
          <p:nvPr>
            <p:custDataLst>
              <p:tags r:id="rId10"/>
            </p:custDataLst>
          </p:nvPr>
        </p:nvSpPr>
        <p:spPr>
          <a:xfrm>
            <a:off x="6098932" y="3927725"/>
            <a:ext cx="1536331" cy="2414235"/>
          </a:xfrm>
          <a:custGeom>
            <a:avLst/>
            <a:gdLst/>
            <a:ahLst/>
            <a:cxnLst/>
            <a:rect l="l" t="t" r="r" b="b"/>
            <a:pathLst>
              <a:path w="1536192" h="2414016">
                <a:moveTo>
                  <a:pt x="1536192" y="2414016"/>
                </a:moveTo>
                <a:lnTo>
                  <a:pt x="1106424" y="2414016"/>
                </a:lnTo>
                <a:lnTo>
                  <a:pt x="0" y="1773936"/>
                </a:lnTo>
                <a:lnTo>
                  <a:pt x="0" y="0"/>
                </a:lnTo>
                <a:lnTo>
                  <a:pt x="1536192" y="886968"/>
                </a:lnTo>
                <a:lnTo>
                  <a:pt x="1536192" y="2414016"/>
                </a:lnTo>
              </a:path>
            </a:pathLst>
          </a:custGeom>
          <a:gradFill>
            <a:gsLst>
              <a:gs pos="0">
                <a:schemeClr val="accent1">
                  <a:lumMod val="75000"/>
                  <a:alpha val="30000"/>
                </a:schemeClr>
              </a:gs>
              <a:gs pos="100000">
                <a:schemeClr val="accent1">
                  <a:lumMod val="40000"/>
                  <a:lumOff val="60000"/>
                  <a:alpha val="30000"/>
                </a:schemeClr>
              </a:gs>
            </a:gsLst>
            <a:lin ang="14328739"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35" name="描边-679&amp;2235"/>
          <p:cNvSpPr/>
          <p:nvPr>
            <p:custDataLst>
              <p:tags r:id="rId11"/>
            </p:custDataLst>
          </p:nvPr>
        </p:nvSpPr>
        <p:spPr>
          <a:xfrm>
            <a:off x="4553202" y="3918200"/>
            <a:ext cx="1554621" cy="2432525"/>
          </a:xfrm>
          <a:custGeom>
            <a:avLst/>
            <a:gdLst/>
            <a:ahLst/>
            <a:cxnLst/>
            <a:rect l="l" t="t" r="r" b="b"/>
            <a:pathLst>
              <a:path w="1554480" h="2432304">
                <a:moveTo>
                  <a:pt x="1554480" y="0"/>
                </a:moveTo>
                <a:lnTo>
                  <a:pt x="1554480" y="1792224"/>
                </a:lnTo>
                <a:lnTo>
                  <a:pt x="438912" y="2432304"/>
                </a:lnTo>
                <a:lnTo>
                  <a:pt x="0" y="2432304"/>
                </a:lnTo>
                <a:lnTo>
                  <a:pt x="0" y="896112"/>
                </a:lnTo>
                <a:lnTo>
                  <a:pt x="1554480" y="0"/>
                </a:lnTo>
                <a:moveTo>
                  <a:pt x="9144" y="905256"/>
                </a:moveTo>
                <a:lnTo>
                  <a:pt x="9144" y="2414016"/>
                </a:lnTo>
                <a:lnTo>
                  <a:pt x="438912" y="2414016"/>
                </a:lnTo>
                <a:lnTo>
                  <a:pt x="1536192" y="1783080"/>
                </a:lnTo>
                <a:lnTo>
                  <a:pt x="1536192" y="18288"/>
                </a:lnTo>
                <a:lnTo>
                  <a:pt x="9144" y="905256"/>
                </a:lnTo>
              </a:path>
            </a:pathLst>
          </a:custGeom>
          <a:gradFill>
            <a:gsLst>
              <a:gs pos="0">
                <a:srgbClr val="FFFFFF">
                  <a:alpha val="100000"/>
                </a:srgbClr>
              </a:gs>
              <a:gs pos="42000">
                <a:srgbClr val="FFFFFF">
                  <a:alpha val="0"/>
                </a:srgbClr>
              </a:gs>
            </a:gsLst>
            <a:lin ang="12062795"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a:lstStyle/>
          <a:p>
            <a:endParaRPr lang="zh-CN" altLang="en-US"/>
          </a:p>
        </p:txBody>
      </p:sp>
      <p:sp>
        <p:nvSpPr>
          <p:cNvPr id="36" name="描边-679&amp;2236"/>
          <p:cNvSpPr/>
          <p:nvPr>
            <p:custDataLst>
              <p:tags r:id="rId12"/>
            </p:custDataLst>
          </p:nvPr>
        </p:nvSpPr>
        <p:spPr>
          <a:xfrm>
            <a:off x="6100838" y="3918200"/>
            <a:ext cx="1554621" cy="2432525"/>
          </a:xfrm>
          <a:custGeom>
            <a:avLst/>
            <a:gdLst/>
            <a:ahLst/>
            <a:cxnLst/>
            <a:rect l="l" t="t" r="r" b="b"/>
            <a:pathLst>
              <a:path w="1554480" h="2432304">
                <a:moveTo>
                  <a:pt x="0" y="0"/>
                </a:moveTo>
                <a:lnTo>
                  <a:pt x="1554480" y="896112"/>
                </a:lnTo>
                <a:lnTo>
                  <a:pt x="1554480" y="2432304"/>
                </a:lnTo>
                <a:lnTo>
                  <a:pt x="1106424" y="2432304"/>
                </a:lnTo>
                <a:lnTo>
                  <a:pt x="0" y="1792224"/>
                </a:lnTo>
                <a:lnTo>
                  <a:pt x="0" y="0"/>
                </a:lnTo>
                <a:moveTo>
                  <a:pt x="9144" y="18288"/>
                </a:moveTo>
                <a:lnTo>
                  <a:pt x="9144" y="1783080"/>
                </a:lnTo>
                <a:lnTo>
                  <a:pt x="1115568" y="2414016"/>
                </a:lnTo>
                <a:lnTo>
                  <a:pt x="1536192" y="2414016"/>
                </a:lnTo>
                <a:lnTo>
                  <a:pt x="1536192" y="905256"/>
                </a:lnTo>
                <a:lnTo>
                  <a:pt x="9144" y="18288"/>
                </a:lnTo>
              </a:path>
            </a:pathLst>
          </a:custGeom>
          <a:gradFill>
            <a:gsLst>
              <a:gs pos="0">
                <a:srgbClr val="FFFFFF">
                  <a:alpha val="100000"/>
                </a:srgbClr>
              </a:gs>
              <a:gs pos="46000">
                <a:srgbClr val="FFFFFF">
                  <a:alpha val="0"/>
                </a:srgbClr>
              </a:gs>
            </a:gsLst>
            <a:lin ang="19359748"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a:lstStyle/>
          <a:p>
            <a:endParaRPr lang="zh-CN" altLang="en-US"/>
          </a:p>
        </p:txBody>
      </p:sp>
      <p:sp>
        <p:nvSpPr>
          <p:cNvPr id="37" name="Vector_#color_$accent4_4_$accent4-58&amp;1751"/>
          <p:cNvSpPr/>
          <p:nvPr>
            <p:custDataLst>
              <p:tags r:id="rId13"/>
            </p:custDataLst>
          </p:nvPr>
        </p:nvSpPr>
        <p:spPr>
          <a:xfrm>
            <a:off x="5421961" y="4924131"/>
            <a:ext cx="676717" cy="1179683"/>
          </a:xfrm>
          <a:custGeom>
            <a:avLst/>
            <a:gdLst/>
            <a:ahLst/>
            <a:cxnLst/>
            <a:rect l="l" t="t" r="r" b="b"/>
            <a:pathLst>
              <a:path w="676656" h="1179576">
                <a:moveTo>
                  <a:pt x="676656" y="786384"/>
                </a:moveTo>
                <a:lnTo>
                  <a:pt x="0" y="1179576"/>
                </a:lnTo>
                <a:lnTo>
                  <a:pt x="0" y="393192"/>
                </a:lnTo>
                <a:lnTo>
                  <a:pt x="676656" y="0"/>
                </a:lnTo>
                <a:lnTo>
                  <a:pt x="676656" y="786384"/>
                </a:lnTo>
              </a:path>
            </a:pathLst>
          </a:custGeom>
          <a:gradFill>
            <a:gsLst>
              <a:gs pos="0">
                <a:schemeClr val="accent1"/>
              </a:gs>
              <a:gs pos="100000">
                <a:schemeClr val="accent1"/>
              </a:gs>
            </a:gsLst>
            <a:lin ang="15233214"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38" name="Vector_#color_$accent4_4_$accent3-58&amp;1753"/>
          <p:cNvSpPr/>
          <p:nvPr>
            <p:custDataLst>
              <p:tags r:id="rId14"/>
            </p:custDataLst>
          </p:nvPr>
        </p:nvSpPr>
        <p:spPr>
          <a:xfrm>
            <a:off x="6098932" y="4924131"/>
            <a:ext cx="676717" cy="1179683"/>
          </a:xfrm>
          <a:custGeom>
            <a:avLst/>
            <a:gdLst/>
            <a:ahLst/>
            <a:cxnLst/>
            <a:rect l="l" t="t" r="r" b="b"/>
            <a:pathLst>
              <a:path w="676656" h="1179576">
                <a:moveTo>
                  <a:pt x="0" y="786384"/>
                </a:moveTo>
                <a:lnTo>
                  <a:pt x="676656" y="1179576"/>
                </a:lnTo>
                <a:lnTo>
                  <a:pt x="676656" y="393192"/>
                </a:lnTo>
                <a:lnTo>
                  <a:pt x="0" y="0"/>
                </a:lnTo>
                <a:lnTo>
                  <a:pt x="0" y="786384"/>
                </a:lnTo>
              </a:path>
            </a:pathLst>
          </a:custGeom>
          <a:gradFill>
            <a:gsLst>
              <a:gs pos="0">
                <a:schemeClr val="accent1"/>
              </a:gs>
              <a:gs pos="85905">
                <a:schemeClr val="accent2"/>
              </a:gs>
            </a:gsLst>
            <a:lin ang="162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39" name="Intersect_#color_$accent4_1_$accent4-58&amp;1755"/>
          <p:cNvSpPr/>
          <p:nvPr>
            <p:custDataLst>
              <p:tags r:id="rId15"/>
            </p:custDataLst>
          </p:nvPr>
        </p:nvSpPr>
        <p:spPr>
          <a:xfrm>
            <a:off x="4992027" y="5701441"/>
            <a:ext cx="2213049" cy="640138"/>
          </a:xfrm>
          <a:custGeom>
            <a:avLst/>
            <a:gdLst/>
            <a:ahLst/>
            <a:cxnLst/>
            <a:rect l="l" t="t" r="r" b="b"/>
            <a:pathLst>
              <a:path w="2212848" h="640080">
                <a:moveTo>
                  <a:pt x="2212848" y="640080"/>
                </a:moveTo>
                <a:lnTo>
                  <a:pt x="0" y="640080"/>
                </a:lnTo>
                <a:lnTo>
                  <a:pt x="1106424" y="0"/>
                </a:lnTo>
                <a:lnTo>
                  <a:pt x="2212848" y="640080"/>
                </a:lnTo>
              </a:path>
            </a:pathLst>
          </a:custGeom>
          <a:gradFill>
            <a:gsLst>
              <a:gs pos="28529">
                <a:schemeClr val="accent1">
                  <a:lumMod val="20000"/>
                  <a:lumOff val="80000"/>
                  <a:alpha val="20000"/>
                </a:schemeClr>
              </a:gs>
              <a:gs pos="85712">
                <a:schemeClr val="accent1">
                  <a:alpha val="20000"/>
                </a:schemeClr>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40" name="Intersect_#color_$accent2_$accent3-58&amp;1752"/>
          <p:cNvSpPr/>
          <p:nvPr>
            <p:custDataLst>
              <p:tags r:id="rId16"/>
            </p:custDataLst>
          </p:nvPr>
        </p:nvSpPr>
        <p:spPr>
          <a:xfrm>
            <a:off x="5413070" y="5701441"/>
            <a:ext cx="1362580" cy="640138"/>
          </a:xfrm>
          <a:custGeom>
            <a:avLst/>
            <a:gdLst/>
            <a:ahLst/>
            <a:cxnLst/>
            <a:rect l="l" t="t" r="r" b="b"/>
            <a:pathLst>
              <a:path w="1362456" h="640080">
                <a:moveTo>
                  <a:pt x="932688" y="640080"/>
                </a:moveTo>
                <a:lnTo>
                  <a:pt x="420624" y="640080"/>
                </a:lnTo>
                <a:lnTo>
                  <a:pt x="0" y="393192"/>
                </a:lnTo>
                <a:lnTo>
                  <a:pt x="676656" y="0"/>
                </a:lnTo>
                <a:lnTo>
                  <a:pt x="1362456" y="393192"/>
                </a:lnTo>
                <a:lnTo>
                  <a:pt x="932688" y="640080"/>
                </a:lnTo>
              </a:path>
            </a:pathLst>
          </a:custGeom>
          <a:gradFill>
            <a:gsLst>
              <a:gs pos="0">
                <a:schemeClr val="accent1"/>
              </a:gs>
              <a:gs pos="100000">
                <a:schemeClr val="accent2"/>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41" name="矩形 40"/>
          <p:cNvSpPr/>
          <p:nvPr>
            <p:custDataLst>
              <p:tags r:id="rId17"/>
            </p:custDataLst>
          </p:nvPr>
        </p:nvSpPr>
        <p:spPr>
          <a:xfrm>
            <a:off x="5470861" y="5096231"/>
            <a:ext cx="1263715" cy="1179683"/>
          </a:xfrm>
          <a:prstGeom prst="rect">
            <a:avLst/>
          </a:prstGeom>
          <a:noFill/>
        </p:spPr>
        <p:txBody>
          <a:bodyPr rot="0" spcFirstLastPara="0" vertOverflow="overflow" horzOverflow="overflow" vert="horz" wrap="square" lIns="0" tIns="0" rIns="0" bIns="0" numCol="1" spcCol="0" rtlCol="0" fromWordArt="0" anchor="ctr" anchorCtr="0" forceAA="0" compatLnSpc="1">
            <a:noAutofit/>
          </a:bodyPr>
          <a:lstStyle/>
          <a:p>
            <a:pPr algn="ctr">
              <a:spcBef>
                <a:spcPct val="0"/>
              </a:spcBef>
              <a:spcAft>
                <a:spcPct val="0"/>
              </a:spcAft>
            </a:pPr>
            <a:r>
              <a:rPr lang="zh-CN" altLang="en-US" sz="2000" b="1" dirty="0">
                <a:solidFill>
                  <a:srgbClr val="FFFFFF"/>
                </a:solidFill>
                <a:latin typeface="+mn-ea"/>
                <a:cs typeface="+mn-ea"/>
              </a:rPr>
              <a:t>反馈机制</a:t>
            </a:r>
          </a:p>
        </p:txBody>
      </p:sp>
      <p:sp>
        <p:nvSpPr>
          <p:cNvPr id="22" name="@path-Vector_#color-51&amp;1487"/>
          <p:cNvSpPr/>
          <p:nvPr>
            <p:custDataLst>
              <p:tags r:id="rId18"/>
            </p:custDataLst>
          </p:nvPr>
        </p:nvSpPr>
        <p:spPr>
          <a:xfrm>
            <a:off x="5870312" y="2994826"/>
            <a:ext cx="457241" cy="512110"/>
          </a:xfrm>
          <a:custGeom>
            <a:avLst/>
            <a:gdLst/>
            <a:ahLst/>
            <a:cxnLst/>
            <a:rect l="l" t="t" r="r" b="b"/>
            <a:pathLst>
              <a:path w="457200" h="512064">
                <a:moveTo>
                  <a:pt x="228600" y="0"/>
                </a:moveTo>
                <a:lnTo>
                  <a:pt x="0" y="128016"/>
                </a:lnTo>
                <a:lnTo>
                  <a:pt x="0" y="384048"/>
                </a:lnTo>
                <a:lnTo>
                  <a:pt x="228600" y="512064"/>
                </a:lnTo>
                <a:lnTo>
                  <a:pt x="457200" y="384048"/>
                </a:lnTo>
                <a:lnTo>
                  <a:pt x="457200" y="128016"/>
                </a:lnTo>
                <a:lnTo>
                  <a:pt x="228600" y="0"/>
                </a:lnTo>
              </a:path>
            </a:pathLst>
          </a:custGeom>
          <a:solidFill>
            <a:srgbClr val="FFFFFF"/>
          </a:solidFill>
          <a:ln w="19050">
            <a:gradFill>
              <a:gsLst>
                <a:gs pos="100000">
                  <a:schemeClr val="accent1"/>
                </a:gs>
                <a:gs pos="6000">
                  <a:schemeClr val="accent2"/>
                </a:gs>
                <a:gs pos="94000">
                  <a:schemeClr val="accent1"/>
                </a:gs>
              </a:gsLst>
              <a:lin ang="5400000" scaled="0"/>
            </a:gradFill>
          </a:ln>
          <a:effectLst>
            <a:outerShdw blurRad="101600" dist="25400" dir="5399999" algn="bl" rotWithShape="0">
              <a:schemeClr val="accent4">
                <a:alpha val="25000"/>
              </a:schemeClr>
            </a:outerShdw>
          </a:effectLst>
        </p:spPr>
        <p:txBody>
          <a:bodyPr wrap="none" lIns="0" tIns="0" rIns="0" bIns="0" anchor="ctr" anchorCtr="0">
            <a:noAutofit/>
          </a:bodyPr>
          <a:lstStyle/>
          <a:p>
            <a:pPr lvl="0" algn="ctr">
              <a:buClrTx/>
              <a:buSzTx/>
              <a:buFontTx/>
            </a:pPr>
            <a:r>
              <a:rPr lang="en-US" altLang="zh-CN" b="1" dirty="0">
                <a:solidFill>
                  <a:srgbClr val="000000"/>
                </a:solidFill>
                <a:latin typeface="+mn-ea"/>
                <a:cs typeface="+mn-ea"/>
                <a:sym typeface="+mn-ea"/>
              </a:rPr>
              <a:t>02</a:t>
            </a:r>
          </a:p>
        </p:txBody>
      </p:sp>
      <p:sp>
        <p:nvSpPr>
          <p:cNvPr id="5" name="@path-Vector_#color-51&amp;1484"/>
          <p:cNvSpPr/>
          <p:nvPr>
            <p:custDataLst>
              <p:tags r:id="rId19"/>
            </p:custDataLst>
          </p:nvPr>
        </p:nvSpPr>
        <p:spPr>
          <a:xfrm>
            <a:off x="7973622" y="4210961"/>
            <a:ext cx="457241" cy="512110"/>
          </a:xfrm>
          <a:custGeom>
            <a:avLst/>
            <a:gdLst/>
            <a:ahLst/>
            <a:cxnLst/>
            <a:rect l="l" t="t" r="r" b="b"/>
            <a:pathLst>
              <a:path w="457200" h="512064">
                <a:moveTo>
                  <a:pt x="228600" y="0"/>
                </a:moveTo>
                <a:lnTo>
                  <a:pt x="0" y="128016"/>
                </a:lnTo>
                <a:lnTo>
                  <a:pt x="0" y="384048"/>
                </a:lnTo>
                <a:lnTo>
                  <a:pt x="228600" y="512064"/>
                </a:lnTo>
                <a:lnTo>
                  <a:pt x="457200" y="384048"/>
                </a:lnTo>
                <a:lnTo>
                  <a:pt x="457200" y="128016"/>
                </a:lnTo>
                <a:lnTo>
                  <a:pt x="228600" y="0"/>
                </a:lnTo>
              </a:path>
            </a:pathLst>
          </a:custGeom>
          <a:solidFill>
            <a:srgbClr val="FFFFFF"/>
          </a:solidFill>
          <a:ln w="19050">
            <a:gradFill>
              <a:gsLst>
                <a:gs pos="100000">
                  <a:schemeClr val="accent1"/>
                </a:gs>
                <a:gs pos="6000">
                  <a:schemeClr val="accent2"/>
                </a:gs>
                <a:gs pos="94000">
                  <a:schemeClr val="accent1"/>
                </a:gs>
              </a:gsLst>
              <a:lin ang="5400000" scaled="0"/>
            </a:gradFill>
          </a:ln>
          <a:effectLst>
            <a:outerShdw blurRad="101600" dist="25400" dir="5399999" algn="bl" rotWithShape="0">
              <a:schemeClr val="accent4">
                <a:alpha val="25000"/>
              </a:schemeClr>
            </a:outerShdw>
          </a:effectLst>
        </p:spPr>
        <p:txBody>
          <a:bodyPr wrap="none" lIns="0" tIns="0" rIns="0" bIns="0" anchor="ctr" anchorCtr="0">
            <a:noAutofit/>
          </a:bodyPr>
          <a:lstStyle/>
          <a:p>
            <a:pPr lvl="0" algn="ctr">
              <a:buClrTx/>
              <a:buSzTx/>
              <a:buFontTx/>
            </a:pPr>
            <a:r>
              <a:rPr lang="en-US" altLang="zh-CN" b="1" dirty="0">
                <a:solidFill>
                  <a:srgbClr val="000000"/>
                </a:solidFill>
                <a:latin typeface="+mn-ea"/>
                <a:cs typeface="+mn-ea"/>
                <a:sym typeface="+mn-ea"/>
              </a:rPr>
              <a:t>03</a:t>
            </a:r>
          </a:p>
        </p:txBody>
      </p:sp>
      <p:sp>
        <p:nvSpPr>
          <p:cNvPr id="8" name="@path-Vector_#color-51&amp;1523"/>
          <p:cNvSpPr/>
          <p:nvPr>
            <p:custDataLst>
              <p:tags r:id="rId20"/>
            </p:custDataLst>
          </p:nvPr>
        </p:nvSpPr>
        <p:spPr>
          <a:xfrm>
            <a:off x="3758110" y="4220487"/>
            <a:ext cx="457241" cy="512110"/>
          </a:xfrm>
          <a:custGeom>
            <a:avLst/>
            <a:gdLst/>
            <a:ahLst/>
            <a:cxnLst/>
            <a:rect l="l" t="t" r="r" b="b"/>
            <a:pathLst>
              <a:path w="457200" h="512064">
                <a:moveTo>
                  <a:pt x="228600" y="0"/>
                </a:moveTo>
                <a:lnTo>
                  <a:pt x="0" y="128016"/>
                </a:lnTo>
                <a:lnTo>
                  <a:pt x="0" y="384048"/>
                </a:lnTo>
                <a:lnTo>
                  <a:pt x="228600" y="512064"/>
                </a:lnTo>
                <a:lnTo>
                  <a:pt x="457200" y="384048"/>
                </a:lnTo>
                <a:lnTo>
                  <a:pt x="457200" y="128016"/>
                </a:lnTo>
                <a:lnTo>
                  <a:pt x="228600" y="0"/>
                </a:lnTo>
              </a:path>
            </a:pathLst>
          </a:custGeom>
          <a:solidFill>
            <a:srgbClr val="FFFFFF"/>
          </a:solidFill>
          <a:ln w="19050">
            <a:gradFill>
              <a:gsLst>
                <a:gs pos="100000">
                  <a:schemeClr val="accent1"/>
                </a:gs>
                <a:gs pos="6000">
                  <a:schemeClr val="accent2"/>
                </a:gs>
                <a:gs pos="94000">
                  <a:schemeClr val="accent1"/>
                </a:gs>
              </a:gsLst>
              <a:lin ang="5400000" scaled="0"/>
            </a:gradFill>
          </a:ln>
          <a:effectLst>
            <a:outerShdw blurRad="101600" dist="25400" dir="5399999" algn="bl" rotWithShape="0">
              <a:schemeClr val="accent4">
                <a:alpha val="25000"/>
              </a:schemeClr>
            </a:outerShdw>
          </a:effectLst>
        </p:spPr>
        <p:txBody>
          <a:bodyPr wrap="none" lIns="0" tIns="0" rIns="0" bIns="0" anchor="ctr" anchorCtr="0">
            <a:noAutofit/>
          </a:bodyPr>
          <a:lstStyle/>
          <a:p>
            <a:pPr lvl="0" algn="ctr">
              <a:buClrTx/>
              <a:buSzTx/>
              <a:buFontTx/>
            </a:pPr>
            <a:r>
              <a:rPr lang="en-US" altLang="zh-CN" b="1" dirty="0">
                <a:solidFill>
                  <a:srgbClr val="000000"/>
                </a:solidFill>
                <a:latin typeface="+mn-ea"/>
                <a:cs typeface="+mn-ea"/>
                <a:sym typeface="+mn-ea"/>
              </a:rPr>
              <a:t>01</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2"/>
            </p:custDataLst>
          </p:nvPr>
        </p:nvSpPr>
        <p:spPr/>
        <p:txBody>
          <a:bodyPr/>
          <a:lstStyle/>
          <a:p>
            <a:r>
              <a:rPr lang="zh-CN" altLang="en-US" dirty="0"/>
              <a:t>用户体验总结</a:t>
            </a:r>
            <a:r>
              <a:rPr lang="en-US" altLang="zh-CN" dirty="0"/>
              <a:t>  </a:t>
            </a:r>
            <a:r>
              <a:rPr lang="zh-CN" altLang="en-US" sz="2000" dirty="0">
                <a:solidFill>
                  <a:schemeClr val="dk1"/>
                </a:solidFill>
                <a:cs typeface="汉仪中黑 简" panose="00020600040101010101" charset="-122"/>
                <a:sym typeface="+mn-ea"/>
              </a:rPr>
              <a:t>数据安全与备份</a:t>
            </a:r>
            <a:endParaRPr lang="zh-CN" altLang="en-US" sz="2000" b="0" dirty="0">
              <a:solidFill>
                <a:schemeClr val="tx1">
                  <a:lumMod val="85000"/>
                  <a:lumOff val="15000"/>
                </a:schemeClr>
              </a:solidFill>
              <a:sym typeface="+mn-ea"/>
            </a:endParaRPr>
          </a:p>
        </p:txBody>
      </p:sp>
      <p:sp>
        <p:nvSpPr>
          <p:cNvPr id="12" name="描边_#color-58&amp;1775"/>
          <p:cNvSpPr/>
          <p:nvPr>
            <p:custDataLst>
              <p:tags r:id="rId3"/>
            </p:custDataLst>
          </p:nvPr>
        </p:nvSpPr>
        <p:spPr>
          <a:xfrm>
            <a:off x="3986096" y="3241863"/>
            <a:ext cx="4215766" cy="3100097"/>
          </a:xfrm>
          <a:custGeom>
            <a:avLst/>
            <a:gdLst/>
            <a:ahLst/>
            <a:cxnLst/>
            <a:rect l="l" t="t" r="r" b="b"/>
            <a:pathLst>
              <a:path w="4215384" h="3099816">
                <a:moveTo>
                  <a:pt x="0" y="3099816"/>
                </a:moveTo>
                <a:lnTo>
                  <a:pt x="0" y="1216152"/>
                </a:lnTo>
                <a:lnTo>
                  <a:pt x="2112264" y="0"/>
                </a:lnTo>
                <a:lnTo>
                  <a:pt x="4215384" y="1216152"/>
                </a:lnTo>
                <a:lnTo>
                  <a:pt x="4215384" y="3099816"/>
                </a:lnTo>
                <a:lnTo>
                  <a:pt x="0" y="3099816"/>
                </a:lnTo>
                <a:moveTo>
                  <a:pt x="4206240" y="3090672"/>
                </a:moveTo>
                <a:lnTo>
                  <a:pt x="9144" y="3090672"/>
                </a:lnTo>
                <a:lnTo>
                  <a:pt x="9144" y="1225296"/>
                </a:lnTo>
                <a:lnTo>
                  <a:pt x="2112264" y="18288"/>
                </a:lnTo>
                <a:lnTo>
                  <a:pt x="4206240" y="1225296"/>
                </a:lnTo>
                <a:lnTo>
                  <a:pt x="4206240" y="3090672"/>
                </a:lnTo>
              </a:path>
            </a:pathLst>
          </a:custGeom>
          <a:solidFill>
            <a:schemeClr val="accent1">
              <a:alpha val="10000"/>
            </a:schemeClr>
          </a:solidFill>
        </p:spPr>
        <p:txBody>
          <a:bodyPr/>
          <a:lstStyle/>
          <a:p>
            <a:endParaRPr lang="zh-CN" altLang="en-US"/>
          </a:p>
        </p:txBody>
      </p:sp>
      <p:sp>
        <p:nvSpPr>
          <p:cNvPr id="34" name="Intersect_#color-58&amp;1773"/>
          <p:cNvSpPr/>
          <p:nvPr>
            <p:custDataLst>
              <p:tags r:id="rId4"/>
            </p:custDataLst>
          </p:nvPr>
        </p:nvSpPr>
        <p:spPr>
          <a:xfrm>
            <a:off x="2568647" y="1582458"/>
            <a:ext cx="7059935" cy="4759122"/>
          </a:xfrm>
          <a:custGeom>
            <a:avLst/>
            <a:gdLst/>
            <a:ahLst/>
            <a:cxnLst/>
            <a:rect l="l" t="t" r="r" b="b"/>
            <a:pathLst>
              <a:path w="7059168" h="4745736">
                <a:moveTo>
                  <a:pt x="3529584" y="0"/>
                </a:moveTo>
                <a:lnTo>
                  <a:pt x="0" y="2048256"/>
                </a:lnTo>
                <a:lnTo>
                  <a:pt x="0" y="4745736"/>
                </a:lnTo>
                <a:lnTo>
                  <a:pt x="758952" y="4745736"/>
                </a:lnTo>
                <a:lnTo>
                  <a:pt x="758952" y="2487168"/>
                </a:lnTo>
                <a:lnTo>
                  <a:pt x="3529584" y="877824"/>
                </a:lnTo>
                <a:lnTo>
                  <a:pt x="6300216" y="2487168"/>
                </a:lnTo>
                <a:lnTo>
                  <a:pt x="6300216" y="4745736"/>
                </a:lnTo>
                <a:lnTo>
                  <a:pt x="7059168" y="4745736"/>
                </a:lnTo>
                <a:lnTo>
                  <a:pt x="7059168" y="2048256"/>
                </a:lnTo>
                <a:lnTo>
                  <a:pt x="3529584" y="0"/>
                </a:lnTo>
              </a:path>
            </a:pathLst>
          </a:custGeom>
          <a:solidFill>
            <a:schemeClr val="accent1">
              <a:lumMod val="20000"/>
              <a:lumOff val="80000"/>
              <a:alpha val="30000"/>
            </a:schemeClr>
          </a:solidFill>
        </p:spPr>
        <p:txBody>
          <a:bodyPr>
            <a:noAutofit/>
          </a:bodyPr>
          <a:lstStyle/>
          <a:p>
            <a:pPr lvl="0" algn="l">
              <a:buClrTx/>
              <a:buSzTx/>
              <a:buFontTx/>
            </a:pPr>
            <a:endParaRPr lang="zh-CN" altLang="en-US">
              <a:sym typeface="+mn-ea"/>
            </a:endParaRPr>
          </a:p>
        </p:txBody>
      </p:sp>
      <p:sp>
        <p:nvSpPr>
          <p:cNvPr id="2" name="矩形 1"/>
          <p:cNvSpPr/>
          <p:nvPr>
            <p:custDataLst>
              <p:tags r:id="rId5"/>
            </p:custDataLst>
          </p:nvPr>
        </p:nvSpPr>
        <p:spPr>
          <a:xfrm>
            <a:off x="8632177" y="3882001"/>
            <a:ext cx="2944635" cy="1015076"/>
          </a:xfrm>
          <a:prstGeom prst="rect">
            <a:avLst/>
          </a:prstGeom>
          <a:noFill/>
        </p:spPr>
        <p:txBody>
          <a:bodyPr wrap="square" lIns="0" tIns="0" rIns="0" bIns="0" rtlCol="0" anchor="b" anchorCtr="0">
            <a:noAutofit/>
          </a:bodyPr>
          <a:lstStyle/>
          <a:p>
            <a:pPr algn="ctr">
              <a:lnSpc>
                <a:spcPct val="150000"/>
              </a:lnSpc>
              <a:spcBef>
                <a:spcPct val="0"/>
              </a:spcBef>
              <a:spcAft>
                <a:spcPct val="0"/>
              </a:spcAft>
            </a:pPr>
            <a:r>
              <a:rPr lang="zh-CN" altLang="en-US" dirty="0">
                <a:solidFill>
                  <a:schemeClr val="tx1">
                    <a:lumMod val="85000"/>
                    <a:lumOff val="15000"/>
                  </a:schemeClr>
                </a:solidFill>
                <a:latin typeface="+mn-ea"/>
                <a:cs typeface="+mn-ea"/>
                <a:sym typeface="+mn-ea"/>
              </a:rPr>
              <a:t>隐私保护：提供密码或指纹解锁功能，保障用户财务数据的安全性。</a:t>
            </a:r>
            <a:endParaRPr lang="zh-CN" altLang="en-US" dirty="0">
              <a:solidFill>
                <a:schemeClr val="tx1">
                  <a:lumMod val="85000"/>
                  <a:lumOff val="15000"/>
                </a:schemeClr>
              </a:solidFill>
              <a:latin typeface="+mn-ea"/>
              <a:cs typeface="+mn-ea"/>
            </a:endParaRPr>
          </a:p>
          <a:p>
            <a:pPr algn="ctr">
              <a:lnSpc>
                <a:spcPct val="150000"/>
              </a:lnSpc>
              <a:spcBef>
                <a:spcPct val="0"/>
              </a:spcBef>
              <a:spcAft>
                <a:spcPct val="0"/>
              </a:spcAft>
            </a:pPr>
            <a:endParaRPr lang="zh-CN" altLang="en-US" dirty="0">
              <a:solidFill>
                <a:schemeClr val="tx1">
                  <a:lumMod val="85000"/>
                  <a:lumOff val="15000"/>
                </a:schemeClr>
              </a:solidFill>
              <a:latin typeface="+mn-ea"/>
              <a:cs typeface="+mn-ea"/>
            </a:endParaRPr>
          </a:p>
        </p:txBody>
      </p:sp>
      <p:sp>
        <p:nvSpPr>
          <p:cNvPr id="4" name="矩形 3"/>
          <p:cNvSpPr/>
          <p:nvPr>
            <p:custDataLst>
              <p:tags r:id="rId6"/>
            </p:custDataLst>
          </p:nvPr>
        </p:nvSpPr>
        <p:spPr>
          <a:xfrm>
            <a:off x="475615" y="3968750"/>
            <a:ext cx="3282315" cy="1015365"/>
          </a:xfrm>
          <a:prstGeom prst="rect">
            <a:avLst/>
          </a:prstGeom>
          <a:noFill/>
        </p:spPr>
        <p:txBody>
          <a:bodyPr wrap="square" lIns="0" tIns="0" rIns="0" bIns="0" rtlCol="0" anchor="b" anchorCtr="0">
            <a:noAutofit/>
          </a:bodyPr>
          <a:lstStyle/>
          <a:p>
            <a:pPr algn="ctr">
              <a:lnSpc>
                <a:spcPct val="150000"/>
              </a:lnSpc>
              <a:spcBef>
                <a:spcPct val="0"/>
              </a:spcBef>
              <a:spcAft>
                <a:spcPct val="0"/>
              </a:spcAft>
            </a:pPr>
            <a:r>
              <a:rPr lang="zh-CN" altLang="en-US" dirty="0">
                <a:solidFill>
                  <a:schemeClr val="tx1">
                    <a:lumMod val="85000"/>
                    <a:lumOff val="15000"/>
                  </a:schemeClr>
                </a:solidFill>
                <a:latin typeface="+mn-ea"/>
                <a:cs typeface="+mn-ea"/>
                <a:sym typeface="+mn-ea"/>
              </a:rPr>
              <a:t>云同步与备份：数据可备份至云端，防止丢失。</a:t>
            </a:r>
            <a:endParaRPr lang="zh-CN" altLang="en-US" dirty="0">
              <a:solidFill>
                <a:schemeClr val="tx1">
                  <a:lumMod val="85000"/>
                  <a:lumOff val="15000"/>
                </a:schemeClr>
              </a:solidFill>
              <a:latin typeface="+mn-ea"/>
              <a:cs typeface="+mn-ea"/>
            </a:endParaRPr>
          </a:p>
          <a:p>
            <a:pPr algn="ctr">
              <a:lnSpc>
                <a:spcPct val="150000"/>
              </a:lnSpc>
              <a:spcBef>
                <a:spcPct val="0"/>
              </a:spcBef>
              <a:spcAft>
                <a:spcPct val="0"/>
              </a:spcAft>
            </a:pPr>
            <a:endParaRPr lang="zh-CN" altLang="en-US" dirty="0">
              <a:solidFill>
                <a:schemeClr val="tx1">
                  <a:lumMod val="85000"/>
                  <a:lumOff val="15000"/>
                </a:schemeClr>
              </a:solidFill>
              <a:latin typeface="+mn-ea"/>
              <a:cs typeface="+mn-ea"/>
            </a:endParaRPr>
          </a:p>
        </p:txBody>
      </p:sp>
      <p:sp>
        <p:nvSpPr>
          <p:cNvPr id="19" name="矩形 18"/>
          <p:cNvSpPr/>
          <p:nvPr>
            <p:custDataLst>
              <p:tags r:id="rId7"/>
            </p:custDataLst>
          </p:nvPr>
        </p:nvSpPr>
        <p:spPr>
          <a:xfrm>
            <a:off x="4626234" y="1760274"/>
            <a:ext cx="2944635" cy="1015076"/>
          </a:xfrm>
          <a:prstGeom prst="rect">
            <a:avLst/>
          </a:prstGeom>
          <a:noFill/>
        </p:spPr>
        <p:txBody>
          <a:bodyPr wrap="square" lIns="0" tIns="0" rIns="0" bIns="0" rtlCol="0" anchor="b" anchorCtr="0">
            <a:noAutofit/>
          </a:bodyPr>
          <a:lstStyle/>
          <a:p>
            <a:pPr algn="ctr">
              <a:lnSpc>
                <a:spcPct val="150000"/>
              </a:lnSpc>
              <a:spcBef>
                <a:spcPct val="0"/>
              </a:spcBef>
              <a:spcAft>
                <a:spcPct val="0"/>
              </a:spcAft>
            </a:pPr>
            <a:r>
              <a:rPr lang="zh-CN" altLang="en-US" dirty="0">
                <a:solidFill>
                  <a:schemeClr val="tx1">
                    <a:lumMod val="85000"/>
                    <a:lumOff val="15000"/>
                  </a:schemeClr>
                </a:solidFill>
                <a:latin typeface="+mn-ea"/>
                <a:cs typeface="+mn-ea"/>
                <a:sym typeface="+mn-ea"/>
              </a:rPr>
              <a:t>本地导出：支持将数据导出为</a:t>
            </a:r>
            <a:r>
              <a:rPr lang="en-US" altLang="zh-CN" dirty="0">
                <a:solidFill>
                  <a:schemeClr val="tx1">
                    <a:lumMod val="85000"/>
                    <a:lumOff val="15000"/>
                  </a:schemeClr>
                </a:solidFill>
                <a:latin typeface="+mn-ea"/>
                <a:cs typeface="+mn-ea"/>
                <a:sym typeface="+mn-ea"/>
              </a:rPr>
              <a:t>Excel</a:t>
            </a:r>
            <a:r>
              <a:rPr lang="zh-CN" altLang="en-US" dirty="0">
                <a:solidFill>
                  <a:schemeClr val="tx1">
                    <a:lumMod val="85000"/>
                    <a:lumOff val="15000"/>
                  </a:schemeClr>
                </a:solidFill>
                <a:latin typeface="+mn-ea"/>
                <a:cs typeface="+mn-ea"/>
                <a:sym typeface="+mn-ea"/>
              </a:rPr>
              <a:t>或</a:t>
            </a:r>
            <a:r>
              <a:rPr lang="en-US" altLang="zh-CN" dirty="0">
                <a:solidFill>
                  <a:schemeClr val="tx1">
                    <a:lumMod val="85000"/>
                    <a:lumOff val="15000"/>
                  </a:schemeClr>
                </a:solidFill>
                <a:latin typeface="+mn-ea"/>
                <a:cs typeface="+mn-ea"/>
                <a:sym typeface="+mn-ea"/>
              </a:rPr>
              <a:t>PDF</a:t>
            </a:r>
            <a:r>
              <a:rPr lang="zh-CN" altLang="en-US" dirty="0">
                <a:solidFill>
                  <a:schemeClr val="tx1">
                    <a:lumMod val="85000"/>
                    <a:lumOff val="15000"/>
                  </a:schemeClr>
                </a:solidFill>
                <a:latin typeface="+mn-ea"/>
                <a:cs typeface="+mn-ea"/>
                <a:sym typeface="+mn-ea"/>
              </a:rPr>
              <a:t>文件，方便用户进一步分析。</a:t>
            </a:r>
            <a:endParaRPr lang="zh-CN" altLang="en-US" dirty="0">
              <a:solidFill>
                <a:schemeClr val="tx1">
                  <a:lumMod val="85000"/>
                  <a:lumOff val="15000"/>
                </a:schemeClr>
              </a:solidFill>
              <a:latin typeface="+mn-ea"/>
              <a:cs typeface="+mn-ea"/>
            </a:endParaRPr>
          </a:p>
        </p:txBody>
      </p:sp>
      <p:sp>
        <p:nvSpPr>
          <p:cNvPr id="26" name="Intersect_#color-58&amp;1776"/>
          <p:cNvSpPr/>
          <p:nvPr>
            <p:custDataLst>
              <p:tags r:id="rId8"/>
            </p:custDataLst>
          </p:nvPr>
        </p:nvSpPr>
        <p:spPr>
          <a:xfrm>
            <a:off x="4288383" y="3589240"/>
            <a:ext cx="3603063" cy="2752594"/>
          </a:xfrm>
          <a:custGeom>
            <a:avLst/>
            <a:gdLst/>
            <a:ahLst/>
            <a:cxnLst/>
            <a:rect l="l" t="t" r="r" b="b"/>
            <a:pathLst>
              <a:path w="3602736" h="2752344">
                <a:moveTo>
                  <a:pt x="3602736" y="2752344"/>
                </a:moveTo>
                <a:lnTo>
                  <a:pt x="0" y="2752344"/>
                </a:lnTo>
                <a:lnTo>
                  <a:pt x="0" y="1042416"/>
                </a:lnTo>
                <a:lnTo>
                  <a:pt x="1801368" y="0"/>
                </a:lnTo>
                <a:lnTo>
                  <a:pt x="3602736" y="1042416"/>
                </a:lnTo>
                <a:lnTo>
                  <a:pt x="3602736" y="2752344"/>
                </a:lnTo>
              </a:path>
            </a:pathLst>
          </a:custGeom>
          <a:solidFill>
            <a:schemeClr val="accent1">
              <a:lumMod val="20000"/>
              <a:lumOff val="80000"/>
              <a:alpha val="50000"/>
            </a:schemeClr>
          </a:solidFill>
        </p:spPr>
        <p:txBody>
          <a:bodyPr/>
          <a:lstStyle/>
          <a:p>
            <a:endParaRPr lang="zh-CN" altLang="en-US"/>
          </a:p>
        </p:txBody>
      </p:sp>
      <p:sp>
        <p:nvSpPr>
          <p:cNvPr id="20" name="Intersect_#color_$accent4_4-58&amp;1780"/>
          <p:cNvSpPr/>
          <p:nvPr>
            <p:custDataLst>
              <p:tags r:id="rId9"/>
            </p:custDataLst>
          </p:nvPr>
        </p:nvSpPr>
        <p:spPr>
          <a:xfrm>
            <a:off x="4562728" y="3927725"/>
            <a:ext cx="1536331" cy="2414235"/>
          </a:xfrm>
          <a:custGeom>
            <a:avLst/>
            <a:gdLst/>
            <a:ahLst/>
            <a:cxnLst/>
            <a:rect l="l" t="t" r="r" b="b"/>
            <a:pathLst>
              <a:path w="1536192" h="2414016">
                <a:moveTo>
                  <a:pt x="429768" y="2414016"/>
                </a:moveTo>
                <a:lnTo>
                  <a:pt x="0" y="2414016"/>
                </a:lnTo>
                <a:lnTo>
                  <a:pt x="0" y="886968"/>
                </a:lnTo>
                <a:lnTo>
                  <a:pt x="1536192" y="0"/>
                </a:lnTo>
                <a:lnTo>
                  <a:pt x="1536192" y="1773936"/>
                </a:lnTo>
                <a:lnTo>
                  <a:pt x="429768" y="2414016"/>
                </a:lnTo>
              </a:path>
            </a:pathLst>
          </a:custGeom>
          <a:gradFill>
            <a:gsLst>
              <a:gs pos="0">
                <a:schemeClr val="accent1">
                  <a:lumMod val="75000"/>
                  <a:alpha val="30000"/>
                </a:schemeClr>
              </a:gs>
              <a:gs pos="100000">
                <a:schemeClr val="accent1">
                  <a:lumMod val="60000"/>
                  <a:lumOff val="40000"/>
                  <a:alpha val="30000"/>
                </a:schemeClr>
              </a:gs>
            </a:gsLst>
            <a:lin ang="18105148"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21" name="Intersect_#color_$accent4_4_$accent4_2-58&amp;1782"/>
          <p:cNvSpPr/>
          <p:nvPr>
            <p:custDataLst>
              <p:tags r:id="rId10"/>
            </p:custDataLst>
          </p:nvPr>
        </p:nvSpPr>
        <p:spPr>
          <a:xfrm>
            <a:off x="6098932" y="3927725"/>
            <a:ext cx="1536331" cy="2414235"/>
          </a:xfrm>
          <a:custGeom>
            <a:avLst/>
            <a:gdLst/>
            <a:ahLst/>
            <a:cxnLst/>
            <a:rect l="l" t="t" r="r" b="b"/>
            <a:pathLst>
              <a:path w="1536192" h="2414016">
                <a:moveTo>
                  <a:pt x="1536192" y="2414016"/>
                </a:moveTo>
                <a:lnTo>
                  <a:pt x="1106424" y="2414016"/>
                </a:lnTo>
                <a:lnTo>
                  <a:pt x="0" y="1773936"/>
                </a:lnTo>
                <a:lnTo>
                  <a:pt x="0" y="0"/>
                </a:lnTo>
                <a:lnTo>
                  <a:pt x="1536192" y="886968"/>
                </a:lnTo>
                <a:lnTo>
                  <a:pt x="1536192" y="2414016"/>
                </a:lnTo>
              </a:path>
            </a:pathLst>
          </a:custGeom>
          <a:gradFill>
            <a:gsLst>
              <a:gs pos="0">
                <a:schemeClr val="accent1">
                  <a:lumMod val="75000"/>
                  <a:alpha val="30000"/>
                </a:schemeClr>
              </a:gs>
              <a:gs pos="100000">
                <a:schemeClr val="accent1">
                  <a:lumMod val="40000"/>
                  <a:lumOff val="60000"/>
                  <a:alpha val="30000"/>
                </a:schemeClr>
              </a:gs>
            </a:gsLst>
            <a:lin ang="14328739"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35" name="描边-679&amp;2235"/>
          <p:cNvSpPr/>
          <p:nvPr>
            <p:custDataLst>
              <p:tags r:id="rId11"/>
            </p:custDataLst>
          </p:nvPr>
        </p:nvSpPr>
        <p:spPr>
          <a:xfrm>
            <a:off x="4553202" y="3918200"/>
            <a:ext cx="1554621" cy="2432525"/>
          </a:xfrm>
          <a:custGeom>
            <a:avLst/>
            <a:gdLst/>
            <a:ahLst/>
            <a:cxnLst/>
            <a:rect l="l" t="t" r="r" b="b"/>
            <a:pathLst>
              <a:path w="1554480" h="2432304">
                <a:moveTo>
                  <a:pt x="1554480" y="0"/>
                </a:moveTo>
                <a:lnTo>
                  <a:pt x="1554480" y="1792224"/>
                </a:lnTo>
                <a:lnTo>
                  <a:pt x="438912" y="2432304"/>
                </a:lnTo>
                <a:lnTo>
                  <a:pt x="0" y="2432304"/>
                </a:lnTo>
                <a:lnTo>
                  <a:pt x="0" y="896112"/>
                </a:lnTo>
                <a:lnTo>
                  <a:pt x="1554480" y="0"/>
                </a:lnTo>
                <a:moveTo>
                  <a:pt x="9144" y="905256"/>
                </a:moveTo>
                <a:lnTo>
                  <a:pt x="9144" y="2414016"/>
                </a:lnTo>
                <a:lnTo>
                  <a:pt x="438912" y="2414016"/>
                </a:lnTo>
                <a:lnTo>
                  <a:pt x="1536192" y="1783080"/>
                </a:lnTo>
                <a:lnTo>
                  <a:pt x="1536192" y="18288"/>
                </a:lnTo>
                <a:lnTo>
                  <a:pt x="9144" y="905256"/>
                </a:lnTo>
              </a:path>
            </a:pathLst>
          </a:custGeom>
          <a:gradFill>
            <a:gsLst>
              <a:gs pos="0">
                <a:srgbClr val="FFFFFF">
                  <a:alpha val="100000"/>
                </a:srgbClr>
              </a:gs>
              <a:gs pos="42000">
                <a:srgbClr val="FFFFFF">
                  <a:alpha val="0"/>
                </a:srgbClr>
              </a:gs>
            </a:gsLst>
            <a:lin ang="12062795"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a:lstStyle/>
          <a:p>
            <a:endParaRPr lang="zh-CN" altLang="en-US"/>
          </a:p>
        </p:txBody>
      </p:sp>
      <p:sp>
        <p:nvSpPr>
          <p:cNvPr id="36" name="描边-679&amp;2236"/>
          <p:cNvSpPr/>
          <p:nvPr>
            <p:custDataLst>
              <p:tags r:id="rId12"/>
            </p:custDataLst>
          </p:nvPr>
        </p:nvSpPr>
        <p:spPr>
          <a:xfrm>
            <a:off x="6100838" y="3918200"/>
            <a:ext cx="1554621" cy="2432525"/>
          </a:xfrm>
          <a:custGeom>
            <a:avLst/>
            <a:gdLst/>
            <a:ahLst/>
            <a:cxnLst/>
            <a:rect l="l" t="t" r="r" b="b"/>
            <a:pathLst>
              <a:path w="1554480" h="2432304">
                <a:moveTo>
                  <a:pt x="0" y="0"/>
                </a:moveTo>
                <a:lnTo>
                  <a:pt x="1554480" y="896112"/>
                </a:lnTo>
                <a:lnTo>
                  <a:pt x="1554480" y="2432304"/>
                </a:lnTo>
                <a:lnTo>
                  <a:pt x="1106424" y="2432304"/>
                </a:lnTo>
                <a:lnTo>
                  <a:pt x="0" y="1792224"/>
                </a:lnTo>
                <a:lnTo>
                  <a:pt x="0" y="0"/>
                </a:lnTo>
                <a:moveTo>
                  <a:pt x="9144" y="18288"/>
                </a:moveTo>
                <a:lnTo>
                  <a:pt x="9144" y="1783080"/>
                </a:lnTo>
                <a:lnTo>
                  <a:pt x="1115568" y="2414016"/>
                </a:lnTo>
                <a:lnTo>
                  <a:pt x="1536192" y="2414016"/>
                </a:lnTo>
                <a:lnTo>
                  <a:pt x="1536192" y="905256"/>
                </a:lnTo>
                <a:lnTo>
                  <a:pt x="9144" y="18288"/>
                </a:lnTo>
              </a:path>
            </a:pathLst>
          </a:custGeom>
          <a:gradFill>
            <a:gsLst>
              <a:gs pos="0">
                <a:srgbClr val="FFFFFF">
                  <a:alpha val="100000"/>
                </a:srgbClr>
              </a:gs>
              <a:gs pos="46000">
                <a:srgbClr val="FFFFFF">
                  <a:alpha val="0"/>
                </a:srgbClr>
              </a:gs>
            </a:gsLst>
            <a:lin ang="19359748"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a:lstStyle/>
          <a:p>
            <a:endParaRPr lang="zh-CN" altLang="en-US"/>
          </a:p>
        </p:txBody>
      </p:sp>
      <p:sp>
        <p:nvSpPr>
          <p:cNvPr id="37" name="Vector_#color_$accent4_4_$accent4-58&amp;1751"/>
          <p:cNvSpPr/>
          <p:nvPr>
            <p:custDataLst>
              <p:tags r:id="rId13"/>
            </p:custDataLst>
          </p:nvPr>
        </p:nvSpPr>
        <p:spPr>
          <a:xfrm>
            <a:off x="5421961" y="4924131"/>
            <a:ext cx="676717" cy="1179683"/>
          </a:xfrm>
          <a:custGeom>
            <a:avLst/>
            <a:gdLst/>
            <a:ahLst/>
            <a:cxnLst/>
            <a:rect l="l" t="t" r="r" b="b"/>
            <a:pathLst>
              <a:path w="676656" h="1179576">
                <a:moveTo>
                  <a:pt x="676656" y="786384"/>
                </a:moveTo>
                <a:lnTo>
                  <a:pt x="0" y="1179576"/>
                </a:lnTo>
                <a:lnTo>
                  <a:pt x="0" y="393192"/>
                </a:lnTo>
                <a:lnTo>
                  <a:pt x="676656" y="0"/>
                </a:lnTo>
                <a:lnTo>
                  <a:pt x="676656" y="786384"/>
                </a:lnTo>
              </a:path>
            </a:pathLst>
          </a:custGeom>
          <a:gradFill>
            <a:gsLst>
              <a:gs pos="0">
                <a:schemeClr val="accent1"/>
              </a:gs>
              <a:gs pos="100000">
                <a:schemeClr val="accent1"/>
              </a:gs>
            </a:gsLst>
            <a:lin ang="15233214"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38" name="Vector_#color_$accent4_4_$accent3-58&amp;1753"/>
          <p:cNvSpPr/>
          <p:nvPr>
            <p:custDataLst>
              <p:tags r:id="rId14"/>
            </p:custDataLst>
          </p:nvPr>
        </p:nvSpPr>
        <p:spPr>
          <a:xfrm>
            <a:off x="6098932" y="4924131"/>
            <a:ext cx="676717" cy="1179683"/>
          </a:xfrm>
          <a:custGeom>
            <a:avLst/>
            <a:gdLst/>
            <a:ahLst/>
            <a:cxnLst/>
            <a:rect l="l" t="t" r="r" b="b"/>
            <a:pathLst>
              <a:path w="676656" h="1179576">
                <a:moveTo>
                  <a:pt x="0" y="786384"/>
                </a:moveTo>
                <a:lnTo>
                  <a:pt x="676656" y="1179576"/>
                </a:lnTo>
                <a:lnTo>
                  <a:pt x="676656" y="393192"/>
                </a:lnTo>
                <a:lnTo>
                  <a:pt x="0" y="0"/>
                </a:lnTo>
                <a:lnTo>
                  <a:pt x="0" y="786384"/>
                </a:lnTo>
              </a:path>
            </a:pathLst>
          </a:custGeom>
          <a:gradFill>
            <a:gsLst>
              <a:gs pos="0">
                <a:schemeClr val="accent1"/>
              </a:gs>
              <a:gs pos="85905">
                <a:schemeClr val="accent2"/>
              </a:gs>
            </a:gsLst>
            <a:lin ang="162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39" name="Intersect_#color_$accent4_1_$accent4-58&amp;1755"/>
          <p:cNvSpPr/>
          <p:nvPr>
            <p:custDataLst>
              <p:tags r:id="rId15"/>
            </p:custDataLst>
          </p:nvPr>
        </p:nvSpPr>
        <p:spPr>
          <a:xfrm>
            <a:off x="4992027" y="5701441"/>
            <a:ext cx="2213049" cy="640138"/>
          </a:xfrm>
          <a:custGeom>
            <a:avLst/>
            <a:gdLst/>
            <a:ahLst/>
            <a:cxnLst/>
            <a:rect l="l" t="t" r="r" b="b"/>
            <a:pathLst>
              <a:path w="2212848" h="640080">
                <a:moveTo>
                  <a:pt x="2212848" y="640080"/>
                </a:moveTo>
                <a:lnTo>
                  <a:pt x="0" y="640080"/>
                </a:lnTo>
                <a:lnTo>
                  <a:pt x="1106424" y="0"/>
                </a:lnTo>
                <a:lnTo>
                  <a:pt x="2212848" y="640080"/>
                </a:lnTo>
              </a:path>
            </a:pathLst>
          </a:custGeom>
          <a:gradFill>
            <a:gsLst>
              <a:gs pos="28529">
                <a:schemeClr val="accent1">
                  <a:lumMod val="20000"/>
                  <a:lumOff val="80000"/>
                  <a:alpha val="20000"/>
                </a:schemeClr>
              </a:gs>
              <a:gs pos="85712">
                <a:schemeClr val="accent1">
                  <a:alpha val="20000"/>
                </a:schemeClr>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40" name="Intersect_#color_$accent2_$accent3-58&amp;1752"/>
          <p:cNvSpPr/>
          <p:nvPr>
            <p:custDataLst>
              <p:tags r:id="rId16"/>
            </p:custDataLst>
          </p:nvPr>
        </p:nvSpPr>
        <p:spPr>
          <a:xfrm>
            <a:off x="5413070" y="5701441"/>
            <a:ext cx="1362580" cy="640138"/>
          </a:xfrm>
          <a:custGeom>
            <a:avLst/>
            <a:gdLst/>
            <a:ahLst/>
            <a:cxnLst/>
            <a:rect l="l" t="t" r="r" b="b"/>
            <a:pathLst>
              <a:path w="1362456" h="640080">
                <a:moveTo>
                  <a:pt x="932688" y="640080"/>
                </a:moveTo>
                <a:lnTo>
                  <a:pt x="420624" y="640080"/>
                </a:lnTo>
                <a:lnTo>
                  <a:pt x="0" y="393192"/>
                </a:lnTo>
                <a:lnTo>
                  <a:pt x="676656" y="0"/>
                </a:lnTo>
                <a:lnTo>
                  <a:pt x="1362456" y="393192"/>
                </a:lnTo>
                <a:lnTo>
                  <a:pt x="932688" y="640080"/>
                </a:lnTo>
              </a:path>
            </a:pathLst>
          </a:custGeom>
          <a:gradFill>
            <a:gsLst>
              <a:gs pos="0">
                <a:schemeClr val="accent1"/>
              </a:gs>
              <a:gs pos="100000">
                <a:schemeClr val="accent2"/>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endParaRPr lang="zh-CN" altLang="en-US">
              <a:sym typeface="+mn-ea"/>
            </a:endParaRPr>
          </a:p>
        </p:txBody>
      </p:sp>
      <p:sp>
        <p:nvSpPr>
          <p:cNvPr id="41" name="矩形 40"/>
          <p:cNvSpPr/>
          <p:nvPr>
            <p:custDataLst>
              <p:tags r:id="rId17"/>
            </p:custDataLst>
          </p:nvPr>
        </p:nvSpPr>
        <p:spPr>
          <a:xfrm>
            <a:off x="5470861" y="5096231"/>
            <a:ext cx="1263715" cy="1179683"/>
          </a:xfrm>
          <a:prstGeom prst="rect">
            <a:avLst/>
          </a:prstGeom>
          <a:noFill/>
        </p:spPr>
        <p:txBody>
          <a:bodyPr rot="0" spcFirstLastPara="0" vertOverflow="overflow" horzOverflow="overflow" vert="horz" wrap="square" lIns="0" tIns="0" rIns="0" bIns="0" numCol="1" spcCol="0" rtlCol="0" fromWordArt="0" anchor="ctr" anchorCtr="0" forceAA="0" compatLnSpc="1">
            <a:noAutofit/>
          </a:bodyPr>
          <a:lstStyle/>
          <a:p>
            <a:pPr algn="ctr">
              <a:spcBef>
                <a:spcPct val="0"/>
              </a:spcBef>
              <a:spcAft>
                <a:spcPct val="0"/>
              </a:spcAft>
            </a:pPr>
            <a:r>
              <a:rPr lang="en-US" altLang="zh-CN" sz="2000" b="1" dirty="0">
                <a:solidFill>
                  <a:srgbClr val="FFFFFF"/>
                </a:solidFill>
                <a:latin typeface="+mn-ea"/>
                <a:cs typeface="+mn-ea"/>
              </a:rPr>
              <a:t>3.</a:t>
            </a:r>
            <a:r>
              <a:rPr lang="zh-CN" altLang="en-US" sz="2000" b="1" dirty="0">
                <a:solidFill>
                  <a:srgbClr val="FFFFFF"/>
                </a:solidFill>
                <a:latin typeface="+mn-ea"/>
                <a:cs typeface="+mn-ea"/>
              </a:rPr>
              <a:t>数据安全与备份</a:t>
            </a:r>
          </a:p>
        </p:txBody>
      </p:sp>
      <p:sp>
        <p:nvSpPr>
          <p:cNvPr id="22" name="@path-Vector_#color-51&amp;1487"/>
          <p:cNvSpPr/>
          <p:nvPr>
            <p:custDataLst>
              <p:tags r:id="rId18"/>
            </p:custDataLst>
          </p:nvPr>
        </p:nvSpPr>
        <p:spPr>
          <a:xfrm>
            <a:off x="5870312" y="2994826"/>
            <a:ext cx="457241" cy="512110"/>
          </a:xfrm>
          <a:custGeom>
            <a:avLst/>
            <a:gdLst/>
            <a:ahLst/>
            <a:cxnLst/>
            <a:rect l="l" t="t" r="r" b="b"/>
            <a:pathLst>
              <a:path w="457200" h="512064">
                <a:moveTo>
                  <a:pt x="228600" y="0"/>
                </a:moveTo>
                <a:lnTo>
                  <a:pt x="0" y="128016"/>
                </a:lnTo>
                <a:lnTo>
                  <a:pt x="0" y="384048"/>
                </a:lnTo>
                <a:lnTo>
                  <a:pt x="228600" y="512064"/>
                </a:lnTo>
                <a:lnTo>
                  <a:pt x="457200" y="384048"/>
                </a:lnTo>
                <a:lnTo>
                  <a:pt x="457200" y="128016"/>
                </a:lnTo>
                <a:lnTo>
                  <a:pt x="228600" y="0"/>
                </a:lnTo>
              </a:path>
            </a:pathLst>
          </a:custGeom>
          <a:solidFill>
            <a:srgbClr val="FFFFFF"/>
          </a:solidFill>
          <a:ln w="19050">
            <a:gradFill>
              <a:gsLst>
                <a:gs pos="100000">
                  <a:schemeClr val="accent1"/>
                </a:gs>
                <a:gs pos="6000">
                  <a:schemeClr val="accent2"/>
                </a:gs>
                <a:gs pos="94000">
                  <a:schemeClr val="accent1"/>
                </a:gs>
              </a:gsLst>
              <a:lin ang="5400000" scaled="0"/>
            </a:gradFill>
          </a:ln>
          <a:effectLst>
            <a:outerShdw blurRad="101600" dist="25400" dir="5399999" algn="bl" rotWithShape="0">
              <a:schemeClr val="accent4">
                <a:alpha val="25000"/>
              </a:schemeClr>
            </a:outerShdw>
          </a:effectLst>
        </p:spPr>
        <p:txBody>
          <a:bodyPr wrap="none" lIns="0" tIns="0" rIns="0" bIns="0" anchor="ctr" anchorCtr="0">
            <a:noAutofit/>
          </a:bodyPr>
          <a:lstStyle/>
          <a:p>
            <a:pPr lvl="0" algn="ctr">
              <a:buClrTx/>
              <a:buSzTx/>
              <a:buFontTx/>
            </a:pPr>
            <a:r>
              <a:rPr lang="en-US" altLang="zh-CN" b="1" dirty="0">
                <a:solidFill>
                  <a:srgbClr val="000000"/>
                </a:solidFill>
                <a:latin typeface="+mn-ea"/>
                <a:cs typeface="+mn-ea"/>
                <a:sym typeface="+mn-ea"/>
              </a:rPr>
              <a:t>02</a:t>
            </a:r>
          </a:p>
        </p:txBody>
      </p:sp>
      <p:sp>
        <p:nvSpPr>
          <p:cNvPr id="5" name="@path-Vector_#color-51&amp;1484"/>
          <p:cNvSpPr/>
          <p:nvPr>
            <p:custDataLst>
              <p:tags r:id="rId19"/>
            </p:custDataLst>
          </p:nvPr>
        </p:nvSpPr>
        <p:spPr>
          <a:xfrm>
            <a:off x="7973622" y="4210961"/>
            <a:ext cx="457241" cy="512110"/>
          </a:xfrm>
          <a:custGeom>
            <a:avLst/>
            <a:gdLst/>
            <a:ahLst/>
            <a:cxnLst/>
            <a:rect l="l" t="t" r="r" b="b"/>
            <a:pathLst>
              <a:path w="457200" h="512064">
                <a:moveTo>
                  <a:pt x="228600" y="0"/>
                </a:moveTo>
                <a:lnTo>
                  <a:pt x="0" y="128016"/>
                </a:lnTo>
                <a:lnTo>
                  <a:pt x="0" y="384048"/>
                </a:lnTo>
                <a:lnTo>
                  <a:pt x="228600" y="512064"/>
                </a:lnTo>
                <a:lnTo>
                  <a:pt x="457200" y="384048"/>
                </a:lnTo>
                <a:lnTo>
                  <a:pt x="457200" y="128016"/>
                </a:lnTo>
                <a:lnTo>
                  <a:pt x="228600" y="0"/>
                </a:lnTo>
              </a:path>
            </a:pathLst>
          </a:custGeom>
          <a:solidFill>
            <a:srgbClr val="FFFFFF"/>
          </a:solidFill>
          <a:ln w="19050">
            <a:gradFill>
              <a:gsLst>
                <a:gs pos="100000">
                  <a:schemeClr val="accent1"/>
                </a:gs>
                <a:gs pos="6000">
                  <a:schemeClr val="accent2"/>
                </a:gs>
                <a:gs pos="94000">
                  <a:schemeClr val="accent1"/>
                </a:gs>
              </a:gsLst>
              <a:lin ang="5400000" scaled="0"/>
            </a:gradFill>
          </a:ln>
          <a:effectLst>
            <a:outerShdw blurRad="101600" dist="25400" dir="5399999" algn="bl" rotWithShape="0">
              <a:schemeClr val="accent4">
                <a:alpha val="25000"/>
              </a:schemeClr>
            </a:outerShdw>
          </a:effectLst>
        </p:spPr>
        <p:txBody>
          <a:bodyPr wrap="none" lIns="0" tIns="0" rIns="0" bIns="0" anchor="ctr" anchorCtr="0">
            <a:noAutofit/>
          </a:bodyPr>
          <a:lstStyle/>
          <a:p>
            <a:pPr lvl="0" algn="ctr">
              <a:buClrTx/>
              <a:buSzTx/>
              <a:buFontTx/>
            </a:pPr>
            <a:r>
              <a:rPr lang="en-US" altLang="zh-CN" b="1" dirty="0">
                <a:solidFill>
                  <a:srgbClr val="000000"/>
                </a:solidFill>
                <a:latin typeface="+mn-ea"/>
                <a:cs typeface="+mn-ea"/>
                <a:sym typeface="+mn-ea"/>
              </a:rPr>
              <a:t>03</a:t>
            </a:r>
          </a:p>
        </p:txBody>
      </p:sp>
      <p:sp>
        <p:nvSpPr>
          <p:cNvPr id="8" name="@path-Vector_#color-51&amp;1523"/>
          <p:cNvSpPr/>
          <p:nvPr>
            <p:custDataLst>
              <p:tags r:id="rId20"/>
            </p:custDataLst>
          </p:nvPr>
        </p:nvSpPr>
        <p:spPr>
          <a:xfrm>
            <a:off x="3758110" y="4220487"/>
            <a:ext cx="457241" cy="512110"/>
          </a:xfrm>
          <a:custGeom>
            <a:avLst/>
            <a:gdLst/>
            <a:ahLst/>
            <a:cxnLst/>
            <a:rect l="l" t="t" r="r" b="b"/>
            <a:pathLst>
              <a:path w="457200" h="512064">
                <a:moveTo>
                  <a:pt x="228600" y="0"/>
                </a:moveTo>
                <a:lnTo>
                  <a:pt x="0" y="128016"/>
                </a:lnTo>
                <a:lnTo>
                  <a:pt x="0" y="384048"/>
                </a:lnTo>
                <a:lnTo>
                  <a:pt x="228600" y="512064"/>
                </a:lnTo>
                <a:lnTo>
                  <a:pt x="457200" y="384048"/>
                </a:lnTo>
                <a:lnTo>
                  <a:pt x="457200" y="128016"/>
                </a:lnTo>
                <a:lnTo>
                  <a:pt x="228600" y="0"/>
                </a:lnTo>
              </a:path>
            </a:pathLst>
          </a:custGeom>
          <a:solidFill>
            <a:srgbClr val="FFFFFF"/>
          </a:solidFill>
          <a:ln w="19050">
            <a:gradFill>
              <a:gsLst>
                <a:gs pos="100000">
                  <a:schemeClr val="accent1"/>
                </a:gs>
                <a:gs pos="6000">
                  <a:schemeClr val="accent2"/>
                </a:gs>
                <a:gs pos="94000">
                  <a:schemeClr val="accent1"/>
                </a:gs>
              </a:gsLst>
              <a:lin ang="5400000" scaled="0"/>
            </a:gradFill>
          </a:ln>
          <a:effectLst>
            <a:outerShdw blurRad="101600" dist="25400" dir="5399999" algn="bl" rotWithShape="0">
              <a:schemeClr val="accent4">
                <a:alpha val="25000"/>
              </a:schemeClr>
            </a:outerShdw>
          </a:effectLst>
        </p:spPr>
        <p:txBody>
          <a:bodyPr wrap="none" lIns="0" tIns="0" rIns="0" bIns="0" anchor="ctr" anchorCtr="0">
            <a:noAutofit/>
          </a:bodyPr>
          <a:lstStyle/>
          <a:p>
            <a:pPr lvl="0" algn="ctr">
              <a:buClrTx/>
              <a:buSzTx/>
              <a:buFontTx/>
            </a:pPr>
            <a:r>
              <a:rPr lang="en-US" altLang="zh-CN" b="1" dirty="0">
                <a:solidFill>
                  <a:srgbClr val="000000"/>
                </a:solidFill>
                <a:latin typeface="+mn-ea"/>
                <a:cs typeface="+mn-ea"/>
                <a:sym typeface="+mn-ea"/>
              </a:rPr>
              <a:t>01</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sz="3555" dirty="0"/>
              <a:t>未来改进方案</a:t>
            </a:r>
          </a:p>
        </p:txBody>
      </p:sp>
      <p:sp>
        <p:nvSpPr>
          <p:cNvPr id="3" name="矩形: 圆角 4"/>
          <p:cNvSpPr/>
          <p:nvPr>
            <p:custDataLst>
              <p:tags r:id="rId3"/>
            </p:custDataLst>
          </p:nvPr>
        </p:nvSpPr>
        <p:spPr>
          <a:xfrm>
            <a:off x="1795145" y="1849522"/>
            <a:ext cx="2017311" cy="4481290"/>
          </a:xfrm>
          <a:prstGeom prst="roundRect">
            <a:avLst>
              <a:gd name="adj" fmla="val 5926"/>
            </a:avLst>
          </a:prstGeom>
          <a:solidFill>
            <a:sysClr val="window" lastClr="FFFFFF">
              <a:alpha val="15000"/>
            </a:sysClr>
          </a:solidFill>
          <a:ln w="12700" cap="flat" cmpd="sng" algn="ctr">
            <a:solidFill>
              <a:schemeClr val="accent1"/>
            </a:solidFill>
            <a:prstDash val="solid"/>
            <a:miter lim="800000"/>
          </a:ln>
          <a:effectLst/>
        </p:spPr>
        <p:txBody>
          <a:bodyPr wrap="square" lIns="237490" tIns="555897" rIns="237490" bIns="258626" rtlCol="0" anchor="t">
            <a:noAutofit/>
          </a:bodyPr>
          <a:lstStyle/>
          <a:p>
            <a:pPr>
              <a:lnSpc>
                <a:spcPct val="150000"/>
              </a:lnSpc>
              <a:spcBef>
                <a:spcPct val="0"/>
              </a:spcBef>
              <a:spcAft>
                <a:spcPct val="0"/>
              </a:spcAft>
            </a:pPr>
            <a:r>
              <a:rPr lang="zh-CN" altLang="zh-CN" sz="1600" b="1" dirty="0">
                <a:solidFill>
                  <a:schemeClr val="tx1">
                    <a:lumMod val="85000"/>
                    <a:lumOff val="15000"/>
                  </a:schemeClr>
                </a:solidFill>
                <a:latin typeface="+mn-ea"/>
                <a:cs typeface="+mn-ea"/>
                <a:sym typeface="+mn-ea"/>
              </a:rPr>
              <a:t>基于用户反馈和当前功能总结，未来的改进方案可以从以下几个方面展开，进一步优化用户体验，提升应用的竞争力和实用性：</a:t>
            </a:r>
          </a:p>
        </p:txBody>
      </p:sp>
      <p:sp>
        <p:nvSpPr>
          <p:cNvPr id="4" name="任意多边形: 形状 11"/>
          <p:cNvSpPr/>
          <p:nvPr>
            <p:custDataLst>
              <p:tags r:id="rId4"/>
            </p:custDataLst>
          </p:nvPr>
        </p:nvSpPr>
        <p:spPr>
          <a:xfrm>
            <a:off x="1795145" y="6206914"/>
            <a:ext cx="2017311" cy="124533"/>
          </a:xfrm>
          <a:custGeom>
            <a:avLst/>
            <a:gdLst>
              <a:gd name="connsiteX0" fmla="*/ 0 w 2299702"/>
              <a:gd name="connsiteY0" fmla="*/ 0 h 105988"/>
              <a:gd name="connsiteX1" fmla="*/ 2299702 w 2299702"/>
              <a:gd name="connsiteY1" fmla="*/ 0 h 105988"/>
              <a:gd name="connsiteX2" fmla="*/ 2295200 w 2299702"/>
              <a:gd name="connsiteY2" fmla="*/ 22301 h 105988"/>
              <a:gd name="connsiteX3" fmla="*/ 2168945 w 2299702"/>
              <a:gd name="connsiteY3" fmla="*/ 105988 h 105988"/>
              <a:gd name="connsiteX4" fmla="*/ 130757 w 2299702"/>
              <a:gd name="connsiteY4" fmla="*/ 105988 h 105988"/>
              <a:gd name="connsiteX5" fmla="*/ 4502 w 2299702"/>
              <a:gd name="connsiteY5" fmla="*/ 22301 h 105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9702" h="105988">
                <a:moveTo>
                  <a:pt x="0" y="0"/>
                </a:moveTo>
                <a:lnTo>
                  <a:pt x="2299702" y="0"/>
                </a:lnTo>
                <a:lnTo>
                  <a:pt x="2295200" y="22301"/>
                </a:lnTo>
                <a:cubicBezTo>
                  <a:pt x="2274399" y="71481"/>
                  <a:pt x="2225702" y="105988"/>
                  <a:pt x="2168945" y="105988"/>
                </a:cubicBezTo>
                <a:lnTo>
                  <a:pt x="130757" y="105988"/>
                </a:lnTo>
                <a:cubicBezTo>
                  <a:pt x="74000" y="105988"/>
                  <a:pt x="25303" y="71481"/>
                  <a:pt x="4502" y="22301"/>
                </a:cubicBezTo>
                <a:close/>
              </a:path>
            </a:pathLst>
          </a:custGeom>
          <a:solidFill>
            <a:schemeClr val="accent1"/>
          </a:solidFill>
          <a:ln w="19050" cap="flat" cmpd="sng" algn="ctr">
            <a:noFill/>
            <a:prstDash val="solid"/>
            <a:miter lim="800000"/>
          </a:ln>
          <a:effectLst>
            <a:outerShdw blurRad="203200" dist="76200" dir="5400000" sx="96000" sy="96000" algn="t" rotWithShape="0">
              <a:schemeClr val="accent1">
                <a:alpha val="30000"/>
              </a:schemeClr>
            </a:outerShdw>
          </a:effectLst>
        </p:spPr>
        <p:txBody>
          <a:bodyPr lIns="0" tIns="0" rIns="0" bIns="0" rtlCol="0" anchor="ctr">
            <a:normAutofit fontScale="55000" lnSpcReduction="20000"/>
          </a:bodyPr>
          <a:lstStyle/>
          <a:p>
            <a:pPr marL="0" marR="0" lvl="0" indent="0" algn="ctr" defTabSz="914400" rtl="0" eaLnBrk="1" fontAlgn="auto" latinLnBrk="0" hangingPunct="1">
              <a:lnSpc>
                <a:spcPct val="110000"/>
              </a:lnSpc>
              <a:spcBef>
                <a:spcPts val="0"/>
              </a:spcBef>
              <a:spcAft>
                <a:spcPts val="0"/>
              </a:spcAft>
              <a:buClrTx/>
              <a:buSzTx/>
              <a:buFontTx/>
              <a:buNone/>
            </a:pPr>
            <a:endParaRPr kumimoji="0" lang="zh-CN" altLang="en-US" sz="1600" b="0" i="0" u="none" strike="noStrike" kern="0" cap="none" spc="0" normalizeH="0" baseline="0" noProof="0">
              <a:ln>
                <a:noFill/>
              </a:ln>
              <a:gradFill>
                <a:gsLst>
                  <a:gs pos="5000">
                    <a:srgbClr val="BC1E1E"/>
                  </a:gs>
                  <a:gs pos="100000">
                    <a:srgbClr val="771313"/>
                  </a:gs>
                </a:gsLst>
                <a:lin ang="4800000" scaled="0"/>
              </a:gradFill>
              <a:effectLst/>
              <a:uLnTx/>
              <a:uFillTx/>
              <a:latin typeface="+mn-ea"/>
              <a:cs typeface="+mn-ea"/>
              <a:sym typeface="+mn-lt"/>
            </a:endParaRPr>
          </a:p>
        </p:txBody>
      </p:sp>
      <p:sp>
        <p:nvSpPr>
          <p:cNvPr id="5" name="矩形: 圆角 49"/>
          <p:cNvSpPr/>
          <p:nvPr>
            <p:custDataLst>
              <p:tags r:id="rId5"/>
            </p:custDataLst>
          </p:nvPr>
        </p:nvSpPr>
        <p:spPr>
          <a:xfrm>
            <a:off x="2353638" y="1401583"/>
            <a:ext cx="900529" cy="900529"/>
          </a:xfrm>
          <a:prstGeom prst="roundRect">
            <a:avLst>
              <a:gd name="adj" fmla="val 13544"/>
            </a:avLst>
          </a:prstGeom>
          <a:solidFill>
            <a:schemeClr val="accent1"/>
          </a:solidFill>
          <a:ln w="38100" cap="flat" cmpd="sng" algn="ctr">
            <a:noFill/>
            <a:prstDash val="solid"/>
            <a:miter lim="800000"/>
          </a:ln>
          <a:effectLst>
            <a:outerShdw blurRad="152400" dist="76200" dir="2700000" algn="tl" rotWithShape="0">
              <a:schemeClr val="accent1">
                <a:alpha val="30000"/>
              </a:schemeClr>
            </a:outerShdw>
          </a:effectLst>
        </p:spPr>
        <p:txBody>
          <a:bodyPr wrap="none" rtlCol="0" anchor="ctr">
            <a:noAutofit/>
          </a:bodyPr>
          <a:lstStyle/>
          <a:p>
            <a:pPr marL="0" marR="0" lvl="0" indent="0" algn="ctr" defTabSz="914400" rtl="0" eaLnBrk="1" fontAlgn="auto" latinLnBrk="0" hangingPunct="1">
              <a:spcBef>
                <a:spcPct val="0"/>
              </a:spcBef>
              <a:spcAft>
                <a:spcPct val="0"/>
              </a:spcAft>
              <a:buClrTx/>
              <a:buSzTx/>
              <a:buFontTx/>
              <a:buNone/>
            </a:pPr>
            <a:r>
              <a:rPr kumimoji="1" lang="en-US" altLang="zh-CN" sz="2400" b="1" i="0" u="none" strike="noStrike" kern="0" cap="none" normalizeH="0" baseline="0" noProof="0" dirty="0">
                <a:ln>
                  <a:noFill/>
                </a:ln>
                <a:solidFill>
                  <a:schemeClr val="lt1">
                    <a:lumMod val="100000"/>
                  </a:schemeClr>
                </a:solidFill>
                <a:effectLst/>
                <a:uLnTx/>
                <a:uFillTx/>
                <a:latin typeface="+mn-ea"/>
                <a:cs typeface="+mn-ea"/>
                <a:sym typeface="+mn-ea"/>
              </a:rPr>
              <a:t>01</a:t>
            </a:r>
          </a:p>
        </p:txBody>
      </p:sp>
      <p:sp>
        <p:nvSpPr>
          <p:cNvPr id="27" name="矩形: 圆角 4"/>
          <p:cNvSpPr/>
          <p:nvPr>
            <p:custDataLst>
              <p:tags r:id="rId6"/>
            </p:custDataLst>
          </p:nvPr>
        </p:nvSpPr>
        <p:spPr>
          <a:xfrm>
            <a:off x="3990996" y="1849522"/>
            <a:ext cx="2017311" cy="4481290"/>
          </a:xfrm>
          <a:prstGeom prst="roundRect">
            <a:avLst>
              <a:gd name="adj" fmla="val 5926"/>
            </a:avLst>
          </a:prstGeom>
          <a:solidFill>
            <a:sysClr val="window" lastClr="FFFFFF">
              <a:alpha val="15000"/>
            </a:sysClr>
          </a:solidFill>
          <a:ln w="12700" cap="flat" cmpd="sng" algn="ctr">
            <a:solidFill>
              <a:schemeClr val="accent1"/>
            </a:solidFill>
            <a:prstDash val="solid"/>
            <a:miter lim="800000"/>
          </a:ln>
          <a:effectLst/>
        </p:spPr>
        <p:txBody>
          <a:bodyPr wrap="square" lIns="237490" tIns="555897" rIns="237490" bIns="258626" rtlCol="0" anchor="t">
            <a:noAutofit/>
          </a:bodyPr>
          <a:lstStyle/>
          <a:p>
            <a:pPr>
              <a:lnSpc>
                <a:spcPct val="150000"/>
              </a:lnSpc>
              <a:spcBef>
                <a:spcPct val="0"/>
              </a:spcBef>
              <a:spcAft>
                <a:spcPct val="0"/>
              </a:spcAft>
            </a:pPr>
            <a:r>
              <a:rPr lang="zh-CN" altLang="zh-CN" sz="2000" dirty="0">
                <a:solidFill>
                  <a:schemeClr val="dk1"/>
                </a:solidFill>
                <a:sym typeface="+mn-ea"/>
              </a:rPr>
              <a:t>快捷输入与智能化优化</a:t>
            </a:r>
          </a:p>
        </p:txBody>
      </p:sp>
      <p:sp>
        <p:nvSpPr>
          <p:cNvPr id="32" name="任意多边形: 形状 11"/>
          <p:cNvSpPr/>
          <p:nvPr>
            <p:custDataLst>
              <p:tags r:id="rId7"/>
            </p:custDataLst>
          </p:nvPr>
        </p:nvSpPr>
        <p:spPr>
          <a:xfrm>
            <a:off x="3990996" y="6206914"/>
            <a:ext cx="2017311" cy="124533"/>
          </a:xfrm>
          <a:custGeom>
            <a:avLst/>
            <a:gdLst>
              <a:gd name="connsiteX0" fmla="*/ 0 w 2299702"/>
              <a:gd name="connsiteY0" fmla="*/ 0 h 105988"/>
              <a:gd name="connsiteX1" fmla="*/ 2299702 w 2299702"/>
              <a:gd name="connsiteY1" fmla="*/ 0 h 105988"/>
              <a:gd name="connsiteX2" fmla="*/ 2295200 w 2299702"/>
              <a:gd name="connsiteY2" fmla="*/ 22301 h 105988"/>
              <a:gd name="connsiteX3" fmla="*/ 2168945 w 2299702"/>
              <a:gd name="connsiteY3" fmla="*/ 105988 h 105988"/>
              <a:gd name="connsiteX4" fmla="*/ 130757 w 2299702"/>
              <a:gd name="connsiteY4" fmla="*/ 105988 h 105988"/>
              <a:gd name="connsiteX5" fmla="*/ 4502 w 2299702"/>
              <a:gd name="connsiteY5" fmla="*/ 22301 h 105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9702" h="105988">
                <a:moveTo>
                  <a:pt x="0" y="0"/>
                </a:moveTo>
                <a:lnTo>
                  <a:pt x="2299702" y="0"/>
                </a:lnTo>
                <a:lnTo>
                  <a:pt x="2295200" y="22301"/>
                </a:lnTo>
                <a:cubicBezTo>
                  <a:pt x="2274399" y="71481"/>
                  <a:pt x="2225702" y="105988"/>
                  <a:pt x="2168945" y="105988"/>
                </a:cubicBezTo>
                <a:lnTo>
                  <a:pt x="130757" y="105988"/>
                </a:lnTo>
                <a:cubicBezTo>
                  <a:pt x="74000" y="105988"/>
                  <a:pt x="25303" y="71481"/>
                  <a:pt x="4502" y="22301"/>
                </a:cubicBezTo>
                <a:close/>
              </a:path>
            </a:pathLst>
          </a:custGeom>
          <a:solidFill>
            <a:schemeClr val="accent1"/>
          </a:solidFill>
          <a:ln w="19050" cap="flat" cmpd="sng" algn="ctr">
            <a:noFill/>
            <a:prstDash val="solid"/>
            <a:miter lim="800000"/>
          </a:ln>
          <a:effectLst>
            <a:outerShdw blurRad="203200" dist="76200" dir="5400000" sx="96000" sy="96000" algn="t" rotWithShape="0">
              <a:schemeClr val="accent1">
                <a:alpha val="30000"/>
              </a:schemeClr>
            </a:outerShdw>
          </a:effectLst>
        </p:spPr>
        <p:txBody>
          <a:bodyPr lIns="0" tIns="0" rIns="0" bIns="0" rtlCol="0" anchor="ctr">
            <a:normAutofit fontScale="55000" lnSpcReduction="20000"/>
          </a:bodyPr>
          <a:lstStyle/>
          <a:p>
            <a:pPr marL="0" marR="0" lvl="0" indent="0" algn="ctr" defTabSz="914400" rtl="0" eaLnBrk="1" fontAlgn="auto" latinLnBrk="0" hangingPunct="1">
              <a:lnSpc>
                <a:spcPct val="110000"/>
              </a:lnSpc>
              <a:spcBef>
                <a:spcPts val="0"/>
              </a:spcBef>
              <a:spcAft>
                <a:spcPts val="0"/>
              </a:spcAft>
              <a:buClrTx/>
              <a:buSzTx/>
              <a:buFontTx/>
              <a:buNone/>
            </a:pPr>
            <a:endParaRPr kumimoji="0" lang="zh-CN" altLang="en-US" sz="1600" b="0" i="0" u="none" strike="noStrike" kern="0" cap="none" spc="0" normalizeH="0" baseline="0" noProof="0">
              <a:ln>
                <a:noFill/>
              </a:ln>
              <a:gradFill>
                <a:gsLst>
                  <a:gs pos="5000">
                    <a:srgbClr val="BC1E1E"/>
                  </a:gs>
                  <a:gs pos="100000">
                    <a:srgbClr val="771313"/>
                  </a:gs>
                </a:gsLst>
                <a:lin ang="4800000" scaled="0"/>
              </a:gradFill>
              <a:effectLst/>
              <a:uLnTx/>
              <a:uFillTx/>
              <a:latin typeface="+mn-ea"/>
              <a:cs typeface="+mn-ea"/>
              <a:sym typeface="+mn-lt"/>
            </a:endParaRPr>
          </a:p>
        </p:txBody>
      </p:sp>
      <p:sp>
        <p:nvSpPr>
          <p:cNvPr id="33" name="矩形: 圆角 49"/>
          <p:cNvSpPr/>
          <p:nvPr>
            <p:custDataLst>
              <p:tags r:id="rId8"/>
            </p:custDataLst>
          </p:nvPr>
        </p:nvSpPr>
        <p:spPr>
          <a:xfrm>
            <a:off x="4549489" y="1401583"/>
            <a:ext cx="900529" cy="900529"/>
          </a:xfrm>
          <a:prstGeom prst="roundRect">
            <a:avLst>
              <a:gd name="adj" fmla="val 13544"/>
            </a:avLst>
          </a:prstGeom>
          <a:solidFill>
            <a:schemeClr val="accent1"/>
          </a:solidFill>
          <a:ln w="38100" cap="flat" cmpd="sng" algn="ctr">
            <a:noFill/>
            <a:prstDash val="solid"/>
            <a:miter lim="800000"/>
          </a:ln>
          <a:effectLst>
            <a:outerShdw blurRad="152400" dist="76200" dir="2700000" algn="tl" rotWithShape="0">
              <a:schemeClr val="accent1">
                <a:alpha val="30000"/>
              </a:schemeClr>
            </a:outerShdw>
          </a:effectLst>
        </p:spPr>
        <p:txBody>
          <a:bodyPr wrap="none" rtlCol="0" anchor="ctr">
            <a:noAutofit/>
          </a:bodyPr>
          <a:lstStyle/>
          <a:p>
            <a:pPr marL="0" marR="0" lvl="0" indent="0" algn="ctr" defTabSz="914400" rtl="0" eaLnBrk="1" fontAlgn="auto" latinLnBrk="0" hangingPunct="1">
              <a:spcBef>
                <a:spcPct val="0"/>
              </a:spcBef>
              <a:spcAft>
                <a:spcPct val="0"/>
              </a:spcAft>
              <a:buClrTx/>
              <a:buSzTx/>
              <a:buFontTx/>
              <a:buNone/>
            </a:pPr>
            <a:r>
              <a:rPr kumimoji="1" lang="en-US" altLang="zh-CN" sz="2400" b="1" i="0" u="none" strike="noStrike" kern="0" cap="none" normalizeH="0" baseline="0" noProof="0" dirty="0">
                <a:ln>
                  <a:noFill/>
                </a:ln>
                <a:solidFill>
                  <a:schemeClr val="lt1">
                    <a:lumMod val="100000"/>
                  </a:schemeClr>
                </a:solidFill>
                <a:effectLst/>
                <a:uLnTx/>
                <a:uFillTx/>
                <a:latin typeface="+mn-ea"/>
                <a:cs typeface="+mn-ea"/>
                <a:sym typeface="+mn-ea"/>
              </a:rPr>
              <a:t>02</a:t>
            </a:r>
          </a:p>
        </p:txBody>
      </p:sp>
      <p:sp>
        <p:nvSpPr>
          <p:cNvPr id="35" name="矩形: 圆角 4"/>
          <p:cNvSpPr/>
          <p:nvPr>
            <p:custDataLst>
              <p:tags r:id="rId9"/>
            </p:custDataLst>
          </p:nvPr>
        </p:nvSpPr>
        <p:spPr>
          <a:xfrm>
            <a:off x="6186847" y="1849522"/>
            <a:ext cx="2017311" cy="4481290"/>
          </a:xfrm>
          <a:prstGeom prst="roundRect">
            <a:avLst>
              <a:gd name="adj" fmla="val 5926"/>
            </a:avLst>
          </a:prstGeom>
          <a:solidFill>
            <a:sysClr val="window" lastClr="FFFFFF">
              <a:alpha val="15000"/>
            </a:sysClr>
          </a:solidFill>
          <a:ln w="12700" cap="flat" cmpd="sng" algn="ctr">
            <a:solidFill>
              <a:schemeClr val="accent1"/>
            </a:solidFill>
            <a:prstDash val="solid"/>
            <a:miter lim="800000"/>
          </a:ln>
          <a:effectLst/>
        </p:spPr>
        <p:txBody>
          <a:bodyPr wrap="square" lIns="237490" tIns="555897" rIns="237490" bIns="258626" rtlCol="0" anchor="t">
            <a:noAutofit/>
          </a:bodyPr>
          <a:lstStyle/>
          <a:p>
            <a:pPr>
              <a:lnSpc>
                <a:spcPct val="150000"/>
              </a:lnSpc>
              <a:spcBef>
                <a:spcPct val="0"/>
              </a:spcBef>
              <a:spcAft>
                <a:spcPct val="0"/>
              </a:spcAft>
            </a:pPr>
            <a:r>
              <a:rPr lang="zh-CN" altLang="en-US" sz="2000" dirty="0">
                <a:solidFill>
                  <a:schemeClr val="dk1"/>
                </a:solidFill>
                <a:sym typeface="+mn-ea"/>
              </a:rPr>
              <a:t>用户反馈与激励机制升级</a:t>
            </a:r>
            <a:endParaRPr lang="zh-CN" altLang="zh-CN" sz="2000" dirty="0">
              <a:solidFill>
                <a:schemeClr val="dk1"/>
              </a:solidFill>
              <a:sym typeface="+mn-ea"/>
            </a:endParaRPr>
          </a:p>
        </p:txBody>
      </p:sp>
      <p:sp>
        <p:nvSpPr>
          <p:cNvPr id="37" name="任意多边形: 形状 11"/>
          <p:cNvSpPr/>
          <p:nvPr>
            <p:custDataLst>
              <p:tags r:id="rId10"/>
            </p:custDataLst>
          </p:nvPr>
        </p:nvSpPr>
        <p:spPr>
          <a:xfrm>
            <a:off x="6186847" y="6206914"/>
            <a:ext cx="2017311" cy="124533"/>
          </a:xfrm>
          <a:custGeom>
            <a:avLst/>
            <a:gdLst>
              <a:gd name="connsiteX0" fmla="*/ 0 w 2299702"/>
              <a:gd name="connsiteY0" fmla="*/ 0 h 105988"/>
              <a:gd name="connsiteX1" fmla="*/ 2299702 w 2299702"/>
              <a:gd name="connsiteY1" fmla="*/ 0 h 105988"/>
              <a:gd name="connsiteX2" fmla="*/ 2295200 w 2299702"/>
              <a:gd name="connsiteY2" fmla="*/ 22301 h 105988"/>
              <a:gd name="connsiteX3" fmla="*/ 2168945 w 2299702"/>
              <a:gd name="connsiteY3" fmla="*/ 105988 h 105988"/>
              <a:gd name="connsiteX4" fmla="*/ 130757 w 2299702"/>
              <a:gd name="connsiteY4" fmla="*/ 105988 h 105988"/>
              <a:gd name="connsiteX5" fmla="*/ 4502 w 2299702"/>
              <a:gd name="connsiteY5" fmla="*/ 22301 h 105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9702" h="105988">
                <a:moveTo>
                  <a:pt x="0" y="0"/>
                </a:moveTo>
                <a:lnTo>
                  <a:pt x="2299702" y="0"/>
                </a:lnTo>
                <a:lnTo>
                  <a:pt x="2295200" y="22301"/>
                </a:lnTo>
                <a:cubicBezTo>
                  <a:pt x="2274399" y="71481"/>
                  <a:pt x="2225702" y="105988"/>
                  <a:pt x="2168945" y="105988"/>
                </a:cubicBezTo>
                <a:lnTo>
                  <a:pt x="130757" y="105988"/>
                </a:lnTo>
                <a:cubicBezTo>
                  <a:pt x="74000" y="105988"/>
                  <a:pt x="25303" y="71481"/>
                  <a:pt x="4502" y="22301"/>
                </a:cubicBezTo>
                <a:close/>
              </a:path>
            </a:pathLst>
          </a:custGeom>
          <a:solidFill>
            <a:schemeClr val="accent1"/>
          </a:solidFill>
          <a:ln w="19050" cap="flat" cmpd="sng" algn="ctr">
            <a:noFill/>
            <a:prstDash val="solid"/>
            <a:miter lim="800000"/>
          </a:ln>
          <a:effectLst>
            <a:outerShdw blurRad="203200" dist="76200" dir="5400000" sx="96000" sy="96000" algn="t" rotWithShape="0">
              <a:schemeClr val="accent1">
                <a:alpha val="30000"/>
              </a:schemeClr>
            </a:outerShdw>
          </a:effectLst>
        </p:spPr>
        <p:txBody>
          <a:bodyPr lIns="0" tIns="0" rIns="0" bIns="0" rtlCol="0" anchor="ctr">
            <a:normAutofit fontScale="55000" lnSpcReduction="20000"/>
          </a:bodyPr>
          <a:lstStyle/>
          <a:p>
            <a:pPr marL="0" marR="0" lvl="0" indent="0" algn="ctr" defTabSz="914400" rtl="0" eaLnBrk="1" fontAlgn="auto" latinLnBrk="0" hangingPunct="1">
              <a:lnSpc>
                <a:spcPct val="110000"/>
              </a:lnSpc>
              <a:spcBef>
                <a:spcPts val="0"/>
              </a:spcBef>
              <a:spcAft>
                <a:spcPts val="0"/>
              </a:spcAft>
              <a:buClrTx/>
              <a:buSzTx/>
              <a:buFontTx/>
              <a:buNone/>
            </a:pPr>
            <a:endParaRPr kumimoji="0" lang="zh-CN" altLang="en-US" sz="1600" b="0" i="0" u="none" strike="noStrike" kern="0" cap="none" spc="0" normalizeH="0" baseline="0" noProof="0">
              <a:ln>
                <a:noFill/>
              </a:ln>
              <a:gradFill>
                <a:gsLst>
                  <a:gs pos="5000">
                    <a:srgbClr val="BC1E1E"/>
                  </a:gs>
                  <a:gs pos="100000">
                    <a:srgbClr val="771313"/>
                  </a:gs>
                </a:gsLst>
                <a:lin ang="4800000" scaled="0"/>
              </a:gradFill>
              <a:effectLst/>
              <a:uLnTx/>
              <a:uFillTx/>
              <a:latin typeface="+mn-ea"/>
              <a:cs typeface="+mn-ea"/>
              <a:sym typeface="+mn-lt"/>
            </a:endParaRPr>
          </a:p>
        </p:txBody>
      </p:sp>
      <p:sp>
        <p:nvSpPr>
          <p:cNvPr id="38" name="矩形: 圆角 49"/>
          <p:cNvSpPr/>
          <p:nvPr>
            <p:custDataLst>
              <p:tags r:id="rId11"/>
            </p:custDataLst>
          </p:nvPr>
        </p:nvSpPr>
        <p:spPr>
          <a:xfrm>
            <a:off x="6745340" y="1401583"/>
            <a:ext cx="900529" cy="900529"/>
          </a:xfrm>
          <a:prstGeom prst="roundRect">
            <a:avLst>
              <a:gd name="adj" fmla="val 13544"/>
            </a:avLst>
          </a:prstGeom>
          <a:solidFill>
            <a:schemeClr val="accent1"/>
          </a:solidFill>
          <a:ln w="38100" cap="flat" cmpd="sng" algn="ctr">
            <a:noFill/>
            <a:prstDash val="solid"/>
            <a:miter lim="800000"/>
          </a:ln>
          <a:effectLst>
            <a:outerShdw blurRad="152400" dist="76200" dir="2700000" algn="tl" rotWithShape="0">
              <a:schemeClr val="accent1">
                <a:alpha val="30000"/>
              </a:schemeClr>
            </a:outerShdw>
          </a:effectLst>
        </p:spPr>
        <p:txBody>
          <a:bodyPr wrap="none" rtlCol="0" anchor="ctr">
            <a:noAutofit/>
          </a:bodyPr>
          <a:lstStyle/>
          <a:p>
            <a:pPr marL="0" marR="0" lvl="0" indent="0" algn="ctr" defTabSz="914400" rtl="0" eaLnBrk="1" fontAlgn="auto" latinLnBrk="0" hangingPunct="1">
              <a:spcBef>
                <a:spcPct val="0"/>
              </a:spcBef>
              <a:spcAft>
                <a:spcPct val="0"/>
              </a:spcAft>
              <a:buClrTx/>
              <a:buSzTx/>
              <a:buFontTx/>
              <a:buNone/>
            </a:pPr>
            <a:r>
              <a:rPr kumimoji="1" lang="en-US" altLang="zh-CN" sz="2400" b="1" i="0" u="none" strike="noStrike" kern="0" cap="none" normalizeH="0" baseline="0" noProof="0">
                <a:ln>
                  <a:noFill/>
                </a:ln>
                <a:solidFill>
                  <a:schemeClr val="lt1">
                    <a:lumMod val="100000"/>
                  </a:schemeClr>
                </a:solidFill>
                <a:effectLst/>
                <a:uLnTx/>
                <a:uFillTx/>
                <a:latin typeface="+mn-ea"/>
                <a:cs typeface="+mn-ea"/>
                <a:sym typeface="+mn-ea"/>
              </a:rPr>
              <a:t>03</a:t>
            </a:r>
          </a:p>
        </p:txBody>
      </p:sp>
      <p:sp>
        <p:nvSpPr>
          <p:cNvPr id="40" name="矩形: 圆角 4"/>
          <p:cNvSpPr/>
          <p:nvPr>
            <p:custDataLst>
              <p:tags r:id="rId12"/>
            </p:custDataLst>
          </p:nvPr>
        </p:nvSpPr>
        <p:spPr>
          <a:xfrm>
            <a:off x="8382698" y="1849522"/>
            <a:ext cx="2017311" cy="4481290"/>
          </a:xfrm>
          <a:prstGeom prst="roundRect">
            <a:avLst>
              <a:gd name="adj" fmla="val 5926"/>
            </a:avLst>
          </a:prstGeom>
          <a:solidFill>
            <a:sysClr val="window" lastClr="FFFFFF">
              <a:alpha val="15000"/>
            </a:sysClr>
          </a:solidFill>
          <a:ln w="12700" cap="flat" cmpd="sng" algn="ctr">
            <a:solidFill>
              <a:schemeClr val="accent1"/>
            </a:solidFill>
            <a:prstDash val="solid"/>
            <a:miter lim="800000"/>
          </a:ln>
          <a:effectLst/>
        </p:spPr>
        <p:txBody>
          <a:bodyPr wrap="square" lIns="237490" tIns="555897" rIns="237490" bIns="258626" rtlCol="0" anchor="t">
            <a:noAutofit/>
          </a:bodyPr>
          <a:lstStyle/>
          <a:p>
            <a:pPr>
              <a:lnSpc>
                <a:spcPct val="150000"/>
              </a:lnSpc>
              <a:spcBef>
                <a:spcPct val="0"/>
              </a:spcBef>
              <a:spcAft>
                <a:spcPct val="0"/>
              </a:spcAft>
            </a:pPr>
            <a:r>
              <a:rPr lang="zh-CN" altLang="en-US" sz="2000" dirty="0">
                <a:solidFill>
                  <a:schemeClr val="dk1"/>
                </a:solidFill>
                <a:cs typeface="汉仪中黑 简" panose="00020600040101010101" charset="-122"/>
                <a:sym typeface="+mn-ea"/>
              </a:rPr>
              <a:t>数据安全与备份提升</a:t>
            </a:r>
            <a:endParaRPr lang="zh-CN" altLang="zh-CN" sz="2000" dirty="0">
              <a:solidFill>
                <a:schemeClr val="tx1">
                  <a:lumMod val="85000"/>
                  <a:lumOff val="15000"/>
                </a:schemeClr>
              </a:solidFill>
              <a:latin typeface="+mn-ea"/>
              <a:cs typeface="+mn-ea"/>
              <a:sym typeface="+mn-ea"/>
            </a:endParaRPr>
          </a:p>
        </p:txBody>
      </p:sp>
      <p:sp>
        <p:nvSpPr>
          <p:cNvPr id="42" name="任意多边形: 形状 11"/>
          <p:cNvSpPr/>
          <p:nvPr>
            <p:custDataLst>
              <p:tags r:id="rId13"/>
            </p:custDataLst>
          </p:nvPr>
        </p:nvSpPr>
        <p:spPr>
          <a:xfrm>
            <a:off x="8382698" y="6206914"/>
            <a:ext cx="2017311" cy="124533"/>
          </a:xfrm>
          <a:custGeom>
            <a:avLst/>
            <a:gdLst>
              <a:gd name="connsiteX0" fmla="*/ 0 w 2299702"/>
              <a:gd name="connsiteY0" fmla="*/ 0 h 105988"/>
              <a:gd name="connsiteX1" fmla="*/ 2299702 w 2299702"/>
              <a:gd name="connsiteY1" fmla="*/ 0 h 105988"/>
              <a:gd name="connsiteX2" fmla="*/ 2295200 w 2299702"/>
              <a:gd name="connsiteY2" fmla="*/ 22301 h 105988"/>
              <a:gd name="connsiteX3" fmla="*/ 2168945 w 2299702"/>
              <a:gd name="connsiteY3" fmla="*/ 105988 h 105988"/>
              <a:gd name="connsiteX4" fmla="*/ 130757 w 2299702"/>
              <a:gd name="connsiteY4" fmla="*/ 105988 h 105988"/>
              <a:gd name="connsiteX5" fmla="*/ 4502 w 2299702"/>
              <a:gd name="connsiteY5" fmla="*/ 22301 h 105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9702" h="105988">
                <a:moveTo>
                  <a:pt x="0" y="0"/>
                </a:moveTo>
                <a:lnTo>
                  <a:pt x="2299702" y="0"/>
                </a:lnTo>
                <a:lnTo>
                  <a:pt x="2295200" y="22301"/>
                </a:lnTo>
                <a:cubicBezTo>
                  <a:pt x="2274399" y="71481"/>
                  <a:pt x="2225702" y="105988"/>
                  <a:pt x="2168945" y="105988"/>
                </a:cubicBezTo>
                <a:lnTo>
                  <a:pt x="130757" y="105988"/>
                </a:lnTo>
                <a:cubicBezTo>
                  <a:pt x="74000" y="105988"/>
                  <a:pt x="25303" y="71481"/>
                  <a:pt x="4502" y="22301"/>
                </a:cubicBezTo>
                <a:close/>
              </a:path>
            </a:pathLst>
          </a:custGeom>
          <a:solidFill>
            <a:schemeClr val="accent1"/>
          </a:solidFill>
          <a:ln w="19050" cap="flat" cmpd="sng" algn="ctr">
            <a:noFill/>
            <a:prstDash val="solid"/>
            <a:miter lim="800000"/>
          </a:ln>
          <a:effectLst>
            <a:outerShdw blurRad="203200" dist="76200" dir="5400000" sx="96000" sy="96000" algn="t" rotWithShape="0">
              <a:schemeClr val="accent1">
                <a:alpha val="30000"/>
              </a:schemeClr>
            </a:outerShdw>
          </a:effectLst>
        </p:spPr>
        <p:txBody>
          <a:bodyPr lIns="0" tIns="0" rIns="0" bIns="0" rtlCol="0" anchor="ctr">
            <a:normAutofit fontScale="55000" lnSpcReduction="20000"/>
          </a:bodyPr>
          <a:lstStyle/>
          <a:p>
            <a:pPr marL="0" marR="0" lvl="0" indent="0" algn="ctr" defTabSz="914400" rtl="0" eaLnBrk="1" fontAlgn="auto" latinLnBrk="0" hangingPunct="1">
              <a:lnSpc>
                <a:spcPct val="110000"/>
              </a:lnSpc>
              <a:spcBef>
                <a:spcPts val="0"/>
              </a:spcBef>
              <a:spcAft>
                <a:spcPts val="0"/>
              </a:spcAft>
              <a:buClrTx/>
              <a:buSzTx/>
              <a:buFontTx/>
              <a:buNone/>
            </a:pPr>
            <a:endParaRPr kumimoji="0" lang="zh-CN" altLang="en-US" sz="1600" b="0" i="0" u="none" strike="noStrike" kern="0" cap="none" spc="0" normalizeH="0" baseline="0" noProof="0">
              <a:ln>
                <a:noFill/>
              </a:ln>
              <a:gradFill>
                <a:gsLst>
                  <a:gs pos="5000">
                    <a:srgbClr val="BC1E1E"/>
                  </a:gs>
                  <a:gs pos="100000">
                    <a:srgbClr val="771313"/>
                  </a:gs>
                </a:gsLst>
                <a:lin ang="4800000" scaled="0"/>
              </a:gradFill>
              <a:effectLst/>
              <a:uLnTx/>
              <a:uFillTx/>
              <a:latin typeface="+mn-ea"/>
              <a:cs typeface="+mn-ea"/>
              <a:sym typeface="+mn-lt"/>
            </a:endParaRPr>
          </a:p>
        </p:txBody>
      </p:sp>
      <p:sp>
        <p:nvSpPr>
          <p:cNvPr id="43" name="矩形: 圆角 49"/>
          <p:cNvSpPr/>
          <p:nvPr>
            <p:custDataLst>
              <p:tags r:id="rId14"/>
            </p:custDataLst>
          </p:nvPr>
        </p:nvSpPr>
        <p:spPr>
          <a:xfrm>
            <a:off x="8941192" y="1401583"/>
            <a:ext cx="900529" cy="900529"/>
          </a:xfrm>
          <a:prstGeom prst="roundRect">
            <a:avLst>
              <a:gd name="adj" fmla="val 13544"/>
            </a:avLst>
          </a:prstGeom>
          <a:solidFill>
            <a:schemeClr val="accent1"/>
          </a:solidFill>
          <a:ln w="38100" cap="flat" cmpd="sng" algn="ctr">
            <a:noFill/>
            <a:prstDash val="solid"/>
            <a:miter lim="800000"/>
          </a:ln>
          <a:effectLst>
            <a:outerShdw blurRad="152400" dist="76200" dir="2700000" algn="tl" rotWithShape="0">
              <a:schemeClr val="accent1">
                <a:alpha val="30000"/>
              </a:schemeClr>
            </a:outerShdw>
          </a:effectLst>
        </p:spPr>
        <p:txBody>
          <a:bodyPr wrap="none" rtlCol="0" anchor="ctr">
            <a:noAutofit/>
          </a:bodyPr>
          <a:lstStyle/>
          <a:p>
            <a:pPr marL="0" marR="0" lvl="0" indent="0" algn="ctr" defTabSz="914400" rtl="0" eaLnBrk="1" fontAlgn="auto" latinLnBrk="0" hangingPunct="1">
              <a:spcBef>
                <a:spcPct val="0"/>
              </a:spcBef>
              <a:spcAft>
                <a:spcPct val="0"/>
              </a:spcAft>
              <a:buClrTx/>
              <a:buSzTx/>
              <a:buFontTx/>
              <a:buNone/>
            </a:pPr>
            <a:r>
              <a:rPr kumimoji="1" lang="en-US" altLang="zh-CN" sz="2400" b="1" i="0" u="none" strike="noStrike" kern="0" cap="none" normalizeH="0" baseline="0" noProof="0">
                <a:ln>
                  <a:noFill/>
                </a:ln>
                <a:solidFill>
                  <a:schemeClr val="lt1">
                    <a:lumMod val="100000"/>
                  </a:schemeClr>
                </a:solidFill>
                <a:effectLst/>
                <a:uLnTx/>
                <a:uFillTx/>
                <a:latin typeface="+mn-ea"/>
                <a:cs typeface="+mn-ea"/>
                <a:sym typeface="+mn-ea"/>
              </a:rPr>
              <a:t>04</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2"/>
            </p:custDataLst>
          </p:nvPr>
        </p:nvSpPr>
        <p:spPr/>
        <p:txBody>
          <a:bodyPr/>
          <a:lstStyle/>
          <a:p>
            <a:r>
              <a:rPr lang="zh-CN" altLang="en-US" dirty="0"/>
              <a:t>未来改进方案</a:t>
            </a:r>
          </a:p>
        </p:txBody>
      </p:sp>
      <p:sp>
        <p:nvSpPr>
          <p:cNvPr id="2" name="对象2"/>
          <p:cNvSpPr/>
          <p:nvPr>
            <p:custDataLst>
              <p:tags r:id="rId3"/>
            </p:custDataLst>
          </p:nvPr>
        </p:nvSpPr>
        <p:spPr>
          <a:xfrm>
            <a:off x="695481" y="2068903"/>
            <a:ext cx="10800198" cy="1241148"/>
          </a:xfrm>
          <a:prstGeom prst="roundRect">
            <a:avLst>
              <a:gd name="adj" fmla="val 50000"/>
            </a:avLst>
          </a:prstGeom>
          <a:noFill/>
          <a:ln>
            <a:solidFill>
              <a:schemeClr val="accent1">
                <a:lumMod val="60000"/>
                <a:lumOff val="40000"/>
              </a:schemeClr>
            </a:solidFill>
            <a:prstDash val="dash"/>
          </a:ln>
        </p:spPr>
        <p:txBody>
          <a:bodyPr wrap="square"/>
          <a:lstStyle/>
          <a:p>
            <a:pPr algn="just"/>
            <a:endParaRPr lang="zh-CN" altLang="en-US"/>
          </a:p>
        </p:txBody>
      </p:sp>
      <p:sp>
        <p:nvSpPr>
          <p:cNvPr id="4" name="对象2"/>
          <p:cNvSpPr/>
          <p:nvPr>
            <p:custDataLst>
              <p:tags r:id="rId4"/>
            </p:custDataLst>
          </p:nvPr>
        </p:nvSpPr>
        <p:spPr>
          <a:xfrm>
            <a:off x="695481" y="2068903"/>
            <a:ext cx="10800198" cy="2539255"/>
          </a:xfrm>
          <a:prstGeom prst="roundRect">
            <a:avLst>
              <a:gd name="adj" fmla="val 25001"/>
            </a:avLst>
          </a:prstGeom>
          <a:noFill/>
          <a:ln>
            <a:solidFill>
              <a:schemeClr val="accent1">
                <a:lumMod val="60000"/>
                <a:lumOff val="40000"/>
              </a:schemeClr>
            </a:solidFill>
            <a:prstDash val="dash"/>
          </a:ln>
        </p:spPr>
        <p:txBody>
          <a:bodyPr wrap="square"/>
          <a:lstStyle/>
          <a:p>
            <a:pPr algn="just"/>
            <a:endParaRPr lang="zh-CN" altLang="en-US"/>
          </a:p>
        </p:txBody>
      </p:sp>
      <p:sp>
        <p:nvSpPr>
          <p:cNvPr id="10" name="对象2"/>
          <p:cNvSpPr/>
          <p:nvPr>
            <p:custDataLst>
              <p:tags r:id="rId5"/>
            </p:custDataLst>
          </p:nvPr>
        </p:nvSpPr>
        <p:spPr>
          <a:xfrm>
            <a:off x="695481" y="2068903"/>
            <a:ext cx="10800198" cy="3941316"/>
          </a:xfrm>
          <a:prstGeom prst="roundRect">
            <a:avLst>
              <a:gd name="adj" fmla="val 15703"/>
            </a:avLst>
          </a:prstGeom>
          <a:noFill/>
          <a:ln>
            <a:solidFill>
              <a:schemeClr val="accent1">
                <a:lumMod val="60000"/>
                <a:lumOff val="40000"/>
              </a:schemeClr>
            </a:solidFill>
            <a:prstDash val="dash"/>
          </a:ln>
        </p:spPr>
        <p:txBody>
          <a:bodyPr wrap="square"/>
          <a:lstStyle/>
          <a:p>
            <a:pPr algn="just"/>
            <a:endParaRPr lang="zh-CN" altLang="en-US"/>
          </a:p>
        </p:txBody>
      </p:sp>
      <p:sp>
        <p:nvSpPr>
          <p:cNvPr id="12" name="对象4"/>
          <p:cNvSpPr/>
          <p:nvPr>
            <p:custDataLst>
              <p:tags r:id="rId6"/>
            </p:custDataLst>
          </p:nvPr>
        </p:nvSpPr>
        <p:spPr>
          <a:xfrm>
            <a:off x="1897056" y="2773844"/>
            <a:ext cx="8398056" cy="1042169"/>
          </a:xfrm>
          <a:prstGeom prst="roundRect">
            <a:avLst/>
          </a:prstGeom>
          <a:solidFill>
            <a:schemeClr val="accent1">
              <a:lumMod val="10000"/>
              <a:lumOff val="9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72185" numCol="1" spcCol="0" rtlCol="0" fromWordArt="0" anchor="ctr" anchorCtr="0" forceAA="0" compatLnSpc="1">
            <a:noAutofit/>
          </a:bodyPr>
          <a:lstStyle/>
          <a:p>
            <a:pPr lvl="0" algn="l">
              <a:spcBef>
                <a:spcPct val="0"/>
              </a:spcBef>
              <a:spcAft>
                <a:spcPct val="0"/>
              </a:spcAft>
              <a:buClrTx/>
              <a:buSzTx/>
              <a:buFontTx/>
            </a:pPr>
            <a:r>
              <a:rPr lang="zh-CN" altLang="en-US" sz="1600" dirty="0">
                <a:solidFill>
                  <a:srgbClr val="262626"/>
                </a:solidFill>
                <a:latin typeface="+mn-ea"/>
                <a:cs typeface="+mn-ea"/>
                <a:sym typeface="+mn-ea"/>
              </a:rPr>
              <a:t>智能分类学习：利用AI算法分析用户的消费/收入习惯，更精准地推荐常用类别和金额，随着使用时间的增加，推荐更加智能化。</a:t>
            </a:r>
          </a:p>
        </p:txBody>
      </p:sp>
      <p:sp>
        <p:nvSpPr>
          <p:cNvPr id="13" name="对象5"/>
          <p:cNvSpPr/>
          <p:nvPr>
            <p:custDataLst>
              <p:tags r:id="rId7"/>
            </p:custDataLst>
          </p:nvPr>
        </p:nvSpPr>
        <p:spPr>
          <a:xfrm>
            <a:off x="2107903" y="2928169"/>
            <a:ext cx="733230" cy="734154"/>
          </a:xfrm>
          <a:prstGeom prst="ellipse">
            <a:avLst/>
          </a:prstGeom>
          <a:gradFill>
            <a:gsLst>
              <a:gs pos="0">
                <a:schemeClr val="accent1">
                  <a:alpha val="100000"/>
                </a:schemeClr>
              </a:gs>
              <a:gs pos="100000">
                <a:schemeClr val="accent2">
                  <a:alpha val="100000"/>
                </a:schemeClr>
              </a:gs>
            </a:gsLst>
            <a:lin ang="0" scaled="0"/>
          </a:gradFill>
          <a:ln w="25400">
            <a:noFill/>
          </a:ln>
          <a:effectLst/>
          <a:extLs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numCol="1" spcCol="0" rtlCol="0" fromWordArt="0" anchor="ctr" anchorCtr="1" forceAA="0" compatLnSpc="1">
            <a:noAutofit/>
          </a:bodyPr>
          <a:lstStyle/>
          <a:p>
            <a:pPr lvl="0" algn="l">
              <a:spcBef>
                <a:spcPct val="0"/>
              </a:spcBef>
              <a:spcAft>
                <a:spcPct val="0"/>
              </a:spcAft>
              <a:buClrTx/>
              <a:buSzTx/>
              <a:buFontTx/>
            </a:pPr>
            <a:r>
              <a:rPr lang="en-US" altLang="zh-CN" sz="2000" b="1">
                <a:solidFill>
                  <a:srgbClr val="FFFFFF"/>
                </a:solidFill>
                <a:latin typeface="+mn-ea"/>
                <a:cs typeface="+mn-ea"/>
                <a:sym typeface="+mn-ea"/>
              </a:rPr>
              <a:t>1</a:t>
            </a:r>
            <a:endParaRPr lang="en-US" altLang="zh-CN" sz="2000" b="1" dirty="0">
              <a:solidFill>
                <a:srgbClr val="FFFFFF"/>
              </a:solidFill>
              <a:latin typeface="+mn-ea"/>
              <a:cs typeface="+mn-ea"/>
              <a:sym typeface="+mn-ea"/>
            </a:endParaRPr>
          </a:p>
        </p:txBody>
      </p:sp>
      <p:sp>
        <p:nvSpPr>
          <p:cNvPr id="15" name="对象7"/>
          <p:cNvSpPr/>
          <p:nvPr>
            <p:custDataLst>
              <p:tags r:id="rId8"/>
            </p:custDataLst>
          </p:nvPr>
        </p:nvSpPr>
        <p:spPr>
          <a:xfrm>
            <a:off x="1897056" y="4092273"/>
            <a:ext cx="8398056" cy="1042169"/>
          </a:xfrm>
          <a:prstGeom prst="roundRect">
            <a:avLst/>
          </a:prstGeom>
          <a:solidFill>
            <a:schemeClr val="accent1">
              <a:lumMod val="10000"/>
              <a:lumOff val="9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72185" numCol="1" spcCol="0" rtlCol="0" fromWordArt="0" anchor="ctr" anchorCtr="0" forceAA="0" compatLnSpc="1">
            <a:noAutofit/>
          </a:bodyPr>
          <a:lstStyle/>
          <a:p>
            <a:pPr lvl="0" algn="l">
              <a:spcBef>
                <a:spcPct val="0"/>
              </a:spcBef>
              <a:spcAft>
                <a:spcPct val="0"/>
              </a:spcAft>
              <a:buClrTx/>
              <a:buSzTx/>
              <a:buFontTx/>
            </a:pPr>
            <a:r>
              <a:rPr lang="zh-CN" altLang="en-US" sz="1600" dirty="0">
                <a:solidFill>
                  <a:srgbClr val="262626"/>
                </a:solidFill>
                <a:latin typeface="+mn-ea"/>
                <a:cs typeface="+mn-ea"/>
                <a:sym typeface="+mn-ea"/>
              </a:rPr>
              <a:t>语音输入功能：支持用户通过语音快速输入记账内容，自动识别语音中的金额、类别和日期，减少手动操作时间。</a:t>
            </a:r>
          </a:p>
        </p:txBody>
      </p:sp>
      <p:sp>
        <p:nvSpPr>
          <p:cNvPr id="16" name="对象8"/>
          <p:cNvSpPr/>
          <p:nvPr>
            <p:custDataLst>
              <p:tags r:id="rId9"/>
            </p:custDataLst>
          </p:nvPr>
        </p:nvSpPr>
        <p:spPr>
          <a:xfrm>
            <a:off x="2107903" y="4246598"/>
            <a:ext cx="733230" cy="734154"/>
          </a:xfrm>
          <a:prstGeom prst="ellipse">
            <a:avLst/>
          </a:prstGeom>
          <a:gradFill>
            <a:gsLst>
              <a:gs pos="0">
                <a:schemeClr val="accent1">
                  <a:alpha val="100000"/>
                </a:schemeClr>
              </a:gs>
              <a:gs pos="100000">
                <a:schemeClr val="accent2">
                  <a:alpha val="100000"/>
                </a:schemeClr>
              </a:gs>
            </a:gsLst>
            <a:lin ang="0" scaled="0"/>
          </a:gradFill>
          <a:ln w="25400">
            <a:noFill/>
          </a:ln>
          <a:effectLst/>
          <a:extLs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numCol="1" spcCol="0" rtlCol="0" fromWordArt="0" anchor="ctr" anchorCtr="1" forceAA="0" compatLnSpc="1">
            <a:noAutofit/>
          </a:bodyPr>
          <a:lstStyle/>
          <a:p>
            <a:pPr lvl="0" algn="l">
              <a:spcBef>
                <a:spcPct val="0"/>
              </a:spcBef>
              <a:spcAft>
                <a:spcPct val="0"/>
              </a:spcAft>
              <a:buClrTx/>
              <a:buSzTx/>
              <a:buFontTx/>
            </a:pPr>
            <a:r>
              <a:rPr lang="en-US" altLang="zh-CN" sz="2000" b="1">
                <a:solidFill>
                  <a:srgbClr val="FFFFFF"/>
                </a:solidFill>
                <a:latin typeface="+mn-ea"/>
                <a:cs typeface="+mn-ea"/>
                <a:sym typeface="+mn-ea"/>
              </a:rPr>
              <a:t>2</a:t>
            </a:r>
            <a:endParaRPr lang="en-US" altLang="zh-CN" sz="2000" b="1" dirty="0">
              <a:solidFill>
                <a:srgbClr val="FFFFFF"/>
              </a:solidFill>
              <a:latin typeface="+mn-ea"/>
              <a:cs typeface="+mn-ea"/>
              <a:sym typeface="+mn-ea"/>
            </a:endParaRPr>
          </a:p>
        </p:txBody>
      </p:sp>
      <p:sp>
        <p:nvSpPr>
          <p:cNvPr id="18" name="对象10"/>
          <p:cNvSpPr/>
          <p:nvPr>
            <p:custDataLst>
              <p:tags r:id="rId10"/>
            </p:custDataLst>
          </p:nvPr>
        </p:nvSpPr>
        <p:spPr>
          <a:xfrm>
            <a:off x="1897056" y="5399906"/>
            <a:ext cx="8398056" cy="1042169"/>
          </a:xfrm>
          <a:prstGeom prst="roundRect">
            <a:avLst>
              <a:gd name="adj" fmla="val 21493"/>
            </a:avLst>
          </a:prstGeom>
          <a:solidFill>
            <a:schemeClr val="accent1">
              <a:lumMod val="10000"/>
              <a:lumOff val="9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72185" numCol="1" spcCol="0" rtlCol="0" fromWordArt="0" anchor="ctr" anchorCtr="0" forceAA="0" compatLnSpc="1">
            <a:noAutofit/>
          </a:bodyPr>
          <a:lstStyle/>
          <a:p>
            <a:pPr lvl="0" algn="l">
              <a:spcBef>
                <a:spcPct val="0"/>
              </a:spcBef>
              <a:spcAft>
                <a:spcPct val="0"/>
              </a:spcAft>
              <a:buClrTx/>
              <a:buSzTx/>
              <a:buFontTx/>
            </a:pPr>
            <a:r>
              <a:rPr lang="zh-CN" altLang="en-US" sz="1600">
                <a:solidFill>
                  <a:srgbClr val="262626"/>
                </a:solidFill>
                <a:latin typeface="+mn-ea"/>
                <a:cs typeface="+mn-ea"/>
                <a:sym typeface="+mn-ea"/>
              </a:rPr>
              <a:t>批量导入功能：支持用户从银行流水或电子账单中批量导入数据，系统自动分类和整理记录。</a:t>
            </a:r>
          </a:p>
        </p:txBody>
      </p:sp>
      <p:sp>
        <p:nvSpPr>
          <p:cNvPr id="19" name="对象11"/>
          <p:cNvSpPr/>
          <p:nvPr>
            <p:custDataLst>
              <p:tags r:id="rId11"/>
            </p:custDataLst>
          </p:nvPr>
        </p:nvSpPr>
        <p:spPr>
          <a:xfrm>
            <a:off x="2107903" y="5554231"/>
            <a:ext cx="733230" cy="734154"/>
          </a:xfrm>
          <a:prstGeom prst="ellipse">
            <a:avLst/>
          </a:prstGeom>
          <a:gradFill>
            <a:gsLst>
              <a:gs pos="0">
                <a:schemeClr val="accent1">
                  <a:alpha val="100000"/>
                </a:schemeClr>
              </a:gs>
              <a:gs pos="100000">
                <a:schemeClr val="accent2">
                  <a:alpha val="100000"/>
                </a:schemeClr>
              </a:gs>
            </a:gsLst>
            <a:lin ang="0" scaled="0"/>
          </a:gradFill>
          <a:ln w="25400">
            <a:noFill/>
          </a:ln>
          <a:effectLst/>
          <a:extLs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numCol="1" spcCol="0" rtlCol="0" fromWordArt="0" anchor="ctr" anchorCtr="1" forceAA="0" compatLnSpc="1">
            <a:noAutofit/>
          </a:bodyPr>
          <a:lstStyle/>
          <a:p>
            <a:pPr lvl="0" algn="l">
              <a:spcBef>
                <a:spcPct val="0"/>
              </a:spcBef>
              <a:spcAft>
                <a:spcPct val="0"/>
              </a:spcAft>
              <a:buClrTx/>
              <a:buSzTx/>
              <a:buFontTx/>
            </a:pPr>
            <a:r>
              <a:rPr lang="en-US" altLang="zh-CN" sz="2000" b="1">
                <a:solidFill>
                  <a:srgbClr val="FFFFFF"/>
                </a:solidFill>
                <a:latin typeface="+mn-ea"/>
                <a:cs typeface="+mn-ea"/>
                <a:sym typeface="+mn-ea"/>
              </a:rPr>
              <a:t>3</a:t>
            </a:r>
            <a:endParaRPr lang="en-US" altLang="zh-CN" sz="2000" b="1" dirty="0">
              <a:solidFill>
                <a:srgbClr val="FFFFFF"/>
              </a:solidFill>
              <a:latin typeface="+mn-ea"/>
              <a:cs typeface="+mn-ea"/>
              <a:sym typeface="+mn-ea"/>
            </a:endParaRPr>
          </a:p>
        </p:txBody>
      </p:sp>
      <p:sp>
        <p:nvSpPr>
          <p:cNvPr id="20" name="对象12"/>
          <p:cNvSpPr/>
          <p:nvPr>
            <p:custDataLst>
              <p:tags r:id="rId12"/>
            </p:custDataLst>
          </p:nvPr>
        </p:nvSpPr>
        <p:spPr>
          <a:xfrm>
            <a:off x="1897056" y="1500505"/>
            <a:ext cx="8398056" cy="988187"/>
          </a:xfrm>
          <a:prstGeom prst="roundRect">
            <a:avLst/>
          </a:prstGeom>
          <a:gradFill>
            <a:gsLst>
              <a:gs pos="0">
                <a:schemeClr val="accent1">
                  <a:alpha val="100000"/>
                </a:schemeClr>
              </a:gs>
              <a:gs pos="100000">
                <a:schemeClr val="accent2">
                  <a:alpha val="100000"/>
                </a:schemeClr>
              </a:gs>
            </a:gsLst>
            <a:lin ang="0" scaled="0"/>
          </a:gradFill>
          <a:ln w="25400">
            <a:noFill/>
          </a:ln>
          <a:effectLst/>
          <a:extLs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1" forceAA="0" compatLnSpc="1">
            <a:noAutofit/>
          </a:bodyPr>
          <a:lstStyle/>
          <a:p>
            <a:pPr lvl="0" algn="l">
              <a:spcBef>
                <a:spcPct val="0"/>
              </a:spcBef>
              <a:spcAft>
                <a:spcPct val="0"/>
              </a:spcAft>
              <a:buClrTx/>
              <a:buSzTx/>
              <a:buFontTx/>
            </a:pPr>
            <a:r>
              <a:rPr lang="zh-CN" altLang="zh-CN" sz="2800" b="1" dirty="0">
                <a:solidFill>
                  <a:srgbClr val="FFFFFF"/>
                </a:solidFill>
                <a:latin typeface="+mn-ea"/>
                <a:cs typeface="+mn-ea"/>
                <a:sym typeface="+mn-ea"/>
              </a:rPr>
              <a:t>快捷输入与智能化优化</a:t>
            </a:r>
            <a:endParaRPr lang="zh-CN" altLang="en-US" sz="2800" b="1" dirty="0">
              <a:solidFill>
                <a:srgbClr val="FFFFFF"/>
              </a:solidFill>
              <a:latin typeface="+mn-ea"/>
              <a:cs typeface="+mn-ea"/>
              <a:sym typeface="+mn-ea"/>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2"/>
            </p:custDataLst>
          </p:nvPr>
        </p:nvSpPr>
        <p:spPr/>
        <p:txBody>
          <a:bodyPr/>
          <a:lstStyle/>
          <a:p>
            <a:r>
              <a:rPr lang="zh-CN" altLang="en-US"/>
              <a:t>未来改进方案</a:t>
            </a:r>
          </a:p>
        </p:txBody>
      </p:sp>
      <p:sp>
        <p:nvSpPr>
          <p:cNvPr id="2" name="对象2"/>
          <p:cNvSpPr/>
          <p:nvPr>
            <p:custDataLst>
              <p:tags r:id="rId3"/>
            </p:custDataLst>
          </p:nvPr>
        </p:nvSpPr>
        <p:spPr>
          <a:xfrm>
            <a:off x="695481" y="2068903"/>
            <a:ext cx="10800198" cy="1241148"/>
          </a:xfrm>
          <a:prstGeom prst="roundRect">
            <a:avLst>
              <a:gd name="adj" fmla="val 50000"/>
            </a:avLst>
          </a:prstGeom>
          <a:noFill/>
          <a:ln>
            <a:solidFill>
              <a:schemeClr val="accent1">
                <a:lumMod val="60000"/>
                <a:lumOff val="40000"/>
              </a:schemeClr>
            </a:solidFill>
            <a:prstDash val="dash"/>
          </a:ln>
        </p:spPr>
        <p:txBody>
          <a:bodyPr wrap="square"/>
          <a:lstStyle/>
          <a:p>
            <a:pPr algn="just"/>
            <a:endParaRPr lang="zh-CN" altLang="en-US"/>
          </a:p>
        </p:txBody>
      </p:sp>
      <p:sp>
        <p:nvSpPr>
          <p:cNvPr id="4" name="对象2"/>
          <p:cNvSpPr/>
          <p:nvPr>
            <p:custDataLst>
              <p:tags r:id="rId4"/>
            </p:custDataLst>
          </p:nvPr>
        </p:nvSpPr>
        <p:spPr>
          <a:xfrm>
            <a:off x="695481" y="2068903"/>
            <a:ext cx="10800198" cy="2539255"/>
          </a:xfrm>
          <a:prstGeom prst="roundRect">
            <a:avLst>
              <a:gd name="adj" fmla="val 25001"/>
            </a:avLst>
          </a:prstGeom>
          <a:noFill/>
          <a:ln>
            <a:solidFill>
              <a:schemeClr val="accent1">
                <a:lumMod val="60000"/>
                <a:lumOff val="40000"/>
              </a:schemeClr>
            </a:solidFill>
            <a:prstDash val="dash"/>
          </a:ln>
        </p:spPr>
        <p:txBody>
          <a:bodyPr wrap="square"/>
          <a:lstStyle/>
          <a:p>
            <a:pPr algn="just"/>
            <a:endParaRPr lang="zh-CN" altLang="en-US"/>
          </a:p>
        </p:txBody>
      </p:sp>
      <p:sp>
        <p:nvSpPr>
          <p:cNvPr id="10" name="对象2"/>
          <p:cNvSpPr/>
          <p:nvPr>
            <p:custDataLst>
              <p:tags r:id="rId5"/>
            </p:custDataLst>
          </p:nvPr>
        </p:nvSpPr>
        <p:spPr>
          <a:xfrm>
            <a:off x="695481" y="2068903"/>
            <a:ext cx="10800198" cy="3941316"/>
          </a:xfrm>
          <a:prstGeom prst="roundRect">
            <a:avLst>
              <a:gd name="adj" fmla="val 15703"/>
            </a:avLst>
          </a:prstGeom>
          <a:noFill/>
          <a:ln>
            <a:solidFill>
              <a:schemeClr val="accent1">
                <a:lumMod val="60000"/>
                <a:lumOff val="40000"/>
              </a:schemeClr>
            </a:solidFill>
            <a:prstDash val="dash"/>
          </a:ln>
        </p:spPr>
        <p:txBody>
          <a:bodyPr wrap="square"/>
          <a:lstStyle/>
          <a:p>
            <a:pPr algn="just"/>
            <a:endParaRPr lang="zh-CN" altLang="en-US"/>
          </a:p>
        </p:txBody>
      </p:sp>
      <p:sp>
        <p:nvSpPr>
          <p:cNvPr id="12" name="对象4"/>
          <p:cNvSpPr/>
          <p:nvPr>
            <p:custDataLst>
              <p:tags r:id="rId6"/>
            </p:custDataLst>
          </p:nvPr>
        </p:nvSpPr>
        <p:spPr>
          <a:xfrm>
            <a:off x="1897056" y="2773844"/>
            <a:ext cx="8398056" cy="1042169"/>
          </a:xfrm>
          <a:prstGeom prst="roundRect">
            <a:avLst/>
          </a:prstGeom>
          <a:solidFill>
            <a:schemeClr val="accent1">
              <a:lumMod val="10000"/>
              <a:lumOff val="9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72185" numCol="1" spcCol="0" rtlCol="0" fromWordArt="0" anchor="ctr" anchorCtr="0" forceAA="0" compatLnSpc="1">
            <a:noAutofit/>
          </a:bodyPr>
          <a:lstStyle/>
          <a:p>
            <a:pPr lvl="0" algn="l">
              <a:spcBef>
                <a:spcPct val="0"/>
              </a:spcBef>
              <a:spcAft>
                <a:spcPct val="0"/>
              </a:spcAft>
              <a:buClrTx/>
              <a:buSzTx/>
              <a:buFontTx/>
            </a:pPr>
            <a:r>
              <a:rPr lang="zh-CN" altLang="en-US" sz="1600" dirty="0">
                <a:solidFill>
                  <a:schemeClr val="dk1"/>
                </a:solidFill>
                <a:cs typeface="汉仪中黑 简" panose="00020600040101010101" charset="-122"/>
                <a:sym typeface="+mn-ea"/>
              </a:rPr>
              <a:t>预算管理优化：动态预算提醒：根据用户的消费趋势自动预测本月的支出情况，提前给出</a:t>
            </a:r>
            <a:r>
              <a:rPr lang="en-US" altLang="zh-CN" sz="1600" dirty="0">
                <a:solidFill>
                  <a:schemeClr val="dk1"/>
                </a:solidFill>
                <a:cs typeface="汉仪中黑 简" panose="00020600040101010101" charset="-122"/>
                <a:sym typeface="+mn-ea"/>
              </a:rPr>
              <a:t>“</a:t>
            </a:r>
            <a:r>
              <a:rPr lang="zh-CN" altLang="en-US" sz="1600" dirty="0">
                <a:solidFill>
                  <a:schemeClr val="dk1"/>
                </a:solidFill>
                <a:cs typeface="汉仪中黑 简" panose="00020600040101010101" charset="-122"/>
                <a:sym typeface="+mn-ea"/>
              </a:rPr>
              <a:t>预警</a:t>
            </a:r>
            <a:r>
              <a:rPr lang="en-US" altLang="zh-CN" sz="1600" dirty="0">
                <a:solidFill>
                  <a:schemeClr val="dk1"/>
                </a:solidFill>
                <a:cs typeface="汉仪中黑 简" panose="00020600040101010101" charset="-122"/>
                <a:sym typeface="+mn-ea"/>
              </a:rPr>
              <a:t>”</a:t>
            </a:r>
            <a:r>
              <a:rPr lang="zh-CN" altLang="en-US" sz="1600" dirty="0">
                <a:solidFill>
                  <a:schemeClr val="dk1"/>
                </a:solidFill>
                <a:cs typeface="汉仪中黑 简" panose="00020600040101010101" charset="-122"/>
                <a:sym typeface="+mn-ea"/>
              </a:rPr>
              <a:t>。预算拆分：支持用户对不同类别设置单独预算，追踪每个类别的支出情况，进一步细化管理。</a:t>
            </a:r>
            <a:endParaRPr lang="zh-CN" altLang="en-US" sz="1600" dirty="0">
              <a:solidFill>
                <a:srgbClr val="262626"/>
              </a:solidFill>
              <a:latin typeface="+mn-ea"/>
              <a:cs typeface="+mn-ea"/>
              <a:sym typeface="+mn-ea"/>
            </a:endParaRPr>
          </a:p>
        </p:txBody>
      </p:sp>
      <p:sp>
        <p:nvSpPr>
          <p:cNvPr id="13" name="对象5"/>
          <p:cNvSpPr/>
          <p:nvPr>
            <p:custDataLst>
              <p:tags r:id="rId7"/>
            </p:custDataLst>
          </p:nvPr>
        </p:nvSpPr>
        <p:spPr>
          <a:xfrm>
            <a:off x="2107903" y="2928169"/>
            <a:ext cx="733230" cy="734154"/>
          </a:xfrm>
          <a:prstGeom prst="ellipse">
            <a:avLst/>
          </a:prstGeom>
          <a:gradFill>
            <a:gsLst>
              <a:gs pos="0">
                <a:schemeClr val="accent1">
                  <a:alpha val="100000"/>
                </a:schemeClr>
              </a:gs>
              <a:gs pos="100000">
                <a:schemeClr val="accent2">
                  <a:alpha val="100000"/>
                </a:schemeClr>
              </a:gs>
            </a:gsLst>
            <a:lin ang="0" scaled="0"/>
          </a:gradFill>
          <a:ln w="25400">
            <a:noFill/>
          </a:ln>
          <a:effectLst/>
          <a:extLs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numCol="1" spcCol="0" rtlCol="0" fromWordArt="0" anchor="ctr" anchorCtr="1" forceAA="0" compatLnSpc="1">
            <a:noAutofit/>
          </a:bodyPr>
          <a:lstStyle/>
          <a:p>
            <a:pPr lvl="0" algn="l">
              <a:spcBef>
                <a:spcPct val="0"/>
              </a:spcBef>
              <a:spcAft>
                <a:spcPct val="0"/>
              </a:spcAft>
              <a:buClrTx/>
              <a:buSzTx/>
              <a:buFontTx/>
            </a:pPr>
            <a:r>
              <a:rPr lang="en-US" altLang="zh-CN" sz="2000" b="1">
                <a:solidFill>
                  <a:srgbClr val="FFFFFF"/>
                </a:solidFill>
                <a:latin typeface="+mn-ea"/>
                <a:cs typeface="+mn-ea"/>
                <a:sym typeface="+mn-ea"/>
              </a:rPr>
              <a:t>1</a:t>
            </a:r>
            <a:endParaRPr lang="en-US" altLang="zh-CN" sz="2000" b="1" dirty="0">
              <a:solidFill>
                <a:srgbClr val="FFFFFF"/>
              </a:solidFill>
              <a:latin typeface="+mn-ea"/>
              <a:cs typeface="+mn-ea"/>
              <a:sym typeface="+mn-ea"/>
            </a:endParaRPr>
          </a:p>
        </p:txBody>
      </p:sp>
      <p:sp>
        <p:nvSpPr>
          <p:cNvPr id="15" name="对象7"/>
          <p:cNvSpPr/>
          <p:nvPr>
            <p:custDataLst>
              <p:tags r:id="rId8"/>
            </p:custDataLst>
          </p:nvPr>
        </p:nvSpPr>
        <p:spPr>
          <a:xfrm>
            <a:off x="1897056" y="4092273"/>
            <a:ext cx="8398056" cy="1042169"/>
          </a:xfrm>
          <a:prstGeom prst="roundRect">
            <a:avLst/>
          </a:prstGeom>
          <a:solidFill>
            <a:schemeClr val="accent1">
              <a:lumMod val="10000"/>
              <a:lumOff val="9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72185" numCol="1" spcCol="0" rtlCol="0" fromWordArt="0" anchor="ctr" anchorCtr="0" forceAA="0" compatLnSpc="1">
            <a:noAutofit/>
          </a:bodyPr>
          <a:lstStyle/>
          <a:p>
            <a:pPr lvl="0" algn="l">
              <a:spcBef>
                <a:spcPct val="0"/>
              </a:spcBef>
              <a:spcAft>
                <a:spcPct val="0"/>
              </a:spcAft>
              <a:buClrTx/>
              <a:buSzTx/>
              <a:buFontTx/>
            </a:pPr>
            <a:r>
              <a:rPr lang="zh-CN" altLang="en-US" sz="1600" dirty="0">
                <a:solidFill>
                  <a:schemeClr val="dk1"/>
                </a:solidFill>
                <a:cs typeface="汉仪中黑 简" panose="00020600040101010101" charset="-122"/>
                <a:sym typeface="+mn-ea"/>
              </a:rPr>
              <a:t>个性化报告与分析：提供月度、季度、年度财务报告，使用可视化图表（如饼图、柱状图）展示收支情况和储蓄趋势。增加</a:t>
            </a:r>
            <a:r>
              <a:rPr lang="en-US" altLang="zh-CN" sz="1600" dirty="0">
                <a:solidFill>
                  <a:schemeClr val="dk1"/>
                </a:solidFill>
                <a:cs typeface="汉仪中黑 简" panose="00020600040101010101" charset="-122"/>
                <a:sym typeface="+mn-ea"/>
              </a:rPr>
              <a:t>“</a:t>
            </a:r>
            <a:r>
              <a:rPr lang="zh-CN" altLang="en-US" sz="1600" dirty="0">
                <a:solidFill>
                  <a:schemeClr val="dk1"/>
                </a:solidFill>
                <a:cs typeface="汉仪中黑 简" panose="00020600040101010101" charset="-122"/>
                <a:sym typeface="+mn-ea"/>
              </a:rPr>
              <a:t>消费习惯分析</a:t>
            </a:r>
            <a:r>
              <a:rPr lang="en-US" altLang="zh-CN" sz="1600" dirty="0">
                <a:solidFill>
                  <a:schemeClr val="dk1"/>
                </a:solidFill>
                <a:cs typeface="汉仪中黑 简" panose="00020600040101010101" charset="-122"/>
                <a:sym typeface="+mn-ea"/>
              </a:rPr>
              <a:t>”</a:t>
            </a:r>
            <a:r>
              <a:rPr lang="zh-CN" altLang="en-US" sz="1600" dirty="0">
                <a:solidFill>
                  <a:schemeClr val="dk1"/>
                </a:solidFill>
                <a:cs typeface="汉仪中黑 简" panose="00020600040101010101" charset="-122"/>
                <a:sym typeface="+mn-ea"/>
              </a:rPr>
              <a:t>功能，帮助用户识别主要消费类别并提出优化建议。</a:t>
            </a:r>
            <a:endParaRPr lang="zh-CN" altLang="en-US" sz="1600" dirty="0">
              <a:solidFill>
                <a:srgbClr val="262626"/>
              </a:solidFill>
              <a:latin typeface="+mn-ea"/>
              <a:cs typeface="+mn-ea"/>
              <a:sym typeface="+mn-ea"/>
            </a:endParaRPr>
          </a:p>
        </p:txBody>
      </p:sp>
      <p:sp>
        <p:nvSpPr>
          <p:cNvPr id="16" name="对象8"/>
          <p:cNvSpPr/>
          <p:nvPr>
            <p:custDataLst>
              <p:tags r:id="rId9"/>
            </p:custDataLst>
          </p:nvPr>
        </p:nvSpPr>
        <p:spPr>
          <a:xfrm>
            <a:off x="2107903" y="4246598"/>
            <a:ext cx="733230" cy="734154"/>
          </a:xfrm>
          <a:prstGeom prst="ellipse">
            <a:avLst/>
          </a:prstGeom>
          <a:gradFill>
            <a:gsLst>
              <a:gs pos="0">
                <a:schemeClr val="accent1">
                  <a:alpha val="100000"/>
                </a:schemeClr>
              </a:gs>
              <a:gs pos="100000">
                <a:schemeClr val="accent2">
                  <a:alpha val="100000"/>
                </a:schemeClr>
              </a:gs>
            </a:gsLst>
            <a:lin ang="0" scaled="0"/>
          </a:gradFill>
          <a:ln w="25400">
            <a:noFill/>
          </a:ln>
          <a:effectLst/>
          <a:extLs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numCol="1" spcCol="0" rtlCol="0" fromWordArt="0" anchor="ctr" anchorCtr="1" forceAA="0" compatLnSpc="1">
            <a:noAutofit/>
          </a:bodyPr>
          <a:lstStyle/>
          <a:p>
            <a:pPr lvl="0" algn="l">
              <a:spcBef>
                <a:spcPct val="0"/>
              </a:spcBef>
              <a:spcAft>
                <a:spcPct val="0"/>
              </a:spcAft>
              <a:buClrTx/>
              <a:buSzTx/>
              <a:buFontTx/>
            </a:pPr>
            <a:r>
              <a:rPr lang="en-US" altLang="zh-CN" sz="2000" b="1">
                <a:solidFill>
                  <a:srgbClr val="FFFFFF"/>
                </a:solidFill>
                <a:latin typeface="+mn-ea"/>
                <a:cs typeface="+mn-ea"/>
                <a:sym typeface="+mn-ea"/>
              </a:rPr>
              <a:t>2</a:t>
            </a:r>
            <a:endParaRPr lang="en-US" altLang="zh-CN" sz="2000" b="1" dirty="0">
              <a:solidFill>
                <a:srgbClr val="FFFFFF"/>
              </a:solidFill>
              <a:latin typeface="+mn-ea"/>
              <a:cs typeface="+mn-ea"/>
              <a:sym typeface="+mn-ea"/>
            </a:endParaRPr>
          </a:p>
        </p:txBody>
      </p:sp>
      <p:sp>
        <p:nvSpPr>
          <p:cNvPr id="18" name="对象10"/>
          <p:cNvSpPr/>
          <p:nvPr>
            <p:custDataLst>
              <p:tags r:id="rId10"/>
            </p:custDataLst>
          </p:nvPr>
        </p:nvSpPr>
        <p:spPr>
          <a:xfrm>
            <a:off x="1897056" y="5399906"/>
            <a:ext cx="8398056" cy="1042169"/>
          </a:xfrm>
          <a:prstGeom prst="roundRect">
            <a:avLst>
              <a:gd name="adj" fmla="val 21493"/>
            </a:avLst>
          </a:prstGeom>
          <a:solidFill>
            <a:schemeClr val="accent1">
              <a:lumMod val="10000"/>
              <a:lumOff val="9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72185" numCol="1" spcCol="0" rtlCol="0" fromWordArt="0" anchor="ctr" anchorCtr="0" forceAA="0" compatLnSpc="1">
            <a:noAutofit/>
          </a:bodyPr>
          <a:lstStyle/>
          <a:p>
            <a:pPr lvl="0" algn="l">
              <a:spcBef>
                <a:spcPct val="0"/>
              </a:spcBef>
              <a:spcAft>
                <a:spcPct val="0"/>
              </a:spcAft>
              <a:buClrTx/>
              <a:buSzTx/>
              <a:buFontTx/>
            </a:pPr>
            <a:r>
              <a:rPr lang="zh-CN" altLang="en-US" sz="1600" dirty="0">
                <a:solidFill>
                  <a:schemeClr val="dk1"/>
                </a:solidFill>
                <a:cs typeface="汉仪中黑 简" panose="00020600040101010101" charset="-122"/>
                <a:sym typeface="+mn-ea"/>
              </a:rPr>
              <a:t>成就与奖励体系丰富化：增加多样化的成就徽章，如</a:t>
            </a:r>
            <a:r>
              <a:rPr lang="en-US" altLang="zh-CN" sz="1600" dirty="0">
                <a:solidFill>
                  <a:schemeClr val="dk1"/>
                </a:solidFill>
                <a:cs typeface="汉仪中黑 简" panose="00020600040101010101" charset="-122"/>
                <a:sym typeface="+mn-ea"/>
              </a:rPr>
              <a:t>“</a:t>
            </a:r>
            <a:r>
              <a:rPr lang="zh-CN" altLang="en-US" sz="1600" dirty="0">
                <a:solidFill>
                  <a:schemeClr val="dk1"/>
                </a:solidFill>
                <a:cs typeface="汉仪中黑 简" panose="00020600040101010101" charset="-122"/>
                <a:sym typeface="+mn-ea"/>
              </a:rPr>
              <a:t>连续</a:t>
            </a:r>
            <a:r>
              <a:rPr lang="en-US" altLang="zh-CN" sz="1600" dirty="0">
                <a:solidFill>
                  <a:schemeClr val="dk1"/>
                </a:solidFill>
                <a:cs typeface="汉仪中黑 简" panose="00020600040101010101" charset="-122"/>
                <a:sym typeface="+mn-ea"/>
              </a:rPr>
              <a:t>30</a:t>
            </a:r>
            <a:r>
              <a:rPr lang="zh-CN" altLang="en-US" sz="1600" dirty="0">
                <a:solidFill>
                  <a:schemeClr val="dk1"/>
                </a:solidFill>
                <a:cs typeface="汉仪中黑 简" panose="00020600040101010101" charset="-122"/>
                <a:sym typeface="+mn-ea"/>
              </a:rPr>
              <a:t>天记账</a:t>
            </a:r>
            <a:r>
              <a:rPr lang="en-US" altLang="zh-CN" sz="1600" dirty="0">
                <a:solidFill>
                  <a:schemeClr val="dk1"/>
                </a:solidFill>
                <a:cs typeface="汉仪中黑 简" panose="00020600040101010101" charset="-122"/>
                <a:sym typeface="+mn-ea"/>
              </a:rPr>
              <a:t>”</a:t>
            </a:r>
            <a:r>
              <a:rPr lang="zh-CN" altLang="en-US" sz="1600" dirty="0">
                <a:solidFill>
                  <a:schemeClr val="dk1"/>
                </a:solidFill>
                <a:cs typeface="汉仪中黑 简" panose="00020600040101010101" charset="-122"/>
                <a:sym typeface="+mn-ea"/>
              </a:rPr>
              <a:t>、</a:t>
            </a:r>
            <a:r>
              <a:rPr lang="en-US" altLang="zh-CN" sz="1600" dirty="0">
                <a:solidFill>
                  <a:schemeClr val="dk1"/>
                </a:solidFill>
                <a:cs typeface="汉仪中黑 简" panose="00020600040101010101" charset="-122"/>
                <a:sym typeface="+mn-ea"/>
              </a:rPr>
              <a:t>“</a:t>
            </a:r>
            <a:r>
              <a:rPr lang="zh-CN" altLang="en-US" sz="1600" dirty="0">
                <a:solidFill>
                  <a:schemeClr val="dk1"/>
                </a:solidFill>
                <a:cs typeface="汉仪中黑 简" panose="00020600040101010101" charset="-122"/>
                <a:sym typeface="+mn-ea"/>
              </a:rPr>
              <a:t>储蓄目标达成</a:t>
            </a:r>
            <a:r>
              <a:rPr lang="en-US" altLang="zh-CN" sz="1600" dirty="0">
                <a:solidFill>
                  <a:schemeClr val="dk1"/>
                </a:solidFill>
                <a:cs typeface="汉仪中黑 简" panose="00020600040101010101" charset="-122"/>
                <a:sym typeface="+mn-ea"/>
              </a:rPr>
              <a:t>”</a:t>
            </a:r>
            <a:r>
              <a:rPr lang="zh-CN" altLang="en-US" sz="1600" dirty="0">
                <a:solidFill>
                  <a:schemeClr val="dk1"/>
                </a:solidFill>
                <a:cs typeface="汉仪中黑 简" panose="00020600040101010101" charset="-122"/>
                <a:sym typeface="+mn-ea"/>
              </a:rPr>
              <a:t>等，增强用户参与感。提供积分或虚拟奖励，用户可通过积分解锁个性化皮肤、主题或其他功能。</a:t>
            </a:r>
            <a:endParaRPr lang="zh-CN" altLang="en-US" sz="1600" dirty="0">
              <a:solidFill>
                <a:srgbClr val="262626"/>
              </a:solidFill>
              <a:latin typeface="+mn-ea"/>
              <a:cs typeface="+mn-ea"/>
              <a:sym typeface="+mn-ea"/>
            </a:endParaRPr>
          </a:p>
        </p:txBody>
      </p:sp>
      <p:sp>
        <p:nvSpPr>
          <p:cNvPr id="19" name="对象11"/>
          <p:cNvSpPr/>
          <p:nvPr>
            <p:custDataLst>
              <p:tags r:id="rId11"/>
            </p:custDataLst>
          </p:nvPr>
        </p:nvSpPr>
        <p:spPr>
          <a:xfrm>
            <a:off x="2107903" y="5554231"/>
            <a:ext cx="733230" cy="734154"/>
          </a:xfrm>
          <a:prstGeom prst="ellipse">
            <a:avLst/>
          </a:prstGeom>
          <a:gradFill>
            <a:gsLst>
              <a:gs pos="0">
                <a:schemeClr val="accent1">
                  <a:alpha val="100000"/>
                </a:schemeClr>
              </a:gs>
              <a:gs pos="100000">
                <a:schemeClr val="accent2">
                  <a:alpha val="100000"/>
                </a:schemeClr>
              </a:gs>
            </a:gsLst>
            <a:lin ang="0" scaled="0"/>
          </a:gradFill>
          <a:ln w="25400">
            <a:noFill/>
          </a:ln>
          <a:effectLst/>
          <a:extLs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numCol="1" spcCol="0" rtlCol="0" fromWordArt="0" anchor="ctr" anchorCtr="1" forceAA="0" compatLnSpc="1">
            <a:noAutofit/>
          </a:bodyPr>
          <a:lstStyle/>
          <a:p>
            <a:pPr lvl="0" algn="l">
              <a:spcBef>
                <a:spcPct val="0"/>
              </a:spcBef>
              <a:spcAft>
                <a:spcPct val="0"/>
              </a:spcAft>
              <a:buClrTx/>
              <a:buSzTx/>
              <a:buFontTx/>
            </a:pPr>
            <a:r>
              <a:rPr lang="en-US" altLang="zh-CN" sz="2000" b="1">
                <a:solidFill>
                  <a:srgbClr val="FFFFFF"/>
                </a:solidFill>
                <a:latin typeface="+mn-ea"/>
                <a:cs typeface="+mn-ea"/>
                <a:sym typeface="+mn-ea"/>
              </a:rPr>
              <a:t>3</a:t>
            </a:r>
            <a:endParaRPr lang="en-US" altLang="zh-CN" sz="2000" b="1" dirty="0">
              <a:solidFill>
                <a:srgbClr val="FFFFFF"/>
              </a:solidFill>
              <a:latin typeface="+mn-ea"/>
              <a:cs typeface="+mn-ea"/>
              <a:sym typeface="+mn-ea"/>
            </a:endParaRPr>
          </a:p>
        </p:txBody>
      </p:sp>
      <p:sp>
        <p:nvSpPr>
          <p:cNvPr id="20" name="对象12"/>
          <p:cNvSpPr/>
          <p:nvPr>
            <p:custDataLst>
              <p:tags r:id="rId12"/>
            </p:custDataLst>
          </p:nvPr>
        </p:nvSpPr>
        <p:spPr>
          <a:xfrm>
            <a:off x="1897056" y="1500505"/>
            <a:ext cx="8398056" cy="988187"/>
          </a:xfrm>
          <a:prstGeom prst="roundRect">
            <a:avLst/>
          </a:prstGeom>
          <a:gradFill>
            <a:gsLst>
              <a:gs pos="0">
                <a:schemeClr val="accent1">
                  <a:alpha val="100000"/>
                </a:schemeClr>
              </a:gs>
              <a:gs pos="100000">
                <a:schemeClr val="accent2">
                  <a:alpha val="100000"/>
                </a:schemeClr>
              </a:gs>
            </a:gsLst>
            <a:lin ang="0" scaled="0"/>
          </a:gradFill>
          <a:ln w="25400">
            <a:noFill/>
          </a:ln>
          <a:effectLst/>
          <a:extLs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1" forceAA="0" compatLnSpc="1">
            <a:noAutofit/>
          </a:bodyPr>
          <a:lstStyle/>
          <a:p>
            <a:pPr lvl="0" algn="l">
              <a:spcBef>
                <a:spcPct val="0"/>
              </a:spcBef>
              <a:spcAft>
                <a:spcPct val="0"/>
              </a:spcAft>
              <a:buClrTx/>
              <a:buSzTx/>
              <a:buFontTx/>
            </a:pPr>
            <a:r>
              <a:rPr lang="en-US" altLang="zh-CN" sz="2800" b="1" dirty="0">
                <a:solidFill>
                  <a:srgbClr val="FFFFFF"/>
                </a:solidFill>
                <a:latin typeface="+mn-ea"/>
                <a:cs typeface="+mn-ea"/>
                <a:sym typeface="+mn-ea"/>
              </a:rPr>
              <a:t> </a:t>
            </a:r>
            <a:r>
              <a:rPr lang="zh-CN" altLang="en-US" sz="2800" b="1" dirty="0">
                <a:solidFill>
                  <a:srgbClr val="FFFFFF"/>
                </a:solidFill>
                <a:latin typeface="+mn-ea"/>
                <a:cs typeface="+mn-ea"/>
                <a:sym typeface="+mn-ea"/>
              </a:rPr>
              <a:t>用户反馈与激励机制升级</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p:cNvSpPr/>
          <p:nvPr>
            <p:custDataLst>
              <p:tags r:id="rId2"/>
            </p:custDataLst>
          </p:nvPr>
        </p:nvSpPr>
        <p:spPr>
          <a:xfrm>
            <a:off x="901700" y="1368375"/>
            <a:ext cx="6889251" cy="918870"/>
          </a:xfrm>
          <a:prstGeom prst="roundRect">
            <a:avLst/>
          </a:prstGeom>
          <a:gradFill>
            <a:gsLst>
              <a:gs pos="30000">
                <a:schemeClr val="bg2">
                  <a:alpha val="100000"/>
                  <a:lumMod val="5000"/>
                  <a:lumOff val="95000"/>
                </a:schemeClr>
              </a:gs>
              <a:gs pos="64000">
                <a:schemeClr val="bg2">
                  <a:lumMod val="5000"/>
                  <a:lumOff val="95000"/>
                </a:schemeClr>
              </a:gs>
            </a:gsLst>
            <a:lin ang="5400000" scaled="0"/>
          </a:gradFill>
          <a:ln w="15875">
            <a:noFill/>
          </a:ln>
          <a:effectLst>
            <a:outerShdw blurRad="152400" dist="152400" dir="2700000" algn="tl" rotWithShape="0">
              <a:schemeClr val="accent1">
                <a:lumMod val="40000"/>
                <a:lumOff val="60000"/>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5" name="矩形: 圆角 4"/>
          <p:cNvSpPr/>
          <p:nvPr>
            <p:custDataLst>
              <p:tags r:id="rId3"/>
            </p:custDataLst>
          </p:nvPr>
        </p:nvSpPr>
        <p:spPr>
          <a:xfrm>
            <a:off x="901700" y="2435835"/>
            <a:ext cx="6889251" cy="918870"/>
          </a:xfrm>
          <a:prstGeom prst="roundRect">
            <a:avLst/>
          </a:prstGeom>
          <a:gradFill>
            <a:gsLst>
              <a:gs pos="30000">
                <a:schemeClr val="bg2">
                  <a:alpha val="100000"/>
                  <a:lumMod val="5000"/>
                  <a:lumOff val="95000"/>
                </a:schemeClr>
              </a:gs>
              <a:gs pos="64000">
                <a:schemeClr val="bg2">
                  <a:lumMod val="5000"/>
                  <a:lumOff val="95000"/>
                </a:schemeClr>
              </a:gs>
            </a:gsLst>
            <a:lin ang="5400000" scaled="0"/>
          </a:gradFill>
          <a:ln w="15875">
            <a:noFill/>
          </a:ln>
          <a:effectLst>
            <a:outerShdw blurRad="152400" dist="152400" dir="2700000" algn="tl" rotWithShape="0">
              <a:schemeClr val="accent1">
                <a:lumMod val="40000"/>
                <a:lumOff val="60000"/>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9" name="矩形: 圆角 8"/>
          <p:cNvSpPr/>
          <p:nvPr>
            <p:custDataLst>
              <p:tags r:id="rId4"/>
            </p:custDataLst>
          </p:nvPr>
        </p:nvSpPr>
        <p:spPr>
          <a:xfrm>
            <a:off x="901700" y="3503295"/>
            <a:ext cx="6889251" cy="918870"/>
          </a:xfrm>
          <a:prstGeom prst="roundRect">
            <a:avLst/>
          </a:prstGeom>
          <a:gradFill>
            <a:gsLst>
              <a:gs pos="30000">
                <a:schemeClr val="bg2">
                  <a:alpha val="100000"/>
                  <a:lumMod val="5000"/>
                  <a:lumOff val="95000"/>
                </a:schemeClr>
              </a:gs>
              <a:gs pos="64000">
                <a:schemeClr val="bg2">
                  <a:lumMod val="5000"/>
                  <a:lumOff val="95000"/>
                </a:schemeClr>
              </a:gs>
            </a:gsLst>
            <a:lin ang="5400000" scaled="0"/>
          </a:gradFill>
          <a:ln w="15875">
            <a:noFill/>
          </a:ln>
          <a:effectLst>
            <a:outerShdw blurRad="152400" dist="152400" dir="2700000" algn="tl" rotWithShape="0">
              <a:schemeClr val="accent1">
                <a:lumMod val="40000"/>
                <a:lumOff val="60000"/>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0" name="矩形: 圆角 9"/>
          <p:cNvSpPr/>
          <p:nvPr>
            <p:custDataLst>
              <p:tags r:id="rId5"/>
            </p:custDataLst>
          </p:nvPr>
        </p:nvSpPr>
        <p:spPr>
          <a:xfrm>
            <a:off x="901700" y="4570755"/>
            <a:ext cx="6889251" cy="918870"/>
          </a:xfrm>
          <a:prstGeom prst="roundRect">
            <a:avLst/>
          </a:prstGeom>
          <a:gradFill>
            <a:gsLst>
              <a:gs pos="30000">
                <a:schemeClr val="bg2">
                  <a:alpha val="100000"/>
                  <a:lumMod val="5000"/>
                  <a:lumOff val="95000"/>
                </a:schemeClr>
              </a:gs>
              <a:gs pos="64000">
                <a:schemeClr val="bg2">
                  <a:lumMod val="5000"/>
                  <a:lumOff val="95000"/>
                </a:schemeClr>
              </a:gs>
            </a:gsLst>
            <a:lin ang="5400000" scaled="0"/>
          </a:gradFill>
          <a:ln w="15875">
            <a:noFill/>
          </a:ln>
          <a:effectLst>
            <a:outerShdw blurRad="152400" dist="152400" dir="2700000" algn="tl" rotWithShape="0">
              <a:schemeClr val="accent1">
                <a:lumMod val="40000"/>
                <a:lumOff val="60000"/>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4" name="标题"/>
          <p:cNvSpPr>
            <a:spLocks noGrp="1"/>
          </p:cNvSpPr>
          <p:nvPr>
            <p:ph type="title"/>
            <p:custDataLst>
              <p:tags r:id="rId6"/>
            </p:custDataLst>
          </p:nvPr>
        </p:nvSpPr>
        <p:spPr/>
        <p:txBody>
          <a:bodyPr/>
          <a:lstStyle/>
          <a:p>
            <a:pPr marL="0" indent="0" algn="ctr">
              <a:lnSpc>
                <a:spcPct val="100000"/>
              </a:lnSpc>
              <a:spcBef>
                <a:spcPts val="0"/>
              </a:spcBef>
              <a:spcAft>
                <a:spcPts val="0"/>
              </a:spcAft>
              <a:buSzPct val="100000"/>
            </a:pPr>
            <a:r>
              <a:rPr lang="zh-CN" altLang="en-US" sz="5400" dirty="0"/>
              <a:t>目录</a:t>
            </a:r>
          </a:p>
        </p:txBody>
      </p:sp>
      <p:sp>
        <p:nvSpPr>
          <p:cNvPr id="6" name="序号"/>
          <p:cNvSpPr txBox="1"/>
          <p:nvPr>
            <p:custDataLst>
              <p:tags r:id="rId7"/>
            </p:custDataLst>
          </p:nvPr>
        </p:nvSpPr>
        <p:spPr>
          <a:xfrm>
            <a:off x="1105695" y="1467810"/>
            <a:ext cx="1292940" cy="720000"/>
          </a:xfrm>
          <a:prstGeom prst="rect">
            <a:avLst/>
          </a:prstGeom>
          <a:noFill/>
        </p:spPr>
        <p:txBody>
          <a:bodyPr wrap="none" lIns="0" tIns="0" rIns="0" bIns="0" rtlCol="0" anchor="ctr" anchorCtr="0">
            <a:noAutofit/>
          </a:bodyPr>
          <a:lstStyle/>
          <a:p>
            <a:pPr algn="ctr">
              <a:lnSpc>
                <a:spcPct val="100000"/>
              </a:lnSpc>
            </a:pPr>
            <a:r>
              <a:rPr lang="en-US" sz="3200" b="1" dirty="0">
                <a:solidFill>
                  <a:schemeClr val="accent1"/>
                </a:solidFill>
                <a:latin typeface="+mj-ea"/>
                <a:ea typeface="+mj-ea"/>
              </a:rPr>
              <a:t>01</a:t>
            </a:r>
          </a:p>
        </p:txBody>
      </p:sp>
      <p:sp>
        <p:nvSpPr>
          <p:cNvPr id="12" name="项标题"/>
          <p:cNvSpPr txBox="1"/>
          <p:nvPr>
            <p:custDataLst>
              <p:tags r:id="rId8"/>
            </p:custDataLst>
          </p:nvPr>
        </p:nvSpPr>
        <p:spPr>
          <a:xfrm>
            <a:off x="2832100" y="1467810"/>
            <a:ext cx="4626986" cy="720000"/>
          </a:xfrm>
          <a:prstGeom prst="rect">
            <a:avLst/>
          </a:prstGeom>
          <a:noFill/>
        </p:spPr>
        <p:txBody>
          <a:bodyPr wrap="square" lIns="0" tIns="0" rIns="0" bIns="0" rtlCol="0" anchor="ctr" anchorCtr="0">
            <a:normAutofit/>
          </a:bodyPr>
          <a:lstStyle/>
          <a:p>
            <a:pPr marL="0" indent="0" algn="l">
              <a:lnSpc>
                <a:spcPct val="100000"/>
              </a:lnSpc>
              <a:spcBef>
                <a:spcPts val="0"/>
              </a:spcBef>
              <a:spcAft>
                <a:spcPts val="0"/>
              </a:spcAft>
              <a:buSzPct val="100000"/>
            </a:pPr>
            <a:r>
              <a:rPr lang="zh-CN" altLang="en-US" sz="2200" spc="300" dirty="0">
                <a:solidFill>
                  <a:schemeClr val="dk1"/>
                </a:solidFill>
                <a:latin typeface="+mj-ea"/>
                <a:ea typeface="+mj-ea"/>
              </a:rPr>
              <a:t>实现的新功能</a:t>
            </a:r>
          </a:p>
        </p:txBody>
      </p:sp>
      <p:sp>
        <p:nvSpPr>
          <p:cNvPr id="7" name="序号"/>
          <p:cNvSpPr txBox="1"/>
          <p:nvPr>
            <p:custDataLst>
              <p:tags r:id="rId9"/>
            </p:custDataLst>
          </p:nvPr>
        </p:nvSpPr>
        <p:spPr>
          <a:xfrm>
            <a:off x="1105695" y="2535270"/>
            <a:ext cx="1292940" cy="720000"/>
          </a:xfrm>
          <a:prstGeom prst="rect">
            <a:avLst/>
          </a:prstGeom>
          <a:noFill/>
        </p:spPr>
        <p:txBody>
          <a:bodyPr wrap="none" lIns="0" tIns="0" rIns="0" bIns="0" rtlCol="0" anchor="ctr" anchorCtr="0">
            <a:noAutofit/>
          </a:bodyPr>
          <a:lstStyle/>
          <a:p>
            <a:pPr algn="ctr">
              <a:lnSpc>
                <a:spcPct val="100000"/>
              </a:lnSpc>
            </a:pPr>
            <a:r>
              <a:rPr lang="en-US" sz="3200" b="1" dirty="0">
                <a:solidFill>
                  <a:schemeClr val="accent1"/>
                </a:solidFill>
                <a:latin typeface="+mj-ea"/>
                <a:ea typeface="+mj-ea"/>
              </a:rPr>
              <a:t>02</a:t>
            </a:r>
          </a:p>
        </p:txBody>
      </p:sp>
      <p:sp>
        <p:nvSpPr>
          <p:cNvPr id="15" name="项标题"/>
          <p:cNvSpPr txBox="1"/>
          <p:nvPr>
            <p:custDataLst>
              <p:tags r:id="rId10"/>
            </p:custDataLst>
          </p:nvPr>
        </p:nvSpPr>
        <p:spPr>
          <a:xfrm>
            <a:off x="2832100" y="2535270"/>
            <a:ext cx="4626986" cy="720000"/>
          </a:xfrm>
          <a:prstGeom prst="rect">
            <a:avLst/>
          </a:prstGeom>
          <a:noFill/>
        </p:spPr>
        <p:txBody>
          <a:bodyPr wrap="square" lIns="0" tIns="0" rIns="0" bIns="0" rtlCol="0" anchor="ctr" anchorCtr="0">
            <a:normAutofit/>
          </a:bodyPr>
          <a:lstStyle/>
          <a:p>
            <a:pPr marL="0" indent="0" algn="l">
              <a:lnSpc>
                <a:spcPct val="100000"/>
              </a:lnSpc>
              <a:spcBef>
                <a:spcPts val="0"/>
              </a:spcBef>
              <a:spcAft>
                <a:spcPts val="0"/>
              </a:spcAft>
              <a:buSzPct val="100000"/>
            </a:pPr>
            <a:r>
              <a:rPr lang="zh-CN" altLang="en-US" sz="2200" spc="300" dirty="0">
                <a:solidFill>
                  <a:schemeClr val="dk1"/>
                </a:solidFill>
                <a:latin typeface="+mj-ea"/>
                <a:ea typeface="+mj-ea"/>
              </a:rPr>
              <a:t>第三方云平台测试</a:t>
            </a:r>
          </a:p>
        </p:txBody>
      </p:sp>
      <p:sp>
        <p:nvSpPr>
          <p:cNvPr id="16" name="序号"/>
          <p:cNvSpPr txBox="1"/>
          <p:nvPr>
            <p:custDataLst>
              <p:tags r:id="rId11"/>
            </p:custDataLst>
          </p:nvPr>
        </p:nvSpPr>
        <p:spPr>
          <a:xfrm>
            <a:off x="1105695" y="3602730"/>
            <a:ext cx="1292940" cy="720000"/>
          </a:xfrm>
          <a:prstGeom prst="rect">
            <a:avLst/>
          </a:prstGeom>
          <a:noFill/>
        </p:spPr>
        <p:txBody>
          <a:bodyPr wrap="none" lIns="0" tIns="0" rIns="0" bIns="0" rtlCol="0" anchor="ctr" anchorCtr="0">
            <a:noAutofit/>
          </a:bodyPr>
          <a:lstStyle/>
          <a:p>
            <a:pPr algn="ctr">
              <a:lnSpc>
                <a:spcPct val="100000"/>
              </a:lnSpc>
            </a:pPr>
            <a:r>
              <a:rPr lang="en-US" sz="3200" b="1" dirty="0">
                <a:solidFill>
                  <a:schemeClr val="accent1"/>
                </a:solidFill>
                <a:latin typeface="+mj-ea"/>
                <a:ea typeface="+mj-ea"/>
              </a:rPr>
              <a:t>03</a:t>
            </a:r>
          </a:p>
        </p:txBody>
      </p:sp>
      <p:sp>
        <p:nvSpPr>
          <p:cNvPr id="17" name="项标题"/>
          <p:cNvSpPr txBox="1"/>
          <p:nvPr>
            <p:custDataLst>
              <p:tags r:id="rId12"/>
            </p:custDataLst>
          </p:nvPr>
        </p:nvSpPr>
        <p:spPr>
          <a:xfrm>
            <a:off x="2832100" y="3602730"/>
            <a:ext cx="4626986" cy="720000"/>
          </a:xfrm>
          <a:prstGeom prst="rect">
            <a:avLst/>
          </a:prstGeom>
          <a:noFill/>
        </p:spPr>
        <p:txBody>
          <a:bodyPr wrap="square" lIns="0" tIns="0" rIns="0" bIns="0" rtlCol="0" anchor="ctr" anchorCtr="0">
            <a:normAutofit/>
          </a:bodyPr>
          <a:lstStyle/>
          <a:p>
            <a:pPr marL="0" indent="0" algn="l">
              <a:lnSpc>
                <a:spcPct val="100000"/>
              </a:lnSpc>
              <a:spcBef>
                <a:spcPts val="0"/>
              </a:spcBef>
              <a:spcAft>
                <a:spcPts val="0"/>
              </a:spcAft>
              <a:buSzPct val="100000"/>
            </a:pPr>
            <a:r>
              <a:rPr lang="zh-CN" altLang="en-US" sz="2200" spc="300" dirty="0">
                <a:solidFill>
                  <a:schemeClr val="dk1"/>
                </a:solidFill>
                <a:latin typeface="+mj-ea"/>
                <a:ea typeface="+mj-ea"/>
              </a:rPr>
              <a:t>用户体验</a:t>
            </a:r>
          </a:p>
        </p:txBody>
      </p:sp>
      <p:sp>
        <p:nvSpPr>
          <p:cNvPr id="27" name="序号"/>
          <p:cNvSpPr txBox="1"/>
          <p:nvPr>
            <p:custDataLst>
              <p:tags r:id="rId13"/>
            </p:custDataLst>
          </p:nvPr>
        </p:nvSpPr>
        <p:spPr>
          <a:xfrm>
            <a:off x="1105695" y="4670190"/>
            <a:ext cx="1292940" cy="720000"/>
          </a:xfrm>
          <a:prstGeom prst="rect">
            <a:avLst/>
          </a:prstGeom>
          <a:noFill/>
        </p:spPr>
        <p:txBody>
          <a:bodyPr wrap="none" lIns="0" tIns="0" rIns="0" bIns="0" rtlCol="0" anchor="ctr" anchorCtr="0">
            <a:noAutofit/>
          </a:bodyPr>
          <a:lstStyle/>
          <a:p>
            <a:pPr algn="ctr">
              <a:lnSpc>
                <a:spcPct val="100000"/>
              </a:lnSpc>
            </a:pPr>
            <a:r>
              <a:rPr lang="en-US" sz="3200" b="1" dirty="0">
                <a:solidFill>
                  <a:schemeClr val="accent1"/>
                </a:solidFill>
                <a:latin typeface="+mj-ea"/>
                <a:ea typeface="+mj-ea"/>
              </a:rPr>
              <a:t>04</a:t>
            </a:r>
          </a:p>
        </p:txBody>
      </p:sp>
      <p:sp>
        <p:nvSpPr>
          <p:cNvPr id="28" name="项标题"/>
          <p:cNvSpPr txBox="1"/>
          <p:nvPr>
            <p:custDataLst>
              <p:tags r:id="rId14"/>
            </p:custDataLst>
          </p:nvPr>
        </p:nvSpPr>
        <p:spPr>
          <a:xfrm>
            <a:off x="2832100" y="4670190"/>
            <a:ext cx="4626986" cy="720000"/>
          </a:xfrm>
          <a:prstGeom prst="rect">
            <a:avLst/>
          </a:prstGeom>
          <a:noFill/>
        </p:spPr>
        <p:txBody>
          <a:bodyPr wrap="square" lIns="0" tIns="0" rIns="0" bIns="0" rtlCol="0" anchor="ctr" anchorCtr="0">
            <a:normAutofit/>
          </a:bodyPr>
          <a:lstStyle/>
          <a:p>
            <a:pPr marL="0" indent="0" algn="l">
              <a:lnSpc>
                <a:spcPct val="100000"/>
              </a:lnSpc>
              <a:spcBef>
                <a:spcPts val="0"/>
              </a:spcBef>
              <a:spcAft>
                <a:spcPts val="0"/>
              </a:spcAft>
              <a:buSzPct val="100000"/>
            </a:pPr>
            <a:r>
              <a:rPr lang="zh-CN" altLang="en-US" sz="2200" spc="300" dirty="0">
                <a:solidFill>
                  <a:schemeClr val="dk1"/>
                </a:solidFill>
                <a:latin typeface="+mj-ea"/>
                <a:ea typeface="+mj-ea"/>
              </a:rPr>
              <a:t>未来改进</a:t>
            </a:r>
          </a:p>
        </p:txBody>
      </p:sp>
      <p:sp>
        <p:nvSpPr>
          <p:cNvPr id="95" name="任意多边形: 形状 94"/>
          <p:cNvSpPr/>
          <p:nvPr userDrawn="1">
            <p:custDataLst>
              <p:tags r:id="rId15"/>
            </p:custDataLst>
          </p:nvPr>
        </p:nvSpPr>
        <p:spPr>
          <a:xfrm>
            <a:off x="9617622" y="2834453"/>
            <a:ext cx="1544357" cy="216071"/>
          </a:xfrm>
          <a:custGeom>
            <a:avLst/>
            <a:gdLst/>
            <a:ahLst/>
            <a:cxnLst/>
            <a:rect l="l" t="t" r="r" b="b"/>
            <a:pathLst>
              <a:path w="1544357" h="216071">
                <a:moveTo>
                  <a:pt x="293545" y="38575"/>
                </a:moveTo>
                <a:cubicBezTo>
                  <a:pt x="276101" y="38575"/>
                  <a:pt x="262366" y="45049"/>
                  <a:pt x="252341" y="57997"/>
                </a:cubicBezTo>
                <a:cubicBezTo>
                  <a:pt x="242315" y="70945"/>
                  <a:pt x="237302" y="87714"/>
                  <a:pt x="237302" y="108305"/>
                </a:cubicBezTo>
                <a:cubicBezTo>
                  <a:pt x="237302" y="128626"/>
                  <a:pt x="242203" y="145239"/>
                  <a:pt x="252004" y="158142"/>
                </a:cubicBezTo>
                <a:cubicBezTo>
                  <a:pt x="261804" y="171045"/>
                  <a:pt x="275247" y="177496"/>
                  <a:pt x="292331" y="177496"/>
                </a:cubicBezTo>
                <a:cubicBezTo>
                  <a:pt x="309775" y="177496"/>
                  <a:pt x="323353" y="171315"/>
                  <a:pt x="333064" y="158951"/>
                </a:cubicBezTo>
                <a:cubicBezTo>
                  <a:pt x="342775" y="146587"/>
                  <a:pt x="347630" y="129975"/>
                  <a:pt x="347630" y="109114"/>
                </a:cubicBezTo>
                <a:cubicBezTo>
                  <a:pt x="347630" y="87355"/>
                  <a:pt x="342910" y="70158"/>
                  <a:pt x="333468" y="57525"/>
                </a:cubicBezTo>
                <a:cubicBezTo>
                  <a:pt x="324027" y="44891"/>
                  <a:pt x="310719" y="38575"/>
                  <a:pt x="293545" y="38575"/>
                </a:cubicBezTo>
                <a:close/>
                <a:moveTo>
                  <a:pt x="1222251" y="3507"/>
                </a:moveTo>
                <a:lnTo>
                  <a:pt x="1385990" y="3507"/>
                </a:lnTo>
                <a:lnTo>
                  <a:pt x="1385990" y="39923"/>
                </a:lnTo>
                <a:lnTo>
                  <a:pt x="1326375" y="39923"/>
                </a:lnTo>
                <a:lnTo>
                  <a:pt x="1326375" y="212429"/>
                </a:lnTo>
                <a:lnTo>
                  <a:pt x="1281731" y="212429"/>
                </a:lnTo>
                <a:lnTo>
                  <a:pt x="1281731" y="39923"/>
                </a:lnTo>
                <a:lnTo>
                  <a:pt x="1222251" y="39923"/>
                </a:lnTo>
                <a:close/>
                <a:moveTo>
                  <a:pt x="1003683" y="3507"/>
                </a:moveTo>
                <a:lnTo>
                  <a:pt x="1052238" y="3507"/>
                </a:lnTo>
                <a:lnTo>
                  <a:pt x="1137480" y="134876"/>
                </a:lnTo>
                <a:cubicBezTo>
                  <a:pt x="1143144" y="143598"/>
                  <a:pt x="1146606" y="149128"/>
                  <a:pt x="1147865" y="151465"/>
                </a:cubicBezTo>
                <a:lnTo>
                  <a:pt x="1148540" y="151465"/>
                </a:lnTo>
                <a:cubicBezTo>
                  <a:pt x="1147640" y="146430"/>
                  <a:pt x="1147191" y="136809"/>
                  <a:pt x="1147191" y="122602"/>
                </a:cubicBezTo>
                <a:lnTo>
                  <a:pt x="1147191" y="3507"/>
                </a:lnTo>
                <a:lnTo>
                  <a:pt x="1189407" y="3507"/>
                </a:lnTo>
                <a:lnTo>
                  <a:pt x="1189407" y="212429"/>
                </a:lnTo>
                <a:lnTo>
                  <a:pt x="1143819" y="212429"/>
                </a:lnTo>
                <a:lnTo>
                  <a:pt x="1055340" y="77284"/>
                </a:lnTo>
                <a:cubicBezTo>
                  <a:pt x="1050755" y="70270"/>
                  <a:pt x="1047428" y="64606"/>
                  <a:pt x="1045360" y="60290"/>
                </a:cubicBezTo>
                <a:lnTo>
                  <a:pt x="1044685" y="60290"/>
                </a:lnTo>
                <a:cubicBezTo>
                  <a:pt x="1045495" y="67483"/>
                  <a:pt x="1045899" y="78588"/>
                  <a:pt x="1045899" y="93604"/>
                </a:cubicBezTo>
                <a:lnTo>
                  <a:pt x="1045899" y="212429"/>
                </a:lnTo>
                <a:lnTo>
                  <a:pt x="1003683" y="212429"/>
                </a:lnTo>
                <a:close/>
                <a:moveTo>
                  <a:pt x="841758" y="3507"/>
                </a:moveTo>
                <a:lnTo>
                  <a:pt x="960584" y="3507"/>
                </a:lnTo>
                <a:lnTo>
                  <a:pt x="960584" y="39923"/>
                </a:lnTo>
                <a:lnTo>
                  <a:pt x="886267" y="39923"/>
                </a:lnTo>
                <a:lnTo>
                  <a:pt x="886267" y="89153"/>
                </a:lnTo>
                <a:lnTo>
                  <a:pt x="955323" y="89153"/>
                </a:lnTo>
                <a:lnTo>
                  <a:pt x="955323" y="125434"/>
                </a:lnTo>
                <a:lnTo>
                  <a:pt x="886267" y="125434"/>
                </a:lnTo>
                <a:lnTo>
                  <a:pt x="886267" y="176013"/>
                </a:lnTo>
                <a:lnTo>
                  <a:pt x="965439" y="176013"/>
                </a:lnTo>
                <a:lnTo>
                  <a:pt x="965439" y="212429"/>
                </a:lnTo>
                <a:lnTo>
                  <a:pt x="841758" y="212429"/>
                </a:lnTo>
                <a:close/>
                <a:moveTo>
                  <a:pt x="650751" y="3507"/>
                </a:moveTo>
                <a:lnTo>
                  <a:pt x="814490" y="3507"/>
                </a:lnTo>
                <a:lnTo>
                  <a:pt x="814490" y="39923"/>
                </a:lnTo>
                <a:lnTo>
                  <a:pt x="754875" y="39923"/>
                </a:lnTo>
                <a:lnTo>
                  <a:pt x="754875" y="212429"/>
                </a:lnTo>
                <a:lnTo>
                  <a:pt x="710231" y="212429"/>
                </a:lnTo>
                <a:lnTo>
                  <a:pt x="710231" y="39923"/>
                </a:lnTo>
                <a:lnTo>
                  <a:pt x="650751" y="39923"/>
                </a:lnTo>
                <a:close/>
                <a:moveTo>
                  <a:pt x="432183" y="3507"/>
                </a:moveTo>
                <a:lnTo>
                  <a:pt x="480738" y="3507"/>
                </a:lnTo>
                <a:lnTo>
                  <a:pt x="565980" y="134876"/>
                </a:lnTo>
                <a:cubicBezTo>
                  <a:pt x="571644" y="143598"/>
                  <a:pt x="575106" y="149128"/>
                  <a:pt x="576365" y="151465"/>
                </a:cubicBezTo>
                <a:lnTo>
                  <a:pt x="577040" y="151465"/>
                </a:lnTo>
                <a:cubicBezTo>
                  <a:pt x="576140" y="146430"/>
                  <a:pt x="575691" y="136809"/>
                  <a:pt x="575691" y="122602"/>
                </a:cubicBezTo>
                <a:lnTo>
                  <a:pt x="575691" y="3507"/>
                </a:lnTo>
                <a:lnTo>
                  <a:pt x="617907" y="3507"/>
                </a:lnTo>
                <a:lnTo>
                  <a:pt x="617907" y="212429"/>
                </a:lnTo>
                <a:lnTo>
                  <a:pt x="572319" y="212429"/>
                </a:lnTo>
                <a:lnTo>
                  <a:pt x="483840" y="77284"/>
                </a:lnTo>
                <a:cubicBezTo>
                  <a:pt x="479255" y="70270"/>
                  <a:pt x="475928" y="64606"/>
                  <a:pt x="473860" y="60290"/>
                </a:cubicBezTo>
                <a:lnTo>
                  <a:pt x="473185" y="60290"/>
                </a:lnTo>
                <a:cubicBezTo>
                  <a:pt x="473995" y="67483"/>
                  <a:pt x="474399" y="78588"/>
                  <a:pt x="474399" y="93604"/>
                </a:cubicBezTo>
                <a:lnTo>
                  <a:pt x="474399" y="212429"/>
                </a:lnTo>
                <a:lnTo>
                  <a:pt x="432183" y="212429"/>
                </a:lnTo>
                <a:close/>
                <a:moveTo>
                  <a:pt x="1483798" y="0"/>
                </a:moveTo>
                <a:cubicBezTo>
                  <a:pt x="1504209" y="0"/>
                  <a:pt x="1521338" y="2653"/>
                  <a:pt x="1535186" y="7958"/>
                </a:cubicBezTo>
                <a:lnTo>
                  <a:pt x="1535186" y="49769"/>
                </a:lnTo>
                <a:cubicBezTo>
                  <a:pt x="1521159" y="40238"/>
                  <a:pt x="1504749" y="35472"/>
                  <a:pt x="1485956" y="35472"/>
                </a:cubicBezTo>
                <a:cubicBezTo>
                  <a:pt x="1474986" y="35472"/>
                  <a:pt x="1466219" y="37473"/>
                  <a:pt x="1459655" y="41474"/>
                </a:cubicBezTo>
                <a:cubicBezTo>
                  <a:pt x="1453091" y="45476"/>
                  <a:pt x="1449810" y="50848"/>
                  <a:pt x="1449810" y="57592"/>
                </a:cubicBezTo>
                <a:cubicBezTo>
                  <a:pt x="1449810" y="62987"/>
                  <a:pt x="1452057" y="67955"/>
                  <a:pt x="1456553" y="72496"/>
                </a:cubicBezTo>
                <a:cubicBezTo>
                  <a:pt x="1461049" y="77037"/>
                  <a:pt x="1472154" y="83173"/>
                  <a:pt x="1489868" y="90906"/>
                </a:cubicBezTo>
                <a:cubicBezTo>
                  <a:pt x="1510638" y="99808"/>
                  <a:pt x="1524913" y="109204"/>
                  <a:pt x="1532690" y="119095"/>
                </a:cubicBezTo>
                <a:cubicBezTo>
                  <a:pt x="1540468" y="128986"/>
                  <a:pt x="1544357" y="140765"/>
                  <a:pt x="1544357" y="154433"/>
                </a:cubicBezTo>
                <a:cubicBezTo>
                  <a:pt x="1544357" y="174484"/>
                  <a:pt x="1537254" y="189770"/>
                  <a:pt x="1523047" y="200290"/>
                </a:cubicBezTo>
                <a:cubicBezTo>
                  <a:pt x="1508840" y="210811"/>
                  <a:pt x="1488654" y="216071"/>
                  <a:pt x="1462488" y="216071"/>
                </a:cubicBezTo>
                <a:cubicBezTo>
                  <a:pt x="1438570" y="216071"/>
                  <a:pt x="1418968" y="212204"/>
                  <a:pt x="1403682" y="204471"/>
                </a:cubicBezTo>
                <a:lnTo>
                  <a:pt x="1403682" y="159828"/>
                </a:lnTo>
                <a:cubicBezTo>
                  <a:pt x="1420497" y="173765"/>
                  <a:pt x="1439604" y="180733"/>
                  <a:pt x="1461004" y="180733"/>
                </a:cubicBezTo>
                <a:cubicBezTo>
                  <a:pt x="1473143" y="180733"/>
                  <a:pt x="1482270" y="178643"/>
                  <a:pt x="1488384" y="174462"/>
                </a:cubicBezTo>
                <a:cubicBezTo>
                  <a:pt x="1494498" y="170280"/>
                  <a:pt x="1497555" y="164908"/>
                  <a:pt x="1497555" y="158344"/>
                </a:cubicBezTo>
                <a:cubicBezTo>
                  <a:pt x="1497555" y="152679"/>
                  <a:pt x="1495128" y="147329"/>
                  <a:pt x="1490272" y="142294"/>
                </a:cubicBezTo>
                <a:cubicBezTo>
                  <a:pt x="1485417" y="137258"/>
                  <a:pt x="1472603" y="130425"/>
                  <a:pt x="1451833" y="121793"/>
                </a:cubicBezTo>
                <a:cubicBezTo>
                  <a:pt x="1419193" y="107946"/>
                  <a:pt x="1402873" y="87804"/>
                  <a:pt x="1402873" y="61369"/>
                </a:cubicBezTo>
                <a:cubicBezTo>
                  <a:pt x="1402873" y="41946"/>
                  <a:pt x="1410268" y="26863"/>
                  <a:pt x="1425060" y="16118"/>
                </a:cubicBezTo>
                <a:cubicBezTo>
                  <a:pt x="1439851" y="5373"/>
                  <a:pt x="1459431" y="0"/>
                  <a:pt x="1483798" y="0"/>
                </a:cubicBezTo>
                <a:close/>
                <a:moveTo>
                  <a:pt x="294894" y="0"/>
                </a:moveTo>
                <a:cubicBezTo>
                  <a:pt x="324746" y="0"/>
                  <a:pt x="348777" y="9936"/>
                  <a:pt x="366985" y="29808"/>
                </a:cubicBezTo>
                <a:cubicBezTo>
                  <a:pt x="385193" y="49679"/>
                  <a:pt x="394297" y="75216"/>
                  <a:pt x="394297" y="106417"/>
                </a:cubicBezTo>
                <a:cubicBezTo>
                  <a:pt x="394297" y="138967"/>
                  <a:pt x="384833" y="165380"/>
                  <a:pt x="365906" y="185656"/>
                </a:cubicBezTo>
                <a:cubicBezTo>
                  <a:pt x="346978" y="205933"/>
                  <a:pt x="322184" y="216071"/>
                  <a:pt x="291522" y="216071"/>
                </a:cubicBezTo>
                <a:cubicBezTo>
                  <a:pt x="261580" y="216071"/>
                  <a:pt x="237257" y="206247"/>
                  <a:pt x="218554" y="186600"/>
                </a:cubicBezTo>
                <a:cubicBezTo>
                  <a:pt x="199852" y="166954"/>
                  <a:pt x="190500" y="141664"/>
                  <a:pt x="190500" y="110733"/>
                </a:cubicBezTo>
                <a:cubicBezTo>
                  <a:pt x="190500" y="78003"/>
                  <a:pt x="200054" y="51365"/>
                  <a:pt x="219161" y="30819"/>
                </a:cubicBezTo>
                <a:cubicBezTo>
                  <a:pt x="238269" y="10273"/>
                  <a:pt x="263513" y="0"/>
                  <a:pt x="294894" y="0"/>
                </a:cubicBezTo>
                <a:close/>
                <a:moveTo>
                  <a:pt x="110868" y="0"/>
                </a:moveTo>
                <a:cubicBezTo>
                  <a:pt x="131279" y="0"/>
                  <a:pt x="148363" y="2653"/>
                  <a:pt x="162121" y="7958"/>
                </a:cubicBezTo>
                <a:lnTo>
                  <a:pt x="162121" y="50983"/>
                </a:lnTo>
                <a:cubicBezTo>
                  <a:pt x="148004" y="42711"/>
                  <a:pt x="131998" y="38575"/>
                  <a:pt x="114105" y="38575"/>
                </a:cubicBezTo>
                <a:cubicBezTo>
                  <a:pt x="93694" y="38575"/>
                  <a:pt x="77374" y="45094"/>
                  <a:pt x="65145" y="58132"/>
                </a:cubicBezTo>
                <a:cubicBezTo>
                  <a:pt x="52916" y="71169"/>
                  <a:pt x="46802" y="88209"/>
                  <a:pt x="46802" y="109249"/>
                </a:cubicBezTo>
                <a:cubicBezTo>
                  <a:pt x="46802" y="129750"/>
                  <a:pt x="52602" y="146250"/>
                  <a:pt x="64201" y="158749"/>
                </a:cubicBezTo>
                <a:cubicBezTo>
                  <a:pt x="75800" y="171247"/>
                  <a:pt x="91491" y="177496"/>
                  <a:pt x="111273" y="177496"/>
                </a:cubicBezTo>
                <a:cubicBezTo>
                  <a:pt x="129885" y="177496"/>
                  <a:pt x="146835" y="173000"/>
                  <a:pt x="162121" y="164009"/>
                </a:cubicBezTo>
                <a:lnTo>
                  <a:pt x="162121" y="204876"/>
                </a:lnTo>
                <a:cubicBezTo>
                  <a:pt x="146925" y="212339"/>
                  <a:pt x="127098" y="216071"/>
                  <a:pt x="102641" y="216071"/>
                </a:cubicBezTo>
                <a:cubicBezTo>
                  <a:pt x="71170" y="216071"/>
                  <a:pt x="46195" y="206652"/>
                  <a:pt x="27717" y="187814"/>
                </a:cubicBezTo>
                <a:cubicBezTo>
                  <a:pt x="9239" y="168977"/>
                  <a:pt x="0" y="143867"/>
                  <a:pt x="0" y="112486"/>
                </a:cubicBezTo>
                <a:cubicBezTo>
                  <a:pt x="0" y="79487"/>
                  <a:pt x="10318" y="52489"/>
                  <a:pt x="30954" y="31494"/>
                </a:cubicBezTo>
                <a:cubicBezTo>
                  <a:pt x="51590" y="10498"/>
                  <a:pt x="78228" y="0"/>
                  <a:pt x="110868" y="0"/>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2"/>
            </p:custDataLst>
          </p:nvPr>
        </p:nvSpPr>
        <p:spPr/>
        <p:txBody>
          <a:bodyPr/>
          <a:lstStyle/>
          <a:p>
            <a:r>
              <a:rPr lang="zh-CN" altLang="en-US" dirty="0"/>
              <a:t>未来改进方案</a:t>
            </a:r>
          </a:p>
        </p:txBody>
      </p:sp>
      <p:sp>
        <p:nvSpPr>
          <p:cNvPr id="2" name="对象2"/>
          <p:cNvSpPr/>
          <p:nvPr>
            <p:custDataLst>
              <p:tags r:id="rId3"/>
            </p:custDataLst>
          </p:nvPr>
        </p:nvSpPr>
        <p:spPr>
          <a:xfrm>
            <a:off x="695481" y="2068903"/>
            <a:ext cx="10800198" cy="1241148"/>
          </a:xfrm>
          <a:prstGeom prst="roundRect">
            <a:avLst>
              <a:gd name="adj" fmla="val 50000"/>
            </a:avLst>
          </a:prstGeom>
          <a:noFill/>
          <a:ln>
            <a:solidFill>
              <a:schemeClr val="accent1">
                <a:lumMod val="60000"/>
                <a:lumOff val="40000"/>
              </a:schemeClr>
            </a:solidFill>
            <a:prstDash val="dash"/>
          </a:ln>
        </p:spPr>
        <p:txBody>
          <a:bodyPr wrap="square"/>
          <a:lstStyle/>
          <a:p>
            <a:pPr algn="just"/>
            <a:endParaRPr lang="zh-CN" altLang="en-US"/>
          </a:p>
        </p:txBody>
      </p:sp>
      <p:sp>
        <p:nvSpPr>
          <p:cNvPr id="4" name="对象2"/>
          <p:cNvSpPr/>
          <p:nvPr>
            <p:custDataLst>
              <p:tags r:id="rId4"/>
            </p:custDataLst>
          </p:nvPr>
        </p:nvSpPr>
        <p:spPr>
          <a:xfrm>
            <a:off x="695481" y="2068903"/>
            <a:ext cx="10800198" cy="2539255"/>
          </a:xfrm>
          <a:prstGeom prst="roundRect">
            <a:avLst>
              <a:gd name="adj" fmla="val 25001"/>
            </a:avLst>
          </a:prstGeom>
          <a:noFill/>
          <a:ln>
            <a:solidFill>
              <a:schemeClr val="accent1">
                <a:lumMod val="60000"/>
                <a:lumOff val="40000"/>
              </a:schemeClr>
            </a:solidFill>
            <a:prstDash val="dash"/>
          </a:ln>
        </p:spPr>
        <p:txBody>
          <a:bodyPr wrap="square"/>
          <a:lstStyle/>
          <a:p>
            <a:pPr algn="just"/>
            <a:endParaRPr lang="zh-CN" altLang="en-US"/>
          </a:p>
        </p:txBody>
      </p:sp>
      <p:sp>
        <p:nvSpPr>
          <p:cNvPr id="10" name="对象2"/>
          <p:cNvSpPr/>
          <p:nvPr>
            <p:custDataLst>
              <p:tags r:id="rId5"/>
            </p:custDataLst>
          </p:nvPr>
        </p:nvSpPr>
        <p:spPr>
          <a:xfrm>
            <a:off x="695481" y="2068903"/>
            <a:ext cx="10800198" cy="3941316"/>
          </a:xfrm>
          <a:prstGeom prst="roundRect">
            <a:avLst>
              <a:gd name="adj" fmla="val 15703"/>
            </a:avLst>
          </a:prstGeom>
          <a:noFill/>
          <a:ln>
            <a:solidFill>
              <a:schemeClr val="accent1">
                <a:lumMod val="60000"/>
                <a:lumOff val="40000"/>
              </a:schemeClr>
            </a:solidFill>
            <a:prstDash val="dash"/>
          </a:ln>
        </p:spPr>
        <p:txBody>
          <a:bodyPr wrap="square"/>
          <a:lstStyle/>
          <a:p>
            <a:pPr algn="just"/>
            <a:endParaRPr lang="zh-CN" altLang="en-US"/>
          </a:p>
        </p:txBody>
      </p:sp>
      <p:sp>
        <p:nvSpPr>
          <p:cNvPr id="12" name="对象4"/>
          <p:cNvSpPr/>
          <p:nvPr>
            <p:custDataLst>
              <p:tags r:id="rId6"/>
            </p:custDataLst>
          </p:nvPr>
        </p:nvSpPr>
        <p:spPr>
          <a:xfrm>
            <a:off x="1897056" y="2773844"/>
            <a:ext cx="8398056" cy="1042169"/>
          </a:xfrm>
          <a:prstGeom prst="roundRect">
            <a:avLst/>
          </a:prstGeom>
          <a:solidFill>
            <a:schemeClr val="accent1">
              <a:lumMod val="10000"/>
              <a:lumOff val="9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72185" numCol="1" spcCol="0" rtlCol="0" fromWordArt="0" anchor="ctr" anchorCtr="0" forceAA="0" compatLnSpc="1">
            <a:noAutofit/>
          </a:bodyPr>
          <a:lstStyle/>
          <a:p>
            <a:pPr lvl="0" algn="l">
              <a:spcBef>
                <a:spcPct val="0"/>
              </a:spcBef>
              <a:spcAft>
                <a:spcPct val="0"/>
              </a:spcAft>
              <a:buClrTx/>
              <a:buSzTx/>
              <a:buFontTx/>
            </a:pPr>
            <a:r>
              <a:rPr lang="zh-CN" altLang="en-US" sz="1600" dirty="0">
                <a:solidFill>
                  <a:schemeClr val="dk1"/>
                </a:solidFill>
                <a:cs typeface="汉仪中黑 简" panose="00020600040101010101" charset="-122"/>
                <a:sym typeface="+mn-ea"/>
              </a:rPr>
              <a:t>自动备份与多端同步：支持数据自动定时备份，确保用户无需手动操作即可保存最新数据；支持手机、平板等多设备同步记账。</a:t>
            </a:r>
            <a:endParaRPr lang="zh-CN" altLang="en-US" sz="1600" dirty="0">
              <a:solidFill>
                <a:srgbClr val="262626"/>
              </a:solidFill>
              <a:latin typeface="+mn-ea"/>
              <a:cs typeface="+mn-ea"/>
              <a:sym typeface="+mn-ea"/>
            </a:endParaRPr>
          </a:p>
        </p:txBody>
      </p:sp>
      <p:sp>
        <p:nvSpPr>
          <p:cNvPr id="13" name="对象5"/>
          <p:cNvSpPr/>
          <p:nvPr>
            <p:custDataLst>
              <p:tags r:id="rId7"/>
            </p:custDataLst>
          </p:nvPr>
        </p:nvSpPr>
        <p:spPr>
          <a:xfrm>
            <a:off x="2107903" y="2928169"/>
            <a:ext cx="733230" cy="734154"/>
          </a:xfrm>
          <a:prstGeom prst="ellipse">
            <a:avLst/>
          </a:prstGeom>
          <a:gradFill>
            <a:gsLst>
              <a:gs pos="0">
                <a:schemeClr val="accent1">
                  <a:alpha val="100000"/>
                </a:schemeClr>
              </a:gs>
              <a:gs pos="100000">
                <a:schemeClr val="accent2">
                  <a:alpha val="100000"/>
                </a:schemeClr>
              </a:gs>
            </a:gsLst>
            <a:lin ang="0" scaled="0"/>
          </a:gradFill>
          <a:ln w="25400">
            <a:noFill/>
          </a:ln>
          <a:effectLst/>
          <a:extLs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numCol="1" spcCol="0" rtlCol="0" fromWordArt="0" anchor="ctr" anchorCtr="1" forceAA="0" compatLnSpc="1">
            <a:noAutofit/>
          </a:bodyPr>
          <a:lstStyle/>
          <a:p>
            <a:pPr lvl="0" algn="l">
              <a:spcBef>
                <a:spcPct val="0"/>
              </a:spcBef>
              <a:spcAft>
                <a:spcPct val="0"/>
              </a:spcAft>
              <a:buClrTx/>
              <a:buSzTx/>
              <a:buFontTx/>
            </a:pPr>
            <a:r>
              <a:rPr lang="en-US" altLang="zh-CN" sz="2000" b="1">
                <a:solidFill>
                  <a:srgbClr val="FFFFFF"/>
                </a:solidFill>
                <a:latin typeface="+mn-ea"/>
                <a:cs typeface="+mn-ea"/>
                <a:sym typeface="+mn-ea"/>
              </a:rPr>
              <a:t>1</a:t>
            </a:r>
            <a:endParaRPr lang="en-US" altLang="zh-CN" sz="2000" b="1" dirty="0">
              <a:solidFill>
                <a:srgbClr val="FFFFFF"/>
              </a:solidFill>
              <a:latin typeface="+mn-ea"/>
              <a:cs typeface="+mn-ea"/>
              <a:sym typeface="+mn-ea"/>
            </a:endParaRPr>
          </a:p>
        </p:txBody>
      </p:sp>
      <p:sp>
        <p:nvSpPr>
          <p:cNvPr id="15" name="对象7"/>
          <p:cNvSpPr/>
          <p:nvPr>
            <p:custDataLst>
              <p:tags r:id="rId8"/>
            </p:custDataLst>
          </p:nvPr>
        </p:nvSpPr>
        <p:spPr>
          <a:xfrm>
            <a:off x="1897056" y="4092273"/>
            <a:ext cx="8398056" cy="1042169"/>
          </a:xfrm>
          <a:prstGeom prst="roundRect">
            <a:avLst/>
          </a:prstGeom>
          <a:solidFill>
            <a:schemeClr val="accent1">
              <a:lumMod val="10000"/>
              <a:lumOff val="9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72185" numCol="1" spcCol="0" rtlCol="0" fromWordArt="0" anchor="ctr" anchorCtr="0" forceAA="0" compatLnSpc="1">
            <a:noAutofit/>
          </a:bodyPr>
          <a:lstStyle/>
          <a:p>
            <a:pPr lvl="0" algn="l">
              <a:spcBef>
                <a:spcPct val="0"/>
              </a:spcBef>
              <a:spcAft>
                <a:spcPct val="0"/>
              </a:spcAft>
              <a:buClrTx/>
              <a:buSzTx/>
              <a:buFontTx/>
            </a:pPr>
            <a:r>
              <a:rPr lang="zh-CN" altLang="en-US" sz="1600" dirty="0">
                <a:solidFill>
                  <a:schemeClr val="dk1"/>
                </a:solidFill>
                <a:cs typeface="汉仪中黑 简" panose="00020600040101010101" charset="-122"/>
                <a:sym typeface="+mn-ea"/>
              </a:rPr>
              <a:t>本地存储优化：提供加密存储方案，确保即使在本地设备中存储的数据也安全无虞。</a:t>
            </a:r>
            <a:endParaRPr lang="zh-CN" altLang="en-US" sz="1600" dirty="0">
              <a:solidFill>
                <a:srgbClr val="262626"/>
              </a:solidFill>
              <a:latin typeface="+mn-ea"/>
              <a:cs typeface="+mn-ea"/>
              <a:sym typeface="+mn-ea"/>
            </a:endParaRPr>
          </a:p>
        </p:txBody>
      </p:sp>
      <p:sp>
        <p:nvSpPr>
          <p:cNvPr id="16" name="对象8"/>
          <p:cNvSpPr/>
          <p:nvPr>
            <p:custDataLst>
              <p:tags r:id="rId9"/>
            </p:custDataLst>
          </p:nvPr>
        </p:nvSpPr>
        <p:spPr>
          <a:xfrm>
            <a:off x="2107903" y="4246598"/>
            <a:ext cx="733230" cy="734154"/>
          </a:xfrm>
          <a:prstGeom prst="ellipse">
            <a:avLst/>
          </a:prstGeom>
          <a:gradFill>
            <a:gsLst>
              <a:gs pos="0">
                <a:schemeClr val="accent1">
                  <a:alpha val="100000"/>
                </a:schemeClr>
              </a:gs>
              <a:gs pos="100000">
                <a:schemeClr val="accent2">
                  <a:alpha val="100000"/>
                </a:schemeClr>
              </a:gs>
            </a:gsLst>
            <a:lin ang="0" scaled="0"/>
          </a:gradFill>
          <a:ln w="25400">
            <a:noFill/>
          </a:ln>
          <a:effectLst/>
          <a:extLs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numCol="1" spcCol="0" rtlCol="0" fromWordArt="0" anchor="ctr" anchorCtr="1" forceAA="0" compatLnSpc="1">
            <a:noAutofit/>
          </a:bodyPr>
          <a:lstStyle/>
          <a:p>
            <a:pPr lvl="0" algn="l">
              <a:spcBef>
                <a:spcPct val="0"/>
              </a:spcBef>
              <a:spcAft>
                <a:spcPct val="0"/>
              </a:spcAft>
              <a:buClrTx/>
              <a:buSzTx/>
              <a:buFontTx/>
            </a:pPr>
            <a:r>
              <a:rPr lang="en-US" altLang="zh-CN" sz="2000" b="1">
                <a:solidFill>
                  <a:srgbClr val="FFFFFF"/>
                </a:solidFill>
                <a:latin typeface="+mn-ea"/>
                <a:cs typeface="+mn-ea"/>
                <a:sym typeface="+mn-ea"/>
              </a:rPr>
              <a:t>2</a:t>
            </a:r>
            <a:endParaRPr lang="en-US" altLang="zh-CN" sz="2000" b="1" dirty="0">
              <a:solidFill>
                <a:srgbClr val="FFFFFF"/>
              </a:solidFill>
              <a:latin typeface="+mn-ea"/>
              <a:cs typeface="+mn-ea"/>
              <a:sym typeface="+mn-ea"/>
            </a:endParaRPr>
          </a:p>
        </p:txBody>
      </p:sp>
      <p:sp>
        <p:nvSpPr>
          <p:cNvPr id="18" name="对象10"/>
          <p:cNvSpPr/>
          <p:nvPr>
            <p:custDataLst>
              <p:tags r:id="rId10"/>
            </p:custDataLst>
          </p:nvPr>
        </p:nvSpPr>
        <p:spPr>
          <a:xfrm>
            <a:off x="1897056" y="5399906"/>
            <a:ext cx="8398056" cy="1042169"/>
          </a:xfrm>
          <a:prstGeom prst="roundRect">
            <a:avLst>
              <a:gd name="adj" fmla="val 21493"/>
            </a:avLst>
          </a:prstGeom>
          <a:solidFill>
            <a:schemeClr val="accent1">
              <a:lumMod val="10000"/>
              <a:lumOff val="9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72185" numCol="1" spcCol="0" rtlCol="0" fromWordArt="0" anchor="ctr" anchorCtr="0" forceAA="0" compatLnSpc="1">
            <a:noAutofit/>
          </a:bodyPr>
          <a:lstStyle/>
          <a:p>
            <a:pPr lvl="0" algn="l">
              <a:spcBef>
                <a:spcPct val="0"/>
              </a:spcBef>
              <a:spcAft>
                <a:spcPct val="0"/>
              </a:spcAft>
              <a:buClrTx/>
              <a:buSzTx/>
              <a:buFontTx/>
            </a:pPr>
            <a:r>
              <a:rPr lang="zh-CN" altLang="en-US" sz="1600" dirty="0">
                <a:solidFill>
                  <a:schemeClr val="dk1"/>
                </a:solidFill>
                <a:cs typeface="汉仪中黑 简" panose="00020600040101010101" charset="-122"/>
                <a:sym typeface="+mn-ea"/>
              </a:rPr>
              <a:t>安全提醒与日志监控：用户可以查看最近的登录记录或操作日志，增强数据安全透明度；提供安全提醒功能，例如</a:t>
            </a:r>
            <a:r>
              <a:rPr lang="en-US" altLang="zh-CN" sz="1600" dirty="0">
                <a:solidFill>
                  <a:schemeClr val="dk1"/>
                </a:solidFill>
                <a:cs typeface="汉仪中黑 简" panose="00020600040101010101" charset="-122"/>
                <a:sym typeface="+mn-ea"/>
              </a:rPr>
              <a:t>“</a:t>
            </a:r>
            <a:r>
              <a:rPr lang="zh-CN" altLang="en-US" sz="1600" dirty="0">
                <a:solidFill>
                  <a:schemeClr val="dk1"/>
                </a:solidFill>
                <a:cs typeface="汉仪中黑 简" panose="00020600040101010101" charset="-122"/>
                <a:sym typeface="+mn-ea"/>
              </a:rPr>
              <a:t>检测到新设备登录</a:t>
            </a:r>
            <a:r>
              <a:rPr lang="en-US" altLang="zh-CN" sz="1600" dirty="0">
                <a:solidFill>
                  <a:schemeClr val="dk1"/>
                </a:solidFill>
                <a:cs typeface="汉仪中黑 简" panose="00020600040101010101" charset="-122"/>
                <a:sym typeface="+mn-ea"/>
              </a:rPr>
              <a:t>”</a:t>
            </a:r>
            <a:r>
              <a:rPr lang="zh-CN" altLang="en-US" sz="1600" dirty="0">
                <a:solidFill>
                  <a:schemeClr val="dk1"/>
                </a:solidFill>
                <a:cs typeface="汉仪中黑 简" panose="00020600040101010101" charset="-122"/>
                <a:sym typeface="+mn-ea"/>
              </a:rPr>
              <a:t>。</a:t>
            </a:r>
            <a:endParaRPr lang="zh-CN" altLang="en-US" sz="1600" dirty="0">
              <a:solidFill>
                <a:srgbClr val="262626"/>
              </a:solidFill>
              <a:latin typeface="+mn-ea"/>
              <a:cs typeface="+mn-ea"/>
              <a:sym typeface="+mn-ea"/>
            </a:endParaRPr>
          </a:p>
        </p:txBody>
      </p:sp>
      <p:sp>
        <p:nvSpPr>
          <p:cNvPr id="19" name="对象11"/>
          <p:cNvSpPr/>
          <p:nvPr>
            <p:custDataLst>
              <p:tags r:id="rId11"/>
            </p:custDataLst>
          </p:nvPr>
        </p:nvSpPr>
        <p:spPr>
          <a:xfrm>
            <a:off x="2107903" y="5554231"/>
            <a:ext cx="733230" cy="734154"/>
          </a:xfrm>
          <a:prstGeom prst="ellipse">
            <a:avLst/>
          </a:prstGeom>
          <a:gradFill>
            <a:gsLst>
              <a:gs pos="0">
                <a:schemeClr val="accent1">
                  <a:alpha val="100000"/>
                </a:schemeClr>
              </a:gs>
              <a:gs pos="100000">
                <a:schemeClr val="accent2">
                  <a:alpha val="100000"/>
                </a:schemeClr>
              </a:gs>
            </a:gsLst>
            <a:lin ang="0" scaled="0"/>
          </a:gradFill>
          <a:ln w="25400">
            <a:noFill/>
          </a:ln>
          <a:effectLst/>
          <a:extLs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numCol="1" spcCol="0" rtlCol="0" fromWordArt="0" anchor="ctr" anchorCtr="1" forceAA="0" compatLnSpc="1">
            <a:noAutofit/>
          </a:bodyPr>
          <a:lstStyle/>
          <a:p>
            <a:pPr lvl="0" algn="l">
              <a:spcBef>
                <a:spcPct val="0"/>
              </a:spcBef>
              <a:spcAft>
                <a:spcPct val="0"/>
              </a:spcAft>
              <a:buClrTx/>
              <a:buSzTx/>
              <a:buFontTx/>
            </a:pPr>
            <a:r>
              <a:rPr lang="en-US" altLang="zh-CN" sz="2000" b="1">
                <a:solidFill>
                  <a:srgbClr val="FFFFFF"/>
                </a:solidFill>
                <a:latin typeface="+mn-ea"/>
                <a:cs typeface="+mn-ea"/>
                <a:sym typeface="+mn-ea"/>
              </a:rPr>
              <a:t>3</a:t>
            </a:r>
            <a:endParaRPr lang="en-US" altLang="zh-CN" sz="2000" b="1" dirty="0">
              <a:solidFill>
                <a:srgbClr val="FFFFFF"/>
              </a:solidFill>
              <a:latin typeface="+mn-ea"/>
              <a:cs typeface="+mn-ea"/>
              <a:sym typeface="+mn-ea"/>
            </a:endParaRPr>
          </a:p>
        </p:txBody>
      </p:sp>
      <p:sp>
        <p:nvSpPr>
          <p:cNvPr id="20" name="对象12"/>
          <p:cNvSpPr/>
          <p:nvPr>
            <p:custDataLst>
              <p:tags r:id="rId12"/>
            </p:custDataLst>
          </p:nvPr>
        </p:nvSpPr>
        <p:spPr>
          <a:xfrm>
            <a:off x="1897056" y="1500505"/>
            <a:ext cx="8398056" cy="988187"/>
          </a:xfrm>
          <a:prstGeom prst="roundRect">
            <a:avLst/>
          </a:prstGeom>
          <a:gradFill>
            <a:gsLst>
              <a:gs pos="0">
                <a:schemeClr val="accent1">
                  <a:alpha val="100000"/>
                </a:schemeClr>
              </a:gs>
              <a:gs pos="100000">
                <a:schemeClr val="accent2">
                  <a:alpha val="100000"/>
                </a:schemeClr>
              </a:gs>
            </a:gsLst>
            <a:lin ang="0" scaled="0"/>
          </a:gradFill>
          <a:ln w="25400">
            <a:noFill/>
          </a:ln>
          <a:effectLst/>
          <a:extLs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1" forceAA="0" compatLnSpc="1">
            <a:noAutofit/>
          </a:bodyPr>
          <a:lstStyle/>
          <a:p>
            <a:pPr lvl="0" algn="l">
              <a:spcBef>
                <a:spcPct val="0"/>
              </a:spcBef>
              <a:spcAft>
                <a:spcPct val="0"/>
              </a:spcAft>
              <a:buClrTx/>
              <a:buSzTx/>
              <a:buFontTx/>
            </a:pPr>
            <a:r>
              <a:rPr lang="zh-CN" altLang="en-US" sz="2800" b="1" dirty="0">
                <a:solidFill>
                  <a:srgbClr val="FFFFFF"/>
                </a:solidFill>
                <a:latin typeface="+mn-ea"/>
                <a:cs typeface="+mn-ea"/>
                <a:sym typeface="+mn-ea"/>
              </a:rPr>
              <a:t>数据安全与备份提升</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p:cNvSpPr>
            <a:spLocks noGrp="1"/>
          </p:cNvSpPr>
          <p:nvPr>
            <p:ph type="ctrTitle"/>
            <p:custDataLst>
              <p:tags r:id="rId2"/>
            </p:custDataLst>
          </p:nvPr>
        </p:nvSpPr>
        <p:spPr/>
        <p:txBody>
          <a:bodyPr/>
          <a:lstStyle/>
          <a:p>
            <a:pPr marL="0" indent="0" algn="r">
              <a:lnSpc>
                <a:spcPct val="100000"/>
              </a:lnSpc>
              <a:spcBef>
                <a:spcPts val="0"/>
              </a:spcBef>
              <a:spcAft>
                <a:spcPts val="0"/>
              </a:spcAft>
              <a:buSzPct val="100000"/>
            </a:pPr>
            <a:r>
              <a:rPr lang="zh-CN" altLang="en-US" sz="6000" dirty="0"/>
              <a:t>感谢</a:t>
            </a:r>
          </a:p>
        </p:txBody>
      </p:sp>
      <p:sp>
        <p:nvSpPr>
          <p:cNvPr id="10" name="副标题"/>
          <p:cNvSpPr>
            <a:spLocks noGrp="1"/>
          </p:cNvSpPr>
          <p:nvPr>
            <p:ph type="subTitle" idx="1"/>
            <p:custDataLst>
              <p:tags r:id="rId3"/>
            </p:custDataLst>
          </p:nvPr>
        </p:nvSpPr>
        <p:spPr/>
        <p:txBody>
          <a:bodyPr/>
          <a:lstStyle/>
          <a:p>
            <a:pPr marL="0" indent="0" algn="r">
              <a:lnSpc>
                <a:spcPct val="100000"/>
              </a:lnSpc>
              <a:spcBef>
                <a:spcPts val="1000"/>
              </a:spcBef>
              <a:spcAft>
                <a:spcPts val="0"/>
              </a:spcAft>
              <a:buSzPct val="100000"/>
            </a:pPr>
            <a:r>
              <a:rPr lang="zh-CN" altLang="en-US" sz="2400" dirty="0"/>
              <a:t>观赏</a:t>
            </a:r>
          </a:p>
        </p:txBody>
      </p:sp>
      <p:sp>
        <p:nvSpPr>
          <p:cNvPr id="13" name="署名"/>
          <p:cNvSpPr>
            <a:spLocks noGrp="1"/>
          </p:cNvSpPr>
          <p:nvPr>
            <p:custDataLst>
              <p:tags r:id="rId4"/>
            </p:custDataLst>
          </p:nvPr>
        </p:nvSpPr>
        <p:spPr>
          <a:xfrm>
            <a:off x="8394692" y="4756300"/>
            <a:ext cx="2880000" cy="504000"/>
          </a:xfrm>
          <a:prstGeom prst="roundRect">
            <a:avLst>
              <a:gd name="adj" fmla="val 50000"/>
            </a:avLst>
          </a:prstGeom>
          <a:solidFill>
            <a:schemeClr val="accent1"/>
          </a:solidFill>
        </p:spPr>
        <p:txBody>
          <a:bodyPr vert="horz" wrap="square" lIns="0" tIns="0" rIns="0" bIns="0" rtlCol="0" anchor="ctr">
            <a:normAutofit fontScale="90000"/>
          </a:bodyPr>
          <a:lstStyle>
            <a:lvl1pPr marL="0" indent="0" algn="ctr" defTabSz="914400" rtl="0" eaLnBrk="1" latinLnBrk="0" hangingPunct="1">
              <a:lnSpc>
                <a:spcPct val="100000"/>
              </a:lnSpc>
              <a:spcBef>
                <a:spcPts val="1000"/>
              </a:spcBef>
              <a:buFont typeface="Arial" panose="020B0604020202020204" pitchFamily="34" charset="0"/>
              <a:buNone/>
              <a:defRPr sz="1600" b="1" kern="1200">
                <a:solidFill>
                  <a:srgbClr val="FFFFFF"/>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chemeClr val="lt1"/>
                </a:solidFill>
              </a:rPr>
              <a:t>汇报人：</a:t>
            </a:r>
            <a:r>
              <a:rPr lang="zh-CN" altLang="en-US" dirty="0">
                <a:sym typeface="+mn-ea"/>
              </a:rPr>
              <a:t>张嘉轩，潘蕾蔓，丁兆祥</a:t>
            </a:r>
            <a:endParaRPr lang="en-US" altLang="zh-CN" dirty="0">
              <a:solidFill>
                <a:schemeClr val="lt1"/>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border"/>
          <p:cNvPicPr>
            <a:picLocks noChangeAspect="1"/>
          </p:cNvPicPr>
          <p:nvPr>
            <p:custDataLst>
              <p:tags r:id="rId2"/>
            </p:custDataLst>
          </p:nvPr>
        </p:nvPicPr>
        <p:blipFill>
          <a:blip r:embed="rId20"/>
          <a:stretch>
            <a:fillRect/>
          </a:stretch>
        </p:blipFill>
        <p:spPr>
          <a:xfrm>
            <a:off x="6978015" y="1933575"/>
            <a:ext cx="4368165" cy="3615055"/>
          </a:xfrm>
          <a:prstGeom prst="rect">
            <a:avLst/>
          </a:prstGeom>
        </p:spPr>
      </p:pic>
      <p:pic>
        <p:nvPicPr>
          <p:cNvPr id="24" name="图片 23"/>
          <p:cNvPicPr>
            <a:picLocks noChangeAspect="1"/>
          </p:cNvPicPr>
          <p:nvPr>
            <p:custDataLst>
              <p:tags r:id="rId3"/>
            </p:custDataLst>
          </p:nvPr>
        </p:nvPicPr>
        <p:blipFill>
          <a:blip r:embed="rId21"/>
          <a:srcRect r="-981" b="54181"/>
          <a:stretch>
            <a:fillRect/>
          </a:stretch>
        </p:blipFill>
        <p:spPr>
          <a:xfrm>
            <a:off x="7136765" y="2077085"/>
            <a:ext cx="4100830" cy="2265680"/>
          </a:xfrm>
          <a:prstGeom prst="rect">
            <a:avLst/>
          </a:prstGeom>
        </p:spPr>
      </p:pic>
      <p:sp>
        <p:nvSpPr>
          <p:cNvPr id="17" name="标题 16"/>
          <p:cNvSpPr>
            <a:spLocks noGrp="1"/>
          </p:cNvSpPr>
          <p:nvPr>
            <p:ph type="title"/>
            <p:custDataLst>
              <p:tags r:id="rId4"/>
            </p:custDataLst>
          </p:nvPr>
        </p:nvSpPr>
        <p:spPr/>
        <p:txBody>
          <a:bodyPr/>
          <a:lstStyle/>
          <a:p>
            <a:r>
              <a:rPr lang="zh-CN" altLang="en-US"/>
              <a:t>实现的新功能</a:t>
            </a:r>
          </a:p>
        </p:txBody>
      </p:sp>
      <p:pic>
        <p:nvPicPr>
          <p:cNvPr id="216" name="图片 215" descr="border"/>
          <p:cNvPicPr>
            <a:picLocks noChangeAspect="1"/>
          </p:cNvPicPr>
          <p:nvPr>
            <p:custDataLst>
              <p:tags r:id="rId5"/>
            </p:custDataLst>
          </p:nvPr>
        </p:nvPicPr>
        <p:blipFill>
          <a:blip r:embed="rId22"/>
          <a:stretch>
            <a:fillRect/>
          </a:stretch>
        </p:blipFill>
        <p:spPr>
          <a:xfrm>
            <a:off x="10686415" y="4166235"/>
            <a:ext cx="767080" cy="1549400"/>
          </a:xfrm>
          <a:prstGeom prst="rect">
            <a:avLst/>
          </a:prstGeom>
        </p:spPr>
      </p:pic>
      <p:pic>
        <p:nvPicPr>
          <p:cNvPr id="217" name="图片 216" descr="D:/图/截图20240920175847.png截图20240920175847"/>
          <p:cNvPicPr>
            <a:picLocks noChangeAspect="1"/>
          </p:cNvPicPr>
          <p:nvPr>
            <p:custDataLst>
              <p:tags r:id="rId6"/>
            </p:custDataLst>
          </p:nvPr>
        </p:nvPicPr>
        <p:blipFill>
          <a:blip r:embed="rId23"/>
          <a:srcRect t="1412" b="1412"/>
          <a:stretch>
            <a:fillRect/>
          </a:stretch>
        </p:blipFill>
        <p:spPr>
          <a:xfrm>
            <a:off x="10723880" y="4196715"/>
            <a:ext cx="692150" cy="1490980"/>
          </a:xfrm>
          <a:custGeom>
            <a:avLst/>
            <a:gdLst/>
            <a:ahLst/>
            <a:cxnLst>
              <a:cxn ang="3">
                <a:pos x="hc" y="t"/>
              </a:cxn>
              <a:cxn ang="cd2">
                <a:pos x="l" y="vc"/>
              </a:cxn>
              <a:cxn ang="cd4">
                <a:pos x="hc" y="b"/>
              </a:cxn>
              <a:cxn ang="0">
                <a:pos x="r" y="vc"/>
              </a:cxn>
            </a:cxnLst>
            <a:rect l="l" t="t" r="r" b="b"/>
            <a:pathLst>
              <a:path w="6683" h="14398">
                <a:moveTo>
                  <a:pt x="2685" y="261"/>
                </a:moveTo>
                <a:cubicBezTo>
                  <a:pt x="2531" y="261"/>
                  <a:pt x="2407" y="386"/>
                  <a:pt x="2407" y="540"/>
                </a:cubicBezTo>
                <a:cubicBezTo>
                  <a:pt x="2407" y="694"/>
                  <a:pt x="2531" y="819"/>
                  <a:pt x="2685" y="819"/>
                </a:cubicBezTo>
                <a:lnTo>
                  <a:pt x="4015" y="819"/>
                </a:lnTo>
                <a:cubicBezTo>
                  <a:pt x="4168" y="819"/>
                  <a:pt x="4293" y="694"/>
                  <a:pt x="4293" y="540"/>
                </a:cubicBezTo>
                <a:cubicBezTo>
                  <a:pt x="4293" y="386"/>
                  <a:pt x="4168" y="261"/>
                  <a:pt x="4015" y="261"/>
                </a:cubicBezTo>
                <a:lnTo>
                  <a:pt x="2685" y="261"/>
                </a:lnTo>
                <a:close/>
                <a:moveTo>
                  <a:pt x="859" y="0"/>
                </a:moveTo>
                <a:lnTo>
                  <a:pt x="5825" y="0"/>
                </a:lnTo>
                <a:cubicBezTo>
                  <a:pt x="6299" y="0"/>
                  <a:pt x="6683" y="386"/>
                  <a:pt x="6683" y="861"/>
                </a:cubicBezTo>
                <a:lnTo>
                  <a:pt x="6683" y="13537"/>
                </a:lnTo>
                <a:cubicBezTo>
                  <a:pt x="6683" y="14012"/>
                  <a:pt x="6299" y="14398"/>
                  <a:pt x="5825" y="14398"/>
                </a:cubicBezTo>
                <a:lnTo>
                  <a:pt x="859" y="14398"/>
                </a:lnTo>
                <a:cubicBezTo>
                  <a:pt x="384" y="14398"/>
                  <a:pt x="0" y="14012"/>
                  <a:pt x="0" y="13537"/>
                </a:cubicBezTo>
                <a:lnTo>
                  <a:pt x="0" y="861"/>
                </a:lnTo>
                <a:cubicBezTo>
                  <a:pt x="0" y="386"/>
                  <a:pt x="384" y="0"/>
                  <a:pt x="859" y="0"/>
                </a:cubicBezTo>
                <a:close/>
              </a:path>
            </a:pathLst>
          </a:custGeom>
          <a:solidFill>
            <a:srgbClr val="FFFFFF"/>
          </a:solidFill>
          <a:ln>
            <a:solidFill>
              <a:schemeClr val="accent1">
                <a:alpha val="20000"/>
              </a:schemeClr>
            </a:solidFill>
          </a:ln>
        </p:spPr>
      </p:pic>
      <p:pic>
        <p:nvPicPr>
          <p:cNvPr id="7" name="图片 6" descr="border"/>
          <p:cNvPicPr>
            <a:picLocks noChangeAspect="1"/>
          </p:cNvPicPr>
          <p:nvPr>
            <p:custDataLst>
              <p:tags r:id="rId7"/>
            </p:custDataLst>
          </p:nvPr>
        </p:nvPicPr>
        <p:blipFill>
          <a:blip r:embed="rId24"/>
          <a:stretch>
            <a:fillRect/>
          </a:stretch>
        </p:blipFill>
        <p:spPr>
          <a:xfrm>
            <a:off x="5643245" y="3989070"/>
            <a:ext cx="3171825" cy="1714500"/>
          </a:xfrm>
          <a:prstGeom prst="rect">
            <a:avLst/>
          </a:prstGeom>
        </p:spPr>
      </p:pic>
      <p:pic>
        <p:nvPicPr>
          <p:cNvPr id="8" name="图片 7" descr="D:/图/截图20240920175749.png截图20240920175749"/>
          <p:cNvPicPr>
            <a:picLocks noChangeAspect="1"/>
          </p:cNvPicPr>
          <p:nvPr>
            <p:custDataLst>
              <p:tags r:id="rId8"/>
            </p:custDataLst>
          </p:nvPr>
        </p:nvPicPr>
        <p:blipFill>
          <a:blip r:embed="rId21"/>
          <a:srcRect t="36193" b="36193"/>
          <a:stretch>
            <a:fillRect/>
          </a:stretch>
        </p:blipFill>
        <p:spPr>
          <a:xfrm>
            <a:off x="6010275" y="4063365"/>
            <a:ext cx="2437765" cy="1492250"/>
          </a:xfrm>
          <a:custGeom>
            <a:avLst/>
            <a:gdLst/>
            <a:ahLst/>
            <a:cxnLst>
              <a:cxn ang="3">
                <a:pos x="hc" y="t"/>
              </a:cxn>
              <a:cxn ang="cd2">
                <a:pos x="l" y="vc"/>
              </a:cxn>
              <a:cxn ang="cd4">
                <a:pos x="hc" y="b"/>
              </a:cxn>
              <a:cxn ang="0">
                <a:pos x="r" y="vc"/>
              </a:cxn>
            </a:cxnLst>
            <a:rect l="l" t="t" r="r" b="b"/>
            <a:pathLst>
              <a:path w="11775" h="7200">
                <a:moveTo>
                  <a:pt x="0" y="0"/>
                </a:moveTo>
                <a:lnTo>
                  <a:pt x="11775" y="0"/>
                </a:lnTo>
                <a:lnTo>
                  <a:pt x="11775" y="7200"/>
                </a:lnTo>
                <a:lnTo>
                  <a:pt x="0" y="7200"/>
                </a:lnTo>
                <a:lnTo>
                  <a:pt x="0" y="0"/>
                </a:lnTo>
                <a:close/>
              </a:path>
            </a:pathLst>
          </a:custGeom>
          <a:solidFill>
            <a:srgbClr val="FFFFFF"/>
          </a:solidFill>
          <a:ln w="9525">
            <a:solidFill>
              <a:schemeClr val="accent1">
                <a:alpha val="20000"/>
              </a:schemeClr>
            </a:solidFill>
          </a:ln>
        </p:spPr>
      </p:pic>
      <p:sp>
        <p:nvSpPr>
          <p:cNvPr id="11" name="矩形 10"/>
          <p:cNvSpPr/>
          <p:nvPr>
            <p:custDataLst>
              <p:tags r:id="rId9"/>
            </p:custDataLst>
          </p:nvPr>
        </p:nvSpPr>
        <p:spPr>
          <a:xfrm>
            <a:off x="733177" y="4702780"/>
            <a:ext cx="4467340" cy="901648"/>
          </a:xfrm>
          <a:prstGeom prst="rect">
            <a:avLst/>
          </a:prstGeom>
          <a:noFill/>
        </p:spPr>
        <p:txBody>
          <a:bodyPr wrap="square" lIns="0" tIns="0" rIns="0" bIns="0" rtlCol="0" anchor="t" anchorCtr="0">
            <a:noAutofit/>
          </a:bodyPr>
          <a:lstStyle/>
          <a:p>
            <a:pPr>
              <a:lnSpc>
                <a:spcPct val="150000"/>
              </a:lnSpc>
              <a:spcBef>
                <a:spcPct val="0"/>
              </a:spcBef>
              <a:spcAft>
                <a:spcPct val="0"/>
              </a:spcAft>
            </a:pPr>
            <a:r>
              <a:rPr lang="zh-CN" altLang="en-US" sz="1400" kern="0" dirty="0">
                <a:ln>
                  <a:noFill/>
                  <a:prstDash val="sysDot"/>
                </a:ln>
                <a:solidFill>
                  <a:schemeClr val="tx1">
                    <a:lumMod val="85000"/>
                    <a:lumOff val="15000"/>
                  </a:schemeClr>
                </a:solidFill>
                <a:latin typeface="+mn-ea"/>
                <a:sym typeface="+mn-ea"/>
              </a:rPr>
              <a:t>允许用户在设置中新增/删除/编辑类别，并支持自定义图标或颜色，提升个性化体验。</a:t>
            </a:r>
          </a:p>
        </p:txBody>
      </p:sp>
      <p:sp>
        <p:nvSpPr>
          <p:cNvPr id="12" name="矩形 11"/>
          <p:cNvSpPr/>
          <p:nvPr>
            <p:custDataLst>
              <p:tags r:id="rId10"/>
            </p:custDataLst>
          </p:nvPr>
        </p:nvSpPr>
        <p:spPr>
          <a:xfrm>
            <a:off x="699374" y="4196715"/>
            <a:ext cx="4467340" cy="460929"/>
          </a:xfrm>
          <a:prstGeom prst="rect">
            <a:avLst/>
          </a:prstGeom>
          <a:noFill/>
        </p:spPr>
        <p:txBody>
          <a:bodyPr wrap="square" lIns="0" tIns="0" rIns="0" bIns="0" rtlCol="0" anchor="b">
            <a:noAutofit/>
          </a:bodyPr>
          <a:lstStyle/>
          <a:p>
            <a:pPr>
              <a:spcBef>
                <a:spcPct val="0"/>
              </a:spcBef>
              <a:spcAft>
                <a:spcPct val="0"/>
              </a:spcAft>
            </a:pPr>
            <a:r>
              <a:rPr lang="zh-CN" altLang="en-US" b="1" dirty="0">
                <a:solidFill>
                  <a:schemeClr val="accent1"/>
                </a:solidFill>
                <a:latin typeface="+mn-ea"/>
                <a:cs typeface="+mn-ea"/>
              </a:rPr>
              <a:t>自定义收支类别</a:t>
            </a:r>
          </a:p>
        </p:txBody>
      </p:sp>
      <p:sp>
        <p:nvSpPr>
          <p:cNvPr id="13" name="矩形 12"/>
          <p:cNvSpPr/>
          <p:nvPr>
            <p:custDataLst>
              <p:tags r:id="rId11"/>
            </p:custDataLst>
          </p:nvPr>
        </p:nvSpPr>
        <p:spPr>
          <a:xfrm>
            <a:off x="699374" y="3295067"/>
            <a:ext cx="4467340" cy="901648"/>
          </a:xfrm>
          <a:prstGeom prst="rect">
            <a:avLst/>
          </a:prstGeom>
          <a:noFill/>
        </p:spPr>
        <p:txBody>
          <a:bodyPr wrap="square" lIns="0" tIns="0" rIns="0" bIns="0" rtlCol="0" anchor="t" anchorCtr="0">
            <a:noAutofit/>
          </a:bodyPr>
          <a:lstStyle/>
          <a:p>
            <a:pPr>
              <a:lnSpc>
                <a:spcPct val="150000"/>
              </a:lnSpc>
              <a:spcBef>
                <a:spcPct val="0"/>
              </a:spcBef>
              <a:spcAft>
                <a:spcPct val="0"/>
              </a:spcAft>
            </a:pPr>
            <a:r>
              <a:rPr lang="zh-CN" altLang="en-US" sz="1400" kern="0" dirty="0">
                <a:ln>
                  <a:noFill/>
                  <a:prstDash val="sysDot"/>
                </a:ln>
                <a:solidFill>
                  <a:schemeClr val="tx1">
                    <a:lumMod val="85000"/>
                    <a:lumOff val="15000"/>
                  </a:schemeClr>
                </a:solidFill>
                <a:latin typeface="+mn-ea"/>
                <a:sym typeface="+mn-ea"/>
              </a:rPr>
              <a:t>更加智能的图表：现在你可以分别查看收入和支出的饼状图。通过点击饼状图中间的“转换标志”来切换支出</a:t>
            </a:r>
            <a:r>
              <a:rPr lang="en-US" altLang="zh-CN" sz="1400" kern="0" dirty="0">
                <a:ln>
                  <a:noFill/>
                  <a:prstDash val="sysDot"/>
                </a:ln>
                <a:solidFill>
                  <a:schemeClr val="tx1">
                    <a:lumMod val="85000"/>
                    <a:lumOff val="15000"/>
                  </a:schemeClr>
                </a:solidFill>
                <a:latin typeface="+mn-ea"/>
                <a:sym typeface="+mn-ea"/>
              </a:rPr>
              <a:t>/</a:t>
            </a:r>
            <a:r>
              <a:rPr lang="zh-CN" altLang="en-US" sz="1400" kern="0" dirty="0">
                <a:ln>
                  <a:noFill/>
                  <a:prstDash val="sysDot"/>
                </a:ln>
                <a:solidFill>
                  <a:schemeClr val="tx1">
                    <a:lumMod val="85000"/>
                    <a:lumOff val="15000"/>
                  </a:schemeClr>
                </a:solidFill>
                <a:latin typeface="+mn-ea"/>
                <a:sym typeface="+mn-ea"/>
              </a:rPr>
              <a:t>收入。还可以点击饼状图的不同部分来查看具体的收支信息</a:t>
            </a:r>
            <a:endParaRPr lang="en-US" altLang="zh-CN" sz="1400" kern="0" dirty="0">
              <a:ln>
                <a:noFill/>
                <a:prstDash val="sysDot"/>
              </a:ln>
              <a:solidFill>
                <a:schemeClr val="tx1">
                  <a:lumMod val="85000"/>
                  <a:lumOff val="15000"/>
                </a:schemeClr>
              </a:solidFill>
              <a:latin typeface="+mn-ea"/>
              <a:sym typeface="+mn-ea"/>
            </a:endParaRPr>
          </a:p>
          <a:p>
            <a:pPr>
              <a:lnSpc>
                <a:spcPct val="150000"/>
              </a:lnSpc>
              <a:spcBef>
                <a:spcPct val="0"/>
              </a:spcBef>
              <a:spcAft>
                <a:spcPct val="0"/>
              </a:spcAft>
            </a:pPr>
            <a:endParaRPr lang="zh-CN" altLang="en-US" sz="1400" kern="0" dirty="0">
              <a:ln>
                <a:noFill/>
                <a:prstDash val="sysDot"/>
              </a:ln>
              <a:solidFill>
                <a:schemeClr val="tx1">
                  <a:lumMod val="85000"/>
                  <a:lumOff val="15000"/>
                </a:schemeClr>
              </a:solidFill>
              <a:latin typeface="+mn-ea"/>
              <a:sym typeface="+mn-ea"/>
            </a:endParaRPr>
          </a:p>
        </p:txBody>
      </p:sp>
      <p:sp>
        <p:nvSpPr>
          <p:cNvPr id="19" name="矩形 18"/>
          <p:cNvSpPr/>
          <p:nvPr>
            <p:custDataLst>
              <p:tags r:id="rId12"/>
            </p:custDataLst>
          </p:nvPr>
        </p:nvSpPr>
        <p:spPr>
          <a:xfrm>
            <a:off x="699374" y="2752343"/>
            <a:ext cx="4467340" cy="460929"/>
          </a:xfrm>
          <a:prstGeom prst="rect">
            <a:avLst/>
          </a:prstGeom>
          <a:noFill/>
        </p:spPr>
        <p:txBody>
          <a:bodyPr wrap="square" lIns="0" tIns="0" rIns="0" bIns="0" rtlCol="0" anchor="b">
            <a:noAutofit/>
          </a:bodyPr>
          <a:lstStyle/>
          <a:p>
            <a:pPr>
              <a:spcBef>
                <a:spcPct val="0"/>
              </a:spcBef>
              <a:spcAft>
                <a:spcPct val="0"/>
              </a:spcAft>
            </a:pPr>
            <a:r>
              <a:rPr lang="zh-CN" altLang="en-US" b="1" dirty="0">
                <a:solidFill>
                  <a:schemeClr val="accent1"/>
                </a:solidFill>
                <a:latin typeface="+mn-ea"/>
                <a:cs typeface="+mn-ea"/>
                <a:sym typeface="+mn-ea"/>
              </a:rPr>
              <a:t>更加智能的图表</a:t>
            </a:r>
            <a:endParaRPr lang="zh-CN" altLang="en-US" b="1" dirty="0">
              <a:solidFill>
                <a:schemeClr val="accent1"/>
              </a:solidFill>
              <a:latin typeface="+mn-ea"/>
              <a:cs typeface="+mn-ea"/>
            </a:endParaRPr>
          </a:p>
        </p:txBody>
      </p:sp>
      <p:sp>
        <p:nvSpPr>
          <p:cNvPr id="20" name="矩形 19"/>
          <p:cNvSpPr/>
          <p:nvPr>
            <p:custDataLst>
              <p:tags r:id="rId13"/>
            </p:custDataLst>
          </p:nvPr>
        </p:nvSpPr>
        <p:spPr>
          <a:xfrm>
            <a:off x="691242" y="1978077"/>
            <a:ext cx="4467340" cy="902212"/>
          </a:xfrm>
          <a:prstGeom prst="rect">
            <a:avLst/>
          </a:prstGeom>
          <a:noFill/>
        </p:spPr>
        <p:txBody>
          <a:bodyPr wrap="square" lIns="0" tIns="0" rIns="0" bIns="0" rtlCol="0" anchor="t" anchorCtr="0">
            <a:noAutofit/>
          </a:bodyPr>
          <a:lstStyle/>
          <a:p>
            <a:pPr indent="0" algn="l" fontAlgn="auto">
              <a:lnSpc>
                <a:spcPct val="130000"/>
              </a:lnSpc>
              <a:spcBef>
                <a:spcPts val="600"/>
              </a:spcBef>
              <a:spcAft>
                <a:spcPts val="600"/>
              </a:spcAft>
              <a:buNone/>
            </a:pPr>
            <a:r>
              <a:rPr lang="zh-CN" altLang="en-US" sz="1400" kern="0" dirty="0">
                <a:ln>
                  <a:noFill/>
                  <a:prstDash val="sysDot"/>
                </a:ln>
                <a:solidFill>
                  <a:schemeClr val="tx1">
                    <a:lumMod val="85000"/>
                    <a:lumOff val="15000"/>
                  </a:schemeClr>
                </a:solidFill>
                <a:latin typeface="+mn-ea"/>
                <a:sym typeface="+mn-ea"/>
              </a:rPr>
              <a:t>登陆界面美化，做出符合项目名称“</a:t>
            </a:r>
            <a:r>
              <a:rPr lang="en-US" altLang="zh-CN" sz="1400" kern="0" dirty="0" err="1">
                <a:ln>
                  <a:noFill/>
                  <a:prstDash val="sysDot"/>
                </a:ln>
                <a:solidFill>
                  <a:schemeClr val="tx1">
                    <a:lumMod val="85000"/>
                    <a:lumOff val="15000"/>
                  </a:schemeClr>
                </a:solidFill>
                <a:latin typeface="+mn-ea"/>
                <a:sym typeface="+mn-ea"/>
              </a:rPr>
              <a:t>Budgiebook</a:t>
            </a:r>
            <a:r>
              <a:rPr lang="zh-CN" altLang="en-US" sz="1400" kern="0" dirty="0">
                <a:ln>
                  <a:noFill/>
                  <a:prstDash val="sysDot"/>
                </a:ln>
                <a:solidFill>
                  <a:schemeClr val="tx1">
                    <a:lumMod val="85000"/>
                    <a:lumOff val="15000"/>
                  </a:schemeClr>
                </a:solidFill>
                <a:latin typeface="+mn-ea"/>
                <a:sym typeface="+mn-ea"/>
              </a:rPr>
              <a:t>”的小鹦鹉。并且添加动效，在用户输入密码时，小鹦鹉会捂住眼睛，提升用户使用体验。</a:t>
            </a:r>
            <a:endParaRPr lang="en-US" altLang="zh-CN" sz="1400" kern="0" dirty="0">
              <a:ln>
                <a:noFill/>
                <a:prstDash val="sysDot"/>
              </a:ln>
              <a:solidFill>
                <a:schemeClr val="tx1">
                  <a:lumMod val="85000"/>
                  <a:lumOff val="15000"/>
                </a:schemeClr>
              </a:solidFill>
              <a:latin typeface="+mn-ea"/>
              <a:sym typeface="+mn-ea"/>
            </a:endParaRPr>
          </a:p>
        </p:txBody>
      </p:sp>
      <p:sp>
        <p:nvSpPr>
          <p:cNvPr id="21" name="矩形 20"/>
          <p:cNvSpPr/>
          <p:nvPr>
            <p:custDataLst>
              <p:tags r:id="rId14"/>
            </p:custDataLst>
          </p:nvPr>
        </p:nvSpPr>
        <p:spPr>
          <a:xfrm>
            <a:off x="691242" y="1472646"/>
            <a:ext cx="4467340" cy="460929"/>
          </a:xfrm>
          <a:prstGeom prst="rect">
            <a:avLst/>
          </a:prstGeom>
          <a:noFill/>
        </p:spPr>
        <p:txBody>
          <a:bodyPr wrap="square" lIns="0" tIns="0" rIns="0" bIns="0" rtlCol="0" anchor="b">
            <a:noAutofit/>
          </a:bodyPr>
          <a:lstStyle/>
          <a:p>
            <a:pPr>
              <a:spcBef>
                <a:spcPct val="0"/>
              </a:spcBef>
              <a:spcAft>
                <a:spcPct val="0"/>
              </a:spcAft>
            </a:pPr>
            <a:r>
              <a:rPr lang="zh-CN" altLang="en-US" b="1" dirty="0">
                <a:solidFill>
                  <a:schemeClr val="accent1"/>
                </a:solidFill>
                <a:latin typeface="+mn-ea"/>
                <a:cs typeface="+mn-ea"/>
                <a:sym typeface="+mn-ea"/>
              </a:rPr>
              <a:t>更好的登陆界面</a:t>
            </a:r>
            <a:endParaRPr lang="zh-CN" altLang="en-US" b="1" dirty="0">
              <a:solidFill>
                <a:schemeClr val="accent1"/>
              </a:solidFill>
              <a:latin typeface="+mn-ea"/>
              <a:cs typeface="+mn-ea"/>
            </a:endParaRPr>
          </a:p>
        </p:txBody>
      </p:sp>
      <p:pic>
        <p:nvPicPr>
          <p:cNvPr id="23" name="图片 22"/>
          <p:cNvPicPr>
            <a:picLocks noChangeAspect="1"/>
          </p:cNvPicPr>
          <p:nvPr>
            <p:custDataLst>
              <p:tags r:id="rId15"/>
            </p:custDataLst>
          </p:nvPr>
        </p:nvPicPr>
        <p:blipFill>
          <a:blip r:embed="rId25"/>
          <a:srcRect r="1897" b="70916"/>
          <a:stretch>
            <a:fillRect/>
          </a:stretch>
        </p:blipFill>
        <p:spPr>
          <a:xfrm>
            <a:off x="6010275" y="4063365"/>
            <a:ext cx="2437130" cy="1485265"/>
          </a:xfrm>
          <a:prstGeom prst="rect">
            <a:avLst/>
          </a:prstGeom>
        </p:spPr>
      </p:pic>
      <p:sp>
        <p:nvSpPr>
          <p:cNvPr id="2" name="矩形 1">
            <a:extLst>
              <a:ext uri="{FF2B5EF4-FFF2-40B4-BE49-F238E27FC236}">
                <a16:creationId xmlns:a16="http://schemas.microsoft.com/office/drawing/2014/main" id="{A1142287-8151-F295-8CAF-48E256DD6359}"/>
              </a:ext>
            </a:extLst>
          </p:cNvPr>
          <p:cNvSpPr/>
          <p:nvPr>
            <p:custDataLst>
              <p:tags r:id="rId16"/>
            </p:custDataLst>
          </p:nvPr>
        </p:nvSpPr>
        <p:spPr>
          <a:xfrm>
            <a:off x="691242" y="5772858"/>
            <a:ext cx="4467340" cy="901648"/>
          </a:xfrm>
          <a:prstGeom prst="rect">
            <a:avLst/>
          </a:prstGeom>
          <a:noFill/>
        </p:spPr>
        <p:txBody>
          <a:bodyPr wrap="square" lIns="0" tIns="0" rIns="0" bIns="0" rtlCol="0" anchor="t" anchorCtr="0">
            <a:noAutofit/>
          </a:bodyPr>
          <a:lstStyle/>
          <a:p>
            <a:pPr>
              <a:lnSpc>
                <a:spcPct val="150000"/>
              </a:lnSpc>
              <a:spcBef>
                <a:spcPct val="0"/>
              </a:spcBef>
              <a:spcAft>
                <a:spcPct val="0"/>
              </a:spcAft>
            </a:pPr>
            <a:r>
              <a:rPr lang="zh-CN" altLang="en-US" sz="1400" b="0" i="0" dirty="0">
                <a:solidFill>
                  <a:srgbClr val="060607"/>
                </a:solidFill>
                <a:effectLst/>
                <a:latin typeface="华文宋体" panose="02010600040101010101" pitchFamily="2" charset="-122"/>
              </a:rPr>
              <a:t>提升用户体验和满足个性化需求</a:t>
            </a:r>
            <a:endParaRPr lang="zh-CN" altLang="en-US" sz="1400" kern="0" dirty="0">
              <a:ln>
                <a:noFill/>
                <a:prstDash val="sysDot"/>
              </a:ln>
              <a:solidFill>
                <a:schemeClr val="tx1">
                  <a:lumMod val="85000"/>
                  <a:lumOff val="15000"/>
                </a:schemeClr>
              </a:solidFill>
              <a:latin typeface="+mn-ea"/>
              <a:sym typeface="+mn-ea"/>
            </a:endParaRPr>
          </a:p>
        </p:txBody>
      </p:sp>
      <p:sp>
        <p:nvSpPr>
          <p:cNvPr id="3" name="矩形 2">
            <a:extLst>
              <a:ext uri="{FF2B5EF4-FFF2-40B4-BE49-F238E27FC236}">
                <a16:creationId xmlns:a16="http://schemas.microsoft.com/office/drawing/2014/main" id="{443B4265-B8C8-0814-FFB9-F63136EB9469}"/>
              </a:ext>
            </a:extLst>
          </p:cNvPr>
          <p:cNvSpPr/>
          <p:nvPr>
            <p:custDataLst>
              <p:tags r:id="rId17"/>
            </p:custDataLst>
          </p:nvPr>
        </p:nvSpPr>
        <p:spPr>
          <a:xfrm>
            <a:off x="699374" y="5254706"/>
            <a:ext cx="4467340" cy="460929"/>
          </a:xfrm>
          <a:prstGeom prst="rect">
            <a:avLst/>
          </a:prstGeom>
          <a:noFill/>
        </p:spPr>
        <p:txBody>
          <a:bodyPr wrap="square" lIns="0" tIns="0" rIns="0" bIns="0" rtlCol="0" anchor="b">
            <a:noAutofit/>
          </a:bodyPr>
          <a:lstStyle/>
          <a:p>
            <a:pPr>
              <a:spcBef>
                <a:spcPct val="0"/>
              </a:spcBef>
              <a:spcAft>
                <a:spcPct val="0"/>
              </a:spcAft>
            </a:pPr>
            <a:r>
              <a:rPr lang="zh-CN" altLang="en-US" b="1" dirty="0">
                <a:solidFill>
                  <a:schemeClr val="accent1"/>
                </a:solidFill>
                <a:latin typeface="+mn-ea"/>
                <a:cs typeface="+mn-ea"/>
              </a:rPr>
              <a:t>多主题</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C9C40-9177-38D9-E920-06E709B8128A}"/>
            </a:ext>
          </a:extLst>
        </p:cNvPr>
        <p:cNvGrpSpPr/>
        <p:nvPr/>
      </p:nvGrpSpPr>
      <p:grpSpPr>
        <a:xfrm>
          <a:off x="0" y="0"/>
          <a:ext cx="0" cy="0"/>
          <a:chOff x="0" y="0"/>
          <a:chExt cx="0" cy="0"/>
        </a:xfrm>
      </p:grpSpPr>
      <p:sp>
        <p:nvSpPr>
          <p:cNvPr id="2" name="圆角矩形 3">
            <a:extLst>
              <a:ext uri="{FF2B5EF4-FFF2-40B4-BE49-F238E27FC236}">
                <a16:creationId xmlns:a16="http://schemas.microsoft.com/office/drawing/2014/main" id="{6EE83A5B-3492-B3E1-092D-10ABD829323A}"/>
              </a:ext>
            </a:extLst>
          </p:cNvPr>
          <p:cNvSpPr/>
          <p:nvPr>
            <p:custDataLst>
              <p:tags r:id="rId2"/>
            </p:custDataLst>
          </p:nvPr>
        </p:nvSpPr>
        <p:spPr>
          <a:xfrm>
            <a:off x="544910" y="1540565"/>
            <a:ext cx="10800000" cy="4762915"/>
          </a:xfrm>
          <a:prstGeom prst="roundRect">
            <a:avLst>
              <a:gd name="adj" fmla="val 5500"/>
            </a:avLst>
          </a:prstGeom>
          <a:gradFill flip="none" rotWithShape="1">
            <a:gsLst>
              <a:gs pos="0">
                <a:schemeClr val="accent1"/>
              </a:gs>
              <a:gs pos="100000">
                <a:schemeClr val="accent1">
                  <a:lumMod val="90000"/>
                </a:schemeClr>
              </a:gs>
            </a:gsLst>
            <a:lin ang="21594000" scaled="0"/>
            <a:tileRect/>
          </a:gradFill>
          <a:ln w="3175" cap="flat" cmpd="sng" algn="ctr">
            <a:solidFill>
              <a:schemeClr val="tx1">
                <a:lumMod val="100000"/>
                <a:alpha val="15000"/>
              </a:schemeClr>
            </a:solidFill>
            <a:prstDash val="solid"/>
            <a:miter lim="800000"/>
            <a:headEnd type="none" w="med" len="med"/>
            <a:tailEnd type="none" w="med" len="med"/>
          </a:ln>
          <a:effectLst>
            <a:outerShdw blurRad="190500" dist="38100" dir="2700000" algn="tl"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 name="任意多边形: 形状 40">
            <a:extLst>
              <a:ext uri="{FF2B5EF4-FFF2-40B4-BE49-F238E27FC236}">
                <a16:creationId xmlns:a16="http://schemas.microsoft.com/office/drawing/2014/main" id="{A2DCE476-1410-2454-2E40-34E3F2458F4B}"/>
              </a:ext>
            </a:extLst>
          </p:cNvPr>
          <p:cNvSpPr/>
          <p:nvPr/>
        </p:nvSpPr>
        <p:spPr>
          <a:xfrm>
            <a:off x="3437175" y="3068127"/>
            <a:ext cx="4728289" cy="1707790"/>
          </a:xfrm>
          <a:prstGeom prst="homePlate">
            <a:avLst/>
          </a:prstGeom>
          <a:solidFill>
            <a:schemeClr val="tx1">
              <a:lumMod val="20000"/>
              <a:lumOff val="80000"/>
              <a:alpha val="70000"/>
            </a:schemeClr>
          </a:solidFill>
          <a:ln w="6055" cap="flat">
            <a:noFill/>
            <a:prstDash val="solid"/>
            <a:miter/>
          </a:ln>
        </p:spPr>
        <p:txBody>
          <a:bodyPr rtlCol="0" anchor="ctr"/>
          <a:lstStyle/>
          <a:p>
            <a:endParaRPr lang="zh-CN" altLang="en-US" dirty="0">
              <a:latin typeface="华文宋体" panose="02010600040101010101" pitchFamily="2" charset="-122"/>
              <a:ea typeface="微软雅黑" panose="020B0503020204020204" pitchFamily="34" charset="-122"/>
              <a:sym typeface="Arial" panose="020B0604020202020204" pitchFamily="34" charset="0"/>
            </a:endParaRPr>
          </a:p>
        </p:txBody>
      </p:sp>
      <p:sp>
        <p:nvSpPr>
          <p:cNvPr id="17" name="标题 16">
            <a:extLst>
              <a:ext uri="{FF2B5EF4-FFF2-40B4-BE49-F238E27FC236}">
                <a16:creationId xmlns:a16="http://schemas.microsoft.com/office/drawing/2014/main" id="{7BF2CCF0-58F3-50F3-FFAF-D9407BA1A07E}"/>
              </a:ext>
            </a:extLst>
          </p:cNvPr>
          <p:cNvSpPr>
            <a:spLocks noGrp="1"/>
          </p:cNvSpPr>
          <p:nvPr>
            <p:ph type="title"/>
            <p:custDataLst>
              <p:tags r:id="rId3"/>
            </p:custDataLst>
          </p:nvPr>
        </p:nvSpPr>
        <p:spPr/>
        <p:txBody>
          <a:bodyPr>
            <a:normAutofit/>
          </a:bodyPr>
          <a:lstStyle/>
          <a:p>
            <a:r>
              <a:rPr lang="zh-CN" altLang="en-US" dirty="0">
                <a:sym typeface="+mn-ea"/>
              </a:rPr>
              <a:t>实现的新功能</a:t>
            </a:r>
            <a:r>
              <a:rPr lang="en-US" altLang="zh-CN" dirty="0">
                <a:sym typeface="+mn-ea"/>
              </a:rPr>
              <a:t>——</a:t>
            </a:r>
            <a:r>
              <a:rPr lang="zh-CN" altLang="en-US" dirty="0">
                <a:sym typeface="+mn-ea"/>
              </a:rPr>
              <a:t>更好的登陆界面</a:t>
            </a:r>
          </a:p>
        </p:txBody>
      </p:sp>
      <p:pic>
        <p:nvPicPr>
          <p:cNvPr id="13" name="图片 12">
            <a:extLst>
              <a:ext uri="{FF2B5EF4-FFF2-40B4-BE49-F238E27FC236}">
                <a16:creationId xmlns:a16="http://schemas.microsoft.com/office/drawing/2014/main" id="{2AF26836-7022-DC9C-0A38-C52CC8242624}"/>
              </a:ext>
            </a:extLst>
          </p:cNvPr>
          <p:cNvPicPr>
            <a:picLocks noChangeAspect="1"/>
          </p:cNvPicPr>
          <p:nvPr>
            <p:custDataLst>
              <p:tags r:id="rId4"/>
            </p:custDataLst>
          </p:nvPr>
        </p:nvPicPr>
        <p:blipFill>
          <a:blip r:embed="rId15">
            <a:extLst>
              <a:ext uri="{28A0092B-C50C-407E-A947-70E740481C1C}">
                <a14:useLocalDpi xmlns:a14="http://schemas.microsoft.com/office/drawing/2010/main" val="0"/>
              </a:ext>
            </a:extLst>
          </a:blip>
          <a:srcRect t="3428" b="3428"/>
          <a:stretch/>
        </p:blipFill>
        <p:spPr>
          <a:xfrm>
            <a:off x="847090" y="1870075"/>
            <a:ext cx="2287905" cy="4130675"/>
          </a:xfrm>
          <a:prstGeom prst="rect">
            <a:avLst/>
          </a:prstGeom>
          <a:solidFill>
            <a:schemeClr val="accent1"/>
          </a:solidFill>
          <a:ln w="3175" cap="flat" cmpd="sng" algn="ctr">
            <a:solidFill>
              <a:schemeClr val="accent1">
                <a:alpha val="20000"/>
              </a:schemeClr>
            </a:solidFill>
            <a:prstDash val="solid"/>
            <a:round/>
            <a:headEnd type="none" w="med" len="med"/>
            <a:tailEnd type="none" w="med" len="med"/>
          </a:ln>
        </p:spPr>
      </p:pic>
      <p:pic>
        <p:nvPicPr>
          <p:cNvPr id="14" name="图片 13">
            <a:extLst>
              <a:ext uri="{FF2B5EF4-FFF2-40B4-BE49-F238E27FC236}">
                <a16:creationId xmlns:a16="http://schemas.microsoft.com/office/drawing/2014/main" id="{57A471E5-898A-0A6B-E297-A829D0E08075}"/>
              </a:ext>
            </a:extLst>
          </p:cNvPr>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rcRect t="24137" b="-5623"/>
          <a:stretch/>
        </p:blipFill>
        <p:spPr>
          <a:xfrm>
            <a:off x="8611552" y="1870074"/>
            <a:ext cx="2287270" cy="4140000"/>
          </a:xfrm>
          <a:prstGeom prst="rect">
            <a:avLst/>
          </a:prstGeom>
          <a:solidFill>
            <a:schemeClr val="accent1"/>
          </a:solidFill>
          <a:ln w="3175" cap="flat" cmpd="sng" algn="ctr">
            <a:solidFill>
              <a:schemeClr val="accent1">
                <a:alpha val="20000"/>
              </a:schemeClr>
            </a:solidFill>
            <a:prstDash val="solid"/>
            <a:round/>
            <a:headEnd type="none" w="med" len="med"/>
            <a:tailEnd type="none" w="med" len="med"/>
          </a:ln>
        </p:spPr>
      </p:pic>
      <p:sp>
        <p:nvSpPr>
          <p:cNvPr id="18" name="正文">
            <a:extLst>
              <a:ext uri="{FF2B5EF4-FFF2-40B4-BE49-F238E27FC236}">
                <a16:creationId xmlns:a16="http://schemas.microsoft.com/office/drawing/2014/main" id="{28EF9C49-D088-A7E4-F4C4-EBFD4BBECB20}"/>
              </a:ext>
            </a:extLst>
          </p:cNvPr>
          <p:cNvSpPr txBox="1"/>
          <p:nvPr>
            <p:custDataLst>
              <p:tags r:id="rId6"/>
            </p:custDataLst>
          </p:nvPr>
        </p:nvSpPr>
        <p:spPr>
          <a:xfrm>
            <a:off x="3580449" y="2487507"/>
            <a:ext cx="4043342" cy="3344545"/>
          </a:xfrm>
          <a:prstGeom prst="rect">
            <a:avLst/>
          </a:prstGeom>
          <a:noFill/>
        </p:spPr>
        <p:txBody>
          <a:bodyPr wrap="square" lIns="0" tIns="0" rIns="0" bIns="0" rtlCol="0" anchor="ctr" anchorCtr="0">
            <a:normAutofit/>
          </a:bodyPr>
          <a:lstStyle/>
          <a:p>
            <a:pPr indent="0" algn="l" fontAlgn="auto">
              <a:lnSpc>
                <a:spcPct val="130000"/>
              </a:lnSpc>
              <a:spcBef>
                <a:spcPts val="600"/>
              </a:spcBef>
              <a:spcAft>
                <a:spcPts val="600"/>
              </a:spcAft>
              <a:buNone/>
            </a:pPr>
            <a:r>
              <a:rPr lang="zh-CN" altLang="en-US" sz="1400" b="1" dirty="0">
                <a:solidFill>
                  <a:schemeClr val="dk1"/>
                </a:solidFill>
                <a:sym typeface="+mn-ea"/>
              </a:rPr>
              <a:t>登陆界面美化，做出符合项目名称“</a:t>
            </a:r>
            <a:r>
              <a:rPr lang="en-US" altLang="zh-CN" sz="1400" b="1" dirty="0" err="1">
                <a:solidFill>
                  <a:schemeClr val="dk1"/>
                </a:solidFill>
                <a:sym typeface="+mn-ea"/>
              </a:rPr>
              <a:t>Budgiebook</a:t>
            </a:r>
            <a:r>
              <a:rPr lang="zh-CN" altLang="en-US" sz="1400" b="1" dirty="0">
                <a:solidFill>
                  <a:schemeClr val="dk1"/>
                </a:solidFill>
                <a:sym typeface="+mn-ea"/>
              </a:rPr>
              <a:t>”的小鹦鹉。并且添加动效，在用户输入密码时，小鹦鹉会捂住眼睛，提升用户使用体验。</a:t>
            </a:r>
            <a:endParaRPr lang="en-US" altLang="zh-CN" sz="1400" b="1" dirty="0">
              <a:solidFill>
                <a:schemeClr val="dk1"/>
              </a:solidFill>
              <a:sym typeface="+mn-ea"/>
            </a:endParaRPr>
          </a:p>
          <a:p>
            <a:pPr indent="0" algn="l" fontAlgn="auto">
              <a:lnSpc>
                <a:spcPct val="130000"/>
              </a:lnSpc>
              <a:spcBef>
                <a:spcPts val="600"/>
              </a:spcBef>
              <a:spcAft>
                <a:spcPts val="600"/>
              </a:spcAft>
              <a:buNone/>
            </a:pPr>
            <a:endParaRPr lang="zh-CN" altLang="en-US" sz="1400" spc="150" dirty="0">
              <a:solidFill>
                <a:schemeClr val="tx1">
                  <a:lumMod val="85000"/>
                  <a:lumOff val="15000"/>
                </a:schemeClr>
              </a:solidFill>
              <a:latin typeface="+mn-ea"/>
              <a:ea typeface="微软雅黑" panose="020B0503020204020204" charset="-122"/>
              <a:sym typeface="+mn-ea"/>
            </a:endParaRPr>
          </a:p>
        </p:txBody>
      </p:sp>
      <p:sp>
        <p:nvSpPr>
          <p:cNvPr id="22" name="矩形 21">
            <a:extLst>
              <a:ext uri="{FF2B5EF4-FFF2-40B4-BE49-F238E27FC236}">
                <a16:creationId xmlns:a16="http://schemas.microsoft.com/office/drawing/2014/main" id="{C47D3842-7197-A4DC-0C11-E9ADF1CC6ADE}"/>
              </a:ext>
            </a:extLst>
          </p:cNvPr>
          <p:cNvSpPr/>
          <p:nvPr>
            <p:custDataLst>
              <p:tags r:id="rId7"/>
            </p:custDataLst>
          </p:nvPr>
        </p:nvSpPr>
        <p:spPr>
          <a:xfrm>
            <a:off x="574040" y="4954270"/>
            <a:ext cx="79375" cy="79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8163201-B9FF-2D0B-C390-41E9FFBA0FCE}"/>
              </a:ext>
            </a:extLst>
          </p:cNvPr>
          <p:cNvSpPr/>
          <p:nvPr>
            <p:custDataLst>
              <p:tags r:id="rId8"/>
            </p:custDataLst>
          </p:nvPr>
        </p:nvSpPr>
        <p:spPr>
          <a:xfrm>
            <a:off x="574040" y="5192220"/>
            <a:ext cx="79375" cy="787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28BFC106-2A04-97E6-BFA6-5267C1229316}"/>
              </a:ext>
            </a:extLst>
          </p:cNvPr>
          <p:cNvSpPr/>
          <p:nvPr>
            <p:custDataLst>
              <p:tags r:id="rId9"/>
            </p:custDataLst>
          </p:nvPr>
        </p:nvSpPr>
        <p:spPr>
          <a:xfrm>
            <a:off x="574040" y="5429710"/>
            <a:ext cx="79375" cy="787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916EAECD-7EBF-DB46-E03E-73267259BCC7}"/>
              </a:ext>
            </a:extLst>
          </p:cNvPr>
          <p:cNvSpPr/>
          <p:nvPr>
            <p:custDataLst>
              <p:tags r:id="rId10"/>
            </p:custDataLst>
          </p:nvPr>
        </p:nvSpPr>
        <p:spPr>
          <a:xfrm>
            <a:off x="574040" y="5667200"/>
            <a:ext cx="79375" cy="787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64ECAFED-1424-7D40-5E8C-3806DCAD6C06}"/>
              </a:ext>
            </a:extLst>
          </p:cNvPr>
          <p:cNvSpPr/>
          <p:nvPr>
            <p:custDataLst>
              <p:tags r:id="rId11"/>
            </p:custDataLst>
          </p:nvPr>
        </p:nvSpPr>
        <p:spPr>
          <a:xfrm>
            <a:off x="574040" y="5904690"/>
            <a:ext cx="79375" cy="78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94BC2A38-6712-4FD9-352B-88A30E9C05B8}"/>
              </a:ext>
            </a:extLst>
          </p:cNvPr>
          <p:cNvPicPr>
            <a:picLocks noChangeAspect="1"/>
          </p:cNvPicPr>
          <p:nvPr>
            <p:custDataLst>
              <p:tags r:id="rId12"/>
            </p:custDataLst>
          </p:nvPr>
        </p:nvPicPr>
        <p:blipFill>
          <a:blip r:embed="rId17" cstate="print">
            <a:extLst>
              <a:ext uri="{28A0092B-C50C-407E-A947-70E740481C1C}">
                <a14:useLocalDpi xmlns:a14="http://schemas.microsoft.com/office/drawing/2010/main" val="0"/>
              </a:ext>
            </a:extLst>
          </a:blip>
          <a:srcRect l="-424" t="22376" r="-1163" b="36542"/>
          <a:stretch/>
        </p:blipFill>
        <p:spPr>
          <a:xfrm>
            <a:off x="8611552" y="3935411"/>
            <a:ext cx="2304000" cy="2088000"/>
          </a:xfrm>
          <a:prstGeom prst="rect">
            <a:avLst/>
          </a:prstGeom>
          <a:solidFill>
            <a:schemeClr val="accent1"/>
          </a:solidFill>
          <a:ln w="3175" cap="flat" cmpd="sng" algn="ctr">
            <a:solidFill>
              <a:schemeClr val="accent1">
                <a:alpha val="20000"/>
              </a:schemeClr>
            </a:solidFill>
            <a:prstDash val="solid"/>
            <a:round/>
            <a:headEnd type="none" w="med" len="med"/>
            <a:tailEnd type="none" w="med" len="med"/>
          </a:ln>
        </p:spPr>
      </p:pic>
    </p:spTree>
    <p:custDataLst>
      <p:tags r:id="rId1"/>
    </p:custDataLst>
    <p:extLst>
      <p:ext uri="{BB962C8B-B14F-4D97-AF65-F5344CB8AC3E}">
        <p14:creationId xmlns:p14="http://schemas.microsoft.com/office/powerpoint/2010/main" val="349819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8187B279-0D5B-21C1-9724-0F4A65F89838}"/>
              </a:ext>
            </a:extLst>
          </p:cNvPr>
          <p:cNvSpPr/>
          <p:nvPr>
            <p:custDataLst>
              <p:tags r:id="rId2"/>
            </p:custDataLst>
          </p:nvPr>
        </p:nvSpPr>
        <p:spPr>
          <a:xfrm>
            <a:off x="544910" y="1540565"/>
            <a:ext cx="10800000" cy="4762915"/>
          </a:xfrm>
          <a:prstGeom prst="roundRect">
            <a:avLst>
              <a:gd name="adj" fmla="val 5500"/>
            </a:avLst>
          </a:prstGeom>
          <a:gradFill flip="none" rotWithShape="1">
            <a:gsLst>
              <a:gs pos="0">
                <a:schemeClr val="accent1"/>
              </a:gs>
              <a:gs pos="100000">
                <a:schemeClr val="accent1">
                  <a:lumMod val="90000"/>
                </a:schemeClr>
              </a:gs>
            </a:gsLst>
            <a:lin ang="21594000" scaled="0"/>
            <a:tileRect/>
          </a:gradFill>
          <a:ln w="3175" cap="flat" cmpd="sng" algn="ctr">
            <a:solidFill>
              <a:schemeClr val="tx1">
                <a:lumMod val="100000"/>
                <a:alpha val="15000"/>
              </a:schemeClr>
            </a:solidFill>
            <a:prstDash val="solid"/>
            <a:miter lim="800000"/>
            <a:headEnd type="none" w="med" len="med"/>
            <a:tailEnd type="none" w="med" len="med"/>
          </a:ln>
          <a:effectLst>
            <a:outerShdw blurRad="190500" dist="38100" dir="2700000" algn="tl"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 name="任意多边形: 形状 40">
            <a:extLst>
              <a:ext uri="{FF2B5EF4-FFF2-40B4-BE49-F238E27FC236}">
                <a16:creationId xmlns:a16="http://schemas.microsoft.com/office/drawing/2014/main" id="{C6C9C015-CB60-7F19-0A4F-575B0F444697}"/>
              </a:ext>
            </a:extLst>
          </p:cNvPr>
          <p:cNvSpPr/>
          <p:nvPr/>
        </p:nvSpPr>
        <p:spPr>
          <a:xfrm>
            <a:off x="3437175" y="3068127"/>
            <a:ext cx="4728289" cy="1707790"/>
          </a:xfrm>
          <a:prstGeom prst="homePlate">
            <a:avLst/>
          </a:prstGeom>
          <a:solidFill>
            <a:schemeClr val="tx1">
              <a:lumMod val="20000"/>
              <a:lumOff val="80000"/>
              <a:alpha val="70000"/>
            </a:schemeClr>
          </a:solidFill>
          <a:ln w="6055" cap="flat">
            <a:noFill/>
            <a:prstDash val="solid"/>
            <a:miter/>
          </a:ln>
        </p:spPr>
        <p:txBody>
          <a:bodyPr rtlCol="0" anchor="ctr"/>
          <a:lstStyle/>
          <a:p>
            <a:endParaRPr lang="zh-CN" altLang="en-US" dirty="0">
              <a:latin typeface="华文宋体" panose="02010600040101010101" pitchFamily="2" charset="-122"/>
              <a:ea typeface="微软雅黑" panose="020B0503020204020204" pitchFamily="34" charset="-122"/>
              <a:sym typeface="Arial" panose="020B0604020202020204" pitchFamily="34" charset="0"/>
            </a:endParaRPr>
          </a:p>
        </p:txBody>
      </p:sp>
      <p:sp>
        <p:nvSpPr>
          <p:cNvPr id="17" name="标题 16"/>
          <p:cNvSpPr>
            <a:spLocks noGrp="1"/>
          </p:cNvSpPr>
          <p:nvPr>
            <p:ph type="title"/>
            <p:custDataLst>
              <p:tags r:id="rId3"/>
            </p:custDataLst>
          </p:nvPr>
        </p:nvSpPr>
        <p:spPr/>
        <p:txBody>
          <a:bodyPr/>
          <a:lstStyle/>
          <a:p>
            <a:pPr lvl="0"/>
            <a:r>
              <a:rPr lang="zh-CN" altLang="en-US" dirty="0">
                <a:sym typeface="+mn-ea"/>
              </a:rPr>
              <a:t>实现的新功能</a:t>
            </a:r>
            <a:r>
              <a:rPr lang="en-US" altLang="zh-CN" dirty="0">
                <a:sym typeface="+mn-ea"/>
              </a:rPr>
              <a:t>——</a:t>
            </a:r>
            <a:r>
              <a:rPr lang="zh-CN" altLang="en-US" dirty="0">
                <a:sym typeface="+mn-ea"/>
              </a:rPr>
              <a:t>智能图表</a:t>
            </a:r>
          </a:p>
        </p:txBody>
      </p:sp>
      <p:pic>
        <p:nvPicPr>
          <p:cNvPr id="13" name="图片 12"/>
          <p:cNvPicPr>
            <a:picLocks noChangeAspect="1"/>
          </p:cNvPicPr>
          <p:nvPr>
            <p:custDataLst>
              <p:tags r:id="rId4"/>
            </p:custDataLst>
          </p:nvPr>
        </p:nvPicPr>
        <p:blipFill>
          <a:blip r:embed="rId14" cstate="print">
            <a:extLst>
              <a:ext uri="{BEBA8EAE-BF5A-486C-A8C5-ECC9F3942E4B}">
                <a14:imgProps xmlns:a14="http://schemas.microsoft.com/office/drawing/2010/main">
                  <a14:imgLayer r:embed="rId15">
                    <a14:imgEffect>
                      <a14:brightnessContrast contrast="-2000"/>
                    </a14:imgEffect>
                  </a14:imgLayer>
                </a14:imgProps>
              </a:ext>
              <a:ext uri="{28A0092B-C50C-407E-A947-70E740481C1C}">
                <a14:useLocalDpi xmlns:a14="http://schemas.microsoft.com/office/drawing/2010/main" val="0"/>
              </a:ext>
            </a:extLst>
          </a:blip>
          <a:srcRect l="5411" r="5411"/>
          <a:stretch/>
        </p:blipFill>
        <p:spPr>
          <a:xfrm>
            <a:off x="847090" y="1870075"/>
            <a:ext cx="2287905" cy="4130675"/>
          </a:xfrm>
          <a:prstGeom prst="rect">
            <a:avLst/>
          </a:prstGeom>
          <a:solidFill>
            <a:schemeClr val="accent1"/>
          </a:solidFill>
          <a:ln w="3175" cap="flat" cmpd="sng" algn="ctr">
            <a:solidFill>
              <a:schemeClr val="accent1">
                <a:alpha val="20000"/>
              </a:schemeClr>
            </a:solidFill>
            <a:prstDash val="solid"/>
            <a:round/>
            <a:headEnd type="none" w="med" len="med"/>
            <a:tailEnd type="none" w="med" len="med"/>
          </a:ln>
        </p:spPr>
      </p:pic>
      <p:pic>
        <p:nvPicPr>
          <p:cNvPr id="14" name="图片 13"/>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rcRect t="9366" b="9366"/>
          <a:stretch/>
        </p:blipFill>
        <p:spPr>
          <a:xfrm>
            <a:off x="8611552" y="1870074"/>
            <a:ext cx="2287270" cy="4130675"/>
          </a:xfrm>
          <a:prstGeom prst="rect">
            <a:avLst/>
          </a:prstGeom>
          <a:solidFill>
            <a:schemeClr val="accent1"/>
          </a:solidFill>
          <a:ln w="3175" cap="flat" cmpd="sng" algn="ctr">
            <a:solidFill>
              <a:schemeClr val="accent1">
                <a:alpha val="20000"/>
              </a:schemeClr>
            </a:solidFill>
            <a:prstDash val="solid"/>
            <a:round/>
            <a:headEnd type="none" w="med" len="med"/>
            <a:tailEnd type="none" w="med" len="med"/>
          </a:ln>
        </p:spPr>
      </p:pic>
      <p:sp>
        <p:nvSpPr>
          <p:cNvPr id="18" name="正文"/>
          <p:cNvSpPr txBox="1"/>
          <p:nvPr>
            <p:custDataLst>
              <p:tags r:id="rId6"/>
            </p:custDataLst>
          </p:nvPr>
        </p:nvSpPr>
        <p:spPr>
          <a:xfrm>
            <a:off x="3580449" y="2263138"/>
            <a:ext cx="4043342" cy="3344545"/>
          </a:xfrm>
          <a:prstGeom prst="rect">
            <a:avLst/>
          </a:prstGeom>
          <a:noFill/>
        </p:spPr>
        <p:txBody>
          <a:bodyPr wrap="square" lIns="0" tIns="0" rIns="0" bIns="0" rtlCol="0" anchor="ctr" anchorCtr="0">
            <a:normAutofit/>
          </a:bodyPr>
          <a:lstStyle/>
          <a:p>
            <a:pPr indent="0" algn="l" fontAlgn="auto">
              <a:lnSpc>
                <a:spcPct val="130000"/>
              </a:lnSpc>
              <a:spcBef>
                <a:spcPts val="600"/>
              </a:spcBef>
              <a:spcAft>
                <a:spcPts val="600"/>
              </a:spcAft>
              <a:buNone/>
            </a:pPr>
            <a:r>
              <a:rPr lang="zh-CN" altLang="en-US" sz="1400" b="1" dirty="0">
                <a:solidFill>
                  <a:schemeClr val="dk1"/>
                </a:solidFill>
                <a:cs typeface="汉仪中黑 简" panose="00020600040101010101" charset="-122"/>
                <a:sym typeface="+mn-ea"/>
              </a:rPr>
              <a:t>更加智能的图表：现在你可以分别查看收入和支出的饼状图。通过点击饼状图中间的“转换标志”来切换支出</a:t>
            </a:r>
            <a:r>
              <a:rPr lang="en-US" altLang="zh-CN" sz="1400" b="1" dirty="0">
                <a:solidFill>
                  <a:schemeClr val="dk1"/>
                </a:solidFill>
                <a:cs typeface="汉仪中黑 简" panose="00020600040101010101" charset="-122"/>
                <a:sym typeface="+mn-ea"/>
              </a:rPr>
              <a:t>/</a:t>
            </a:r>
            <a:r>
              <a:rPr lang="zh-CN" altLang="en-US" sz="1400" b="1" dirty="0">
                <a:solidFill>
                  <a:schemeClr val="dk1"/>
                </a:solidFill>
                <a:cs typeface="汉仪中黑 简" panose="00020600040101010101" charset="-122"/>
                <a:sym typeface="+mn-ea"/>
              </a:rPr>
              <a:t>收入。还可以点击饼状图的不同部分来查看具体的收支信息</a:t>
            </a:r>
            <a:endParaRPr lang="en-US" altLang="zh-CN" sz="1400" b="1" spc="150" dirty="0">
              <a:solidFill>
                <a:schemeClr val="tx1">
                  <a:lumMod val="85000"/>
                  <a:lumOff val="15000"/>
                </a:schemeClr>
              </a:solidFill>
              <a:latin typeface="+mn-ea"/>
              <a:ea typeface="微软雅黑" panose="020B0503020204020204" charset="-122"/>
              <a:cs typeface="汉仪中黑 简" panose="00020600040101010101" charset="-122"/>
              <a:sym typeface="+mn-ea"/>
            </a:endParaRPr>
          </a:p>
        </p:txBody>
      </p:sp>
      <p:sp>
        <p:nvSpPr>
          <p:cNvPr id="22" name="矩形 21"/>
          <p:cNvSpPr/>
          <p:nvPr>
            <p:custDataLst>
              <p:tags r:id="rId7"/>
            </p:custDataLst>
          </p:nvPr>
        </p:nvSpPr>
        <p:spPr>
          <a:xfrm>
            <a:off x="574040" y="4954270"/>
            <a:ext cx="79375" cy="79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custDataLst>
              <p:tags r:id="rId8"/>
            </p:custDataLst>
          </p:nvPr>
        </p:nvSpPr>
        <p:spPr>
          <a:xfrm>
            <a:off x="574040" y="5192220"/>
            <a:ext cx="79375" cy="787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custDataLst>
              <p:tags r:id="rId9"/>
            </p:custDataLst>
          </p:nvPr>
        </p:nvSpPr>
        <p:spPr>
          <a:xfrm>
            <a:off x="574040" y="5429710"/>
            <a:ext cx="79375" cy="787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10"/>
            </p:custDataLst>
          </p:nvPr>
        </p:nvSpPr>
        <p:spPr>
          <a:xfrm>
            <a:off x="574040" y="5667200"/>
            <a:ext cx="79375" cy="787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custDataLst>
              <p:tags r:id="rId11"/>
            </p:custDataLst>
          </p:nvPr>
        </p:nvSpPr>
        <p:spPr>
          <a:xfrm>
            <a:off x="574040" y="5904690"/>
            <a:ext cx="79375" cy="78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33F5E-348B-DE4B-AAC8-A87C8FE9EEB6}"/>
            </a:ext>
          </a:extLst>
        </p:cNvPr>
        <p:cNvGrpSpPr/>
        <p:nvPr/>
      </p:nvGrpSpPr>
      <p:grpSpPr>
        <a:xfrm>
          <a:off x="0" y="0"/>
          <a:ext cx="0" cy="0"/>
          <a:chOff x="0" y="0"/>
          <a:chExt cx="0" cy="0"/>
        </a:xfrm>
      </p:grpSpPr>
      <p:sp>
        <p:nvSpPr>
          <p:cNvPr id="2" name="圆角矩形 3">
            <a:extLst>
              <a:ext uri="{FF2B5EF4-FFF2-40B4-BE49-F238E27FC236}">
                <a16:creationId xmlns:a16="http://schemas.microsoft.com/office/drawing/2014/main" id="{708BA109-7A6A-C74F-33F3-9D550874B1A5}"/>
              </a:ext>
            </a:extLst>
          </p:cNvPr>
          <p:cNvSpPr/>
          <p:nvPr>
            <p:custDataLst>
              <p:tags r:id="rId2"/>
            </p:custDataLst>
          </p:nvPr>
        </p:nvSpPr>
        <p:spPr>
          <a:xfrm>
            <a:off x="544910" y="1540565"/>
            <a:ext cx="10800000" cy="4762915"/>
          </a:xfrm>
          <a:prstGeom prst="roundRect">
            <a:avLst>
              <a:gd name="adj" fmla="val 5500"/>
            </a:avLst>
          </a:prstGeom>
          <a:gradFill flip="none" rotWithShape="1">
            <a:gsLst>
              <a:gs pos="0">
                <a:schemeClr val="accent1"/>
              </a:gs>
              <a:gs pos="100000">
                <a:schemeClr val="accent1">
                  <a:lumMod val="90000"/>
                </a:schemeClr>
              </a:gs>
            </a:gsLst>
            <a:lin ang="21594000" scaled="0"/>
            <a:tileRect/>
          </a:gradFill>
          <a:ln w="3175" cap="flat" cmpd="sng" algn="ctr">
            <a:solidFill>
              <a:schemeClr val="tx1">
                <a:lumMod val="100000"/>
                <a:alpha val="15000"/>
              </a:schemeClr>
            </a:solidFill>
            <a:prstDash val="solid"/>
            <a:miter lim="800000"/>
            <a:headEnd type="none" w="med" len="med"/>
            <a:tailEnd type="none" w="med" len="med"/>
          </a:ln>
          <a:effectLst>
            <a:outerShdw blurRad="190500" dist="38100" dir="2700000" algn="tl"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 name="任意多边形: 形状 40">
            <a:extLst>
              <a:ext uri="{FF2B5EF4-FFF2-40B4-BE49-F238E27FC236}">
                <a16:creationId xmlns:a16="http://schemas.microsoft.com/office/drawing/2014/main" id="{21C19F41-C9C9-DF2F-4DA4-144C9AF7EDB8}"/>
              </a:ext>
            </a:extLst>
          </p:cNvPr>
          <p:cNvSpPr/>
          <p:nvPr/>
        </p:nvSpPr>
        <p:spPr>
          <a:xfrm>
            <a:off x="3437175" y="3068127"/>
            <a:ext cx="4728289" cy="1707790"/>
          </a:xfrm>
          <a:prstGeom prst="homePlate">
            <a:avLst/>
          </a:prstGeom>
          <a:solidFill>
            <a:schemeClr val="tx1">
              <a:lumMod val="20000"/>
              <a:lumOff val="80000"/>
              <a:alpha val="70000"/>
            </a:schemeClr>
          </a:solidFill>
          <a:ln w="6055" cap="flat">
            <a:noFill/>
            <a:prstDash val="solid"/>
            <a:miter/>
          </a:ln>
        </p:spPr>
        <p:txBody>
          <a:bodyPr rtlCol="0" anchor="ctr"/>
          <a:lstStyle/>
          <a:p>
            <a:endParaRPr lang="zh-CN" altLang="en-US" dirty="0">
              <a:latin typeface="华文宋体" panose="02010600040101010101" pitchFamily="2" charset="-122"/>
              <a:ea typeface="微软雅黑" panose="020B0503020204020204" pitchFamily="34" charset="-122"/>
              <a:sym typeface="Arial" panose="020B0604020202020204" pitchFamily="34" charset="0"/>
            </a:endParaRPr>
          </a:p>
        </p:txBody>
      </p:sp>
      <p:sp>
        <p:nvSpPr>
          <p:cNvPr id="17" name="标题 16">
            <a:extLst>
              <a:ext uri="{FF2B5EF4-FFF2-40B4-BE49-F238E27FC236}">
                <a16:creationId xmlns:a16="http://schemas.microsoft.com/office/drawing/2014/main" id="{10F07819-573F-80C4-2527-5348C2DC4882}"/>
              </a:ext>
            </a:extLst>
          </p:cNvPr>
          <p:cNvSpPr>
            <a:spLocks noGrp="1"/>
          </p:cNvSpPr>
          <p:nvPr>
            <p:ph type="title"/>
            <p:custDataLst>
              <p:tags r:id="rId3"/>
            </p:custDataLst>
          </p:nvPr>
        </p:nvSpPr>
        <p:spPr/>
        <p:txBody>
          <a:bodyPr/>
          <a:lstStyle/>
          <a:p>
            <a:pPr lvl="0"/>
            <a:r>
              <a:rPr lang="zh-CN" altLang="en-US" dirty="0">
                <a:sym typeface="+mn-ea"/>
              </a:rPr>
              <a:t>实现的新功能</a:t>
            </a:r>
            <a:r>
              <a:rPr lang="en-US" altLang="zh-CN" dirty="0">
                <a:sym typeface="+mn-ea"/>
              </a:rPr>
              <a:t>——</a:t>
            </a:r>
            <a:r>
              <a:rPr lang="zh-CN" altLang="en-US" dirty="0">
                <a:sym typeface="+mn-ea"/>
              </a:rPr>
              <a:t>自定义收支类别</a:t>
            </a:r>
          </a:p>
        </p:txBody>
      </p:sp>
      <p:pic>
        <p:nvPicPr>
          <p:cNvPr id="13" name="图片 12">
            <a:extLst>
              <a:ext uri="{FF2B5EF4-FFF2-40B4-BE49-F238E27FC236}">
                <a16:creationId xmlns:a16="http://schemas.microsoft.com/office/drawing/2014/main" id="{A9CCC941-E67B-ED39-BE89-92D5961652EC}"/>
              </a:ext>
            </a:extLst>
          </p:cNvPr>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rcRect l="10218" r="10218"/>
          <a:stretch/>
        </p:blipFill>
        <p:spPr>
          <a:xfrm>
            <a:off x="847090" y="1870075"/>
            <a:ext cx="2287905" cy="4130675"/>
          </a:xfrm>
          <a:prstGeom prst="rect">
            <a:avLst/>
          </a:prstGeom>
          <a:solidFill>
            <a:schemeClr val="accent1"/>
          </a:solidFill>
          <a:ln w="3175" cap="flat" cmpd="sng" algn="ctr">
            <a:solidFill>
              <a:schemeClr val="accent1">
                <a:alpha val="20000"/>
              </a:schemeClr>
            </a:solidFill>
            <a:prstDash val="solid"/>
            <a:round/>
            <a:headEnd type="none" w="med" len="med"/>
            <a:tailEnd type="none" w="med" len="med"/>
          </a:ln>
        </p:spPr>
      </p:pic>
      <p:pic>
        <p:nvPicPr>
          <p:cNvPr id="14" name="图片 13">
            <a:extLst>
              <a:ext uri="{FF2B5EF4-FFF2-40B4-BE49-F238E27FC236}">
                <a16:creationId xmlns:a16="http://schemas.microsoft.com/office/drawing/2014/main" id="{D5CD30C7-3DF0-C73D-1511-D5028FCD5ADB}"/>
              </a:ext>
            </a:extLst>
          </p:cNvPr>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rcRect t="9366" b="9366"/>
          <a:stretch/>
        </p:blipFill>
        <p:spPr>
          <a:xfrm>
            <a:off x="8611552" y="1870074"/>
            <a:ext cx="2287270" cy="4130675"/>
          </a:xfrm>
          <a:prstGeom prst="rect">
            <a:avLst/>
          </a:prstGeom>
          <a:solidFill>
            <a:schemeClr val="accent1"/>
          </a:solidFill>
          <a:ln w="3175" cap="flat" cmpd="sng" algn="ctr">
            <a:solidFill>
              <a:schemeClr val="accent1">
                <a:alpha val="20000"/>
              </a:schemeClr>
            </a:solidFill>
            <a:prstDash val="solid"/>
            <a:round/>
            <a:headEnd type="none" w="med" len="med"/>
            <a:tailEnd type="none" w="med" len="med"/>
          </a:ln>
        </p:spPr>
      </p:pic>
      <p:sp>
        <p:nvSpPr>
          <p:cNvPr id="18" name="正文">
            <a:extLst>
              <a:ext uri="{FF2B5EF4-FFF2-40B4-BE49-F238E27FC236}">
                <a16:creationId xmlns:a16="http://schemas.microsoft.com/office/drawing/2014/main" id="{A4BFEFFA-7779-324E-6462-FC6D0609C362}"/>
              </a:ext>
            </a:extLst>
          </p:cNvPr>
          <p:cNvSpPr txBox="1"/>
          <p:nvPr>
            <p:custDataLst>
              <p:tags r:id="rId6"/>
            </p:custDataLst>
          </p:nvPr>
        </p:nvSpPr>
        <p:spPr>
          <a:xfrm>
            <a:off x="3644617" y="2560145"/>
            <a:ext cx="4043342" cy="3344545"/>
          </a:xfrm>
          <a:prstGeom prst="rect">
            <a:avLst/>
          </a:prstGeom>
          <a:noFill/>
        </p:spPr>
        <p:txBody>
          <a:bodyPr wrap="square" lIns="0" tIns="0" rIns="0" bIns="0" rtlCol="0" anchor="ctr" anchorCtr="0">
            <a:normAutofit/>
          </a:bodyPr>
          <a:lstStyle/>
          <a:p>
            <a:pPr>
              <a:lnSpc>
                <a:spcPct val="130000"/>
              </a:lnSpc>
              <a:spcBef>
                <a:spcPts val="600"/>
              </a:spcBef>
              <a:spcAft>
                <a:spcPts val="600"/>
              </a:spcAft>
            </a:pPr>
            <a:r>
              <a:rPr lang="zh-CN" altLang="en-US" sz="1400" b="1" dirty="0">
                <a:solidFill>
                  <a:schemeClr val="dk1"/>
                </a:solidFill>
                <a:cs typeface="汉仪中黑 简" panose="00020600040101010101" charset="-122"/>
                <a:sym typeface="+mn-ea"/>
              </a:rPr>
              <a:t>自定义收支</a:t>
            </a:r>
            <a:r>
              <a:rPr lang="zh-CN" altLang="en-US" sz="1400" b="1" dirty="0">
                <a:solidFill>
                  <a:schemeClr val="dk1"/>
                </a:solidFill>
                <a:sym typeface="+mn-ea"/>
              </a:rPr>
              <a:t>类别：允许用户在设置中新增/删除/编辑类别，并支持自定义图标或颜色，提升个性化体验。</a:t>
            </a:r>
          </a:p>
          <a:p>
            <a:pPr indent="0" algn="l" fontAlgn="auto">
              <a:lnSpc>
                <a:spcPct val="130000"/>
              </a:lnSpc>
              <a:spcBef>
                <a:spcPts val="600"/>
              </a:spcBef>
              <a:spcAft>
                <a:spcPts val="600"/>
              </a:spcAft>
              <a:buNone/>
            </a:pPr>
            <a:endParaRPr lang="zh-CN" altLang="en-US" sz="1400" spc="150" dirty="0">
              <a:solidFill>
                <a:schemeClr val="tx1">
                  <a:lumMod val="85000"/>
                  <a:lumOff val="15000"/>
                </a:schemeClr>
              </a:solidFill>
              <a:latin typeface="+mn-ea"/>
              <a:ea typeface="微软雅黑" panose="020B0503020204020204" charset="-122"/>
              <a:sym typeface="+mn-ea"/>
            </a:endParaRPr>
          </a:p>
        </p:txBody>
      </p:sp>
      <p:sp>
        <p:nvSpPr>
          <p:cNvPr id="22" name="矩形 21">
            <a:extLst>
              <a:ext uri="{FF2B5EF4-FFF2-40B4-BE49-F238E27FC236}">
                <a16:creationId xmlns:a16="http://schemas.microsoft.com/office/drawing/2014/main" id="{C7C5744E-7BAF-8D56-BCFE-3BCB75DFD1A8}"/>
              </a:ext>
            </a:extLst>
          </p:cNvPr>
          <p:cNvSpPr/>
          <p:nvPr>
            <p:custDataLst>
              <p:tags r:id="rId7"/>
            </p:custDataLst>
          </p:nvPr>
        </p:nvSpPr>
        <p:spPr>
          <a:xfrm>
            <a:off x="574040" y="4954270"/>
            <a:ext cx="79375" cy="79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0BA68668-45EE-625A-CEBF-EA5DEB820ED0}"/>
              </a:ext>
            </a:extLst>
          </p:cNvPr>
          <p:cNvSpPr/>
          <p:nvPr>
            <p:custDataLst>
              <p:tags r:id="rId8"/>
            </p:custDataLst>
          </p:nvPr>
        </p:nvSpPr>
        <p:spPr>
          <a:xfrm>
            <a:off x="574040" y="5192220"/>
            <a:ext cx="79375" cy="787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B15D205E-6D16-34A5-FC6B-F0CBD538A9DB}"/>
              </a:ext>
            </a:extLst>
          </p:cNvPr>
          <p:cNvSpPr/>
          <p:nvPr>
            <p:custDataLst>
              <p:tags r:id="rId9"/>
            </p:custDataLst>
          </p:nvPr>
        </p:nvSpPr>
        <p:spPr>
          <a:xfrm>
            <a:off x="574040" y="5429710"/>
            <a:ext cx="79375" cy="787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49CD28F5-A2E4-EDBB-B2D4-7FA25D58BB50}"/>
              </a:ext>
            </a:extLst>
          </p:cNvPr>
          <p:cNvSpPr/>
          <p:nvPr>
            <p:custDataLst>
              <p:tags r:id="rId10"/>
            </p:custDataLst>
          </p:nvPr>
        </p:nvSpPr>
        <p:spPr>
          <a:xfrm>
            <a:off x="574040" y="5667200"/>
            <a:ext cx="79375" cy="787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EB2E27B4-75D2-E245-30BB-29750896D912}"/>
              </a:ext>
            </a:extLst>
          </p:cNvPr>
          <p:cNvSpPr/>
          <p:nvPr>
            <p:custDataLst>
              <p:tags r:id="rId11"/>
            </p:custDataLst>
          </p:nvPr>
        </p:nvSpPr>
        <p:spPr>
          <a:xfrm>
            <a:off x="574040" y="5904690"/>
            <a:ext cx="79375" cy="78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452636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3EF98-84B6-0858-F03C-DD6128D77C48}"/>
            </a:ext>
          </a:extLst>
        </p:cNvPr>
        <p:cNvGrpSpPr/>
        <p:nvPr/>
      </p:nvGrpSpPr>
      <p:grpSpPr>
        <a:xfrm>
          <a:off x="0" y="0"/>
          <a:ext cx="0" cy="0"/>
          <a:chOff x="0" y="0"/>
          <a:chExt cx="0" cy="0"/>
        </a:xfrm>
      </p:grpSpPr>
      <p:sp>
        <p:nvSpPr>
          <p:cNvPr id="2" name="圆角矩形 3">
            <a:extLst>
              <a:ext uri="{FF2B5EF4-FFF2-40B4-BE49-F238E27FC236}">
                <a16:creationId xmlns:a16="http://schemas.microsoft.com/office/drawing/2014/main" id="{9620DC31-3915-C775-E8C9-343A65F8CB0A}"/>
              </a:ext>
            </a:extLst>
          </p:cNvPr>
          <p:cNvSpPr/>
          <p:nvPr>
            <p:custDataLst>
              <p:tags r:id="rId2"/>
            </p:custDataLst>
          </p:nvPr>
        </p:nvSpPr>
        <p:spPr>
          <a:xfrm>
            <a:off x="544910" y="1540565"/>
            <a:ext cx="10800000" cy="4762915"/>
          </a:xfrm>
          <a:prstGeom prst="roundRect">
            <a:avLst>
              <a:gd name="adj" fmla="val 5500"/>
            </a:avLst>
          </a:prstGeom>
          <a:gradFill flip="none" rotWithShape="1">
            <a:gsLst>
              <a:gs pos="0">
                <a:schemeClr val="accent1"/>
              </a:gs>
              <a:gs pos="100000">
                <a:schemeClr val="accent1">
                  <a:lumMod val="90000"/>
                </a:schemeClr>
              </a:gs>
            </a:gsLst>
            <a:lin ang="21594000" scaled="0"/>
            <a:tileRect/>
          </a:gradFill>
          <a:ln w="3175" cap="flat" cmpd="sng" algn="ctr">
            <a:solidFill>
              <a:schemeClr val="tx1">
                <a:lumMod val="100000"/>
                <a:alpha val="15000"/>
              </a:schemeClr>
            </a:solidFill>
            <a:prstDash val="solid"/>
            <a:miter lim="800000"/>
            <a:headEnd type="none" w="med" len="med"/>
            <a:tailEnd type="none" w="med" len="med"/>
          </a:ln>
          <a:effectLst>
            <a:outerShdw blurRad="190500" dist="38100" dir="2700000" algn="tl"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 name="任意多边形: 形状 40">
            <a:extLst>
              <a:ext uri="{FF2B5EF4-FFF2-40B4-BE49-F238E27FC236}">
                <a16:creationId xmlns:a16="http://schemas.microsoft.com/office/drawing/2014/main" id="{0FA87E6A-90D5-6986-4E1F-21AABC80192F}"/>
              </a:ext>
            </a:extLst>
          </p:cNvPr>
          <p:cNvSpPr/>
          <p:nvPr/>
        </p:nvSpPr>
        <p:spPr>
          <a:xfrm>
            <a:off x="3437175" y="3068127"/>
            <a:ext cx="4728289" cy="1707790"/>
          </a:xfrm>
          <a:prstGeom prst="homePlate">
            <a:avLst/>
          </a:prstGeom>
          <a:solidFill>
            <a:schemeClr val="tx1">
              <a:lumMod val="20000"/>
              <a:lumOff val="80000"/>
              <a:alpha val="70000"/>
            </a:schemeClr>
          </a:solidFill>
          <a:ln w="6055" cap="flat">
            <a:noFill/>
            <a:prstDash val="solid"/>
            <a:miter/>
          </a:ln>
        </p:spPr>
        <p:txBody>
          <a:bodyPr rtlCol="0" anchor="ctr"/>
          <a:lstStyle/>
          <a:p>
            <a:endParaRPr lang="zh-CN" altLang="en-US" dirty="0">
              <a:latin typeface="华文宋体" panose="02010600040101010101" pitchFamily="2" charset="-122"/>
              <a:ea typeface="微软雅黑" panose="020B0503020204020204" pitchFamily="34" charset="-122"/>
              <a:sym typeface="Arial" panose="020B0604020202020204" pitchFamily="34" charset="0"/>
            </a:endParaRPr>
          </a:p>
        </p:txBody>
      </p:sp>
      <p:sp>
        <p:nvSpPr>
          <p:cNvPr id="17" name="标题 16">
            <a:extLst>
              <a:ext uri="{FF2B5EF4-FFF2-40B4-BE49-F238E27FC236}">
                <a16:creationId xmlns:a16="http://schemas.microsoft.com/office/drawing/2014/main" id="{A68FAEAC-A3DF-B131-36A8-6DD7DF6E24ED}"/>
              </a:ext>
            </a:extLst>
          </p:cNvPr>
          <p:cNvSpPr>
            <a:spLocks noGrp="1"/>
          </p:cNvSpPr>
          <p:nvPr>
            <p:ph type="title"/>
            <p:custDataLst>
              <p:tags r:id="rId3"/>
            </p:custDataLst>
          </p:nvPr>
        </p:nvSpPr>
        <p:spPr/>
        <p:txBody>
          <a:bodyPr/>
          <a:lstStyle/>
          <a:p>
            <a:pPr lvl="0"/>
            <a:r>
              <a:rPr lang="zh-CN" altLang="en-US" dirty="0">
                <a:sym typeface="+mn-ea"/>
              </a:rPr>
              <a:t>实现的新功能</a:t>
            </a:r>
            <a:r>
              <a:rPr lang="en-US" altLang="zh-CN" dirty="0">
                <a:sym typeface="+mn-ea"/>
              </a:rPr>
              <a:t>——</a:t>
            </a:r>
            <a:r>
              <a:rPr lang="zh-CN" altLang="en-US" dirty="0">
                <a:sym typeface="+mn-ea"/>
              </a:rPr>
              <a:t>多主题</a:t>
            </a:r>
          </a:p>
        </p:txBody>
      </p:sp>
      <p:pic>
        <p:nvPicPr>
          <p:cNvPr id="13" name="图片 12">
            <a:extLst>
              <a:ext uri="{FF2B5EF4-FFF2-40B4-BE49-F238E27FC236}">
                <a16:creationId xmlns:a16="http://schemas.microsoft.com/office/drawing/2014/main" id="{2545B064-2142-5A57-92C6-6BC5CF278670}"/>
              </a:ext>
            </a:extLst>
          </p:cNvPr>
          <p:cNvPicPr>
            <a:picLocks noChangeAspect="1"/>
          </p:cNvPicPr>
          <p:nvPr>
            <p:custDataLst>
              <p:tags r:id="rId4"/>
            </p:custDataLst>
          </p:nvPr>
        </p:nvPicPr>
        <p:blipFill>
          <a:blip r:embed="rId14">
            <a:extLst>
              <a:ext uri="{28A0092B-C50C-407E-A947-70E740481C1C}">
                <a14:useLocalDpi xmlns:a14="http://schemas.microsoft.com/office/drawing/2010/main" val="0"/>
              </a:ext>
            </a:extLst>
          </a:blip>
          <a:srcRect l="3930" r="3930"/>
          <a:stretch/>
        </p:blipFill>
        <p:spPr>
          <a:xfrm>
            <a:off x="847090" y="1870075"/>
            <a:ext cx="2287905" cy="4130675"/>
          </a:xfrm>
          <a:prstGeom prst="rect">
            <a:avLst/>
          </a:prstGeom>
          <a:solidFill>
            <a:schemeClr val="accent1"/>
          </a:solidFill>
          <a:ln w="3175" cap="flat" cmpd="sng" algn="ctr">
            <a:solidFill>
              <a:schemeClr val="accent1">
                <a:alpha val="20000"/>
              </a:schemeClr>
            </a:solidFill>
            <a:prstDash val="solid"/>
            <a:round/>
            <a:headEnd type="none" w="med" len="med"/>
            <a:tailEnd type="none" w="med" len="med"/>
          </a:ln>
        </p:spPr>
      </p:pic>
      <p:pic>
        <p:nvPicPr>
          <p:cNvPr id="14" name="图片 13">
            <a:extLst>
              <a:ext uri="{FF2B5EF4-FFF2-40B4-BE49-F238E27FC236}">
                <a16:creationId xmlns:a16="http://schemas.microsoft.com/office/drawing/2014/main" id="{AD3F3FBD-A58B-12B5-F046-DA0266EB1155}"/>
              </a:ext>
            </a:extLst>
          </p:cNvPr>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rcRect t="9366" b="9366"/>
          <a:stretch/>
        </p:blipFill>
        <p:spPr>
          <a:xfrm>
            <a:off x="8611552" y="1861416"/>
            <a:ext cx="2287270" cy="4130675"/>
          </a:xfrm>
          <a:prstGeom prst="rect">
            <a:avLst/>
          </a:prstGeom>
          <a:solidFill>
            <a:schemeClr val="accent1"/>
          </a:solidFill>
          <a:ln w="3175" cap="flat" cmpd="sng" algn="ctr">
            <a:solidFill>
              <a:schemeClr val="accent1">
                <a:alpha val="20000"/>
              </a:schemeClr>
            </a:solidFill>
            <a:prstDash val="solid"/>
            <a:round/>
            <a:headEnd type="none" w="med" len="med"/>
            <a:tailEnd type="none" w="med" len="med"/>
          </a:ln>
        </p:spPr>
      </p:pic>
      <p:sp>
        <p:nvSpPr>
          <p:cNvPr id="18" name="正文">
            <a:extLst>
              <a:ext uri="{FF2B5EF4-FFF2-40B4-BE49-F238E27FC236}">
                <a16:creationId xmlns:a16="http://schemas.microsoft.com/office/drawing/2014/main" id="{5661CDB1-0456-84D9-D383-23C286240A8B}"/>
              </a:ext>
            </a:extLst>
          </p:cNvPr>
          <p:cNvSpPr txBox="1"/>
          <p:nvPr>
            <p:custDataLst>
              <p:tags r:id="rId6"/>
            </p:custDataLst>
          </p:nvPr>
        </p:nvSpPr>
        <p:spPr>
          <a:xfrm>
            <a:off x="3580449" y="2638885"/>
            <a:ext cx="4043342" cy="3344545"/>
          </a:xfrm>
          <a:prstGeom prst="rect">
            <a:avLst/>
          </a:prstGeom>
          <a:noFill/>
        </p:spPr>
        <p:txBody>
          <a:bodyPr wrap="square" lIns="0" tIns="0" rIns="0" bIns="0" rtlCol="0" anchor="ctr" anchorCtr="0">
            <a:normAutofit/>
          </a:bodyPr>
          <a:lstStyle/>
          <a:p>
            <a:pPr>
              <a:lnSpc>
                <a:spcPct val="130000"/>
              </a:lnSpc>
              <a:spcBef>
                <a:spcPts val="600"/>
              </a:spcBef>
              <a:spcAft>
                <a:spcPts val="600"/>
              </a:spcAft>
            </a:pPr>
            <a:r>
              <a:rPr lang="zh-CN" altLang="en-US" sz="1400" b="1" dirty="0">
                <a:solidFill>
                  <a:schemeClr val="dk1"/>
                </a:solidFill>
                <a:sym typeface="+mn-ea"/>
              </a:rPr>
              <a:t>多主题：提供多种颜色主题，满足所有用户的审美偏好，</a:t>
            </a:r>
            <a:r>
              <a:rPr lang="zh-CN" altLang="en-US" sz="1400" b="1" dirty="0">
                <a:solidFill>
                  <a:schemeClr val="dk1"/>
                </a:solidFill>
              </a:rPr>
              <a:t>提升用户体验和满足个性化需求</a:t>
            </a:r>
            <a:endParaRPr lang="zh-CN" altLang="en-US" sz="1400" b="1" dirty="0">
              <a:solidFill>
                <a:schemeClr val="dk1"/>
              </a:solidFill>
              <a:sym typeface="+mn-ea"/>
            </a:endParaRPr>
          </a:p>
          <a:p>
            <a:pPr>
              <a:lnSpc>
                <a:spcPct val="130000"/>
              </a:lnSpc>
              <a:spcBef>
                <a:spcPts val="600"/>
              </a:spcBef>
              <a:spcAft>
                <a:spcPts val="600"/>
              </a:spcAft>
            </a:pPr>
            <a:endParaRPr lang="zh-CN" altLang="en-US" sz="1400" b="1" dirty="0">
              <a:solidFill>
                <a:schemeClr val="dk1"/>
              </a:solidFill>
            </a:endParaRPr>
          </a:p>
          <a:p>
            <a:pPr indent="0" algn="l" fontAlgn="auto">
              <a:lnSpc>
                <a:spcPct val="130000"/>
              </a:lnSpc>
              <a:spcBef>
                <a:spcPts val="600"/>
              </a:spcBef>
              <a:spcAft>
                <a:spcPts val="600"/>
              </a:spcAft>
              <a:buNone/>
            </a:pPr>
            <a:endParaRPr lang="zh-CN" altLang="en-US" sz="1400" b="1" dirty="0">
              <a:solidFill>
                <a:schemeClr val="dk1"/>
              </a:solidFill>
              <a:sym typeface="+mn-ea"/>
            </a:endParaRPr>
          </a:p>
        </p:txBody>
      </p:sp>
      <p:sp>
        <p:nvSpPr>
          <p:cNvPr id="22" name="矩形 21">
            <a:extLst>
              <a:ext uri="{FF2B5EF4-FFF2-40B4-BE49-F238E27FC236}">
                <a16:creationId xmlns:a16="http://schemas.microsoft.com/office/drawing/2014/main" id="{1E7F0774-DE69-387E-FD18-A806F0FE6EE2}"/>
              </a:ext>
            </a:extLst>
          </p:cNvPr>
          <p:cNvSpPr/>
          <p:nvPr>
            <p:custDataLst>
              <p:tags r:id="rId7"/>
            </p:custDataLst>
          </p:nvPr>
        </p:nvSpPr>
        <p:spPr>
          <a:xfrm>
            <a:off x="574040" y="4954270"/>
            <a:ext cx="79375" cy="79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2CFDA5FF-95DB-FFA2-F223-F992127B0D77}"/>
              </a:ext>
            </a:extLst>
          </p:cNvPr>
          <p:cNvSpPr/>
          <p:nvPr>
            <p:custDataLst>
              <p:tags r:id="rId8"/>
            </p:custDataLst>
          </p:nvPr>
        </p:nvSpPr>
        <p:spPr>
          <a:xfrm>
            <a:off x="574040" y="5192220"/>
            <a:ext cx="79375" cy="787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54164B5-457D-97AB-0D92-A5549CC051A6}"/>
              </a:ext>
            </a:extLst>
          </p:cNvPr>
          <p:cNvSpPr/>
          <p:nvPr>
            <p:custDataLst>
              <p:tags r:id="rId9"/>
            </p:custDataLst>
          </p:nvPr>
        </p:nvSpPr>
        <p:spPr>
          <a:xfrm>
            <a:off x="574040" y="5429710"/>
            <a:ext cx="79375" cy="787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77CD08D7-70B5-D42C-FBC1-22D8A53E978C}"/>
              </a:ext>
            </a:extLst>
          </p:cNvPr>
          <p:cNvSpPr/>
          <p:nvPr>
            <p:custDataLst>
              <p:tags r:id="rId10"/>
            </p:custDataLst>
          </p:nvPr>
        </p:nvSpPr>
        <p:spPr>
          <a:xfrm>
            <a:off x="574040" y="5667200"/>
            <a:ext cx="79375" cy="787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47166CF9-DD1B-5924-8BAB-874BABB251EE}"/>
              </a:ext>
            </a:extLst>
          </p:cNvPr>
          <p:cNvSpPr/>
          <p:nvPr>
            <p:custDataLst>
              <p:tags r:id="rId11"/>
            </p:custDataLst>
          </p:nvPr>
        </p:nvSpPr>
        <p:spPr>
          <a:xfrm>
            <a:off x="574040" y="5904690"/>
            <a:ext cx="79375" cy="78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816520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696000" y="394405"/>
            <a:ext cx="10800000" cy="792000"/>
          </a:xfrm>
        </p:spPr>
        <p:txBody>
          <a:bodyPr/>
          <a:lstStyle/>
          <a:p>
            <a:r>
              <a:rPr lang="zh-CN" altLang="en-US" dirty="0"/>
              <a:t>第三方云平台测试</a:t>
            </a:r>
          </a:p>
        </p:txBody>
      </p:sp>
      <p:sp>
        <p:nvSpPr>
          <p:cNvPr id="5" name="圆角矩形 3"/>
          <p:cNvSpPr/>
          <p:nvPr>
            <p:custDataLst>
              <p:tags r:id="rId3"/>
            </p:custDataLst>
          </p:nvPr>
        </p:nvSpPr>
        <p:spPr>
          <a:xfrm>
            <a:off x="696000" y="1889579"/>
            <a:ext cx="2902835" cy="3932263"/>
          </a:xfrm>
          <a:prstGeom prst="roundRect">
            <a:avLst>
              <a:gd name="adj" fmla="val 5500"/>
            </a:avLst>
          </a:prstGeom>
          <a:gradFill flip="none" rotWithShape="1">
            <a:gsLst>
              <a:gs pos="0">
                <a:schemeClr val="accent1"/>
              </a:gs>
              <a:gs pos="100000">
                <a:schemeClr val="accent1">
                  <a:lumMod val="90000"/>
                </a:schemeClr>
              </a:gs>
            </a:gsLst>
            <a:lin ang="21594000" scaled="0"/>
            <a:tileRect/>
          </a:gradFill>
          <a:ln w="3175" cap="flat" cmpd="sng" algn="ctr">
            <a:solidFill>
              <a:schemeClr val="tx1">
                <a:lumMod val="100000"/>
                <a:alpha val="15000"/>
              </a:schemeClr>
            </a:solidFill>
            <a:prstDash val="solid"/>
            <a:miter lim="800000"/>
            <a:headEnd type="none" w="med" len="med"/>
            <a:tailEnd type="none" w="med" len="med"/>
          </a:ln>
          <a:effectLst>
            <a:outerShdw blurRad="190500" dist="38100" dir="2700000" algn="tl"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 name="矩形 5"/>
          <p:cNvSpPr/>
          <p:nvPr>
            <p:custDataLst>
              <p:tags r:id="rId4"/>
            </p:custDataLst>
          </p:nvPr>
        </p:nvSpPr>
        <p:spPr>
          <a:xfrm>
            <a:off x="1100492" y="3773607"/>
            <a:ext cx="2057856" cy="1566103"/>
          </a:xfrm>
          <a:prstGeom prst="rect">
            <a:avLst/>
          </a:prstGeom>
        </p:spPr>
        <p:txBody>
          <a:bodyPr wrap="square" lIns="0" tIns="0" rIns="0" bIns="0">
            <a:noAutofit/>
          </a:bodyPr>
          <a:lstStyle/>
          <a:p>
            <a:pPr algn="just">
              <a:lnSpc>
                <a:spcPct val="150000"/>
              </a:lnSpc>
              <a:spcBef>
                <a:spcPct val="0"/>
              </a:spcBef>
              <a:spcAft>
                <a:spcPct val="0"/>
              </a:spcAft>
            </a:pPr>
            <a:r>
              <a:rPr lang="zh-CN" altLang="en-US" sz="1600" dirty="0">
                <a:solidFill>
                  <a:schemeClr val="lt1">
                    <a:lumMod val="100000"/>
                  </a:schemeClr>
                </a:solidFill>
                <a:latin typeface="+mn-ea"/>
                <a:cs typeface="+mn-ea"/>
              </a:rPr>
              <a:t>利用WeTest平台，测试后发现不存在高危和中危漏洞，存在2个低危漏洞和一个安全风险。</a:t>
            </a:r>
          </a:p>
        </p:txBody>
      </p:sp>
      <p:sp>
        <p:nvSpPr>
          <p:cNvPr id="10" name="矩形 9"/>
          <p:cNvSpPr/>
          <p:nvPr>
            <p:custDataLst>
              <p:tags r:id="rId5"/>
            </p:custDataLst>
          </p:nvPr>
        </p:nvSpPr>
        <p:spPr>
          <a:xfrm>
            <a:off x="1118272" y="2920809"/>
            <a:ext cx="2057856" cy="722221"/>
          </a:xfrm>
          <a:prstGeom prst="rect">
            <a:avLst/>
          </a:prstGeom>
          <a:noFill/>
        </p:spPr>
        <p:txBody>
          <a:bodyPr wrap="square" lIns="0" tIns="0" rIns="0" bIns="0" rtlCol="0" anchor="b" anchorCtr="0">
            <a:noAutofit/>
          </a:bodyPr>
          <a:lstStyle/>
          <a:p>
            <a:pPr algn="just">
              <a:spcBef>
                <a:spcPct val="0"/>
              </a:spcBef>
              <a:spcAft>
                <a:spcPct val="0"/>
              </a:spcAft>
            </a:pPr>
            <a:r>
              <a:rPr lang="zh-CN" altLang="en-US" sz="1900" b="1" dirty="0">
                <a:solidFill>
                  <a:schemeClr val="lt1">
                    <a:lumMod val="100000"/>
                  </a:schemeClr>
                </a:solidFill>
                <a:latin typeface="+mn-ea"/>
                <a:cs typeface="+mn-ea"/>
              </a:rPr>
              <a:t>测试结果</a:t>
            </a:r>
          </a:p>
        </p:txBody>
      </p:sp>
      <p:cxnSp>
        <p:nvCxnSpPr>
          <p:cNvPr id="12" name="直接连接符 5"/>
          <p:cNvCxnSpPr/>
          <p:nvPr>
            <p:custDataLst>
              <p:tags r:id="rId6"/>
            </p:custDataLst>
          </p:nvPr>
        </p:nvCxnSpPr>
        <p:spPr>
          <a:xfrm>
            <a:off x="1100492" y="3084640"/>
            <a:ext cx="228154"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矩形 14"/>
          <p:cNvSpPr/>
          <p:nvPr>
            <p:custDataLst>
              <p:tags r:id="rId7"/>
            </p:custDataLst>
          </p:nvPr>
        </p:nvSpPr>
        <p:spPr>
          <a:xfrm>
            <a:off x="2465097" y="2096587"/>
            <a:ext cx="711196" cy="540850"/>
          </a:xfrm>
          <a:prstGeom prst="rect">
            <a:avLst/>
          </a:prstGeom>
          <a:noFill/>
        </p:spPr>
        <p:txBody>
          <a:bodyPr wrap="none" lIns="0" tIns="0" rIns="0" bIns="0">
            <a:noAutofit/>
          </a:bodyPr>
          <a:lstStyle/>
          <a:p>
            <a:pPr algn="r">
              <a:spcBef>
                <a:spcPct val="0"/>
              </a:spcBef>
              <a:spcAft>
                <a:spcPct val="0"/>
              </a:spcAft>
            </a:pPr>
            <a:r>
              <a:rPr lang="en-US" altLang="zh-CN" sz="2800" b="1">
                <a:solidFill>
                  <a:schemeClr val="lt1">
                    <a:lumMod val="100000"/>
                  </a:schemeClr>
                </a:solidFill>
                <a:latin typeface="+mn-ea"/>
                <a:cs typeface="+mn-ea"/>
              </a:rPr>
              <a:t>01</a:t>
            </a:r>
            <a:endParaRPr lang="zh-CN" altLang="en-US" sz="2800" b="1">
              <a:solidFill>
                <a:schemeClr val="lt1">
                  <a:lumMod val="100000"/>
                </a:schemeClr>
              </a:solidFill>
              <a:latin typeface="+mn-ea"/>
              <a:cs typeface="+mn-ea"/>
            </a:endParaRPr>
          </a:p>
        </p:txBody>
      </p:sp>
      <p:sp>
        <p:nvSpPr>
          <p:cNvPr id="18" name="圆角矩形 9"/>
          <p:cNvSpPr/>
          <p:nvPr>
            <p:custDataLst>
              <p:tags r:id="rId8"/>
            </p:custDataLst>
          </p:nvPr>
        </p:nvSpPr>
        <p:spPr>
          <a:xfrm>
            <a:off x="3846212" y="2229936"/>
            <a:ext cx="2385128" cy="3252370"/>
          </a:xfrm>
          <a:prstGeom prst="roundRect">
            <a:avLst>
              <a:gd name="adj" fmla="val 5500"/>
            </a:avLst>
          </a:prstGeom>
          <a:solidFill>
            <a:srgbClr val="FFFFFF"/>
          </a:solidFill>
          <a:ln w="3175" cap="flat" cmpd="sng" algn="ctr">
            <a:solidFill>
              <a:schemeClr val="tx1">
                <a:lumMod val="100000"/>
                <a:alpha val="15000"/>
              </a:schemeClr>
            </a:solidFill>
            <a:prstDash val="solid"/>
            <a:miter lim="800000"/>
            <a:headEnd type="none" w="med" len="med"/>
            <a:tailEnd type="none" w="med" len="med"/>
          </a:ln>
          <a:effectLst>
            <a:outerShdw blurRad="190500" dist="38100" dir="2700000" algn="tl"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1" name="矩形 20"/>
          <p:cNvSpPr/>
          <p:nvPr>
            <p:custDataLst>
              <p:tags r:id="rId9"/>
            </p:custDataLst>
          </p:nvPr>
        </p:nvSpPr>
        <p:spPr>
          <a:xfrm>
            <a:off x="5209547" y="2390590"/>
            <a:ext cx="711196" cy="473267"/>
          </a:xfrm>
          <a:prstGeom prst="rect">
            <a:avLst/>
          </a:prstGeom>
          <a:noFill/>
        </p:spPr>
        <p:txBody>
          <a:bodyPr wrap="none" lIns="0" tIns="0" rIns="0" bIns="0">
            <a:noAutofit/>
          </a:bodyPr>
          <a:lstStyle/>
          <a:p>
            <a:pPr algn="r">
              <a:spcBef>
                <a:spcPct val="0"/>
              </a:spcBef>
              <a:spcAft>
                <a:spcPct val="0"/>
              </a:spcAft>
            </a:pPr>
            <a:r>
              <a:rPr lang="en-US" altLang="zh-CN" sz="2800">
                <a:solidFill>
                  <a:srgbClr val="BFBFBF"/>
                </a:solidFill>
                <a:latin typeface="+mn-ea"/>
                <a:cs typeface="+mn-ea"/>
              </a:rPr>
              <a:t>02</a:t>
            </a:r>
            <a:endParaRPr lang="zh-CN" altLang="en-US" sz="2800">
              <a:solidFill>
                <a:srgbClr val="BFBFBF"/>
              </a:solidFill>
              <a:latin typeface="+mn-ea"/>
              <a:cs typeface="+mn-ea"/>
            </a:endParaRPr>
          </a:p>
        </p:txBody>
      </p:sp>
      <p:cxnSp>
        <p:nvCxnSpPr>
          <p:cNvPr id="22" name="直接连接符 21"/>
          <p:cNvCxnSpPr/>
          <p:nvPr>
            <p:custDataLst>
              <p:tags r:id="rId10"/>
            </p:custDataLst>
          </p:nvPr>
        </p:nvCxnSpPr>
        <p:spPr>
          <a:xfrm>
            <a:off x="4218954" y="2960816"/>
            <a:ext cx="228154" cy="0"/>
          </a:xfrm>
          <a:prstGeom prst="line">
            <a:avLst/>
          </a:prstGeom>
          <a:ln w="28575">
            <a:solidFill>
              <a:srgbClr val="BFBFBF"/>
            </a:solidFill>
          </a:ln>
        </p:spPr>
        <p:style>
          <a:lnRef idx="1">
            <a:schemeClr val="accent1"/>
          </a:lnRef>
          <a:fillRef idx="0">
            <a:schemeClr val="accent1"/>
          </a:fillRef>
          <a:effectRef idx="0">
            <a:schemeClr val="accent1"/>
          </a:effectRef>
          <a:fontRef idx="minor">
            <a:schemeClr val="tx1"/>
          </a:fontRef>
        </p:style>
      </p:cxnSp>
      <p:sp>
        <p:nvSpPr>
          <p:cNvPr id="23" name="圆角矩形 14"/>
          <p:cNvSpPr/>
          <p:nvPr>
            <p:custDataLst>
              <p:tags r:id="rId11"/>
            </p:custDataLst>
          </p:nvPr>
        </p:nvSpPr>
        <p:spPr>
          <a:xfrm>
            <a:off x="6478267" y="2229936"/>
            <a:ext cx="2385128" cy="3252370"/>
          </a:xfrm>
          <a:prstGeom prst="roundRect">
            <a:avLst>
              <a:gd name="adj" fmla="val 5500"/>
            </a:avLst>
          </a:prstGeom>
          <a:solidFill>
            <a:srgbClr val="FFFFFF"/>
          </a:solidFill>
          <a:ln w="3175" cap="flat" cmpd="sng" algn="ctr">
            <a:solidFill>
              <a:schemeClr val="tx1">
                <a:lumMod val="100000"/>
                <a:alpha val="15000"/>
              </a:schemeClr>
            </a:solidFill>
            <a:prstDash val="solid"/>
            <a:miter lim="800000"/>
            <a:headEnd type="none" w="med" len="med"/>
            <a:tailEnd type="none" w="med" len="med"/>
          </a:ln>
          <a:effectLst>
            <a:outerShdw blurRad="190500" dist="38100" dir="2700000" algn="tl"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4" name="矩形 23"/>
          <p:cNvSpPr/>
          <p:nvPr>
            <p:custDataLst>
              <p:tags r:id="rId12"/>
            </p:custDataLst>
          </p:nvPr>
        </p:nvSpPr>
        <p:spPr>
          <a:xfrm>
            <a:off x="7842237" y="2390590"/>
            <a:ext cx="711196" cy="473267"/>
          </a:xfrm>
          <a:prstGeom prst="rect">
            <a:avLst/>
          </a:prstGeom>
          <a:noFill/>
        </p:spPr>
        <p:txBody>
          <a:bodyPr wrap="none" lIns="0" tIns="0" rIns="0" bIns="0">
            <a:noAutofit/>
          </a:bodyPr>
          <a:lstStyle/>
          <a:p>
            <a:pPr algn="r">
              <a:spcBef>
                <a:spcPct val="0"/>
              </a:spcBef>
              <a:spcAft>
                <a:spcPct val="0"/>
              </a:spcAft>
            </a:pPr>
            <a:r>
              <a:rPr lang="en-US" altLang="zh-CN" sz="2800">
                <a:solidFill>
                  <a:srgbClr val="BFBFBF"/>
                </a:solidFill>
                <a:latin typeface="+mn-ea"/>
                <a:cs typeface="+mn-ea"/>
              </a:rPr>
              <a:t>03</a:t>
            </a:r>
            <a:endParaRPr lang="zh-CN" altLang="en-US" sz="2800">
              <a:solidFill>
                <a:srgbClr val="BFBFBF"/>
              </a:solidFill>
              <a:latin typeface="+mn-ea"/>
              <a:cs typeface="+mn-ea"/>
            </a:endParaRPr>
          </a:p>
        </p:txBody>
      </p:sp>
      <p:cxnSp>
        <p:nvCxnSpPr>
          <p:cNvPr id="25" name="直接连接符 19"/>
          <p:cNvCxnSpPr/>
          <p:nvPr>
            <p:custDataLst>
              <p:tags r:id="rId13"/>
            </p:custDataLst>
          </p:nvPr>
        </p:nvCxnSpPr>
        <p:spPr>
          <a:xfrm>
            <a:off x="6777985" y="2960816"/>
            <a:ext cx="228154" cy="0"/>
          </a:xfrm>
          <a:prstGeom prst="line">
            <a:avLst/>
          </a:prstGeom>
          <a:ln w="28575">
            <a:solidFill>
              <a:srgbClr val="BFBFBF"/>
            </a:solidFill>
          </a:ln>
        </p:spPr>
        <p:style>
          <a:lnRef idx="1">
            <a:schemeClr val="accent1"/>
          </a:lnRef>
          <a:fillRef idx="0">
            <a:schemeClr val="accent1"/>
          </a:fillRef>
          <a:effectRef idx="0">
            <a:schemeClr val="accent1"/>
          </a:effectRef>
          <a:fontRef idx="minor">
            <a:schemeClr val="tx1"/>
          </a:fontRef>
        </p:style>
      </p:cxnSp>
      <p:sp>
        <p:nvSpPr>
          <p:cNvPr id="37" name="矩形 36"/>
          <p:cNvSpPr/>
          <p:nvPr>
            <p:custDataLst>
              <p:tags r:id="rId14"/>
            </p:custDataLst>
          </p:nvPr>
        </p:nvSpPr>
        <p:spPr>
          <a:xfrm>
            <a:off x="4156710" y="3691890"/>
            <a:ext cx="1939290" cy="1647825"/>
          </a:xfrm>
          <a:prstGeom prst="rect">
            <a:avLst/>
          </a:prstGeom>
        </p:spPr>
        <p:txBody>
          <a:bodyPr wrap="square" lIns="0" tIns="0" rIns="0" bIns="0">
            <a:noAutofit/>
          </a:bodyPr>
          <a:lstStyle/>
          <a:p>
            <a:pPr algn="just">
              <a:lnSpc>
                <a:spcPct val="130000"/>
              </a:lnSpc>
              <a:spcBef>
                <a:spcPct val="0"/>
              </a:spcBef>
              <a:spcAft>
                <a:spcPct val="0"/>
              </a:spcAft>
            </a:pPr>
            <a:r>
              <a:rPr lang="zh-CN" altLang="en-US" sz="1600" dirty="0">
                <a:solidFill>
                  <a:schemeClr val="dk1">
                    <a:lumMod val="80000"/>
                    <a:lumOff val="20000"/>
                  </a:schemeClr>
                </a:solidFill>
                <a:latin typeface="+mn-ea"/>
                <a:cs typeface="+mn-ea"/>
              </a:rPr>
              <a:t>1.android:allowBackup=true</a:t>
            </a:r>
          </a:p>
          <a:p>
            <a:pPr algn="just">
              <a:lnSpc>
                <a:spcPct val="130000"/>
              </a:lnSpc>
              <a:spcBef>
                <a:spcPct val="0"/>
              </a:spcBef>
              <a:spcAft>
                <a:spcPct val="0"/>
              </a:spcAft>
            </a:pPr>
            <a:r>
              <a:rPr lang="zh-CN" altLang="en-US" sz="1600" dirty="0">
                <a:solidFill>
                  <a:schemeClr val="dk1">
                    <a:lumMod val="80000"/>
                    <a:lumOff val="20000"/>
                  </a:schemeClr>
                </a:solidFill>
                <a:latin typeface="+mn-ea"/>
                <a:cs typeface="+mn-ea"/>
              </a:rPr>
              <a:t>2.android:debuggable=true</a:t>
            </a:r>
          </a:p>
        </p:txBody>
      </p:sp>
      <p:sp>
        <p:nvSpPr>
          <p:cNvPr id="38" name="矩形 37"/>
          <p:cNvSpPr/>
          <p:nvPr>
            <p:custDataLst>
              <p:tags r:id="rId15"/>
            </p:custDataLst>
          </p:nvPr>
        </p:nvSpPr>
        <p:spPr>
          <a:xfrm>
            <a:off x="4156724" y="3156394"/>
            <a:ext cx="1764369" cy="473265"/>
          </a:xfrm>
          <a:prstGeom prst="rect">
            <a:avLst/>
          </a:prstGeom>
          <a:noFill/>
        </p:spPr>
        <p:txBody>
          <a:bodyPr wrap="square" lIns="0" tIns="0" rIns="0" bIns="0" rtlCol="0" anchor="b" anchorCtr="0">
            <a:noAutofit/>
          </a:bodyPr>
          <a:lstStyle/>
          <a:p>
            <a:pPr algn="just">
              <a:spcBef>
                <a:spcPct val="0"/>
              </a:spcBef>
              <a:spcAft>
                <a:spcPct val="0"/>
              </a:spcAft>
            </a:pPr>
            <a:r>
              <a:rPr lang="zh-CN" altLang="en-US" sz="1900" b="1" dirty="0">
                <a:solidFill>
                  <a:schemeClr val="accent1"/>
                </a:solidFill>
                <a:latin typeface="+mn-ea"/>
                <a:cs typeface="+mn-ea"/>
              </a:rPr>
              <a:t>低危漏洞：</a:t>
            </a:r>
          </a:p>
        </p:txBody>
      </p:sp>
      <p:sp>
        <p:nvSpPr>
          <p:cNvPr id="39" name="矩形 38"/>
          <p:cNvSpPr/>
          <p:nvPr>
            <p:custDataLst>
              <p:tags r:id="rId16"/>
            </p:custDataLst>
          </p:nvPr>
        </p:nvSpPr>
        <p:spPr>
          <a:xfrm>
            <a:off x="6788780" y="3691695"/>
            <a:ext cx="1764370" cy="1647864"/>
          </a:xfrm>
          <a:prstGeom prst="rect">
            <a:avLst/>
          </a:prstGeom>
        </p:spPr>
        <p:txBody>
          <a:bodyPr wrap="square" lIns="0" tIns="0" rIns="0" bIns="0">
            <a:noAutofit/>
          </a:bodyPr>
          <a:lstStyle/>
          <a:p>
            <a:pPr algn="just">
              <a:lnSpc>
                <a:spcPct val="130000"/>
              </a:lnSpc>
              <a:spcBef>
                <a:spcPct val="0"/>
              </a:spcBef>
              <a:spcAft>
                <a:spcPct val="0"/>
              </a:spcAft>
            </a:pPr>
            <a:r>
              <a:rPr lang="zh-CN" altLang="en-US" sz="1600" dirty="0">
                <a:solidFill>
                  <a:schemeClr val="dk1">
                    <a:lumMod val="80000"/>
                    <a:lumOff val="20000"/>
                  </a:schemeClr>
                </a:solidFill>
                <a:latin typeface="+mn-ea"/>
                <a:cs typeface="+mn-ea"/>
                <a:sym typeface="+mn-ea"/>
              </a:rPr>
              <a:t>BroadcastReceiver 组件暴露风险</a:t>
            </a:r>
            <a:endParaRPr lang="zh-CN" altLang="en-US" sz="1600" dirty="0">
              <a:solidFill>
                <a:schemeClr val="dk1">
                  <a:lumMod val="80000"/>
                  <a:lumOff val="20000"/>
                </a:schemeClr>
              </a:solidFill>
              <a:latin typeface="+mn-ea"/>
              <a:cs typeface="+mn-ea"/>
            </a:endParaRPr>
          </a:p>
        </p:txBody>
      </p:sp>
      <p:sp>
        <p:nvSpPr>
          <p:cNvPr id="40" name="矩形 39"/>
          <p:cNvSpPr/>
          <p:nvPr>
            <p:custDataLst>
              <p:tags r:id="rId17"/>
            </p:custDataLst>
          </p:nvPr>
        </p:nvSpPr>
        <p:spPr>
          <a:xfrm>
            <a:off x="6788780" y="3156394"/>
            <a:ext cx="1764370" cy="446402"/>
          </a:xfrm>
          <a:prstGeom prst="rect">
            <a:avLst/>
          </a:prstGeom>
          <a:noFill/>
        </p:spPr>
        <p:txBody>
          <a:bodyPr wrap="square" lIns="0" tIns="0" rIns="0" bIns="0" rtlCol="0" anchor="b" anchorCtr="0">
            <a:noAutofit/>
          </a:bodyPr>
          <a:lstStyle/>
          <a:p>
            <a:pPr algn="just">
              <a:spcBef>
                <a:spcPct val="0"/>
              </a:spcBef>
              <a:spcAft>
                <a:spcPct val="0"/>
              </a:spcAft>
            </a:pPr>
            <a:r>
              <a:rPr lang="zh-CN" altLang="en-US" sz="1900" b="1" dirty="0">
                <a:solidFill>
                  <a:schemeClr val="accent1"/>
                </a:solidFill>
                <a:latin typeface="+mn-ea"/>
                <a:cs typeface="+mn-ea"/>
              </a:rPr>
              <a:t>安全风险</a:t>
            </a:r>
          </a:p>
        </p:txBody>
      </p:sp>
      <p:sp>
        <p:nvSpPr>
          <p:cNvPr id="2" name="文本框 1"/>
          <p:cNvSpPr txBox="1"/>
          <p:nvPr/>
        </p:nvSpPr>
        <p:spPr>
          <a:xfrm>
            <a:off x="9644380" y="2921000"/>
            <a:ext cx="4064000" cy="914400"/>
          </a:xfrm>
          <a:prstGeom prst="rect">
            <a:avLst/>
          </a:prstGeom>
          <a:noFill/>
        </p:spPr>
        <p:txBody>
          <a:bodyPr wrap="square" rtlCol="0">
            <a:normAutofit/>
          </a:bodyPr>
          <a:lstStyle/>
          <a:p>
            <a:pPr>
              <a:lnSpc>
                <a:spcPct val="140000"/>
              </a:lnSpc>
            </a:pPr>
            <a:endParaRPr lang="zh-CN" altLang="en-US" sz="2400" kern="100" dirty="0">
              <a:effectLst/>
              <a:latin typeface="+mn-ea"/>
              <a:cs typeface="江城圆体 400W" panose="020B0500000000000000" pitchFamily="34"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a:t>第三方云平台测试</a:t>
            </a:r>
          </a:p>
        </p:txBody>
      </p:sp>
      <p:sp>
        <p:nvSpPr>
          <p:cNvPr id="8" name="矩形 7"/>
          <p:cNvSpPr/>
          <p:nvPr userDrawn="1">
            <p:custDataLst>
              <p:tags r:id="rId3"/>
            </p:custDataLst>
          </p:nvPr>
        </p:nvSpPr>
        <p:spPr>
          <a:xfrm>
            <a:off x="0" y="3048000"/>
            <a:ext cx="12192000" cy="3810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useBgFill="1">
        <p:nvSpPr>
          <p:cNvPr id="5" name="矩形 4"/>
          <p:cNvSpPr/>
          <p:nvPr>
            <p:custDataLst>
              <p:tags r:id="rId4"/>
            </p:custDataLst>
          </p:nvPr>
        </p:nvSpPr>
        <p:spPr>
          <a:xfrm>
            <a:off x="701040" y="1828800"/>
            <a:ext cx="10800715" cy="3823970"/>
          </a:xfrm>
          <a:prstGeom prst="rect">
            <a:avLst/>
          </a:prstGeom>
          <a:ln>
            <a:noFill/>
          </a:ln>
          <a:effectLst>
            <a:outerShdw blurRad="127000" dist="38100" dir="5400000" algn="t" rotWithShape="0">
              <a:schemeClr val="dk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0000" rIns="360000" numCol="1" spcCol="0" rtlCol="0" fromWordArt="0" anchor="ctr" anchorCtr="0" forceAA="0" compatLnSpc="1">
            <a:noAutofit/>
          </a:bodyPr>
          <a:lstStyle/>
          <a:p>
            <a:pPr algn="just">
              <a:lnSpc>
                <a:spcPct val="130000"/>
              </a:lnSpc>
            </a:pPr>
            <a:endParaRPr lang="zh-CN" altLang="en-US" spc="150" dirty="0">
              <a:ln w="3175">
                <a:noFill/>
                <a:prstDash val="dash"/>
              </a:ln>
              <a:solidFill>
                <a:srgbClr val="262626"/>
              </a:solidFill>
              <a:uFillTx/>
              <a:latin typeface="+mn-ea"/>
              <a:ea typeface="微软雅黑" panose="020B0503020204020204" charset="-122"/>
              <a:cs typeface="微软雅黑" panose="020B0503020204020204" charset="-122"/>
              <a:sym typeface="+mn-ea"/>
            </a:endParaRPr>
          </a:p>
        </p:txBody>
      </p:sp>
      <p:sp>
        <p:nvSpPr>
          <p:cNvPr id="6" name="文本框 5"/>
          <p:cNvSpPr txBox="1"/>
          <p:nvPr>
            <p:custDataLst>
              <p:tags r:id="rId5"/>
            </p:custDataLst>
          </p:nvPr>
        </p:nvSpPr>
        <p:spPr>
          <a:xfrm>
            <a:off x="1143635" y="2055495"/>
            <a:ext cx="9916160" cy="3355340"/>
          </a:xfrm>
          <a:prstGeom prst="rect">
            <a:avLst/>
          </a:prstGeom>
          <a:noFill/>
        </p:spPr>
        <p:txBody>
          <a:bodyPr wrap="square" lIns="0" tIns="0" rIns="0" bIns="0" rtlCol="0" anchor="ctr" anchorCtr="0">
            <a:noAutofit/>
          </a:bodyPr>
          <a:lstStyle/>
          <a:p>
            <a:pPr algn="l">
              <a:lnSpc>
                <a:spcPct val="100000"/>
              </a:lnSpc>
              <a:buClrTx/>
              <a:buSzTx/>
              <a:buNone/>
            </a:pPr>
            <a:r>
              <a:rPr lang="zh-CN" altLang="en-US" sz="1400" b="1" dirty="0">
                <a:solidFill>
                  <a:schemeClr val="dk1"/>
                </a:solidFill>
                <a:cs typeface="汉仪中黑 简" panose="00020600040101010101" charset="-122"/>
                <a:sym typeface="+mn-ea"/>
              </a:rPr>
              <a:t>第一个低危漏洞</a:t>
            </a:r>
          </a:p>
          <a:p>
            <a:pPr algn="l">
              <a:lnSpc>
                <a:spcPct val="100000"/>
              </a:lnSpc>
              <a:buClrTx/>
              <a:buSzTx/>
              <a:buNone/>
            </a:pPr>
            <a:endParaRPr lang="zh-CN" altLang="en-US" sz="1400" b="1" dirty="0">
              <a:solidFill>
                <a:schemeClr val="dk1"/>
              </a:solidFill>
              <a:cs typeface="汉仪中黑 简" panose="00020600040101010101" charset="-122"/>
            </a:endParaRPr>
          </a:p>
          <a:p>
            <a:pPr indent="0" fontAlgn="auto">
              <a:lnSpc>
                <a:spcPct val="100000"/>
              </a:lnSpc>
            </a:pPr>
            <a:r>
              <a:rPr lang="zh-CN" altLang="en-US" sz="1400" dirty="0">
                <a:solidFill>
                  <a:schemeClr val="dk1"/>
                </a:solidFill>
                <a:cs typeface="汉仪中黑 简" panose="00020600040101010101" charset="-122"/>
                <a:sym typeface="+mn-ea"/>
              </a:rPr>
              <a:t>以下结点设置可被外部调用导致敏感信息泄露.</a:t>
            </a:r>
            <a:endParaRPr lang="zh-CN" altLang="en-US" sz="1400" dirty="0">
              <a:solidFill>
                <a:schemeClr val="dk1"/>
              </a:solidFill>
              <a:cs typeface="汉仪中黑 简" panose="00020600040101010101" charset="-122"/>
            </a:endParaRPr>
          </a:p>
          <a:p>
            <a:pPr indent="0" fontAlgn="auto">
              <a:lnSpc>
                <a:spcPct val="100000"/>
              </a:lnSpc>
            </a:pPr>
            <a:r>
              <a:rPr lang="zh-CN" altLang="en-US" sz="1400" dirty="0">
                <a:solidFill>
                  <a:schemeClr val="dk1"/>
                </a:solidFill>
                <a:cs typeface="汉仪中黑 简" panose="00020600040101010101" charset="-122"/>
                <a:sym typeface="+mn-ea"/>
              </a:rPr>
              <a:t>1.android:allowBackup=true</a:t>
            </a:r>
            <a:endParaRPr lang="zh-CN" altLang="en-US" sz="1400" dirty="0">
              <a:solidFill>
                <a:schemeClr val="dk1"/>
              </a:solidFill>
              <a:cs typeface="汉仪中黑 简" panose="00020600040101010101" charset="-122"/>
            </a:endParaRPr>
          </a:p>
          <a:p>
            <a:pPr indent="0" fontAlgn="auto">
              <a:lnSpc>
                <a:spcPct val="100000"/>
              </a:lnSpc>
            </a:pPr>
            <a:endParaRPr lang="zh-CN" altLang="en-US" sz="1400" dirty="0">
              <a:solidFill>
                <a:schemeClr val="dk1"/>
              </a:solidFill>
              <a:cs typeface="汉仪中黑 简" panose="00020600040101010101" charset="-122"/>
            </a:endParaRPr>
          </a:p>
          <a:p>
            <a:pPr indent="0" fontAlgn="auto">
              <a:lnSpc>
                <a:spcPct val="100000"/>
              </a:lnSpc>
            </a:pPr>
            <a:r>
              <a:rPr lang="zh-CN" altLang="en-US" sz="1400" dirty="0">
                <a:solidFill>
                  <a:schemeClr val="dk1"/>
                </a:solidFill>
                <a:cs typeface="汉仪中黑 简" panose="00020600040101010101" charset="-122"/>
                <a:sym typeface="+mn-ea"/>
              </a:rPr>
              <a:t>解释：android:allowBackup 属性控制是否允许备份应用的数据。如果该属性设置为 true，应用的数据（例如 SharedPreferences、数据库文件、应用的文件等）可能会被备份到外部存储中或者被其他应用访问。在没有合适的加密或保护的情况下，这可能会导致敏感数据泄露。</a:t>
            </a:r>
            <a:endParaRPr lang="zh-CN" altLang="en-US" sz="1400" dirty="0">
              <a:solidFill>
                <a:schemeClr val="dk1"/>
              </a:solidFill>
              <a:cs typeface="汉仪中黑 简" panose="00020600040101010101" charset="-122"/>
            </a:endParaRPr>
          </a:p>
          <a:p>
            <a:pPr indent="0" fontAlgn="auto">
              <a:lnSpc>
                <a:spcPct val="100000"/>
              </a:lnSpc>
            </a:pPr>
            <a:endParaRPr lang="zh-CN" altLang="en-US" sz="1400" dirty="0">
              <a:solidFill>
                <a:schemeClr val="dk1"/>
              </a:solidFill>
              <a:cs typeface="汉仪中黑 简" panose="00020600040101010101" charset="-122"/>
            </a:endParaRPr>
          </a:p>
          <a:p>
            <a:pPr indent="0" fontAlgn="auto">
              <a:lnSpc>
                <a:spcPct val="100000"/>
              </a:lnSpc>
            </a:pPr>
            <a:r>
              <a:rPr lang="zh-CN" altLang="en-US" sz="1400" dirty="0">
                <a:solidFill>
                  <a:schemeClr val="dk1"/>
                </a:solidFill>
                <a:cs typeface="汉仪中黑 简" panose="00020600040101010101" charset="-122"/>
                <a:sym typeface="+mn-ea"/>
              </a:rPr>
              <a:t>问题：恶意用户可以通过备份应用的数据，获取敏感信息。</a:t>
            </a:r>
            <a:endParaRPr lang="zh-CN" altLang="en-US" sz="1400" dirty="0">
              <a:solidFill>
                <a:schemeClr val="dk1"/>
              </a:solidFill>
              <a:cs typeface="汉仪中黑 简" panose="00020600040101010101" charset="-122"/>
            </a:endParaRPr>
          </a:p>
          <a:p>
            <a:pPr indent="0" fontAlgn="auto">
              <a:lnSpc>
                <a:spcPct val="100000"/>
              </a:lnSpc>
            </a:pPr>
            <a:r>
              <a:rPr lang="zh-CN" altLang="en-US" sz="1400" dirty="0">
                <a:solidFill>
                  <a:schemeClr val="dk1"/>
                </a:solidFill>
                <a:cs typeface="汉仪中黑 简" panose="00020600040101010101" charset="-122"/>
                <a:sym typeface="+mn-ea"/>
              </a:rPr>
              <a:t>在没有适当加密的情况下，备份数据可以被恢复到未经授权的设备上，从而暴露用户的私密信息。</a:t>
            </a:r>
            <a:endParaRPr lang="zh-CN" altLang="en-US" sz="1400" dirty="0">
              <a:solidFill>
                <a:schemeClr val="dk1"/>
              </a:solidFill>
              <a:cs typeface="汉仪中黑 简" panose="00020600040101010101" charset="-122"/>
            </a:endParaRPr>
          </a:p>
          <a:p>
            <a:pPr indent="0" fontAlgn="auto">
              <a:lnSpc>
                <a:spcPct val="100000"/>
              </a:lnSpc>
            </a:pPr>
            <a:endParaRPr lang="zh-CN" altLang="en-US" sz="1400" dirty="0">
              <a:solidFill>
                <a:schemeClr val="dk1"/>
              </a:solidFill>
              <a:cs typeface="汉仪中黑 简" panose="00020600040101010101" charset="-122"/>
            </a:endParaRPr>
          </a:p>
          <a:p>
            <a:pPr indent="0" fontAlgn="auto">
              <a:lnSpc>
                <a:spcPct val="100000"/>
              </a:lnSpc>
            </a:pPr>
            <a:r>
              <a:rPr lang="zh-CN" altLang="en-US" sz="1400" dirty="0">
                <a:solidFill>
                  <a:schemeClr val="dk1"/>
                </a:solidFill>
                <a:cs typeface="汉仪中黑 简" panose="00020600040101010101" charset="-122"/>
                <a:sym typeface="+mn-ea"/>
              </a:rPr>
              <a:t>解决方案：</a:t>
            </a:r>
            <a:endParaRPr lang="zh-CN" altLang="en-US" sz="1400" dirty="0">
              <a:solidFill>
                <a:schemeClr val="dk1"/>
              </a:solidFill>
              <a:cs typeface="汉仪中黑 简" panose="00020600040101010101" charset="-122"/>
            </a:endParaRPr>
          </a:p>
          <a:p>
            <a:pPr indent="0" fontAlgn="auto">
              <a:lnSpc>
                <a:spcPct val="100000"/>
              </a:lnSpc>
            </a:pPr>
            <a:r>
              <a:rPr lang="zh-CN" altLang="en-US" sz="1400" dirty="0">
                <a:solidFill>
                  <a:schemeClr val="dk1"/>
                </a:solidFill>
                <a:cs typeface="汉仪中黑 简" panose="00020600040101010101" charset="-122"/>
                <a:sym typeface="+mn-ea"/>
              </a:rPr>
              <a:t>将 android:allowBackup 设置为 false，禁止应用的数据备份。</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xml><?xml version="1.0" encoding="utf-8"?>
<p:tagLst xmlns:a="http://schemas.openxmlformats.org/drawingml/2006/main" xmlns:r="http://schemas.openxmlformats.org/officeDocument/2006/relationships" xmlns:p="http://schemas.openxmlformats.org/presentationml/2006/main">
  <p:tag name="KSO_WM_UNIT_TYPE" val="i"/>
  <p:tag name="KSO_WM_UNIT_INDEX" val="73"/>
  <p:tag name="KSO_WM_BEAUTIFY_FLAG" val="#wm#"/>
  <p:tag name="KSO_WM_TAG_VERSION" val="3.0"/>
  <p:tag name="KSO_WM_UNIT_ID" val="_1*i*7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0.xml><?xml version="1.0" encoding="utf-8"?>
<p:tagLst xmlns:a="http://schemas.openxmlformats.org/drawingml/2006/main" xmlns:r="http://schemas.openxmlformats.org/officeDocument/2006/relationships" xmlns:p="http://schemas.openxmlformats.org/presentationml/2006/main">
  <p:tag name="KSO_WM_UNIT_TYPE" val="i"/>
  <p:tag name="KSO_WM_UNIT_INDEX" val="64"/>
  <p:tag name="KSO_WM_BEAUTIFY_FLAG" val="#wm#"/>
  <p:tag name="KSO_WM_TAG_VERSION" val="3.0"/>
  <p:tag name="KSO_WM_UNIT_ID" val="_3*i*6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1.xml><?xml version="1.0" encoding="utf-8"?>
<p:tagLst xmlns:a="http://schemas.openxmlformats.org/drawingml/2006/main" xmlns:r="http://schemas.openxmlformats.org/officeDocument/2006/relationships" xmlns:p="http://schemas.openxmlformats.org/presentationml/2006/main">
  <p:tag name="KSO_WM_UNIT_TYPE" val="i"/>
  <p:tag name="KSO_WM_UNIT_INDEX" val="21"/>
  <p:tag name="KSO_WM_BEAUTIFY_FLAG" val="#wm#"/>
  <p:tag name="KSO_WM_TAG_VERSION" val="3.0"/>
  <p:tag name="KSO_WM_UNIT_ID" val="_3*i*2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2.xml><?xml version="1.0" encoding="utf-8"?>
<p:tagLst xmlns:a="http://schemas.openxmlformats.org/drawingml/2006/main" xmlns:r="http://schemas.openxmlformats.org/officeDocument/2006/relationships" xmlns:p="http://schemas.openxmlformats.org/presentationml/2006/main">
  <p:tag name="KSO_WM_UNIT_TYPE" val="i"/>
  <p:tag name="KSO_WM_UNIT_INDEX" val="23"/>
  <p:tag name="KSO_WM_BEAUTIFY_FLAG" val="#wm#"/>
  <p:tag name="KSO_WM_TAG_VERSION" val="3.0"/>
  <p:tag name="KSO_WM_UNIT_ID" val="_3*i*2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3.xml><?xml version="1.0" encoding="utf-8"?>
<p:tagLst xmlns:a="http://schemas.openxmlformats.org/drawingml/2006/main" xmlns:r="http://schemas.openxmlformats.org/officeDocument/2006/relationships" xmlns:p="http://schemas.openxmlformats.org/presentationml/2006/main">
  <p:tag name="KSO_WM_UNIT_TYPE" val="i"/>
  <p:tag name="KSO_WM_UNIT_INDEX" val="39"/>
  <p:tag name="KSO_WM_BEAUTIFY_FLAG" val="#wm#"/>
  <p:tag name="KSO_WM_TAG_VERSION" val="3.0"/>
  <p:tag name="KSO_WM_UNIT_ID" val="_3*i*3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4.xml><?xml version="1.0" encoding="utf-8"?>
<p:tagLst xmlns:a="http://schemas.openxmlformats.org/drawingml/2006/main" xmlns:r="http://schemas.openxmlformats.org/officeDocument/2006/relationships" xmlns:p="http://schemas.openxmlformats.org/presentationml/2006/main">
  <p:tag name="KSO_WM_UNIT_TYPE" val="i"/>
  <p:tag name="KSO_WM_UNIT_INDEX" val="41"/>
  <p:tag name="KSO_WM_BEAUTIFY_FLAG" val="#wm#"/>
  <p:tag name="KSO_WM_TAG_VERSION" val="3.0"/>
  <p:tag name="KSO_WM_UNIT_ID" val="_3*i*4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5.xml><?xml version="1.0" encoding="utf-8"?>
<p:tagLst xmlns:a="http://schemas.openxmlformats.org/drawingml/2006/main" xmlns:r="http://schemas.openxmlformats.org/officeDocument/2006/relationships" xmlns:p="http://schemas.openxmlformats.org/presentationml/2006/main">
  <p:tag name="KSO_WM_UNIT_TYPE" val="i"/>
  <p:tag name="KSO_WM_UNIT_INDEX" val="29"/>
  <p:tag name="KSO_WM_BEAUTIFY_FLAG" val="#wm#"/>
  <p:tag name="KSO_WM_TAG_VERSION" val="3.0"/>
  <p:tag name="KSO_WM_UNIT_ID" val="_3*i*2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6.xml><?xml version="1.0" encoding="utf-8"?>
<p:tagLst xmlns:a="http://schemas.openxmlformats.org/drawingml/2006/main" xmlns:r="http://schemas.openxmlformats.org/officeDocument/2006/relationships" xmlns:p="http://schemas.openxmlformats.org/presentationml/2006/main">
  <p:tag name="KSO_WM_UNIT_TYPE" val="i"/>
  <p:tag name="KSO_WM_UNIT_INDEX" val="30"/>
  <p:tag name="KSO_WM_BEAUTIFY_FLAG" val="#wm#"/>
  <p:tag name="KSO_WM_TAG_VERSION" val="3.0"/>
  <p:tag name="KSO_WM_UNIT_ID" val="_3*i*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7.xml><?xml version="1.0" encoding="utf-8"?>
<p:tagLst xmlns:a="http://schemas.openxmlformats.org/drawingml/2006/main" xmlns:r="http://schemas.openxmlformats.org/officeDocument/2006/relationships" xmlns:p="http://schemas.openxmlformats.org/presentationml/2006/main">
  <p:tag name="KSO_WM_UNIT_TYPE" val="i"/>
  <p:tag name="KSO_WM_UNIT_INDEX" val="33"/>
  <p:tag name="KSO_WM_BEAUTIFY_FLAG" val="#wm#"/>
  <p:tag name="KSO_WM_TAG_VERSION" val="3.0"/>
  <p:tag name="KSO_WM_UNIT_ID" val="_3*i*3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8.xml><?xml version="1.0" encoding="utf-8"?>
<p:tagLst xmlns:a="http://schemas.openxmlformats.org/drawingml/2006/main" xmlns:r="http://schemas.openxmlformats.org/officeDocument/2006/relationships" xmlns:p="http://schemas.openxmlformats.org/presentationml/2006/main">
  <p:tag name="KSO_WM_UNIT_TYPE" val="i"/>
  <p:tag name="KSO_WM_UNIT_INDEX" val="38"/>
  <p:tag name="KSO_WM_BEAUTIFY_FLAG" val="#wm#"/>
  <p:tag name="KSO_WM_TAG_VERSION" val="3.0"/>
  <p:tag name="KSO_WM_UNIT_ID" val="_3*i*3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9.xml><?xml version="1.0" encoding="utf-8"?>
<p:tagLst xmlns:a="http://schemas.openxmlformats.org/drawingml/2006/main" xmlns:r="http://schemas.openxmlformats.org/officeDocument/2006/relationships" xmlns:p="http://schemas.openxmlformats.org/presentationml/2006/main">
  <p:tag name="KSO_WM_UNIT_TYPE" val="i"/>
  <p:tag name="KSO_WM_UNIT_INDEX" val="49"/>
  <p:tag name="KSO_WM_BEAUTIFY_FLAG" val="#wm#"/>
  <p:tag name="KSO_WM_TAG_VERSION" val="3.0"/>
  <p:tag name="KSO_WM_UNIT_ID" val="_3*i*4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xml><?xml version="1.0" encoding="utf-8"?>
<p:tagLst xmlns:a="http://schemas.openxmlformats.org/drawingml/2006/main" xmlns:r="http://schemas.openxmlformats.org/officeDocument/2006/relationships" xmlns:p="http://schemas.openxmlformats.org/presentationml/2006/main">
  <p:tag name="KSO_WM_UNIT_TYPE" val="i"/>
  <p:tag name="KSO_WM_UNIT_INDEX" val="72"/>
  <p:tag name="KSO_WM_BEAUTIFY_FLAG" val="#wm#"/>
  <p:tag name="KSO_WM_TAG_VERSION" val="3.0"/>
  <p:tag name="KSO_WM_UNIT_ID" val="_1*i*7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0.xml><?xml version="1.0" encoding="utf-8"?>
<p:tagLst xmlns:a="http://schemas.openxmlformats.org/drawingml/2006/main" xmlns:r="http://schemas.openxmlformats.org/officeDocument/2006/relationships" xmlns:p="http://schemas.openxmlformats.org/presentationml/2006/main">
  <p:tag name="KSO_WM_UNIT_TYPE" val="i"/>
  <p:tag name="KSO_WM_UNIT_INDEX" val="34"/>
  <p:tag name="KSO_WM_BEAUTIFY_FLAG" val="#wm#"/>
  <p:tag name="KSO_WM_TAG_VERSION" val="3.0"/>
  <p:tag name="KSO_WM_UNIT_ID" val="_3*i*3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1.xml><?xml version="1.0" encoding="utf-8"?>
<p:tagLst xmlns:a="http://schemas.openxmlformats.org/drawingml/2006/main" xmlns:r="http://schemas.openxmlformats.org/officeDocument/2006/relationships" xmlns:p="http://schemas.openxmlformats.org/presentationml/2006/main">
  <p:tag name="KSO_WM_UNIT_TYPE" val="i"/>
  <p:tag name="KSO_WM_UNIT_INDEX" val="46"/>
  <p:tag name="KSO_WM_BEAUTIFY_FLAG" val="#wm#"/>
  <p:tag name="KSO_WM_TAG_VERSION" val="3.0"/>
  <p:tag name="KSO_WM_UNIT_ID" val="_3*i*4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2.xml><?xml version="1.0" encoding="utf-8"?>
<p:tagLst xmlns:a="http://schemas.openxmlformats.org/drawingml/2006/main" xmlns:r="http://schemas.openxmlformats.org/officeDocument/2006/relationships" xmlns:p="http://schemas.openxmlformats.org/presentationml/2006/main">
  <p:tag name="KSO_WM_UNIT_TYPE" val="i"/>
  <p:tag name="KSO_WM_UNIT_INDEX" val="45"/>
  <p:tag name="KSO_WM_BEAUTIFY_FLAG" val="#wm#"/>
  <p:tag name="KSO_WM_TAG_VERSION" val="3.0"/>
  <p:tag name="KSO_WM_UNIT_ID" val="_3*i*4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3.xml><?xml version="1.0" encoding="utf-8"?>
<p:tagLst xmlns:a="http://schemas.openxmlformats.org/drawingml/2006/main" xmlns:r="http://schemas.openxmlformats.org/officeDocument/2006/relationships" xmlns:p="http://schemas.openxmlformats.org/presentationml/2006/main">
  <p:tag name="KSO_WM_UNIT_TYPE" val="i"/>
  <p:tag name="KSO_WM_UNIT_INDEX" val="48"/>
  <p:tag name="KSO_WM_BEAUTIFY_FLAG" val="#wm#"/>
  <p:tag name="KSO_WM_TAG_VERSION" val="3.0"/>
  <p:tag name="KSO_WM_UNIT_ID" val="_3*i*4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4.xml><?xml version="1.0" encoding="utf-8"?>
<p:tagLst xmlns:a="http://schemas.openxmlformats.org/drawingml/2006/main" xmlns:r="http://schemas.openxmlformats.org/officeDocument/2006/relationships" xmlns:p="http://schemas.openxmlformats.org/presentationml/2006/main">
  <p:tag name="KSO_WM_UNIT_TYPE" val="i"/>
  <p:tag name="KSO_WM_UNIT_INDEX" val="47"/>
  <p:tag name="KSO_WM_BEAUTIFY_FLAG" val="#wm#"/>
  <p:tag name="KSO_WM_TAG_VERSION" val="3.0"/>
  <p:tag name="KSO_WM_UNIT_ID" val="_3*i*4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5.xml><?xml version="1.0" encoding="utf-8"?>
<p:tagLst xmlns:a="http://schemas.openxmlformats.org/drawingml/2006/main" xmlns:r="http://schemas.openxmlformats.org/officeDocument/2006/relationships" xmlns:p="http://schemas.openxmlformats.org/presentationml/2006/main">
  <p:tag name="KSO_WM_UNIT_TYPE" val="i"/>
  <p:tag name="KSO_WM_UNIT_INDEX" val="51"/>
  <p:tag name="KSO_WM_BEAUTIFY_FLAG" val="#wm#"/>
  <p:tag name="KSO_WM_TAG_VERSION" val="3.0"/>
  <p:tag name="KSO_WM_UNIT_ID" val="_3*i*5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6.xml><?xml version="1.0" encoding="utf-8"?>
<p:tagLst xmlns:a="http://schemas.openxmlformats.org/drawingml/2006/main" xmlns:r="http://schemas.openxmlformats.org/officeDocument/2006/relationships" xmlns:p="http://schemas.openxmlformats.org/presentationml/2006/main">
  <p:tag name="KSO_WM_UNIT_TYPE" val="i"/>
  <p:tag name="KSO_WM_UNIT_INDEX" val="53"/>
  <p:tag name="KSO_WM_BEAUTIFY_FLAG" val="#wm#"/>
  <p:tag name="KSO_WM_TAG_VERSION" val="3.0"/>
  <p:tag name="KSO_WM_UNIT_ID" val="_3*i*5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7.xml><?xml version="1.0" encoding="utf-8"?>
<p:tagLst xmlns:a="http://schemas.openxmlformats.org/drawingml/2006/main" xmlns:r="http://schemas.openxmlformats.org/officeDocument/2006/relationships" xmlns:p="http://schemas.openxmlformats.org/presentationml/2006/main">
  <p:tag name="KSO_WM_UNIT_TYPE" val="i"/>
  <p:tag name="KSO_WM_UNIT_INDEX" val="36"/>
  <p:tag name="KSO_WM_BEAUTIFY_FLAG" val="#wm#"/>
  <p:tag name="KSO_WM_TAG_VERSION" val="3.0"/>
  <p:tag name="KSO_WM_UNIT_ID" val="_3*i*3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8.xml><?xml version="1.0" encoding="utf-8"?>
<p:tagLst xmlns:a="http://schemas.openxmlformats.org/drawingml/2006/main" xmlns:r="http://schemas.openxmlformats.org/officeDocument/2006/relationships" xmlns:p="http://schemas.openxmlformats.org/presentationml/2006/main">
  <p:tag name="KSO_WM_UNIT_TYPE" val="i"/>
  <p:tag name="KSO_WM_UNIT_INDEX" val="35"/>
  <p:tag name="KSO_WM_BEAUTIFY_FLAG" val="#wm#"/>
  <p:tag name="KSO_WM_TAG_VERSION" val="3.0"/>
  <p:tag name="KSO_WM_UNIT_ID" val="_3*i*3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9.xml><?xml version="1.0" encoding="utf-8"?>
<p:tagLst xmlns:a="http://schemas.openxmlformats.org/drawingml/2006/main" xmlns:r="http://schemas.openxmlformats.org/officeDocument/2006/relationships" xmlns:p="http://schemas.openxmlformats.org/presentationml/2006/main">
  <p:tag name="KSO_WM_UNIT_TYPE" val="i"/>
  <p:tag name="KSO_WM_UNIT_INDEX" val="31"/>
  <p:tag name="KSO_WM_BEAUTIFY_FLAG" val="#wm#"/>
  <p:tag name="KSO_WM_TAG_VERSION" val="3.0"/>
  <p:tag name="KSO_WM_UNIT_ID" val="_3*i*3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xml><?xml version="1.0" encoding="utf-8"?>
<p:tagLst xmlns:a="http://schemas.openxmlformats.org/drawingml/2006/main" xmlns:r="http://schemas.openxmlformats.org/officeDocument/2006/relationships" xmlns:p="http://schemas.openxmlformats.org/presentationml/2006/main">
  <p:tag name="KSO_WM_UNIT_TYPE" val="i"/>
  <p:tag name="KSO_WM_UNIT_INDEX" val="74"/>
  <p:tag name="KSO_WM_BEAUTIFY_FLAG" val="#wm#"/>
  <p:tag name="KSO_WM_TAG_VERSION" val="3.0"/>
  <p:tag name="KSO_WM_UNIT_ID" val="_1*i*7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0.xml><?xml version="1.0" encoding="utf-8"?>
<p:tagLst xmlns:a="http://schemas.openxmlformats.org/drawingml/2006/main" xmlns:r="http://schemas.openxmlformats.org/officeDocument/2006/relationships" xmlns:p="http://schemas.openxmlformats.org/presentationml/2006/main">
  <p:tag name="KSO_WM_UNIT_TYPE" val="i"/>
  <p:tag name="KSO_WM_UNIT_INDEX" val="11"/>
  <p:tag name="KSO_WM_BEAUTIFY_FLAG" val="#wm#"/>
  <p:tag name="KSO_WM_TAG_VERSION" val="3.0"/>
  <p:tag name="KSO_WM_UNIT_ID" val="_3*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1.xml><?xml version="1.0" encoding="utf-8"?>
<p:tagLst xmlns:a="http://schemas.openxmlformats.org/drawingml/2006/main" xmlns:r="http://schemas.openxmlformats.org/officeDocument/2006/relationships" xmlns:p="http://schemas.openxmlformats.org/presentationml/2006/main">
  <p:tag name="KSO_WM_UNIT_TYPE" val="i"/>
  <p:tag name="KSO_WM_UNIT_INDEX" val="12"/>
  <p:tag name="KSO_WM_BEAUTIFY_FLAG" val="#wm#"/>
  <p:tag name="KSO_WM_TAG_VERSION" val="3.0"/>
  <p:tag name="KSO_WM_UNIT_ID" val="_3*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2.xml><?xml version="1.0" encoding="utf-8"?>
<p:tagLst xmlns:a="http://schemas.openxmlformats.org/drawingml/2006/main" xmlns:r="http://schemas.openxmlformats.org/officeDocument/2006/relationships" xmlns:p="http://schemas.openxmlformats.org/presentationml/2006/main">
  <p:tag name="KSO_WM_UNIT_TYPE" val="i"/>
  <p:tag name="KSO_WM_UNIT_INDEX" val="26"/>
  <p:tag name="KSO_WM_BEAUTIFY_FLAG" val="#wm#"/>
  <p:tag name="KSO_WM_TAG_VERSION" val="3.0"/>
  <p:tag name="KSO_WM_UNIT_ID" val="_3*i*2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3.xml><?xml version="1.0" encoding="utf-8"?>
<p:tagLst xmlns:a="http://schemas.openxmlformats.org/drawingml/2006/main" xmlns:r="http://schemas.openxmlformats.org/officeDocument/2006/relationships" xmlns:p="http://schemas.openxmlformats.org/presentationml/2006/main">
  <p:tag name="KSO_WM_UNIT_TYPE" val="i"/>
  <p:tag name="KSO_WM_UNIT_INDEX" val="20"/>
  <p:tag name="KSO_WM_BEAUTIFY_FLAG" val="#wm#"/>
  <p:tag name="KSO_WM_TAG_VERSION" val="3.0"/>
  <p:tag name="KSO_WM_UNIT_ID" val="_3*i*2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4.xml><?xml version="1.0" encoding="utf-8"?>
<p:tagLst xmlns:a="http://schemas.openxmlformats.org/drawingml/2006/main" xmlns:r="http://schemas.openxmlformats.org/officeDocument/2006/relationships" xmlns:p="http://schemas.openxmlformats.org/presentationml/2006/main">
  <p:tag name="KSO_WM_UNIT_TYPE" val="i"/>
  <p:tag name="KSO_WM_UNIT_INDEX" val="37"/>
  <p:tag name="KSO_WM_BEAUTIFY_FLAG" val="#wm#"/>
  <p:tag name="KSO_WM_TAG_VERSION" val="3.0"/>
  <p:tag name="KSO_WM_UNIT_ID" val="_3*i*3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5.xml><?xml version="1.0" encoding="utf-8"?>
<p:tagLst xmlns:a="http://schemas.openxmlformats.org/drawingml/2006/main" xmlns:r="http://schemas.openxmlformats.org/officeDocument/2006/relationships" xmlns:p="http://schemas.openxmlformats.org/presentationml/2006/main">
  <p:tag name="KSO_WM_UNIT_TYPE" val="i"/>
  <p:tag name="KSO_WM_UNIT_INDEX" val="40"/>
  <p:tag name="KSO_WM_BEAUTIFY_FLAG" val="#wm#"/>
  <p:tag name="KSO_WM_TAG_VERSION" val="3.0"/>
  <p:tag name="KSO_WM_UNIT_ID" val="_3*i*4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6.xml><?xml version="1.0" encoding="utf-8"?>
<p:tagLst xmlns:a="http://schemas.openxmlformats.org/drawingml/2006/main" xmlns:r="http://schemas.openxmlformats.org/officeDocument/2006/relationships" xmlns:p="http://schemas.openxmlformats.org/presentationml/2006/main">
  <p:tag name="KSO_WM_UNIT_TYPE" val="i"/>
  <p:tag name="KSO_WM_UNIT_INDEX" val="42"/>
  <p:tag name="KSO_WM_BEAUTIFY_FLAG" val="#wm#"/>
  <p:tag name="KSO_WM_TAG_VERSION" val="3.0"/>
  <p:tag name="KSO_WM_UNIT_ID" val="_3*i*4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7.xml><?xml version="1.0" encoding="utf-8"?>
<p:tagLst xmlns:a="http://schemas.openxmlformats.org/drawingml/2006/main" xmlns:r="http://schemas.openxmlformats.org/officeDocument/2006/relationships" xmlns:p="http://schemas.openxmlformats.org/presentationml/2006/main">
  <p:tag name="KSO_WM_UNIT_TYPE" val="i"/>
  <p:tag name="KSO_WM_UNIT_INDEX" val="54"/>
  <p:tag name="KSO_WM_BEAUTIFY_FLAG" val="#wm#"/>
  <p:tag name="KSO_WM_TAG_VERSION" val="3.0"/>
  <p:tag name="KSO_WM_UNIT_ID" val="_3*i*5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8.xml><?xml version="1.0" encoding="utf-8"?>
<p:tagLst xmlns:a="http://schemas.openxmlformats.org/drawingml/2006/main" xmlns:r="http://schemas.openxmlformats.org/officeDocument/2006/relationships" xmlns:p="http://schemas.openxmlformats.org/presentationml/2006/main">
  <p:tag name="KSO_WM_UNIT_TYPE" val="i"/>
  <p:tag name="KSO_WM_UNIT_INDEX" val="32"/>
  <p:tag name="KSO_WM_BEAUTIFY_FLAG" val="#wm#"/>
  <p:tag name="KSO_WM_TAG_VERSION" val="3.0"/>
  <p:tag name="KSO_WM_UNIT_ID" val="_3*i*3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9.xml><?xml version="1.0" encoding="utf-8"?>
<p:tagLst xmlns:a="http://schemas.openxmlformats.org/drawingml/2006/main" xmlns:r="http://schemas.openxmlformats.org/officeDocument/2006/relationships" xmlns:p="http://schemas.openxmlformats.org/presentationml/2006/main">
  <p:tag name="KSO_WM_UNIT_TYPE" val="i"/>
  <p:tag name="KSO_WM_UNIT_INDEX" val="19"/>
  <p:tag name="KSO_WM_BEAUTIFY_FLAG" val="#wm#"/>
  <p:tag name="KSO_WM_TAG_VERSION" val="3.0"/>
  <p:tag name="KSO_WM_UNIT_ID" val="_3*i*1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xml><?xml version="1.0" encoding="utf-8"?>
<p:tagLst xmlns:a="http://schemas.openxmlformats.org/drawingml/2006/main" xmlns:r="http://schemas.openxmlformats.org/officeDocument/2006/relationships" xmlns:p="http://schemas.openxmlformats.org/presentationml/2006/main">
  <p:tag name="KSO_WM_UNIT_TYPE" val="i"/>
  <p:tag name="KSO_WM_UNIT_INDEX" val="71"/>
  <p:tag name="KSO_WM_BEAUTIFY_FLAG" val="#wm#"/>
  <p:tag name="KSO_WM_TAG_VERSION" val="3.0"/>
  <p:tag name="KSO_WM_UNIT_ID" val="_1*i*7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0.xml><?xml version="1.0" encoding="utf-8"?>
<p:tagLst xmlns:a="http://schemas.openxmlformats.org/drawingml/2006/main" xmlns:r="http://schemas.openxmlformats.org/officeDocument/2006/relationships" xmlns:p="http://schemas.openxmlformats.org/presentationml/2006/main">
  <p:tag name="KSO_WM_UNIT_TYPE" val="i"/>
  <p:tag name="KSO_WM_UNIT_INDEX" val="57"/>
  <p:tag name="KSO_WM_BEAUTIFY_FLAG" val="#wm#"/>
  <p:tag name="KSO_WM_TAG_VERSION" val="3.0"/>
  <p:tag name="KSO_WM_UNIT_ID" val="_3*i*5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1.xml><?xml version="1.0" encoding="utf-8"?>
<p:tagLst xmlns:a="http://schemas.openxmlformats.org/drawingml/2006/main" xmlns:r="http://schemas.openxmlformats.org/officeDocument/2006/relationships" xmlns:p="http://schemas.openxmlformats.org/presentationml/2006/main">
  <p:tag name="KSO_WM_UNIT_TYPE" val="i"/>
  <p:tag name="KSO_WM_UNIT_INDEX" val="59"/>
  <p:tag name="KSO_WM_BEAUTIFY_FLAG" val="#wm#"/>
  <p:tag name="KSO_WM_TAG_VERSION" val="3.0"/>
  <p:tag name="KSO_WM_UNIT_ID" val="_3*i*5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2.xml><?xml version="1.0" encoding="utf-8"?>
<p:tagLst xmlns:a="http://schemas.openxmlformats.org/drawingml/2006/main" xmlns:r="http://schemas.openxmlformats.org/officeDocument/2006/relationships" xmlns:p="http://schemas.openxmlformats.org/presentationml/2006/main">
  <p:tag name="KSO_WM_UNIT_TYPE" val="i"/>
  <p:tag name="KSO_WM_UNIT_INDEX" val="60"/>
  <p:tag name="KSO_WM_BEAUTIFY_FLAG" val="#wm#"/>
  <p:tag name="KSO_WM_TAG_VERSION" val="3.0"/>
  <p:tag name="KSO_WM_UNIT_ID" val="_3*i*6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3.xml><?xml version="1.0" encoding="utf-8"?>
<p:tagLst xmlns:a="http://schemas.openxmlformats.org/drawingml/2006/main" xmlns:r="http://schemas.openxmlformats.org/officeDocument/2006/relationships" xmlns:p="http://schemas.openxmlformats.org/presentationml/2006/main">
  <p:tag name="KSO_WM_UNIT_TYPE" val="i"/>
  <p:tag name="KSO_WM_UNIT_INDEX" val="58"/>
  <p:tag name="KSO_WM_BEAUTIFY_FLAG" val="#wm#"/>
  <p:tag name="KSO_WM_TAG_VERSION" val="3.0"/>
  <p:tag name="KSO_WM_UNIT_ID" val="_3*i*5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4.xml><?xml version="1.0" encoding="utf-8"?>
<p:tagLst xmlns:a="http://schemas.openxmlformats.org/drawingml/2006/main" xmlns:r="http://schemas.openxmlformats.org/officeDocument/2006/relationships" xmlns:p="http://schemas.openxmlformats.org/presentationml/2006/main">
  <p:tag name="KSO_WM_UNIT_TYPE" val="i"/>
  <p:tag name="KSO_WM_UNIT_INDEX" val="61"/>
  <p:tag name="KSO_WM_BEAUTIFY_FLAG" val="#wm#"/>
  <p:tag name="KSO_WM_TAG_VERSION" val="3.0"/>
  <p:tag name="KSO_WM_UNIT_ID" val="_3*i*6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5.xml><?xml version="1.0" encoding="utf-8"?>
<p:tagLst xmlns:a="http://schemas.openxmlformats.org/drawingml/2006/main" xmlns:r="http://schemas.openxmlformats.org/officeDocument/2006/relationships" xmlns:p="http://schemas.openxmlformats.org/presentationml/2006/main">
  <p:tag name="KSO_WM_UNIT_TYPE" val="i"/>
  <p:tag name="KSO_WM_UNIT_INDEX" val="62"/>
  <p:tag name="KSO_WM_BEAUTIFY_FLAG" val="#wm#"/>
  <p:tag name="KSO_WM_TAG_VERSION" val="3.0"/>
  <p:tag name="KSO_WM_UNIT_ID" val="_3*i*6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6.xml><?xml version="1.0" encoding="utf-8"?>
<p:tagLst xmlns:a="http://schemas.openxmlformats.org/drawingml/2006/main" xmlns:r="http://schemas.openxmlformats.org/officeDocument/2006/relationships" xmlns:p="http://schemas.openxmlformats.org/presentationml/2006/main">
  <p:tag name="KSO_WM_UNIT_TYPE" val="i"/>
  <p:tag name="KSO_WM_UNIT_INDEX" val="66"/>
  <p:tag name="KSO_WM_BEAUTIFY_FLAG" val="#wm#"/>
  <p:tag name="KSO_WM_TAG_VERSION" val="3.0"/>
  <p:tag name="KSO_WM_UNIT_ID" val="_3*i*6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7.xml><?xml version="1.0" encoding="utf-8"?>
<p:tagLst xmlns:a="http://schemas.openxmlformats.org/drawingml/2006/main" xmlns:r="http://schemas.openxmlformats.org/officeDocument/2006/relationships" xmlns:p="http://schemas.openxmlformats.org/presentationml/2006/main">
  <p:tag name="KSO_WM_UNIT_TYPE" val="i"/>
  <p:tag name="KSO_WM_UNIT_INDEX" val="63"/>
  <p:tag name="KSO_WM_BEAUTIFY_FLAG" val="#wm#"/>
  <p:tag name="KSO_WM_TAG_VERSION" val="3.0"/>
  <p:tag name="KSO_WM_UNIT_ID" val="_3*i*6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8.xml><?xml version="1.0" encoding="utf-8"?>
<p:tagLst xmlns:a="http://schemas.openxmlformats.org/drawingml/2006/main" xmlns:r="http://schemas.openxmlformats.org/officeDocument/2006/relationships" xmlns:p="http://schemas.openxmlformats.org/presentationml/2006/main">
  <p:tag name="KSO_WM_UNIT_TYPE" val="i"/>
  <p:tag name="KSO_WM_UNIT_INDEX" val="17"/>
  <p:tag name="KSO_WM_BEAUTIFY_FLAG" val="#wm#"/>
  <p:tag name="KSO_WM_TAG_VERSION" val="3.0"/>
  <p:tag name="KSO_WM_UNIT_ID" val="_3*i*1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9.xml><?xml version="1.0" encoding="utf-8"?>
<p:tagLst xmlns:a="http://schemas.openxmlformats.org/drawingml/2006/main" xmlns:r="http://schemas.openxmlformats.org/officeDocument/2006/relationships" xmlns:p="http://schemas.openxmlformats.org/presentationml/2006/main">
  <p:tag name="KSO_WM_UNIT_TYPE" val="i"/>
  <p:tag name="KSO_WM_UNIT_INDEX" val="18"/>
  <p:tag name="KSO_WM_BEAUTIFY_FLAG" val="#wm#"/>
  <p:tag name="KSO_WM_TAG_VERSION" val="3.0"/>
  <p:tag name="KSO_WM_UNIT_ID" val="_3*i*1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xml><?xml version="1.0" encoding="utf-8"?>
<p:tagLst xmlns:a="http://schemas.openxmlformats.org/drawingml/2006/main" xmlns:r="http://schemas.openxmlformats.org/officeDocument/2006/relationships" xmlns:p="http://schemas.openxmlformats.org/presentationml/2006/main">
  <p:tag name="KSO_WM_UNIT_TYPE" val="i"/>
  <p:tag name="KSO_WM_UNIT_INDEX" val="75"/>
  <p:tag name="KSO_WM_BEAUTIFY_FLAG" val="#wm#"/>
  <p:tag name="KSO_WM_TAG_VERSION" val="3.0"/>
  <p:tag name="KSO_WM_UNIT_ID" val="_1*i*7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0.xml><?xml version="1.0" encoding="utf-8"?>
<p:tagLst xmlns:a="http://schemas.openxmlformats.org/drawingml/2006/main" xmlns:r="http://schemas.openxmlformats.org/officeDocument/2006/relationships" xmlns:p="http://schemas.openxmlformats.org/presentationml/2006/main">
  <p:tag name="KSO_WM_UNIT_TYPE" val="i"/>
  <p:tag name="KSO_WM_UNIT_INDEX" val="16"/>
  <p:tag name="KSO_WM_BEAUTIFY_FLAG" val="#wm#"/>
  <p:tag name="KSO_WM_TAG_VERSION" val="3.0"/>
  <p:tag name="KSO_WM_UNIT_ID" val="_3*i*1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1.xml><?xml version="1.0" encoding="utf-8"?>
<p:tagLst xmlns:a="http://schemas.openxmlformats.org/drawingml/2006/main" xmlns:r="http://schemas.openxmlformats.org/officeDocument/2006/relationships" xmlns:p="http://schemas.openxmlformats.org/presentationml/2006/main">
  <p:tag name="KSO_WM_UNIT_TYPE" val="i"/>
  <p:tag name="KSO_WM_UNIT_INDEX" val="15"/>
  <p:tag name="KSO_WM_BEAUTIFY_FLAG" val="#wm#"/>
  <p:tag name="KSO_WM_TAG_VERSION" val="3.0"/>
  <p:tag name="KSO_WM_UNIT_ID" val="_3*i*1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2.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3*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3.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3*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4.xml><?xml version="1.0" encoding="utf-8"?>
<p:tagLst xmlns:a="http://schemas.openxmlformats.org/drawingml/2006/main" xmlns:r="http://schemas.openxmlformats.org/officeDocument/2006/relationships" xmlns:p="http://schemas.openxmlformats.org/presentationml/2006/main">
  <p:tag name="KSO_WM_UNIT_TYPE" val="i"/>
  <p:tag name="KSO_WM_UNIT_INDEX" val="9"/>
  <p:tag name="KSO_WM_BEAUTIFY_FLAG" val="#wm#"/>
  <p:tag name="KSO_WM_TAG_VERSION" val="3.0"/>
  <p:tag name="KSO_WM_UNIT_ID" val="_3*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5.xml><?xml version="1.0" encoding="utf-8"?>
<p:tagLst xmlns:a="http://schemas.openxmlformats.org/drawingml/2006/main" xmlns:r="http://schemas.openxmlformats.org/officeDocument/2006/relationships" xmlns:p="http://schemas.openxmlformats.org/presentationml/2006/main">
  <p:tag name="KSO_WM_UNIT_TYPE" val="i"/>
  <p:tag name="KSO_WM_UNIT_INDEX" val="10"/>
  <p:tag name="KSO_WM_BEAUTIFY_FLAG" val="#wm#"/>
  <p:tag name="KSO_WM_TAG_VERSION" val="3.0"/>
  <p:tag name="KSO_WM_UNIT_ID" val="_3*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6.xml><?xml version="1.0" encoding="utf-8"?>
<p:tagLst xmlns:a="http://schemas.openxmlformats.org/drawingml/2006/main" xmlns:r="http://schemas.openxmlformats.org/officeDocument/2006/relationships" xmlns:p="http://schemas.openxmlformats.org/presentationml/2006/main">
  <p:tag name="KSO_WM_UNIT_TYPE" val="i"/>
  <p:tag name="KSO_WM_UNIT_INDEX" val="13"/>
  <p:tag name="KSO_WM_BEAUTIFY_FLAG" val="#wm#"/>
  <p:tag name="KSO_WM_TAG_VERSION" val="3.0"/>
  <p:tag name="KSO_WM_UNIT_ID" val="_3*i*1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7.xml><?xml version="1.0" encoding="utf-8"?>
<p:tagLst xmlns:a="http://schemas.openxmlformats.org/drawingml/2006/main" xmlns:r="http://schemas.openxmlformats.org/officeDocument/2006/relationships" xmlns:p="http://schemas.openxmlformats.org/presentationml/2006/main">
  <p:tag name="KSO_WM_UNIT_TYPE" val="i"/>
  <p:tag name="KSO_WM_UNIT_INDEX" val="7"/>
  <p:tag name="KSO_WM_BEAUTIFY_FLAG" val="#wm#"/>
  <p:tag name="KSO_WM_TAG_VERSION" val="3.0"/>
  <p:tag name="KSO_WM_UNIT_ID" val="_3*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8.xml><?xml version="1.0" encoding="utf-8"?>
<p:tagLst xmlns:a="http://schemas.openxmlformats.org/drawingml/2006/main" xmlns:r="http://schemas.openxmlformats.org/officeDocument/2006/relationships" xmlns:p="http://schemas.openxmlformats.org/presentationml/2006/main">
  <p:tag name="KSO_WM_UNIT_TYPE" val="i"/>
  <p:tag name="KSO_WM_UNIT_INDEX" val="14"/>
  <p:tag name="KSO_WM_BEAUTIFY_FLAG" val="#wm#"/>
  <p:tag name="KSO_WM_TAG_VERSION" val="3.0"/>
  <p:tag name="KSO_WM_UNIT_ID" val="_3*i*1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9.xml><?xml version="1.0" encoding="utf-8"?>
<p:tagLst xmlns:a="http://schemas.openxmlformats.org/drawingml/2006/main" xmlns:r="http://schemas.openxmlformats.org/officeDocument/2006/relationships" xmlns:p="http://schemas.openxmlformats.org/presentationml/2006/main">
  <p:tag name="KSO_WM_UNIT_TYPE" val="i"/>
  <p:tag name="KSO_WM_UNIT_INDEX" val="22"/>
  <p:tag name="KSO_WM_BEAUTIFY_FLAG" val="#wm#"/>
  <p:tag name="KSO_WM_TAG_VERSION" val="3.0"/>
  <p:tag name="KSO_WM_UNIT_ID" val="_3*i*2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xml><?xml version="1.0" encoding="utf-8"?>
<p:tagLst xmlns:a="http://schemas.openxmlformats.org/drawingml/2006/main" xmlns:r="http://schemas.openxmlformats.org/officeDocument/2006/relationships" xmlns:p="http://schemas.openxmlformats.org/presentationml/2006/main">
  <p:tag name="KSO_WM_UNIT_TYPE" val="i"/>
  <p:tag name="KSO_WM_UNIT_INDEX" val="77"/>
  <p:tag name="KSO_WM_BEAUTIFY_FLAG" val="#wm#"/>
  <p:tag name="KSO_WM_TAG_VERSION" val="3.0"/>
  <p:tag name="KSO_WM_UNIT_ID" val="_1*i*7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0.xml><?xml version="1.0" encoding="utf-8"?>
<p:tagLst xmlns:a="http://schemas.openxmlformats.org/drawingml/2006/main" xmlns:r="http://schemas.openxmlformats.org/officeDocument/2006/relationships" xmlns:p="http://schemas.openxmlformats.org/presentationml/2006/main">
  <p:tag name="KSO_WM_UNIT_TYPE" val="i"/>
  <p:tag name="KSO_WM_UNIT_INDEX" val="24"/>
  <p:tag name="KSO_WM_BEAUTIFY_FLAG" val="#wm#"/>
  <p:tag name="KSO_WM_TAG_VERSION" val="3.0"/>
  <p:tag name="KSO_WM_UNIT_ID" val="_3*i*2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1.xml><?xml version="1.0" encoding="utf-8"?>
<p:tagLst xmlns:a="http://schemas.openxmlformats.org/drawingml/2006/main" xmlns:r="http://schemas.openxmlformats.org/officeDocument/2006/relationships" xmlns:p="http://schemas.openxmlformats.org/presentationml/2006/main">
  <p:tag name="KSO_WM_UNIT_TYPE" val="i"/>
  <p:tag name="KSO_WM_UNIT_INDEX" val="55"/>
  <p:tag name="KSO_WM_BEAUTIFY_FLAG" val="#wm#"/>
  <p:tag name="KSO_WM_TAG_VERSION" val="3.0"/>
  <p:tag name="KSO_WM_UNIT_ID" val="_3*i*5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2.xml><?xml version="1.0" encoding="utf-8"?>
<p:tagLst xmlns:a="http://schemas.openxmlformats.org/drawingml/2006/main" xmlns:r="http://schemas.openxmlformats.org/officeDocument/2006/relationships" xmlns:p="http://schemas.openxmlformats.org/presentationml/2006/main">
  <p:tag name="KSO_WM_UNIT_TYPE" val="i"/>
  <p:tag name="KSO_WM_UNIT_INDEX" val="56"/>
  <p:tag name="KSO_WM_BEAUTIFY_FLAG" val="#wm#"/>
  <p:tag name="KSO_WM_TAG_VERSION" val="3.0"/>
  <p:tag name="KSO_WM_UNIT_ID" val="_3*i*5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3.xml><?xml version="1.0" encoding="utf-8"?>
<p:tagLst xmlns:a="http://schemas.openxmlformats.org/drawingml/2006/main" xmlns:r="http://schemas.openxmlformats.org/officeDocument/2006/relationships" xmlns:p="http://schemas.openxmlformats.org/presentationml/2006/main">
  <p:tag name="KSO_WM_UNIT_TYPE" val="i"/>
  <p:tag name="KSO_WM_UNIT_INDEX" val="65"/>
  <p:tag name="KSO_WM_BEAUTIFY_FLAG" val="#wm#"/>
  <p:tag name="KSO_WM_TAG_VERSION" val="3.0"/>
  <p:tag name="KSO_WM_UNIT_ID" val="_3*i*6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4.xml><?xml version="1.0" encoding="utf-8"?>
<p:tagLst xmlns:a="http://schemas.openxmlformats.org/drawingml/2006/main" xmlns:r="http://schemas.openxmlformats.org/officeDocument/2006/relationships" xmlns:p="http://schemas.openxmlformats.org/presentationml/2006/main">
  <p:tag name="KSO_WM_UNIT_TYPE" val="i"/>
  <p:tag name="KSO_WM_UNIT_INDEX" val="50"/>
  <p:tag name="KSO_WM_BEAUTIFY_FLAG" val="#wm#"/>
  <p:tag name="KSO_WM_TAG_VERSION" val="3.0"/>
  <p:tag name="KSO_WM_UNIT_ID" val="_3*i*5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5.xml><?xml version="1.0" encoding="utf-8"?>
<p:tagLst xmlns:a="http://schemas.openxmlformats.org/drawingml/2006/main" xmlns:r="http://schemas.openxmlformats.org/officeDocument/2006/relationships" xmlns:p="http://schemas.openxmlformats.org/presentationml/2006/main">
  <p:tag name="KSO_WM_UNIT_TYPE" val="i"/>
  <p:tag name="KSO_WM_UNIT_INDEX" val="52"/>
  <p:tag name="KSO_WM_BEAUTIFY_FLAG" val="#wm#"/>
  <p:tag name="KSO_WM_TAG_VERSION" val="3.0"/>
  <p:tag name="KSO_WM_UNIT_ID" val="_3*i*5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6.xml><?xml version="1.0" encoding="utf-8"?>
<p:tagLst xmlns:a="http://schemas.openxmlformats.org/drawingml/2006/main" xmlns:r="http://schemas.openxmlformats.org/officeDocument/2006/relationships" xmlns:p="http://schemas.openxmlformats.org/presentationml/2006/main">
  <p:tag name="KSO_WM_UNIT_TYPE" val="i"/>
  <p:tag name="KSO_WM_UNIT_INDEX" val="43"/>
  <p:tag name="KSO_WM_BEAUTIFY_FLAG" val="#wm#"/>
  <p:tag name="KSO_WM_TAG_VERSION" val="3.0"/>
  <p:tag name="KSO_WM_UNIT_ID" val="_3*i*4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7.xml><?xml version="1.0" encoding="utf-8"?>
<p:tagLst xmlns:a="http://schemas.openxmlformats.org/drawingml/2006/main" xmlns:r="http://schemas.openxmlformats.org/officeDocument/2006/relationships" xmlns:p="http://schemas.openxmlformats.org/presentationml/2006/main">
  <p:tag name="KSO_WM_UNIT_TYPE" val="i"/>
  <p:tag name="KSO_WM_UNIT_INDEX" val="44"/>
  <p:tag name="KSO_WM_BEAUTIFY_FLAG" val="#wm#"/>
  <p:tag name="KSO_WM_TAG_VERSION" val="3.0"/>
  <p:tag name="KSO_WM_UNIT_ID" val="_3*i*4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8.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3*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9.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标题"/>
  <p:tag name="KSO_WM_UNIT_ID" val="_3*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1"/>
  <p:tag name="KSO_WM_UNIT_VALUE" val="2"/>
</p:tagLst>
</file>

<file path=ppt/tags/tag16.xml><?xml version="1.0" encoding="utf-8"?>
<p:tagLst xmlns:a="http://schemas.openxmlformats.org/drawingml/2006/main" xmlns:r="http://schemas.openxmlformats.org/officeDocument/2006/relationships" xmlns:p="http://schemas.openxmlformats.org/presentationml/2006/main">
  <p:tag name="KSO_WM_UNIT_TYPE" val="i"/>
  <p:tag name="KSO_WM_UNIT_INDEX" val="46"/>
  <p:tag name="KSO_WM_BEAUTIFY_FLAG" val="#wm#"/>
  <p:tag name="KSO_WM_TAG_VERSION" val="3.0"/>
  <p:tag name="KSO_WM_UNIT_ID" val="_1*i*4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0.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1.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2.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3.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1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4.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1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5.xml><?xml version="1.0" encoding="utf-8"?>
<p:tagLst xmlns:a="http://schemas.openxmlformats.org/drawingml/2006/main" xmlns:r="http://schemas.openxmlformats.org/officeDocument/2006/relationships" xmlns:p="http://schemas.openxmlformats.org/presentationml/2006/main">
  <p:tag name="KSO_WM_UNIT_TYPE" val="i"/>
  <p:tag name="KSO_WM_UNIT_INDEX" val="91"/>
  <p:tag name="KSO_WM_BEAUTIFY_FLAG" val="#wm#"/>
  <p:tag name="KSO_WM_TAG_VERSION" val="3.0"/>
  <p:tag name="KSO_WM_UNIT_ID" val="_11*i*9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6.xml><?xml version="1.0" encoding="utf-8"?>
<p:tagLst xmlns:a="http://schemas.openxmlformats.org/drawingml/2006/main" xmlns:r="http://schemas.openxmlformats.org/officeDocument/2006/relationships" xmlns:p="http://schemas.openxmlformats.org/presentationml/2006/main">
  <p:tag name="KSO_WM_UNIT_TYPE" val="i"/>
  <p:tag name="KSO_WM_UNIT_INDEX" val="92"/>
  <p:tag name="KSO_WM_BEAUTIFY_FLAG" val="#wm#"/>
  <p:tag name="KSO_WM_TAG_VERSION" val="3.0"/>
  <p:tag name="KSO_WM_UNIT_ID" val="_11*i*9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7.xml><?xml version="1.0" encoding="utf-8"?>
<p:tagLst xmlns:a="http://schemas.openxmlformats.org/drawingml/2006/main" xmlns:r="http://schemas.openxmlformats.org/officeDocument/2006/relationships" xmlns:p="http://schemas.openxmlformats.org/presentationml/2006/main">
  <p:tag name="KSO_WM_UNIT_TYPE" val="i"/>
  <p:tag name="KSO_WM_UNIT_INDEX" val="93"/>
  <p:tag name="KSO_WM_BEAUTIFY_FLAG" val="#wm#"/>
  <p:tag name="KSO_WM_TAG_VERSION" val="3.0"/>
  <p:tag name="KSO_WM_UNIT_ID" val="_11*i*9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8.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1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9.xml><?xml version="1.0" encoding="utf-8"?>
<p:tagLst xmlns:a="http://schemas.openxmlformats.org/drawingml/2006/main" xmlns:r="http://schemas.openxmlformats.org/officeDocument/2006/relationships" xmlns:p="http://schemas.openxmlformats.org/presentationml/2006/main">
  <p:tag name="KSO_WM_UNIT_TYPE" val="i"/>
  <p:tag name="KSO_WM_UNIT_INDEX" val="90"/>
  <p:tag name="KSO_WM_BEAUTIFY_FLAG" val="#wm#"/>
  <p:tag name="KSO_WM_TAG_VERSION" val="3.0"/>
  <p:tag name="KSO_WM_UNIT_ID" val="_11*i*9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xml><?xml version="1.0" encoding="utf-8"?>
<p:tagLst xmlns:a="http://schemas.openxmlformats.org/drawingml/2006/main" xmlns:r="http://schemas.openxmlformats.org/officeDocument/2006/relationships" xmlns:p="http://schemas.openxmlformats.org/presentationml/2006/main">
  <p:tag name="KSO_WM_UNIT_TYPE" val="i"/>
  <p:tag name="KSO_WM_UNIT_INDEX" val="47"/>
  <p:tag name="KSO_WM_BEAUTIFY_FLAG" val="#wm#"/>
  <p:tag name="KSO_WM_TAG_VERSION" val="3.0"/>
  <p:tag name="KSO_WM_UNIT_ID" val="_1*i*4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0.xml><?xml version="1.0" encoding="utf-8"?>
<p:tagLst xmlns:a="http://schemas.openxmlformats.org/drawingml/2006/main" xmlns:r="http://schemas.openxmlformats.org/officeDocument/2006/relationships" xmlns:p="http://schemas.openxmlformats.org/presentationml/2006/main">
  <p:tag name="KSO_WM_UNIT_TYPE" val="i"/>
  <p:tag name="KSO_WM_UNIT_INDEX" val="56"/>
  <p:tag name="KSO_WM_BEAUTIFY_FLAG" val="#wm#"/>
  <p:tag name="KSO_WM_TAG_VERSION" val="3.0"/>
  <p:tag name="KSO_WM_UNIT_ID" val="_11*i*5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1.xml><?xml version="1.0" encoding="utf-8"?>
<p:tagLst xmlns:a="http://schemas.openxmlformats.org/drawingml/2006/main" xmlns:r="http://schemas.openxmlformats.org/officeDocument/2006/relationships" xmlns:p="http://schemas.openxmlformats.org/presentationml/2006/main">
  <p:tag name="KSO_WM_UNIT_TYPE" val="i"/>
  <p:tag name="KSO_WM_UNIT_INDEX" val="18"/>
  <p:tag name="KSO_WM_BEAUTIFY_FLAG" val="#wm#"/>
  <p:tag name="KSO_WM_TAG_VERSION" val="3.0"/>
  <p:tag name="KSO_WM_UNIT_ID" val="_11*i*1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2.xml><?xml version="1.0" encoding="utf-8"?>
<p:tagLst xmlns:a="http://schemas.openxmlformats.org/drawingml/2006/main" xmlns:r="http://schemas.openxmlformats.org/officeDocument/2006/relationships" xmlns:p="http://schemas.openxmlformats.org/presentationml/2006/main">
  <p:tag name="KSO_WM_UNIT_TYPE" val="i"/>
  <p:tag name="KSO_WM_UNIT_INDEX" val="19"/>
  <p:tag name="KSO_WM_BEAUTIFY_FLAG" val="#wm#"/>
  <p:tag name="KSO_WM_TAG_VERSION" val="3.0"/>
  <p:tag name="KSO_WM_UNIT_ID" val="_11*i*1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3.xml><?xml version="1.0" encoding="utf-8"?>
<p:tagLst xmlns:a="http://schemas.openxmlformats.org/drawingml/2006/main" xmlns:r="http://schemas.openxmlformats.org/officeDocument/2006/relationships" xmlns:p="http://schemas.openxmlformats.org/presentationml/2006/main">
  <p:tag name="KSO_WM_UNIT_TYPE" val="i"/>
  <p:tag name="KSO_WM_UNIT_INDEX" val="89"/>
  <p:tag name="KSO_WM_BEAUTIFY_FLAG" val="#wm#"/>
  <p:tag name="KSO_WM_TAG_VERSION" val="3.0"/>
  <p:tag name="KSO_WM_UNIT_ID" val="_11*i*8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4.xml><?xml version="1.0" encoding="utf-8"?>
<p:tagLst xmlns:a="http://schemas.openxmlformats.org/drawingml/2006/main" xmlns:r="http://schemas.openxmlformats.org/officeDocument/2006/relationships" xmlns:p="http://schemas.openxmlformats.org/presentationml/2006/main">
  <p:tag name="KSO_WM_UNIT_TYPE" val="i"/>
  <p:tag name="KSO_WM_UNIT_INDEX" val="88"/>
  <p:tag name="KSO_WM_BEAUTIFY_FLAG" val="#wm#"/>
  <p:tag name="KSO_WM_TAG_VERSION" val="3.0"/>
  <p:tag name="KSO_WM_UNIT_ID" val="_11*i*8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5.xml><?xml version="1.0" encoding="utf-8"?>
<p:tagLst xmlns:a="http://schemas.openxmlformats.org/drawingml/2006/main" xmlns:r="http://schemas.openxmlformats.org/officeDocument/2006/relationships" xmlns:p="http://schemas.openxmlformats.org/presentationml/2006/main">
  <p:tag name="KSO_WM_UNIT_TYPE" val="i"/>
  <p:tag name="KSO_WM_UNIT_INDEX" val="87"/>
  <p:tag name="KSO_WM_BEAUTIFY_FLAG" val="#wm#"/>
  <p:tag name="KSO_WM_TAG_VERSION" val="3.0"/>
  <p:tag name="KSO_WM_UNIT_ID" val="_11*i*8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6.xml><?xml version="1.0" encoding="utf-8"?>
<p:tagLst xmlns:a="http://schemas.openxmlformats.org/drawingml/2006/main" xmlns:r="http://schemas.openxmlformats.org/officeDocument/2006/relationships" xmlns:p="http://schemas.openxmlformats.org/presentationml/2006/main">
  <p:tag name="KSO_WM_UNIT_TYPE" val="i"/>
  <p:tag name="KSO_WM_UNIT_INDEX" val="84"/>
  <p:tag name="KSO_WM_BEAUTIFY_FLAG" val="#wm#"/>
  <p:tag name="KSO_WM_TAG_VERSION" val="3.0"/>
  <p:tag name="KSO_WM_UNIT_ID" val="_11*i*8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7.xml><?xml version="1.0" encoding="utf-8"?>
<p:tagLst xmlns:a="http://schemas.openxmlformats.org/drawingml/2006/main" xmlns:r="http://schemas.openxmlformats.org/officeDocument/2006/relationships" xmlns:p="http://schemas.openxmlformats.org/presentationml/2006/main">
  <p:tag name="KSO_WM_UNIT_TYPE" val="i"/>
  <p:tag name="KSO_WM_UNIT_INDEX" val="85"/>
  <p:tag name="KSO_WM_BEAUTIFY_FLAG" val="#wm#"/>
  <p:tag name="KSO_WM_TAG_VERSION" val="3.0"/>
  <p:tag name="KSO_WM_UNIT_ID" val="_11*i*8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8.xml><?xml version="1.0" encoding="utf-8"?>
<p:tagLst xmlns:a="http://schemas.openxmlformats.org/drawingml/2006/main" xmlns:r="http://schemas.openxmlformats.org/officeDocument/2006/relationships" xmlns:p="http://schemas.openxmlformats.org/presentationml/2006/main">
  <p:tag name="KSO_WM_UNIT_TYPE" val="i"/>
  <p:tag name="KSO_WM_UNIT_INDEX" val="86"/>
  <p:tag name="KSO_WM_BEAUTIFY_FLAG" val="#wm#"/>
  <p:tag name="KSO_WM_TAG_VERSION" val="3.0"/>
  <p:tag name="KSO_WM_UNIT_ID" val="_11*i*8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9.xml><?xml version="1.0" encoding="utf-8"?>
<p:tagLst xmlns:a="http://schemas.openxmlformats.org/drawingml/2006/main" xmlns:r="http://schemas.openxmlformats.org/officeDocument/2006/relationships" xmlns:p="http://schemas.openxmlformats.org/presentationml/2006/main">
  <p:tag name="KSO_WM_UNIT_TYPE" val="i"/>
  <p:tag name="KSO_WM_UNIT_INDEX" val="52"/>
  <p:tag name="KSO_WM_BEAUTIFY_FLAG" val="#wm#"/>
  <p:tag name="KSO_WM_TAG_VERSION" val="3.0"/>
  <p:tag name="KSO_WM_UNIT_ID" val="_11*i*5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xml><?xml version="1.0" encoding="utf-8"?>
<p:tagLst xmlns:a="http://schemas.openxmlformats.org/drawingml/2006/main" xmlns:r="http://schemas.openxmlformats.org/officeDocument/2006/relationships" xmlns:p="http://schemas.openxmlformats.org/presentationml/2006/main">
  <p:tag name="KSO_WM_UNIT_TYPE" val="i"/>
  <p:tag name="KSO_WM_UNIT_INDEX" val="49"/>
  <p:tag name="KSO_WM_BEAUTIFY_FLAG" val="#wm#"/>
  <p:tag name="KSO_WM_TAG_VERSION" val="3.0"/>
  <p:tag name="KSO_WM_UNIT_ID" val="_1*i*4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0.xml><?xml version="1.0" encoding="utf-8"?>
<p:tagLst xmlns:a="http://schemas.openxmlformats.org/drawingml/2006/main" xmlns:r="http://schemas.openxmlformats.org/officeDocument/2006/relationships" xmlns:p="http://schemas.openxmlformats.org/presentationml/2006/main">
  <p:tag name="KSO_WM_UNIT_TYPE" val="i"/>
  <p:tag name="KSO_WM_UNIT_INDEX" val="53"/>
  <p:tag name="KSO_WM_BEAUTIFY_FLAG" val="#wm#"/>
  <p:tag name="KSO_WM_TAG_VERSION" val="3.0"/>
  <p:tag name="KSO_WM_UNIT_ID" val="_11*i*5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1.xml><?xml version="1.0" encoding="utf-8"?>
<p:tagLst xmlns:a="http://schemas.openxmlformats.org/drawingml/2006/main" xmlns:r="http://schemas.openxmlformats.org/officeDocument/2006/relationships" xmlns:p="http://schemas.openxmlformats.org/presentationml/2006/main">
  <p:tag name="KSO_WM_UNIT_TYPE" val="i"/>
  <p:tag name="KSO_WM_UNIT_INDEX" val="59"/>
  <p:tag name="KSO_WM_BEAUTIFY_FLAG" val="#wm#"/>
  <p:tag name="KSO_WM_TAG_VERSION" val="3.0"/>
  <p:tag name="KSO_WM_UNIT_ID" val="_11*i*5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2.xml><?xml version="1.0" encoding="utf-8"?>
<p:tagLst xmlns:a="http://schemas.openxmlformats.org/drawingml/2006/main" xmlns:r="http://schemas.openxmlformats.org/officeDocument/2006/relationships" xmlns:p="http://schemas.openxmlformats.org/presentationml/2006/main">
  <p:tag name="KSO_WM_UNIT_TYPE" val="i"/>
  <p:tag name="KSO_WM_UNIT_INDEX" val="71"/>
  <p:tag name="KSO_WM_BEAUTIFY_FLAG" val="#wm#"/>
  <p:tag name="KSO_WM_TAG_VERSION" val="3.0"/>
  <p:tag name="KSO_WM_UNIT_ID" val="_11*i*7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3.xml><?xml version="1.0" encoding="utf-8"?>
<p:tagLst xmlns:a="http://schemas.openxmlformats.org/drawingml/2006/main" xmlns:r="http://schemas.openxmlformats.org/officeDocument/2006/relationships" xmlns:p="http://schemas.openxmlformats.org/presentationml/2006/main">
  <p:tag name="KSO_WM_UNIT_TYPE" val="i"/>
  <p:tag name="KSO_WM_UNIT_INDEX" val="79"/>
  <p:tag name="KSO_WM_BEAUTIFY_FLAG" val="#wm#"/>
  <p:tag name="KSO_WM_TAG_VERSION" val="3.0"/>
  <p:tag name="KSO_WM_UNIT_ID" val="_11*i*7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4.xml><?xml version="1.0" encoding="utf-8"?>
<p:tagLst xmlns:a="http://schemas.openxmlformats.org/drawingml/2006/main" xmlns:r="http://schemas.openxmlformats.org/officeDocument/2006/relationships" xmlns:p="http://schemas.openxmlformats.org/presentationml/2006/main">
  <p:tag name="KSO_WM_UNIT_TYPE" val="i"/>
  <p:tag name="KSO_WM_UNIT_INDEX" val="82"/>
  <p:tag name="KSO_WM_BEAUTIFY_FLAG" val="#wm#"/>
  <p:tag name="KSO_WM_TAG_VERSION" val="3.0"/>
  <p:tag name="KSO_WM_UNIT_ID" val="_11*i*8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5.xml><?xml version="1.0" encoding="utf-8"?>
<p:tagLst xmlns:a="http://schemas.openxmlformats.org/drawingml/2006/main" xmlns:r="http://schemas.openxmlformats.org/officeDocument/2006/relationships" xmlns:p="http://schemas.openxmlformats.org/presentationml/2006/main">
  <p:tag name="KSO_WM_UNIT_TYPE" val="i"/>
  <p:tag name="KSO_WM_UNIT_INDEX" val="73"/>
  <p:tag name="KSO_WM_BEAUTIFY_FLAG" val="#wm#"/>
  <p:tag name="KSO_WM_TAG_VERSION" val="3.0"/>
  <p:tag name="KSO_WM_UNIT_ID" val="_11*i*7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6.xml><?xml version="1.0" encoding="utf-8"?>
<p:tagLst xmlns:a="http://schemas.openxmlformats.org/drawingml/2006/main" xmlns:r="http://schemas.openxmlformats.org/officeDocument/2006/relationships" xmlns:p="http://schemas.openxmlformats.org/presentationml/2006/main">
  <p:tag name="KSO_WM_UNIT_TYPE" val="i"/>
  <p:tag name="KSO_WM_UNIT_INDEX" val="72"/>
  <p:tag name="KSO_WM_BEAUTIFY_FLAG" val="#wm#"/>
  <p:tag name="KSO_WM_TAG_VERSION" val="3.0"/>
  <p:tag name="KSO_WM_UNIT_ID" val="_11*i*7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7.xml><?xml version="1.0" encoding="utf-8"?>
<p:tagLst xmlns:a="http://schemas.openxmlformats.org/drawingml/2006/main" xmlns:r="http://schemas.openxmlformats.org/officeDocument/2006/relationships" xmlns:p="http://schemas.openxmlformats.org/presentationml/2006/main">
  <p:tag name="KSO_WM_UNIT_TYPE" val="i"/>
  <p:tag name="KSO_WM_UNIT_INDEX" val="75"/>
  <p:tag name="KSO_WM_BEAUTIFY_FLAG" val="#wm#"/>
  <p:tag name="KSO_WM_TAG_VERSION" val="3.0"/>
  <p:tag name="KSO_WM_UNIT_ID" val="_11*i*7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8.xml><?xml version="1.0" encoding="utf-8"?>
<p:tagLst xmlns:a="http://schemas.openxmlformats.org/drawingml/2006/main" xmlns:r="http://schemas.openxmlformats.org/officeDocument/2006/relationships" xmlns:p="http://schemas.openxmlformats.org/presentationml/2006/main">
  <p:tag name="KSO_WM_UNIT_TYPE" val="i"/>
  <p:tag name="KSO_WM_UNIT_INDEX" val="76"/>
  <p:tag name="KSO_WM_BEAUTIFY_FLAG" val="#wm#"/>
  <p:tag name="KSO_WM_TAG_VERSION" val="3.0"/>
  <p:tag name="KSO_WM_UNIT_ID" val="_11*i*7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9.xml><?xml version="1.0" encoding="utf-8"?>
<p:tagLst xmlns:a="http://schemas.openxmlformats.org/drawingml/2006/main" xmlns:r="http://schemas.openxmlformats.org/officeDocument/2006/relationships" xmlns:p="http://schemas.openxmlformats.org/presentationml/2006/main">
  <p:tag name="KSO_WM_UNIT_TYPE" val="i"/>
  <p:tag name="KSO_WM_UNIT_INDEX" val="74"/>
  <p:tag name="KSO_WM_BEAUTIFY_FLAG" val="#wm#"/>
  <p:tag name="KSO_WM_TAG_VERSION" val="3.0"/>
  <p:tag name="KSO_WM_UNIT_ID" val="_11*i*7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xml><?xml version="1.0" encoding="utf-8"?>
<p:tagLst xmlns:a="http://schemas.openxmlformats.org/drawingml/2006/main" xmlns:r="http://schemas.openxmlformats.org/officeDocument/2006/relationships" xmlns:p="http://schemas.openxmlformats.org/presentationml/2006/main">
  <p:tag name="KSO_WM_UNIT_TYPE" val="i"/>
  <p:tag name="KSO_WM_UNIT_INDEX" val="55"/>
  <p:tag name="KSO_WM_BEAUTIFY_FLAG" val="#wm#"/>
  <p:tag name="KSO_WM_TAG_VERSION" val="3.0"/>
  <p:tag name="KSO_WM_UNIT_ID" val="_1*i*5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0.xml><?xml version="1.0" encoding="utf-8"?>
<p:tagLst xmlns:a="http://schemas.openxmlformats.org/drawingml/2006/main" xmlns:r="http://schemas.openxmlformats.org/officeDocument/2006/relationships" xmlns:p="http://schemas.openxmlformats.org/presentationml/2006/main">
  <p:tag name="KSO_WM_UNIT_TYPE" val="i"/>
  <p:tag name="KSO_WM_UNIT_INDEX" val="78"/>
  <p:tag name="KSO_WM_BEAUTIFY_FLAG" val="#wm#"/>
  <p:tag name="KSO_WM_TAG_VERSION" val="3.0"/>
  <p:tag name="KSO_WM_UNIT_ID" val="_11*i*7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1.xml><?xml version="1.0" encoding="utf-8"?>
<p:tagLst xmlns:a="http://schemas.openxmlformats.org/drawingml/2006/main" xmlns:r="http://schemas.openxmlformats.org/officeDocument/2006/relationships" xmlns:p="http://schemas.openxmlformats.org/presentationml/2006/main">
  <p:tag name="KSO_WM_UNIT_TYPE" val="i"/>
  <p:tag name="KSO_WM_UNIT_INDEX" val="80"/>
  <p:tag name="KSO_WM_BEAUTIFY_FLAG" val="#wm#"/>
  <p:tag name="KSO_WM_TAG_VERSION" val="3.0"/>
  <p:tag name="KSO_WM_UNIT_ID" val="_11*i*8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2.xml><?xml version="1.0" encoding="utf-8"?>
<p:tagLst xmlns:a="http://schemas.openxmlformats.org/drawingml/2006/main" xmlns:r="http://schemas.openxmlformats.org/officeDocument/2006/relationships" xmlns:p="http://schemas.openxmlformats.org/presentationml/2006/main">
  <p:tag name="KSO_WM_UNIT_TYPE" val="i"/>
  <p:tag name="KSO_WM_UNIT_INDEX" val="83"/>
  <p:tag name="KSO_WM_BEAUTIFY_FLAG" val="#wm#"/>
  <p:tag name="KSO_WM_TAG_VERSION" val="3.0"/>
  <p:tag name="KSO_WM_UNIT_ID" val="_11*i*8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3.xml><?xml version="1.0" encoding="utf-8"?>
<p:tagLst xmlns:a="http://schemas.openxmlformats.org/drawingml/2006/main" xmlns:r="http://schemas.openxmlformats.org/officeDocument/2006/relationships" xmlns:p="http://schemas.openxmlformats.org/presentationml/2006/main">
  <p:tag name="KSO_WM_UNIT_TYPE" val="i"/>
  <p:tag name="KSO_WM_UNIT_INDEX" val="22"/>
  <p:tag name="KSO_WM_BEAUTIFY_FLAG" val="#wm#"/>
  <p:tag name="KSO_WM_TAG_VERSION" val="3.0"/>
  <p:tag name="KSO_WM_UNIT_ID" val="_11*i*2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4.xml><?xml version="1.0" encoding="utf-8"?>
<p:tagLst xmlns:a="http://schemas.openxmlformats.org/drawingml/2006/main" xmlns:r="http://schemas.openxmlformats.org/officeDocument/2006/relationships" xmlns:p="http://schemas.openxmlformats.org/presentationml/2006/main">
  <p:tag name="KSO_WM_UNIT_TYPE" val="i"/>
  <p:tag name="KSO_WM_UNIT_INDEX" val="54"/>
  <p:tag name="KSO_WM_BEAUTIFY_FLAG" val="#wm#"/>
  <p:tag name="KSO_WM_TAG_VERSION" val="3.0"/>
  <p:tag name="KSO_WM_UNIT_ID" val="_11*i*5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5.xml><?xml version="1.0" encoding="utf-8"?>
<p:tagLst xmlns:a="http://schemas.openxmlformats.org/drawingml/2006/main" xmlns:r="http://schemas.openxmlformats.org/officeDocument/2006/relationships" xmlns:p="http://schemas.openxmlformats.org/presentationml/2006/main">
  <p:tag name="KSO_WM_UNIT_TYPE" val="i"/>
  <p:tag name="KSO_WM_UNIT_INDEX" val="55"/>
  <p:tag name="KSO_WM_BEAUTIFY_FLAG" val="#wm#"/>
  <p:tag name="KSO_WM_TAG_VERSION" val="3.0"/>
  <p:tag name="KSO_WM_UNIT_ID" val="_11*i*5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6.xml><?xml version="1.0" encoding="utf-8"?>
<p:tagLst xmlns:a="http://schemas.openxmlformats.org/drawingml/2006/main" xmlns:r="http://schemas.openxmlformats.org/officeDocument/2006/relationships" xmlns:p="http://schemas.openxmlformats.org/presentationml/2006/main">
  <p:tag name="KSO_WM_UNIT_TYPE" val="i"/>
  <p:tag name="KSO_WM_UNIT_INDEX" val="30"/>
  <p:tag name="KSO_WM_BEAUTIFY_FLAG" val="#wm#"/>
  <p:tag name="KSO_WM_TAG_VERSION" val="3.0"/>
  <p:tag name="KSO_WM_UNIT_ID" val="_11*i*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7.xml><?xml version="1.0" encoding="utf-8"?>
<p:tagLst xmlns:a="http://schemas.openxmlformats.org/drawingml/2006/main" xmlns:r="http://schemas.openxmlformats.org/officeDocument/2006/relationships" xmlns:p="http://schemas.openxmlformats.org/presentationml/2006/main">
  <p:tag name="KSO_WM_UNIT_TYPE" val="i"/>
  <p:tag name="KSO_WM_UNIT_INDEX" val="31"/>
  <p:tag name="KSO_WM_BEAUTIFY_FLAG" val="#wm#"/>
  <p:tag name="KSO_WM_TAG_VERSION" val="3.0"/>
  <p:tag name="KSO_WM_UNIT_ID" val="_11*i*3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8.xml><?xml version="1.0" encoding="utf-8"?>
<p:tagLst xmlns:a="http://schemas.openxmlformats.org/drawingml/2006/main" xmlns:r="http://schemas.openxmlformats.org/officeDocument/2006/relationships" xmlns:p="http://schemas.openxmlformats.org/presentationml/2006/main">
  <p:tag name="KSO_WM_UNIT_TYPE" val="i"/>
  <p:tag name="KSO_WM_UNIT_INDEX" val="58"/>
  <p:tag name="KSO_WM_BEAUTIFY_FLAG" val="#wm#"/>
  <p:tag name="KSO_WM_TAG_VERSION" val="3.0"/>
  <p:tag name="KSO_WM_UNIT_ID" val="_11*i*5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9.xml><?xml version="1.0" encoding="utf-8"?>
<p:tagLst xmlns:a="http://schemas.openxmlformats.org/drawingml/2006/main" xmlns:r="http://schemas.openxmlformats.org/officeDocument/2006/relationships" xmlns:p="http://schemas.openxmlformats.org/presentationml/2006/main">
  <p:tag name="KSO_WM_UNIT_TYPE" val="i"/>
  <p:tag name="KSO_WM_UNIT_INDEX" val="46"/>
  <p:tag name="KSO_WM_BEAUTIFY_FLAG" val="#wm#"/>
  <p:tag name="KSO_WM_TAG_VERSION" val="3.0"/>
  <p:tag name="KSO_WM_UNIT_ID" val="_11*i*4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xml><?xml version="1.0" encoding="utf-8"?>
<p:tagLst xmlns:a="http://schemas.openxmlformats.org/drawingml/2006/main" xmlns:r="http://schemas.openxmlformats.org/officeDocument/2006/relationships" xmlns:p="http://schemas.openxmlformats.org/presentationml/2006/main">
  <p:tag name="KSO_WM_UNIT_TYPE" val="i"/>
  <p:tag name="KSO_WM_UNIT_INDEX" val="62"/>
  <p:tag name="KSO_WM_BEAUTIFY_FLAG" val="#wm#"/>
  <p:tag name="KSO_WM_TAG_VERSION" val="3.0"/>
  <p:tag name="KSO_WM_UNIT_ID" val="_1*i*6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0.xml><?xml version="1.0" encoding="utf-8"?>
<p:tagLst xmlns:a="http://schemas.openxmlformats.org/drawingml/2006/main" xmlns:r="http://schemas.openxmlformats.org/officeDocument/2006/relationships" xmlns:p="http://schemas.openxmlformats.org/presentationml/2006/main">
  <p:tag name="KSO_WM_UNIT_TYPE" val="i"/>
  <p:tag name="KSO_WM_UNIT_INDEX" val="47"/>
  <p:tag name="KSO_WM_BEAUTIFY_FLAG" val="#wm#"/>
  <p:tag name="KSO_WM_TAG_VERSION" val="3.0"/>
  <p:tag name="KSO_WM_UNIT_ID" val="_11*i*4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1.xml><?xml version="1.0" encoding="utf-8"?>
<p:tagLst xmlns:a="http://schemas.openxmlformats.org/drawingml/2006/main" xmlns:r="http://schemas.openxmlformats.org/officeDocument/2006/relationships" xmlns:p="http://schemas.openxmlformats.org/presentationml/2006/main">
  <p:tag name="KSO_WM_UNIT_TYPE" val="i"/>
  <p:tag name="KSO_WM_UNIT_INDEX" val="60"/>
  <p:tag name="KSO_WM_BEAUTIFY_FLAG" val="#wm#"/>
  <p:tag name="KSO_WM_TAG_VERSION" val="3.0"/>
  <p:tag name="KSO_WM_UNIT_ID" val="_11*i*6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2.xml><?xml version="1.0" encoding="utf-8"?>
<p:tagLst xmlns:a="http://schemas.openxmlformats.org/drawingml/2006/main" xmlns:r="http://schemas.openxmlformats.org/officeDocument/2006/relationships" xmlns:p="http://schemas.openxmlformats.org/presentationml/2006/main">
  <p:tag name="KSO_WM_UNIT_TYPE" val="i"/>
  <p:tag name="KSO_WM_UNIT_INDEX" val="48"/>
  <p:tag name="KSO_WM_BEAUTIFY_FLAG" val="#wm#"/>
  <p:tag name="KSO_WM_TAG_VERSION" val="3.0"/>
  <p:tag name="KSO_WM_UNIT_ID" val="_11*i*4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3.xml><?xml version="1.0" encoding="utf-8"?>
<p:tagLst xmlns:a="http://schemas.openxmlformats.org/drawingml/2006/main" xmlns:r="http://schemas.openxmlformats.org/officeDocument/2006/relationships" xmlns:p="http://schemas.openxmlformats.org/presentationml/2006/main">
  <p:tag name="KSO_WM_UNIT_TYPE" val="i"/>
  <p:tag name="KSO_WM_UNIT_INDEX" val="65"/>
  <p:tag name="KSO_WM_BEAUTIFY_FLAG" val="#wm#"/>
  <p:tag name="KSO_WM_TAG_VERSION" val="3.0"/>
  <p:tag name="KSO_WM_UNIT_ID" val="_11*i*6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4.xml><?xml version="1.0" encoding="utf-8"?>
<p:tagLst xmlns:a="http://schemas.openxmlformats.org/drawingml/2006/main" xmlns:r="http://schemas.openxmlformats.org/officeDocument/2006/relationships" xmlns:p="http://schemas.openxmlformats.org/presentationml/2006/main">
  <p:tag name="KSO_WM_UNIT_TYPE" val="i"/>
  <p:tag name="KSO_WM_UNIT_INDEX" val="66"/>
  <p:tag name="KSO_WM_BEAUTIFY_FLAG" val="#wm#"/>
  <p:tag name="KSO_WM_TAG_VERSION" val="3.0"/>
  <p:tag name="KSO_WM_UNIT_ID" val="_11*i*6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5.xml><?xml version="1.0" encoding="utf-8"?>
<p:tagLst xmlns:a="http://schemas.openxmlformats.org/drawingml/2006/main" xmlns:r="http://schemas.openxmlformats.org/officeDocument/2006/relationships" xmlns:p="http://schemas.openxmlformats.org/presentationml/2006/main">
  <p:tag name="KSO_WM_UNIT_TYPE" val="i"/>
  <p:tag name="KSO_WM_UNIT_INDEX" val="26"/>
  <p:tag name="KSO_WM_BEAUTIFY_FLAG" val="#wm#"/>
  <p:tag name="KSO_WM_TAG_VERSION" val="3.0"/>
  <p:tag name="KSO_WM_UNIT_ID" val="_11*i*2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6.xml><?xml version="1.0" encoding="utf-8"?>
<p:tagLst xmlns:a="http://schemas.openxmlformats.org/drawingml/2006/main" xmlns:r="http://schemas.openxmlformats.org/officeDocument/2006/relationships" xmlns:p="http://schemas.openxmlformats.org/presentationml/2006/main">
  <p:tag name="KSO_WM_UNIT_TYPE" val="i"/>
  <p:tag name="KSO_WM_UNIT_INDEX" val="27"/>
  <p:tag name="KSO_WM_BEAUTIFY_FLAG" val="#wm#"/>
  <p:tag name="KSO_WM_TAG_VERSION" val="3.0"/>
  <p:tag name="KSO_WM_UNIT_ID" val="_11*i*2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7.xml><?xml version="1.0" encoding="utf-8"?>
<p:tagLst xmlns:a="http://schemas.openxmlformats.org/drawingml/2006/main" xmlns:r="http://schemas.openxmlformats.org/officeDocument/2006/relationships" xmlns:p="http://schemas.openxmlformats.org/presentationml/2006/main">
  <p:tag name="KSO_WM_UNIT_TYPE" val="i"/>
  <p:tag name="KSO_WM_UNIT_INDEX" val="77"/>
  <p:tag name="KSO_WM_BEAUTIFY_FLAG" val="#wm#"/>
  <p:tag name="KSO_WM_TAG_VERSION" val="3.0"/>
  <p:tag name="KSO_WM_UNIT_ID" val="_11*i*7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8.xml><?xml version="1.0" encoding="utf-8"?>
<p:tagLst xmlns:a="http://schemas.openxmlformats.org/drawingml/2006/main" xmlns:r="http://schemas.openxmlformats.org/officeDocument/2006/relationships" xmlns:p="http://schemas.openxmlformats.org/presentationml/2006/main">
  <p:tag name="KSO_WM_UNIT_TYPE" val="i"/>
  <p:tag name="KSO_WM_UNIT_INDEX" val="67"/>
  <p:tag name="KSO_WM_BEAUTIFY_FLAG" val="#wm#"/>
  <p:tag name="KSO_WM_TAG_VERSION" val="3.0"/>
  <p:tag name="KSO_WM_UNIT_ID" val="_11*i*6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9.xml><?xml version="1.0" encoding="utf-8"?>
<p:tagLst xmlns:a="http://schemas.openxmlformats.org/drawingml/2006/main" xmlns:r="http://schemas.openxmlformats.org/officeDocument/2006/relationships" xmlns:p="http://schemas.openxmlformats.org/presentationml/2006/main">
  <p:tag name="KSO_WM_UNIT_TYPE" val="i"/>
  <p:tag name="KSO_WM_UNIT_INDEX" val="68"/>
  <p:tag name="KSO_WM_BEAUTIFY_FLAG" val="#wm#"/>
  <p:tag name="KSO_WM_TAG_VERSION" val="3.0"/>
  <p:tag name="KSO_WM_UNIT_ID" val="_11*i*6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xml><?xml version="1.0" encoding="utf-8"?>
<p:tagLst xmlns:a="http://schemas.openxmlformats.org/drawingml/2006/main" xmlns:r="http://schemas.openxmlformats.org/officeDocument/2006/relationships" xmlns:p="http://schemas.openxmlformats.org/presentationml/2006/main">
  <p:tag name="KSO_WM_UNIT_TYPE" val="i"/>
  <p:tag name="KSO_WM_UNIT_INDEX" val="60"/>
  <p:tag name="KSO_WM_BEAUTIFY_FLAG" val="#wm#"/>
  <p:tag name="KSO_WM_TAG_VERSION" val="3.0"/>
  <p:tag name="KSO_WM_UNIT_ID" val="_1*i*6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0.xml><?xml version="1.0" encoding="utf-8"?>
<p:tagLst xmlns:a="http://schemas.openxmlformats.org/drawingml/2006/main" xmlns:r="http://schemas.openxmlformats.org/officeDocument/2006/relationships" xmlns:p="http://schemas.openxmlformats.org/presentationml/2006/main">
  <p:tag name="KSO_WM_UNIT_TYPE" val="i"/>
  <p:tag name="KSO_WM_UNIT_INDEX" val="81"/>
  <p:tag name="KSO_WM_BEAUTIFY_FLAG" val="#wm#"/>
  <p:tag name="KSO_WM_TAG_VERSION" val="3.0"/>
  <p:tag name="KSO_WM_UNIT_ID" val="_11*i*8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1.xml><?xml version="1.0" encoding="utf-8"?>
<p:tagLst xmlns:a="http://schemas.openxmlformats.org/drawingml/2006/main" xmlns:r="http://schemas.openxmlformats.org/officeDocument/2006/relationships" xmlns:p="http://schemas.openxmlformats.org/presentationml/2006/main">
  <p:tag name="KSO_WM_UNIT_TYPE" val="i"/>
  <p:tag name="KSO_WM_UNIT_INDEX" val="69"/>
  <p:tag name="KSO_WM_BEAUTIFY_FLAG" val="#wm#"/>
  <p:tag name="KSO_WM_TAG_VERSION" val="3.0"/>
  <p:tag name="KSO_WM_UNIT_ID" val="_11*i*6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2.xml><?xml version="1.0" encoding="utf-8"?>
<p:tagLst xmlns:a="http://schemas.openxmlformats.org/drawingml/2006/main" xmlns:r="http://schemas.openxmlformats.org/officeDocument/2006/relationships" xmlns:p="http://schemas.openxmlformats.org/presentationml/2006/main">
  <p:tag name="KSO_WM_UNIT_TYPE" val="i"/>
  <p:tag name="KSO_WM_UNIT_INDEX" val="41"/>
  <p:tag name="KSO_WM_BEAUTIFY_FLAG" val="#wm#"/>
  <p:tag name="KSO_WM_TAG_VERSION" val="3.0"/>
  <p:tag name="KSO_WM_UNIT_ID" val="_11*i*4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3.xml><?xml version="1.0" encoding="utf-8"?>
<p:tagLst xmlns:a="http://schemas.openxmlformats.org/drawingml/2006/main" xmlns:r="http://schemas.openxmlformats.org/officeDocument/2006/relationships" xmlns:p="http://schemas.openxmlformats.org/presentationml/2006/main">
  <p:tag name="KSO_WM_UNIT_TYPE" val="i"/>
  <p:tag name="KSO_WM_UNIT_INDEX" val="42"/>
  <p:tag name="KSO_WM_BEAUTIFY_FLAG" val="#wm#"/>
  <p:tag name="KSO_WM_TAG_VERSION" val="3.0"/>
  <p:tag name="KSO_WM_UNIT_ID" val="_11*i*4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4.xml><?xml version="1.0" encoding="utf-8"?>
<p:tagLst xmlns:a="http://schemas.openxmlformats.org/drawingml/2006/main" xmlns:r="http://schemas.openxmlformats.org/officeDocument/2006/relationships" xmlns:p="http://schemas.openxmlformats.org/presentationml/2006/main">
  <p:tag name="KSO_WM_UNIT_TYPE" val="i"/>
  <p:tag name="KSO_WM_UNIT_INDEX" val="45"/>
  <p:tag name="KSO_WM_BEAUTIFY_FLAG" val="#wm#"/>
  <p:tag name="KSO_WM_TAG_VERSION" val="3.0"/>
  <p:tag name="KSO_WM_UNIT_ID" val="_11*i*4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5.xml><?xml version="1.0" encoding="utf-8"?>
<p:tagLst xmlns:a="http://schemas.openxmlformats.org/drawingml/2006/main" xmlns:r="http://schemas.openxmlformats.org/officeDocument/2006/relationships" xmlns:p="http://schemas.openxmlformats.org/presentationml/2006/main">
  <p:tag name="KSO_WM_UNIT_TYPE" val="i"/>
  <p:tag name="KSO_WM_UNIT_INDEX" val="57"/>
  <p:tag name="KSO_WM_BEAUTIFY_FLAG" val="#wm#"/>
  <p:tag name="KSO_WM_TAG_VERSION" val="3.0"/>
  <p:tag name="KSO_WM_UNIT_ID" val="_11*i*5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6.xml><?xml version="1.0" encoding="utf-8"?>
<p:tagLst xmlns:a="http://schemas.openxmlformats.org/drawingml/2006/main" xmlns:r="http://schemas.openxmlformats.org/officeDocument/2006/relationships" xmlns:p="http://schemas.openxmlformats.org/presentationml/2006/main">
  <p:tag name="KSO_WM_UNIT_TYPE" val="i"/>
  <p:tag name="KSO_WM_UNIT_INDEX" val="44"/>
  <p:tag name="KSO_WM_BEAUTIFY_FLAG" val="#wm#"/>
  <p:tag name="KSO_WM_TAG_VERSION" val="3.0"/>
  <p:tag name="KSO_WM_UNIT_ID" val="_11*i*4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7.xml><?xml version="1.0" encoding="utf-8"?>
<p:tagLst xmlns:a="http://schemas.openxmlformats.org/drawingml/2006/main" xmlns:r="http://schemas.openxmlformats.org/officeDocument/2006/relationships" xmlns:p="http://schemas.openxmlformats.org/presentationml/2006/main">
  <p:tag name="KSO_WM_UNIT_TYPE" val="i"/>
  <p:tag name="KSO_WM_UNIT_INDEX" val="50"/>
  <p:tag name="KSO_WM_BEAUTIFY_FLAG" val="#wm#"/>
  <p:tag name="KSO_WM_TAG_VERSION" val="3.0"/>
  <p:tag name="KSO_WM_UNIT_ID" val="_11*i*5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8.xml><?xml version="1.0" encoding="utf-8"?>
<p:tagLst xmlns:a="http://schemas.openxmlformats.org/drawingml/2006/main" xmlns:r="http://schemas.openxmlformats.org/officeDocument/2006/relationships" xmlns:p="http://schemas.openxmlformats.org/presentationml/2006/main">
  <p:tag name="KSO_WM_UNIT_TYPE" val="i"/>
  <p:tag name="KSO_WM_UNIT_INDEX" val="51"/>
  <p:tag name="KSO_WM_BEAUTIFY_FLAG" val="#wm#"/>
  <p:tag name="KSO_WM_TAG_VERSION" val="3.0"/>
  <p:tag name="KSO_WM_UNIT_ID" val="_11*i*5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9.xml><?xml version="1.0" encoding="utf-8"?>
<p:tagLst xmlns:a="http://schemas.openxmlformats.org/drawingml/2006/main" xmlns:r="http://schemas.openxmlformats.org/officeDocument/2006/relationships" xmlns:p="http://schemas.openxmlformats.org/presentationml/2006/main">
  <p:tag name="KSO_WM_UNIT_TYPE" val="i"/>
  <p:tag name="KSO_WM_UNIT_INDEX" val="49"/>
  <p:tag name="KSO_WM_BEAUTIFY_FLAG" val="#wm#"/>
  <p:tag name="KSO_WM_TAG_VERSION" val="3.0"/>
  <p:tag name="KSO_WM_UNIT_ID" val="_11*i*4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xml><?xml version="1.0" encoding="utf-8"?>
<p:tagLst xmlns:a="http://schemas.openxmlformats.org/drawingml/2006/main" xmlns:r="http://schemas.openxmlformats.org/officeDocument/2006/relationships" xmlns:p="http://schemas.openxmlformats.org/presentationml/2006/main">
  <p:tag name="KSO_WM_UNIT_TYPE" val="i"/>
  <p:tag name="KSO_WM_UNIT_INDEX" val="59"/>
  <p:tag name="KSO_WM_BEAUTIFY_FLAG" val="#wm#"/>
  <p:tag name="KSO_WM_TAG_VERSION" val="3.0"/>
  <p:tag name="KSO_WM_UNIT_ID" val="_1*i*5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0.xml><?xml version="1.0" encoding="utf-8"?>
<p:tagLst xmlns:a="http://schemas.openxmlformats.org/drawingml/2006/main" xmlns:r="http://schemas.openxmlformats.org/officeDocument/2006/relationships" xmlns:p="http://schemas.openxmlformats.org/presentationml/2006/main">
  <p:tag name="KSO_WM_UNIT_TYPE" val="i"/>
  <p:tag name="KSO_WM_UNIT_INDEX" val="61"/>
  <p:tag name="KSO_WM_BEAUTIFY_FLAG" val="#wm#"/>
  <p:tag name="KSO_WM_TAG_VERSION" val="3.0"/>
  <p:tag name="KSO_WM_UNIT_ID" val="_11*i*6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1.xml><?xml version="1.0" encoding="utf-8"?>
<p:tagLst xmlns:a="http://schemas.openxmlformats.org/drawingml/2006/main" xmlns:r="http://schemas.openxmlformats.org/officeDocument/2006/relationships" xmlns:p="http://schemas.openxmlformats.org/presentationml/2006/main">
  <p:tag name="KSO_WM_UNIT_TYPE" val="i"/>
  <p:tag name="KSO_WM_UNIT_INDEX" val="25"/>
  <p:tag name="KSO_WM_BEAUTIFY_FLAG" val="#wm#"/>
  <p:tag name="KSO_WM_TAG_VERSION" val="3.0"/>
  <p:tag name="KSO_WM_UNIT_ID" val="_11*i*2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2.xml><?xml version="1.0" encoding="utf-8"?>
<p:tagLst xmlns:a="http://schemas.openxmlformats.org/drawingml/2006/main" xmlns:r="http://schemas.openxmlformats.org/officeDocument/2006/relationships" xmlns:p="http://schemas.openxmlformats.org/presentationml/2006/main">
  <p:tag name="KSO_WM_UNIT_TYPE" val="i"/>
  <p:tag name="KSO_WM_UNIT_INDEX" val="37"/>
  <p:tag name="KSO_WM_BEAUTIFY_FLAG" val="#wm#"/>
  <p:tag name="KSO_WM_TAG_VERSION" val="3.0"/>
  <p:tag name="KSO_WM_UNIT_ID" val="_11*i*3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3.xml><?xml version="1.0" encoding="utf-8"?>
<p:tagLst xmlns:a="http://schemas.openxmlformats.org/drawingml/2006/main" xmlns:r="http://schemas.openxmlformats.org/officeDocument/2006/relationships" xmlns:p="http://schemas.openxmlformats.org/presentationml/2006/main">
  <p:tag name="KSO_WM_UNIT_TYPE" val="i"/>
  <p:tag name="KSO_WM_UNIT_INDEX" val="38"/>
  <p:tag name="KSO_WM_BEAUTIFY_FLAG" val="#wm#"/>
  <p:tag name="KSO_WM_TAG_VERSION" val="3.0"/>
  <p:tag name="KSO_WM_UNIT_ID" val="_11*i*3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4.xml><?xml version="1.0" encoding="utf-8"?>
<p:tagLst xmlns:a="http://schemas.openxmlformats.org/drawingml/2006/main" xmlns:r="http://schemas.openxmlformats.org/officeDocument/2006/relationships" xmlns:p="http://schemas.openxmlformats.org/presentationml/2006/main">
  <p:tag name="KSO_WM_UNIT_TYPE" val="i"/>
  <p:tag name="KSO_WM_UNIT_INDEX" val="33"/>
  <p:tag name="KSO_WM_BEAUTIFY_FLAG" val="#wm#"/>
  <p:tag name="KSO_WM_TAG_VERSION" val="3.0"/>
  <p:tag name="KSO_WM_UNIT_ID" val="_11*i*3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5.xml><?xml version="1.0" encoding="utf-8"?>
<p:tagLst xmlns:a="http://schemas.openxmlformats.org/drawingml/2006/main" xmlns:r="http://schemas.openxmlformats.org/officeDocument/2006/relationships" xmlns:p="http://schemas.openxmlformats.org/presentationml/2006/main">
  <p:tag name="KSO_WM_UNIT_TYPE" val="i"/>
  <p:tag name="KSO_WM_UNIT_INDEX" val="34"/>
  <p:tag name="KSO_WM_BEAUTIFY_FLAG" val="#wm#"/>
  <p:tag name="KSO_WM_TAG_VERSION" val="3.0"/>
  <p:tag name="KSO_WM_UNIT_ID" val="_11*i*3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6.xml><?xml version="1.0" encoding="utf-8"?>
<p:tagLst xmlns:a="http://schemas.openxmlformats.org/drawingml/2006/main" xmlns:r="http://schemas.openxmlformats.org/officeDocument/2006/relationships" xmlns:p="http://schemas.openxmlformats.org/presentationml/2006/main">
  <p:tag name="KSO_WM_UNIT_TYPE" val="i"/>
  <p:tag name="KSO_WM_UNIT_INDEX" val="64"/>
  <p:tag name="KSO_WM_BEAUTIFY_FLAG" val="#wm#"/>
  <p:tag name="KSO_WM_TAG_VERSION" val="3.0"/>
  <p:tag name="KSO_WM_UNIT_ID" val="_11*i*6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7.xml><?xml version="1.0" encoding="utf-8"?>
<p:tagLst xmlns:a="http://schemas.openxmlformats.org/drawingml/2006/main" xmlns:r="http://schemas.openxmlformats.org/officeDocument/2006/relationships" xmlns:p="http://schemas.openxmlformats.org/presentationml/2006/main">
  <p:tag name="KSO_WM_UNIT_TYPE" val="i"/>
  <p:tag name="KSO_WM_UNIT_INDEX" val="63"/>
  <p:tag name="KSO_WM_BEAUTIFY_FLAG" val="#wm#"/>
  <p:tag name="KSO_WM_TAG_VERSION" val="3.0"/>
  <p:tag name="KSO_WM_UNIT_ID" val="_11*i*6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8.xml><?xml version="1.0" encoding="utf-8"?>
<p:tagLst xmlns:a="http://schemas.openxmlformats.org/drawingml/2006/main" xmlns:r="http://schemas.openxmlformats.org/officeDocument/2006/relationships" xmlns:p="http://schemas.openxmlformats.org/presentationml/2006/main">
  <p:tag name="KSO_WM_UNIT_TYPE" val="i"/>
  <p:tag name="KSO_WM_UNIT_INDEX" val="62"/>
  <p:tag name="KSO_WM_BEAUTIFY_FLAG" val="#wm#"/>
  <p:tag name="KSO_WM_TAG_VERSION" val="3.0"/>
  <p:tag name="KSO_WM_UNIT_ID" val="_11*i*6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9.xml><?xml version="1.0" encoding="utf-8"?>
<p:tagLst xmlns:a="http://schemas.openxmlformats.org/drawingml/2006/main" xmlns:r="http://schemas.openxmlformats.org/officeDocument/2006/relationships" xmlns:p="http://schemas.openxmlformats.org/presentationml/2006/main">
  <p:tag name="KSO_WM_UNIT_TYPE" val="i"/>
  <p:tag name="KSO_WM_UNIT_INDEX" val="32"/>
  <p:tag name="KSO_WM_BEAUTIFY_FLAG" val="#wm#"/>
  <p:tag name="KSO_WM_TAG_VERSION" val="3.0"/>
  <p:tag name="KSO_WM_UNIT_ID" val="_11*i*3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xml><?xml version="1.0" encoding="utf-8"?>
<p:tagLst xmlns:a="http://schemas.openxmlformats.org/drawingml/2006/main" xmlns:r="http://schemas.openxmlformats.org/officeDocument/2006/relationships" xmlns:p="http://schemas.openxmlformats.org/presentationml/2006/main">
  <p:tag name="KSO_WM_UNIT_TYPE" val="i"/>
  <p:tag name="KSO_WM_UNIT_INDEX" val="54"/>
  <p:tag name="KSO_WM_BEAUTIFY_FLAG" val="#wm#"/>
  <p:tag name="KSO_WM_TAG_VERSION" val="3.0"/>
  <p:tag name="KSO_WM_UNIT_ID" val="_1*i*5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0.xml><?xml version="1.0" encoding="utf-8"?>
<p:tagLst xmlns:a="http://schemas.openxmlformats.org/drawingml/2006/main" xmlns:r="http://schemas.openxmlformats.org/officeDocument/2006/relationships" xmlns:p="http://schemas.openxmlformats.org/presentationml/2006/main">
  <p:tag name="KSO_WM_UNIT_TYPE" val="i"/>
  <p:tag name="KSO_WM_UNIT_INDEX" val="40"/>
  <p:tag name="KSO_WM_BEAUTIFY_FLAG" val="#wm#"/>
  <p:tag name="KSO_WM_TAG_VERSION" val="3.0"/>
  <p:tag name="KSO_WM_UNIT_ID" val="_11*i*4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1.xml><?xml version="1.0" encoding="utf-8"?>
<p:tagLst xmlns:a="http://schemas.openxmlformats.org/drawingml/2006/main" xmlns:r="http://schemas.openxmlformats.org/officeDocument/2006/relationships" xmlns:p="http://schemas.openxmlformats.org/presentationml/2006/main">
  <p:tag name="KSO_WM_UNIT_TYPE" val="i"/>
  <p:tag name="KSO_WM_UNIT_INDEX" val="43"/>
  <p:tag name="KSO_WM_BEAUTIFY_FLAG" val="#wm#"/>
  <p:tag name="KSO_WM_TAG_VERSION" val="3.0"/>
  <p:tag name="KSO_WM_UNIT_ID" val="_11*i*4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2.xml><?xml version="1.0" encoding="utf-8"?>
<p:tagLst xmlns:a="http://schemas.openxmlformats.org/drawingml/2006/main" xmlns:r="http://schemas.openxmlformats.org/officeDocument/2006/relationships" xmlns:p="http://schemas.openxmlformats.org/presentationml/2006/main">
  <p:tag name="KSO_WM_UNIT_TYPE" val="i"/>
  <p:tag name="KSO_WM_UNIT_INDEX" val="39"/>
  <p:tag name="KSO_WM_BEAUTIFY_FLAG" val="#wm#"/>
  <p:tag name="KSO_WM_TAG_VERSION" val="3.0"/>
  <p:tag name="KSO_WM_UNIT_ID" val="_11*i*3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3.xml><?xml version="1.0" encoding="utf-8"?>
<p:tagLst xmlns:a="http://schemas.openxmlformats.org/drawingml/2006/main" xmlns:r="http://schemas.openxmlformats.org/officeDocument/2006/relationships" xmlns:p="http://schemas.openxmlformats.org/presentationml/2006/main">
  <p:tag name="KSO_WM_UNIT_TYPE" val="i"/>
  <p:tag name="KSO_WM_UNIT_INDEX" val="29"/>
  <p:tag name="KSO_WM_BEAUTIFY_FLAG" val="#wm#"/>
  <p:tag name="KSO_WM_TAG_VERSION" val="3.0"/>
  <p:tag name="KSO_WM_UNIT_ID" val="_11*i*2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4.xml><?xml version="1.0" encoding="utf-8"?>
<p:tagLst xmlns:a="http://schemas.openxmlformats.org/drawingml/2006/main" xmlns:r="http://schemas.openxmlformats.org/officeDocument/2006/relationships" xmlns:p="http://schemas.openxmlformats.org/presentationml/2006/main">
  <p:tag name="KSO_WM_UNIT_TYPE" val="i"/>
  <p:tag name="KSO_WM_UNIT_INDEX" val="28"/>
  <p:tag name="KSO_WM_BEAUTIFY_FLAG" val="#wm#"/>
  <p:tag name="KSO_WM_TAG_VERSION" val="3.0"/>
  <p:tag name="KSO_WM_UNIT_ID" val="_11*i*2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5.xml><?xml version="1.0" encoding="utf-8"?>
<p:tagLst xmlns:a="http://schemas.openxmlformats.org/drawingml/2006/main" xmlns:r="http://schemas.openxmlformats.org/officeDocument/2006/relationships" xmlns:p="http://schemas.openxmlformats.org/presentationml/2006/main">
  <p:tag name="KSO_WM_UNIT_TYPE" val="i"/>
  <p:tag name="KSO_WM_UNIT_INDEX" val="36"/>
  <p:tag name="KSO_WM_BEAUTIFY_FLAG" val="#wm#"/>
  <p:tag name="KSO_WM_TAG_VERSION" val="3.0"/>
  <p:tag name="KSO_WM_UNIT_ID" val="_11*i*3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6.xml><?xml version="1.0" encoding="utf-8"?>
<p:tagLst xmlns:a="http://schemas.openxmlformats.org/drawingml/2006/main" xmlns:r="http://schemas.openxmlformats.org/officeDocument/2006/relationships" xmlns:p="http://schemas.openxmlformats.org/presentationml/2006/main">
  <p:tag name="KSO_WM_UNIT_TYPE" val="i"/>
  <p:tag name="KSO_WM_UNIT_INDEX" val="20"/>
  <p:tag name="KSO_WM_BEAUTIFY_FLAG" val="#wm#"/>
  <p:tag name="KSO_WM_TAG_VERSION" val="3.0"/>
  <p:tag name="KSO_WM_UNIT_ID" val="_11*i*2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7.xml><?xml version="1.0" encoding="utf-8"?>
<p:tagLst xmlns:a="http://schemas.openxmlformats.org/drawingml/2006/main" xmlns:r="http://schemas.openxmlformats.org/officeDocument/2006/relationships" xmlns:p="http://schemas.openxmlformats.org/presentationml/2006/main">
  <p:tag name="KSO_WM_UNIT_TYPE" val="i"/>
  <p:tag name="KSO_WM_UNIT_INDEX" val="23"/>
  <p:tag name="KSO_WM_BEAUTIFY_FLAG" val="#wm#"/>
  <p:tag name="KSO_WM_TAG_VERSION" val="3.0"/>
  <p:tag name="KSO_WM_UNIT_ID" val="_11*i*2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8.xml><?xml version="1.0" encoding="utf-8"?>
<p:tagLst xmlns:a="http://schemas.openxmlformats.org/drawingml/2006/main" xmlns:r="http://schemas.openxmlformats.org/officeDocument/2006/relationships" xmlns:p="http://schemas.openxmlformats.org/presentationml/2006/main">
  <p:tag name="KSO_WM_UNIT_TYPE" val="i"/>
  <p:tag name="KSO_WM_UNIT_INDEX" val="24"/>
  <p:tag name="KSO_WM_BEAUTIFY_FLAG" val="#wm#"/>
  <p:tag name="KSO_WM_TAG_VERSION" val="3.0"/>
  <p:tag name="KSO_WM_UNIT_ID" val="_11*i*2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9.xml><?xml version="1.0" encoding="utf-8"?>
<p:tagLst xmlns:a="http://schemas.openxmlformats.org/drawingml/2006/main" xmlns:r="http://schemas.openxmlformats.org/officeDocument/2006/relationships" xmlns:p="http://schemas.openxmlformats.org/presentationml/2006/main">
  <p:tag name="KSO_WM_UNIT_TYPE" val="i"/>
  <p:tag name="KSO_WM_UNIT_INDEX" val="35"/>
  <p:tag name="KSO_WM_BEAUTIFY_FLAG" val="#wm#"/>
  <p:tag name="KSO_WM_TAG_VERSION" val="3.0"/>
  <p:tag name="KSO_WM_UNIT_ID" val="_11*i*3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xml><?xml version="1.0" encoding="utf-8"?>
<p:tagLst xmlns:a="http://schemas.openxmlformats.org/drawingml/2006/main" xmlns:r="http://schemas.openxmlformats.org/officeDocument/2006/relationships" xmlns:p="http://schemas.openxmlformats.org/presentationml/2006/main">
  <p:tag name="KSO_WM_UNIT_TYPE" val="i"/>
  <p:tag name="KSO_WM_UNIT_INDEX" val="61"/>
  <p:tag name="KSO_WM_BEAUTIFY_FLAG" val="#wm#"/>
  <p:tag name="KSO_WM_TAG_VERSION" val="3.0"/>
  <p:tag name="KSO_WM_UNIT_ID" val="_1*i*6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0.xml><?xml version="1.0" encoding="utf-8"?>
<p:tagLst xmlns:a="http://schemas.openxmlformats.org/drawingml/2006/main" xmlns:r="http://schemas.openxmlformats.org/officeDocument/2006/relationships" xmlns:p="http://schemas.openxmlformats.org/presentationml/2006/main">
  <p:tag name="KSO_WM_UNIT_TYPE" val="i"/>
  <p:tag name="KSO_WM_UNIT_INDEX" val="21"/>
  <p:tag name="KSO_WM_BEAUTIFY_FLAG" val="#wm#"/>
  <p:tag name="KSO_WM_TAG_VERSION" val="3.0"/>
  <p:tag name="KSO_WM_UNIT_ID" val="_11*i*2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1.xml><?xml version="1.0" encoding="utf-8"?>
<p:tagLst xmlns:a="http://schemas.openxmlformats.org/drawingml/2006/main" xmlns:r="http://schemas.openxmlformats.org/officeDocument/2006/relationships" xmlns:p="http://schemas.openxmlformats.org/presentationml/2006/main">
  <p:tag name="KSO_WM_UNIT_TYPE" val="i"/>
  <p:tag name="KSO_WM_UNIT_INDEX" val="12"/>
  <p:tag name="KSO_WM_BEAUTIFY_FLAG" val="#wm#"/>
  <p:tag name="KSO_WM_TAG_VERSION" val="3.0"/>
  <p:tag name="KSO_WM_UNIT_ID" val="_11*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2.xml><?xml version="1.0" encoding="utf-8"?>
<p:tagLst xmlns:a="http://schemas.openxmlformats.org/drawingml/2006/main" xmlns:r="http://schemas.openxmlformats.org/officeDocument/2006/relationships" xmlns:p="http://schemas.openxmlformats.org/presentationml/2006/main">
  <p:tag name="KSO_WM_UNIT_TYPE" val="i"/>
  <p:tag name="KSO_WM_UNIT_INDEX" val="13"/>
  <p:tag name="KSO_WM_BEAUTIFY_FLAG" val="#wm#"/>
  <p:tag name="KSO_WM_TAG_VERSION" val="3.0"/>
  <p:tag name="KSO_WM_UNIT_ID" val="_11*i*1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3.xml><?xml version="1.0" encoding="utf-8"?>
<p:tagLst xmlns:a="http://schemas.openxmlformats.org/drawingml/2006/main" xmlns:r="http://schemas.openxmlformats.org/officeDocument/2006/relationships" xmlns:p="http://schemas.openxmlformats.org/presentationml/2006/main">
  <p:tag name="KSO_WM_UNIT_TYPE" val="i"/>
  <p:tag name="KSO_WM_UNIT_INDEX" val="7"/>
  <p:tag name="KSO_WM_BEAUTIFY_FLAG" val="#wm#"/>
  <p:tag name="KSO_WM_TAG_VERSION" val="3.0"/>
  <p:tag name="KSO_WM_UNIT_ID" val="_11*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4.xml><?xml version="1.0" encoding="utf-8"?>
<p:tagLst xmlns:a="http://schemas.openxmlformats.org/drawingml/2006/main" xmlns:r="http://schemas.openxmlformats.org/officeDocument/2006/relationships" xmlns:p="http://schemas.openxmlformats.org/presentationml/2006/main">
  <p:tag name="KSO_WM_UNIT_TYPE" val="i"/>
  <p:tag name="KSO_WM_UNIT_INDEX" val="8"/>
  <p:tag name="KSO_WM_BEAUTIFY_FLAG" val="#wm#"/>
  <p:tag name="KSO_WM_TAG_VERSION" val="3.0"/>
  <p:tag name="KSO_WM_UNIT_ID" val="_11*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5.xml><?xml version="1.0" encoding="utf-8"?>
<p:tagLst xmlns:a="http://schemas.openxmlformats.org/drawingml/2006/main" xmlns:r="http://schemas.openxmlformats.org/officeDocument/2006/relationships" xmlns:p="http://schemas.openxmlformats.org/presentationml/2006/main">
  <p:tag name="KSO_WM_UNIT_TYPE" val="i"/>
  <p:tag name="KSO_WM_UNIT_INDEX" val="17"/>
  <p:tag name="KSO_WM_BEAUTIFY_FLAG" val="#wm#"/>
  <p:tag name="KSO_WM_TAG_VERSION" val="3.0"/>
  <p:tag name="KSO_WM_UNIT_ID" val="_11*i*1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6.xml><?xml version="1.0" encoding="utf-8"?>
<p:tagLst xmlns:a="http://schemas.openxmlformats.org/drawingml/2006/main" xmlns:r="http://schemas.openxmlformats.org/officeDocument/2006/relationships" xmlns:p="http://schemas.openxmlformats.org/presentationml/2006/main">
  <p:tag name="KSO_WM_UNIT_TYPE" val="i"/>
  <p:tag name="KSO_WM_UNIT_INDEX" val="16"/>
  <p:tag name="KSO_WM_BEAUTIFY_FLAG" val="#wm#"/>
  <p:tag name="KSO_WM_TAG_VERSION" val="3.0"/>
  <p:tag name="KSO_WM_UNIT_ID" val="_11*i*1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7.xml><?xml version="1.0" encoding="utf-8"?>
<p:tagLst xmlns:a="http://schemas.openxmlformats.org/drawingml/2006/main" xmlns:r="http://schemas.openxmlformats.org/officeDocument/2006/relationships" xmlns:p="http://schemas.openxmlformats.org/presentationml/2006/main">
  <p:tag name="KSO_WM_UNIT_TYPE" val="i"/>
  <p:tag name="KSO_WM_UNIT_INDEX" val="15"/>
  <p:tag name="KSO_WM_BEAUTIFY_FLAG" val="#wm#"/>
  <p:tag name="KSO_WM_TAG_VERSION" val="3.0"/>
  <p:tag name="KSO_WM_UNIT_ID" val="_11*i*1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8.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1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9.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1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xml><?xml version="1.0" encoding="utf-8"?>
<p:tagLst xmlns:a="http://schemas.openxmlformats.org/drawingml/2006/main" xmlns:r="http://schemas.openxmlformats.org/officeDocument/2006/relationships" xmlns:p="http://schemas.openxmlformats.org/presentationml/2006/main">
  <p:tag name="KSO_WM_UNIT_TYPE" val="i"/>
  <p:tag name="KSO_WM_UNIT_INDEX" val="58"/>
  <p:tag name="KSO_WM_BEAUTIFY_FLAG" val="#wm#"/>
  <p:tag name="KSO_WM_TAG_VERSION" val="3.0"/>
  <p:tag name="KSO_WM_UNIT_ID" val="_1*i*5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0.xml><?xml version="1.0" encoding="utf-8"?>
<p:tagLst xmlns:a="http://schemas.openxmlformats.org/drawingml/2006/main" xmlns:r="http://schemas.openxmlformats.org/officeDocument/2006/relationships" xmlns:p="http://schemas.openxmlformats.org/presentationml/2006/main">
  <p:tag name="KSO_WM_UNIT_TYPE" val="i"/>
  <p:tag name="KSO_WM_UNIT_INDEX" val="11"/>
  <p:tag name="KSO_WM_BEAUTIFY_FLAG" val="#wm#"/>
  <p:tag name="KSO_WM_TAG_VERSION" val="3.0"/>
  <p:tag name="KSO_WM_UNIT_ID" val="_11*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1.xml><?xml version="1.0" encoding="utf-8"?>
<p:tagLst xmlns:a="http://schemas.openxmlformats.org/drawingml/2006/main" xmlns:r="http://schemas.openxmlformats.org/officeDocument/2006/relationships" xmlns:p="http://schemas.openxmlformats.org/presentationml/2006/main">
  <p:tag name="KSO_WM_UNIT_TYPE" val="i"/>
  <p:tag name="KSO_WM_UNIT_INDEX" val="9"/>
  <p:tag name="KSO_WM_BEAUTIFY_FLAG" val="#wm#"/>
  <p:tag name="KSO_WM_TAG_VERSION" val="3.0"/>
  <p:tag name="KSO_WM_UNIT_ID" val="_11*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2.xml><?xml version="1.0" encoding="utf-8"?>
<p:tagLst xmlns:a="http://schemas.openxmlformats.org/drawingml/2006/main" xmlns:r="http://schemas.openxmlformats.org/officeDocument/2006/relationships" xmlns:p="http://schemas.openxmlformats.org/presentationml/2006/main">
  <p:tag name="KSO_WM_UNIT_TYPE" val="i"/>
  <p:tag name="KSO_WM_UNIT_INDEX" val="10"/>
  <p:tag name="KSO_WM_BEAUTIFY_FLAG" val="#wm#"/>
  <p:tag name="KSO_WM_TAG_VERSION" val="3.0"/>
  <p:tag name="KSO_WM_UNIT_ID" val="_11*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3.xml><?xml version="1.0" encoding="utf-8"?>
<p:tagLst xmlns:a="http://schemas.openxmlformats.org/drawingml/2006/main" xmlns:r="http://schemas.openxmlformats.org/officeDocument/2006/relationships" xmlns:p="http://schemas.openxmlformats.org/presentationml/2006/main">
  <p:tag name="KSO_WM_UNIT_TYPE" val="i"/>
  <p:tag name="KSO_WM_UNIT_INDEX" val="14"/>
  <p:tag name="KSO_WM_BEAUTIFY_FLAG" val="#wm#"/>
  <p:tag name="KSO_WM_TAG_VERSION" val="3.0"/>
  <p:tag name="KSO_WM_UNIT_ID" val="_11*i*1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4.xml><?xml version="1.0" encoding="utf-8"?>
<p:tagLst xmlns:a="http://schemas.openxmlformats.org/drawingml/2006/main" xmlns:r="http://schemas.openxmlformats.org/officeDocument/2006/relationships" xmlns:p="http://schemas.openxmlformats.org/presentationml/2006/main">
  <p:tag name="KSO_WM_UNIT_TYPE" val="i"/>
  <p:tag name="KSO_WM_UNIT_INDEX" val="70"/>
  <p:tag name="KSO_WM_BEAUTIFY_FLAG" val="#wm#"/>
  <p:tag name="KSO_WM_TAG_VERSION" val="3.0"/>
  <p:tag name="KSO_WM_UNIT_ID" val="_11*i*7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5.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4"/>
</p:tagLst>
</file>

<file path=ppt/tags/tag256.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36"/>
</p:tagLst>
</file>

<file path=ppt/tags/tag257.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8.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9.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xml><?xml version="1.0" encoding="utf-8"?>
<p:tagLst xmlns:a="http://schemas.openxmlformats.org/drawingml/2006/main" xmlns:r="http://schemas.openxmlformats.org/officeDocument/2006/relationships" xmlns:p="http://schemas.openxmlformats.org/presentationml/2006/main">
  <p:tag name="KSO_WM_UNIT_TYPE" val="i"/>
  <p:tag name="KSO_WM_UNIT_INDEX" val="29"/>
  <p:tag name="KSO_WM_BEAUTIFY_FLAG" val="#wm#"/>
  <p:tag name="KSO_WM_TAG_VERSION" val="3.0"/>
  <p:tag name="KSO_WM_UNIT_ID" val="_1*i*2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0.xml><?xml version="1.0" encoding="utf-8"?>
<p:tagLst xmlns:a="http://schemas.openxmlformats.org/drawingml/2006/main" xmlns:r="http://schemas.openxmlformats.org/officeDocument/2006/relationships" xmlns:p="http://schemas.openxmlformats.org/presentationml/2006/main">
  <p:tag name="KSO_WM_UNIT_TYPE" val="f"/>
  <p:tag name="KSO_WM_UNIT_SUBTYPE" val="g"/>
  <p:tag name="KSO_WM_UNIT_INDEX" val="3"/>
  <p:tag name="KSO_WM_BEAUTIFY_FLAG" val="#wm#"/>
  <p:tag name="KSO_WM_TAG_VERSION" val="3.0"/>
  <p:tag name="KSO_WM_UNIT_PRESET_TEXT" val="公司名"/>
  <p:tag name="KSO_WM_UNIT_ID" val="_11*f*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3"/>
</p:tagLst>
</file>

<file path=ppt/tags/tag261.xml><?xml version="1.0" encoding="utf-8"?>
<p:tagLst xmlns:a="http://schemas.openxmlformats.org/drawingml/2006/main" xmlns:r="http://schemas.openxmlformats.org/officeDocument/2006/relationships" xmlns:p="http://schemas.openxmlformats.org/presentationml/2006/main">
  <p:tag name="KSO_WM_UNIT_TYPE" val="f"/>
  <p:tag name="KSO_WM_UNIT_SUBTYPE" val="c"/>
  <p:tag name="KSO_WM_UNIT_INDEX" val="2"/>
  <p:tag name="KSO_WM_BEAUTIFY_FLAG" val="#wm#"/>
  <p:tag name="KSO_WM_TAG_VERSION" val="3.0"/>
  <p:tag name="KSO_WM_UNIT_PRESET_TEXT" val="日期时间"/>
  <p:tag name="KSO_WM_UNIT_ID" val="_1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3"/>
</p:tagLst>
</file>

<file path=ppt/tags/tag262.xml><?xml version="1.0" encoding="utf-8"?>
<p:tagLst xmlns:a="http://schemas.openxmlformats.org/drawingml/2006/main" xmlns:r="http://schemas.openxmlformats.org/officeDocument/2006/relationships"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3"/>
</p:tagLst>
</file>

<file path=ppt/tags/tag263.xml><?xml version="1.0" encoding="utf-8"?>
<p:tagLst xmlns:a="http://schemas.openxmlformats.org/drawingml/2006/main" xmlns:r="http://schemas.openxmlformats.org/officeDocument/2006/relationships" xmlns:p="http://schemas.openxmlformats.org/presentationml/2006/main">
  <p:tag name="KSO_WM_TEMPLATE_THUMBS_INDEX" val="1、9"/>
  <p:tag name="KSO_WM_SLIDE_TYPE" val="title"/>
  <p:tag name="KSO_WM_TEMPLATE_SUBCATEGORY" val="29"/>
  <p:tag name="KSO_WM_TEMPLATE_COLOR_TYPE" val="0"/>
  <p:tag name="KSO_WM_TAG_VERSION" val="3.0"/>
  <p:tag name="KSO_WM_SLIDE_SUBTYPE" val="pureTxt"/>
  <p:tag name="KSO_WM_SLIDE_ITEM_CNT" val="0"/>
  <p:tag name="KSO_WM_BEAUTIFY_FLAG" val="#wm#"/>
  <p:tag name="KSO_WM_TEMPLATE_INDEX" val="20235977"/>
  <p:tag name="KSO_WM_TEMPLATE_CATEGORY" val="custom"/>
  <p:tag name="KSO_WM_SLIDE_INDEX" val="1"/>
  <p:tag name="KSO_WM_SLIDE_ID" val="custom20235977_1"/>
  <p:tag name="KSO_WM_TEMPLATE_MASTER_TYPE" val="0"/>
  <p:tag name="KSO_WM_SLIDE_LAYOUT" val="a_b_f"/>
  <p:tag name="KSO_WM_SLIDE_LAYOUT_CNT" val="1_1_3"/>
  <p:tag name="KSO_WM_SLIDE_THEME_ID" val="3329044"/>
  <p:tag name="KSO_WM_SLIDE_THEME_NAME" val="红色插画职场办公可爱卡通主题"/>
</p:tagLst>
</file>

<file path=ppt/tags/tag264.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5977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977"/>
  <p:tag name="KSO_WM_TEMPLATE_CATEGORY" val="custom"/>
  <p:tag name="KSO_WM_UNIT_ISCONTENTSTITLE" val="0"/>
  <p:tag name="KSO_WM_UNIT_VALUE" val="14"/>
  <p:tag name="KSO_WM_UNIT_PRESET_TEXT" val="单击此处&#10;添加文档标题"/>
  <p:tag name="KSO_WM_UNIT_TEXT_TYPE" val="1"/>
</p:tagLst>
</file>

<file path=ppt/tags/tag265.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ID" val="custom20235977_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977"/>
  <p:tag name="KSO_WM_TEMPLATE_CATEGORY" val="custom"/>
  <p:tag name="KSO_WM_UNIT_ISCONTENTSTITLE" val="0"/>
  <p:tag name="KSO_WM_UNIT_VALUE" val="38"/>
  <p:tag name="KSO_WM_UNIT_PRESET_TEXT" val="单击此处添加副标题"/>
  <p:tag name="KSO_WM_UNIT_TEXT_TYPE" val="1"/>
</p:tagLst>
</file>

<file path=ppt/tags/tag266.xml><?xml version="1.0" encoding="utf-8"?>
<p:tagLst xmlns:a="http://schemas.openxmlformats.org/drawingml/2006/main" xmlns:r="http://schemas.openxmlformats.org/officeDocument/2006/relationships" xmlns:p="http://schemas.openxmlformats.org/presentationml/2006/main">
  <p:tag name="KSO_WM_UNIT_TYPE" val="f"/>
  <p:tag name="KSO_WM_UNIT_SUBTYPE" val="c"/>
  <p:tag name="KSO_WM_UNIT_INDEX" val="2"/>
  <p:tag name="KSO_WM_BEAUTIFY_FLAG" val="#wm#"/>
  <p:tag name="KSO_WM_TAG_VERSION" val="3.0"/>
  <p:tag name="KSO_WM_UNIT_ID" val="custom20235977_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977"/>
  <p:tag name="KSO_WM_TEMPLATE_CATEGORY" val="custom"/>
  <p:tag name="KSO_WM_UNIT_VALUE" val="13"/>
</p:tagLst>
</file>

<file path=ppt/tags/tag267.xml><?xml version="1.0" encoding="utf-8"?>
<p:tagLst xmlns:a="http://schemas.openxmlformats.org/drawingml/2006/main" xmlns:r="http://schemas.openxmlformats.org/officeDocument/2006/relationships" xmlns:p="http://schemas.openxmlformats.org/presentationml/2006/main">
  <p:tag name="KSO_WM_SLIDE_TYPE" val="contents"/>
  <p:tag name="KSO_WM_TEMPLATE_SUBCATEGORY" val="29"/>
  <p:tag name="KSO_WM_TEMPLATE_COLOR_TYPE" val="0"/>
  <p:tag name="KSO_WM_TAG_VERSION" val="3.0"/>
  <p:tag name="KSO_WM_SLIDE_SUBTYPE" val="diag"/>
  <p:tag name="KSO_WM_SLIDE_ITEM_CNT" val="4"/>
  <p:tag name="KSO_WM_DIAGRAM_GROUP_CODE" val="l1-1"/>
  <p:tag name="KSO_WM_BEAUTIFY_FLAG" val="#wm#"/>
  <p:tag name="KSO_WM_TEMPLATE_INDEX" val="20235977"/>
  <p:tag name="KSO_WM_TEMPLATE_CATEGORY" val="custom"/>
  <p:tag name="KSO_WM_SLIDE_INDEX" val="4"/>
  <p:tag name="KSO_WM_SLIDE_ID" val="custom20235977_4"/>
  <p:tag name="KSO_WM_TEMPLATE_MASTER_TYPE" val="0"/>
  <p:tag name="KSO_WM_SLIDE_LAYOUT" val="a_l"/>
  <p:tag name="KSO_WM_SLIDE_LAYOUT_CNT" val="1_1"/>
  <p:tag name="KSO_WM_SLIDE_DIAGTYPE" val="l"/>
  <p:tag name="KSO_WM_SLIDE_THEME_ID" val="3329044"/>
  <p:tag name="KSO_WM_SLIDE_THEME_NAME" val="红色插画职场办公可爱卡通主题"/>
</p:tagLst>
</file>

<file path=ppt/tags/tag268.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1_1"/>
  <p:tag name="KSO_WM_BEAUTIFY_FLAG" val="#wm#"/>
  <p:tag name="KSO_WM_TAG_VERSION" val="3.0"/>
  <p:tag name="KSO_WM_DIAGRAM_VERSION" val="3"/>
  <p:tag name="KSO_WM_DIAGRAM_GROUP_CODE" val="l1-1"/>
  <p:tag name="KSO_WM_UNIT_ID" val="custom20235977_4*l_h_i*1_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5977"/>
  <p:tag name="KSO_WM_TEMPLATE_CATEGORY" val="custom"/>
  <p:tag name="KSO_WM_DIAGRAM_COLOR_TRICK" val="1"/>
  <p:tag name="KSO_WM_DIAGRAM_COLOR_TEXT_CAN_REMOVE" val="n"/>
  <p:tag name="KSO_WM_DIAGRAM_MAX_ITEMCNT" val="6"/>
  <p:tag name="KSO_WM_DIAGRAM_MIN_ITEMCNT" val="2"/>
  <p:tag name="KSO_WM_DIAGRAM_VIRTUALLY_FRAME" val="{&quot;height&quot;:434.80621337890625,&quot;width&quot;:542.460693359375}"/>
  <p:tag name="KSO_WM_DIAGRAM_COLOR_MATCH_VALUE" val="{&quot;shape&quot;:{&quot;fill&quot;:{&quot;gradient&quot;:[{&quot;brightness&quot;:0.949999988079071,&quot;colorType&quot;:1,&quot;foreColorIndex&quot;:16,&quot;pos&quot;:0.30000001192092896,&quot;transparency&quot;:0},{&quot;brightness&quot;:0.949999988079071,&quot;colorType&quot;:1,&quot;foreColorIndex&quot;:16,&quot;pos&quot;:0.6399999856948853,&quot;transparency&quot;:0}],&quot;type&quot;:3},&quot;glow&quot;:{&quot;colorType&quot;:0},&quot;line&quot;:{&quot;type&quot;:0},&quot;shadow&quot;:{&quot;brightness&quot;:0.6000000238418579,&quot;colorType&quot;:1,&quot;foreColorIndex&quot;:5,&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69.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2_1"/>
  <p:tag name="KSO_WM_BEAUTIFY_FLAG" val="#wm#"/>
  <p:tag name="KSO_WM_TAG_VERSION" val="3.0"/>
  <p:tag name="KSO_WM_DIAGRAM_VERSION" val="3"/>
  <p:tag name="KSO_WM_DIAGRAM_GROUP_CODE" val="l1-1"/>
  <p:tag name="KSO_WM_UNIT_ID" val="custom20235977_4*l_h_i*1_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5977"/>
  <p:tag name="KSO_WM_TEMPLATE_CATEGORY" val="custom"/>
  <p:tag name="KSO_WM_DIAGRAM_COLOR_TRICK" val="1"/>
  <p:tag name="KSO_WM_DIAGRAM_COLOR_TEXT_CAN_REMOVE" val="n"/>
  <p:tag name="KSO_WM_DIAGRAM_MAX_ITEMCNT" val="6"/>
  <p:tag name="KSO_WM_DIAGRAM_MIN_ITEMCNT" val="2"/>
  <p:tag name="KSO_WM_DIAGRAM_VIRTUALLY_FRAME" val="{&quot;height&quot;:434.80621337890625,&quot;width&quot;:542.460693359375}"/>
  <p:tag name="KSO_WM_DIAGRAM_COLOR_MATCH_VALUE" val="{&quot;shape&quot;:{&quot;fill&quot;:{&quot;gradient&quot;:[{&quot;brightness&quot;:0.949999988079071,&quot;colorType&quot;:1,&quot;foreColorIndex&quot;:16,&quot;pos&quot;:0.30000001192092896,&quot;transparency&quot;:0},{&quot;brightness&quot;:0.949999988079071,&quot;colorType&quot;:1,&quot;foreColorIndex&quot;:16,&quot;pos&quot;:0.6399999856948853,&quot;transparency&quot;:0}],&quot;type&quot;:3},&quot;glow&quot;:{&quot;colorType&quot;:0},&quot;line&quot;:{&quot;type&quot;:0},&quot;shadow&quot;:{&quot;brightness&quot;:0.6000000238418579,&quot;colorType&quot;:1,&quot;foreColorIndex&quot;:5,&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7.xml><?xml version="1.0" encoding="utf-8"?>
<p:tagLst xmlns:a="http://schemas.openxmlformats.org/drawingml/2006/main" xmlns:r="http://schemas.openxmlformats.org/officeDocument/2006/relationships" xmlns:p="http://schemas.openxmlformats.org/presentationml/2006/main">
  <p:tag name="KSO_WM_UNIT_TYPE" val="i"/>
  <p:tag name="KSO_WM_UNIT_INDEX" val="30"/>
  <p:tag name="KSO_WM_BEAUTIFY_FLAG" val="#wm#"/>
  <p:tag name="KSO_WM_TAG_VERSION" val="3.0"/>
  <p:tag name="KSO_WM_UNIT_ID" val="_1*i*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0.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3_1"/>
  <p:tag name="KSO_WM_BEAUTIFY_FLAG" val="#wm#"/>
  <p:tag name="KSO_WM_TAG_VERSION" val="3.0"/>
  <p:tag name="KSO_WM_DIAGRAM_VERSION" val="3"/>
  <p:tag name="KSO_WM_DIAGRAM_GROUP_CODE" val="l1-1"/>
  <p:tag name="KSO_WM_UNIT_ID" val="custom20235977_4*l_h_i*1_3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5977"/>
  <p:tag name="KSO_WM_TEMPLATE_CATEGORY" val="custom"/>
  <p:tag name="KSO_WM_DIAGRAM_COLOR_TRICK" val="1"/>
  <p:tag name="KSO_WM_DIAGRAM_COLOR_TEXT_CAN_REMOVE" val="n"/>
  <p:tag name="KSO_WM_DIAGRAM_MAX_ITEMCNT" val="6"/>
  <p:tag name="KSO_WM_DIAGRAM_MIN_ITEMCNT" val="2"/>
  <p:tag name="KSO_WM_DIAGRAM_VIRTUALLY_FRAME" val="{&quot;height&quot;:434.80621337890625,&quot;width&quot;:542.460693359375}"/>
  <p:tag name="KSO_WM_DIAGRAM_COLOR_MATCH_VALUE" val="{&quot;shape&quot;:{&quot;fill&quot;:{&quot;gradient&quot;:[{&quot;brightness&quot;:0.949999988079071,&quot;colorType&quot;:1,&quot;foreColorIndex&quot;:16,&quot;pos&quot;:0.30000001192092896,&quot;transparency&quot;:0},{&quot;brightness&quot;:0.949999988079071,&quot;colorType&quot;:1,&quot;foreColorIndex&quot;:16,&quot;pos&quot;:0.6399999856948853,&quot;transparency&quot;:0}],&quot;type&quot;:3},&quot;glow&quot;:{&quot;colorType&quot;:0},&quot;line&quot;:{&quot;type&quot;:0},&quot;shadow&quot;:{&quot;brightness&quot;:0.6000000238418579,&quot;colorType&quot;:1,&quot;foreColorIndex&quot;:5,&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71.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4_1"/>
  <p:tag name="KSO_WM_BEAUTIFY_FLAG" val="#wm#"/>
  <p:tag name="KSO_WM_TAG_VERSION" val="3.0"/>
  <p:tag name="KSO_WM_DIAGRAM_VERSION" val="3"/>
  <p:tag name="KSO_WM_DIAGRAM_GROUP_CODE" val="l1-1"/>
  <p:tag name="KSO_WM_UNIT_ID" val="custom20235977_4*l_h_i*1_4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5977"/>
  <p:tag name="KSO_WM_TEMPLATE_CATEGORY" val="custom"/>
  <p:tag name="KSO_WM_DIAGRAM_COLOR_TRICK" val="1"/>
  <p:tag name="KSO_WM_DIAGRAM_COLOR_TEXT_CAN_REMOVE" val="n"/>
  <p:tag name="KSO_WM_DIAGRAM_MAX_ITEMCNT" val="6"/>
  <p:tag name="KSO_WM_DIAGRAM_MIN_ITEMCNT" val="2"/>
  <p:tag name="KSO_WM_DIAGRAM_VIRTUALLY_FRAME" val="{&quot;height&quot;:434.80621337890625,&quot;width&quot;:542.460693359375}"/>
  <p:tag name="KSO_WM_DIAGRAM_COLOR_MATCH_VALUE" val="{&quot;shape&quot;:{&quot;fill&quot;:{&quot;gradient&quot;:[{&quot;brightness&quot;:0.949999988079071,&quot;colorType&quot;:1,&quot;foreColorIndex&quot;:16,&quot;pos&quot;:0.30000001192092896,&quot;transparency&quot;:0},{&quot;brightness&quot;:0.949999988079071,&quot;colorType&quot;:1,&quot;foreColorIndex&quot;:16,&quot;pos&quot;:0.6399999856948853,&quot;transparency&quot;:0}],&quot;type&quot;:3},&quot;glow&quot;:{&quot;colorType&quot;:0},&quot;line&quot;:{&quot;type&quot;:0},&quot;shadow&quot;:{&quot;brightness&quot;:0.6000000238418579,&quot;colorType&quot;:1,&quot;foreColorIndex&quot;:5,&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72.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SCONTENTSTITLE" val="1"/>
  <p:tag name="KSO_WM_DIAGRAM_GROUP_CODE" val="l1-1"/>
  <p:tag name="KSO_WM_UNIT_ID" val="custom20235977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977"/>
  <p:tag name="KSO_WM_TEMPLATE_CATEGORY" val="custom"/>
  <p:tag name="KSO_WM_UNIT_VALUE" val="2"/>
</p:tagLst>
</file>

<file path=ppt/tags/tag273.xml><?xml version="1.0" encoding="utf-8"?>
<p:tagLst xmlns:a="http://schemas.openxmlformats.org/drawingml/2006/main" xmlns:r="http://schemas.openxmlformats.org/officeDocument/2006/relationships" xmlns:p="http://schemas.openxmlformats.org/presentationml/2006/main">
  <p:tag name="KSO_WM_UNIT_TYPE" val="l_h_i"/>
  <p:tag name="KSO_WM_UNIT_SUBTYPE" val="d"/>
  <p:tag name="KSO_WM_UNIT_INDEX" val="1_1_2"/>
  <p:tag name="KSO_WM_BEAUTIFY_FLAG" val="#wm#"/>
  <p:tag name="KSO_WM_TAG_VERSION" val="3.0"/>
  <p:tag name="KSO_WM_DIAGRAM_VERSION" val="3"/>
  <p:tag name="KSO_WM_DIAGRAM_GROUP_CODE" val="l1-1"/>
  <p:tag name="KSO_WM_UNIT_ID" val="custom20235977_4*l_h_i*1_1_2"/>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5977"/>
  <p:tag name="KSO_WM_TEMPLATE_CATEGORY" val="custom"/>
  <p:tag name="KSO_WM_DIAGRAM_COLOR_TRICK" val="1"/>
  <p:tag name="KSO_WM_DIAGRAM_COLOR_TEXT_CAN_REMOVE" val="n"/>
  <p:tag name="KSO_WM_DIAGRAM_MAX_ITEMCNT" val="6"/>
  <p:tag name="KSO_WM_DIAGRAM_MIN_ITEMCNT" val="2"/>
  <p:tag name="KSO_WM_DIAGRAM_VIRTUALLY_FRAME" val="{&quot;height&quot;:434.80621337890625,&quot;width&quot;:542.4606933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74.xml><?xml version="1.0" encoding="utf-8"?>
<p:tagLst xmlns:a="http://schemas.openxmlformats.org/drawingml/2006/main" xmlns:r="http://schemas.openxmlformats.org/officeDocument/2006/relationships" xmlns:p="http://schemas.openxmlformats.org/presentationml/2006/main">
  <p:tag name="KSO_WM_UNIT_TYPE" val="l_h_f"/>
  <p:tag name="KSO_WM_UNIT_INDEX" val="1_1_1"/>
  <p:tag name="KSO_WM_BEAUTIFY_FLAG" val="#wm#"/>
  <p:tag name="KSO_WM_TAG_VERSION" val="3.0"/>
  <p:tag name="KSO_WM_DIAGRAM_VERSION" val="3"/>
  <p:tag name="KSO_WM_DIAGRAM_GROUP_CODE" val="l1-1"/>
  <p:tag name="KSO_WM_UNIT_ID" val="custom20235977_4*l_h_f*1_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5977"/>
  <p:tag name="KSO_WM_TEMPLATE_CATEGORY" val="custom"/>
  <p:tag name="KSO_WM_DIAGRAM_COLOR_TRICK" val="1"/>
  <p:tag name="KSO_WM_DIAGRAM_COLOR_TEXT_CAN_REMOVE" val="n"/>
  <p:tag name="KSO_WM_UNIT_SUBTYPE" val="a"/>
  <p:tag name="KSO_WM_UNIT_VALUE" val="32"/>
  <p:tag name="KSO_WM_DIAGRAM_MAX_ITEMCNT" val="6"/>
  <p:tag name="KSO_WM_DIAGRAM_MIN_ITEMCNT" val="2"/>
  <p:tag name="KSO_WM_DIAGRAM_VIRTUALLY_FRAME" val="{&quot;height&quot;:434.80621337890625,&quot;width&quot;:542.4606933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项标题"/>
  <p:tag name="KSO_WM_UNIT_TEXT_TYPE" val="1"/>
</p:tagLst>
</file>

<file path=ppt/tags/tag275.xml><?xml version="1.0" encoding="utf-8"?>
<p:tagLst xmlns:a="http://schemas.openxmlformats.org/drawingml/2006/main" xmlns:r="http://schemas.openxmlformats.org/officeDocument/2006/relationships" xmlns:p="http://schemas.openxmlformats.org/presentationml/2006/main">
  <p:tag name="KSO_WM_UNIT_TYPE" val="l_h_i"/>
  <p:tag name="KSO_WM_UNIT_SUBTYPE" val="d"/>
  <p:tag name="KSO_WM_UNIT_INDEX" val="1_2_2"/>
  <p:tag name="KSO_WM_BEAUTIFY_FLAG" val="#wm#"/>
  <p:tag name="KSO_WM_TAG_VERSION" val="3.0"/>
  <p:tag name="KSO_WM_DIAGRAM_VERSION" val="3"/>
  <p:tag name="KSO_WM_DIAGRAM_GROUP_CODE" val="l1-1"/>
  <p:tag name="KSO_WM_UNIT_ID" val="custom20235977_4*l_h_i*1_2_2"/>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5977"/>
  <p:tag name="KSO_WM_TEMPLATE_CATEGORY" val="custom"/>
  <p:tag name="KSO_WM_DIAGRAM_COLOR_TRICK" val="1"/>
  <p:tag name="KSO_WM_DIAGRAM_COLOR_TEXT_CAN_REMOVE" val="n"/>
  <p:tag name="KSO_WM_DIAGRAM_MAX_ITEMCNT" val="6"/>
  <p:tag name="KSO_WM_DIAGRAM_MIN_ITEMCNT" val="2"/>
  <p:tag name="KSO_WM_DIAGRAM_VIRTUALLY_FRAME" val="{&quot;height&quot;:434.80621337890625,&quot;width&quot;:542.4606933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76.xml><?xml version="1.0" encoding="utf-8"?>
<p:tagLst xmlns:a="http://schemas.openxmlformats.org/drawingml/2006/main" xmlns:r="http://schemas.openxmlformats.org/officeDocument/2006/relationships" xmlns:p="http://schemas.openxmlformats.org/presentationml/2006/main">
  <p:tag name="KSO_WM_UNIT_TYPE" val="l_h_f"/>
  <p:tag name="KSO_WM_UNIT_INDEX" val="1_2_1"/>
  <p:tag name="KSO_WM_BEAUTIFY_FLAG" val="#wm#"/>
  <p:tag name="KSO_WM_TAG_VERSION" val="3.0"/>
  <p:tag name="KSO_WM_DIAGRAM_VERSION" val="3"/>
  <p:tag name="KSO_WM_DIAGRAM_GROUP_CODE" val="l1-1"/>
  <p:tag name="KSO_WM_UNIT_ID" val="custom20235977_4*l_h_f*1_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5977"/>
  <p:tag name="KSO_WM_TEMPLATE_CATEGORY" val="custom"/>
  <p:tag name="KSO_WM_DIAGRAM_COLOR_TRICK" val="1"/>
  <p:tag name="KSO_WM_DIAGRAM_COLOR_TEXT_CAN_REMOVE" val="n"/>
  <p:tag name="KSO_WM_UNIT_SUBTYPE" val="a"/>
  <p:tag name="KSO_WM_UNIT_VALUE" val="32"/>
  <p:tag name="KSO_WM_DIAGRAM_MAX_ITEMCNT" val="6"/>
  <p:tag name="KSO_WM_DIAGRAM_MIN_ITEMCNT" val="2"/>
  <p:tag name="KSO_WM_DIAGRAM_VIRTUALLY_FRAME" val="{&quot;height&quot;:434.80621337890625,&quot;width&quot;:542.4606933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项标题"/>
  <p:tag name="KSO_WM_UNIT_TEXT_TYPE" val="1"/>
</p:tagLst>
</file>

<file path=ppt/tags/tag277.xml><?xml version="1.0" encoding="utf-8"?>
<p:tagLst xmlns:a="http://schemas.openxmlformats.org/drawingml/2006/main" xmlns:r="http://schemas.openxmlformats.org/officeDocument/2006/relationships" xmlns:p="http://schemas.openxmlformats.org/presentationml/2006/main">
  <p:tag name="KSO_WM_UNIT_TYPE" val="l_h_i"/>
  <p:tag name="KSO_WM_UNIT_SUBTYPE" val="d"/>
  <p:tag name="KSO_WM_UNIT_INDEX" val="1_3_2"/>
  <p:tag name="KSO_WM_BEAUTIFY_FLAG" val="#wm#"/>
  <p:tag name="KSO_WM_TAG_VERSION" val="3.0"/>
  <p:tag name="KSO_WM_DIAGRAM_VERSION" val="3"/>
  <p:tag name="KSO_WM_DIAGRAM_GROUP_CODE" val="l1-1"/>
  <p:tag name="KSO_WM_UNIT_ID" val="custom20235977_4*l_h_i*1_3_2"/>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5977"/>
  <p:tag name="KSO_WM_TEMPLATE_CATEGORY" val="custom"/>
  <p:tag name="KSO_WM_DIAGRAM_COLOR_TRICK" val="1"/>
  <p:tag name="KSO_WM_DIAGRAM_COLOR_TEXT_CAN_REMOVE" val="n"/>
  <p:tag name="KSO_WM_DIAGRAM_MAX_ITEMCNT" val="6"/>
  <p:tag name="KSO_WM_DIAGRAM_MIN_ITEMCNT" val="2"/>
  <p:tag name="KSO_WM_DIAGRAM_VIRTUALLY_FRAME" val="{&quot;height&quot;:434.80621337890625,&quot;width&quot;:542.4606933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78.xml><?xml version="1.0" encoding="utf-8"?>
<p:tagLst xmlns:a="http://schemas.openxmlformats.org/drawingml/2006/main" xmlns:r="http://schemas.openxmlformats.org/officeDocument/2006/relationships" xmlns:p="http://schemas.openxmlformats.org/presentationml/2006/main">
  <p:tag name="KSO_WM_UNIT_TYPE" val="l_h_f"/>
  <p:tag name="KSO_WM_UNIT_INDEX" val="1_3_1"/>
  <p:tag name="KSO_WM_BEAUTIFY_FLAG" val="#wm#"/>
  <p:tag name="KSO_WM_TAG_VERSION" val="3.0"/>
  <p:tag name="KSO_WM_DIAGRAM_VERSION" val="3"/>
  <p:tag name="KSO_WM_DIAGRAM_GROUP_CODE" val="l1-1"/>
  <p:tag name="KSO_WM_UNIT_ID" val="custom20235977_4*l_h_f*1_3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5977"/>
  <p:tag name="KSO_WM_TEMPLATE_CATEGORY" val="custom"/>
  <p:tag name="KSO_WM_DIAGRAM_COLOR_TRICK" val="1"/>
  <p:tag name="KSO_WM_DIAGRAM_COLOR_TEXT_CAN_REMOVE" val="n"/>
  <p:tag name="KSO_WM_UNIT_SUBTYPE" val="a"/>
  <p:tag name="KSO_WM_UNIT_VALUE" val="32"/>
  <p:tag name="KSO_WM_DIAGRAM_MAX_ITEMCNT" val="6"/>
  <p:tag name="KSO_WM_DIAGRAM_MIN_ITEMCNT" val="2"/>
  <p:tag name="KSO_WM_DIAGRAM_VIRTUALLY_FRAME" val="{&quot;height&quot;:434.80621337890625,&quot;width&quot;:542.4606933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项标题"/>
  <p:tag name="KSO_WM_UNIT_TEXT_TYPE" val="1"/>
</p:tagLst>
</file>

<file path=ppt/tags/tag279.xml><?xml version="1.0" encoding="utf-8"?>
<p:tagLst xmlns:a="http://schemas.openxmlformats.org/drawingml/2006/main" xmlns:r="http://schemas.openxmlformats.org/officeDocument/2006/relationships" xmlns:p="http://schemas.openxmlformats.org/presentationml/2006/main">
  <p:tag name="KSO_WM_UNIT_TYPE" val="l_h_i"/>
  <p:tag name="KSO_WM_UNIT_SUBTYPE" val="d"/>
  <p:tag name="KSO_WM_UNIT_INDEX" val="1_4_2"/>
  <p:tag name="KSO_WM_BEAUTIFY_FLAG" val="#wm#"/>
  <p:tag name="KSO_WM_TAG_VERSION" val="3.0"/>
  <p:tag name="KSO_WM_DIAGRAM_VERSION" val="3"/>
  <p:tag name="KSO_WM_DIAGRAM_GROUP_CODE" val="l1-1"/>
  <p:tag name="KSO_WM_UNIT_ID" val="custom20235977_4*l_h_i*1_4_2"/>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5977"/>
  <p:tag name="KSO_WM_TEMPLATE_CATEGORY" val="custom"/>
  <p:tag name="KSO_WM_DIAGRAM_COLOR_TRICK" val="1"/>
  <p:tag name="KSO_WM_DIAGRAM_COLOR_TEXT_CAN_REMOVE" val="n"/>
  <p:tag name="KSO_WM_DIAGRAM_MAX_ITEMCNT" val="6"/>
  <p:tag name="KSO_WM_DIAGRAM_MIN_ITEMCNT" val="2"/>
  <p:tag name="KSO_WM_DIAGRAM_VIRTUALLY_FRAME" val="{&quot;height&quot;:434.80621337890625,&quot;width&quot;:542.4606933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8.xml><?xml version="1.0" encoding="utf-8"?>
<p:tagLst xmlns:a="http://schemas.openxmlformats.org/drawingml/2006/main" xmlns:r="http://schemas.openxmlformats.org/officeDocument/2006/relationships" xmlns:p="http://schemas.openxmlformats.org/presentationml/2006/main">
  <p:tag name="KSO_WM_UNIT_TYPE" val="i"/>
  <p:tag name="KSO_WM_UNIT_INDEX" val="23"/>
  <p:tag name="KSO_WM_BEAUTIFY_FLAG" val="#wm#"/>
  <p:tag name="KSO_WM_TAG_VERSION" val="3.0"/>
  <p:tag name="KSO_WM_UNIT_ID" val="_1*i*2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0.xml><?xml version="1.0" encoding="utf-8"?>
<p:tagLst xmlns:a="http://schemas.openxmlformats.org/drawingml/2006/main" xmlns:r="http://schemas.openxmlformats.org/officeDocument/2006/relationships" xmlns:p="http://schemas.openxmlformats.org/presentationml/2006/main">
  <p:tag name="KSO_WM_UNIT_TYPE" val="l_h_f"/>
  <p:tag name="KSO_WM_UNIT_INDEX" val="1_4_1"/>
  <p:tag name="KSO_WM_BEAUTIFY_FLAG" val="#wm#"/>
  <p:tag name="KSO_WM_TAG_VERSION" val="3.0"/>
  <p:tag name="KSO_WM_DIAGRAM_VERSION" val="3"/>
  <p:tag name="KSO_WM_DIAGRAM_GROUP_CODE" val="l1-1"/>
  <p:tag name="KSO_WM_UNIT_ID" val="custom20235977_4*l_h_f*1_4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5977"/>
  <p:tag name="KSO_WM_TEMPLATE_CATEGORY" val="custom"/>
  <p:tag name="KSO_WM_DIAGRAM_COLOR_TRICK" val="1"/>
  <p:tag name="KSO_WM_DIAGRAM_COLOR_TEXT_CAN_REMOVE" val="n"/>
  <p:tag name="KSO_WM_UNIT_SUBTYPE" val="a"/>
  <p:tag name="KSO_WM_UNIT_VALUE" val="32"/>
  <p:tag name="KSO_WM_DIAGRAM_MAX_ITEMCNT" val="6"/>
  <p:tag name="KSO_WM_DIAGRAM_MIN_ITEMCNT" val="2"/>
  <p:tag name="KSO_WM_DIAGRAM_VIRTUALLY_FRAME" val="{&quot;height&quot;:434.80621337890625,&quot;width&quot;:542.4606933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项标题"/>
  <p:tag name="KSO_WM_UNIT_TEXT_TYPE" val="1"/>
</p:tagLst>
</file>

<file path=ppt/tags/tag281.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DIAGRAM_GROUP_CODE" val="l1-1"/>
  <p:tag name="KSO_WM_UNIT_ID" val="custom20235977_4*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977"/>
  <p:tag name="KSO_WM_TEMPLATE_CATEGORY" val="custom"/>
</p:tagLst>
</file>

<file path=ppt/tags/tag282.xml><?xml version="1.0" encoding="utf-8"?>
<p:tagLst xmlns:a="http://schemas.openxmlformats.org/drawingml/2006/main" xmlns:r="http://schemas.openxmlformats.org/officeDocument/2006/relationships" xmlns:p="http://schemas.openxmlformats.org/presentationml/2006/main">
  <p:tag name="KSO_WM_SLIDE_ID" val="custom20235025_1"/>
  <p:tag name="KSO_WM_TEMPLATE_SUBCATEGORY" val="0"/>
  <p:tag name="KSO_WM_TEMPLATE_MASTER_TYPE" val="0"/>
  <p:tag name="KSO_WM_TEMPLATE_COLOR_TYPE" val="0"/>
  <p:tag name="KSO_WM_SLIDE_ITEM_CNT" val="3"/>
  <p:tag name="KSO_WM_SLIDE_INDEX" val="1"/>
  <p:tag name="KSO_WM_TAG_VERSION" val="3.0"/>
  <p:tag name="KSO_WM_BEAUTIFY_FLAG" val="#wm#"/>
  <p:tag name="KSO_WM_TEMPLATE_CATEGORY" val="custom"/>
  <p:tag name="KSO_WM_TEMPLATE_INDEX" val="20235025"/>
  <p:tag name="KSO_WM_SLIDE_TYPE" val="text"/>
  <p:tag name="KSO_WM_SLIDE_SUBTYPE" val="picTxt"/>
  <p:tag name="KSO_WM_SLIDE_SIZE" val="351.78*284.094"/>
  <p:tag name="KSO_WM_SLIDE_POSITION" val="61.35*193.05"/>
  <p:tag name="KSO_WM_SLIDE_LAYOUT" val="a_d_l"/>
  <p:tag name="KSO_WM_SLIDE_LAYOUT_CNT" val="1_3_1"/>
  <p:tag name="KSO_WM_SPECIAL_SOURCE" val="bdnull"/>
  <p:tag name="RESOURCE_RECORD_KEY" val="{&quot;65&quot;:[3],&quot;70&quot;:[3325268,3322549,3321698,3321670,3313603,3324657,3315294]}"/>
  <p:tag name="KSO_WM_DIAGRAM_GROUP_CODE" val="l1-1"/>
  <p:tag name="KSO_WM_SLIDE_DIAGTYPE" val="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custom20235025_1*i*1"/>
  <p:tag name="KSO_WM_TEMPLATE_CATEGORY" val="custom"/>
  <p:tag name="KSO_WM_TEMPLATE_INDEX" val="20235025"/>
  <p:tag name="KSO_WM_UNIT_LAYERLEVEL" val="1"/>
  <p:tag name="KSO_WM_TAG_VERSION" val="3.0"/>
  <p:tag name="KSO_WM_UNIT_PIC_EFFECT" val="1"/>
  <p:tag name="KSO_WM_DIAGRAM_GROUP_CODE" val="l1-1"/>
  <p:tag name="KSO_WM_UNIT_USESOURCEFORMAT_APPLY" val="1"/>
</p:tagLst>
</file>

<file path=ppt/tags/tag284.xml><?xml version="1.0" encoding="utf-8"?>
<p:tagLst xmlns:a="http://schemas.openxmlformats.org/drawingml/2006/main" xmlns:r="http://schemas.openxmlformats.org/officeDocument/2006/relationships" xmlns:p="http://schemas.openxmlformats.org/presentationml/2006/main">
  <p:tag name="KSO_WM_UNIT_INDEX" val="7"/>
  <p:tag name="KSO_WM_UNIT_TYPE" val="d"/>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5025_1*a*1"/>
  <p:tag name="KSO_WM_TEMPLATE_CATEGORY" val="custom"/>
  <p:tag name="KSO_WM_TEMPLATE_INDEX" val="20235025"/>
  <p:tag name="KSO_WM_UNIT_LAYERLEVEL" val="1"/>
  <p:tag name="KSO_WM_TAG_VERSION" val="3.0"/>
  <p:tag name="KSO_WM_BEAUTIFY_FLAG" val="#wm#"/>
  <p:tag name="KSO_WM_DIAGRAM_GROUP_CODE" val="l1-1"/>
  <p:tag name="KSO_WM_UNIT_TEXT_TYPE" val="1"/>
  <p:tag name="KSO_WM_UNIT_PRESET_TEXT" val="单击此处添加标题"/>
  <p:tag name="KSO_WM_UNIT_TEXT_FILL_FORE_SCHEMECOLOR_INDEX" val="15"/>
  <p:tag name="KSO_WM_UNIT_TEXT_FILL_TYPE" val="1"/>
  <p:tag name="KSO_WM_UNIT_USESOURCEFORMAT_APPLY" val="1"/>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5025_1*i*3"/>
  <p:tag name="KSO_WM_TEMPLATE_CATEGORY" val="custom"/>
  <p:tag name="KSO_WM_TEMPLATE_INDEX" val="20235025"/>
  <p:tag name="KSO_WM_UNIT_LAYERLEVEL" val="1"/>
  <p:tag name="KSO_WM_TAG_VERSION" val="3.0"/>
  <p:tag name="KSO_WM_BEAUTIFY_FLAG" val="#wm#"/>
  <p:tag name="KSO_WM_UNIT_PIC_EFFECT" val="1"/>
  <p:tag name="KSO_WM_DIAGRAM_GROUP_CODE" val="l1-1"/>
  <p:tag name="KSO_WM_UNIT_USESOURCEFORMAT_APPLY" val="1"/>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d"/>
  <p:tag name="KSO_WM_UNIT_INDEX" val="4"/>
  <p:tag name="KSO_WM_UNIT_ID" val="custom20235025_1*d*4"/>
  <p:tag name="KSO_WM_TEMPLATE_CATEGORY" val="custom"/>
  <p:tag name="KSO_WM_TEMPLATE_INDEX" val="20235025"/>
  <p:tag name="KSO_WM_UNIT_LAYERLEVEL" val="1"/>
  <p:tag name="KSO_WM_TAG_VERSION" val="3.0"/>
  <p:tag name="KSO_WM_BEAUTIFY_FLAG" val="#wm#"/>
  <p:tag name="KSO_WM_UNIT_PIC_EFFECT" val="1"/>
  <p:tag name="KSO_WM_DIAGRAM_GROUP_CODE" val="l1-1"/>
  <p:tag name="KSO_WM_UNIT_VALUE" val="414*192"/>
  <p:tag name="KSO_WM_UNIT_LINE_FORE_SCHEMECOLOR_INDEX" val="5"/>
  <p:tag name="KSO_WM_UNIT_LINE_FILL_TYPE" val="2"/>
  <p:tag name="KSO_WM_UNIT_USESOURCEFORMAT_APPLY" val="1"/>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5"/>
  <p:tag name="KSO_WM_UNIT_ID" val="custom20235025_1*i*5"/>
  <p:tag name="KSO_WM_TEMPLATE_CATEGORY" val="custom"/>
  <p:tag name="KSO_WM_TEMPLATE_INDEX" val="20235025"/>
  <p:tag name="KSO_WM_UNIT_LAYERLEVEL" val="1"/>
  <p:tag name="KSO_WM_TAG_VERSION" val="3.0"/>
  <p:tag name="KSO_WM_UNIT_PIC_EFFECT" val="1"/>
  <p:tag name="KSO_WM_DIAGRAM_GROUP_CODE" val="l1-1"/>
  <p:tag name="KSO_WM_UNIT_USESOURCEFORMAT_APPLY" val="1"/>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d"/>
  <p:tag name="KSO_WM_UNIT_INDEX" val="6"/>
  <p:tag name="KSO_WM_UNIT_ID" val="custom20235025_1*d*6"/>
  <p:tag name="KSO_WM_TEMPLATE_CATEGORY" val="custom"/>
  <p:tag name="KSO_WM_TEMPLATE_INDEX" val="20235025"/>
  <p:tag name="KSO_WM_UNIT_LAYERLEVEL" val="1"/>
  <p:tag name="KSO_WM_TAG_VERSION" val="3.0"/>
  <p:tag name="KSO_WM_UNIT_PIC_EFFECT" val="1"/>
  <p:tag name="KSO_WM_DIAGRAM_GROUP_CODE" val="l1-1"/>
  <p:tag name="KSO_WM_UNIT_VALUE" val="414*677"/>
  <p:tag name="KSO_WM_UNIT_LINE_FORE_SCHEMECOLOR_INDEX" val="5"/>
  <p:tag name="KSO_WM_UNIT_LINE_FILL_TYPE" val="2"/>
  <p:tag name="KSO_WM_UNIT_USESOURCEFORMAT_APPLY" val="1"/>
</p:tagLst>
</file>

<file path=ppt/tags/tag29.xml><?xml version="1.0" encoding="utf-8"?>
<p:tagLst xmlns:a="http://schemas.openxmlformats.org/drawingml/2006/main" xmlns:r="http://schemas.openxmlformats.org/officeDocument/2006/relationships" xmlns:p="http://schemas.openxmlformats.org/presentationml/2006/main">
  <p:tag name="KSO_WM_UNIT_TYPE" val="i"/>
  <p:tag name="KSO_WM_UNIT_INDEX" val="51"/>
  <p:tag name="KSO_WM_BEAUTIFY_FLAG" val="#wm#"/>
  <p:tag name="KSO_WM_TAG_VERSION" val="3.0"/>
  <p:tag name="KSO_WM_UNIT_ID" val="_1*i*5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TEMPLATE_CATEGORY" val="diagram"/>
  <p:tag name="KSO_WM_UNIT_LAYERLEVEL" val="1_1_1"/>
  <p:tag name="KSO_WM_TAG_VERSION" val="3.0"/>
  <p:tag name="KSO_WM_TEMPLATE_INDEX" val="20231713"/>
  <p:tag name="KSO_WM_UNIT_ID" val="diagram20231713_3*l_h_f*1_2_1"/>
  <p:tag name="KSO_WM_DIAGRAM_VERSION" val="3"/>
  <p:tag name="KSO_WM_DIAGRAM_COLOR_TRICK" val="1"/>
  <p:tag name="KSO_WM_DIAGRAM_COLOR_TEXT_CAN_REMOVE" val="n"/>
  <p:tag name="KSO_WM_DIAGRAM_GROUP_CODE" val="l1-1"/>
  <p:tag name="KSO_WM_DIAGRAM_MAX_ITEMCNT" val="4"/>
  <p:tag name="KSO_WM_DIAGRAM_MIN_ITEMCNT" val="1"/>
  <p:tag name="KSO_WM_DIAGRAM_VIRTUALLY_FRAME" val="{&quot;height&quot;:367.20001220703125,&quot;left&quot;:61.339769258273876,&quot;top&quot;:131.5994033453033,&quot;width&quot;:351.879516601562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TEXT_FILL_FORE_SCHEMECOLOR_INDEX" val="1"/>
  <p:tag name="KSO_WM_UNIT_TEXT_FILL_TYPE" val="1"/>
  <p:tag name="KSO_WM_UNIT_PRESET_TEXT" val="单击此处添加文本具体内容，简明扼要地阐述您的观点。根据需要可酌情增减文字，以便观者准确地理解"/>
  <p:tag name="KSO_WM_UNIT_USESOURCEFORMAT_APPLY" val="1"/>
</p:tagLst>
</file>

<file path=ppt/tags/tag29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TEMPLATE_CATEGORY" val="diagram"/>
  <p:tag name="KSO_WM_UNIT_LAYERLEVEL" val="1_1_1"/>
  <p:tag name="KSO_WM_TAG_VERSION" val="3.0"/>
  <p:tag name="KSO_WM_TEMPLATE_INDEX" val="20231713"/>
  <p:tag name="KSO_WM_UNIT_ID" val="diagram20231713_3*l_h_a*1_2_1"/>
  <p:tag name="KSO_WM_DIAGRAM_VERSION" val="3"/>
  <p:tag name="KSO_WM_DIAGRAM_COLOR_TRICK" val="1"/>
  <p:tag name="KSO_WM_DIAGRAM_COLOR_TEXT_CAN_REMOVE" val="n"/>
  <p:tag name="KSO_WM_DIAGRAM_GROUP_CODE" val="l1-1"/>
  <p:tag name="KSO_WM_DIAGRAM_MAX_ITEMCNT" val="4"/>
  <p:tag name="KSO_WM_DIAGRAM_MIN_ITEMCNT" val="1"/>
  <p:tag name="KSO_WM_DIAGRAM_VIRTUALLY_FRAME" val="{&quot;height&quot;:367.20001220703125,&quot;left&quot;:61.339769258273876,&quot;top&quot;:131.5994033453033,&quot;width&quot;:351.879516601562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TEXT_FILL_FORE_SCHEMECOLOR_INDEX" val="1"/>
  <p:tag name="KSO_WM_UNIT_TEXT_FILL_TYPE" val="1"/>
  <p:tag name="KSO_WM_UNIT_PRESET_TEXT" val="单击此处添加标题"/>
  <p:tag name="KSO_WM_UNIT_USESOURCEFORMAT_APPLY" val="1"/>
</p:tagLst>
</file>

<file path=ppt/tags/tag29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TEMPLATE_CATEGORY" val="diagram"/>
  <p:tag name="KSO_WM_UNIT_LAYERLEVEL" val="1_1_1"/>
  <p:tag name="KSO_WM_TAG_VERSION" val="3.0"/>
  <p:tag name="KSO_WM_TEMPLATE_INDEX" val="20231713"/>
  <p:tag name="KSO_WM_UNIT_ID" val="diagram20231713_3*l_h_f*1_3_1"/>
  <p:tag name="KSO_WM_DIAGRAM_VERSION" val="3"/>
  <p:tag name="KSO_WM_DIAGRAM_COLOR_TRICK" val="1"/>
  <p:tag name="KSO_WM_DIAGRAM_COLOR_TEXT_CAN_REMOVE" val="n"/>
  <p:tag name="KSO_WM_DIAGRAM_GROUP_CODE" val="l1-1"/>
  <p:tag name="KSO_WM_DIAGRAM_MAX_ITEMCNT" val="4"/>
  <p:tag name="KSO_WM_DIAGRAM_MIN_ITEMCNT" val="1"/>
  <p:tag name="KSO_WM_DIAGRAM_VIRTUALLY_FRAME" val="{&quot;height&quot;:367.20001220703125,&quot;left&quot;:61.339769258273876,&quot;top&quot;:131.5994033453033,&quot;width&quot;:351.879516601562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TEXT_FILL_FORE_SCHEMECOLOR_INDEX" val="1"/>
  <p:tag name="KSO_WM_UNIT_TEXT_FILL_TYPE" val="1"/>
  <p:tag name="KSO_WM_UNIT_PRESET_TEXT" val="单击此处添加文本具体内容，简明扼要地阐述您的观点。根据需要可酌情增减文字，以便观者准确地理解"/>
  <p:tag name="KSO_WM_UNIT_USESOURCEFORMAT_APPLY" val="1"/>
</p:tagLst>
</file>

<file path=ppt/tags/tag29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TEMPLATE_CATEGORY" val="diagram"/>
  <p:tag name="KSO_WM_UNIT_LAYERLEVEL" val="1_1_1"/>
  <p:tag name="KSO_WM_TAG_VERSION" val="3.0"/>
  <p:tag name="KSO_WM_TEMPLATE_INDEX" val="20231713"/>
  <p:tag name="KSO_WM_UNIT_ID" val="diagram20231713_3*l_h_a*1_3_1"/>
  <p:tag name="KSO_WM_DIAGRAM_VERSION" val="3"/>
  <p:tag name="KSO_WM_DIAGRAM_COLOR_TRICK" val="1"/>
  <p:tag name="KSO_WM_DIAGRAM_COLOR_TEXT_CAN_REMOVE" val="n"/>
  <p:tag name="KSO_WM_DIAGRAM_GROUP_CODE" val="l1-1"/>
  <p:tag name="KSO_WM_DIAGRAM_MAX_ITEMCNT" val="4"/>
  <p:tag name="KSO_WM_DIAGRAM_MIN_ITEMCNT" val="1"/>
  <p:tag name="KSO_WM_DIAGRAM_VIRTUALLY_FRAME" val="{&quot;height&quot;:367.20001220703125,&quot;left&quot;:61.339769258273876,&quot;top&quot;:131.5994033453033,&quot;width&quot;:351.879516601562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TEXT_FILL_FORE_SCHEMECOLOR_INDEX" val="1"/>
  <p:tag name="KSO_WM_UNIT_TEXT_FILL_TYPE" val="1"/>
  <p:tag name="KSO_WM_UNIT_PRESET_TEXT" val="单击此处添加标题"/>
  <p:tag name="KSO_WM_UNIT_USESOURCEFORMAT_APPLY" val="1"/>
</p:tagLst>
</file>

<file path=ppt/tags/tag29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TEMPLATE_CATEGORY" val="diagram"/>
  <p:tag name="KSO_WM_UNIT_LAYERLEVEL" val="1_1_1"/>
  <p:tag name="KSO_WM_TAG_VERSION" val="3.0"/>
  <p:tag name="KSO_WM_TEMPLATE_INDEX" val="20231713"/>
  <p:tag name="KSO_WM_UNIT_ID" val="diagram20231713_3*l_h_f*1_1_1"/>
  <p:tag name="KSO_WM_DIAGRAM_VERSION" val="3"/>
  <p:tag name="KSO_WM_DIAGRAM_COLOR_TRICK" val="1"/>
  <p:tag name="KSO_WM_DIAGRAM_COLOR_TEXT_CAN_REMOVE" val="n"/>
  <p:tag name="KSO_WM_DIAGRAM_GROUP_CODE" val="l1-1"/>
  <p:tag name="KSO_WM_DIAGRAM_MAX_ITEMCNT" val="4"/>
  <p:tag name="KSO_WM_DIAGRAM_MIN_ITEMCNT" val="1"/>
  <p:tag name="KSO_WM_DIAGRAM_VIRTUALLY_FRAME" val="{&quot;height&quot;:367.20001220703125,&quot;left&quot;:61.339769258273876,&quot;top&quot;:131.5994033453033,&quot;width&quot;:351.879516601562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TEXT_FILL_FORE_SCHEMECOLOR_INDEX" val="1"/>
  <p:tag name="KSO_WM_UNIT_TEXT_FILL_TYPE" val="1"/>
  <p:tag name="KSO_WM_UNIT_PRESET_TEXT" val="单击此处添加文本具体内容，简明扼要地阐述您的观点。根据需要可酌情增减文字，以便观者准确地理解"/>
  <p:tag name="KSO_WM_UNIT_USESOURCEFORMAT_APPLY" val="1"/>
</p:tagLst>
</file>

<file path=ppt/tags/tag29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TEMPLATE_CATEGORY" val="diagram"/>
  <p:tag name="KSO_WM_UNIT_LAYERLEVEL" val="1_1_1"/>
  <p:tag name="KSO_WM_TAG_VERSION" val="3.0"/>
  <p:tag name="KSO_WM_TEMPLATE_INDEX" val="20231713"/>
  <p:tag name="KSO_WM_UNIT_ID" val="diagram20231713_3*l_h_a*1_1_1"/>
  <p:tag name="KSO_WM_DIAGRAM_VERSION" val="3"/>
  <p:tag name="KSO_WM_DIAGRAM_COLOR_TRICK" val="1"/>
  <p:tag name="KSO_WM_DIAGRAM_COLOR_TEXT_CAN_REMOVE" val="n"/>
  <p:tag name="KSO_WM_DIAGRAM_GROUP_CODE" val="l1-1"/>
  <p:tag name="KSO_WM_DIAGRAM_MAX_ITEMCNT" val="4"/>
  <p:tag name="KSO_WM_DIAGRAM_MIN_ITEMCNT" val="1"/>
  <p:tag name="KSO_WM_DIAGRAM_VIRTUALLY_FRAME" val="{&quot;height&quot;:367.20001220703125,&quot;left&quot;:61.339769258273876,&quot;top&quot;:131.5994033453033,&quot;width&quot;:351.879516601562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TEXT_FILL_FORE_SCHEMECOLOR_INDEX" val="1"/>
  <p:tag name="KSO_WM_UNIT_TEXT_FILL_TYPE" val="1"/>
  <p:tag name="KSO_WM_UNIT_PRESET_TEXT" val="单击此处添加标题"/>
  <p:tag name="KSO_WM_UNIT_USESOURCEFORMAT_APPLY" val="1"/>
</p:tagLst>
</file>

<file path=ppt/tags/tag296.xml><?xml version="1.0" encoding="utf-8"?>
<p:tagLst xmlns:a="http://schemas.openxmlformats.org/drawingml/2006/main" xmlns:r="http://schemas.openxmlformats.org/officeDocument/2006/relationships" xmlns:p="http://schemas.openxmlformats.org/presentationml/2006/main">
  <p:tag name="KSO_WM_UNIT_INDEX" val="5"/>
  <p:tag name="KSO_WM_UNIT_TYPE" val="d"/>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TEMPLATE_CATEGORY" val="diagram"/>
  <p:tag name="KSO_WM_UNIT_LAYERLEVEL" val="1_1_1"/>
  <p:tag name="KSO_WM_TAG_VERSION" val="3.0"/>
  <p:tag name="KSO_WM_TEMPLATE_INDEX" val="20231713"/>
  <p:tag name="KSO_WM_UNIT_ID" val="diagram20231713_3*l_h_f*1_3_1"/>
  <p:tag name="KSO_WM_DIAGRAM_VERSION" val="3"/>
  <p:tag name="KSO_WM_DIAGRAM_COLOR_TRICK" val="1"/>
  <p:tag name="KSO_WM_DIAGRAM_COLOR_TEXT_CAN_REMOVE" val="n"/>
  <p:tag name="KSO_WM_DIAGRAM_GROUP_CODE" val="l1-1"/>
  <p:tag name="KSO_WM_DIAGRAM_MAX_ITEMCNT" val="4"/>
  <p:tag name="KSO_WM_DIAGRAM_MIN_ITEMCNT" val="1"/>
  <p:tag name="KSO_WM_DIAGRAM_VIRTUALLY_FRAME" val="{&quot;height&quot;:367.20001220703125,&quot;left&quot;:61.339769258273876,&quot;top&quot;:131.5994033453033,&quot;width&quot;:351.879516601562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TEXT_FILL_FORE_SCHEMECOLOR_INDEX" val="1"/>
  <p:tag name="KSO_WM_UNIT_TEXT_FILL_TYPE" val="1"/>
  <p:tag name="KSO_WM_UNIT_PRESET_TEXT" val="单击此处添加文本具体内容，简明扼要地阐述您的观点。根据需要可酌情增减文字，以便观者准确地理解"/>
  <p:tag name="KSO_WM_UNIT_USESOURCEFORMAT_APPLY" val="1"/>
</p:tagLst>
</file>

<file path=ppt/tags/tag29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TEMPLATE_CATEGORY" val="diagram"/>
  <p:tag name="KSO_WM_UNIT_LAYERLEVEL" val="1_1_1"/>
  <p:tag name="KSO_WM_TAG_VERSION" val="3.0"/>
  <p:tag name="KSO_WM_TEMPLATE_INDEX" val="20231713"/>
  <p:tag name="KSO_WM_UNIT_ID" val="diagram20231713_3*l_h_a*1_3_1"/>
  <p:tag name="KSO_WM_DIAGRAM_VERSION" val="3"/>
  <p:tag name="KSO_WM_DIAGRAM_COLOR_TRICK" val="1"/>
  <p:tag name="KSO_WM_DIAGRAM_COLOR_TEXT_CAN_REMOVE" val="n"/>
  <p:tag name="KSO_WM_DIAGRAM_GROUP_CODE" val="l1-1"/>
  <p:tag name="KSO_WM_DIAGRAM_MAX_ITEMCNT" val="4"/>
  <p:tag name="KSO_WM_DIAGRAM_MIN_ITEMCNT" val="1"/>
  <p:tag name="KSO_WM_DIAGRAM_VIRTUALLY_FRAME" val="{&quot;height&quot;:367.20001220703125,&quot;left&quot;:61.339769258273876,&quot;top&quot;:131.5994033453033,&quot;width&quot;:351.879516601562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TEXT_FILL_FORE_SCHEMECOLOR_INDEX" val="1"/>
  <p:tag name="KSO_WM_UNIT_TEXT_FILL_TYPE" val="1"/>
  <p:tag name="KSO_WM_UNIT_PRESET_TEXT" val="单击此处添加标题"/>
  <p:tag name="KSO_WM_UNIT_USESOURCEFORMAT_APPLY" val="1"/>
</p:tagLst>
</file>

<file path=ppt/tags/tag299.xml><?xml version="1.0" encoding="utf-8"?>
<p:tagLst xmlns:a="http://schemas.openxmlformats.org/drawingml/2006/main" xmlns:r="http://schemas.openxmlformats.org/officeDocument/2006/relationships" xmlns:p="http://schemas.openxmlformats.org/presentationml/2006/main">
  <p:tag name="KSO_WM_SLIDE_ID" val="custom20231237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1237"/>
  <p:tag name="KSO_WM_SLIDE_TYPE" val="text"/>
  <p:tag name="KSO_WM_SLIDE_SUBTYPE" val="picTxt"/>
  <p:tag name="KSO_WM_SLIDE_SIZE" val="859*445"/>
  <p:tag name="KSO_WM_SLIDE_POSITION" val="45*28"/>
  <p:tag name="KSO_WM_SLIDE_LAYOUT" val="a_d_f"/>
  <p:tag name="KSO_WM_SLIDE_LAYOUT_CNT" val="1_2_1"/>
  <p:tag name="KSO_WM_SPECIAL_SOURCE" val="bdnull"/>
</p:tagLst>
</file>

<file path=ppt/tags/tag3.xml><?xml version="1.0" encoding="utf-8"?>
<p:tagLst xmlns:a="http://schemas.openxmlformats.org/drawingml/2006/main" xmlns:r="http://schemas.openxmlformats.org/officeDocument/2006/relationships" xmlns:p="http://schemas.openxmlformats.org/presentationml/2006/main">
  <p:tag name="KSO_WM_UNIT_TYPE" val="i"/>
  <p:tag name="KSO_WM_UNIT_INDEX" val="83"/>
  <p:tag name="KSO_WM_BEAUTIFY_FLAG" val="#wm#"/>
  <p:tag name="KSO_WM_TAG_VERSION" val="3.0"/>
  <p:tag name="KSO_WM_UNIT_ID" val="_1*i*8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0.xml><?xml version="1.0" encoding="utf-8"?>
<p:tagLst xmlns:a="http://schemas.openxmlformats.org/drawingml/2006/main" xmlns:r="http://schemas.openxmlformats.org/officeDocument/2006/relationships" xmlns:p="http://schemas.openxmlformats.org/presentationml/2006/main">
  <p:tag name="KSO_WM_UNIT_TYPE" val="i"/>
  <p:tag name="KSO_WM_UNIT_INDEX" val="52"/>
  <p:tag name="KSO_WM_BEAUTIFY_FLAG" val="#wm#"/>
  <p:tag name="KSO_WM_TAG_VERSION" val="3.0"/>
  <p:tag name="KSO_WM_UNIT_ID" val="_1*i*5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983_2*l_h_i*1_1_3"/>
  <p:tag name="KSO_WM_TEMPLATE_CATEGORY" val="diagram"/>
  <p:tag name="KSO_WM_TEMPLATE_INDEX" val="20231983"/>
  <p:tag name="KSO_WM_UNIT_LAYERLEVEL" val="1_1_1"/>
  <p:tag name="KSO_WM_TAG_VERSION" val="3.0"/>
  <p:tag name="KSO_WM_BEAUTIFY_FLAG" val="#wm#"/>
  <p:tag name="KSO_WM_UNIT_TYPE" val="l_h_i"/>
  <p:tag name="KSO_WM_UNIT_INDEX" val="1_1_3"/>
  <p:tag name="KSO_WM_DIAGRAM_VERSION" val="3"/>
  <p:tag name="KSO_WM_DIAGRAM_COLOR_TEXT_CAN_REMOVE" val="n"/>
  <p:tag name="KSO_WM_DIAGRAM_GROUP_CODE" val="l1-1"/>
  <p:tag name="KSO_WM_DIAGRAM_COLOR_TRICK" val="1"/>
  <p:tag name="KSO_WM_DIAGRAM_MAX_ITEMCNT" val="4"/>
  <p:tag name="KSO_WM_DIAGRAM_MIN_ITEMCNT" val="3"/>
  <p:tag name="KSO_WM_DIAGRAM_VIRTUALLY_FRAME" val="{&quot;height&quot;:337.2050476074219,&quot;left&quot;:54.803149606299215,&quot;top&quot;:134.99672816479296,&quot;width&quot;:850.4004724409449}"/>
  <p:tag name="KSO_WM_DIAGRAM_COLOR_MATCH_VALUE" val="{&quot;shape&quot;:{&quot;fill&quot;:{&quot;gradient&quot;:[{&quot;brightness&quot;:0,&quot;colorType&quot;:1,&quot;foreColorIndex&quot;:5,&quot;pos&quot;:0,&quot;transparency&quot;:0},{&quot;brightness&quot;:-0.10000000149011612,&quot;colorType&quot;:1,&quot;foreColorIndex&quot;:5,&quot;pos&quot;:1,&quot;transparency&quot;:0}],&quot;type&quot;:3},&quot;glow&quot;:{&quot;colorType&quot;:0},&quot;line&quot;:{&quot;solidLine&quot;:{&quot;brightness&quot;:0,&quot;colorType&quot;:1,&quot;foreColorIndex&quot;:13,&quot;transparency&quot;:0.8500000238418579},&quot;type&quot;:1},&quot;shadow&quot;:{&quot;brightness&quot;:0,&quot;colorType&quot;:1,&quot;foreColorIndex&quot;:13,&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 val="13"/>
  <p:tag name="KSO_WM_UNIT_LINE_FILL_TYPE" val="2"/>
  <p:tag name="KSO_WM_UNIT_SHADOW_SCHEMECOLOR_INDEX" val="13"/>
  <p:tag name="KSO_WM_UNIT_TEXT_FILL_FORE_SCHEMECOLOR_INDEX" val="2"/>
  <p:tag name="KSO_WM_UNIT_TEXT_FILL_TYPE" val="1"/>
  <p:tag name="KSO_WM_UNIT_USESOURCEFORMAT_APPLY" val="1"/>
</p:tagLst>
</file>

<file path=ppt/tags/tag30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1237_1*a*1"/>
  <p:tag name="KSO_WM_TEMPLATE_CATEGORY" val="custom"/>
  <p:tag name="KSO_WM_TEMPLATE_INDEX" val="20231237"/>
  <p:tag name="KSO_WM_UNIT_LAYERLEVEL" val="1"/>
  <p:tag name="KSO_WM_TAG_VERSION" val="3.0"/>
  <p:tag name="KSO_WM_BEAUTIFY_FLAG" val="#wm#"/>
  <p:tag name="KSO_WM_UNIT_TEXT_TYPE" val="1"/>
  <p:tag name="KSO_WM_UNIT_PRESET_TEXT" val="单击此处添加标题"/>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wm#"/>
  <p:tag name="KSO_WM_UNIT_VALUE" val="1147*635"/>
  <p:tag name="KSO_WM_UNIT_HIGHLIGHT" val="0"/>
  <p:tag name="KSO_WM_UNIT_COMPATIBLE" val="0"/>
  <p:tag name="KSO_WM_UNIT_DIAGRAM_ISNUMVISUAL" val="0"/>
  <p:tag name="KSO_WM_UNIT_DIAGRAM_ISREFERUNIT" val="0"/>
  <p:tag name="KSO_WM_UNIT_TYPE" val="d"/>
  <p:tag name="KSO_WM_UNIT_INDEX" val="1"/>
  <p:tag name="KSO_WM_UNIT_ID" val="custom20231237_1*d*1"/>
  <p:tag name="KSO_WM_TEMPLATE_CATEGORY" val="custom"/>
  <p:tag name="KSO_WM_TEMPLATE_INDEX" val="20231237"/>
  <p:tag name="KSO_WM_UNIT_LAYERLEVEL" val="1"/>
  <p:tag name="KSO_WM_TAG_VERSION" val="3.0"/>
  <p:tag name="KSO_WM_UNIT_PICTURE_SUBTYPE" val="b"/>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wm#"/>
  <p:tag name="KSO_WM_UNIT_VALUE" val="1147*635"/>
  <p:tag name="KSO_WM_UNIT_HIGHLIGHT" val="0"/>
  <p:tag name="KSO_WM_UNIT_COMPATIBLE" val="0"/>
  <p:tag name="KSO_WM_UNIT_DIAGRAM_ISNUMVISUAL" val="0"/>
  <p:tag name="KSO_WM_UNIT_DIAGRAM_ISREFERUNIT" val="0"/>
  <p:tag name="KSO_WM_UNIT_TYPE" val="d"/>
  <p:tag name="KSO_WM_UNIT_INDEX" val="2"/>
  <p:tag name="KSO_WM_UNIT_ID" val="custom20231237_1*d*2"/>
  <p:tag name="KSO_WM_TEMPLATE_CATEGORY" val="custom"/>
  <p:tag name="KSO_WM_TEMPLATE_INDEX" val="20231237"/>
  <p:tag name="KSO_WM_UNIT_LAYERLEVEL" val="1"/>
  <p:tag name="KSO_WM_TAG_VERSION" val="3.0"/>
  <p:tag name="KSO_WM_UNIT_PICTURE_SUBTYPE" val="b"/>
</p:tagLst>
</file>

<file path=ppt/tags/tag30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1237_1*h_f*1_1"/>
  <p:tag name="KSO_WM_TEMPLATE_CATEGORY" val="custom"/>
  <p:tag name="KSO_WM_TEMPLATE_INDEX" val="20231237"/>
  <p:tag name="KSO_WM_UNIT_LAYERLEVEL" val="1"/>
  <p:tag name="KSO_WM_TAG_VERSION" val="3.0"/>
  <p:tag name="KSO_WM_BEAUTIFY_FLAG" val="#wm#"/>
  <p:tag name="KSO_WM_UNIT_TEXT_FILL_FORE_SCHEMECOLOR_INDEX_BRIGHTNESS" val="0.15"/>
  <p:tag name="KSO_WM_UNIT_TEXT_FILL_FORE_SCHEMECOLOR_INDEX" val="13"/>
  <p:tag name="KSO_WM_UNIT_TEXT_FILL_TYPE" val="1"/>
  <p:tag name="KSO_WM_UNIT_TEXT_TYPE" val="1"/>
  <p:tag name="KSO_WM_UNIT_TEXT_LAYER_COUNT" val="1"/>
  <p:tag name="KSO_WM_UNIT_PRESET_TEXT" val="单击此处添加文本具体内容，简明扼要地阐述您的观点。根据需要可酌情增减文字，以便观者准确地理解您传达的思想。单击此处添加文本具体内容。&#10;简明扼要地阐述您的观点。根据需要可酌情增减文字，以便观者准确地理解您传达的思想。单击此处添加文本具体内容，简明扼要地阐述您的观点。"/>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2"/>
  <p:tag name="KSO_WM_UNIT_ID" val="custom20231237_1*i*2"/>
  <p:tag name="KSO_WM_TEMPLATE_CATEGORY" val="custom"/>
  <p:tag name="KSO_WM_TEMPLATE_INDEX" val="20231237"/>
  <p:tag name="KSO_WM_UNIT_LAYERLEVEL" val="1"/>
  <p:tag name="KSO_WM_TAG_VERSION" val="3.0"/>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3"/>
  <p:tag name="KSO_WM_UNIT_ID" val="custom20231237_1*i*3"/>
  <p:tag name="KSO_WM_TEMPLATE_CATEGORY" val="custom"/>
  <p:tag name="KSO_WM_TEMPLATE_INDEX" val="20231237"/>
  <p:tag name="KSO_WM_UNIT_LAYERLEVEL" val="1"/>
  <p:tag name="KSO_WM_TAG_VERSION" val="3.0"/>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4"/>
  <p:tag name="KSO_WM_UNIT_ID" val="custom20231237_1*i*4"/>
  <p:tag name="KSO_WM_TEMPLATE_CATEGORY" val="custom"/>
  <p:tag name="KSO_WM_TEMPLATE_INDEX" val="20231237"/>
  <p:tag name="KSO_WM_UNIT_LAYERLEVEL" val="1"/>
  <p:tag name="KSO_WM_TAG_VERSION" val="3.0"/>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5"/>
  <p:tag name="KSO_WM_UNIT_ID" val="custom20231237_1*i*5"/>
  <p:tag name="KSO_WM_TEMPLATE_CATEGORY" val="custom"/>
  <p:tag name="KSO_WM_TEMPLATE_INDEX" val="20231237"/>
  <p:tag name="KSO_WM_UNIT_LAYERLEVEL" val="1"/>
  <p:tag name="KSO_WM_TAG_VERSION" val="3.0"/>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6"/>
  <p:tag name="KSO_WM_UNIT_ID" val="custom20231237_1*i*6"/>
  <p:tag name="KSO_WM_TEMPLATE_CATEGORY" val="custom"/>
  <p:tag name="KSO_WM_TEMPLATE_INDEX" val="20231237"/>
  <p:tag name="KSO_WM_UNIT_LAYERLEVEL" val="1"/>
  <p:tag name="KSO_WM_TAG_VERSION" val="3.0"/>
</p:tagLst>
</file>

<file path=ppt/tags/tag31.xml><?xml version="1.0" encoding="utf-8"?>
<p:tagLst xmlns:a="http://schemas.openxmlformats.org/drawingml/2006/main" xmlns:r="http://schemas.openxmlformats.org/officeDocument/2006/relationships" xmlns:p="http://schemas.openxmlformats.org/presentationml/2006/main">
  <p:tag name="KSO_WM_UNIT_TYPE" val="i"/>
  <p:tag name="KSO_WM_UNIT_INDEX" val="18"/>
  <p:tag name="KSO_WM_BEAUTIFY_FLAG" val="#wm#"/>
  <p:tag name="KSO_WM_TAG_VERSION" val="3.0"/>
  <p:tag name="KSO_WM_UNIT_ID" val="_1*i*1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wm#"/>
  <p:tag name="KSO_WM_UNIT_VALUE" val="1147*635"/>
  <p:tag name="KSO_WM_UNIT_HIGHLIGHT" val="0"/>
  <p:tag name="KSO_WM_UNIT_COMPATIBLE" val="0"/>
  <p:tag name="KSO_WM_UNIT_DIAGRAM_ISNUMVISUAL" val="0"/>
  <p:tag name="KSO_WM_UNIT_DIAGRAM_ISREFERUNIT" val="0"/>
  <p:tag name="KSO_WM_UNIT_TYPE" val="d"/>
  <p:tag name="KSO_WM_UNIT_INDEX" val="2"/>
  <p:tag name="KSO_WM_UNIT_ID" val="custom20231237_1*d*2"/>
  <p:tag name="KSO_WM_TEMPLATE_CATEGORY" val="custom"/>
  <p:tag name="KSO_WM_TEMPLATE_INDEX" val="20231237"/>
  <p:tag name="KSO_WM_UNIT_LAYERLEVEL" val="1"/>
  <p:tag name="KSO_WM_TAG_VERSION" val="3.0"/>
  <p:tag name="KSO_WM_UNIT_PICTURE_SUBTYPE" val="b"/>
</p:tagLst>
</file>

<file path=ppt/tags/tag311.xml><?xml version="1.0" encoding="utf-8"?>
<p:tagLst xmlns:a="http://schemas.openxmlformats.org/drawingml/2006/main" xmlns:r="http://schemas.openxmlformats.org/officeDocument/2006/relationships" xmlns:p="http://schemas.openxmlformats.org/presentationml/2006/main">
  <p:tag name="KSO_WM_SLIDE_ID" val="custom20231237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1237"/>
  <p:tag name="KSO_WM_SLIDE_TYPE" val="text"/>
  <p:tag name="KSO_WM_SLIDE_SUBTYPE" val="picTxt"/>
  <p:tag name="KSO_WM_SLIDE_SIZE" val="859*445"/>
  <p:tag name="KSO_WM_SLIDE_POSITION" val="45*28"/>
  <p:tag name="KSO_WM_SLIDE_LAYOUT" val="a_d_f"/>
  <p:tag name="KSO_WM_SLIDE_LAYOUT_CNT" val="1_2_1"/>
  <p:tag name="KSO_WM_SPECIAL_SOURCE" val="bdnull"/>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983_2*l_h_i*1_1_3"/>
  <p:tag name="KSO_WM_TEMPLATE_CATEGORY" val="diagram"/>
  <p:tag name="KSO_WM_TEMPLATE_INDEX" val="20231983"/>
  <p:tag name="KSO_WM_UNIT_LAYERLEVEL" val="1_1_1"/>
  <p:tag name="KSO_WM_TAG_VERSION" val="3.0"/>
  <p:tag name="KSO_WM_BEAUTIFY_FLAG" val="#wm#"/>
  <p:tag name="KSO_WM_UNIT_TYPE" val="l_h_i"/>
  <p:tag name="KSO_WM_UNIT_INDEX" val="1_1_3"/>
  <p:tag name="KSO_WM_DIAGRAM_VERSION" val="3"/>
  <p:tag name="KSO_WM_DIAGRAM_COLOR_TEXT_CAN_REMOVE" val="n"/>
  <p:tag name="KSO_WM_DIAGRAM_GROUP_CODE" val="l1-1"/>
  <p:tag name="KSO_WM_DIAGRAM_COLOR_TRICK" val="1"/>
  <p:tag name="KSO_WM_DIAGRAM_MAX_ITEMCNT" val="4"/>
  <p:tag name="KSO_WM_DIAGRAM_MIN_ITEMCNT" val="3"/>
  <p:tag name="KSO_WM_DIAGRAM_VIRTUALLY_FRAME" val="{&quot;height&quot;:337.2050476074219,&quot;left&quot;:54.803149606299215,&quot;top&quot;:134.99672816479296,&quot;width&quot;:850.4004724409449}"/>
  <p:tag name="KSO_WM_DIAGRAM_COLOR_MATCH_VALUE" val="{&quot;shape&quot;:{&quot;fill&quot;:{&quot;gradient&quot;:[{&quot;brightness&quot;:0,&quot;colorType&quot;:1,&quot;foreColorIndex&quot;:5,&quot;pos&quot;:0,&quot;transparency&quot;:0},{&quot;brightness&quot;:-0.10000000149011612,&quot;colorType&quot;:1,&quot;foreColorIndex&quot;:5,&quot;pos&quot;:1,&quot;transparency&quot;:0}],&quot;type&quot;:3},&quot;glow&quot;:{&quot;colorType&quot;:0},&quot;line&quot;:{&quot;solidLine&quot;:{&quot;brightness&quot;:0,&quot;colorType&quot;:1,&quot;foreColorIndex&quot;:13,&quot;transparency&quot;:0.8500000238418579},&quot;type&quot;:1},&quot;shadow&quot;:{&quot;brightness&quot;:0,&quot;colorType&quot;:1,&quot;foreColorIndex&quot;:13,&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 val="13"/>
  <p:tag name="KSO_WM_UNIT_LINE_FILL_TYPE" val="2"/>
  <p:tag name="KSO_WM_UNIT_SHADOW_SCHEMECOLOR_INDEX" val="13"/>
  <p:tag name="KSO_WM_UNIT_TEXT_FILL_FORE_SCHEMECOLOR_INDEX" val="2"/>
  <p:tag name="KSO_WM_UNIT_TEXT_FILL_TYPE" val="1"/>
  <p:tag name="KSO_WM_UNIT_USESOURCEFORMAT_APPLY" val="1"/>
</p:tagLst>
</file>

<file path=ppt/tags/tag3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1237_1*a*1"/>
  <p:tag name="KSO_WM_TEMPLATE_CATEGORY" val="custom"/>
  <p:tag name="KSO_WM_TEMPLATE_INDEX" val="20231237"/>
  <p:tag name="KSO_WM_UNIT_LAYERLEVEL" val="1"/>
  <p:tag name="KSO_WM_TAG_VERSION" val="3.0"/>
  <p:tag name="KSO_WM_BEAUTIFY_FLAG" val="#wm#"/>
  <p:tag name="KSO_WM_UNIT_TEXT_TYPE" val="1"/>
  <p:tag name="KSO_WM_UNIT_PRESET_TEXT" val="单击此处添加标题"/>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wm#"/>
  <p:tag name="KSO_WM_UNIT_VALUE" val="1147*635"/>
  <p:tag name="KSO_WM_UNIT_HIGHLIGHT" val="0"/>
  <p:tag name="KSO_WM_UNIT_COMPATIBLE" val="0"/>
  <p:tag name="KSO_WM_UNIT_DIAGRAM_ISNUMVISUAL" val="0"/>
  <p:tag name="KSO_WM_UNIT_DIAGRAM_ISREFERUNIT" val="0"/>
  <p:tag name="KSO_WM_UNIT_TYPE" val="d"/>
  <p:tag name="KSO_WM_UNIT_INDEX" val="1"/>
  <p:tag name="KSO_WM_UNIT_ID" val="custom20231237_1*d*1"/>
  <p:tag name="KSO_WM_TEMPLATE_CATEGORY" val="custom"/>
  <p:tag name="KSO_WM_TEMPLATE_INDEX" val="20231237"/>
  <p:tag name="KSO_WM_UNIT_LAYERLEVEL" val="1"/>
  <p:tag name="KSO_WM_TAG_VERSION" val="3.0"/>
  <p:tag name="KSO_WM_UNIT_PICTURE_SUBTYPE" val="b"/>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wm#"/>
  <p:tag name="KSO_WM_UNIT_VALUE" val="1147*635"/>
  <p:tag name="KSO_WM_UNIT_HIGHLIGHT" val="0"/>
  <p:tag name="KSO_WM_UNIT_COMPATIBLE" val="0"/>
  <p:tag name="KSO_WM_UNIT_DIAGRAM_ISNUMVISUAL" val="0"/>
  <p:tag name="KSO_WM_UNIT_DIAGRAM_ISREFERUNIT" val="0"/>
  <p:tag name="KSO_WM_UNIT_TYPE" val="d"/>
  <p:tag name="KSO_WM_UNIT_INDEX" val="2"/>
  <p:tag name="KSO_WM_UNIT_ID" val="custom20231237_1*d*2"/>
  <p:tag name="KSO_WM_TEMPLATE_CATEGORY" val="custom"/>
  <p:tag name="KSO_WM_TEMPLATE_INDEX" val="20231237"/>
  <p:tag name="KSO_WM_UNIT_LAYERLEVEL" val="1"/>
  <p:tag name="KSO_WM_TAG_VERSION" val="3.0"/>
  <p:tag name="KSO_WM_UNIT_PICTURE_SUBTYPE" val="b"/>
</p:tagLst>
</file>

<file path=ppt/tags/tag31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1237_1*h_f*1_1"/>
  <p:tag name="KSO_WM_TEMPLATE_CATEGORY" val="custom"/>
  <p:tag name="KSO_WM_TEMPLATE_INDEX" val="20231237"/>
  <p:tag name="KSO_WM_UNIT_LAYERLEVEL" val="1"/>
  <p:tag name="KSO_WM_TAG_VERSION" val="3.0"/>
  <p:tag name="KSO_WM_BEAUTIFY_FLAG" val="#wm#"/>
  <p:tag name="KSO_WM_UNIT_TEXT_FILL_FORE_SCHEMECOLOR_INDEX_BRIGHTNESS" val="0.15"/>
  <p:tag name="KSO_WM_UNIT_TEXT_FILL_FORE_SCHEMECOLOR_INDEX" val="13"/>
  <p:tag name="KSO_WM_UNIT_TEXT_FILL_TYPE" val="1"/>
  <p:tag name="KSO_WM_UNIT_TEXT_TYPE" val="1"/>
  <p:tag name="KSO_WM_UNIT_TEXT_LAYER_COUNT" val="1"/>
  <p:tag name="KSO_WM_UNIT_PRESET_TEXT" val="单击此处添加文本具体内容，简明扼要地阐述您的观点。根据需要可酌情增减文字，以便观者准确地理解您传达的思想。单击此处添加文本具体内容。&#10;简明扼要地阐述您的观点。根据需要可酌情增减文字，以便观者准确地理解您传达的思想。单击此处添加文本具体内容，简明扼要地阐述您的观点。"/>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2"/>
  <p:tag name="KSO_WM_UNIT_ID" val="custom20231237_1*i*2"/>
  <p:tag name="KSO_WM_TEMPLATE_CATEGORY" val="custom"/>
  <p:tag name="KSO_WM_TEMPLATE_INDEX" val="20231237"/>
  <p:tag name="KSO_WM_UNIT_LAYERLEVEL" val="1"/>
  <p:tag name="KSO_WM_TAG_VERSION" val="3.0"/>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3"/>
  <p:tag name="KSO_WM_UNIT_ID" val="custom20231237_1*i*3"/>
  <p:tag name="KSO_WM_TEMPLATE_CATEGORY" val="custom"/>
  <p:tag name="KSO_WM_TEMPLATE_INDEX" val="20231237"/>
  <p:tag name="KSO_WM_UNIT_LAYERLEVEL" val="1"/>
  <p:tag name="KSO_WM_TAG_VERSION" val="3.0"/>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4"/>
  <p:tag name="KSO_WM_UNIT_ID" val="custom20231237_1*i*4"/>
  <p:tag name="KSO_WM_TEMPLATE_CATEGORY" val="custom"/>
  <p:tag name="KSO_WM_TEMPLATE_INDEX" val="20231237"/>
  <p:tag name="KSO_WM_UNIT_LAYERLEVEL" val="1"/>
  <p:tag name="KSO_WM_TAG_VERSION" val="3.0"/>
</p:tagLst>
</file>

<file path=ppt/tags/tag32.xml><?xml version="1.0" encoding="utf-8"?>
<p:tagLst xmlns:a="http://schemas.openxmlformats.org/drawingml/2006/main" xmlns:r="http://schemas.openxmlformats.org/officeDocument/2006/relationships" xmlns:p="http://schemas.openxmlformats.org/presentationml/2006/main">
  <p:tag name="KSO_WM_UNIT_TYPE" val="i"/>
  <p:tag name="KSO_WM_UNIT_INDEX" val="19"/>
  <p:tag name="KSO_WM_BEAUTIFY_FLAG" val="#wm#"/>
  <p:tag name="KSO_WM_TAG_VERSION" val="3.0"/>
  <p:tag name="KSO_WM_UNIT_ID" val="_1*i*1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5"/>
  <p:tag name="KSO_WM_UNIT_ID" val="custom20231237_1*i*5"/>
  <p:tag name="KSO_WM_TEMPLATE_CATEGORY" val="custom"/>
  <p:tag name="KSO_WM_TEMPLATE_INDEX" val="20231237"/>
  <p:tag name="KSO_WM_UNIT_LAYERLEVEL" val="1"/>
  <p:tag name="KSO_WM_TAG_VERSION" val="3.0"/>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6"/>
  <p:tag name="KSO_WM_UNIT_ID" val="custom20231237_1*i*6"/>
  <p:tag name="KSO_WM_TEMPLATE_CATEGORY" val="custom"/>
  <p:tag name="KSO_WM_TEMPLATE_INDEX" val="20231237"/>
  <p:tag name="KSO_WM_UNIT_LAYERLEVEL" val="1"/>
  <p:tag name="KSO_WM_TAG_VERSION" val="3.0"/>
</p:tagLst>
</file>

<file path=ppt/tags/tag322.xml><?xml version="1.0" encoding="utf-8"?>
<p:tagLst xmlns:a="http://schemas.openxmlformats.org/drawingml/2006/main" xmlns:r="http://schemas.openxmlformats.org/officeDocument/2006/relationships" xmlns:p="http://schemas.openxmlformats.org/presentationml/2006/main">
  <p:tag name="KSO_WM_SLIDE_ID" val="custom20231237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1237"/>
  <p:tag name="KSO_WM_SLIDE_TYPE" val="text"/>
  <p:tag name="KSO_WM_SLIDE_SUBTYPE" val="picTxt"/>
  <p:tag name="KSO_WM_SLIDE_SIZE" val="859*445"/>
  <p:tag name="KSO_WM_SLIDE_POSITION" val="45*28"/>
  <p:tag name="KSO_WM_SLIDE_LAYOUT" val="a_d_f"/>
  <p:tag name="KSO_WM_SLIDE_LAYOUT_CNT" val="1_2_1"/>
  <p:tag name="KSO_WM_SPECIAL_SOURCE" val="bdnull"/>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983_2*l_h_i*1_1_3"/>
  <p:tag name="KSO_WM_TEMPLATE_CATEGORY" val="diagram"/>
  <p:tag name="KSO_WM_TEMPLATE_INDEX" val="20231983"/>
  <p:tag name="KSO_WM_UNIT_LAYERLEVEL" val="1_1_1"/>
  <p:tag name="KSO_WM_TAG_VERSION" val="3.0"/>
  <p:tag name="KSO_WM_BEAUTIFY_FLAG" val="#wm#"/>
  <p:tag name="KSO_WM_UNIT_TYPE" val="l_h_i"/>
  <p:tag name="KSO_WM_UNIT_INDEX" val="1_1_3"/>
  <p:tag name="KSO_WM_DIAGRAM_VERSION" val="3"/>
  <p:tag name="KSO_WM_DIAGRAM_COLOR_TEXT_CAN_REMOVE" val="n"/>
  <p:tag name="KSO_WM_DIAGRAM_GROUP_CODE" val="l1-1"/>
  <p:tag name="KSO_WM_DIAGRAM_COLOR_TRICK" val="1"/>
  <p:tag name="KSO_WM_DIAGRAM_MAX_ITEMCNT" val="4"/>
  <p:tag name="KSO_WM_DIAGRAM_MIN_ITEMCNT" val="3"/>
  <p:tag name="KSO_WM_DIAGRAM_VIRTUALLY_FRAME" val="{&quot;height&quot;:337.2050476074219,&quot;left&quot;:54.803149606299215,&quot;top&quot;:134.99672816479296,&quot;width&quot;:850.4004724409449}"/>
  <p:tag name="KSO_WM_DIAGRAM_COLOR_MATCH_VALUE" val="{&quot;shape&quot;:{&quot;fill&quot;:{&quot;gradient&quot;:[{&quot;brightness&quot;:0,&quot;colorType&quot;:1,&quot;foreColorIndex&quot;:5,&quot;pos&quot;:0,&quot;transparency&quot;:0},{&quot;brightness&quot;:-0.10000000149011612,&quot;colorType&quot;:1,&quot;foreColorIndex&quot;:5,&quot;pos&quot;:1,&quot;transparency&quot;:0}],&quot;type&quot;:3},&quot;glow&quot;:{&quot;colorType&quot;:0},&quot;line&quot;:{&quot;solidLine&quot;:{&quot;brightness&quot;:0,&quot;colorType&quot;:1,&quot;foreColorIndex&quot;:13,&quot;transparency&quot;:0.8500000238418579},&quot;type&quot;:1},&quot;shadow&quot;:{&quot;brightness&quot;:0,&quot;colorType&quot;:1,&quot;foreColorIndex&quot;:13,&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 val="13"/>
  <p:tag name="KSO_WM_UNIT_LINE_FILL_TYPE" val="2"/>
  <p:tag name="KSO_WM_UNIT_SHADOW_SCHEMECOLOR_INDEX" val="13"/>
  <p:tag name="KSO_WM_UNIT_TEXT_FILL_FORE_SCHEMECOLOR_INDEX" val="2"/>
  <p:tag name="KSO_WM_UNIT_TEXT_FILL_TYPE" val="1"/>
  <p:tag name="KSO_WM_UNIT_USESOURCEFORMAT_APPLY" val="1"/>
</p:tagLst>
</file>

<file path=ppt/tags/tag3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1237_1*a*1"/>
  <p:tag name="KSO_WM_TEMPLATE_CATEGORY" val="custom"/>
  <p:tag name="KSO_WM_TEMPLATE_INDEX" val="20231237"/>
  <p:tag name="KSO_WM_UNIT_LAYERLEVEL" val="1"/>
  <p:tag name="KSO_WM_TAG_VERSION" val="3.0"/>
  <p:tag name="KSO_WM_BEAUTIFY_FLAG" val="#wm#"/>
  <p:tag name="KSO_WM_UNIT_TEXT_TYPE" val="1"/>
  <p:tag name="KSO_WM_UNIT_PRESET_TEXT" val="单击此处添加标题"/>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wm#"/>
  <p:tag name="KSO_WM_UNIT_VALUE" val="1147*635"/>
  <p:tag name="KSO_WM_UNIT_HIGHLIGHT" val="0"/>
  <p:tag name="KSO_WM_UNIT_COMPATIBLE" val="0"/>
  <p:tag name="KSO_WM_UNIT_DIAGRAM_ISNUMVISUAL" val="0"/>
  <p:tag name="KSO_WM_UNIT_DIAGRAM_ISREFERUNIT" val="0"/>
  <p:tag name="KSO_WM_UNIT_TYPE" val="d"/>
  <p:tag name="KSO_WM_UNIT_INDEX" val="1"/>
  <p:tag name="KSO_WM_UNIT_ID" val="custom20231237_1*d*1"/>
  <p:tag name="KSO_WM_TEMPLATE_CATEGORY" val="custom"/>
  <p:tag name="KSO_WM_TEMPLATE_INDEX" val="20231237"/>
  <p:tag name="KSO_WM_UNIT_LAYERLEVEL" val="1"/>
  <p:tag name="KSO_WM_TAG_VERSION" val="3.0"/>
  <p:tag name="KSO_WM_UNIT_PICTURE_SUBTYPE" val="b"/>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wm#"/>
  <p:tag name="KSO_WM_UNIT_VALUE" val="1147*635"/>
  <p:tag name="KSO_WM_UNIT_HIGHLIGHT" val="0"/>
  <p:tag name="KSO_WM_UNIT_COMPATIBLE" val="0"/>
  <p:tag name="KSO_WM_UNIT_DIAGRAM_ISNUMVISUAL" val="0"/>
  <p:tag name="KSO_WM_UNIT_DIAGRAM_ISREFERUNIT" val="0"/>
  <p:tag name="KSO_WM_UNIT_TYPE" val="d"/>
  <p:tag name="KSO_WM_UNIT_INDEX" val="2"/>
  <p:tag name="KSO_WM_UNIT_ID" val="custom20231237_1*d*2"/>
  <p:tag name="KSO_WM_TEMPLATE_CATEGORY" val="custom"/>
  <p:tag name="KSO_WM_TEMPLATE_INDEX" val="20231237"/>
  <p:tag name="KSO_WM_UNIT_LAYERLEVEL" val="1"/>
  <p:tag name="KSO_WM_TAG_VERSION" val="3.0"/>
  <p:tag name="KSO_WM_UNIT_PICTURE_SUBTYPE" val="b"/>
</p:tagLst>
</file>

<file path=ppt/tags/tag32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1237_1*h_f*1_1"/>
  <p:tag name="KSO_WM_TEMPLATE_CATEGORY" val="custom"/>
  <p:tag name="KSO_WM_TEMPLATE_INDEX" val="20231237"/>
  <p:tag name="KSO_WM_UNIT_LAYERLEVEL" val="1"/>
  <p:tag name="KSO_WM_TAG_VERSION" val="3.0"/>
  <p:tag name="KSO_WM_BEAUTIFY_FLAG" val="#wm#"/>
  <p:tag name="KSO_WM_UNIT_TEXT_FILL_FORE_SCHEMECOLOR_INDEX_BRIGHTNESS" val="0.15"/>
  <p:tag name="KSO_WM_UNIT_TEXT_FILL_FORE_SCHEMECOLOR_INDEX" val="13"/>
  <p:tag name="KSO_WM_UNIT_TEXT_FILL_TYPE" val="1"/>
  <p:tag name="KSO_WM_UNIT_TEXT_TYPE" val="1"/>
  <p:tag name="KSO_WM_UNIT_TEXT_LAYER_COUNT" val="1"/>
  <p:tag name="KSO_WM_UNIT_PRESET_TEXT" val="单击此处添加文本具体内容，简明扼要地阐述您的观点。根据需要可酌情增减文字，以便观者准确地理解您传达的思想。单击此处添加文本具体内容。&#10;简明扼要地阐述您的观点。根据需要可酌情增减文字，以便观者准确地理解您传达的思想。单击此处添加文本具体内容，简明扼要地阐述您的观点。"/>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2"/>
  <p:tag name="KSO_WM_UNIT_ID" val="custom20231237_1*i*2"/>
  <p:tag name="KSO_WM_TEMPLATE_CATEGORY" val="custom"/>
  <p:tag name="KSO_WM_TEMPLATE_INDEX" val="20231237"/>
  <p:tag name="KSO_WM_UNIT_LAYERLEVEL" val="1"/>
  <p:tag name="KSO_WM_TAG_VERSION" val="3.0"/>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3"/>
  <p:tag name="KSO_WM_UNIT_ID" val="custom20231237_1*i*3"/>
  <p:tag name="KSO_WM_TEMPLATE_CATEGORY" val="custom"/>
  <p:tag name="KSO_WM_TEMPLATE_INDEX" val="20231237"/>
  <p:tag name="KSO_WM_UNIT_LAYERLEVEL" val="1"/>
  <p:tag name="KSO_WM_TAG_VERSION" val="3.0"/>
</p:tagLst>
</file>

<file path=ppt/tags/tag33.xml><?xml version="1.0" encoding="utf-8"?>
<p:tagLst xmlns:a="http://schemas.openxmlformats.org/drawingml/2006/main" xmlns:r="http://schemas.openxmlformats.org/officeDocument/2006/relationships" xmlns:p="http://schemas.openxmlformats.org/presentationml/2006/main">
  <p:tag name="KSO_WM_UNIT_TYPE" val="i"/>
  <p:tag name="KSO_WM_UNIT_INDEX" val="21"/>
  <p:tag name="KSO_WM_BEAUTIFY_FLAG" val="#wm#"/>
  <p:tag name="KSO_WM_TAG_VERSION" val="3.0"/>
  <p:tag name="KSO_WM_UNIT_ID" val="_1*i*2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4"/>
  <p:tag name="KSO_WM_UNIT_ID" val="custom20231237_1*i*4"/>
  <p:tag name="KSO_WM_TEMPLATE_CATEGORY" val="custom"/>
  <p:tag name="KSO_WM_TEMPLATE_INDEX" val="20231237"/>
  <p:tag name="KSO_WM_UNIT_LAYERLEVEL" val="1"/>
  <p:tag name="KSO_WM_TAG_VERSION" val="3.0"/>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5"/>
  <p:tag name="KSO_WM_UNIT_ID" val="custom20231237_1*i*5"/>
  <p:tag name="KSO_WM_TEMPLATE_CATEGORY" val="custom"/>
  <p:tag name="KSO_WM_TEMPLATE_INDEX" val="20231237"/>
  <p:tag name="KSO_WM_UNIT_LAYERLEVEL" val="1"/>
  <p:tag name="KSO_WM_TAG_VERSION" val="3.0"/>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6"/>
  <p:tag name="KSO_WM_UNIT_ID" val="custom20231237_1*i*6"/>
  <p:tag name="KSO_WM_TEMPLATE_CATEGORY" val="custom"/>
  <p:tag name="KSO_WM_TEMPLATE_INDEX" val="20231237"/>
  <p:tag name="KSO_WM_UNIT_LAYERLEVEL" val="1"/>
  <p:tag name="KSO_WM_TAG_VERSION" val="3.0"/>
</p:tagLst>
</file>

<file path=ppt/tags/tag333.xml><?xml version="1.0" encoding="utf-8"?>
<p:tagLst xmlns:a="http://schemas.openxmlformats.org/drawingml/2006/main" xmlns:r="http://schemas.openxmlformats.org/officeDocument/2006/relationships" xmlns:p="http://schemas.openxmlformats.org/presentationml/2006/main">
  <p:tag name="KSO_WM_SLIDE_ID" val="custom20231237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1237"/>
  <p:tag name="KSO_WM_SLIDE_TYPE" val="text"/>
  <p:tag name="KSO_WM_SLIDE_SUBTYPE" val="picTxt"/>
  <p:tag name="KSO_WM_SLIDE_SIZE" val="859*445"/>
  <p:tag name="KSO_WM_SLIDE_POSITION" val="45*28"/>
  <p:tag name="KSO_WM_SLIDE_LAYOUT" val="a_d_f"/>
  <p:tag name="KSO_WM_SLIDE_LAYOUT_CNT" val="1_2_1"/>
  <p:tag name="KSO_WM_SPECIAL_SOURCE" val="bdnull"/>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983_2*l_h_i*1_1_3"/>
  <p:tag name="KSO_WM_TEMPLATE_CATEGORY" val="diagram"/>
  <p:tag name="KSO_WM_TEMPLATE_INDEX" val="20231983"/>
  <p:tag name="KSO_WM_UNIT_LAYERLEVEL" val="1_1_1"/>
  <p:tag name="KSO_WM_TAG_VERSION" val="3.0"/>
  <p:tag name="KSO_WM_BEAUTIFY_FLAG" val="#wm#"/>
  <p:tag name="KSO_WM_UNIT_TYPE" val="l_h_i"/>
  <p:tag name="KSO_WM_UNIT_INDEX" val="1_1_3"/>
  <p:tag name="KSO_WM_DIAGRAM_VERSION" val="3"/>
  <p:tag name="KSO_WM_DIAGRAM_COLOR_TEXT_CAN_REMOVE" val="n"/>
  <p:tag name="KSO_WM_DIAGRAM_GROUP_CODE" val="l1-1"/>
  <p:tag name="KSO_WM_DIAGRAM_COLOR_TRICK" val="1"/>
  <p:tag name="KSO_WM_DIAGRAM_MAX_ITEMCNT" val="4"/>
  <p:tag name="KSO_WM_DIAGRAM_MIN_ITEMCNT" val="3"/>
  <p:tag name="KSO_WM_DIAGRAM_VIRTUALLY_FRAME" val="{&quot;height&quot;:337.2050476074219,&quot;left&quot;:54.803149606299215,&quot;top&quot;:134.99672816479296,&quot;width&quot;:850.4004724409449}"/>
  <p:tag name="KSO_WM_DIAGRAM_COLOR_MATCH_VALUE" val="{&quot;shape&quot;:{&quot;fill&quot;:{&quot;gradient&quot;:[{&quot;brightness&quot;:0,&quot;colorType&quot;:1,&quot;foreColorIndex&quot;:5,&quot;pos&quot;:0,&quot;transparency&quot;:0},{&quot;brightness&quot;:-0.10000000149011612,&quot;colorType&quot;:1,&quot;foreColorIndex&quot;:5,&quot;pos&quot;:1,&quot;transparency&quot;:0}],&quot;type&quot;:3},&quot;glow&quot;:{&quot;colorType&quot;:0},&quot;line&quot;:{&quot;solidLine&quot;:{&quot;brightness&quot;:0,&quot;colorType&quot;:1,&quot;foreColorIndex&quot;:13,&quot;transparency&quot;:0.8500000238418579},&quot;type&quot;:1},&quot;shadow&quot;:{&quot;brightness&quot;:0,&quot;colorType&quot;:1,&quot;foreColorIndex&quot;:13,&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 val="13"/>
  <p:tag name="KSO_WM_UNIT_LINE_FILL_TYPE" val="2"/>
  <p:tag name="KSO_WM_UNIT_SHADOW_SCHEMECOLOR_INDEX" val="13"/>
  <p:tag name="KSO_WM_UNIT_TEXT_FILL_FORE_SCHEMECOLOR_INDEX" val="2"/>
  <p:tag name="KSO_WM_UNIT_TEXT_FILL_TYPE" val="1"/>
  <p:tag name="KSO_WM_UNIT_USESOURCEFORMAT_APPLY" val="1"/>
</p:tagLst>
</file>

<file path=ppt/tags/tag3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1237_1*a*1"/>
  <p:tag name="KSO_WM_TEMPLATE_CATEGORY" val="custom"/>
  <p:tag name="KSO_WM_TEMPLATE_INDEX" val="20231237"/>
  <p:tag name="KSO_WM_UNIT_LAYERLEVEL" val="1"/>
  <p:tag name="KSO_WM_TAG_VERSION" val="3.0"/>
  <p:tag name="KSO_WM_BEAUTIFY_FLAG" val="#wm#"/>
  <p:tag name="KSO_WM_UNIT_TEXT_TYPE" val="1"/>
  <p:tag name="KSO_WM_UNIT_PRESET_TEXT" val="单击此处添加标题"/>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wm#"/>
  <p:tag name="KSO_WM_UNIT_VALUE" val="1147*635"/>
  <p:tag name="KSO_WM_UNIT_HIGHLIGHT" val="0"/>
  <p:tag name="KSO_WM_UNIT_COMPATIBLE" val="0"/>
  <p:tag name="KSO_WM_UNIT_DIAGRAM_ISNUMVISUAL" val="0"/>
  <p:tag name="KSO_WM_UNIT_DIAGRAM_ISREFERUNIT" val="0"/>
  <p:tag name="KSO_WM_UNIT_TYPE" val="d"/>
  <p:tag name="KSO_WM_UNIT_INDEX" val="1"/>
  <p:tag name="KSO_WM_UNIT_ID" val="custom20231237_1*d*1"/>
  <p:tag name="KSO_WM_TEMPLATE_CATEGORY" val="custom"/>
  <p:tag name="KSO_WM_TEMPLATE_INDEX" val="20231237"/>
  <p:tag name="KSO_WM_UNIT_LAYERLEVEL" val="1"/>
  <p:tag name="KSO_WM_TAG_VERSION" val="3.0"/>
  <p:tag name="KSO_WM_UNIT_PICTURE_SUBTYPE" val="b"/>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wm#"/>
  <p:tag name="KSO_WM_UNIT_VALUE" val="1147*635"/>
  <p:tag name="KSO_WM_UNIT_HIGHLIGHT" val="0"/>
  <p:tag name="KSO_WM_UNIT_COMPATIBLE" val="0"/>
  <p:tag name="KSO_WM_UNIT_DIAGRAM_ISNUMVISUAL" val="0"/>
  <p:tag name="KSO_WM_UNIT_DIAGRAM_ISREFERUNIT" val="0"/>
  <p:tag name="KSO_WM_UNIT_TYPE" val="d"/>
  <p:tag name="KSO_WM_UNIT_INDEX" val="2"/>
  <p:tag name="KSO_WM_UNIT_ID" val="custom20231237_1*d*2"/>
  <p:tag name="KSO_WM_TEMPLATE_CATEGORY" val="custom"/>
  <p:tag name="KSO_WM_TEMPLATE_INDEX" val="20231237"/>
  <p:tag name="KSO_WM_UNIT_LAYERLEVEL" val="1"/>
  <p:tag name="KSO_WM_TAG_VERSION" val="3.0"/>
  <p:tag name="KSO_WM_UNIT_PICTURE_SUBTYPE" val="b"/>
</p:tagLst>
</file>

<file path=ppt/tags/tag33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1237_1*h_f*1_1"/>
  <p:tag name="KSO_WM_TEMPLATE_CATEGORY" val="custom"/>
  <p:tag name="KSO_WM_TEMPLATE_INDEX" val="20231237"/>
  <p:tag name="KSO_WM_UNIT_LAYERLEVEL" val="1"/>
  <p:tag name="KSO_WM_TAG_VERSION" val="3.0"/>
  <p:tag name="KSO_WM_BEAUTIFY_FLAG" val="#wm#"/>
  <p:tag name="KSO_WM_UNIT_TEXT_FILL_FORE_SCHEMECOLOR_INDEX_BRIGHTNESS" val="0.15"/>
  <p:tag name="KSO_WM_UNIT_TEXT_FILL_FORE_SCHEMECOLOR_INDEX" val="13"/>
  <p:tag name="KSO_WM_UNIT_TEXT_FILL_TYPE" val="1"/>
  <p:tag name="KSO_WM_UNIT_TEXT_TYPE" val="1"/>
  <p:tag name="KSO_WM_UNIT_TEXT_LAYER_COUNT" val="1"/>
  <p:tag name="KSO_WM_UNIT_PRESET_TEXT" val="单击此处添加文本具体内容，简明扼要地阐述您的观点。根据需要可酌情增减文字，以便观者准确地理解您传达的思想。单击此处添加文本具体内容。&#10;简明扼要地阐述您的观点。根据需要可酌情增减文字，以便观者准确地理解您传达的思想。单击此处添加文本具体内容，简明扼要地阐述您的观点。"/>
</p:tagLst>
</file>

<file path=ppt/tags/tag33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2"/>
  <p:tag name="KSO_WM_UNIT_ID" val="custom20231237_1*i*2"/>
  <p:tag name="KSO_WM_TEMPLATE_CATEGORY" val="custom"/>
  <p:tag name="KSO_WM_TEMPLATE_INDEX" val="20231237"/>
  <p:tag name="KSO_WM_UNIT_LAYERLEVEL" val="1"/>
  <p:tag name="KSO_WM_TAG_VERSION" val="3.0"/>
</p:tagLst>
</file>

<file path=ppt/tags/tag34.xml><?xml version="1.0" encoding="utf-8"?>
<p:tagLst xmlns:a="http://schemas.openxmlformats.org/drawingml/2006/main" xmlns:r="http://schemas.openxmlformats.org/officeDocument/2006/relationships" xmlns:p="http://schemas.openxmlformats.org/presentationml/2006/main">
  <p:tag name="KSO_WM_UNIT_TYPE" val="i"/>
  <p:tag name="KSO_WM_UNIT_INDEX" val="22"/>
  <p:tag name="KSO_WM_BEAUTIFY_FLAG" val="#wm#"/>
  <p:tag name="KSO_WM_TAG_VERSION" val="3.0"/>
  <p:tag name="KSO_WM_UNIT_ID" val="_1*i*2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4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3"/>
  <p:tag name="KSO_WM_UNIT_ID" val="custom20231237_1*i*3"/>
  <p:tag name="KSO_WM_TEMPLATE_CATEGORY" val="custom"/>
  <p:tag name="KSO_WM_TEMPLATE_INDEX" val="20231237"/>
  <p:tag name="KSO_WM_UNIT_LAYERLEVEL" val="1"/>
  <p:tag name="KSO_WM_TAG_VERSION" val="3.0"/>
</p:tagLst>
</file>

<file path=ppt/tags/tag34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4"/>
  <p:tag name="KSO_WM_UNIT_ID" val="custom20231237_1*i*4"/>
  <p:tag name="KSO_WM_TEMPLATE_CATEGORY" val="custom"/>
  <p:tag name="KSO_WM_TEMPLATE_INDEX" val="20231237"/>
  <p:tag name="KSO_WM_UNIT_LAYERLEVEL" val="1"/>
  <p:tag name="KSO_WM_TAG_VERSION" val="3.0"/>
</p:tagLst>
</file>

<file path=ppt/tags/tag34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5"/>
  <p:tag name="KSO_WM_UNIT_ID" val="custom20231237_1*i*5"/>
  <p:tag name="KSO_WM_TEMPLATE_CATEGORY" val="custom"/>
  <p:tag name="KSO_WM_TEMPLATE_INDEX" val="20231237"/>
  <p:tag name="KSO_WM_UNIT_LAYERLEVEL" val="1"/>
  <p:tag name="KSO_WM_TAG_VERSION" val="3.0"/>
</p:tagLst>
</file>

<file path=ppt/tags/tag34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6"/>
  <p:tag name="KSO_WM_UNIT_ID" val="custom20231237_1*i*6"/>
  <p:tag name="KSO_WM_TEMPLATE_CATEGORY" val="custom"/>
  <p:tag name="KSO_WM_TEMPLATE_INDEX" val="20231237"/>
  <p:tag name="KSO_WM_UNIT_LAYERLEVEL" val="1"/>
  <p:tag name="KSO_WM_TAG_VERSION" val="3.0"/>
</p:tagLst>
</file>

<file path=ppt/tags/tag344.xml><?xml version="1.0" encoding="utf-8"?>
<p:tagLst xmlns:a="http://schemas.openxmlformats.org/drawingml/2006/main" xmlns:r="http://schemas.openxmlformats.org/officeDocument/2006/relationships" xmlns:p="http://schemas.openxmlformats.org/presentationml/2006/main">
  <p:tag name="KSO_WM_SLIDE_ID" val="diagram20231983_2"/>
  <p:tag name="KSO_WM_TEMPLATE_SUBCATEGORY" val="0"/>
  <p:tag name="KSO_WM_TEMPLATE_MASTER_TYPE" val="0"/>
  <p:tag name="KSO_WM_TEMPLATE_COLOR_TYPE" val="0"/>
  <p:tag name="KSO_WM_SLIDE_ITEM_CNT" val="4"/>
  <p:tag name="KSO_WM_SLIDE_INDEX" val="2"/>
  <p:tag name="KSO_WM_TAG_VERSION" val="3.0"/>
  <p:tag name="KSO_WM_BEAUTIFY_FLAG" val="#wm#"/>
  <p:tag name="KSO_WM_TEMPLATE_CATEGORY" val="diagram"/>
  <p:tag name="KSO_WM_TEMPLATE_INDEX" val="20231983"/>
  <p:tag name="KSO_WM_SLIDE_TYPE" val="text"/>
  <p:tag name="KSO_WM_SLIDE_SUBTYPE" val="diag"/>
  <p:tag name="KSO_WM_SLIDE_SIZE" val="850.394*309.629"/>
  <p:tag name="KSO_WM_SLIDE_POSITION" val="54.8032*148.77"/>
  <p:tag name="KSO_WM_SLIDE_LAYOUT" val="a_l"/>
  <p:tag name="KSO_WM_SLIDE_LAYOUT_CNT" val="1_1"/>
  <p:tag name="KSO_WM_SPECIAL_SOURCE" val="bdnull"/>
  <p:tag name="KSO_WM_DIAGRAM_GROUP_CODE" val="l1-1"/>
  <p:tag name="KSO_WM_SLIDE_DIAGTYPE" val="l"/>
</p:tagLst>
</file>

<file path=ppt/tags/tag34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diagram20231983_2*a*1"/>
  <p:tag name="KSO_WM_TEMPLATE_CATEGORY" val="diagram"/>
  <p:tag name="KSO_WM_TEMPLATE_INDEX" val="20231983"/>
  <p:tag name="KSO_WM_UNIT_LAYERLEVEL" val="1"/>
  <p:tag name="KSO_WM_TAG_VERSION" val="3.0"/>
  <p:tag name="KSO_WM_BEAUTIFY_FLAG" val="#wm#"/>
  <p:tag name="KSO_WM_DIAGRAM_GROUP_CODE" val="l1-1"/>
  <p:tag name="KSO_WM_UNIT_PRESET_TEXT" val="单击此处添加标题"/>
  <p:tag name="KSO_WM_UNIT_TEXT_TYPE" val="1"/>
  <p:tag name="KSO_WM_UNIT_TEXT_FILL_FORE_SCHEMECOLOR_INDEX" val="15"/>
  <p:tag name="KSO_WM_UNIT_TEXT_FILL_TYPE" val="1"/>
  <p:tag name="KSO_WM_UNIT_USESOURCEFORMAT_APPLY" val="1"/>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983_2*l_h_i*1_1_3"/>
  <p:tag name="KSO_WM_TEMPLATE_CATEGORY" val="diagram"/>
  <p:tag name="KSO_WM_TEMPLATE_INDEX" val="20231983"/>
  <p:tag name="KSO_WM_UNIT_LAYERLEVEL" val="1_1_1"/>
  <p:tag name="KSO_WM_TAG_VERSION" val="3.0"/>
  <p:tag name="KSO_WM_BEAUTIFY_FLAG" val="#wm#"/>
  <p:tag name="KSO_WM_UNIT_TYPE" val="l_h_i"/>
  <p:tag name="KSO_WM_UNIT_INDEX" val="1_1_3"/>
  <p:tag name="KSO_WM_DIAGRAM_VERSION" val="3"/>
  <p:tag name="KSO_WM_DIAGRAM_COLOR_TEXT_CAN_REMOVE" val="n"/>
  <p:tag name="KSO_WM_DIAGRAM_GROUP_CODE" val="l1-1"/>
  <p:tag name="KSO_WM_DIAGRAM_COLOR_TRICK" val="1"/>
  <p:tag name="KSO_WM_DIAGRAM_MAX_ITEMCNT" val="4"/>
  <p:tag name="KSO_WM_DIAGRAM_MIN_ITEMCNT" val="3"/>
  <p:tag name="KSO_WM_DIAGRAM_VIRTUALLY_FRAME" val="{&quot;height&quot;:337.2050476074219,&quot;left&quot;:54.803149606299215,&quot;top&quot;:134.99672816479296,&quot;width&quot;:850.4004724409449}"/>
  <p:tag name="KSO_WM_DIAGRAM_COLOR_MATCH_VALUE" val="{&quot;shape&quot;:{&quot;fill&quot;:{&quot;gradient&quot;:[{&quot;brightness&quot;:0,&quot;colorType&quot;:1,&quot;foreColorIndex&quot;:5,&quot;pos&quot;:0,&quot;transparency&quot;:0},{&quot;brightness&quot;:-0.10000000149011612,&quot;colorType&quot;:1,&quot;foreColorIndex&quot;:5,&quot;pos&quot;:1,&quot;transparency&quot;:0}],&quot;type&quot;:3},&quot;glow&quot;:{&quot;colorType&quot;:0},&quot;line&quot;:{&quot;solidLine&quot;:{&quot;brightness&quot;:0,&quot;colorType&quot;:1,&quot;foreColorIndex&quot;:13,&quot;transparency&quot;:0.8500000238418579},&quot;type&quot;:1},&quot;shadow&quot;:{&quot;brightness&quot;:0,&quot;colorType&quot;:1,&quot;foreColorIndex&quot;:13,&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 val="13"/>
  <p:tag name="KSO_WM_UNIT_LINE_FILL_TYPE" val="2"/>
  <p:tag name="KSO_WM_UNIT_SHADOW_SCHEMECOLOR_INDEX" val="13"/>
  <p:tag name="KSO_WM_UNIT_TEXT_FILL_FORE_SCHEMECOLOR_INDEX" val="2"/>
  <p:tag name="KSO_WM_UNIT_TEXT_FILL_TYPE" val="1"/>
  <p:tag name="KSO_WM_UNIT_USESOURCEFORMAT_APPLY" val="1"/>
</p:tagLst>
</file>

<file path=ppt/tags/tag347.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EXT_CAN_REMOVE" val="n"/>
  <p:tag name="KSO_WM_UNIT_SUBTYPE" val="a"/>
  <p:tag name="KSO_WM_UNIT_NOCLEAR" val="0"/>
  <p:tag name="KSO_WM_UNIT_VALUE" val="41"/>
  <p:tag name="KSO_WM_UNIT_HIGHLIGHT" val="0"/>
  <p:tag name="KSO_WM_UNIT_COMPATIBLE" val="0"/>
  <p:tag name="KSO_WM_UNIT_DIAGRAM_ISNUMVISUAL" val="0"/>
  <p:tag name="KSO_WM_UNIT_DIAGRAM_ISREFERUNIT" val="0"/>
  <p:tag name="KSO_WM_UNIT_TYPE" val="l_h_f"/>
  <p:tag name="KSO_WM_UNIT_INDEX" val="1_1_1"/>
  <p:tag name="KSO_WM_UNIT_ID" val="diagram20231983_2*l_h_f*1_1_1"/>
  <p:tag name="KSO_WM_TEMPLATE_CATEGORY" val="diagram"/>
  <p:tag name="KSO_WM_TEMPLATE_INDEX" val="20231983"/>
  <p:tag name="KSO_WM_UNIT_LAYERLEVEL" val="1_1_1"/>
  <p:tag name="KSO_WM_TAG_VERSION" val="3.0"/>
  <p:tag name="KSO_WM_BEAUTIFY_FLAG" val="#wm#"/>
  <p:tag name="KSO_WM_DIAGRAM_MAX_ITEMCNT" val="4"/>
  <p:tag name="KSO_WM_DIAGRAM_MIN_ITEMCNT" val="3"/>
  <p:tag name="KSO_WM_DIAGRAM_VIRTUALLY_FRAME" val="{&quot;height&quot;:337.2050476074219,&quot;left&quot;:54.803149606299215,&quot;top&quot;:134.99672816479296,&quot;width&quot;:850.40047244094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GROUP_CODE" val="l1-1"/>
  <p:tag name="KSO_WM_DIAGRAM_COLOR_TRICK" val="1"/>
  <p:tag name="KSO_WM_UNIT_PRESET_TEXT" val="单击此处输入你的项正文，文字是您思想的提炼，请尽量言简意赅。"/>
  <p:tag name="KSO_WM_UNIT_TEXT_FILL_FORE_SCHEMECOLOR_INDEX" val="1"/>
  <p:tag name="KSO_WM_UNIT_TEXT_FILL_TYPE" val="1"/>
  <p:tag name="KSO_WM_UNIT_TEXT_TYPE" val="1"/>
  <p:tag name="KSO_WM_UNIT_USESOURCEFORMAT_APPLY" val="1"/>
</p:tagLst>
</file>

<file path=ppt/tags/tag3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983_2*l_h_a*1_1_1"/>
  <p:tag name="KSO_WM_TEMPLATE_CATEGORY" val="diagram"/>
  <p:tag name="KSO_WM_TEMPLATE_INDEX" val="20231983"/>
  <p:tag name="KSO_WM_UNIT_LAYERLEVEL" val="1_1_1"/>
  <p:tag name="KSO_WM_TAG_VERSION" val="3.0"/>
  <p:tag name="KSO_WM_BEAUTIFY_FLAG" val="#wm#"/>
  <p:tag name="KSO_WM_UNIT_TEXT_FILL_FORE_SCHEMECOLOR_INDEX_BRIGHTNESS" val="0.15"/>
  <p:tag name="KSO_WM_DIAGRAM_VERSION" val="3"/>
  <p:tag name="KSO_WM_DIAGRAM_COLOR_TEXT_CAN_REMOVE" val="n"/>
  <p:tag name="KSO_WM_DIAGRAM_MAX_ITEMCNT" val="4"/>
  <p:tag name="KSO_WM_DIAGRAM_MIN_ITEMCNT" val="3"/>
  <p:tag name="KSO_WM_DIAGRAM_VIRTUALLY_FRAME" val="{&quot;height&quot;:337.2050476074219,&quot;left&quot;:54.803149606299215,&quot;top&quot;:134.99672816479296,&quot;width&quot;:850.40047244094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GROUP_CODE" val="l1-1"/>
  <p:tag name="KSO_WM_DIAGRAM_COLOR_TRICK" val="1"/>
  <p:tag name="KSO_WM_UNIT_PRESET_TEXT" val="此处添加项标题"/>
  <p:tag name="KSO_WM_UNIT_TEXT_FILL_FORE_SCHEMECOLOR_INDEX" val="1"/>
  <p:tag name="KSO_WM_UNIT_TEXT_FILL_TYPE" val="1"/>
  <p:tag name="KSO_WM_UNIT_TEXT_TYPE" val="1"/>
  <p:tag name="KSO_WM_UNIT_USESOURCEFORMAT_APPLY" val="1"/>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983_2*l_h_i*1_1_2"/>
  <p:tag name="KSO_WM_TEMPLATE_CATEGORY" val="diagram"/>
  <p:tag name="KSO_WM_TEMPLATE_INDEX" val="20231983"/>
  <p:tag name="KSO_WM_UNIT_LAYERLEVEL" val="1_1_1"/>
  <p:tag name="KSO_WM_TAG_VERSION" val="3.0"/>
  <p:tag name="KSO_WM_BEAUTIFY_FLAG" val="#wm#"/>
  <p:tag name="KSO_WM_UNIT_TYPE" val="l_h_i"/>
  <p:tag name="KSO_WM_UNIT_INDEX" val="1_1_2"/>
  <p:tag name="KSO_WM_DIAGRAM_VERSION" val="3"/>
  <p:tag name="KSO_WM_DIAGRAM_COLOR_TEXT_CAN_REMOVE" val="n"/>
  <p:tag name="KSO_WM_DIAGRAM_GROUP_CODE" val="l1-1"/>
  <p:tag name="KSO_WM_DIAGRAM_COLOR_TRICK" val="1"/>
  <p:tag name="KSO_WM_DIAGRAM_MAX_ITEMCNT" val="4"/>
  <p:tag name="KSO_WM_DIAGRAM_MIN_ITEMCNT" val="3"/>
  <p:tag name="KSO_WM_DIAGRAM_VIRTUALLY_FRAME" val="{&quot;height&quot;:337.2050476074219,&quot;left&quot;:54.803149606299215,&quot;top&quot;:134.99672816479296,&quot;width&quot;:850.4004724409449}"/>
  <p:tag name="KSO_WM_DIAGRAM_COLOR_MATCH_VALUE" val="{&quot;shape&quot;:{&quot;fill&quot;:{&quot;type&quot;:0},&quot;glow&quot;:{&quot;colorType&quot;:0},&quot;line&quot;:{&quot;solidLine&quot;:{&quot;brightness&quot;:0,&quot;colorType&quot;:2,&quot;rgb&quot;:&quot;#ffffff&quot;,&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UNIT_TYPE" val="i"/>
  <p:tag name="KSO_WM_UNIT_INDEX" val="20"/>
  <p:tag name="KSO_WM_BEAUTIFY_FLAG" val="#wm#"/>
  <p:tag name="KSO_WM_TAG_VERSION" val="3.0"/>
  <p:tag name="KSO_WM_UNIT_ID" val="_1*i*2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983_2*l_h_i*1_1_1"/>
  <p:tag name="KSO_WM_TEMPLATE_CATEGORY" val="diagram"/>
  <p:tag name="KSO_WM_TEMPLATE_INDEX" val="20231983"/>
  <p:tag name="KSO_WM_UNIT_LAYERLEVEL" val="1_1_1"/>
  <p:tag name="KSO_WM_TAG_VERSION" val="3.0"/>
  <p:tag name="KSO_WM_BEAUTIFY_FLAG" val="#wm#"/>
  <p:tag name="KSO_WM_UNIT_SUBTYPE" val="d"/>
  <p:tag name="KSO_WM_UNIT_TYPE" val="l_h_i"/>
  <p:tag name="KSO_WM_UNIT_INDEX" val="1_1_1"/>
  <p:tag name="KSO_WM_DIAGRAM_VERSION" val="3"/>
  <p:tag name="KSO_WM_DIAGRAM_COLOR_TEXT_CAN_REMOVE" val="n"/>
  <p:tag name="KSO_WM_DIAGRAM_GROUP_CODE" val="l1-1"/>
  <p:tag name="KSO_WM_DIAGRAM_COLOR_TRICK" val="1"/>
  <p:tag name="KSO_WM_DIAGRAM_MAX_ITEMCNT" val="4"/>
  <p:tag name="KSO_WM_DIAGRAM_MIN_ITEMCNT" val="3"/>
  <p:tag name="KSO_WM_DIAGRAM_VIRTUALLY_FRAME" val="{&quot;height&quot;:337.2050476074219,&quot;left&quot;:54.803149606299215,&quot;top&quot;:134.99672816479296,&quot;width&quot;:850.40047244094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1"/>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983_2*l_h_i*1_2_3"/>
  <p:tag name="KSO_WM_TEMPLATE_CATEGORY" val="diagram"/>
  <p:tag name="KSO_WM_TEMPLATE_INDEX" val="20231983"/>
  <p:tag name="KSO_WM_UNIT_LAYERLEVEL" val="1_1_1"/>
  <p:tag name="KSO_WM_TAG_VERSION" val="3.0"/>
  <p:tag name="KSO_WM_BEAUTIFY_FLAG" val="#wm#"/>
  <p:tag name="KSO_WM_UNIT_TYPE" val="l_h_i"/>
  <p:tag name="KSO_WM_UNIT_INDEX" val="1_2_3"/>
  <p:tag name="KSO_WM_DIAGRAM_VERSION" val="3"/>
  <p:tag name="KSO_WM_DIAGRAM_COLOR_TEXT_CAN_REMOVE" val="n"/>
  <p:tag name="KSO_WM_DIAGRAM_GROUP_CODE" val="l1-1"/>
  <p:tag name="KSO_WM_DIAGRAM_COLOR_TRICK" val="1"/>
  <p:tag name="KSO_WM_DIAGRAM_MAX_ITEMCNT" val="4"/>
  <p:tag name="KSO_WM_DIAGRAM_MIN_ITEMCNT" val="3"/>
  <p:tag name="KSO_WM_DIAGRAM_VIRTUALLY_FRAME" val="{&quot;height&quot;:337.2050476074219,&quot;left&quot;:54.803149606299215,&quot;top&quot;:134.99672816479296,&quot;width&quot;:850.4004724409449}"/>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13,&quot;transparency&quot;:0.8500000238418579},&quot;type&quot;:1},&quot;shadow&quot;:{&quot;brightness&quot;:0,&quot;colorType&quot;:1,&quot;foreColorIndex&quot;:13,&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13"/>
  <p:tag name="KSO_WM_UNIT_LINE_FILL_TYPE" val="2"/>
  <p:tag name="KSO_WM_UNIT_SHADOW_SCHEMECOLOR_INDEX" val="13"/>
  <p:tag name="KSO_WM_UNIT_TEXT_FILL_FORE_SCHEMECOLOR_INDEX" val="2"/>
  <p:tag name="KSO_WM_UNIT_TEXT_FILL_TYPE" val="1"/>
  <p:tag name="KSO_WM_UNIT_USESOURCEFORMAT_APPLY" val="1"/>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983_2*l_h_i*1_2_1"/>
  <p:tag name="KSO_WM_TEMPLATE_CATEGORY" val="diagram"/>
  <p:tag name="KSO_WM_TEMPLATE_INDEX" val="20231983"/>
  <p:tag name="KSO_WM_UNIT_LAYERLEVEL" val="1_1_1"/>
  <p:tag name="KSO_WM_TAG_VERSION" val="3.0"/>
  <p:tag name="KSO_WM_BEAUTIFY_FLAG" val="#wm#"/>
  <p:tag name="KSO_WM_UNIT_SUBTYPE" val="d"/>
  <p:tag name="KSO_WM_UNIT_TYPE" val="l_h_i"/>
  <p:tag name="KSO_WM_UNIT_INDEX" val="1_2_1"/>
  <p:tag name="KSO_WM_DIAGRAM_VERSION" val="3"/>
  <p:tag name="KSO_WM_DIAGRAM_COLOR_TEXT_CAN_REMOVE" val="n"/>
  <p:tag name="KSO_WM_DIAGRAM_GROUP_CODE" val="l1-1"/>
  <p:tag name="KSO_WM_DIAGRAM_COLOR_TRICK" val="1"/>
  <p:tag name="KSO_WM_DIAGRAM_MAX_ITEMCNT" val="4"/>
  <p:tag name="KSO_WM_DIAGRAM_MIN_ITEMCNT" val="3"/>
  <p:tag name="KSO_WM_DIAGRAM_VIRTUALLY_FRAME" val="{&quot;height&quot;:337.2050476074219,&quot;left&quot;:54.803149606299215,&quot;top&quot;:134.99672816479296,&quot;width&quot;:850.40047244094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bfbfbf&quot;,&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983_2*l_h_i*1_2_2"/>
  <p:tag name="KSO_WM_TEMPLATE_CATEGORY" val="diagram"/>
  <p:tag name="KSO_WM_TEMPLATE_INDEX" val="20231983"/>
  <p:tag name="KSO_WM_UNIT_LAYERLEVEL" val="1_1_1"/>
  <p:tag name="KSO_WM_TAG_VERSION" val="3.0"/>
  <p:tag name="KSO_WM_BEAUTIFY_FLAG" val="#wm#"/>
  <p:tag name="KSO_WM_UNIT_TYPE" val="l_h_i"/>
  <p:tag name="KSO_WM_UNIT_INDEX" val="1_2_2"/>
  <p:tag name="KSO_WM_DIAGRAM_VERSION" val="3"/>
  <p:tag name="KSO_WM_DIAGRAM_COLOR_TEXT_CAN_REMOVE" val="n"/>
  <p:tag name="KSO_WM_DIAGRAM_GROUP_CODE" val="l1-1"/>
  <p:tag name="KSO_WM_DIAGRAM_COLOR_TRICK" val="1"/>
  <p:tag name="KSO_WM_DIAGRAM_MAX_ITEMCNT" val="4"/>
  <p:tag name="KSO_WM_DIAGRAM_MIN_ITEMCNT" val="3"/>
  <p:tag name="KSO_WM_DIAGRAM_VIRTUALLY_FRAME" val="{&quot;height&quot;:337.2050476074219,&quot;left&quot;:54.803149606299215,&quot;top&quot;:134.99672816479296,&quot;width&quot;:850.4004724409449}"/>
  <p:tag name="KSO_WM_DIAGRAM_COLOR_MATCH_VALUE" val="{&quot;shape&quot;:{&quot;fill&quot;:{&quot;type&quot;:0},&quot;glow&quot;:{&quot;colorType&quot;:0},&quot;line&quot;:{&quot;solidLine&quot;:{&quot;brightness&quot;:0,&quot;colorType&quot;:2,&quot;rgb&quot;:&quot;#bfbfbf&quot;,&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1"/>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983_2*l_h_i*1_3_3"/>
  <p:tag name="KSO_WM_TEMPLATE_CATEGORY" val="diagram"/>
  <p:tag name="KSO_WM_TEMPLATE_INDEX" val="20231983"/>
  <p:tag name="KSO_WM_UNIT_LAYERLEVEL" val="1_1_1"/>
  <p:tag name="KSO_WM_TAG_VERSION" val="3.0"/>
  <p:tag name="KSO_WM_BEAUTIFY_FLAG" val="#wm#"/>
  <p:tag name="KSO_WM_UNIT_TYPE" val="l_h_i"/>
  <p:tag name="KSO_WM_UNIT_INDEX" val="1_3_3"/>
  <p:tag name="KSO_WM_DIAGRAM_VERSION" val="3"/>
  <p:tag name="KSO_WM_DIAGRAM_COLOR_TEXT_CAN_REMOVE" val="n"/>
  <p:tag name="KSO_WM_DIAGRAM_GROUP_CODE" val="l1-1"/>
  <p:tag name="KSO_WM_DIAGRAM_COLOR_TRICK" val="1"/>
  <p:tag name="KSO_WM_DIAGRAM_MAX_ITEMCNT" val="4"/>
  <p:tag name="KSO_WM_DIAGRAM_MIN_ITEMCNT" val="3"/>
  <p:tag name="KSO_WM_DIAGRAM_VIRTUALLY_FRAME" val="{&quot;height&quot;:337.2050476074219,&quot;left&quot;:54.803149606299215,&quot;top&quot;:134.99672816479296,&quot;width&quot;:850.4004724409449}"/>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13,&quot;transparency&quot;:0.8500000238418579},&quot;type&quot;:1},&quot;shadow&quot;:{&quot;brightness&quot;:0,&quot;colorType&quot;:1,&quot;foreColorIndex&quot;:13,&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13"/>
  <p:tag name="KSO_WM_UNIT_LINE_FILL_TYPE" val="2"/>
  <p:tag name="KSO_WM_UNIT_SHADOW_SCHEMECOLOR_INDEX" val="13"/>
  <p:tag name="KSO_WM_UNIT_TEXT_FILL_FORE_SCHEMECOLOR_INDEX" val="2"/>
  <p:tag name="KSO_WM_UNIT_TEXT_FILL_TYPE" val="1"/>
  <p:tag name="KSO_WM_UNIT_USESOURCEFORMAT_APPLY" val="1"/>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983_2*l_h_i*1_3_1"/>
  <p:tag name="KSO_WM_TEMPLATE_CATEGORY" val="diagram"/>
  <p:tag name="KSO_WM_TEMPLATE_INDEX" val="20231983"/>
  <p:tag name="KSO_WM_UNIT_LAYERLEVEL" val="1_1_1"/>
  <p:tag name="KSO_WM_TAG_VERSION" val="3.0"/>
  <p:tag name="KSO_WM_BEAUTIFY_FLAG" val="#wm#"/>
  <p:tag name="KSO_WM_UNIT_SUBTYPE" val="d"/>
  <p:tag name="KSO_WM_UNIT_TYPE" val="l_h_i"/>
  <p:tag name="KSO_WM_UNIT_INDEX" val="1_3_1"/>
  <p:tag name="KSO_WM_DIAGRAM_VERSION" val="3"/>
  <p:tag name="KSO_WM_DIAGRAM_COLOR_TEXT_CAN_REMOVE" val="n"/>
  <p:tag name="KSO_WM_DIAGRAM_GROUP_CODE" val="l1-1"/>
  <p:tag name="KSO_WM_DIAGRAM_COLOR_TRICK" val="1"/>
  <p:tag name="KSO_WM_DIAGRAM_MAX_ITEMCNT" val="4"/>
  <p:tag name="KSO_WM_DIAGRAM_MIN_ITEMCNT" val="3"/>
  <p:tag name="KSO_WM_DIAGRAM_VIRTUALLY_FRAME" val="{&quot;height&quot;:337.2050476074219,&quot;left&quot;:54.803149606299215,&quot;top&quot;:134.99672816479296,&quot;width&quot;:850.40047244094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bfbfbf&quot;,&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983_2*l_h_i*1_3_2"/>
  <p:tag name="KSO_WM_TEMPLATE_CATEGORY" val="diagram"/>
  <p:tag name="KSO_WM_TEMPLATE_INDEX" val="20231983"/>
  <p:tag name="KSO_WM_UNIT_LAYERLEVEL" val="1_1_1"/>
  <p:tag name="KSO_WM_TAG_VERSION" val="3.0"/>
  <p:tag name="KSO_WM_BEAUTIFY_FLAG" val="#wm#"/>
  <p:tag name="KSO_WM_UNIT_TYPE" val="l_h_i"/>
  <p:tag name="KSO_WM_UNIT_INDEX" val="1_3_2"/>
  <p:tag name="KSO_WM_DIAGRAM_VERSION" val="3"/>
  <p:tag name="KSO_WM_DIAGRAM_COLOR_TEXT_CAN_REMOVE" val="n"/>
  <p:tag name="KSO_WM_DIAGRAM_GROUP_CODE" val="l1-1"/>
  <p:tag name="KSO_WM_DIAGRAM_COLOR_TRICK" val="1"/>
  <p:tag name="KSO_WM_DIAGRAM_MAX_ITEMCNT" val="4"/>
  <p:tag name="KSO_WM_DIAGRAM_MIN_ITEMCNT" val="3"/>
  <p:tag name="KSO_WM_DIAGRAM_VIRTUALLY_FRAME" val="{&quot;height&quot;:337.2050476074219,&quot;left&quot;:54.803149606299215,&quot;top&quot;:134.99672816479296,&quot;width&quot;:850.4004724409449}"/>
  <p:tag name="KSO_WM_DIAGRAM_COLOR_MATCH_VALUE" val="{&quot;shape&quot;:{&quot;fill&quot;:{&quot;type&quot;:0},&quot;glow&quot;:{&quot;colorType&quot;:0},&quot;line&quot;:{&quot;solidLine&quot;:{&quot;brightness&quot;:0,&quot;colorType&quot;:2,&quot;rgb&quot;:&quot;#bfbfbf&quot;,&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1"/>
</p:tagLst>
</file>

<file path=ppt/tags/tag357.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EXT_CAN_REMOVE" val="n"/>
  <p:tag name="KSO_WM_UNIT_SUBTYPE" val="a"/>
  <p:tag name="KSO_WM_UNIT_NOCLEAR" val="0"/>
  <p:tag name="KSO_WM_UNIT_VALUE" val="41"/>
  <p:tag name="KSO_WM_UNIT_HIGHLIGHT" val="0"/>
  <p:tag name="KSO_WM_UNIT_COMPATIBLE" val="0"/>
  <p:tag name="KSO_WM_UNIT_DIAGRAM_ISNUMVISUAL" val="0"/>
  <p:tag name="KSO_WM_UNIT_DIAGRAM_ISREFERUNIT" val="0"/>
  <p:tag name="KSO_WM_UNIT_TYPE" val="l_h_f"/>
  <p:tag name="KSO_WM_UNIT_INDEX" val="1_2_1"/>
  <p:tag name="KSO_WM_UNIT_ID" val="diagram20231983_2*l_h_f*1_2_1"/>
  <p:tag name="KSO_WM_TEMPLATE_CATEGORY" val="diagram"/>
  <p:tag name="KSO_WM_TEMPLATE_INDEX" val="20231983"/>
  <p:tag name="KSO_WM_UNIT_LAYERLEVEL" val="1_1_1"/>
  <p:tag name="KSO_WM_TAG_VERSION" val="3.0"/>
  <p:tag name="KSO_WM_BEAUTIFY_FLAG" val="#wm#"/>
  <p:tag name="KSO_WM_DIAGRAM_MAX_ITEMCNT" val="4"/>
  <p:tag name="KSO_WM_DIAGRAM_MIN_ITEMCNT" val="3"/>
  <p:tag name="KSO_WM_DIAGRAM_VIRTUALLY_FRAME" val="{&quot;height&quot;:337.2050476074219,&quot;left&quot;:54.803149606299215,&quot;top&quot;:134.99672816479296,&quot;width&quot;:850.40047244094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DIAGRAM_GROUP_CODE" val="l1-1"/>
  <p:tag name="KSO_WM_DIAGRAM_COLOR_TRICK" val="1"/>
  <p:tag name="KSO_WM_UNIT_PRESET_TEXT" val="单击此处输入你的项正文，文字是您思想的提炼，请尽量言简意赅。"/>
  <p:tag name="KSO_WM_UNIT_TEXT_FILL_FORE_SCHEMECOLOR_INDEX" val="1"/>
  <p:tag name="KSO_WM_UNIT_TEXT_FILL_TYPE" val="1"/>
  <p:tag name="KSO_WM_UNIT_TEXT_TYPE" val="1"/>
  <p:tag name="KSO_WM_UNIT_USESOURCEFORMAT_APPLY" val="1"/>
</p:tagLst>
</file>

<file path=ppt/tags/tag3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983_2*l_h_a*1_2_1"/>
  <p:tag name="KSO_WM_TEMPLATE_CATEGORY" val="diagram"/>
  <p:tag name="KSO_WM_TEMPLATE_INDEX" val="20231983"/>
  <p:tag name="KSO_WM_UNIT_LAYERLEVEL" val="1_1_1"/>
  <p:tag name="KSO_WM_TAG_VERSION" val="3.0"/>
  <p:tag name="KSO_WM_BEAUTIFY_FLAG" val="#wm#"/>
  <p:tag name="KSO_WM_UNIT_TEXT_FILL_FORE_SCHEMECOLOR_INDEX_BRIGHTNESS" val="0.15"/>
  <p:tag name="KSO_WM_DIAGRAM_VERSION" val="3"/>
  <p:tag name="KSO_WM_DIAGRAM_COLOR_TEXT_CAN_REMOVE" val="n"/>
  <p:tag name="KSO_WM_DIAGRAM_MAX_ITEMCNT" val="4"/>
  <p:tag name="KSO_WM_DIAGRAM_MIN_ITEMCNT" val="3"/>
  <p:tag name="KSO_WM_DIAGRAM_VIRTUALLY_FRAME" val="{&quot;height&quot;:337.2050476074219,&quot;left&quot;:54.803149606299215,&quot;top&quot;:134.99672816479296,&quot;width&quot;:850.40047244094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GROUP_CODE" val="l1-1"/>
  <p:tag name="KSO_WM_DIAGRAM_COLOR_TRICK" val="1"/>
  <p:tag name="KSO_WM_UNIT_PRESET_TEXT" val="此处添加项标题"/>
  <p:tag name="KSO_WM_UNIT_TEXT_FILL_FORE_SCHEMECOLOR_INDEX" val="1"/>
  <p:tag name="KSO_WM_UNIT_TEXT_FILL_TYPE" val="1"/>
  <p:tag name="KSO_WM_UNIT_TEXT_TYPE" val="1"/>
  <p:tag name="KSO_WM_UNIT_USESOURCEFORMAT_APPLY" val="1"/>
</p:tagLst>
</file>

<file path=ppt/tags/tag359.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EXT_CAN_REMOVE" val="n"/>
  <p:tag name="KSO_WM_UNIT_SUBTYPE" val="a"/>
  <p:tag name="KSO_WM_UNIT_NOCLEAR" val="0"/>
  <p:tag name="KSO_WM_UNIT_VALUE" val="41"/>
  <p:tag name="KSO_WM_UNIT_HIGHLIGHT" val="0"/>
  <p:tag name="KSO_WM_UNIT_COMPATIBLE" val="0"/>
  <p:tag name="KSO_WM_UNIT_DIAGRAM_ISNUMVISUAL" val="0"/>
  <p:tag name="KSO_WM_UNIT_DIAGRAM_ISREFERUNIT" val="0"/>
  <p:tag name="KSO_WM_UNIT_TYPE" val="l_h_f"/>
  <p:tag name="KSO_WM_UNIT_INDEX" val="1_3_1"/>
  <p:tag name="KSO_WM_UNIT_ID" val="diagram20231983_2*l_h_f*1_3_1"/>
  <p:tag name="KSO_WM_TEMPLATE_CATEGORY" val="diagram"/>
  <p:tag name="KSO_WM_TEMPLATE_INDEX" val="20231983"/>
  <p:tag name="KSO_WM_UNIT_LAYERLEVEL" val="1_1_1"/>
  <p:tag name="KSO_WM_TAG_VERSION" val="3.0"/>
  <p:tag name="KSO_WM_DIAGRAM_MAX_ITEMCNT" val="4"/>
  <p:tag name="KSO_WM_DIAGRAM_MIN_ITEMCNT" val="3"/>
  <p:tag name="KSO_WM_DIAGRAM_VIRTUALLY_FRAME" val="{&quot;height&quot;:337.2050476074219,&quot;left&quot;:54.803149606299215,&quot;top&quot;:134.99672816479296,&quot;width&quot;:850.40047244094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DIAGRAM_GROUP_CODE" val="l1-1"/>
  <p:tag name="KSO_WM_DIAGRAM_COLOR_TRICK" val="1"/>
  <p:tag name="KSO_WM_UNIT_PRESET_TEXT" val="单击此处输入你的项正文，文字是您思想的提炼，请尽量言简意赅。"/>
  <p:tag name="KSO_WM_UNIT_TEXT_FILL_FORE_SCHEMECOLOR_INDEX" val="1"/>
  <p:tag name="KSO_WM_UNIT_TEXT_FILL_TYPE" val="1"/>
  <p:tag name="KSO_WM_UNIT_TEXT_TYPE" val="1"/>
  <p:tag name="KSO_WM_UNIT_USESOURCEFORMAT_APPLY" val="1"/>
</p:tagLst>
</file>

<file path=ppt/tags/tag36.xml><?xml version="1.0" encoding="utf-8"?>
<p:tagLst xmlns:a="http://schemas.openxmlformats.org/drawingml/2006/main" xmlns:r="http://schemas.openxmlformats.org/officeDocument/2006/relationships" xmlns:p="http://schemas.openxmlformats.org/presentationml/2006/main">
  <p:tag name="KSO_WM_UNIT_TYPE" val="i"/>
  <p:tag name="KSO_WM_UNIT_INDEX" val="8"/>
  <p:tag name="KSO_WM_BEAUTIFY_FLAG" val="#wm#"/>
  <p:tag name="KSO_WM_TAG_VERSION" val="3.0"/>
  <p:tag name="KSO_WM_UNIT_ID" val="_1*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6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983_2*l_h_a*1_3_1"/>
  <p:tag name="KSO_WM_TEMPLATE_CATEGORY" val="diagram"/>
  <p:tag name="KSO_WM_TEMPLATE_INDEX" val="20231983"/>
  <p:tag name="KSO_WM_UNIT_LAYERLEVEL" val="1_1_1"/>
  <p:tag name="KSO_WM_TAG_VERSION" val="3.0"/>
  <p:tag name="KSO_WM_BEAUTIFY_FLAG" val="#wm#"/>
  <p:tag name="KSO_WM_UNIT_TEXT_FILL_FORE_SCHEMECOLOR_INDEX_BRIGHTNESS" val="0.15"/>
  <p:tag name="KSO_WM_DIAGRAM_VERSION" val="3"/>
  <p:tag name="KSO_WM_DIAGRAM_COLOR_TEXT_CAN_REMOVE" val="n"/>
  <p:tag name="KSO_WM_DIAGRAM_MAX_ITEMCNT" val="4"/>
  <p:tag name="KSO_WM_DIAGRAM_MIN_ITEMCNT" val="3"/>
  <p:tag name="KSO_WM_DIAGRAM_VIRTUALLY_FRAME" val="{&quot;height&quot;:337.2050476074219,&quot;left&quot;:54.803149606299215,&quot;top&quot;:134.99672816479296,&quot;width&quot;:850.40047244094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GROUP_CODE" val="l1-1"/>
  <p:tag name="KSO_WM_DIAGRAM_COLOR_TRICK" val="1"/>
  <p:tag name="KSO_WM_UNIT_PRESET_TEXT" val="此处添加项标题"/>
  <p:tag name="KSO_WM_UNIT_TEXT_FILL_FORE_SCHEMECOLOR_INDEX" val="1"/>
  <p:tag name="KSO_WM_UNIT_TEXT_FILL_TYPE" val="1"/>
  <p:tag name="KSO_WM_UNIT_TEXT_TYPE" val="1"/>
  <p:tag name="KSO_WM_UNIT_USESOURCEFORMAT_APPLY" val="1"/>
</p:tagLst>
</file>

<file path=ppt/tags/tag3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8440"/>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LAYOUT_INFO" val="{&quot;backgroundInfo&quot;:[{&quot;bottom&quot;:0,&quot;bottomAbs&quot;:false,&quot;left&quot;:0,&quot;leftAbs&quot;:false,&quot;right&quot;:0,&quot;rightAbs&quot;:false,&quot;top&quot;:0.44444444799999999,&quot;topAbs&quot;:false,&quot;type&quot;:&quot;bottomTop&quot;},{&quot;bottom&quot;:0,&quot;bottomAbs&quot;:false,&quot;left&quot;:0,&quot;leftAbs&quot;:false,&quot;right&quot;:0,&quot;rightAbs&quot;:false,&quot;top&quot;:0,&quot;topAbs&quot;:false,&quot;type&quot;:&quot;general&quot;}],&quot;id&quot;:&quot;2022-11-17T17:36:38&quot;,&quot;maxSize&quot;:{&quot;size1&quot;:26.699999999999999},&quot;minSize&quot;:{&quot;size1&quot;:20},&quot;normalSize&quot;:{&quot;size1&quot;:20},&quot;subLayout&quot;:[{&quot;id&quot;:&quot;2022-11-17T17:36:38&quot;,&quot;margin&quot;:{&quot;bottom&quot;:0,&quot;left&quot;:1.6929999589920044,&quot;right&quot;:1.6929999589920044,&quot;top&quot;:1.6929999589920044},&quot;type&quot;:0},{&quot;id&quot;:&quot;2022-11-17T17:36:38&quot;,&quot;margin&quot;:{&quot;bottom&quot;:2.5399999618530273,&quot;left&quot;:2.5399999618530273,&quot;right&quot;:2.5399999618530273,&quot;top&quot;:2.1170001029968262},&quot;type&quot;:0}],&quot;type&quot;:0}"/>
  <p:tag name="KSO_WM_SLIDE_BACKGROUND" val="[&quot;bottomTop&quot;,&quot;general&quot;]"/>
  <p:tag name="KSO_WM_SLIDE_RATIO" val="1.777778"/>
  <p:tag name="KSO_WM_SLIDE_ID" val="custom20238440_1"/>
  <p:tag name="KSO_WM_TEMPLATE_SUBCATEGORY" val="0"/>
  <p:tag name="KSO_WM_TEMPLATE_MASTER_TYPE" val="0"/>
  <p:tag name="KSO_WM_TEMPLATE_COLOR_TYPE" val="0"/>
  <p:tag name="KSO_WM_SLIDE_TYPE" val="text"/>
  <p:tag name="KSO_WM_SLIDE_SUBTYPE" val="pureTxt"/>
  <p:tag name="KSO_WM_SLIDE_ITEM_CNT" val="0"/>
  <p:tag name="KSO_WM_SLIDE_INDEX" val="1"/>
  <p:tag name="KSO_WM_SLIDE_SIZE" val="960*512"/>
  <p:tag name="KSO_WM_SLIDE_POSITION" val="0*28"/>
  <p:tag name="KSO_WM_TAG_VERSION" val="3.0"/>
  <p:tag name="KSO_WM_SLIDE_LAYOUT" val="a_f"/>
  <p:tag name="KSO_WM_SLIDE_LAYOUT_CNT" val="1_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quot;text_align&quot;:&quot;ct&quot;,&quot;text_direction&quot;:&quot;horizontal&quot;,&quot;support_big_font&quot;:false,&quot;picture_toward&quot;:0,&quot;picture_dockside&quot;:[],&quot;fill_id&quot;:&quot;fbc1d1c81b9c4bca8f09873cfc4ac6db&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
  <p:tag name="KSO_WM_CHIP_GROUPID" val="5eda18a25860357932c55e72"/>
  <p:tag name="KSO_WM_CHIP_XID" val="5eda18ef5860357932c55e83"/>
  <p:tag name="KSO_WM_CHIP_DECFILLPROP" val="[]"/>
  <p:tag name="KSO_WM_SLIDE_BK_DARK_LIGHT" val="2"/>
  <p:tag name="KSO_WM_SLIDE_BACKGROUND_TYPE" val="bottomTop"/>
  <p:tag name="KSO_WM_SLIDE_SUPPORT_FEATURE_TYPE" val="0"/>
  <p:tag name="KSO_WM_TEMPLATE_ASSEMBLE_XID" val="637600a50c9383becde15bb6"/>
  <p:tag name="KSO_WM_TEMPLATE_ASSEMBLE_GROUPID" val="637600a50c9383becde15bb6"/>
</p:tagLst>
</file>

<file path=ppt/tags/tag36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3"/>
  <p:tag name="KSO_WM_UNIT_HIGHLIGHT" val="0"/>
  <p:tag name="KSO_WM_UNIT_COMPATIBLE" val="0"/>
  <p:tag name="KSO_WM_UNIT_DIAGRAM_ISNUMVISUAL" val="0"/>
  <p:tag name="KSO_WM_UNIT_DIAGRAM_ISREFERUNIT" val="0"/>
  <p:tag name="KSO_WM_UNIT_TYPE" val="a"/>
  <p:tag name="KSO_WM_UNIT_INDEX" val="1"/>
  <p:tag name="KSO_WM_UNIT_ID" val="custom20238440_1*a*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大标题内容"/>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8440_1*i*1"/>
  <p:tag name="KSO_WM_UNIT_LAYERLEVEL" val="1"/>
  <p:tag name="KSO_WM_TAG_VERSION" val="3.0"/>
  <p:tag name="KSO_WM_BEAUTIFY_FLAG" val="#wm#"/>
  <p:tag name="KSO_WM_UNIT_TYPE" val="i"/>
  <p:tag name="KSO_WM_UNIT_INDEX" val="1"/>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custom"/>
  <p:tag name="KSO_WM_TEMPLATE_INDEX" val="20238440"/>
  <p:tag name="KSO_WM_TEMPLATE_ASSEMBLE_XID" val="637600a50c9383becde15bb6"/>
  <p:tag name="KSO_WM_TEMPLATE_ASSEMBLE_GROUPID" val="637600a50c9383becde15bb6"/>
</p:tagLst>
</file>

<file path=ppt/tags/tag364.xml><?xml version="1.0" encoding="utf-8"?>
<p:tagLst xmlns:a="http://schemas.openxmlformats.org/drawingml/2006/main" xmlns:r="http://schemas.openxmlformats.org/officeDocument/2006/relationships" xmlns:p="http://schemas.openxmlformats.org/presentationml/2006/main">
  <p:tag name="KSO_WM_UNIT_BLOCK" val="0"/>
  <p:tag name="KSO_WM_UNIT_HIGHLIGHT" val="0"/>
  <p:tag name="KSO_WM_UNIT_COMPATIBLE" val="0"/>
  <p:tag name="KSO_WM_UNIT_DIAGRAM_ISNUMVISUAL" val="0"/>
  <p:tag name="KSO_WM_UNIT_DIAGRAM_ISREFERUNIT" val="0"/>
  <p:tag name="KSO_WM_UNIT_TYPE" val="i"/>
  <p:tag name="KSO_WM_UNIT_INDEX" val="2"/>
  <p:tag name="KSO_WM_UNIT_ID" val="custom20238440_1*i*2"/>
  <p:tag name="KSO_WM_TEMPLATE_CATEGORY" val="custom"/>
  <p:tag name="KSO_WM_TEMPLATE_INDEX" val="20238440"/>
  <p:tag name="KSO_WM_UNIT_LAYERLEVEL" val="1"/>
  <p:tag name="KSO_WM_TAG_VERSION" val="3.0"/>
  <p:tag name="KSO_WM_BEAUTIFY_FLAG" val="#wm#"/>
  <p:tag name="KSO_WM_CHIP_GROUPID" val="5eda18a25860357932c55e72"/>
  <p:tag name="KSO_WM_UNIT_SM_LIMIT_TYPE" val="2"/>
  <p:tag name="KSO_WM_UNIT_DECORATE_INFO" val="{&quot;DecorateInfoH&quot;:{&quot;IsAbs&quot;:false},&quot;DecorateInfoW&quot;:{&quot;IsAbs&quot;:false},&quot;DecorateInfoX&quot;:{&quot;IsAbs&quot;:false,&quot;Pos&quot;:1},&quot;DecorateInfoY&quot;:{&quot;IsAbs&quot;:false,&quot;Pos&quot;:1},&quot;ReferentInfo&quot;:{&quot;Id&quot;:&quot;72e7dc758fee4e6db4f5488c2d49ac62&quot;,&quot;X&quot;:{&quot;Pos&quot;:1},&quot;Y&quot;:{&quot;Pos&quot;:1}},&quot;whChangeMode&quot;:0}"/>
  <p:tag name="KSO_WM_UNIT_DEC_AREA_ID" val="0a8fc41e3c7145f98573150470e3ff5e"/>
  <p:tag name="KSO_WM_CHIP_XID" val="5eda18ef5860357932c55e83"/>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VALUE" val="864"/>
  <p:tag name="KSO_WM_TEMPLATE_ASSEMBLE_XID" val="637600a50c9383becde15bb6"/>
  <p:tag name="KSO_WM_TEMPLATE_ASSEMBLE_GROUPID" val="637600a50c9383becde15bb6"/>
</p:tagLst>
</file>

<file path=ppt/tags/tag365.xml><?xml version="1.0" encoding="utf-8"?>
<p:tagLst xmlns:a="http://schemas.openxmlformats.org/drawingml/2006/main" xmlns:r="http://schemas.openxmlformats.org/officeDocument/2006/relationships"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0_1*f*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3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8440"/>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LAYOUT_INFO" val="{&quot;backgroundInfo&quot;:[{&quot;bottom&quot;:0,&quot;bottomAbs&quot;:false,&quot;left&quot;:0,&quot;leftAbs&quot;:false,&quot;right&quot;:0,&quot;rightAbs&quot;:false,&quot;top&quot;:0.44444444799999999,&quot;topAbs&quot;:false,&quot;type&quot;:&quot;bottomTop&quot;},{&quot;bottom&quot;:0,&quot;bottomAbs&quot;:false,&quot;left&quot;:0,&quot;leftAbs&quot;:false,&quot;right&quot;:0,&quot;rightAbs&quot;:false,&quot;top&quot;:0,&quot;topAbs&quot;:false,&quot;type&quot;:&quot;general&quot;}],&quot;id&quot;:&quot;2022-11-17T17:36:38&quot;,&quot;maxSize&quot;:{&quot;size1&quot;:26.699999999999999},&quot;minSize&quot;:{&quot;size1&quot;:20},&quot;normalSize&quot;:{&quot;size1&quot;:20},&quot;subLayout&quot;:[{&quot;id&quot;:&quot;2022-11-17T17:36:38&quot;,&quot;margin&quot;:{&quot;bottom&quot;:0,&quot;left&quot;:1.6929999589920044,&quot;right&quot;:1.6929999589920044,&quot;top&quot;:1.6929999589920044},&quot;type&quot;:0},{&quot;id&quot;:&quot;2022-11-17T17:36:38&quot;,&quot;margin&quot;:{&quot;bottom&quot;:2.5399999618530273,&quot;left&quot;:2.5399999618530273,&quot;right&quot;:2.5399999618530273,&quot;top&quot;:2.1170001029968262},&quot;type&quot;:0}],&quot;type&quot;:0}"/>
  <p:tag name="KSO_WM_SLIDE_BACKGROUND" val="[&quot;bottomTop&quot;,&quot;general&quot;]"/>
  <p:tag name="KSO_WM_SLIDE_RATIO" val="1.777778"/>
  <p:tag name="KSO_WM_SLIDE_ID" val="custom20238440_1"/>
  <p:tag name="KSO_WM_TEMPLATE_SUBCATEGORY" val="0"/>
  <p:tag name="KSO_WM_TEMPLATE_MASTER_TYPE" val="0"/>
  <p:tag name="KSO_WM_TEMPLATE_COLOR_TYPE" val="0"/>
  <p:tag name="KSO_WM_SLIDE_TYPE" val="text"/>
  <p:tag name="KSO_WM_SLIDE_SUBTYPE" val="pureTxt"/>
  <p:tag name="KSO_WM_SLIDE_ITEM_CNT" val="0"/>
  <p:tag name="KSO_WM_SLIDE_INDEX" val="1"/>
  <p:tag name="KSO_WM_SLIDE_SIZE" val="960*512"/>
  <p:tag name="KSO_WM_SLIDE_POSITION" val="0*28"/>
  <p:tag name="KSO_WM_TAG_VERSION" val="3.0"/>
  <p:tag name="KSO_WM_SLIDE_LAYOUT" val="a_f"/>
  <p:tag name="KSO_WM_SLIDE_LAYOUT_CNT" val="1_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quot;text_align&quot;:&quot;ct&quot;,&quot;text_direction&quot;:&quot;horizontal&quot;,&quot;support_big_font&quot;:false,&quot;picture_toward&quot;:0,&quot;picture_dockside&quot;:[],&quot;fill_id&quot;:&quot;fbc1d1c81b9c4bca8f09873cfc4ac6db&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
  <p:tag name="KSO_WM_CHIP_GROUPID" val="5eda18a25860357932c55e72"/>
  <p:tag name="KSO_WM_CHIP_XID" val="5eda18ef5860357932c55e83"/>
  <p:tag name="KSO_WM_CHIP_DECFILLPROP" val="[]"/>
  <p:tag name="KSO_WM_SLIDE_BK_DARK_LIGHT" val="2"/>
  <p:tag name="KSO_WM_SLIDE_BACKGROUND_TYPE" val="bottomTop"/>
  <p:tag name="KSO_WM_SLIDE_SUPPORT_FEATURE_TYPE" val="0"/>
  <p:tag name="KSO_WM_TEMPLATE_ASSEMBLE_XID" val="637600a50c9383becde15bb6"/>
  <p:tag name="KSO_WM_TEMPLATE_ASSEMBLE_GROUPID" val="637600a50c9383becde15bb6"/>
</p:tagLst>
</file>

<file path=ppt/tags/tag36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3"/>
  <p:tag name="KSO_WM_UNIT_HIGHLIGHT" val="0"/>
  <p:tag name="KSO_WM_UNIT_COMPATIBLE" val="0"/>
  <p:tag name="KSO_WM_UNIT_DIAGRAM_ISNUMVISUAL" val="0"/>
  <p:tag name="KSO_WM_UNIT_DIAGRAM_ISREFERUNIT" val="0"/>
  <p:tag name="KSO_WM_UNIT_TYPE" val="a"/>
  <p:tag name="KSO_WM_UNIT_INDEX" val="1"/>
  <p:tag name="KSO_WM_UNIT_ID" val="custom20238440_1*a*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大标题内容"/>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8440_1*i*1"/>
  <p:tag name="KSO_WM_UNIT_LAYERLEVEL" val="1"/>
  <p:tag name="KSO_WM_TAG_VERSION" val="3.0"/>
  <p:tag name="KSO_WM_BEAUTIFY_FLAG" val="#wm#"/>
  <p:tag name="KSO_WM_UNIT_TYPE" val="i"/>
  <p:tag name="KSO_WM_UNIT_INDEX" val="1"/>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custom"/>
  <p:tag name="KSO_WM_TEMPLATE_INDEX" val="20238440"/>
  <p:tag name="KSO_WM_TEMPLATE_ASSEMBLE_XID" val="637600a50c9383becde15bb6"/>
  <p:tag name="KSO_WM_TEMPLATE_ASSEMBLE_GROUPID" val="637600a50c9383becde15bb6"/>
</p:tagLst>
</file>

<file path=ppt/tags/tag369.xml><?xml version="1.0" encoding="utf-8"?>
<p:tagLst xmlns:a="http://schemas.openxmlformats.org/drawingml/2006/main" xmlns:r="http://schemas.openxmlformats.org/officeDocument/2006/relationships" xmlns:p="http://schemas.openxmlformats.org/presentationml/2006/main">
  <p:tag name="KSO_WM_UNIT_BLOCK" val="0"/>
  <p:tag name="KSO_WM_UNIT_HIGHLIGHT" val="0"/>
  <p:tag name="KSO_WM_UNIT_COMPATIBLE" val="0"/>
  <p:tag name="KSO_WM_UNIT_DIAGRAM_ISNUMVISUAL" val="0"/>
  <p:tag name="KSO_WM_UNIT_DIAGRAM_ISREFERUNIT" val="0"/>
  <p:tag name="KSO_WM_UNIT_TYPE" val="i"/>
  <p:tag name="KSO_WM_UNIT_INDEX" val="2"/>
  <p:tag name="KSO_WM_UNIT_ID" val="custom20238440_1*i*2"/>
  <p:tag name="KSO_WM_TEMPLATE_CATEGORY" val="custom"/>
  <p:tag name="KSO_WM_TEMPLATE_INDEX" val="20238440"/>
  <p:tag name="KSO_WM_UNIT_LAYERLEVEL" val="1"/>
  <p:tag name="KSO_WM_TAG_VERSION" val="3.0"/>
  <p:tag name="KSO_WM_BEAUTIFY_FLAG" val="#wm#"/>
  <p:tag name="KSO_WM_CHIP_GROUPID" val="5eda18a25860357932c55e72"/>
  <p:tag name="KSO_WM_UNIT_SM_LIMIT_TYPE" val="2"/>
  <p:tag name="KSO_WM_UNIT_DECORATE_INFO" val="{&quot;DecorateInfoH&quot;:{&quot;IsAbs&quot;:false},&quot;DecorateInfoW&quot;:{&quot;IsAbs&quot;:false},&quot;DecorateInfoX&quot;:{&quot;IsAbs&quot;:false,&quot;Pos&quot;:1},&quot;DecorateInfoY&quot;:{&quot;IsAbs&quot;:false,&quot;Pos&quot;:1},&quot;ReferentInfo&quot;:{&quot;Id&quot;:&quot;72e7dc758fee4e6db4f5488c2d49ac62&quot;,&quot;X&quot;:{&quot;Pos&quot;:1},&quot;Y&quot;:{&quot;Pos&quot;:1}},&quot;whChangeMode&quot;:0}"/>
  <p:tag name="KSO_WM_UNIT_DEC_AREA_ID" val="0a8fc41e3c7145f98573150470e3ff5e"/>
  <p:tag name="KSO_WM_CHIP_XID" val="5eda18ef5860357932c55e83"/>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VALUE" val="864"/>
  <p:tag name="KSO_WM_TEMPLATE_ASSEMBLE_XID" val="637600a50c9383becde15bb6"/>
  <p:tag name="KSO_WM_TEMPLATE_ASSEMBLE_GROUPID" val="637600a50c9383becde15bb6"/>
</p:tagLst>
</file>

<file path=ppt/tags/tag37.xml><?xml version="1.0" encoding="utf-8"?>
<p:tagLst xmlns:a="http://schemas.openxmlformats.org/drawingml/2006/main" xmlns:r="http://schemas.openxmlformats.org/officeDocument/2006/relationships" xmlns:p="http://schemas.openxmlformats.org/presentationml/2006/main">
  <p:tag name="KSO_WM_UNIT_TYPE" val="i"/>
  <p:tag name="KSO_WM_UNIT_INDEX" val="9"/>
  <p:tag name="KSO_WM_BEAUTIFY_FLAG" val="#wm#"/>
  <p:tag name="KSO_WM_TAG_VERSION" val="3.0"/>
  <p:tag name="KSO_WM_UNIT_ID" val="_1*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70.xml><?xml version="1.0" encoding="utf-8"?>
<p:tagLst xmlns:a="http://schemas.openxmlformats.org/drawingml/2006/main" xmlns:r="http://schemas.openxmlformats.org/officeDocument/2006/relationships"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0_1*f*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3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8440"/>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LAYOUT_INFO" val="{&quot;backgroundInfo&quot;:[{&quot;bottom&quot;:0,&quot;bottomAbs&quot;:false,&quot;left&quot;:0,&quot;leftAbs&quot;:false,&quot;right&quot;:0,&quot;rightAbs&quot;:false,&quot;top&quot;:0.44444444799999999,&quot;topAbs&quot;:false,&quot;type&quot;:&quot;bottomTop&quot;},{&quot;bottom&quot;:0,&quot;bottomAbs&quot;:false,&quot;left&quot;:0,&quot;leftAbs&quot;:false,&quot;right&quot;:0,&quot;rightAbs&quot;:false,&quot;top&quot;:0,&quot;topAbs&quot;:false,&quot;type&quot;:&quot;general&quot;}],&quot;id&quot;:&quot;2022-11-17T17:36:38&quot;,&quot;maxSize&quot;:{&quot;size1&quot;:26.699999999999999},&quot;minSize&quot;:{&quot;size1&quot;:20},&quot;normalSize&quot;:{&quot;size1&quot;:20},&quot;subLayout&quot;:[{&quot;id&quot;:&quot;2022-11-17T17:36:38&quot;,&quot;margin&quot;:{&quot;bottom&quot;:0,&quot;left&quot;:1.6929999589920044,&quot;right&quot;:1.6929999589920044,&quot;top&quot;:1.6929999589920044},&quot;type&quot;:0},{&quot;id&quot;:&quot;2022-11-17T17:36:38&quot;,&quot;margin&quot;:{&quot;bottom&quot;:2.5399999618530273,&quot;left&quot;:2.5399999618530273,&quot;right&quot;:2.5399999618530273,&quot;top&quot;:2.1170001029968262},&quot;type&quot;:0}],&quot;type&quot;:0}"/>
  <p:tag name="KSO_WM_SLIDE_BACKGROUND" val="[&quot;bottomTop&quot;,&quot;general&quot;]"/>
  <p:tag name="KSO_WM_SLIDE_RATIO" val="1.777778"/>
  <p:tag name="KSO_WM_SLIDE_ID" val="custom20238440_1"/>
  <p:tag name="KSO_WM_TEMPLATE_SUBCATEGORY" val="0"/>
  <p:tag name="KSO_WM_TEMPLATE_MASTER_TYPE" val="0"/>
  <p:tag name="KSO_WM_TEMPLATE_COLOR_TYPE" val="0"/>
  <p:tag name="KSO_WM_SLIDE_TYPE" val="text"/>
  <p:tag name="KSO_WM_SLIDE_SUBTYPE" val="pureTxt"/>
  <p:tag name="KSO_WM_SLIDE_ITEM_CNT" val="0"/>
  <p:tag name="KSO_WM_SLIDE_INDEX" val="1"/>
  <p:tag name="KSO_WM_SLIDE_SIZE" val="960*512"/>
  <p:tag name="KSO_WM_SLIDE_POSITION" val="0*28"/>
  <p:tag name="KSO_WM_TAG_VERSION" val="3.0"/>
  <p:tag name="KSO_WM_SLIDE_LAYOUT" val="a_f"/>
  <p:tag name="KSO_WM_SLIDE_LAYOUT_CNT" val="1_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quot;text_align&quot;:&quot;ct&quot;,&quot;text_direction&quot;:&quot;horizontal&quot;,&quot;support_big_font&quot;:false,&quot;picture_toward&quot;:0,&quot;picture_dockside&quot;:[],&quot;fill_id&quot;:&quot;fbc1d1c81b9c4bca8f09873cfc4ac6db&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
  <p:tag name="KSO_WM_CHIP_GROUPID" val="5eda18a25860357932c55e72"/>
  <p:tag name="KSO_WM_CHIP_XID" val="5eda18ef5860357932c55e83"/>
  <p:tag name="KSO_WM_CHIP_DECFILLPROP" val="[]"/>
  <p:tag name="KSO_WM_SLIDE_BK_DARK_LIGHT" val="2"/>
  <p:tag name="KSO_WM_SLIDE_BACKGROUND_TYPE" val="bottomTop"/>
  <p:tag name="KSO_WM_SLIDE_SUPPORT_FEATURE_TYPE" val="0"/>
  <p:tag name="KSO_WM_TEMPLATE_ASSEMBLE_XID" val="637600a50c9383becde15bb6"/>
  <p:tag name="KSO_WM_TEMPLATE_ASSEMBLE_GROUPID" val="637600a50c9383becde15bb6"/>
</p:tagLst>
</file>

<file path=ppt/tags/tag37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3"/>
  <p:tag name="KSO_WM_UNIT_HIGHLIGHT" val="0"/>
  <p:tag name="KSO_WM_UNIT_COMPATIBLE" val="0"/>
  <p:tag name="KSO_WM_UNIT_DIAGRAM_ISNUMVISUAL" val="0"/>
  <p:tag name="KSO_WM_UNIT_DIAGRAM_ISREFERUNIT" val="0"/>
  <p:tag name="KSO_WM_UNIT_TYPE" val="a"/>
  <p:tag name="KSO_WM_UNIT_INDEX" val="1"/>
  <p:tag name="KSO_WM_UNIT_ID" val="custom20238440_1*a*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大标题内容"/>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8440_1*i*1"/>
  <p:tag name="KSO_WM_UNIT_LAYERLEVEL" val="1"/>
  <p:tag name="KSO_WM_TAG_VERSION" val="3.0"/>
  <p:tag name="KSO_WM_BEAUTIFY_FLAG" val="#wm#"/>
  <p:tag name="KSO_WM_UNIT_TYPE" val="i"/>
  <p:tag name="KSO_WM_UNIT_INDEX" val="1"/>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custom"/>
  <p:tag name="KSO_WM_TEMPLATE_INDEX" val="20238440"/>
  <p:tag name="KSO_WM_TEMPLATE_ASSEMBLE_XID" val="637600a50c9383becde15bb6"/>
  <p:tag name="KSO_WM_TEMPLATE_ASSEMBLE_GROUPID" val="637600a50c9383becde15bb6"/>
</p:tagLst>
</file>

<file path=ppt/tags/tag374.xml><?xml version="1.0" encoding="utf-8"?>
<p:tagLst xmlns:a="http://schemas.openxmlformats.org/drawingml/2006/main" xmlns:r="http://schemas.openxmlformats.org/officeDocument/2006/relationships" xmlns:p="http://schemas.openxmlformats.org/presentationml/2006/main">
  <p:tag name="KSO_WM_UNIT_BLOCK" val="0"/>
  <p:tag name="KSO_WM_UNIT_HIGHLIGHT" val="0"/>
  <p:tag name="KSO_WM_UNIT_COMPATIBLE" val="0"/>
  <p:tag name="KSO_WM_UNIT_DIAGRAM_ISNUMVISUAL" val="0"/>
  <p:tag name="KSO_WM_UNIT_DIAGRAM_ISREFERUNIT" val="0"/>
  <p:tag name="KSO_WM_UNIT_TYPE" val="i"/>
  <p:tag name="KSO_WM_UNIT_INDEX" val="2"/>
  <p:tag name="KSO_WM_UNIT_ID" val="custom20238440_1*i*2"/>
  <p:tag name="KSO_WM_TEMPLATE_CATEGORY" val="custom"/>
  <p:tag name="KSO_WM_TEMPLATE_INDEX" val="20238440"/>
  <p:tag name="KSO_WM_UNIT_LAYERLEVEL" val="1"/>
  <p:tag name="KSO_WM_TAG_VERSION" val="3.0"/>
  <p:tag name="KSO_WM_BEAUTIFY_FLAG" val="#wm#"/>
  <p:tag name="KSO_WM_CHIP_GROUPID" val="5eda18a25860357932c55e72"/>
  <p:tag name="KSO_WM_UNIT_SM_LIMIT_TYPE" val="2"/>
  <p:tag name="KSO_WM_UNIT_DECORATE_INFO" val="{&quot;DecorateInfoH&quot;:{&quot;IsAbs&quot;:false},&quot;DecorateInfoW&quot;:{&quot;IsAbs&quot;:false},&quot;DecorateInfoX&quot;:{&quot;IsAbs&quot;:false,&quot;Pos&quot;:1},&quot;DecorateInfoY&quot;:{&quot;IsAbs&quot;:false,&quot;Pos&quot;:1},&quot;ReferentInfo&quot;:{&quot;Id&quot;:&quot;72e7dc758fee4e6db4f5488c2d49ac62&quot;,&quot;X&quot;:{&quot;Pos&quot;:1},&quot;Y&quot;:{&quot;Pos&quot;:1}},&quot;whChangeMode&quot;:0}"/>
  <p:tag name="KSO_WM_UNIT_DEC_AREA_ID" val="0a8fc41e3c7145f98573150470e3ff5e"/>
  <p:tag name="KSO_WM_CHIP_XID" val="5eda18ef5860357932c55e83"/>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VALUE" val="864"/>
  <p:tag name="KSO_WM_TEMPLATE_ASSEMBLE_XID" val="637600a50c9383becde15bb6"/>
  <p:tag name="KSO_WM_TEMPLATE_ASSEMBLE_GROUPID" val="637600a50c9383becde15bb6"/>
</p:tagLst>
</file>

<file path=ppt/tags/tag375.xml><?xml version="1.0" encoding="utf-8"?>
<p:tagLst xmlns:a="http://schemas.openxmlformats.org/drawingml/2006/main" xmlns:r="http://schemas.openxmlformats.org/officeDocument/2006/relationships"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0_1*f*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376.xml><?xml version="1.0" encoding="utf-8"?>
<p:tagLst xmlns:a="http://schemas.openxmlformats.org/drawingml/2006/main" xmlns:r="http://schemas.openxmlformats.org/officeDocument/2006/relationships" xmlns:p="http://schemas.openxmlformats.org/presentationml/2006/main">
  <p:tag name="KSO_WM_SLIDE_ID" val="diagram20235155_10"/>
  <p:tag name="KSO_WM_TEMPLATE_SUBCATEGORY" val="0"/>
  <p:tag name="KSO_WM_TEMPLATE_MASTER_TYPE" val="0"/>
  <p:tag name="KSO_WM_TEMPLATE_COLOR_TYPE" val="0"/>
  <p:tag name="KSO_WM_SLIDE_ITEM_CNT" val="12"/>
  <p:tag name="KSO_WM_SLIDE_INDEX" val="10"/>
  <p:tag name="KSO_WM_TAG_VERSION" val="3.0"/>
  <p:tag name="KSO_WM_BEAUTIFY_FLAG" val="#wm#"/>
  <p:tag name="KSO_WM_TEMPLATE_CATEGORY" val="diagram"/>
  <p:tag name="KSO_WM_TEMPLATE_INDEX" val="20235155"/>
  <p:tag name="KSO_WM_SLIDE_TYPE" val="text"/>
  <p:tag name="KSO_WM_SLIDE_SUBTYPE" val="diag"/>
  <p:tag name="KSO_WM_SLIDE_SIZE" val="851.4*371.65"/>
  <p:tag name="KSO_WM_SLIDE_POSITION" val="54.3*113.7"/>
  <p:tag name="KSO_WM_SLIDE_LAYOUT" val="a_l"/>
  <p:tag name="KSO_WM_SLIDE_LAYOUT_CNT" val="1_1"/>
  <p:tag name="KSO_WM_SPECIAL_SOURCE" val="bdnull"/>
  <p:tag name="KSO_WM_DIAGRAM_GROUP_CODE" val="l1-1"/>
  <p:tag name="KSO_WM_SLIDE_DIAGTYPE" val="l"/>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5155_10*a*1"/>
  <p:tag name="KSO_WM_TEMPLATE_CATEGORY" val="diagram"/>
  <p:tag name="KSO_WM_TEMPLATE_INDEX" val="20235155"/>
  <p:tag name="KSO_WM_UNIT_LAYERLEVEL" val="1"/>
  <p:tag name="KSO_WM_TAG_VERSION" val="3.0"/>
  <p:tag name="KSO_WM_BEAUTIFY_FLAG" val="#wm#"/>
  <p:tag name="KSO_WM_UNIT_ISCONTENTSTITLE" val="0"/>
  <p:tag name="KSO_WM_UNIT_ISNUMDGMTITLE" val="0"/>
  <p:tag name="KSO_WM_UNIT_NOCLEAR" val="0"/>
  <p:tag name="KSO_WM_DIAGRAM_GROUP_CODE" val="l1-1"/>
  <p:tag name="KSO_WM_UNIT_TYPE" val="a"/>
  <p:tag name="KSO_WM_UNIT_INDEX" val="1"/>
  <p:tag name="KSO_WM_UNIT_PRESET_TEXT" val="单击此处添加文档标题内容"/>
  <p:tag name="KSO_WM_UNIT_TEXT_TYPE" val="1"/>
  <p:tag name="KSO_WM_UNIT_TEXT_FILL_FORE_SCHEMECOLOR_INDEX" val="15"/>
  <p:tag name="KSO_WM_UNIT_TEXT_FILL_TYPE" val="1"/>
  <p:tag name="KSO_WM_UNIT_USESOURCEFORMAT_APPLY" val="1"/>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5155_2*l_i*1_1"/>
  <p:tag name="KSO_WM_TEMPLATE_CATEGORY" val="diagram"/>
  <p:tag name="KSO_WM_TEMPLATE_INDEX" val="20235155"/>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UNIT_LINE_FORE_SCHEMECOLOR_INDEX" val="5"/>
  <p:tag name="KSO_WM_DIAGRAM_MAX_ITEMCNT" val="12"/>
  <p:tag name="KSO_WM_DIAGRAM_MIN_ITEMCNT" val="3"/>
  <p:tag name="KSO_WM_DIAGRAM_VIRTUALLY_FRAME" val="{&quot;height&quot;:373.04998779296875,&quot;left&quot;:54.29998779296875,&quot;top&quot;:113.00000610351563,&quot;width&quot;:851.4000244140625}"/>
  <p:tag name="KSO_WM_DIAGRAM_COLOR_MATCH_VALUE" val="{&quot;shape&quot;:{&quot;fill&quot;:{&quot;type&quot;:0},&quot;glow&quot;:{&quot;colorType&quot;:0},&quot;line&quot;:{&quot;solidLine&quot;:{&quot;brightness&quot;:0,&quot;colorType&quot;:1,&quot;foreColorIndex&quot;:5,&quot;transparency&quot;:0.4000000059604645},&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TEXT_FILL_FORE_SCHEMECOLOR_INDEX" val="13"/>
  <p:tag name="KSO_WM_UNIT_TEXT_FILL_TYPE" val="1"/>
  <p:tag name="KSO_WM_UNIT_USESOURCEFORMAT_APPLY" val="1"/>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5155_2*l_i*1_2"/>
  <p:tag name="KSO_WM_TEMPLATE_CATEGORY" val="diagram"/>
  <p:tag name="KSO_WM_TEMPLATE_INDEX" val="20235155"/>
  <p:tag name="KSO_WM_UNIT_LAYERLEVEL" val="1_1"/>
  <p:tag name="KSO_WM_TAG_VERSION" val="3.0"/>
  <p:tag name="KSO_WM_BEAUTIFY_FLAG" val="#wm#"/>
  <p:tag name="KSO_WM_DIAGRAM_GROUP_CODE" val="l1-1"/>
  <p:tag name="KSO_WM_UNIT_TYPE" val="l_i"/>
  <p:tag name="KSO_WM_UNIT_INDEX" val="1_2"/>
  <p:tag name="KSO_WM_DIAGRAM_VERSION" val="3"/>
  <p:tag name="KSO_WM_DIAGRAM_COLOR_TRICK" val="1"/>
  <p:tag name="KSO_WM_DIAGRAM_COLOR_TEXT_CAN_REMOVE" val="n"/>
  <p:tag name="KSO_WM_UNIT_FILL_TYPE" val="3"/>
  <p:tag name="KSO_WM_DIAGRAM_MAX_ITEMCNT" val="12"/>
  <p:tag name="KSO_WM_DIAGRAM_MIN_ITEMCNT" val="3"/>
  <p:tag name="KSO_WM_DIAGRAM_VIRTUALLY_FRAME" val="{&quot;height&quot;:373.04998779296875,&quot;left&quot;:54.29998779296875,&quot;top&quot;:113.00000610351563,&quot;width&quot;:851.4000244140625}"/>
  <p:tag name="KSO_WM_DIAGRAM_COLOR_MATCH_VALUE" val="{&quot;shape&quot;:{&quot;fill&quot;:{&quot;gradient&quot;:[{&quot;brightness&quot;:0,&quot;colorType&quot;:1,&quot;foreColorIndex&quot;:5,&quot;pos&quot;:0,&quot;transparency&quot;:0.5},{&quot;brightness&quot;:0,&quot;colorType&quot;:1,&quot;foreColorIndex&quot;:5,&quot;pos&quot;:1,&quot;transparency&quot;:0.8700000047683716}],&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38.xml><?xml version="1.0" encoding="utf-8"?>
<p:tagLst xmlns:a="http://schemas.openxmlformats.org/drawingml/2006/main" xmlns:r="http://schemas.openxmlformats.org/officeDocument/2006/relationships" xmlns:p="http://schemas.openxmlformats.org/presentationml/2006/main">
  <p:tag name="KSO_WM_UNIT_TYPE" val="i"/>
  <p:tag name="KSO_WM_UNIT_INDEX" val="15"/>
  <p:tag name="KSO_WM_BEAUTIFY_FLAG" val="#wm#"/>
  <p:tag name="KSO_WM_TAG_VERSION" val="3.0"/>
  <p:tag name="KSO_WM_UNIT_ID" val="_1*i*1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5155_2*l_h_i*1_2_1"/>
  <p:tag name="KSO_WM_TEMPLATE_CATEGORY" val="diagram"/>
  <p:tag name="KSO_WM_TEMPLATE_INDEX" val="20235155"/>
  <p:tag name="KSO_WM_UNIT_LAYERLEVEL" val="1_1_1"/>
  <p:tag name="KSO_WM_TAG_VERSION" val="3.0"/>
  <p:tag name="KSO_WM_BEAUTIFY_FLAG" val="#wm#"/>
  <p:tag name="KSO_WM_DIAGRAM_GROUP_CODE" val="l1-1"/>
  <p:tag name="KSO_WM_UNIT_TYPE" val="l_h_i"/>
  <p:tag name="KSO_WM_UNIT_INDEX" val="1_2_1"/>
  <p:tag name="KSO_WM_DIAGRAM_VERSION" val="3"/>
  <p:tag name="KSO_WM_DIAGRAM_COLOR_TRICK" val="1"/>
  <p:tag name="KSO_WM_DIAGRAM_COLOR_TEXT_CAN_REMOVE" val="n"/>
  <p:tag name="KSO_WM_UNIT_FILL_TYPE" val="3"/>
  <p:tag name="KSO_WM_DIAGRAM_MAX_ITEMCNT" val="12"/>
  <p:tag name="KSO_WM_DIAGRAM_MIN_ITEMCNT" val="3"/>
  <p:tag name="KSO_WM_DIAGRAM_VIRTUALLY_FRAME" val="{&quot;height&quot;:373.04998779296875,&quot;left&quot;:54.29998779296875,&quot;top&quot;:113.00000610351563,&quot;width&quot;:851.4000244140625}"/>
  <p:tag name="KSO_WM_DIAGRAM_COLOR_MATCH_VALUE" val="{&quot;shape&quot;:{&quot;fill&quot;:{&quot;gradient&quot;:[{&quot;brightness&quot;:0,&quot;colorType&quot;:1,&quot;foreColorIndex&quot;:5,&quot;pos&quot;:0,&quot;transparency&quot;:0},{&quot;brightness&quot;:0,&quot;colorType&quot;:1,&quot;foreColorIndex&quot;:5,&quot;pos&quot;:1,&quot;transparency&quot;:0.33000001311302185}],&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1"/>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5155_2*l_h_i*1_1_1"/>
  <p:tag name="KSO_WM_TEMPLATE_CATEGORY" val="diagram"/>
  <p:tag name="KSO_WM_TEMPLATE_INDEX" val="20235155"/>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RICK" val="1"/>
  <p:tag name="KSO_WM_DIAGRAM_COLOR_TEXT_CAN_REMOVE" val="n"/>
  <p:tag name="KSO_WM_UNIT_FILL_TYPE" val="3"/>
  <p:tag name="KSO_WM_DIAGRAM_MAX_ITEMCNT" val="12"/>
  <p:tag name="KSO_WM_DIAGRAM_MIN_ITEMCNT" val="3"/>
  <p:tag name="KSO_WM_DIAGRAM_VIRTUALLY_FRAME" val="{&quot;height&quot;:373.04998779296875,&quot;left&quot;:54.29998779296875,&quot;top&quot;:113.00000610351563,&quot;width&quot;:851.4000244140625}"/>
  <p:tag name="KSO_WM_DIAGRAM_COLOR_MATCH_VALUE" val="{&quot;shape&quot;:{&quot;fill&quot;:{&quot;gradient&quot;:[{&quot;brightness&quot;:0,&quot;colorType&quot;:1,&quot;foreColorIndex&quot;:5,&quot;pos&quot;:0,&quot;transparency&quot;:0},{&quot;brightness&quot;:0,&quot;colorType&quot;:1,&quot;foreColorIndex&quot;:5,&quot;pos&quot;:1,&quot;transparency&quot;:0.33000001311302185}],&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1"/>
</p:tagLst>
</file>

<file path=ppt/tags/tag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5155_2*l_h_i*1_3_1"/>
  <p:tag name="KSO_WM_TEMPLATE_CATEGORY" val="diagram"/>
  <p:tag name="KSO_WM_TEMPLATE_INDEX" val="20235155"/>
  <p:tag name="KSO_WM_UNIT_LAYERLEVEL" val="1_1_1"/>
  <p:tag name="KSO_WM_TAG_VERSION" val="3.0"/>
  <p:tag name="KSO_WM_BEAUTIFY_FLAG" val="#wm#"/>
  <p:tag name="KSO_WM_DIAGRAM_GROUP_CODE" val="l1-1"/>
  <p:tag name="KSO_WM_UNIT_TYPE" val="l_h_i"/>
  <p:tag name="KSO_WM_UNIT_INDEX" val="1_3_1"/>
  <p:tag name="KSO_WM_DIAGRAM_VERSION" val="3"/>
  <p:tag name="KSO_WM_DIAGRAM_COLOR_TRICK" val="1"/>
  <p:tag name="KSO_WM_DIAGRAM_COLOR_TEXT_CAN_REMOVE" val="n"/>
  <p:tag name="KSO_WM_UNIT_FILL_TYPE" val="3"/>
  <p:tag name="KSO_WM_DIAGRAM_MAX_ITEMCNT" val="12"/>
  <p:tag name="KSO_WM_DIAGRAM_MIN_ITEMCNT" val="3"/>
  <p:tag name="KSO_WM_DIAGRAM_VIRTUALLY_FRAME" val="{&quot;height&quot;:373.04998779296875,&quot;left&quot;:54.29998779296875,&quot;top&quot;:113.00000610351563,&quot;width&quot;:851.4000244140625}"/>
  <p:tag name="KSO_WM_DIAGRAM_COLOR_MATCH_VALUE" val="{&quot;shape&quot;:{&quot;fill&quot;:{&quot;gradient&quot;:[{&quot;brightness&quot;:0,&quot;colorType&quot;:1,&quot;foreColorIndex&quot;:5,&quot;pos&quot;:0,&quot;transparency&quot;:0},{&quot;brightness&quot;:0,&quot;colorType&quot;:1,&quot;foreColorIndex&quot;:5,&quot;pos&quot;:1,&quot;transparency&quot;:0.33000001311302185}],&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1"/>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5155_2*l_i*1_3"/>
  <p:tag name="KSO_WM_TEMPLATE_CATEGORY" val="diagram"/>
  <p:tag name="KSO_WM_TEMPLATE_INDEX" val="20235155"/>
  <p:tag name="KSO_WM_UNIT_LAYERLEVEL" val="1_1"/>
  <p:tag name="KSO_WM_TAG_VERSION" val="3.0"/>
  <p:tag name="KSO_WM_BEAUTIFY_FLAG" val="#wm#"/>
  <p:tag name="KSO_WM_DIAGRAM_GROUP_CODE" val="l1-1"/>
  <p:tag name="KSO_WM_UNIT_TYPE" val="l_i"/>
  <p:tag name="KSO_WM_UNIT_INDEX" val="1_3"/>
  <p:tag name="KSO_WM_DIAGRAM_VERSION" val="3"/>
  <p:tag name="KSO_WM_DIAGRAM_COLOR_TRICK" val="1"/>
  <p:tag name="KSO_WM_DIAGRAM_COLOR_TEXT_CAN_REMOVE" val="n"/>
  <p:tag name="KSO_WM_UNIT_FILL_TYPE" val="3"/>
  <p:tag name="KSO_WM_DIAGRAM_MAX_ITEMCNT" val="12"/>
  <p:tag name="KSO_WM_DIAGRAM_MIN_ITEMCNT" val="3"/>
  <p:tag name="KSO_WM_DIAGRAM_VIRTUALLY_FRAME" val="{&quot;height&quot;:373.04998779296875,&quot;left&quot;:54.29998779296875,&quot;top&quot;:113.00000610351563,&quot;width&quot;:851.4000244140625}"/>
  <p:tag name="KSO_WM_DIAGRAM_COLOR_MATCH_VALUE" val="{&quot;shape&quot;:{&quot;fill&quot;:{&quot;gradient&quot;:[{&quot;brightness&quot;:0,&quot;colorType&quot;:1,&quot;foreColorIndex&quot;:5,&quot;pos&quot;:0,&quot;transparency&quot;:0.5},{&quot;brightness&quot;:0,&quot;colorType&quot;:1,&quot;foreColorIndex&quot;:5,&quot;pos&quot;:1,&quot;transparency&quot;:0.8700000047683716}],&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3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5155_2*l_h_i*1_4_1"/>
  <p:tag name="KSO_WM_TEMPLATE_CATEGORY" val="diagram"/>
  <p:tag name="KSO_WM_TEMPLATE_INDEX" val="20235155"/>
  <p:tag name="KSO_WM_UNIT_LAYERLEVEL" val="1_1_1"/>
  <p:tag name="KSO_WM_TAG_VERSION" val="3.0"/>
  <p:tag name="KSO_WM_BEAUTIFY_FLAG" val="#wm#"/>
  <p:tag name="KSO_WM_DIAGRAM_GROUP_CODE" val="l1-1"/>
  <p:tag name="KSO_WM_UNIT_TYPE" val="l_h_i"/>
  <p:tag name="KSO_WM_UNIT_INDEX" val="1_4_1"/>
  <p:tag name="KSO_WM_DIAGRAM_VERSION" val="3"/>
  <p:tag name="KSO_WM_DIAGRAM_COLOR_TRICK" val="1"/>
  <p:tag name="KSO_WM_DIAGRAM_COLOR_TEXT_CAN_REMOVE" val="n"/>
  <p:tag name="KSO_WM_UNIT_FILL_TYPE" val="3"/>
  <p:tag name="KSO_WM_DIAGRAM_MAX_ITEMCNT" val="12"/>
  <p:tag name="KSO_WM_DIAGRAM_MIN_ITEMCNT" val="3"/>
  <p:tag name="KSO_WM_DIAGRAM_VIRTUALLY_FRAME" val="{&quot;height&quot;:373.04998779296875,&quot;left&quot;:54.29998779296875,&quot;top&quot;:113.00000610351563,&quot;width&quot;:851.4000244140625}"/>
  <p:tag name="KSO_WM_DIAGRAM_COLOR_MATCH_VALUE" val="{&quot;shape&quot;:{&quot;fill&quot;:{&quot;gradient&quot;:[{&quot;brightness&quot;:0,&quot;colorType&quot;:1,&quot;foreColorIndex&quot;:5,&quot;pos&quot;:0,&quot;transparency&quot;:0},{&quot;brightness&quot;:0,&quot;colorType&quot;:1,&quot;foreColorIndex&quot;:5,&quot;pos&quot;:1,&quot;transparency&quot;:0.33000001311302185}],&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1"/>
</p:tagLst>
</file>

<file path=ppt/tags/tag3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5155_2*l_h_f*1_1_1"/>
  <p:tag name="KSO_WM_TEMPLATE_CATEGORY" val="diagram"/>
  <p:tag name="KSO_WM_TEMPLATE_INDEX" val="20235155"/>
  <p:tag name="KSO_WM_UNIT_LAYERLEVEL" val="1_1_1"/>
  <p:tag name="KSO_WM_TAG_VERSION" val="3.0"/>
  <p:tag name="KSO_WM_BEAUTIFY_FLAG" val="#wm#"/>
  <p:tag name="KSO_WM_UNIT_SUBTYPE" val="a"/>
  <p:tag name="KSO_WM_UNIT_TEXT_LAYER_COUNT" val="1"/>
  <p:tag name="KSO_WM_UNIT_NOCLEAR" val="0"/>
  <p:tag name="KSO_WM_DIAGRAM_GROUP_CODE" val="l1-1"/>
  <p:tag name="KSO_WM_UNIT_TYPE" val="l_h_f"/>
  <p:tag name="KSO_WM_UNIT_INDEX" val="1_1_1"/>
  <p:tag name="KSO_WM_DIAGRAM_VERSION" val="3"/>
  <p:tag name="KSO_WM_DIAGRAM_COLOR_TRICK" val="1"/>
  <p:tag name="KSO_WM_DIAGRAM_COLOR_TEXT_CAN_REMOVE" val="n"/>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
  <p:tag name="KSO_WM_UNIT_TEXT_FILL_FORE_SCHEMECOLOR_INDEX" val="1"/>
  <p:tag name="KSO_WM_UNIT_TEXT_FILL_TYPE" val="1"/>
  <p:tag name="KSO_WM_UNIT_TEXT_TYPE" val="1"/>
  <p:tag name="KSO_WM_DIAGRAM_MAX_ITEMCNT" val="12"/>
  <p:tag name="KSO_WM_DIAGRAM_MIN_ITEMCNT" val="3"/>
  <p:tag name="KSO_WM_DIAGRAM_VIRTUALLY_FRAME" val="{&quot;height&quot;:373.04998779296875,&quot;left&quot;:54.29998779296875,&quot;top&quot;:113.00000610351563,&quot;width&quot;:851.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5155_2*l_h_f*1_2_1"/>
  <p:tag name="KSO_WM_TEMPLATE_CATEGORY" val="diagram"/>
  <p:tag name="KSO_WM_TEMPLATE_INDEX" val="20235155"/>
  <p:tag name="KSO_WM_UNIT_LAYERLEVEL" val="1_1_1"/>
  <p:tag name="KSO_WM_TAG_VERSION" val="3.0"/>
  <p:tag name="KSO_WM_BEAUTIFY_FLAG" val="#wm#"/>
  <p:tag name="KSO_WM_UNIT_SUBTYPE" val="a"/>
  <p:tag name="KSO_WM_UNIT_TEXT_LAYER_COUNT" val="1"/>
  <p:tag name="KSO_WM_UNIT_NOCLEAR" val="0"/>
  <p:tag name="KSO_WM_DIAGRAM_GROUP_CODE" val="l1-1"/>
  <p:tag name="KSO_WM_UNIT_TYPE" val="l_h_f"/>
  <p:tag name="KSO_WM_UNIT_INDEX" val="1_2_1"/>
  <p:tag name="KSO_WM_DIAGRAM_VERSION" val="3"/>
  <p:tag name="KSO_WM_DIAGRAM_COLOR_TRICK" val="1"/>
  <p:tag name="KSO_WM_DIAGRAM_COLOR_TEXT_CAN_REMOVE" val="n"/>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
  <p:tag name="KSO_WM_UNIT_TEXT_FILL_FORE_SCHEMECOLOR_INDEX" val="1"/>
  <p:tag name="KSO_WM_UNIT_TEXT_FILL_TYPE" val="1"/>
  <p:tag name="KSO_WM_UNIT_TEXT_TYPE" val="1"/>
  <p:tag name="KSO_WM_DIAGRAM_MAX_ITEMCNT" val="12"/>
  <p:tag name="KSO_WM_DIAGRAM_MIN_ITEMCNT" val="3"/>
  <p:tag name="KSO_WM_DIAGRAM_VIRTUALLY_FRAME" val="{&quot;height&quot;:373.04998779296875,&quot;left&quot;:54.29998779296875,&quot;top&quot;:113.00000610351563,&quot;width&quot;:851.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5155_2*l_h_f*1_3_1"/>
  <p:tag name="KSO_WM_TEMPLATE_CATEGORY" val="diagram"/>
  <p:tag name="KSO_WM_TEMPLATE_INDEX" val="20235155"/>
  <p:tag name="KSO_WM_UNIT_LAYERLEVEL" val="1_1_1"/>
  <p:tag name="KSO_WM_TAG_VERSION" val="3.0"/>
  <p:tag name="KSO_WM_BEAUTIFY_FLAG" val="#wm#"/>
  <p:tag name="KSO_WM_UNIT_SUBTYPE" val="a"/>
  <p:tag name="KSO_WM_UNIT_TEXT_LAYER_COUNT" val="1"/>
  <p:tag name="KSO_WM_UNIT_NOCLEAR" val="0"/>
  <p:tag name="KSO_WM_DIAGRAM_GROUP_CODE" val="l1-1"/>
  <p:tag name="KSO_WM_UNIT_TYPE" val="l_h_f"/>
  <p:tag name="KSO_WM_UNIT_INDEX" val="1_3_1"/>
  <p:tag name="KSO_WM_UNIT_VALUE" val="208"/>
  <p:tag name="KSO_WM_DIAGRAM_VERSION" val="3"/>
  <p:tag name="KSO_WM_DIAGRAM_COLOR_TRICK" val="1"/>
  <p:tag name="KSO_WM_DIAGRAM_COLOR_TEXT_CAN_REMOVE" val="n"/>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
  <p:tag name="KSO_WM_UNIT_TEXT_FILL_FORE_SCHEMECOLOR_INDEX" val="1"/>
  <p:tag name="KSO_WM_UNIT_TEXT_FILL_TYPE" val="1"/>
  <p:tag name="KSO_WM_UNIT_TEXT_TYPE" val="1"/>
  <p:tag name="KSO_WM_DIAGRAM_MAX_ITEMCNT" val="12"/>
  <p:tag name="KSO_WM_DIAGRAM_MIN_ITEMCNT" val="3"/>
  <p:tag name="KSO_WM_DIAGRAM_VIRTUALLY_FRAME" val="{&quot;height&quot;:373.04998779296875,&quot;left&quot;:54.29998779296875,&quot;top&quot;:113.00000610351563,&quot;width&quot;:851.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5155_2*l_h_f*1_4_1"/>
  <p:tag name="KSO_WM_TEMPLATE_CATEGORY" val="diagram"/>
  <p:tag name="KSO_WM_TEMPLATE_INDEX" val="20235155"/>
  <p:tag name="KSO_WM_UNIT_LAYERLEVEL" val="1_1_1"/>
  <p:tag name="KSO_WM_TAG_VERSION" val="3.0"/>
  <p:tag name="KSO_WM_BEAUTIFY_FLAG" val="#wm#"/>
  <p:tag name="KSO_WM_UNIT_SUBTYPE" val="a"/>
  <p:tag name="KSO_WM_UNIT_TEXT_LAYER_COUNT" val="1"/>
  <p:tag name="KSO_WM_UNIT_NOCLEAR" val="0"/>
  <p:tag name="KSO_WM_DIAGRAM_GROUP_CODE" val="l1-1"/>
  <p:tag name="KSO_WM_UNIT_TYPE" val="l_h_f"/>
  <p:tag name="KSO_WM_UNIT_INDEX" val="1_4_1"/>
  <p:tag name="KSO_WM_UNIT_VALUE" val="208"/>
  <p:tag name="KSO_WM_DIAGRAM_VERSION" val="3"/>
  <p:tag name="KSO_WM_DIAGRAM_COLOR_TRICK" val="1"/>
  <p:tag name="KSO_WM_DIAGRAM_COLOR_TEXT_CAN_REMOVE" val="n"/>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
  <p:tag name="KSO_WM_UNIT_TEXT_FILL_FORE_SCHEMECOLOR_INDEX" val="1"/>
  <p:tag name="KSO_WM_UNIT_TEXT_FILL_TYPE" val="1"/>
  <p:tag name="KSO_WM_UNIT_TEXT_TYPE" val="1"/>
  <p:tag name="KSO_WM_DIAGRAM_MAX_ITEMCNT" val="12"/>
  <p:tag name="KSO_WM_DIAGRAM_MIN_ITEMCNT" val="3"/>
  <p:tag name="KSO_WM_DIAGRAM_VIRTUALLY_FRAME" val="{&quot;height&quot;:373.04998779296875,&quot;left&quot;:54.29998779296875,&quot;top&quot;:113.00000610351563,&quot;width&quot;:851.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5155_2*l_h_f*1_2_1"/>
  <p:tag name="KSO_WM_TEMPLATE_CATEGORY" val="diagram"/>
  <p:tag name="KSO_WM_TEMPLATE_INDEX" val="20235155"/>
  <p:tag name="KSO_WM_UNIT_LAYERLEVEL" val="1_1_1"/>
  <p:tag name="KSO_WM_TAG_VERSION" val="3.0"/>
  <p:tag name="KSO_WM_BEAUTIFY_FLAG" val="#wm#"/>
  <p:tag name="KSO_WM_UNIT_SUBTYPE" val="a"/>
  <p:tag name="KSO_WM_UNIT_TEXT_LAYER_COUNT" val="1"/>
  <p:tag name="KSO_WM_UNIT_NOCLEAR" val="0"/>
  <p:tag name="KSO_WM_DIAGRAM_GROUP_CODE" val="l1-1"/>
  <p:tag name="KSO_WM_UNIT_TYPE" val="l_h_f"/>
  <p:tag name="KSO_WM_UNIT_INDEX" val="1_2_1"/>
  <p:tag name="KSO_WM_DIAGRAM_VERSION" val="3"/>
  <p:tag name="KSO_WM_DIAGRAM_COLOR_TRICK" val="1"/>
  <p:tag name="KSO_WM_DIAGRAM_COLOR_TEXT_CAN_REMOVE" val="n"/>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
  <p:tag name="KSO_WM_UNIT_TEXT_FILL_FORE_SCHEMECOLOR_INDEX" val="1"/>
  <p:tag name="KSO_WM_UNIT_TEXT_FILL_TYPE" val="1"/>
  <p:tag name="KSO_WM_UNIT_TEXT_TYPE" val="1"/>
  <p:tag name="KSO_WM_DIAGRAM_MAX_ITEMCNT" val="12"/>
  <p:tag name="KSO_WM_DIAGRAM_MIN_ITEMCNT" val="3"/>
  <p:tag name="KSO_WM_DIAGRAM_VIRTUALLY_FRAME" val="{&quot;height&quot;:373.04998779296875,&quot;left&quot;:54.29998779296875,&quot;top&quot;:113.00000610351563,&quot;width&quot;:851.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39.xml><?xml version="1.0" encoding="utf-8"?>
<p:tagLst xmlns:a="http://schemas.openxmlformats.org/drawingml/2006/main" xmlns:r="http://schemas.openxmlformats.org/officeDocument/2006/relationships" xmlns:p="http://schemas.openxmlformats.org/presentationml/2006/main">
  <p:tag name="KSO_WM_UNIT_TYPE" val="i"/>
  <p:tag name="KSO_WM_UNIT_INDEX" val="10"/>
  <p:tag name="KSO_WM_BEAUTIFY_FLAG" val="#wm#"/>
  <p:tag name="KSO_WM_TAG_VERSION" val="3.0"/>
  <p:tag name="KSO_WM_UNIT_ID" val="_1*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90.xml><?xml version="1.0" encoding="utf-8"?>
<p:tagLst xmlns:a="http://schemas.openxmlformats.org/drawingml/2006/main" xmlns:r="http://schemas.openxmlformats.org/officeDocument/2006/relationships" xmlns:p="http://schemas.openxmlformats.org/presentationml/2006/main">
  <p:tag name="KSO_WM_SLIDE_ID" val="diagram20231637_5"/>
  <p:tag name="KSO_WM_TEMPLATE_SUBCATEGORY" val="0"/>
  <p:tag name="KSO_WM_TEMPLATE_MASTER_TYPE" val="0"/>
  <p:tag name="KSO_WM_TEMPLATE_COLOR_TYPE" val="0"/>
  <p:tag name="KSO_WM_SLIDE_ITEM_CNT" val="6"/>
  <p:tag name="KSO_WM_SLIDE_INDEX" val="5"/>
  <p:tag name="KSO_WM_TAG_VERSION" val="3.0"/>
  <p:tag name="KSO_WM_BEAUTIFY_FLAG" val="#wm#"/>
  <p:tag name="KSO_WM_TEMPLATE_CATEGORY" val="diagram"/>
  <p:tag name="KSO_WM_TEMPLATE_INDEX" val="20231637"/>
  <p:tag name="KSO_WM_SLIDE_TYPE" val="text"/>
  <p:tag name="KSO_WM_SLIDE_SUBTYPE" val="diag"/>
  <p:tag name="KSO_WM_SLIDE_SIZE" val="863.378*375.44"/>
  <p:tag name="KSO_WM_SLIDE_POSITION" val="48.1417*124.6"/>
  <p:tag name="KSO_WM_SLIDE_LAYOUT" val="a_n"/>
  <p:tag name="KSO_WM_SLIDE_LAYOUT_CNT" val="1_1"/>
  <p:tag name="KSO_WM_SPECIAL_SOURCE" val="bdnull"/>
  <p:tag name="KSO_WM_DIAGRAM_GROUP_CODE" val="n1-1"/>
  <p:tag name="KSO_WM_SLIDE_DIAGTYPE" val="n"/>
</p:tagLst>
</file>

<file path=ppt/tags/tag39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1637_5*a*1"/>
  <p:tag name="KSO_WM_TEMPLATE_CATEGORY" val="diagram"/>
  <p:tag name="KSO_WM_TEMPLATE_INDEX" val="20231637"/>
  <p:tag name="KSO_WM_UNIT_LAYERLEVEL" val="1"/>
  <p:tag name="KSO_WM_TAG_VERSION" val="3.0"/>
  <p:tag name="KSO_WM_BEAUTIFY_FLAG" val="#wm#"/>
  <p:tag name="KSO_WM_DIAGRAM_GROUP_CODE" val="n1-1"/>
  <p:tag name="KSO_WM_UNIT_PRESET_TEXT" val="单击此处添加标题"/>
  <p:tag name="KSO_WM_UNIT_TEXT_TYPE" val="1"/>
  <p:tag name="KSO_WM_UNIT_TEXT_FILL_FORE_SCHEMECOLOR_INDEX" val="15"/>
  <p:tag name="KSO_WM_UNIT_TEXT_FILL_TYPE" val="1"/>
  <p:tag name="KSO_WM_UNIT_USESOURCEFORMAT_APPLY" val="1"/>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1"/>
  <p:tag name="KSO_WM_UNIT_ID" val="diagram20231637_2*n_h_i*1_1_11"/>
  <p:tag name="KSO_WM_TEMPLATE_CATEGORY" val="diagram"/>
  <p:tag name="KSO_WM_TEMPLATE_INDEX" val="20231637"/>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quot;colorType&quot;:1,&quot;foreColorIndex&quot;:5,&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3"/>
  <p:tag name="KSO_WM_UNIT_TEXT_FILL_TYPE" val="1"/>
  <p:tag name="KSO_WM_UNIT_USESOURCEFORMAT_APPLY" val="1"/>
</p:tagLst>
</file>

<file path=ppt/tags/tag3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2_2"/>
  <p:tag name="KSO_WM_UNIT_ID" val="diagram20231637_2*n_h_i*1_2_2"/>
  <p:tag name="KSO_WM_TEMPLATE_CATEGORY" val="diagram"/>
  <p:tag name="KSO_WM_TEMPLATE_INDEX" val="20231637"/>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800000011920929,&quot;colorType&quot;:1,&quot;foreColorIndex&quot;:5,&quot;transparency&quot;:0.69999998807907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8"/>
  <p:tag name="KSO_WM_UNIT_TEXT_FILL_FORE_SCHEMECOLOR_INDEX" val="13"/>
  <p:tag name="KSO_WM_UNIT_TEXT_FILL_TYPE" val="1"/>
  <p:tag name="KSO_WM_UNIT_USESOURCEFORMAT_APPLY" val="1"/>
</p:tagLst>
</file>

<file path=ppt/tags/tag39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3_1"/>
  <p:tag name="KSO_WM_UNIT_ID" val="diagram20231637_2*n_h_h_f*1_2_3_1"/>
  <p:tag name="KSO_WM_TEMPLATE_CATEGORY" val="diagram"/>
  <p:tag name="KSO_WM_TEMPLATE_INDEX" val="20231637"/>
  <p:tag name="KSO_WM_UNIT_LAYERLEVEL" val="1_1_1_1"/>
  <p:tag name="KSO_WM_TAG_VERSION" val="3.0"/>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请尽量言简意赅的阐述观点"/>
  <p:tag name="KSO_WM_UNIT_TEXT_FILL_FORE_SCHEMECOLOR_INDEX" val="1"/>
  <p:tag name="KSO_WM_UNIT_TEXT_FILL_TYPE" val="1"/>
  <p:tag name="KSO_WM_UNIT_TEXT_TYPE" val="1"/>
  <p:tag name="KSO_WM_UNIT_USESOURCEFORMAT_APPLY" val="1"/>
</p:tagLst>
</file>

<file path=ppt/tags/tag39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1_1"/>
  <p:tag name="KSO_WM_UNIT_ID" val="diagram20231637_2*n_h_h_f*1_2_1_1"/>
  <p:tag name="KSO_WM_TEMPLATE_CATEGORY" val="diagram"/>
  <p:tag name="KSO_WM_TEMPLATE_INDEX" val="20231637"/>
  <p:tag name="KSO_WM_UNIT_LAYERLEVEL" val="1_1_1_1"/>
  <p:tag name="KSO_WM_TAG_VERSION" val="3.0"/>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请尽量言简意赅的阐述观点"/>
  <p:tag name="KSO_WM_UNIT_TEXT_FILL_FORE_SCHEMECOLOR_INDEX" val="1"/>
  <p:tag name="KSO_WM_UNIT_TEXT_FILL_TYPE" val="1"/>
  <p:tag name="KSO_WM_UNIT_TEXT_TYPE" val="1"/>
  <p:tag name="KSO_WM_UNIT_USESOURCEFORMAT_APPLY" val="1"/>
</p:tagLst>
</file>

<file path=ppt/tags/tag39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2_1"/>
  <p:tag name="KSO_WM_UNIT_ID" val="diagram20231637_2*n_h_h_f*1_2_2_1"/>
  <p:tag name="KSO_WM_TEMPLATE_CATEGORY" val="diagram"/>
  <p:tag name="KSO_WM_TEMPLATE_INDEX" val="20231637"/>
  <p:tag name="KSO_WM_UNIT_LAYERLEVEL" val="1_1_1_1"/>
  <p:tag name="KSO_WM_TAG_VERSION" val="3.0"/>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请尽量言简意赅的阐述观点"/>
  <p:tag name="KSO_WM_UNIT_TEXT_FILL_FORE_SCHEMECOLOR_INDEX" val="1"/>
  <p:tag name="KSO_WM_UNIT_TEXT_FILL_TYPE" val="1"/>
  <p:tag name="KSO_WM_UNIT_TEXT_TYPE" val="1"/>
  <p:tag name="KSO_WM_UNIT_USESOURCEFORMAT_APPLY" val="1"/>
</p:tagLst>
</file>

<file path=ppt/tags/tag3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0"/>
  <p:tag name="KSO_WM_UNIT_ID" val="diagram20231637_2*n_h_i*1_1_10"/>
  <p:tag name="KSO_WM_TEMPLATE_CATEGORY" val="diagram"/>
  <p:tag name="KSO_WM_TEMPLATE_INDEX" val="20231637"/>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800000011920929,&quot;colorType&quot;:1,&quot;foreColorIndex&quot;:5,&quot;transparency&quot;:0.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8"/>
  <p:tag name="KSO_WM_UNIT_TEXT_FILL_FORE_SCHEMECOLOR_INDEX" val="13"/>
  <p:tag name="KSO_WM_UNIT_TEXT_FILL_TYPE" val="1"/>
  <p:tag name="KSO_WM_UNIT_USESOURCEFORMAT_APPLY" val="1"/>
</p:tagLst>
</file>

<file path=ppt/tags/tag3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6"/>
  <p:tag name="KSO_WM_UNIT_ID" val="diagram20231637_2*n_h_i*1_1_6"/>
  <p:tag name="KSO_WM_TEMPLATE_CATEGORY" val="diagram"/>
  <p:tag name="KSO_WM_TEMPLATE_INDEX" val="20231637"/>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25,&quot;colorType&quot;:1,&quot;foreColorIndex&quot;:5,&quot;pos&quot;:0,&quot;transparency&quot;:0.699999988079071},{&quot;brightness&quot;:0.4000000059604645,&quot;colorType&quot;:1,&quot;foreColorIndex&quot;:5,&quot;pos&quot;:1,&quot;transparency&quot;:0.699999988079071}],&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3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7"/>
  <p:tag name="KSO_WM_UNIT_ID" val="diagram20231637_2*n_h_i*1_1_7"/>
  <p:tag name="KSO_WM_TEMPLATE_CATEGORY" val="diagram"/>
  <p:tag name="KSO_WM_TEMPLATE_INDEX" val="20231637"/>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25,&quot;colorType&quot;:1,&quot;foreColorIndex&quot;:5,&quot;pos&quot;:0,&quot;transparency&quot;:0.699999988079071},{&quot;brightness&quot;:0.6000000238418579,&quot;colorType&quot;:1,&quot;foreColorIndex&quot;:5,&quot;pos&quot;:1,&quot;transparency&quot;:0.699999988079071}],&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UNIT_TYPE" val="i"/>
  <p:tag name="KSO_WM_UNIT_INDEX" val="84"/>
  <p:tag name="KSO_WM_BEAUTIFY_FLAG" val="#wm#"/>
  <p:tag name="KSO_WM_TAG_VERSION" val="3.0"/>
  <p:tag name="KSO_WM_UNIT_ID" val="_1*i*8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0.xml><?xml version="1.0" encoding="utf-8"?>
<p:tagLst xmlns:a="http://schemas.openxmlformats.org/drawingml/2006/main" xmlns:r="http://schemas.openxmlformats.org/officeDocument/2006/relationships" xmlns:p="http://schemas.openxmlformats.org/presentationml/2006/main">
  <p:tag name="KSO_WM_UNIT_TYPE" val="i"/>
  <p:tag name="KSO_WM_UNIT_INDEX" val="17"/>
  <p:tag name="KSO_WM_BEAUTIFY_FLAG" val="#wm#"/>
  <p:tag name="KSO_WM_TAG_VERSION" val="3.0"/>
  <p:tag name="KSO_WM_UNIT_ID" val="_1*i*1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0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n1-1"/>
  <p:tag name="KSO_WM_UNIT_TYPE" val="n_h_i"/>
  <p:tag name="KSO_WM_UNIT_INDEX" val="1_1_8"/>
  <p:tag name="KSO_WM_UNIT_ID" val="diagram20231637_2*n_h_i*1_1_8"/>
  <p:tag name="KSO_WM_TEMPLATE_CATEGORY" val="diagram"/>
  <p:tag name="KSO_WM_TEMPLATE_INDEX" val="20231637"/>
  <p:tag name="KSO_WM_UNIT_LAYERLEVEL" val="1_1_1"/>
  <p:tag name="KSO_WM_TAG_VERSION" val="3.0"/>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quot;colorType&quot;:2,&quot;pos&quot;:0,&quot;rgb&quot;:&quot;#ffffff&quot;,&quot;transparency&quot;:0},{&quot;brightness&quot;:0,&quot;colorType&quot;:2,&quot;pos&quot;:0.41999998688697815,&quot;rgb&quot;:&quot;#ffffff&quot;,&quot;transparency&quot;:1}],&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40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n1-1"/>
  <p:tag name="KSO_WM_UNIT_TYPE" val="n_h_i"/>
  <p:tag name="KSO_WM_UNIT_INDEX" val="1_1_9"/>
  <p:tag name="KSO_WM_UNIT_ID" val="diagram20231637_2*n_h_i*1_1_9"/>
  <p:tag name="KSO_WM_TEMPLATE_CATEGORY" val="diagram"/>
  <p:tag name="KSO_WM_TEMPLATE_INDEX" val="20231637"/>
  <p:tag name="KSO_WM_UNIT_LAYERLEVEL" val="1_1_1"/>
  <p:tag name="KSO_WM_TAG_VERSION" val="3.0"/>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quot;colorType&quot;:2,&quot;pos&quot;:0,&quot;rgb&quot;:&quot;#ffffff&quot;,&quot;transparency&quot;:0},{&quot;brightness&quot;:0,&quot;colorType&quot;:2,&quot;pos&quot;:0.46000000834465027,&quot;rgb&quot;:&quot;#ffffff&quot;,&quot;transparency&quot;:1}],&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4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i*1_1_3"/>
  <p:tag name="KSO_WM_TEMPLATE_CATEGORY" val="diagram"/>
  <p:tag name="KSO_WM_TEMPLATE_INDEX" val="20231637"/>
  <p:tag name="KSO_WM_UNIT_LAYERLEVEL" val="1_1_1"/>
  <p:tag name="KSO_WM_TAG_VERSION" val="3.0"/>
  <p:tag name="KSO_WM_BEAUTIFY_FLAG" val="#wm#"/>
  <p:tag name="KSO_WM_UNIT_TYPE" val="n_h_i"/>
  <p:tag name="KSO_WM_UNIT_INDEX" val="1_1_3"/>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4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i*1_1_2"/>
  <p:tag name="KSO_WM_TEMPLATE_CATEGORY" val="diagram"/>
  <p:tag name="KSO_WM_TEMPLATE_INDEX" val="20231637"/>
  <p:tag name="KSO_WM_UNIT_LAYERLEVEL" val="1_1_1"/>
  <p:tag name="KSO_WM_TAG_VERSION" val="3.0"/>
  <p:tag name="KSO_WM_BEAUTIFY_FLAG" val="#wm#"/>
  <p:tag name="KSO_WM_UNIT_TYPE" val="n_h_i"/>
  <p:tag name="KSO_WM_UNIT_INDEX" val="1_1_2"/>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quot;colorType&quot;:1,&quot;foreColorIndex&quot;:5,&quot;pos&quot;:0,&quot;transparency&quot;:0},{&quot;brightness&quot;:0,&quot;colorType&quot;:1,&quot;foreColorIndex&quot;:6,&quot;pos&quot;:0.8590499758720398,&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4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i*1_1_5"/>
  <p:tag name="KSO_WM_TEMPLATE_CATEGORY" val="diagram"/>
  <p:tag name="KSO_WM_TEMPLATE_INDEX" val="20231637"/>
  <p:tag name="KSO_WM_UNIT_LAYERLEVEL" val="1_1_1"/>
  <p:tag name="KSO_WM_TAG_VERSION" val="3.0"/>
  <p:tag name="KSO_WM_BEAUTIFY_FLAG" val="#wm#"/>
  <p:tag name="KSO_WM_UNIT_TYPE" val="n_h_i"/>
  <p:tag name="KSO_WM_UNIT_INDEX" val="1_1_5"/>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800000011920929,&quot;colorType&quot;:1,&quot;foreColorIndex&quot;:5,&quot;pos&quot;:0.285290002822876,&quot;transparency&quot;:0.800000011920929},{&quot;brightness&quot;:0,&quot;colorType&quot;:1,&quot;foreColorIndex&quot;:5,&quot;pos&quot;:0.8571199774742126,&quot;transparency&quot;:0.800000011920929}],&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4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i*1_1_4"/>
  <p:tag name="KSO_WM_TEMPLATE_CATEGORY" val="diagram"/>
  <p:tag name="KSO_WM_TEMPLATE_INDEX" val="20231637"/>
  <p:tag name="KSO_WM_UNIT_LAYERLEVEL" val="1_1_1"/>
  <p:tag name="KSO_WM_TAG_VERSION" val="3.0"/>
  <p:tag name="KSO_WM_BEAUTIFY_FLAG" val="#wm#"/>
  <p:tag name="KSO_WM_UNIT_TYPE" val="n_h_i"/>
  <p:tag name="KSO_WM_UNIT_INDEX" val="1_1_4"/>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quot;colorType&quot;:1,&quot;foreColorIndex&quot;:5,&quot;pos&quot;:0,&quot;transparency&quot;:0},{&quot;brightness&quot;:0,&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40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a"/>
  <p:tag name="KSO_WM_UNIT_INDEX" val="1_1_1"/>
  <p:tag name="KSO_WM_UNIT_ID" val="diagram20231637_2*n_h_a*1_1_1"/>
  <p:tag name="KSO_WM_TEMPLATE_CATEGORY" val="diagram"/>
  <p:tag name="KSO_WM_TEMPLATE_INDEX" val="20231637"/>
  <p:tag name="KSO_WM_UNIT_LAYERLEVEL" val="1_1_1"/>
  <p:tag name="KSO_WM_TAG_VERSION" val="3.0"/>
  <p:tag name="KSO_WM_BEAUTIFY_FLAG" val="#wm#"/>
  <p:tag name="KSO_WM_DIAGRAM_GROUP_CODE" val="n1-1"/>
  <p:tag name="KSO_WM_DIAGRAM_VERSION" val="3"/>
  <p:tag name="KSO_WM_DIAGRAM_COLOR_TRICK" val="1"/>
  <p:tag name="KSO_WM_DIAGRAM_COLOR_TEXT_CAN_REMOVE" val="n"/>
  <p:tag name="KSO_WM_UNIT_TEXT_FILL_TYPE" val="1"/>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10;添加标题"/>
  <p:tag name="KSO_WM_UNIT_TEXT_TYPE" val="1"/>
  <p:tag name="KSO_WM_UNIT_USESOURCEFORMAT_APPLY" val="1"/>
</p:tagLst>
</file>

<file path=ppt/tags/tag4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h_i*1_2_2_1"/>
  <p:tag name="KSO_WM_TEMPLATE_CATEGORY" val="diagram"/>
  <p:tag name="KSO_WM_TEMPLATE_INDEX" val="20231637"/>
  <p:tag name="KSO_WM_UNIT_LAYERLEVEL" val="1_1_1_1"/>
  <p:tag name="KSO_WM_TAG_VERSION" val="3.0"/>
  <p:tag name="KSO_WM_BEAUTIFY_FLAG" val="#wm#"/>
  <p:tag name="KSO_WM_UNIT_SUBTYPE" val="d"/>
  <p:tag name="KSO_WM_UNIT_TYPE" val="n_h_h_i"/>
  <p:tag name="KSO_WM_UNIT_INDEX" val="1_2_2_1"/>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quot;colorType&quot;:2,&quot;rgb&quot;:&quot;#ffffff&quot;,&quot;transparency&quot;:0},&quot;type&quot;:1},&quot;glow&quot;:{&quot;colorType&quot;:0},&quot;line&quot;:{&quot;gradient&quot;:[{&quot;brightness&quot;:0,&quot;colorType&quot;:1,&quot;foreColorIndex&quot;:5,&quot;pos&quot;:1,&quot;transparency&quot;:0},{&quot;brightness&quot;:0,&quot;colorType&quot;:1,&quot;foreColorIndex&quot;:6,&quot;pos&quot;:0.05999999865889549,&quot;transparency&quot;:0},{&quot;brightness&quot;:0,&quot;colorType&quot;:1,&quot;foreColorIndex&quot;:5,&quot;pos&quot;:0.9399999976158142,&quot;transparency&quot;:0}],&quot;type&quot;:2},&quot;shadow&quot;:{&quot;brightness&quot;:0,&quot;colorType&quot;:1,&quot;foreColorIndex&quot;:8,&quot;transparency&quot;:0.75},&quot;threeD&quot;:{&quot;curvedSurface&quot;:{&quot;brightness&quot;:0,&quot;colorType&quot;:2,&quot;rgb&quot;:&quot;#000000&quot;},&quot;depth&quot;:{&quot;colorType&quot;:0}}},&quot;text&quot;:{&quot;fill&quot;:{&quot;solid&quot;:{&quot;brightness&quot;:0,&quot;colorType&quot;:2,&quot;rgb&quot;:&quot;#000000&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TEXT_FILL_TYPE" val="1"/>
  <p:tag name="KSO_WM_UNIT_LINE_FORE_SCHEMECOLOR_INDEX" val="5"/>
  <p:tag name="KSO_WM_UNIT_SHADOW_SCHEMECOLOR_INDEX" val="8"/>
  <p:tag name="KSO_WM_UNIT_USESOURCEFORMAT_APPLY" val="1"/>
</p:tagLst>
</file>

<file path=ppt/tags/tag4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h_i*1_2_3_1"/>
  <p:tag name="KSO_WM_TEMPLATE_CATEGORY" val="diagram"/>
  <p:tag name="KSO_WM_TEMPLATE_INDEX" val="20231637"/>
  <p:tag name="KSO_WM_UNIT_LAYERLEVEL" val="1_1_1_1"/>
  <p:tag name="KSO_WM_TAG_VERSION" val="3.0"/>
  <p:tag name="KSO_WM_BEAUTIFY_FLAG" val="#wm#"/>
  <p:tag name="KSO_WM_UNIT_SUBTYPE" val="d"/>
  <p:tag name="KSO_WM_UNIT_TYPE" val="n_h_h_i"/>
  <p:tag name="KSO_WM_UNIT_INDEX" val="1_2_3_1"/>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quot;colorType&quot;:2,&quot;rgb&quot;:&quot;#ffffff&quot;,&quot;transparency&quot;:0},&quot;type&quot;:1},&quot;glow&quot;:{&quot;colorType&quot;:0},&quot;line&quot;:{&quot;gradient&quot;:[{&quot;brightness&quot;:0,&quot;colorType&quot;:1,&quot;foreColorIndex&quot;:5,&quot;pos&quot;:1,&quot;transparency&quot;:0},{&quot;brightness&quot;:0,&quot;colorType&quot;:1,&quot;foreColorIndex&quot;:6,&quot;pos&quot;:0.05999999865889549,&quot;transparency&quot;:0},{&quot;brightness&quot;:0,&quot;colorType&quot;:1,&quot;foreColorIndex&quot;:5,&quot;pos&quot;:0.9399999976158142,&quot;transparency&quot;:0}],&quot;type&quot;:2},&quot;shadow&quot;:{&quot;brightness&quot;:0,&quot;colorType&quot;:1,&quot;foreColorIndex&quot;:8,&quot;transparency&quot;:0.75},&quot;threeD&quot;:{&quot;curvedSurface&quot;:{&quot;brightness&quot;:0,&quot;colorType&quot;:2,&quot;rgb&quot;:&quot;#000000&quot;},&quot;depth&quot;:{&quot;colorType&quot;:0}}},&quot;text&quot;:{&quot;fill&quot;:{&quot;solid&quot;:{&quot;brightness&quot;:0,&quot;colorType&quot;:2,&quot;rgb&quot;:&quot;#000000&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TEXT_FILL_TYPE" val="1"/>
  <p:tag name="KSO_WM_UNIT_LINE_FORE_SCHEMECOLOR_INDEX" val="5"/>
  <p:tag name="KSO_WM_UNIT_SHADOW_SCHEMECOLOR_INDEX" val="8"/>
  <p:tag name="KSO_WM_UNIT_USESOURCEFORMAT_APPLY" val="1"/>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37_2*n_h_h_i*1_2_1_1"/>
  <p:tag name="KSO_WM_TEMPLATE_CATEGORY" val="diagram"/>
  <p:tag name="KSO_WM_TEMPLATE_INDEX" val="20231637"/>
  <p:tag name="KSO_WM_UNIT_LAYERLEVEL" val="1_1_1_1"/>
  <p:tag name="KSO_WM_TAG_VERSION" val="3.0"/>
  <p:tag name="KSO_WM_UNIT_SUBTYPE" val="d"/>
  <p:tag name="KSO_WM_UNIT_TYPE" val="n_h_h_i"/>
  <p:tag name="KSO_WM_UNIT_INDEX" val="1_2_1_1"/>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quot;colorType&quot;:2,&quot;rgb&quot;:&quot;#ffffff&quot;,&quot;transparency&quot;:0},&quot;type&quot;:1},&quot;glow&quot;:{&quot;colorType&quot;:0},&quot;line&quot;:{&quot;gradient&quot;:[{&quot;brightness&quot;:0,&quot;colorType&quot;:1,&quot;foreColorIndex&quot;:5,&quot;pos&quot;:1,&quot;transparency&quot;:0},{&quot;brightness&quot;:0,&quot;colorType&quot;:1,&quot;foreColorIndex&quot;:6,&quot;pos&quot;:0.05999999865889549,&quot;transparency&quot;:0},{&quot;brightness&quot;:0,&quot;colorType&quot;:1,&quot;foreColorIndex&quot;:5,&quot;pos&quot;:0.9399999976158142,&quot;transparency&quot;:0}],&quot;type&quot;:2},&quot;shadow&quot;:{&quot;brightness&quot;:0,&quot;colorType&quot;:1,&quot;foreColorIndex&quot;:8,&quot;transparency&quot;:0.75},&quot;threeD&quot;:{&quot;curvedSurface&quot;:{&quot;brightness&quot;:0,&quot;colorType&quot;:2,&quot;rgb&quot;:&quot;#000000&quot;},&quot;depth&quot;:{&quot;colorType&quot;:0}}},&quot;text&quot;:{&quot;fill&quot;:{&quot;solid&quot;:{&quot;brightness&quot;:0,&quot;colorType&quot;:2,&quot;rgb&quot;:&quot;#000000&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TEXT_FILL_TYPE" val="1"/>
  <p:tag name="KSO_WM_UNIT_LINE_FORE_SCHEMECOLOR_INDEX" val="5"/>
  <p:tag name="KSO_WM_UNIT_SHADOW_SCHEMECOLOR_INDEX" val="8"/>
  <p:tag name="KSO_WM_UNIT_USESOURCEFORMAT_APPLY" val="1"/>
</p:tagLst>
</file>

<file path=ppt/tags/tag41.xml><?xml version="1.0" encoding="utf-8"?>
<p:tagLst xmlns:a="http://schemas.openxmlformats.org/drawingml/2006/main" xmlns:r="http://schemas.openxmlformats.org/officeDocument/2006/relationships" xmlns:p="http://schemas.openxmlformats.org/presentationml/2006/main">
  <p:tag name="KSO_WM_UNIT_TYPE" val="i"/>
  <p:tag name="KSO_WM_UNIT_INDEX" val="16"/>
  <p:tag name="KSO_WM_BEAUTIFY_FLAG" val="#wm#"/>
  <p:tag name="KSO_WM_TAG_VERSION" val="3.0"/>
  <p:tag name="KSO_WM_UNIT_ID" val="_1*i*1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10.xml><?xml version="1.0" encoding="utf-8"?>
<p:tagLst xmlns:a="http://schemas.openxmlformats.org/drawingml/2006/main" xmlns:r="http://schemas.openxmlformats.org/officeDocument/2006/relationships" xmlns:p="http://schemas.openxmlformats.org/presentationml/2006/main">
  <p:tag name="KSO_WM_SLIDE_ID" val="diagram20231637_5"/>
  <p:tag name="KSO_WM_TEMPLATE_SUBCATEGORY" val="0"/>
  <p:tag name="KSO_WM_TEMPLATE_MASTER_TYPE" val="0"/>
  <p:tag name="KSO_WM_TEMPLATE_COLOR_TYPE" val="0"/>
  <p:tag name="KSO_WM_SLIDE_ITEM_CNT" val="6"/>
  <p:tag name="KSO_WM_SLIDE_INDEX" val="5"/>
  <p:tag name="KSO_WM_TAG_VERSION" val="3.0"/>
  <p:tag name="KSO_WM_BEAUTIFY_FLAG" val="#wm#"/>
  <p:tag name="KSO_WM_TEMPLATE_CATEGORY" val="diagram"/>
  <p:tag name="KSO_WM_TEMPLATE_INDEX" val="20231637"/>
  <p:tag name="KSO_WM_SLIDE_TYPE" val="text"/>
  <p:tag name="KSO_WM_SLIDE_SUBTYPE" val="diag"/>
  <p:tag name="KSO_WM_SLIDE_SIZE" val="863.378*375.44"/>
  <p:tag name="KSO_WM_SLIDE_POSITION" val="48.1417*124.6"/>
  <p:tag name="KSO_WM_SLIDE_LAYOUT" val="a_n"/>
  <p:tag name="KSO_WM_SLIDE_LAYOUT_CNT" val="1_1"/>
  <p:tag name="KSO_WM_SPECIAL_SOURCE" val="bdnull"/>
  <p:tag name="KSO_WM_DIAGRAM_GROUP_CODE" val="n1-1"/>
  <p:tag name="KSO_WM_SLIDE_DIAGTYPE" val="n"/>
</p:tagLst>
</file>

<file path=ppt/tags/tag41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1637_5*a*1"/>
  <p:tag name="KSO_WM_TEMPLATE_CATEGORY" val="diagram"/>
  <p:tag name="KSO_WM_TEMPLATE_INDEX" val="20231637"/>
  <p:tag name="KSO_WM_UNIT_LAYERLEVEL" val="1"/>
  <p:tag name="KSO_WM_TAG_VERSION" val="3.0"/>
  <p:tag name="KSO_WM_BEAUTIFY_FLAG" val="#wm#"/>
  <p:tag name="KSO_WM_DIAGRAM_GROUP_CODE" val="n1-1"/>
  <p:tag name="KSO_WM_UNIT_PRESET_TEXT" val="单击此处添加标题"/>
  <p:tag name="KSO_WM_UNIT_TEXT_TYPE" val="1"/>
  <p:tag name="KSO_WM_UNIT_TEXT_FILL_FORE_SCHEMECOLOR_INDEX" val="15"/>
  <p:tag name="KSO_WM_UNIT_TEXT_FILL_TYPE" val="1"/>
  <p:tag name="KSO_WM_UNIT_USESOURCEFORMAT_APPLY" val="1"/>
</p:tagLst>
</file>

<file path=ppt/tags/tag4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1"/>
  <p:tag name="KSO_WM_UNIT_ID" val="diagram20231637_2*n_h_i*1_1_11"/>
  <p:tag name="KSO_WM_TEMPLATE_CATEGORY" val="diagram"/>
  <p:tag name="KSO_WM_TEMPLATE_INDEX" val="20231637"/>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quot;colorType&quot;:1,&quot;foreColorIndex&quot;:5,&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3"/>
  <p:tag name="KSO_WM_UNIT_TEXT_FILL_TYPE" val="1"/>
  <p:tag name="KSO_WM_UNIT_USESOURCEFORMAT_APPLY" val="1"/>
</p:tagLst>
</file>

<file path=ppt/tags/tag4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2_2"/>
  <p:tag name="KSO_WM_UNIT_ID" val="diagram20231637_2*n_h_i*1_2_2"/>
  <p:tag name="KSO_WM_TEMPLATE_CATEGORY" val="diagram"/>
  <p:tag name="KSO_WM_TEMPLATE_INDEX" val="20231637"/>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800000011920929,&quot;colorType&quot;:1,&quot;foreColorIndex&quot;:5,&quot;transparency&quot;:0.69999998807907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8"/>
  <p:tag name="KSO_WM_UNIT_TEXT_FILL_FORE_SCHEMECOLOR_INDEX" val="13"/>
  <p:tag name="KSO_WM_UNIT_TEXT_FILL_TYPE" val="1"/>
  <p:tag name="KSO_WM_UNIT_USESOURCEFORMAT_APPLY" val="1"/>
</p:tagLst>
</file>

<file path=ppt/tags/tag41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3_1"/>
  <p:tag name="KSO_WM_UNIT_ID" val="diagram20231637_2*n_h_h_f*1_2_3_1"/>
  <p:tag name="KSO_WM_TEMPLATE_CATEGORY" val="diagram"/>
  <p:tag name="KSO_WM_TEMPLATE_INDEX" val="20231637"/>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请尽量言简意赅的阐述观点"/>
  <p:tag name="KSO_WM_UNIT_TEXT_FILL_FORE_SCHEMECOLOR_INDEX" val="1"/>
  <p:tag name="KSO_WM_UNIT_TEXT_FILL_TYPE" val="1"/>
  <p:tag name="KSO_WM_UNIT_TEXT_TYPE" val="1"/>
  <p:tag name="KSO_WM_UNIT_USESOURCEFORMAT_APPLY" val="1"/>
</p:tagLst>
</file>

<file path=ppt/tags/tag41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1_1"/>
  <p:tag name="KSO_WM_UNIT_ID" val="diagram20231637_2*n_h_h_f*1_2_1_1"/>
  <p:tag name="KSO_WM_TEMPLATE_CATEGORY" val="diagram"/>
  <p:tag name="KSO_WM_TEMPLATE_INDEX" val="20231637"/>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请尽量言简意赅的阐述观点"/>
  <p:tag name="KSO_WM_UNIT_TEXT_FILL_FORE_SCHEMECOLOR_INDEX" val="1"/>
  <p:tag name="KSO_WM_UNIT_TEXT_FILL_TYPE" val="1"/>
  <p:tag name="KSO_WM_UNIT_TEXT_TYPE" val="1"/>
  <p:tag name="KSO_WM_UNIT_USESOURCEFORMAT_APPLY" val="1"/>
</p:tagLst>
</file>

<file path=ppt/tags/tag41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2_1"/>
  <p:tag name="KSO_WM_UNIT_ID" val="diagram20231637_2*n_h_h_f*1_2_2_1"/>
  <p:tag name="KSO_WM_TEMPLATE_CATEGORY" val="diagram"/>
  <p:tag name="KSO_WM_TEMPLATE_INDEX" val="20231637"/>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请尽量言简意赅的阐述观点"/>
  <p:tag name="KSO_WM_UNIT_TEXT_FILL_FORE_SCHEMECOLOR_INDEX" val="1"/>
  <p:tag name="KSO_WM_UNIT_TEXT_FILL_TYPE" val="1"/>
  <p:tag name="KSO_WM_UNIT_TEXT_TYPE" val="1"/>
  <p:tag name="KSO_WM_UNIT_USESOURCEFORMAT_APPLY" val="1"/>
</p:tagLst>
</file>

<file path=ppt/tags/tag4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0"/>
  <p:tag name="KSO_WM_UNIT_ID" val="diagram20231637_2*n_h_i*1_1_10"/>
  <p:tag name="KSO_WM_TEMPLATE_CATEGORY" val="diagram"/>
  <p:tag name="KSO_WM_TEMPLATE_INDEX" val="20231637"/>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800000011920929,&quot;colorType&quot;:1,&quot;foreColorIndex&quot;:5,&quot;transparency&quot;:0.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8"/>
  <p:tag name="KSO_WM_UNIT_TEXT_FILL_FORE_SCHEMECOLOR_INDEX" val="13"/>
  <p:tag name="KSO_WM_UNIT_TEXT_FILL_TYPE" val="1"/>
  <p:tag name="KSO_WM_UNIT_USESOURCEFORMAT_APPLY" val="1"/>
</p:tagLst>
</file>

<file path=ppt/tags/tag4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6"/>
  <p:tag name="KSO_WM_UNIT_ID" val="diagram20231637_2*n_h_i*1_1_6"/>
  <p:tag name="KSO_WM_TEMPLATE_CATEGORY" val="diagram"/>
  <p:tag name="KSO_WM_TEMPLATE_INDEX" val="20231637"/>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25,&quot;colorType&quot;:1,&quot;foreColorIndex&quot;:5,&quot;pos&quot;:0,&quot;transparency&quot;:0.699999988079071},{&quot;brightness&quot;:0.4000000059604645,&quot;colorType&quot;:1,&quot;foreColorIndex&quot;:5,&quot;pos&quot;:1,&quot;transparency&quot;:0.699999988079071}],&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4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7"/>
  <p:tag name="KSO_WM_UNIT_ID" val="diagram20231637_2*n_h_i*1_1_7"/>
  <p:tag name="KSO_WM_TEMPLATE_CATEGORY" val="diagram"/>
  <p:tag name="KSO_WM_TEMPLATE_INDEX" val="20231637"/>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25,&quot;colorType&quot;:1,&quot;foreColorIndex&quot;:5,&quot;pos&quot;:0,&quot;transparency&quot;:0.699999988079071},{&quot;brightness&quot;:0.6000000238418579,&quot;colorType&quot;:1,&quot;foreColorIndex&quot;:5,&quot;pos&quot;:1,&quot;transparency&quot;:0.699999988079071}],&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42.xml><?xml version="1.0" encoding="utf-8"?>
<p:tagLst xmlns:a="http://schemas.openxmlformats.org/drawingml/2006/main" xmlns:r="http://schemas.openxmlformats.org/officeDocument/2006/relationships" xmlns:p="http://schemas.openxmlformats.org/presentationml/2006/main">
  <p:tag name="KSO_WM_UNIT_TYPE" val="i"/>
  <p:tag name="KSO_WM_UNIT_INDEX" val="13"/>
  <p:tag name="KSO_WM_BEAUTIFY_FLAG" val="#wm#"/>
  <p:tag name="KSO_WM_TAG_VERSION" val="3.0"/>
  <p:tag name="KSO_WM_UNIT_ID" val="_1*i*1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2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n1-1"/>
  <p:tag name="KSO_WM_UNIT_TYPE" val="n_h_i"/>
  <p:tag name="KSO_WM_UNIT_INDEX" val="1_1_8"/>
  <p:tag name="KSO_WM_UNIT_ID" val="diagram20231637_2*n_h_i*1_1_8"/>
  <p:tag name="KSO_WM_TEMPLATE_CATEGORY" val="diagram"/>
  <p:tag name="KSO_WM_TEMPLATE_INDEX" val="20231637"/>
  <p:tag name="KSO_WM_UNIT_LAYERLEVEL" val="1_1_1"/>
  <p:tag name="KSO_WM_TAG_VERSION" val="3.0"/>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quot;colorType&quot;:2,&quot;pos&quot;:0,&quot;rgb&quot;:&quot;#ffffff&quot;,&quot;transparency&quot;:0},{&quot;brightness&quot;:0,&quot;colorType&quot;:2,&quot;pos&quot;:0.41999998688697815,&quot;rgb&quot;:&quot;#ffffff&quot;,&quot;transparency&quot;:1}],&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42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n1-1"/>
  <p:tag name="KSO_WM_UNIT_TYPE" val="n_h_i"/>
  <p:tag name="KSO_WM_UNIT_INDEX" val="1_1_9"/>
  <p:tag name="KSO_WM_UNIT_ID" val="diagram20231637_2*n_h_i*1_1_9"/>
  <p:tag name="KSO_WM_TEMPLATE_CATEGORY" val="diagram"/>
  <p:tag name="KSO_WM_TEMPLATE_INDEX" val="20231637"/>
  <p:tag name="KSO_WM_UNIT_LAYERLEVEL" val="1_1_1"/>
  <p:tag name="KSO_WM_TAG_VERSION" val="3.0"/>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quot;colorType&quot;:2,&quot;pos&quot;:0,&quot;rgb&quot;:&quot;#ffffff&quot;,&quot;transparency&quot;:0},{&quot;brightness&quot;:0,&quot;colorType&quot;:2,&quot;pos&quot;:0.46000000834465027,&quot;rgb&quot;:&quot;#ffffff&quot;,&quot;transparency&quot;:1}],&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4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i*1_1_3"/>
  <p:tag name="KSO_WM_TEMPLATE_CATEGORY" val="diagram"/>
  <p:tag name="KSO_WM_TEMPLATE_INDEX" val="20231637"/>
  <p:tag name="KSO_WM_UNIT_LAYERLEVEL" val="1_1_1"/>
  <p:tag name="KSO_WM_TAG_VERSION" val="3.0"/>
  <p:tag name="KSO_WM_BEAUTIFY_FLAG" val="#wm#"/>
  <p:tag name="KSO_WM_UNIT_TYPE" val="n_h_i"/>
  <p:tag name="KSO_WM_UNIT_INDEX" val="1_1_3"/>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4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i*1_1_2"/>
  <p:tag name="KSO_WM_TEMPLATE_CATEGORY" val="diagram"/>
  <p:tag name="KSO_WM_TEMPLATE_INDEX" val="20231637"/>
  <p:tag name="KSO_WM_UNIT_LAYERLEVEL" val="1_1_1"/>
  <p:tag name="KSO_WM_TAG_VERSION" val="3.0"/>
  <p:tag name="KSO_WM_BEAUTIFY_FLAG" val="#wm#"/>
  <p:tag name="KSO_WM_UNIT_TYPE" val="n_h_i"/>
  <p:tag name="KSO_WM_UNIT_INDEX" val="1_1_2"/>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quot;colorType&quot;:1,&quot;foreColorIndex&quot;:5,&quot;pos&quot;:0,&quot;transparency&quot;:0},{&quot;brightness&quot;:0,&quot;colorType&quot;:1,&quot;foreColorIndex&quot;:6,&quot;pos&quot;:0.8590499758720398,&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4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i*1_1_5"/>
  <p:tag name="KSO_WM_TEMPLATE_CATEGORY" val="diagram"/>
  <p:tag name="KSO_WM_TEMPLATE_INDEX" val="20231637"/>
  <p:tag name="KSO_WM_UNIT_LAYERLEVEL" val="1_1_1"/>
  <p:tag name="KSO_WM_TAG_VERSION" val="3.0"/>
  <p:tag name="KSO_WM_BEAUTIFY_FLAG" val="#wm#"/>
  <p:tag name="KSO_WM_UNIT_TYPE" val="n_h_i"/>
  <p:tag name="KSO_WM_UNIT_INDEX" val="1_1_5"/>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800000011920929,&quot;colorType&quot;:1,&quot;foreColorIndex&quot;:5,&quot;pos&quot;:0.285290002822876,&quot;transparency&quot;:0.800000011920929},{&quot;brightness&quot;:0,&quot;colorType&quot;:1,&quot;foreColorIndex&quot;:5,&quot;pos&quot;:0.8571199774742126,&quot;transparency&quot;:0.800000011920929}],&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i*1_1_4"/>
  <p:tag name="KSO_WM_TEMPLATE_CATEGORY" val="diagram"/>
  <p:tag name="KSO_WM_TEMPLATE_INDEX" val="20231637"/>
  <p:tag name="KSO_WM_UNIT_LAYERLEVEL" val="1_1_1"/>
  <p:tag name="KSO_WM_TAG_VERSION" val="3.0"/>
  <p:tag name="KSO_WM_BEAUTIFY_FLAG" val="#wm#"/>
  <p:tag name="KSO_WM_UNIT_TYPE" val="n_h_i"/>
  <p:tag name="KSO_WM_UNIT_INDEX" val="1_1_4"/>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quot;colorType&quot;:1,&quot;foreColorIndex&quot;:5,&quot;pos&quot;:0,&quot;transparency&quot;:0},{&quot;brightness&quot;:0,&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4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a"/>
  <p:tag name="KSO_WM_UNIT_INDEX" val="1_1_1"/>
  <p:tag name="KSO_WM_UNIT_ID" val="diagram20231637_2*n_h_a*1_1_1"/>
  <p:tag name="KSO_WM_TEMPLATE_CATEGORY" val="diagram"/>
  <p:tag name="KSO_WM_TEMPLATE_INDEX" val="20231637"/>
  <p:tag name="KSO_WM_UNIT_LAYERLEVEL" val="1_1_1"/>
  <p:tag name="KSO_WM_TAG_VERSION" val="3.0"/>
  <p:tag name="KSO_WM_BEAUTIFY_FLAG" val="#wm#"/>
  <p:tag name="KSO_WM_DIAGRAM_GROUP_CODE" val="n1-1"/>
  <p:tag name="KSO_WM_DIAGRAM_VERSION" val="3"/>
  <p:tag name="KSO_WM_DIAGRAM_COLOR_TRICK" val="1"/>
  <p:tag name="KSO_WM_DIAGRAM_COLOR_TEXT_CAN_REMOVE" val="n"/>
  <p:tag name="KSO_WM_UNIT_TEXT_FILL_TYPE" val="1"/>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10;添加标题"/>
  <p:tag name="KSO_WM_UNIT_TEXT_TYPE" val="1"/>
  <p:tag name="KSO_WM_UNIT_USESOURCEFORMAT_APPLY" val="1"/>
</p:tagLst>
</file>

<file path=ppt/tags/tag4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h_i*1_2_2_1"/>
  <p:tag name="KSO_WM_TEMPLATE_CATEGORY" val="diagram"/>
  <p:tag name="KSO_WM_TEMPLATE_INDEX" val="20231637"/>
  <p:tag name="KSO_WM_UNIT_LAYERLEVEL" val="1_1_1_1"/>
  <p:tag name="KSO_WM_TAG_VERSION" val="3.0"/>
  <p:tag name="KSO_WM_BEAUTIFY_FLAG" val="#wm#"/>
  <p:tag name="KSO_WM_UNIT_SUBTYPE" val="d"/>
  <p:tag name="KSO_WM_UNIT_TYPE" val="n_h_h_i"/>
  <p:tag name="KSO_WM_UNIT_INDEX" val="1_2_2_1"/>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quot;colorType&quot;:2,&quot;rgb&quot;:&quot;#ffffff&quot;,&quot;transparency&quot;:0},&quot;type&quot;:1},&quot;glow&quot;:{&quot;colorType&quot;:0},&quot;line&quot;:{&quot;gradient&quot;:[{&quot;brightness&quot;:0,&quot;colorType&quot;:1,&quot;foreColorIndex&quot;:5,&quot;pos&quot;:1,&quot;transparency&quot;:0},{&quot;brightness&quot;:0,&quot;colorType&quot;:1,&quot;foreColorIndex&quot;:6,&quot;pos&quot;:0.05999999865889549,&quot;transparency&quot;:0},{&quot;brightness&quot;:0,&quot;colorType&quot;:1,&quot;foreColorIndex&quot;:5,&quot;pos&quot;:0.9399999976158142,&quot;transparency&quot;:0}],&quot;type&quot;:2},&quot;shadow&quot;:{&quot;brightness&quot;:0,&quot;colorType&quot;:1,&quot;foreColorIndex&quot;:8,&quot;transparency&quot;:0.75},&quot;threeD&quot;:{&quot;curvedSurface&quot;:{&quot;brightness&quot;:0,&quot;colorType&quot;:2,&quot;rgb&quot;:&quot;#000000&quot;},&quot;depth&quot;:{&quot;colorType&quot;:0}}},&quot;text&quot;:{&quot;fill&quot;:{&quot;solid&quot;:{&quot;brightness&quot;:0,&quot;colorType&quot;:2,&quot;rgb&quot;:&quot;#000000&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TEXT_FILL_TYPE" val="1"/>
  <p:tag name="KSO_WM_UNIT_LINE_FORE_SCHEMECOLOR_INDEX" val="5"/>
  <p:tag name="KSO_WM_UNIT_SHADOW_SCHEMECOLOR_INDEX" val="8"/>
  <p:tag name="KSO_WM_UNIT_USESOURCEFORMAT_APPLY" val="1"/>
</p:tagLst>
</file>

<file path=ppt/tags/tag4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h_i*1_2_3_1"/>
  <p:tag name="KSO_WM_TEMPLATE_CATEGORY" val="diagram"/>
  <p:tag name="KSO_WM_TEMPLATE_INDEX" val="20231637"/>
  <p:tag name="KSO_WM_UNIT_LAYERLEVEL" val="1_1_1_1"/>
  <p:tag name="KSO_WM_TAG_VERSION" val="3.0"/>
  <p:tag name="KSO_WM_BEAUTIFY_FLAG" val="#wm#"/>
  <p:tag name="KSO_WM_UNIT_SUBTYPE" val="d"/>
  <p:tag name="KSO_WM_UNIT_TYPE" val="n_h_h_i"/>
  <p:tag name="KSO_WM_UNIT_INDEX" val="1_2_3_1"/>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quot;colorType&quot;:2,&quot;rgb&quot;:&quot;#ffffff&quot;,&quot;transparency&quot;:0},&quot;type&quot;:1},&quot;glow&quot;:{&quot;colorType&quot;:0},&quot;line&quot;:{&quot;gradient&quot;:[{&quot;brightness&quot;:0,&quot;colorType&quot;:1,&quot;foreColorIndex&quot;:5,&quot;pos&quot;:1,&quot;transparency&quot;:0},{&quot;brightness&quot;:0,&quot;colorType&quot;:1,&quot;foreColorIndex&quot;:6,&quot;pos&quot;:0.05999999865889549,&quot;transparency&quot;:0},{&quot;brightness&quot;:0,&quot;colorType&quot;:1,&quot;foreColorIndex&quot;:5,&quot;pos&quot;:0.9399999976158142,&quot;transparency&quot;:0}],&quot;type&quot;:2},&quot;shadow&quot;:{&quot;brightness&quot;:0,&quot;colorType&quot;:1,&quot;foreColorIndex&quot;:8,&quot;transparency&quot;:0.75},&quot;threeD&quot;:{&quot;curvedSurface&quot;:{&quot;brightness&quot;:0,&quot;colorType&quot;:2,&quot;rgb&quot;:&quot;#000000&quot;},&quot;depth&quot;:{&quot;colorType&quot;:0}}},&quot;text&quot;:{&quot;fill&quot;:{&quot;solid&quot;:{&quot;brightness&quot;:0,&quot;colorType&quot;:2,&quot;rgb&quot;:&quot;#000000&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TEXT_FILL_TYPE" val="1"/>
  <p:tag name="KSO_WM_UNIT_LINE_FORE_SCHEMECOLOR_INDEX" val="5"/>
  <p:tag name="KSO_WM_UNIT_SHADOW_SCHEMECOLOR_INDEX" val="8"/>
  <p:tag name="KSO_WM_UNIT_USESOURCEFORMAT_APPLY" val="1"/>
</p:tagLst>
</file>

<file path=ppt/tags/tag42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37_2*n_h_h_i*1_2_1_1"/>
  <p:tag name="KSO_WM_TEMPLATE_CATEGORY" val="diagram"/>
  <p:tag name="KSO_WM_TEMPLATE_INDEX" val="20231637"/>
  <p:tag name="KSO_WM_UNIT_LAYERLEVEL" val="1_1_1_1"/>
  <p:tag name="KSO_WM_TAG_VERSION" val="3.0"/>
  <p:tag name="KSO_WM_UNIT_SUBTYPE" val="d"/>
  <p:tag name="KSO_WM_UNIT_TYPE" val="n_h_h_i"/>
  <p:tag name="KSO_WM_UNIT_INDEX" val="1_2_1_1"/>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quot;colorType&quot;:2,&quot;rgb&quot;:&quot;#ffffff&quot;,&quot;transparency&quot;:0},&quot;type&quot;:1},&quot;glow&quot;:{&quot;colorType&quot;:0},&quot;line&quot;:{&quot;gradient&quot;:[{&quot;brightness&quot;:0,&quot;colorType&quot;:1,&quot;foreColorIndex&quot;:5,&quot;pos&quot;:1,&quot;transparency&quot;:0},{&quot;brightness&quot;:0,&quot;colorType&quot;:1,&quot;foreColorIndex&quot;:6,&quot;pos&quot;:0.05999999865889549,&quot;transparency&quot;:0},{&quot;brightness&quot;:0,&quot;colorType&quot;:1,&quot;foreColorIndex&quot;:5,&quot;pos&quot;:0.9399999976158142,&quot;transparency&quot;:0}],&quot;type&quot;:2},&quot;shadow&quot;:{&quot;brightness&quot;:0,&quot;colorType&quot;:1,&quot;foreColorIndex&quot;:8,&quot;transparency&quot;:0.75},&quot;threeD&quot;:{&quot;curvedSurface&quot;:{&quot;brightness&quot;:0,&quot;colorType&quot;:2,&quot;rgb&quot;:&quot;#000000&quot;},&quot;depth&quot;:{&quot;colorType&quot;:0}}},&quot;text&quot;:{&quot;fill&quot;:{&quot;solid&quot;:{&quot;brightness&quot;:0,&quot;colorType&quot;:2,&quot;rgb&quot;:&quot;#000000&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TEXT_FILL_TYPE" val="1"/>
  <p:tag name="KSO_WM_UNIT_LINE_FORE_SCHEMECOLOR_INDEX" val="5"/>
  <p:tag name="KSO_WM_UNIT_SHADOW_SCHEMECOLOR_INDEX" val="8"/>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KSO_WM_UNIT_TYPE" val="i"/>
  <p:tag name="KSO_WM_UNIT_INDEX" val="11"/>
  <p:tag name="KSO_WM_BEAUTIFY_FLAG" val="#wm#"/>
  <p:tag name="KSO_WM_TAG_VERSION" val="3.0"/>
  <p:tag name="KSO_WM_UNIT_ID" val="_1*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30.xml><?xml version="1.0" encoding="utf-8"?>
<p:tagLst xmlns:a="http://schemas.openxmlformats.org/drawingml/2006/main" xmlns:r="http://schemas.openxmlformats.org/officeDocument/2006/relationships" xmlns:p="http://schemas.openxmlformats.org/presentationml/2006/main">
  <p:tag name="KSO_WM_SLIDE_ID" val="diagram20231637_5"/>
  <p:tag name="KSO_WM_TEMPLATE_SUBCATEGORY" val="0"/>
  <p:tag name="KSO_WM_TEMPLATE_MASTER_TYPE" val="0"/>
  <p:tag name="KSO_WM_TEMPLATE_COLOR_TYPE" val="0"/>
  <p:tag name="KSO_WM_SLIDE_ITEM_CNT" val="6"/>
  <p:tag name="KSO_WM_SLIDE_INDEX" val="5"/>
  <p:tag name="KSO_WM_TAG_VERSION" val="3.0"/>
  <p:tag name="KSO_WM_BEAUTIFY_FLAG" val="#wm#"/>
  <p:tag name="KSO_WM_TEMPLATE_CATEGORY" val="diagram"/>
  <p:tag name="KSO_WM_TEMPLATE_INDEX" val="20231637"/>
  <p:tag name="KSO_WM_SLIDE_TYPE" val="text"/>
  <p:tag name="KSO_WM_SLIDE_SUBTYPE" val="diag"/>
  <p:tag name="KSO_WM_SLIDE_SIZE" val="863.378*375.44"/>
  <p:tag name="KSO_WM_SLIDE_POSITION" val="48.1417*124.6"/>
  <p:tag name="KSO_WM_SLIDE_LAYOUT" val="a_n"/>
  <p:tag name="KSO_WM_SLIDE_LAYOUT_CNT" val="1_1"/>
  <p:tag name="KSO_WM_SPECIAL_SOURCE" val="bdnull"/>
  <p:tag name="KSO_WM_DIAGRAM_GROUP_CODE" val="n1-1"/>
  <p:tag name="KSO_WM_SLIDE_DIAGTYPE" val="n"/>
</p:tagLst>
</file>

<file path=ppt/tags/tag43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1637_5*a*1"/>
  <p:tag name="KSO_WM_TEMPLATE_CATEGORY" val="diagram"/>
  <p:tag name="KSO_WM_TEMPLATE_INDEX" val="20231637"/>
  <p:tag name="KSO_WM_UNIT_LAYERLEVEL" val="1"/>
  <p:tag name="KSO_WM_TAG_VERSION" val="3.0"/>
  <p:tag name="KSO_WM_BEAUTIFY_FLAG" val="#wm#"/>
  <p:tag name="KSO_WM_DIAGRAM_GROUP_CODE" val="n1-1"/>
  <p:tag name="KSO_WM_UNIT_PRESET_TEXT" val="单击此处添加标题"/>
  <p:tag name="KSO_WM_UNIT_TEXT_TYPE" val="1"/>
  <p:tag name="KSO_WM_UNIT_TEXT_FILL_FORE_SCHEMECOLOR_INDEX" val="15"/>
  <p:tag name="KSO_WM_UNIT_TEXT_FILL_TYPE" val="1"/>
  <p:tag name="KSO_WM_UNIT_USESOURCEFORMAT_APPLY" val="1"/>
</p:tagLst>
</file>

<file path=ppt/tags/tag4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1"/>
  <p:tag name="KSO_WM_UNIT_ID" val="diagram20231637_2*n_h_i*1_1_11"/>
  <p:tag name="KSO_WM_TEMPLATE_CATEGORY" val="diagram"/>
  <p:tag name="KSO_WM_TEMPLATE_INDEX" val="20231637"/>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quot;colorType&quot;:1,&quot;foreColorIndex&quot;:5,&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3"/>
  <p:tag name="KSO_WM_UNIT_TEXT_FILL_TYPE" val="1"/>
  <p:tag name="KSO_WM_UNIT_USESOURCEFORMAT_APPLY" val="1"/>
</p:tagLst>
</file>

<file path=ppt/tags/tag4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2_2"/>
  <p:tag name="KSO_WM_UNIT_ID" val="diagram20231637_2*n_h_i*1_2_2"/>
  <p:tag name="KSO_WM_TEMPLATE_CATEGORY" val="diagram"/>
  <p:tag name="KSO_WM_TEMPLATE_INDEX" val="20231637"/>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800000011920929,&quot;colorType&quot;:1,&quot;foreColorIndex&quot;:5,&quot;transparency&quot;:0.69999998807907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8"/>
  <p:tag name="KSO_WM_UNIT_TEXT_FILL_FORE_SCHEMECOLOR_INDEX" val="13"/>
  <p:tag name="KSO_WM_UNIT_TEXT_FILL_TYPE" val="1"/>
  <p:tag name="KSO_WM_UNIT_USESOURCEFORMAT_APPLY" val="1"/>
</p:tagLst>
</file>

<file path=ppt/tags/tag43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3_1"/>
  <p:tag name="KSO_WM_UNIT_ID" val="diagram20231637_2*n_h_h_f*1_2_3_1"/>
  <p:tag name="KSO_WM_TEMPLATE_CATEGORY" val="diagram"/>
  <p:tag name="KSO_WM_TEMPLATE_INDEX" val="20231637"/>
  <p:tag name="KSO_WM_UNIT_LAYERLEVEL" val="1_1_1_1"/>
  <p:tag name="KSO_WM_TAG_VERSION" val="3.0"/>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请尽量言简意赅的阐述观点"/>
  <p:tag name="KSO_WM_UNIT_TEXT_FILL_FORE_SCHEMECOLOR_INDEX" val="1"/>
  <p:tag name="KSO_WM_UNIT_TEXT_FILL_TYPE" val="1"/>
  <p:tag name="KSO_WM_UNIT_TEXT_TYPE" val="1"/>
  <p:tag name="KSO_WM_UNIT_USESOURCEFORMAT_APPLY" val="1"/>
</p:tagLst>
</file>

<file path=ppt/tags/tag43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1_1"/>
  <p:tag name="KSO_WM_UNIT_ID" val="diagram20231637_2*n_h_h_f*1_2_1_1"/>
  <p:tag name="KSO_WM_TEMPLATE_CATEGORY" val="diagram"/>
  <p:tag name="KSO_WM_TEMPLATE_INDEX" val="20231637"/>
  <p:tag name="KSO_WM_UNIT_LAYERLEVEL" val="1_1_1_1"/>
  <p:tag name="KSO_WM_TAG_VERSION" val="3.0"/>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请尽量言简意赅的阐述观点"/>
  <p:tag name="KSO_WM_UNIT_TEXT_FILL_FORE_SCHEMECOLOR_INDEX" val="1"/>
  <p:tag name="KSO_WM_UNIT_TEXT_FILL_TYPE" val="1"/>
  <p:tag name="KSO_WM_UNIT_TEXT_TYPE" val="1"/>
  <p:tag name="KSO_WM_UNIT_USESOURCEFORMAT_APPLY" val="1"/>
</p:tagLst>
</file>

<file path=ppt/tags/tag43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2_1"/>
  <p:tag name="KSO_WM_UNIT_ID" val="diagram20231637_2*n_h_h_f*1_2_2_1"/>
  <p:tag name="KSO_WM_TEMPLATE_CATEGORY" val="diagram"/>
  <p:tag name="KSO_WM_TEMPLATE_INDEX" val="20231637"/>
  <p:tag name="KSO_WM_UNIT_LAYERLEVEL" val="1_1_1_1"/>
  <p:tag name="KSO_WM_TAG_VERSION" val="3.0"/>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请尽量言简意赅的阐述观点"/>
  <p:tag name="KSO_WM_UNIT_TEXT_FILL_FORE_SCHEMECOLOR_INDEX" val="1"/>
  <p:tag name="KSO_WM_UNIT_TEXT_FILL_TYPE" val="1"/>
  <p:tag name="KSO_WM_UNIT_TEXT_TYPE" val="1"/>
  <p:tag name="KSO_WM_UNIT_USESOURCEFORMAT_APPLY" val="1"/>
</p:tagLst>
</file>

<file path=ppt/tags/tag4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0"/>
  <p:tag name="KSO_WM_UNIT_ID" val="diagram20231637_2*n_h_i*1_1_10"/>
  <p:tag name="KSO_WM_TEMPLATE_CATEGORY" val="diagram"/>
  <p:tag name="KSO_WM_TEMPLATE_INDEX" val="20231637"/>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800000011920929,&quot;colorType&quot;:1,&quot;foreColorIndex&quot;:5,&quot;transparency&quot;:0.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8"/>
  <p:tag name="KSO_WM_UNIT_TEXT_FILL_FORE_SCHEMECOLOR_INDEX" val="13"/>
  <p:tag name="KSO_WM_UNIT_TEXT_FILL_TYPE" val="1"/>
  <p:tag name="KSO_WM_UNIT_USESOURCEFORMAT_APPLY" val="1"/>
</p:tagLst>
</file>

<file path=ppt/tags/tag4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6"/>
  <p:tag name="KSO_WM_UNIT_ID" val="diagram20231637_2*n_h_i*1_1_6"/>
  <p:tag name="KSO_WM_TEMPLATE_CATEGORY" val="diagram"/>
  <p:tag name="KSO_WM_TEMPLATE_INDEX" val="20231637"/>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25,&quot;colorType&quot;:1,&quot;foreColorIndex&quot;:5,&quot;pos&quot;:0,&quot;transparency&quot;:0.699999988079071},{&quot;brightness&quot;:0.4000000059604645,&quot;colorType&quot;:1,&quot;foreColorIndex&quot;:5,&quot;pos&quot;:1,&quot;transparency&quot;:0.699999988079071}],&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4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7"/>
  <p:tag name="KSO_WM_UNIT_ID" val="diagram20231637_2*n_h_i*1_1_7"/>
  <p:tag name="KSO_WM_TEMPLATE_CATEGORY" val="diagram"/>
  <p:tag name="KSO_WM_TEMPLATE_INDEX" val="20231637"/>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25,&quot;colorType&quot;:1,&quot;foreColorIndex&quot;:5,&quot;pos&quot;:0,&quot;transparency&quot;:0.699999988079071},{&quot;brightness&quot;:0.6000000238418579,&quot;colorType&quot;:1,&quot;foreColorIndex&quot;:5,&quot;pos&quot;:1,&quot;transparency&quot;:0.699999988079071}],&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44.xml><?xml version="1.0" encoding="utf-8"?>
<p:tagLst xmlns:a="http://schemas.openxmlformats.org/drawingml/2006/main" xmlns:r="http://schemas.openxmlformats.org/officeDocument/2006/relationships" xmlns:p="http://schemas.openxmlformats.org/presentationml/2006/main">
  <p:tag name="KSO_WM_UNIT_TYPE" val="i"/>
  <p:tag name="KSO_WM_UNIT_INDEX" val="31"/>
  <p:tag name="KSO_WM_BEAUTIFY_FLAG" val="#wm#"/>
  <p:tag name="KSO_WM_TAG_VERSION" val="3.0"/>
  <p:tag name="KSO_WM_UNIT_ID" val="_1*i*3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4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n1-1"/>
  <p:tag name="KSO_WM_UNIT_TYPE" val="n_h_i"/>
  <p:tag name="KSO_WM_UNIT_INDEX" val="1_1_8"/>
  <p:tag name="KSO_WM_UNIT_ID" val="diagram20231637_2*n_h_i*1_1_8"/>
  <p:tag name="KSO_WM_TEMPLATE_CATEGORY" val="diagram"/>
  <p:tag name="KSO_WM_TEMPLATE_INDEX" val="20231637"/>
  <p:tag name="KSO_WM_UNIT_LAYERLEVEL" val="1_1_1"/>
  <p:tag name="KSO_WM_TAG_VERSION" val="3.0"/>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quot;colorType&quot;:2,&quot;pos&quot;:0,&quot;rgb&quot;:&quot;#ffffff&quot;,&quot;transparency&quot;:0},{&quot;brightness&quot;:0,&quot;colorType&quot;:2,&quot;pos&quot;:0.41999998688697815,&quot;rgb&quot;:&quot;#ffffff&quot;,&quot;transparency&quot;:1}],&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44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n1-1"/>
  <p:tag name="KSO_WM_UNIT_TYPE" val="n_h_i"/>
  <p:tag name="KSO_WM_UNIT_INDEX" val="1_1_9"/>
  <p:tag name="KSO_WM_UNIT_ID" val="diagram20231637_2*n_h_i*1_1_9"/>
  <p:tag name="KSO_WM_TEMPLATE_CATEGORY" val="diagram"/>
  <p:tag name="KSO_WM_TEMPLATE_INDEX" val="20231637"/>
  <p:tag name="KSO_WM_UNIT_LAYERLEVEL" val="1_1_1"/>
  <p:tag name="KSO_WM_TAG_VERSION" val="3.0"/>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quot;colorType&quot;:2,&quot;pos&quot;:0,&quot;rgb&quot;:&quot;#ffffff&quot;,&quot;transparency&quot;:0},{&quot;brightness&quot;:0,&quot;colorType&quot;:2,&quot;pos&quot;:0.46000000834465027,&quot;rgb&quot;:&quot;#ffffff&quot;,&quot;transparency&quot;:1}],&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4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i*1_1_3"/>
  <p:tag name="KSO_WM_TEMPLATE_CATEGORY" val="diagram"/>
  <p:tag name="KSO_WM_TEMPLATE_INDEX" val="20231637"/>
  <p:tag name="KSO_WM_UNIT_LAYERLEVEL" val="1_1_1"/>
  <p:tag name="KSO_WM_TAG_VERSION" val="3.0"/>
  <p:tag name="KSO_WM_BEAUTIFY_FLAG" val="#wm#"/>
  <p:tag name="KSO_WM_UNIT_TYPE" val="n_h_i"/>
  <p:tag name="KSO_WM_UNIT_INDEX" val="1_1_3"/>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4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i*1_1_2"/>
  <p:tag name="KSO_WM_TEMPLATE_CATEGORY" val="diagram"/>
  <p:tag name="KSO_WM_TEMPLATE_INDEX" val="20231637"/>
  <p:tag name="KSO_WM_UNIT_LAYERLEVEL" val="1_1_1"/>
  <p:tag name="KSO_WM_TAG_VERSION" val="3.0"/>
  <p:tag name="KSO_WM_BEAUTIFY_FLAG" val="#wm#"/>
  <p:tag name="KSO_WM_UNIT_TYPE" val="n_h_i"/>
  <p:tag name="KSO_WM_UNIT_INDEX" val="1_1_2"/>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quot;colorType&quot;:1,&quot;foreColorIndex&quot;:5,&quot;pos&quot;:0,&quot;transparency&quot;:0},{&quot;brightness&quot;:0,&quot;colorType&quot;:1,&quot;foreColorIndex&quot;:6,&quot;pos&quot;:0.8590499758720398,&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4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i*1_1_5"/>
  <p:tag name="KSO_WM_TEMPLATE_CATEGORY" val="diagram"/>
  <p:tag name="KSO_WM_TEMPLATE_INDEX" val="20231637"/>
  <p:tag name="KSO_WM_UNIT_LAYERLEVEL" val="1_1_1"/>
  <p:tag name="KSO_WM_TAG_VERSION" val="3.0"/>
  <p:tag name="KSO_WM_BEAUTIFY_FLAG" val="#wm#"/>
  <p:tag name="KSO_WM_UNIT_TYPE" val="n_h_i"/>
  <p:tag name="KSO_WM_UNIT_INDEX" val="1_1_5"/>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800000011920929,&quot;colorType&quot;:1,&quot;foreColorIndex&quot;:5,&quot;pos&quot;:0.285290002822876,&quot;transparency&quot;:0.800000011920929},{&quot;brightness&quot;:0,&quot;colorType&quot;:1,&quot;foreColorIndex&quot;:5,&quot;pos&quot;:0.8571199774742126,&quot;transparency&quot;:0.800000011920929}],&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4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i*1_1_4"/>
  <p:tag name="KSO_WM_TEMPLATE_CATEGORY" val="diagram"/>
  <p:tag name="KSO_WM_TEMPLATE_INDEX" val="20231637"/>
  <p:tag name="KSO_WM_UNIT_LAYERLEVEL" val="1_1_1"/>
  <p:tag name="KSO_WM_TAG_VERSION" val="3.0"/>
  <p:tag name="KSO_WM_BEAUTIFY_FLAG" val="#wm#"/>
  <p:tag name="KSO_WM_UNIT_TYPE" val="n_h_i"/>
  <p:tag name="KSO_WM_UNIT_INDEX" val="1_1_4"/>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quot;colorType&quot;:1,&quot;foreColorIndex&quot;:5,&quot;pos&quot;:0,&quot;transparency&quot;:0},{&quot;brightness&quot;:0,&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4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a"/>
  <p:tag name="KSO_WM_UNIT_INDEX" val="1_1_1"/>
  <p:tag name="KSO_WM_UNIT_ID" val="diagram20231637_2*n_h_a*1_1_1"/>
  <p:tag name="KSO_WM_TEMPLATE_CATEGORY" val="diagram"/>
  <p:tag name="KSO_WM_TEMPLATE_INDEX" val="20231637"/>
  <p:tag name="KSO_WM_UNIT_LAYERLEVEL" val="1_1_1"/>
  <p:tag name="KSO_WM_TAG_VERSION" val="3.0"/>
  <p:tag name="KSO_WM_BEAUTIFY_FLAG" val="#wm#"/>
  <p:tag name="KSO_WM_DIAGRAM_GROUP_CODE" val="n1-1"/>
  <p:tag name="KSO_WM_DIAGRAM_VERSION" val="3"/>
  <p:tag name="KSO_WM_DIAGRAM_COLOR_TRICK" val="1"/>
  <p:tag name="KSO_WM_DIAGRAM_COLOR_TEXT_CAN_REMOVE" val="n"/>
  <p:tag name="KSO_WM_UNIT_TEXT_FILL_TYPE" val="1"/>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10;添加标题"/>
  <p:tag name="KSO_WM_UNIT_TEXT_TYPE" val="1"/>
  <p:tag name="KSO_WM_UNIT_USESOURCEFORMAT_APPLY" val="1"/>
</p:tagLst>
</file>

<file path=ppt/tags/tag4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h_i*1_2_2_1"/>
  <p:tag name="KSO_WM_TEMPLATE_CATEGORY" val="diagram"/>
  <p:tag name="KSO_WM_TEMPLATE_INDEX" val="20231637"/>
  <p:tag name="KSO_WM_UNIT_LAYERLEVEL" val="1_1_1_1"/>
  <p:tag name="KSO_WM_TAG_VERSION" val="3.0"/>
  <p:tag name="KSO_WM_BEAUTIFY_FLAG" val="#wm#"/>
  <p:tag name="KSO_WM_UNIT_SUBTYPE" val="d"/>
  <p:tag name="KSO_WM_UNIT_TYPE" val="n_h_h_i"/>
  <p:tag name="KSO_WM_UNIT_INDEX" val="1_2_2_1"/>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quot;colorType&quot;:2,&quot;rgb&quot;:&quot;#ffffff&quot;,&quot;transparency&quot;:0},&quot;type&quot;:1},&quot;glow&quot;:{&quot;colorType&quot;:0},&quot;line&quot;:{&quot;gradient&quot;:[{&quot;brightness&quot;:0,&quot;colorType&quot;:1,&quot;foreColorIndex&quot;:5,&quot;pos&quot;:1,&quot;transparency&quot;:0},{&quot;brightness&quot;:0,&quot;colorType&quot;:1,&quot;foreColorIndex&quot;:6,&quot;pos&quot;:0.05999999865889549,&quot;transparency&quot;:0},{&quot;brightness&quot;:0,&quot;colorType&quot;:1,&quot;foreColorIndex&quot;:5,&quot;pos&quot;:0.9399999976158142,&quot;transparency&quot;:0}],&quot;type&quot;:2},&quot;shadow&quot;:{&quot;brightness&quot;:0,&quot;colorType&quot;:1,&quot;foreColorIndex&quot;:8,&quot;transparency&quot;:0.75},&quot;threeD&quot;:{&quot;curvedSurface&quot;:{&quot;brightness&quot;:0,&quot;colorType&quot;:2,&quot;rgb&quot;:&quot;#000000&quot;},&quot;depth&quot;:{&quot;colorType&quot;:0}}},&quot;text&quot;:{&quot;fill&quot;:{&quot;solid&quot;:{&quot;brightness&quot;:0,&quot;colorType&quot;:2,&quot;rgb&quot;:&quot;#000000&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TEXT_FILL_TYPE" val="1"/>
  <p:tag name="KSO_WM_UNIT_LINE_FORE_SCHEMECOLOR_INDEX" val="5"/>
  <p:tag name="KSO_WM_UNIT_SHADOW_SCHEMECOLOR_INDEX" val="8"/>
  <p:tag name="KSO_WM_UNIT_USESOURCEFORMAT_APPLY" val="1"/>
</p:tagLst>
</file>

<file path=ppt/tags/tag4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h_i*1_2_3_1"/>
  <p:tag name="KSO_WM_TEMPLATE_CATEGORY" val="diagram"/>
  <p:tag name="KSO_WM_TEMPLATE_INDEX" val="20231637"/>
  <p:tag name="KSO_WM_UNIT_LAYERLEVEL" val="1_1_1_1"/>
  <p:tag name="KSO_WM_TAG_VERSION" val="3.0"/>
  <p:tag name="KSO_WM_BEAUTIFY_FLAG" val="#wm#"/>
  <p:tag name="KSO_WM_UNIT_SUBTYPE" val="d"/>
  <p:tag name="KSO_WM_UNIT_TYPE" val="n_h_h_i"/>
  <p:tag name="KSO_WM_UNIT_INDEX" val="1_2_3_1"/>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quot;colorType&quot;:2,&quot;rgb&quot;:&quot;#ffffff&quot;,&quot;transparency&quot;:0},&quot;type&quot;:1},&quot;glow&quot;:{&quot;colorType&quot;:0},&quot;line&quot;:{&quot;gradient&quot;:[{&quot;brightness&quot;:0,&quot;colorType&quot;:1,&quot;foreColorIndex&quot;:5,&quot;pos&quot;:1,&quot;transparency&quot;:0},{&quot;brightness&quot;:0,&quot;colorType&quot;:1,&quot;foreColorIndex&quot;:6,&quot;pos&quot;:0.05999999865889549,&quot;transparency&quot;:0},{&quot;brightness&quot;:0,&quot;colorType&quot;:1,&quot;foreColorIndex&quot;:5,&quot;pos&quot;:0.9399999976158142,&quot;transparency&quot;:0}],&quot;type&quot;:2},&quot;shadow&quot;:{&quot;brightness&quot;:0,&quot;colorType&quot;:1,&quot;foreColorIndex&quot;:8,&quot;transparency&quot;:0.75},&quot;threeD&quot;:{&quot;curvedSurface&quot;:{&quot;brightness&quot;:0,&quot;colorType&quot;:2,&quot;rgb&quot;:&quot;#000000&quot;},&quot;depth&quot;:{&quot;colorType&quot;:0}}},&quot;text&quot;:{&quot;fill&quot;:{&quot;solid&quot;:{&quot;brightness&quot;:0,&quot;colorType&quot;:2,&quot;rgb&quot;:&quot;#000000&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TEXT_FILL_TYPE" val="1"/>
  <p:tag name="KSO_WM_UNIT_LINE_FORE_SCHEMECOLOR_INDEX" val="5"/>
  <p:tag name="KSO_WM_UNIT_SHADOW_SCHEMECOLOR_INDEX" val="8"/>
  <p:tag name="KSO_WM_UNIT_USESOURCEFORMAT_APPLY" val="1"/>
</p:tagLst>
</file>

<file path=ppt/tags/tag44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37_2*n_h_h_i*1_2_1_1"/>
  <p:tag name="KSO_WM_TEMPLATE_CATEGORY" val="diagram"/>
  <p:tag name="KSO_WM_TEMPLATE_INDEX" val="20231637"/>
  <p:tag name="KSO_WM_UNIT_LAYERLEVEL" val="1_1_1_1"/>
  <p:tag name="KSO_WM_TAG_VERSION" val="3.0"/>
  <p:tag name="KSO_WM_UNIT_SUBTYPE" val="d"/>
  <p:tag name="KSO_WM_UNIT_TYPE" val="n_h_h_i"/>
  <p:tag name="KSO_WM_UNIT_INDEX" val="1_2_1_1"/>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quot;colorType&quot;:2,&quot;rgb&quot;:&quot;#ffffff&quot;,&quot;transparency&quot;:0},&quot;type&quot;:1},&quot;glow&quot;:{&quot;colorType&quot;:0},&quot;line&quot;:{&quot;gradient&quot;:[{&quot;brightness&quot;:0,&quot;colorType&quot;:1,&quot;foreColorIndex&quot;:5,&quot;pos&quot;:1,&quot;transparency&quot;:0},{&quot;brightness&quot;:0,&quot;colorType&quot;:1,&quot;foreColorIndex&quot;:6,&quot;pos&quot;:0.05999999865889549,&quot;transparency&quot;:0},{&quot;brightness&quot;:0,&quot;colorType&quot;:1,&quot;foreColorIndex&quot;:5,&quot;pos&quot;:0.9399999976158142,&quot;transparency&quot;:0}],&quot;type&quot;:2},&quot;shadow&quot;:{&quot;brightness&quot;:0,&quot;colorType&quot;:1,&quot;foreColorIndex&quot;:8,&quot;transparency&quot;:0.75},&quot;threeD&quot;:{&quot;curvedSurface&quot;:{&quot;brightness&quot;:0,&quot;colorType&quot;:2,&quot;rgb&quot;:&quot;#000000&quot;},&quot;depth&quot;:{&quot;colorType&quot;:0}}},&quot;text&quot;:{&quot;fill&quot;:{&quot;solid&quot;:{&quot;brightness&quot;:0,&quot;colorType&quot;:2,&quot;rgb&quot;:&quot;#000000&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TEXT_FILL_TYPE" val="1"/>
  <p:tag name="KSO_WM_UNIT_LINE_FORE_SCHEMECOLOR_INDEX" val="5"/>
  <p:tag name="KSO_WM_UNIT_SHADOW_SCHEMECOLOR_INDEX" val="8"/>
  <p:tag name="KSO_WM_UNIT_USESOURCEFORMAT_APPLY" val="1"/>
</p:tagLst>
</file>

<file path=ppt/tags/tag45.xml><?xml version="1.0" encoding="utf-8"?>
<p:tagLst xmlns:a="http://schemas.openxmlformats.org/drawingml/2006/main" xmlns:r="http://schemas.openxmlformats.org/officeDocument/2006/relationships" xmlns:p="http://schemas.openxmlformats.org/presentationml/2006/main">
  <p:tag name="KSO_WM_UNIT_TYPE" val="i"/>
  <p:tag name="KSO_WM_UNIT_INDEX" val="24"/>
  <p:tag name="KSO_WM_BEAUTIFY_FLAG" val="#wm#"/>
  <p:tag name="KSO_WM_TAG_VERSION" val="3.0"/>
  <p:tag name="KSO_WM_UNIT_ID" val="_1*i*2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50.xml><?xml version="1.0" encoding="utf-8"?>
<p:tagLst xmlns:a="http://schemas.openxmlformats.org/drawingml/2006/main" xmlns:r="http://schemas.openxmlformats.org/officeDocument/2006/relationships" xmlns:p="http://schemas.openxmlformats.org/presentationml/2006/main">
  <p:tag name="KSO_WM_SLIDE_ID" val="diagram20231637_5"/>
  <p:tag name="KSO_WM_TEMPLATE_SUBCATEGORY" val="0"/>
  <p:tag name="KSO_WM_TEMPLATE_MASTER_TYPE" val="0"/>
  <p:tag name="KSO_WM_TEMPLATE_COLOR_TYPE" val="0"/>
  <p:tag name="KSO_WM_SLIDE_ITEM_CNT" val="6"/>
  <p:tag name="KSO_WM_SLIDE_INDEX" val="5"/>
  <p:tag name="KSO_WM_TAG_VERSION" val="3.0"/>
  <p:tag name="KSO_WM_BEAUTIFY_FLAG" val="#wm#"/>
  <p:tag name="KSO_WM_TEMPLATE_CATEGORY" val="diagram"/>
  <p:tag name="KSO_WM_TEMPLATE_INDEX" val="20231637"/>
  <p:tag name="KSO_WM_SLIDE_TYPE" val="text"/>
  <p:tag name="KSO_WM_SLIDE_SUBTYPE" val="diag"/>
  <p:tag name="KSO_WM_SLIDE_SIZE" val="863.378*375.44"/>
  <p:tag name="KSO_WM_SLIDE_POSITION" val="48.1417*124.6"/>
  <p:tag name="KSO_WM_SLIDE_LAYOUT" val="a_n"/>
  <p:tag name="KSO_WM_SLIDE_LAYOUT_CNT" val="1_1"/>
  <p:tag name="KSO_WM_SPECIAL_SOURCE" val="bdnull"/>
  <p:tag name="KSO_WM_DIAGRAM_GROUP_CODE" val="n1-1"/>
  <p:tag name="KSO_WM_SLIDE_DIAGTYPE" val="n"/>
</p:tagLst>
</file>

<file path=ppt/tags/tag4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1637_5*a*1"/>
  <p:tag name="KSO_WM_TEMPLATE_CATEGORY" val="diagram"/>
  <p:tag name="KSO_WM_TEMPLATE_INDEX" val="20231637"/>
  <p:tag name="KSO_WM_UNIT_LAYERLEVEL" val="1"/>
  <p:tag name="KSO_WM_TAG_VERSION" val="3.0"/>
  <p:tag name="KSO_WM_BEAUTIFY_FLAG" val="#wm#"/>
  <p:tag name="KSO_WM_DIAGRAM_GROUP_CODE" val="n1-1"/>
  <p:tag name="KSO_WM_UNIT_PRESET_TEXT" val="单击此处添加标题"/>
  <p:tag name="KSO_WM_UNIT_TEXT_TYPE" val="1"/>
  <p:tag name="KSO_WM_UNIT_TEXT_FILL_FORE_SCHEMECOLOR_INDEX" val="15"/>
  <p:tag name="KSO_WM_UNIT_TEXT_FILL_TYPE" val="1"/>
  <p:tag name="KSO_WM_UNIT_USESOURCEFORMAT_APPLY" val="1"/>
</p:tagLst>
</file>

<file path=ppt/tags/tag4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1"/>
  <p:tag name="KSO_WM_UNIT_ID" val="diagram20231637_2*n_h_i*1_1_11"/>
  <p:tag name="KSO_WM_TEMPLATE_CATEGORY" val="diagram"/>
  <p:tag name="KSO_WM_TEMPLATE_INDEX" val="20231637"/>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quot;colorType&quot;:1,&quot;foreColorIndex&quot;:5,&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3"/>
  <p:tag name="KSO_WM_UNIT_TEXT_FILL_TYPE" val="1"/>
  <p:tag name="KSO_WM_UNIT_USESOURCEFORMAT_APPLY" val="1"/>
</p:tagLst>
</file>

<file path=ppt/tags/tag4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2_2"/>
  <p:tag name="KSO_WM_UNIT_ID" val="diagram20231637_2*n_h_i*1_2_2"/>
  <p:tag name="KSO_WM_TEMPLATE_CATEGORY" val="diagram"/>
  <p:tag name="KSO_WM_TEMPLATE_INDEX" val="20231637"/>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800000011920929,&quot;colorType&quot;:1,&quot;foreColorIndex&quot;:5,&quot;transparency&quot;:0.69999998807907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8"/>
  <p:tag name="KSO_WM_UNIT_TEXT_FILL_FORE_SCHEMECOLOR_INDEX" val="13"/>
  <p:tag name="KSO_WM_UNIT_TEXT_FILL_TYPE" val="1"/>
  <p:tag name="KSO_WM_UNIT_USESOURCEFORMAT_APPLY" val="1"/>
</p:tagLst>
</file>

<file path=ppt/tags/tag45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3_1"/>
  <p:tag name="KSO_WM_UNIT_ID" val="diagram20231637_2*n_h_h_f*1_2_3_1"/>
  <p:tag name="KSO_WM_TEMPLATE_CATEGORY" val="diagram"/>
  <p:tag name="KSO_WM_TEMPLATE_INDEX" val="20231637"/>
  <p:tag name="KSO_WM_UNIT_LAYERLEVEL" val="1_1_1_1"/>
  <p:tag name="KSO_WM_TAG_VERSION" val="3.0"/>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请尽量言简意赅的阐述观点"/>
  <p:tag name="KSO_WM_UNIT_TEXT_FILL_FORE_SCHEMECOLOR_INDEX" val="1"/>
  <p:tag name="KSO_WM_UNIT_TEXT_FILL_TYPE" val="1"/>
  <p:tag name="KSO_WM_UNIT_TEXT_TYPE" val="1"/>
  <p:tag name="KSO_WM_UNIT_USESOURCEFORMAT_APPLY" val="1"/>
</p:tagLst>
</file>

<file path=ppt/tags/tag45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1_1"/>
  <p:tag name="KSO_WM_UNIT_ID" val="diagram20231637_2*n_h_h_f*1_2_1_1"/>
  <p:tag name="KSO_WM_TEMPLATE_CATEGORY" val="diagram"/>
  <p:tag name="KSO_WM_TEMPLATE_INDEX" val="20231637"/>
  <p:tag name="KSO_WM_UNIT_LAYERLEVEL" val="1_1_1_1"/>
  <p:tag name="KSO_WM_TAG_VERSION" val="3.0"/>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请尽量言简意赅的阐述观点"/>
  <p:tag name="KSO_WM_UNIT_TEXT_FILL_FORE_SCHEMECOLOR_INDEX" val="1"/>
  <p:tag name="KSO_WM_UNIT_TEXT_FILL_TYPE" val="1"/>
  <p:tag name="KSO_WM_UNIT_TEXT_TYPE" val="1"/>
  <p:tag name="KSO_WM_UNIT_USESOURCEFORMAT_APPLY" val="1"/>
</p:tagLst>
</file>

<file path=ppt/tags/tag45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2_1"/>
  <p:tag name="KSO_WM_UNIT_ID" val="diagram20231637_2*n_h_h_f*1_2_2_1"/>
  <p:tag name="KSO_WM_TEMPLATE_CATEGORY" val="diagram"/>
  <p:tag name="KSO_WM_TEMPLATE_INDEX" val="20231637"/>
  <p:tag name="KSO_WM_UNIT_LAYERLEVEL" val="1_1_1_1"/>
  <p:tag name="KSO_WM_TAG_VERSION" val="3.0"/>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请尽量言简意赅的阐述观点"/>
  <p:tag name="KSO_WM_UNIT_TEXT_FILL_FORE_SCHEMECOLOR_INDEX" val="1"/>
  <p:tag name="KSO_WM_UNIT_TEXT_FILL_TYPE" val="1"/>
  <p:tag name="KSO_WM_UNIT_TEXT_TYPE" val="1"/>
  <p:tag name="KSO_WM_UNIT_USESOURCEFORMAT_APPLY" val="1"/>
</p:tagLst>
</file>

<file path=ppt/tags/tag4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0"/>
  <p:tag name="KSO_WM_UNIT_ID" val="diagram20231637_2*n_h_i*1_1_10"/>
  <p:tag name="KSO_WM_TEMPLATE_CATEGORY" val="diagram"/>
  <p:tag name="KSO_WM_TEMPLATE_INDEX" val="20231637"/>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800000011920929,&quot;colorType&quot;:1,&quot;foreColorIndex&quot;:5,&quot;transparency&quot;:0.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8"/>
  <p:tag name="KSO_WM_UNIT_TEXT_FILL_FORE_SCHEMECOLOR_INDEX" val="13"/>
  <p:tag name="KSO_WM_UNIT_TEXT_FILL_TYPE" val="1"/>
  <p:tag name="KSO_WM_UNIT_USESOURCEFORMAT_APPLY" val="1"/>
</p:tagLst>
</file>

<file path=ppt/tags/tag4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6"/>
  <p:tag name="KSO_WM_UNIT_ID" val="diagram20231637_2*n_h_i*1_1_6"/>
  <p:tag name="KSO_WM_TEMPLATE_CATEGORY" val="diagram"/>
  <p:tag name="KSO_WM_TEMPLATE_INDEX" val="20231637"/>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25,&quot;colorType&quot;:1,&quot;foreColorIndex&quot;:5,&quot;pos&quot;:0,&quot;transparency&quot;:0.699999988079071},{&quot;brightness&quot;:0.4000000059604645,&quot;colorType&quot;:1,&quot;foreColorIndex&quot;:5,&quot;pos&quot;:1,&quot;transparency&quot;:0.699999988079071}],&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4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7"/>
  <p:tag name="KSO_WM_UNIT_ID" val="diagram20231637_2*n_h_i*1_1_7"/>
  <p:tag name="KSO_WM_TEMPLATE_CATEGORY" val="diagram"/>
  <p:tag name="KSO_WM_TEMPLATE_INDEX" val="20231637"/>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25,&quot;colorType&quot;:1,&quot;foreColorIndex&quot;:5,&quot;pos&quot;:0,&quot;transparency&quot;:0.699999988079071},{&quot;brightness&quot;:0.6000000238418579,&quot;colorType&quot;:1,&quot;foreColorIndex&quot;:5,&quot;pos&quot;:1,&quot;transparency&quot;:0.699999988079071}],&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46.xml><?xml version="1.0" encoding="utf-8"?>
<p:tagLst xmlns:a="http://schemas.openxmlformats.org/drawingml/2006/main" xmlns:r="http://schemas.openxmlformats.org/officeDocument/2006/relationships" xmlns:p="http://schemas.openxmlformats.org/presentationml/2006/main">
  <p:tag name="KSO_WM_UNIT_TYPE" val="i"/>
  <p:tag name="KSO_WM_UNIT_INDEX" val="25"/>
  <p:tag name="KSO_WM_BEAUTIFY_FLAG" val="#wm#"/>
  <p:tag name="KSO_WM_TAG_VERSION" val="3.0"/>
  <p:tag name="KSO_WM_UNIT_ID" val="_1*i*2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6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n1-1"/>
  <p:tag name="KSO_WM_UNIT_TYPE" val="n_h_i"/>
  <p:tag name="KSO_WM_UNIT_INDEX" val="1_1_8"/>
  <p:tag name="KSO_WM_UNIT_ID" val="diagram20231637_2*n_h_i*1_1_8"/>
  <p:tag name="KSO_WM_TEMPLATE_CATEGORY" val="diagram"/>
  <p:tag name="KSO_WM_TEMPLATE_INDEX" val="20231637"/>
  <p:tag name="KSO_WM_UNIT_LAYERLEVEL" val="1_1_1"/>
  <p:tag name="KSO_WM_TAG_VERSION" val="3.0"/>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quot;colorType&quot;:2,&quot;pos&quot;:0,&quot;rgb&quot;:&quot;#ffffff&quot;,&quot;transparency&quot;:0},{&quot;brightness&quot;:0,&quot;colorType&quot;:2,&quot;pos&quot;:0.41999998688697815,&quot;rgb&quot;:&quot;#ffffff&quot;,&quot;transparency&quot;:1}],&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46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n1-1"/>
  <p:tag name="KSO_WM_UNIT_TYPE" val="n_h_i"/>
  <p:tag name="KSO_WM_UNIT_INDEX" val="1_1_9"/>
  <p:tag name="KSO_WM_UNIT_ID" val="diagram20231637_2*n_h_i*1_1_9"/>
  <p:tag name="KSO_WM_TEMPLATE_CATEGORY" val="diagram"/>
  <p:tag name="KSO_WM_TEMPLATE_INDEX" val="20231637"/>
  <p:tag name="KSO_WM_UNIT_LAYERLEVEL" val="1_1_1"/>
  <p:tag name="KSO_WM_TAG_VERSION" val="3.0"/>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quot;colorType&quot;:2,&quot;pos&quot;:0,&quot;rgb&quot;:&quot;#ffffff&quot;,&quot;transparency&quot;:0},{&quot;brightness&quot;:0,&quot;colorType&quot;:2,&quot;pos&quot;:0.46000000834465027,&quot;rgb&quot;:&quot;#ffffff&quot;,&quot;transparency&quot;:1}],&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4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i*1_1_3"/>
  <p:tag name="KSO_WM_TEMPLATE_CATEGORY" val="diagram"/>
  <p:tag name="KSO_WM_TEMPLATE_INDEX" val="20231637"/>
  <p:tag name="KSO_WM_UNIT_LAYERLEVEL" val="1_1_1"/>
  <p:tag name="KSO_WM_TAG_VERSION" val="3.0"/>
  <p:tag name="KSO_WM_BEAUTIFY_FLAG" val="#wm#"/>
  <p:tag name="KSO_WM_UNIT_TYPE" val="n_h_i"/>
  <p:tag name="KSO_WM_UNIT_INDEX" val="1_1_3"/>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4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i*1_1_2"/>
  <p:tag name="KSO_WM_TEMPLATE_CATEGORY" val="diagram"/>
  <p:tag name="KSO_WM_TEMPLATE_INDEX" val="20231637"/>
  <p:tag name="KSO_WM_UNIT_LAYERLEVEL" val="1_1_1"/>
  <p:tag name="KSO_WM_TAG_VERSION" val="3.0"/>
  <p:tag name="KSO_WM_BEAUTIFY_FLAG" val="#wm#"/>
  <p:tag name="KSO_WM_UNIT_TYPE" val="n_h_i"/>
  <p:tag name="KSO_WM_UNIT_INDEX" val="1_1_2"/>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quot;colorType&quot;:1,&quot;foreColorIndex&quot;:5,&quot;pos&quot;:0,&quot;transparency&quot;:0},{&quot;brightness&quot;:0,&quot;colorType&quot;:1,&quot;foreColorIndex&quot;:6,&quot;pos&quot;:0.8590499758720398,&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4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i*1_1_5"/>
  <p:tag name="KSO_WM_TEMPLATE_CATEGORY" val="diagram"/>
  <p:tag name="KSO_WM_TEMPLATE_INDEX" val="20231637"/>
  <p:tag name="KSO_WM_UNIT_LAYERLEVEL" val="1_1_1"/>
  <p:tag name="KSO_WM_TAG_VERSION" val="3.0"/>
  <p:tag name="KSO_WM_BEAUTIFY_FLAG" val="#wm#"/>
  <p:tag name="KSO_WM_UNIT_TYPE" val="n_h_i"/>
  <p:tag name="KSO_WM_UNIT_INDEX" val="1_1_5"/>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800000011920929,&quot;colorType&quot;:1,&quot;foreColorIndex&quot;:5,&quot;pos&quot;:0.285290002822876,&quot;transparency&quot;:0.800000011920929},{&quot;brightness&quot;:0,&quot;colorType&quot;:1,&quot;foreColorIndex&quot;:5,&quot;pos&quot;:0.8571199774742126,&quot;transparency&quot;:0.800000011920929}],&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4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i*1_1_4"/>
  <p:tag name="KSO_WM_TEMPLATE_CATEGORY" val="diagram"/>
  <p:tag name="KSO_WM_TEMPLATE_INDEX" val="20231637"/>
  <p:tag name="KSO_WM_UNIT_LAYERLEVEL" val="1_1_1"/>
  <p:tag name="KSO_WM_TAG_VERSION" val="3.0"/>
  <p:tag name="KSO_WM_BEAUTIFY_FLAG" val="#wm#"/>
  <p:tag name="KSO_WM_UNIT_TYPE" val="n_h_i"/>
  <p:tag name="KSO_WM_UNIT_INDEX" val="1_1_4"/>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gradient&quot;:[{&quot;brightness&quot;:0,&quot;colorType&quot;:1,&quot;foreColorIndex&quot;:5,&quot;pos&quot;:0,&quot;transparency&quot;:0},{&quot;brightness&quot;:0,&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4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a"/>
  <p:tag name="KSO_WM_UNIT_INDEX" val="1_1_1"/>
  <p:tag name="KSO_WM_UNIT_ID" val="diagram20231637_2*n_h_a*1_1_1"/>
  <p:tag name="KSO_WM_TEMPLATE_CATEGORY" val="diagram"/>
  <p:tag name="KSO_WM_TEMPLATE_INDEX" val="20231637"/>
  <p:tag name="KSO_WM_UNIT_LAYERLEVEL" val="1_1_1"/>
  <p:tag name="KSO_WM_TAG_VERSION" val="3.0"/>
  <p:tag name="KSO_WM_BEAUTIFY_FLAG" val="#wm#"/>
  <p:tag name="KSO_WM_DIAGRAM_GROUP_CODE" val="n1-1"/>
  <p:tag name="KSO_WM_DIAGRAM_VERSION" val="3"/>
  <p:tag name="KSO_WM_DIAGRAM_COLOR_TRICK" val="1"/>
  <p:tag name="KSO_WM_DIAGRAM_COLOR_TEXT_CAN_REMOVE" val="n"/>
  <p:tag name="KSO_WM_UNIT_TEXT_FILL_TYPE" val="1"/>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10;添加标题"/>
  <p:tag name="KSO_WM_UNIT_TEXT_TYPE" val="1"/>
  <p:tag name="KSO_WM_UNIT_USESOURCEFORMAT_APPLY" val="1"/>
</p:tagLst>
</file>

<file path=ppt/tags/tag4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h_i*1_2_2_1"/>
  <p:tag name="KSO_WM_TEMPLATE_CATEGORY" val="diagram"/>
  <p:tag name="KSO_WM_TEMPLATE_INDEX" val="20231637"/>
  <p:tag name="KSO_WM_UNIT_LAYERLEVEL" val="1_1_1_1"/>
  <p:tag name="KSO_WM_TAG_VERSION" val="3.0"/>
  <p:tag name="KSO_WM_BEAUTIFY_FLAG" val="#wm#"/>
  <p:tag name="KSO_WM_UNIT_SUBTYPE" val="d"/>
  <p:tag name="KSO_WM_UNIT_TYPE" val="n_h_h_i"/>
  <p:tag name="KSO_WM_UNIT_INDEX" val="1_2_2_1"/>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quot;colorType&quot;:2,&quot;rgb&quot;:&quot;#ffffff&quot;,&quot;transparency&quot;:0},&quot;type&quot;:1},&quot;glow&quot;:{&quot;colorType&quot;:0},&quot;line&quot;:{&quot;gradient&quot;:[{&quot;brightness&quot;:0,&quot;colorType&quot;:1,&quot;foreColorIndex&quot;:5,&quot;pos&quot;:1,&quot;transparency&quot;:0},{&quot;brightness&quot;:0,&quot;colorType&quot;:1,&quot;foreColorIndex&quot;:6,&quot;pos&quot;:0.05999999865889549,&quot;transparency&quot;:0},{&quot;brightness&quot;:0,&quot;colorType&quot;:1,&quot;foreColorIndex&quot;:5,&quot;pos&quot;:0.9399999976158142,&quot;transparency&quot;:0}],&quot;type&quot;:2},&quot;shadow&quot;:{&quot;brightness&quot;:0,&quot;colorType&quot;:1,&quot;foreColorIndex&quot;:8,&quot;transparency&quot;:0.75},&quot;threeD&quot;:{&quot;curvedSurface&quot;:{&quot;brightness&quot;:0,&quot;colorType&quot;:2,&quot;rgb&quot;:&quot;#000000&quot;},&quot;depth&quot;:{&quot;colorType&quot;:0}}},&quot;text&quot;:{&quot;fill&quot;:{&quot;solid&quot;:{&quot;brightness&quot;:0,&quot;colorType&quot;:2,&quot;rgb&quot;:&quot;#000000&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TEXT_FILL_TYPE" val="1"/>
  <p:tag name="KSO_WM_UNIT_LINE_FORE_SCHEMECOLOR_INDEX" val="5"/>
  <p:tag name="KSO_WM_UNIT_SHADOW_SCHEMECOLOR_INDEX" val="8"/>
  <p:tag name="KSO_WM_UNIT_USESOURCEFORMAT_APPLY" val="1"/>
</p:tagLst>
</file>

<file path=ppt/tags/tag4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37_2*n_h_h_i*1_2_3_1"/>
  <p:tag name="KSO_WM_TEMPLATE_CATEGORY" val="diagram"/>
  <p:tag name="KSO_WM_TEMPLATE_INDEX" val="20231637"/>
  <p:tag name="KSO_WM_UNIT_LAYERLEVEL" val="1_1_1_1"/>
  <p:tag name="KSO_WM_TAG_VERSION" val="3.0"/>
  <p:tag name="KSO_WM_BEAUTIFY_FLAG" val="#wm#"/>
  <p:tag name="KSO_WM_UNIT_SUBTYPE" val="d"/>
  <p:tag name="KSO_WM_UNIT_TYPE" val="n_h_h_i"/>
  <p:tag name="KSO_WM_UNIT_INDEX" val="1_2_3_1"/>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quot;colorType&quot;:2,&quot;rgb&quot;:&quot;#ffffff&quot;,&quot;transparency&quot;:0},&quot;type&quot;:1},&quot;glow&quot;:{&quot;colorType&quot;:0},&quot;line&quot;:{&quot;gradient&quot;:[{&quot;brightness&quot;:0,&quot;colorType&quot;:1,&quot;foreColorIndex&quot;:5,&quot;pos&quot;:1,&quot;transparency&quot;:0},{&quot;brightness&quot;:0,&quot;colorType&quot;:1,&quot;foreColorIndex&quot;:6,&quot;pos&quot;:0.05999999865889549,&quot;transparency&quot;:0},{&quot;brightness&quot;:0,&quot;colorType&quot;:1,&quot;foreColorIndex&quot;:5,&quot;pos&quot;:0.9399999976158142,&quot;transparency&quot;:0}],&quot;type&quot;:2},&quot;shadow&quot;:{&quot;brightness&quot;:0,&quot;colorType&quot;:1,&quot;foreColorIndex&quot;:8,&quot;transparency&quot;:0.75},&quot;threeD&quot;:{&quot;curvedSurface&quot;:{&quot;brightness&quot;:0,&quot;colorType&quot;:2,&quot;rgb&quot;:&quot;#000000&quot;},&quot;depth&quot;:{&quot;colorType&quot;:0}}},&quot;text&quot;:{&quot;fill&quot;:{&quot;solid&quot;:{&quot;brightness&quot;:0,&quot;colorType&quot;:2,&quot;rgb&quot;:&quot;#000000&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TEXT_FILL_TYPE" val="1"/>
  <p:tag name="KSO_WM_UNIT_LINE_FORE_SCHEMECOLOR_INDEX" val="5"/>
  <p:tag name="KSO_WM_UNIT_SHADOW_SCHEMECOLOR_INDEX" val="8"/>
  <p:tag name="KSO_WM_UNIT_USESOURCEFORMAT_APPLY" val="1"/>
</p:tagLst>
</file>

<file path=ppt/tags/tag46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37_2*n_h_h_i*1_2_1_1"/>
  <p:tag name="KSO_WM_TEMPLATE_CATEGORY" val="diagram"/>
  <p:tag name="KSO_WM_TEMPLATE_INDEX" val="20231637"/>
  <p:tag name="KSO_WM_UNIT_LAYERLEVEL" val="1_1_1_1"/>
  <p:tag name="KSO_WM_TAG_VERSION" val="3.0"/>
  <p:tag name="KSO_WM_UNIT_SUBTYPE" val="d"/>
  <p:tag name="KSO_WM_UNIT_TYPE" val="n_h_h_i"/>
  <p:tag name="KSO_WM_UNIT_INDEX" val="1_2_1_1"/>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8399963378906,&quot;left&quot;:48.14173228346457,&quot;top&quot;:124.4100412011334,&quot;width&quot;:863.4182677165354}"/>
  <p:tag name="KSO_WM_DIAGRAM_COLOR_MATCH_VALUE" val="{&quot;shape&quot;:{&quot;fill&quot;:{&quot;solid&quot;:{&quot;brightness&quot;:0,&quot;colorType&quot;:2,&quot;rgb&quot;:&quot;#ffffff&quot;,&quot;transparency&quot;:0},&quot;type&quot;:1},&quot;glow&quot;:{&quot;colorType&quot;:0},&quot;line&quot;:{&quot;gradient&quot;:[{&quot;brightness&quot;:0,&quot;colorType&quot;:1,&quot;foreColorIndex&quot;:5,&quot;pos&quot;:1,&quot;transparency&quot;:0},{&quot;brightness&quot;:0,&quot;colorType&quot;:1,&quot;foreColorIndex&quot;:6,&quot;pos&quot;:0.05999999865889549,&quot;transparency&quot;:0},{&quot;brightness&quot;:0,&quot;colorType&quot;:1,&quot;foreColorIndex&quot;:5,&quot;pos&quot;:0.9399999976158142,&quot;transparency&quot;:0}],&quot;type&quot;:2},&quot;shadow&quot;:{&quot;brightness&quot;:0,&quot;colorType&quot;:1,&quot;foreColorIndex&quot;:8,&quot;transparency&quot;:0.75},&quot;threeD&quot;:{&quot;curvedSurface&quot;:{&quot;brightness&quot;:0,&quot;colorType&quot;:2,&quot;rgb&quot;:&quot;#000000&quot;},&quot;depth&quot;:{&quot;colorType&quot;:0}}},&quot;text&quot;:{&quot;fill&quot;:{&quot;solid&quot;:{&quot;brightness&quot;:0,&quot;colorType&quot;:2,&quot;rgb&quot;:&quot;#000000&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TEXT_FILL_TYPE" val="1"/>
  <p:tag name="KSO_WM_UNIT_LINE_FORE_SCHEMECOLOR_INDEX" val="5"/>
  <p:tag name="KSO_WM_UNIT_SHADOW_SCHEMECOLOR_INDEX" val="8"/>
  <p:tag name="KSO_WM_UNIT_USESOURCEFORMAT_APPLY" val="1"/>
</p:tagLst>
</file>

<file path=ppt/tags/tag47.xml><?xml version="1.0" encoding="utf-8"?>
<p:tagLst xmlns:a="http://schemas.openxmlformats.org/drawingml/2006/main" xmlns:r="http://schemas.openxmlformats.org/officeDocument/2006/relationships" xmlns:p="http://schemas.openxmlformats.org/presentationml/2006/main">
  <p:tag name="KSO_WM_UNIT_TYPE" val="i"/>
  <p:tag name="KSO_WM_UNIT_INDEX" val="68"/>
  <p:tag name="KSO_WM_BEAUTIFY_FLAG" val="#wm#"/>
  <p:tag name="KSO_WM_TAG_VERSION" val="3.0"/>
  <p:tag name="KSO_WM_UNIT_ID" val="_1*i*6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31356"/>
  <p:tag name="KSO_WM_SLIDE_ID" val="diagram20231356_5"/>
  <p:tag name="KSO_WM_TEMPLATE_SUBCATEGORY" val="0"/>
  <p:tag name="KSO_WM_TEMPLATE_MASTER_TYPE" val="0"/>
  <p:tag name="KSO_WM_TEMPLATE_COLOR_TYPE" val="0"/>
  <p:tag name="KSO_WM_SLIDE_TYPE" val="text"/>
  <p:tag name="KSO_WM_SLIDE_SUBTYPE" val="diag"/>
  <p:tag name="KSO_WM_SLIDE_ITEM_CNT" val="6"/>
  <p:tag name="KSO_WM_SLIDE_INDEX" val="5"/>
  <p:tag name="KSO_WM_SLIDE_SIZE" val="849.9*388.6"/>
  <p:tag name="KSO_WM_SLIDE_POSITION" val="54.8*110.1"/>
  <p:tag name="KSO_WM_DIAGRAM_GROUP_CODE" val="l1-1"/>
  <p:tag name="KSO_WM_SLIDE_DIAGTYPE" val="l"/>
  <p:tag name="KSO_WM_TAG_VERSION" val="3.0"/>
  <p:tag name="KSO_WM_SLIDE_LAYOUT" val="a_l"/>
  <p:tag name="KSO_WM_SLIDE_LAYOUT_CNT" val="1_1"/>
</p:tagLst>
</file>

<file path=ppt/tags/tag47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1356_5*a*1"/>
  <p:tag name="KSO_WM_TEMPLATE_CATEGORY" val="diagram"/>
  <p:tag name="KSO_WM_TEMPLATE_INDEX" val="20231356"/>
  <p:tag name="KSO_WM_UNIT_LAYERLEVEL" val="1"/>
  <p:tag name="KSO_WM_TAG_VERSION" val="3.0"/>
  <p:tag name="KSO_WM_BEAUTIFY_FLAG" val="#wm#"/>
  <p:tag name="KSO_WM_UNIT_PRESET_TEXT" val="单击此处添加标题"/>
  <p:tag name="KSO_WM_UNIT_TEXT_TYPE" val="1"/>
  <p:tag name="KSO_WM_UNIT_TEXT_FILL_FORE_SCHEMECOLOR_INDEX" val="15"/>
  <p:tag name="KSO_WM_UNIT_TEXT_FILL_TYPE" val="1"/>
  <p:tag name="KSO_WM_UNIT_USESOURCEFORMAT_APPLY" val="1"/>
</p:tagLst>
</file>

<file path=ppt/tags/tag472.xml><?xml version="1.0" encoding="utf-8"?>
<p:tagLst xmlns:a="http://schemas.openxmlformats.org/drawingml/2006/main" xmlns:r="http://schemas.openxmlformats.org/officeDocument/2006/relationships" xmlns:p="http://schemas.openxmlformats.org/presentationml/2006/main">
  <p:tag name="KSO_WM_UNIT_HIGHLIGHT" val="0"/>
  <p:tag name="KSO_WM_UNIT_DIAGRAM_ISNUMVISUAL" val="0"/>
  <p:tag name="KSO_WM_DIAGRAM_GROUP_CODE" val="l1-1"/>
  <p:tag name="KSO_WM_TEMPLATE_CATEGORY" val="diagram"/>
  <p:tag name="KSO_WM_UNIT_LAYERLEVEL" val="1_1_1"/>
  <p:tag name="KSO_WM_DIAGRAM_MAX_ITEMCNT" val="6"/>
  <p:tag name="KSO_WM_DIAGRAM_VIRTUALLY_FRAME" val="{&quot;height&quot;:388.6000061035157,&quot;left&quot;:54.55,&quot;top&quot;:110.09999694824214,&quot;width&quot;:850.45}"/>
  <p:tag name="KSO_WM_DIAGRAM_VERSION" val="3"/>
  <p:tag name="KSO_WM_DIAGRAM_COLOR_TEXT_CAN_REMOVE" val="n"/>
  <p:tag name="KSO_WM_BEAUTIFY_FLAG" val="#wm#"/>
  <p:tag name="KSO_WM_UNIT_SUBTYPE" val="a"/>
  <p:tag name="KSO_WM_UNIT_NOCLEAR" val="0"/>
  <p:tag name="KSO_WM_UNIT_COMPATIBLE" val="0"/>
  <p:tag name="KSO_WM_UNIT_DIAGRAM_ISREFERUNIT" val="0"/>
  <p:tag name="KSO_WM_UNIT_TYPE" val="l_h_f"/>
  <p:tag name="KSO_WM_UNIT_INDEX" val="1_1_1"/>
  <p:tag name="KSO_WM_UNIT_ID" val="diagram20231356_4*l_h_f*1_1_1"/>
  <p:tag name="KSO_WM_TEMPLATE_INDEX" val="20231356"/>
  <p:tag name="KSO_WM_TAG_VERSION" val="3.0"/>
  <p:tag name="KSO_WM_DIAGRAM_MIN_ITEMCNT" val="2"/>
  <p:tag name="KSO_WM_UNIT_VALUE" val="42"/>
  <p:tag name="KSO_WM_DIAGRAM_COLOR_TRICK" val="1"/>
  <p:tag name="KSO_WM_DIAGRAM_COLOR_MATCH_VALUE" val="{&quot;shape&quot;:{&quot;fill&quot;:{&quot;solid&quot;:{&quot;brightness&quot;:0,&quot;colorType&quot;:2,&quot;rgb&quot;:&quot;#ffffff&quot;,&quot;transparency&quot;:0.8500000238418579},&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PRESET_TEXT" val="单击此处添加文本具体内容，简明扼要地阐述您的观点。根据需要可酌情增减文字，以便观者准确地理解您传达的思想，简明扼要地阐述。"/>
  <p:tag name="KSO_WM_UNIT_LINE_FORE_SCHEMECOLOR_INDEX" val="5"/>
  <p:tag name="KSO_WM_UNIT_TEXT_FILL_FORE_SCHEMECOLOR_INDEX" val="1"/>
  <p:tag name="KSO_WM_UNIT_TEXT_FILL_TYPE" val="1"/>
  <p:tag name="KSO_WM_UNIT_TEXT_TYPE" val="1"/>
  <p:tag name="KSO_WM_UNIT_USESOURCEFORMAT_APPLY" val="1"/>
</p:tagLst>
</file>

<file path=ppt/tags/tag47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56_4*l_h_i*1_1_2"/>
  <p:tag name="KSO_WM_TEMPLATE_CATEGORY" val="diagram"/>
  <p:tag name="KSO_WM_TEMPLATE_INDEX" val="20231356"/>
  <p:tag name="KSO_WM_UNIT_LAYERLEVEL" val="1_1_1"/>
  <p:tag name="KSO_WM_TAG_VERSION" val="3.0"/>
  <p:tag name="KSO_WM_DIAGRAM_MAX_ITEMCNT" val="6"/>
  <p:tag name="KSO_WM_DIAGRAM_MIN_ITEMCNT" val="2"/>
  <p:tag name="KSO_WM_DIAGRAM_VIRTUALLY_FRAME" val="{&quot;height&quot;:388.6000061035157,&quot;left&quot;:54.55,&quot;top&quot;:110.09999694824214,&quot;width&quot;:850.45}"/>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gradient&quot;:[{&quot;brightness&quot;:0,&quot;colorType&quot;:2,&quot;pos&quot;:0.05000000074505806,&quot;rgb&quot;:&quot;#bc1e1e&quot;,&quot;transparency&quot;:0},{&quot;brightness&quot;:0,&quot;colorType&quot;:2,&quot;pos&quot;:1,&quot;rgb&quot;:&quot;#771313&quot;,&quot;transparency&quot;:0}],&quot;type&quot;:3},&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1"/>
  <p:tag name="KSO_WM_UNIT_FILL_FORE_SCHEMECOLOR_INDEX" val="5"/>
  <p:tag name="KSO_WM_UNIT_FILL_FORE_SCHEMECOLOR_INDEX_BRIGHTNESS" val="0"/>
  <p:tag name="KSO_WM_UNIT_SHADOW_SCHEMECOLOR_INDEX" val="5"/>
  <p:tag name="KSO_WM_UNIT_USESOURCEFORMAT_APPLY" val="1"/>
</p:tagLst>
</file>

<file path=ppt/tags/tag47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356_4*l_h_i*1_1_1"/>
  <p:tag name="KSO_WM_TEMPLATE_CATEGORY" val="diagram"/>
  <p:tag name="KSO_WM_TEMPLATE_INDEX" val="20231356"/>
  <p:tag name="KSO_WM_UNIT_LAYERLEVEL" val="1_1_1"/>
  <p:tag name="KSO_WM_TAG_VERSION" val="3.0"/>
  <p:tag name="KSO_WM_DIAGRAM_MAX_ITEMCNT" val="6"/>
  <p:tag name="KSO_WM_DIAGRAM_MIN_ITEMCNT" val="2"/>
  <p:tag name="KSO_WM_DIAGRAM_VIRTUALLY_FRAME" val="{&quot;height&quot;:388.6000061035157,&quot;left&quot;:54.55,&quot;top&quot;:110.09999694824214,&quot;width&quot;:850.45}"/>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1"/>
  <p:tag name="KSO_WM_UNIT_FILL_FORE_SCHEMECOLOR_INDEX" val="5"/>
  <p:tag name="KSO_WM_UNIT_FILL_FORE_SCHEMECOLOR_INDEX_BRIGHTNESS" val="0"/>
  <p:tag name="KSO_WM_UNIT_TEXT_FILL_FORE_SCHEMECOLOR_INDEX" val="1"/>
  <p:tag name="KSO_WM_UNIT_TEXT_FILL_TYPE" val="1"/>
  <p:tag name="KSO_WM_UNIT_SHADOW_SCHEMECOLOR_INDEX" val="5"/>
  <p:tag name="KSO_WM_UNIT_USESOURCEFORMAT_APPLY" val="1"/>
</p:tagLst>
</file>

<file path=ppt/tags/tag475.xml><?xml version="1.0" encoding="utf-8"?>
<p:tagLst xmlns:a="http://schemas.openxmlformats.org/drawingml/2006/main" xmlns:r="http://schemas.openxmlformats.org/officeDocument/2006/relationships" xmlns:p="http://schemas.openxmlformats.org/presentationml/2006/main">
  <p:tag name="KSO_WM_UNIT_HIGHLIGHT" val="0"/>
  <p:tag name="KSO_WM_UNIT_DIAGRAM_ISNUMVISUAL" val="0"/>
  <p:tag name="KSO_WM_DIAGRAM_GROUP_CODE" val="l1-1"/>
  <p:tag name="KSO_WM_TEMPLATE_CATEGORY" val="diagram"/>
  <p:tag name="KSO_WM_UNIT_LAYERLEVEL" val="1_1_1"/>
  <p:tag name="KSO_WM_DIAGRAM_MAX_ITEMCNT" val="6"/>
  <p:tag name="KSO_WM_DIAGRAM_VIRTUALLY_FRAME" val="{&quot;height&quot;:388.6000061035157,&quot;left&quot;:54.55,&quot;top&quot;:110.09999694824214,&quot;width&quot;:850.45}"/>
  <p:tag name="KSO_WM_DIAGRAM_VERSION" val="3"/>
  <p:tag name="KSO_WM_DIAGRAM_COLOR_TEXT_CAN_REMOVE" val="n"/>
  <p:tag name="KSO_WM_BEAUTIFY_FLAG" val="#wm#"/>
  <p:tag name="KSO_WM_UNIT_SUBTYPE" val="a"/>
  <p:tag name="KSO_WM_UNIT_NOCLEAR" val="0"/>
  <p:tag name="KSO_WM_UNIT_COMPATIBLE" val="0"/>
  <p:tag name="KSO_WM_UNIT_DIAGRAM_ISREFERUNIT" val="0"/>
  <p:tag name="KSO_WM_UNIT_TYPE" val="l_h_f"/>
  <p:tag name="KSO_WM_UNIT_INDEX" val="1_2_1"/>
  <p:tag name="KSO_WM_UNIT_ID" val="diagram20231356_4*l_h_f*1_2_1"/>
  <p:tag name="KSO_WM_TEMPLATE_INDEX" val="20231356"/>
  <p:tag name="KSO_WM_TAG_VERSION" val="3.0"/>
  <p:tag name="KSO_WM_DIAGRAM_MIN_ITEMCNT" val="2"/>
  <p:tag name="KSO_WM_UNIT_VALUE" val="42"/>
  <p:tag name="KSO_WM_DIAGRAM_COLOR_TRICK" val="1"/>
  <p:tag name="KSO_WM_DIAGRAM_COLOR_MATCH_VALUE" val="{&quot;shape&quot;:{&quot;fill&quot;:{&quot;solid&quot;:{&quot;brightness&quot;:0,&quot;colorType&quot;:2,&quot;rgb&quot;:&quot;#ffffff&quot;,&quot;transparency&quot;:0.8500000238418579},&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PRESET_TEXT" val="单击此处添加文本具体内容，简明扼要地阐述您的观点。根据需要可酌情增减文字，以便观者准确地理解您传达的思想，简明扼要地阐述。"/>
  <p:tag name="KSO_WM_UNIT_LINE_FORE_SCHEMECOLOR_INDEX" val="5"/>
  <p:tag name="KSO_WM_UNIT_TEXT_FILL_FORE_SCHEMECOLOR_INDEX" val="1"/>
  <p:tag name="KSO_WM_UNIT_TEXT_FILL_TYPE" val="1"/>
  <p:tag name="KSO_WM_UNIT_TEXT_TYPE" val="1"/>
  <p:tag name="KSO_WM_UNIT_USESOURCEFORMAT_APPLY" val="1"/>
</p:tagLst>
</file>

<file path=ppt/tags/tag47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56_4*l_h_i*1_2_2"/>
  <p:tag name="KSO_WM_TEMPLATE_CATEGORY" val="diagram"/>
  <p:tag name="KSO_WM_TEMPLATE_INDEX" val="20231356"/>
  <p:tag name="KSO_WM_UNIT_LAYERLEVEL" val="1_1_1"/>
  <p:tag name="KSO_WM_TAG_VERSION" val="3.0"/>
  <p:tag name="KSO_WM_DIAGRAM_MAX_ITEMCNT" val="6"/>
  <p:tag name="KSO_WM_DIAGRAM_MIN_ITEMCNT" val="2"/>
  <p:tag name="KSO_WM_DIAGRAM_VIRTUALLY_FRAME" val="{&quot;height&quot;:388.6000061035157,&quot;left&quot;:54.55,&quot;top&quot;:110.09999694824214,&quot;width&quot;:850.45}"/>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gradient&quot;:[{&quot;brightness&quot;:0,&quot;colorType&quot;:2,&quot;pos&quot;:0.05000000074505806,&quot;rgb&quot;:&quot;#bc1e1e&quot;,&quot;transparency&quot;:0},{&quot;brightness&quot;:0,&quot;colorType&quot;:2,&quot;pos&quot;:1,&quot;rgb&quot;:&quot;#771313&quot;,&quot;transparency&quot;:0}],&quot;type&quot;:3},&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1"/>
  <p:tag name="KSO_WM_UNIT_FILL_FORE_SCHEMECOLOR_INDEX" val="5"/>
  <p:tag name="KSO_WM_UNIT_FILL_FORE_SCHEMECOLOR_INDEX_BRIGHTNESS" val="0"/>
  <p:tag name="KSO_WM_UNIT_SHADOW_SCHEMECOLOR_INDEX" val="5"/>
  <p:tag name="KSO_WM_UNIT_USESOURCEFORMAT_APPLY" val="1"/>
</p:tagLst>
</file>

<file path=ppt/tags/tag47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356_4*l_h_i*1_2_1"/>
  <p:tag name="KSO_WM_TEMPLATE_CATEGORY" val="diagram"/>
  <p:tag name="KSO_WM_TEMPLATE_INDEX" val="20231356"/>
  <p:tag name="KSO_WM_UNIT_LAYERLEVEL" val="1_1_1"/>
  <p:tag name="KSO_WM_TAG_VERSION" val="3.0"/>
  <p:tag name="KSO_WM_DIAGRAM_MAX_ITEMCNT" val="6"/>
  <p:tag name="KSO_WM_DIAGRAM_MIN_ITEMCNT" val="2"/>
  <p:tag name="KSO_WM_DIAGRAM_VIRTUALLY_FRAME" val="{&quot;height&quot;:388.6000061035157,&quot;left&quot;:54.55,&quot;top&quot;:110.09999694824214,&quot;width&quot;:850.45}"/>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1"/>
  <p:tag name="KSO_WM_UNIT_FILL_FORE_SCHEMECOLOR_INDEX" val="5"/>
  <p:tag name="KSO_WM_UNIT_FILL_FORE_SCHEMECOLOR_INDEX_BRIGHTNESS" val="0"/>
  <p:tag name="KSO_WM_UNIT_TEXT_FILL_FORE_SCHEMECOLOR_INDEX" val="1"/>
  <p:tag name="KSO_WM_UNIT_TEXT_FILL_TYPE" val="1"/>
  <p:tag name="KSO_WM_UNIT_SHADOW_SCHEMECOLOR_INDEX" val="5"/>
  <p:tag name="KSO_WM_UNIT_USESOURCEFORMAT_APPLY" val="1"/>
</p:tagLst>
</file>

<file path=ppt/tags/tag478.xml><?xml version="1.0" encoding="utf-8"?>
<p:tagLst xmlns:a="http://schemas.openxmlformats.org/drawingml/2006/main" xmlns:r="http://schemas.openxmlformats.org/officeDocument/2006/relationships" xmlns:p="http://schemas.openxmlformats.org/presentationml/2006/main">
  <p:tag name="KSO_WM_UNIT_HIGHLIGHT" val="0"/>
  <p:tag name="KSO_WM_UNIT_DIAGRAM_ISNUMVISUAL" val="0"/>
  <p:tag name="KSO_WM_DIAGRAM_GROUP_CODE" val="l1-1"/>
  <p:tag name="KSO_WM_TEMPLATE_CATEGORY" val="diagram"/>
  <p:tag name="KSO_WM_UNIT_LAYERLEVEL" val="1_1_1"/>
  <p:tag name="KSO_WM_DIAGRAM_MAX_ITEMCNT" val="6"/>
  <p:tag name="KSO_WM_DIAGRAM_VIRTUALLY_FRAME" val="{&quot;height&quot;:388.6000061035157,&quot;left&quot;:54.55,&quot;top&quot;:110.09999694824214,&quot;width&quot;:850.45}"/>
  <p:tag name="KSO_WM_DIAGRAM_VERSION" val="3"/>
  <p:tag name="KSO_WM_DIAGRAM_COLOR_TEXT_CAN_REMOVE" val="n"/>
  <p:tag name="KSO_WM_UNIT_SUBTYPE" val="a"/>
  <p:tag name="KSO_WM_UNIT_NOCLEAR" val="0"/>
  <p:tag name="KSO_WM_UNIT_COMPATIBLE" val="0"/>
  <p:tag name="KSO_WM_UNIT_DIAGRAM_ISREFERUNIT" val="0"/>
  <p:tag name="KSO_WM_UNIT_TYPE" val="l_h_f"/>
  <p:tag name="KSO_WM_UNIT_INDEX" val="1_3_1"/>
  <p:tag name="KSO_WM_UNIT_ID" val="diagram20231356_4*l_h_f*1_3_1"/>
  <p:tag name="KSO_WM_TEMPLATE_INDEX" val="20231356"/>
  <p:tag name="KSO_WM_TAG_VERSION" val="3.0"/>
  <p:tag name="KSO_WM_DIAGRAM_MIN_ITEMCNT" val="2"/>
  <p:tag name="KSO_WM_UNIT_VALUE" val="42"/>
  <p:tag name="KSO_WM_DIAGRAM_COLOR_TRICK" val="1"/>
  <p:tag name="KSO_WM_DIAGRAM_COLOR_MATCH_VALUE" val="{&quot;shape&quot;:{&quot;fill&quot;:{&quot;solid&quot;:{&quot;brightness&quot;:0,&quot;colorType&quot;:2,&quot;rgb&quot;:&quot;#ffffff&quot;,&quot;transparency&quot;:0.8500000238418579},&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PRESET_TEXT" val="单击此处添加文本具体内容，简明扼要地阐述您的观点。根据需要可酌情增减文字，以便观者准确地理解您传达的思想，简明扼要地阐述。"/>
  <p:tag name="KSO_WM_UNIT_LINE_FORE_SCHEMECOLOR_INDEX" val="5"/>
  <p:tag name="KSO_WM_UNIT_TEXT_FILL_FORE_SCHEMECOLOR_INDEX" val="1"/>
  <p:tag name="KSO_WM_UNIT_TEXT_FILL_TYPE" val="1"/>
  <p:tag name="KSO_WM_UNIT_TEXT_TYPE" val="1"/>
  <p:tag name="KSO_WM_UNIT_USESOURCEFORMAT_APPLY" val="1"/>
</p:tagLst>
</file>

<file path=ppt/tags/tag47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56_4*l_h_i*1_3_2"/>
  <p:tag name="KSO_WM_TEMPLATE_CATEGORY" val="diagram"/>
  <p:tag name="KSO_WM_TEMPLATE_INDEX" val="20231356"/>
  <p:tag name="KSO_WM_UNIT_LAYERLEVEL" val="1_1_1"/>
  <p:tag name="KSO_WM_TAG_VERSION" val="3.0"/>
  <p:tag name="KSO_WM_DIAGRAM_MAX_ITEMCNT" val="6"/>
  <p:tag name="KSO_WM_DIAGRAM_MIN_ITEMCNT" val="2"/>
  <p:tag name="KSO_WM_DIAGRAM_VIRTUALLY_FRAME" val="{&quot;height&quot;:388.6000061035157,&quot;left&quot;:54.55,&quot;top&quot;:110.09999694824214,&quot;width&quot;:850.45}"/>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gradient&quot;:[{&quot;brightness&quot;:0,&quot;colorType&quot;:2,&quot;pos&quot;:0.05000000074505806,&quot;rgb&quot;:&quot;#bc1e1e&quot;,&quot;transparency&quot;:0},{&quot;brightness&quot;:0,&quot;colorType&quot;:2,&quot;pos&quot;:1,&quot;rgb&quot;:&quot;#771313&quot;,&quot;transparency&quot;:0}],&quot;type&quot;:3},&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1"/>
  <p:tag name="KSO_WM_UNIT_FILL_FORE_SCHEMECOLOR_INDEX" val="5"/>
  <p:tag name="KSO_WM_UNIT_FILL_FORE_SCHEMECOLOR_INDEX_BRIGHTNESS" val="0"/>
  <p:tag name="KSO_WM_UNIT_SHADOW_SCHEMECOLOR_INDEX" val="5"/>
  <p:tag name="KSO_WM_UNIT_USESOURCEFORMAT_APPLY" val="1"/>
</p:tagLst>
</file>

<file path=ppt/tags/tag48.xml><?xml version="1.0" encoding="utf-8"?>
<p:tagLst xmlns:a="http://schemas.openxmlformats.org/drawingml/2006/main" xmlns:r="http://schemas.openxmlformats.org/officeDocument/2006/relationships" xmlns:p="http://schemas.openxmlformats.org/presentationml/2006/main">
  <p:tag name="KSO_WM_UNIT_TYPE" val="i"/>
  <p:tag name="KSO_WM_UNIT_INDEX" val="69"/>
  <p:tag name="KSO_WM_BEAUTIFY_FLAG" val="#wm#"/>
  <p:tag name="KSO_WM_TAG_VERSION" val="3.0"/>
  <p:tag name="KSO_WM_UNIT_ID" val="_1*i*6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8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356_4*l_h_i*1_3_1"/>
  <p:tag name="KSO_WM_TEMPLATE_CATEGORY" val="diagram"/>
  <p:tag name="KSO_WM_TEMPLATE_INDEX" val="20231356"/>
  <p:tag name="KSO_WM_UNIT_LAYERLEVEL" val="1_1_1"/>
  <p:tag name="KSO_WM_TAG_VERSION" val="3.0"/>
  <p:tag name="KSO_WM_DIAGRAM_MAX_ITEMCNT" val="6"/>
  <p:tag name="KSO_WM_DIAGRAM_MIN_ITEMCNT" val="2"/>
  <p:tag name="KSO_WM_DIAGRAM_VIRTUALLY_FRAME" val="{&quot;height&quot;:388.6000061035157,&quot;left&quot;:54.55,&quot;top&quot;:110.09999694824214,&quot;width&quot;:850.45}"/>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1"/>
  <p:tag name="KSO_WM_UNIT_FILL_FORE_SCHEMECOLOR_INDEX" val="5"/>
  <p:tag name="KSO_WM_UNIT_FILL_FORE_SCHEMECOLOR_INDEX_BRIGHTNESS" val="0"/>
  <p:tag name="KSO_WM_UNIT_TEXT_FILL_FORE_SCHEMECOLOR_INDEX" val="1"/>
  <p:tag name="KSO_WM_UNIT_TEXT_FILL_TYPE" val="1"/>
  <p:tag name="KSO_WM_UNIT_SHADOW_SCHEMECOLOR_INDEX" val="5"/>
  <p:tag name="KSO_WM_UNIT_USESOURCEFORMAT_APPLY" val="1"/>
</p:tagLst>
</file>

<file path=ppt/tags/tag481.xml><?xml version="1.0" encoding="utf-8"?>
<p:tagLst xmlns:a="http://schemas.openxmlformats.org/drawingml/2006/main" xmlns:r="http://schemas.openxmlformats.org/officeDocument/2006/relationships" xmlns:p="http://schemas.openxmlformats.org/presentationml/2006/main">
  <p:tag name="KSO_WM_UNIT_HIGHLIGHT" val="0"/>
  <p:tag name="KSO_WM_UNIT_DIAGRAM_ISNUMVISUAL" val="0"/>
  <p:tag name="KSO_WM_DIAGRAM_GROUP_CODE" val="l1-1"/>
  <p:tag name="KSO_WM_TEMPLATE_CATEGORY" val="diagram"/>
  <p:tag name="KSO_WM_UNIT_LAYERLEVEL" val="1_1_1"/>
  <p:tag name="KSO_WM_DIAGRAM_MAX_ITEMCNT" val="6"/>
  <p:tag name="KSO_WM_DIAGRAM_VIRTUALLY_FRAME" val="{&quot;height&quot;:388.6000061035157,&quot;left&quot;:54.55,&quot;top&quot;:110.09999694824214,&quot;width&quot;:850.45}"/>
  <p:tag name="KSO_WM_DIAGRAM_VERSION" val="3"/>
  <p:tag name="KSO_WM_DIAGRAM_COLOR_TEXT_CAN_REMOVE" val="n"/>
  <p:tag name="KSO_WM_UNIT_SUBTYPE" val="a"/>
  <p:tag name="KSO_WM_UNIT_NOCLEAR" val="0"/>
  <p:tag name="KSO_WM_UNIT_COMPATIBLE" val="0"/>
  <p:tag name="KSO_WM_UNIT_DIAGRAM_ISREFERUNIT" val="0"/>
  <p:tag name="KSO_WM_UNIT_TYPE" val="l_h_f"/>
  <p:tag name="KSO_WM_UNIT_INDEX" val="1_4_1"/>
  <p:tag name="KSO_WM_UNIT_ID" val="diagram20231356_4*l_h_f*1_4_1"/>
  <p:tag name="KSO_WM_TEMPLATE_INDEX" val="20231356"/>
  <p:tag name="KSO_WM_TAG_VERSION" val="3.0"/>
  <p:tag name="KSO_WM_DIAGRAM_MIN_ITEMCNT" val="2"/>
  <p:tag name="KSO_WM_UNIT_VALUE" val="42"/>
  <p:tag name="KSO_WM_DIAGRAM_COLOR_TRICK" val="1"/>
  <p:tag name="KSO_WM_DIAGRAM_COLOR_MATCH_VALUE" val="{&quot;shape&quot;:{&quot;fill&quot;:{&quot;solid&quot;:{&quot;brightness&quot;:0,&quot;colorType&quot;:2,&quot;rgb&quot;:&quot;#ffffff&quot;,&quot;transparency&quot;:0.8500000238418579},&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PRESET_TEXT" val="单击此处添加文本具体内容，简明扼要地阐述您的观点。根据需要可酌情增减文字，以便观者准确地理解您传达的思想，简明扼要地阐述。"/>
  <p:tag name="KSO_WM_UNIT_LINE_FORE_SCHEMECOLOR_INDEX" val="5"/>
  <p:tag name="KSO_WM_UNIT_TEXT_FILL_FORE_SCHEMECOLOR_INDEX" val="1"/>
  <p:tag name="KSO_WM_UNIT_TEXT_FILL_TYPE" val="1"/>
  <p:tag name="KSO_WM_UNIT_TEXT_TYPE" val="1"/>
  <p:tag name="KSO_WM_UNIT_USESOURCEFORMAT_APPLY" val="1"/>
</p:tagLst>
</file>

<file path=ppt/tags/tag48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56_4*l_h_i*1_4_2"/>
  <p:tag name="KSO_WM_TEMPLATE_CATEGORY" val="diagram"/>
  <p:tag name="KSO_WM_TEMPLATE_INDEX" val="20231356"/>
  <p:tag name="KSO_WM_UNIT_LAYERLEVEL" val="1_1_1"/>
  <p:tag name="KSO_WM_TAG_VERSION" val="3.0"/>
  <p:tag name="KSO_WM_DIAGRAM_MAX_ITEMCNT" val="6"/>
  <p:tag name="KSO_WM_DIAGRAM_MIN_ITEMCNT" val="2"/>
  <p:tag name="KSO_WM_DIAGRAM_VIRTUALLY_FRAME" val="{&quot;height&quot;:388.6000061035157,&quot;left&quot;:54.55,&quot;top&quot;:110.09999694824214,&quot;width&quot;:850.45}"/>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gradient&quot;:[{&quot;brightness&quot;:0,&quot;colorType&quot;:2,&quot;pos&quot;:0.05000000074505806,&quot;rgb&quot;:&quot;#bc1e1e&quot;,&quot;transparency&quot;:0},{&quot;brightness&quot;:0,&quot;colorType&quot;:2,&quot;pos&quot;:1,&quot;rgb&quot;:&quot;#771313&quot;,&quot;transparency&quot;:0}],&quot;type&quot;:3},&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1"/>
  <p:tag name="KSO_WM_UNIT_FILL_FORE_SCHEMECOLOR_INDEX" val="5"/>
  <p:tag name="KSO_WM_UNIT_FILL_FORE_SCHEMECOLOR_INDEX_BRIGHTNESS" val="0"/>
  <p:tag name="KSO_WM_UNIT_SHADOW_SCHEMECOLOR_INDEX" val="5"/>
  <p:tag name="KSO_WM_UNIT_USESOURCEFORMAT_APPLY" val="1"/>
</p:tagLst>
</file>

<file path=ppt/tags/tag48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356_4*l_h_i*1_4_1"/>
  <p:tag name="KSO_WM_TEMPLATE_CATEGORY" val="diagram"/>
  <p:tag name="KSO_WM_TEMPLATE_INDEX" val="20231356"/>
  <p:tag name="KSO_WM_UNIT_LAYERLEVEL" val="1_1_1"/>
  <p:tag name="KSO_WM_TAG_VERSION" val="3.0"/>
  <p:tag name="KSO_WM_DIAGRAM_MAX_ITEMCNT" val="6"/>
  <p:tag name="KSO_WM_DIAGRAM_MIN_ITEMCNT" val="2"/>
  <p:tag name="KSO_WM_DIAGRAM_VIRTUALLY_FRAME" val="{&quot;height&quot;:388.6000061035157,&quot;left&quot;:54.55,&quot;top&quot;:110.09999694824214,&quot;width&quot;:850.45}"/>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1"/>
  <p:tag name="KSO_WM_UNIT_FILL_FORE_SCHEMECOLOR_INDEX" val="5"/>
  <p:tag name="KSO_WM_UNIT_FILL_FORE_SCHEMECOLOR_INDEX_BRIGHTNESS" val="0"/>
  <p:tag name="KSO_WM_UNIT_TEXT_FILL_FORE_SCHEMECOLOR_INDEX" val="1"/>
  <p:tag name="KSO_WM_UNIT_TEXT_FILL_TYPE" val="1"/>
  <p:tag name="KSO_WM_UNIT_SHADOW_SCHEMECOLOR_INDEX" val="5"/>
  <p:tag name="KSO_WM_UNIT_USESOURCEFORMAT_APPLY" val="1"/>
</p:tagLst>
</file>

<file path=ppt/tags/tag484.xml><?xml version="1.0" encoding="utf-8"?>
<p:tagLst xmlns:a="http://schemas.openxmlformats.org/drawingml/2006/main" xmlns:r="http://schemas.openxmlformats.org/officeDocument/2006/relationships" xmlns:p="http://schemas.openxmlformats.org/presentationml/2006/main">
  <p:tag name="KSO_WM_SLIDE_ID" val="diagram20231643_5"/>
  <p:tag name="KSO_WM_TEMPLATE_SUBCATEGORY" val="0"/>
  <p:tag name="KSO_WM_TEMPLATE_MASTER_TYPE" val="0"/>
  <p:tag name="KSO_WM_TEMPLATE_COLOR_TYPE" val="0"/>
  <p:tag name="KSO_WM_SLIDE_ITEM_CNT" val="6"/>
  <p:tag name="KSO_WM_SLIDE_INDEX" val="5"/>
  <p:tag name="KSO_WM_TAG_VERSION" val="3.0"/>
  <p:tag name="KSO_WM_BEAUTIFY_FLAG" val="#wm#"/>
  <p:tag name="KSO_WM_TEMPLATE_CATEGORY" val="diagram"/>
  <p:tag name="KSO_WM_TEMPLATE_INDEX" val="20231643"/>
  <p:tag name="KSO_WM_SLIDE_TYPE" val="text"/>
  <p:tag name="KSO_WM_SLIDE_SUBTYPE" val="diag"/>
  <p:tag name="KSO_WM_SLIDE_SIZE" val="850.3*336.9"/>
  <p:tag name="KSO_WM_SLIDE_POSITION" val="54.8169*160.45"/>
  <p:tag name="KSO_WM_SLIDE_LAYOUT" val="a_n"/>
  <p:tag name="KSO_WM_SLIDE_LAYOUT_CNT" val="1_1"/>
  <p:tag name="KSO_WM_SPECIAL_SOURCE" val="bdnull"/>
  <p:tag name="KSO_WM_DIAGRAM_GROUP_CODE" val="n1-1"/>
  <p:tag name="KSO_WM_SLIDE_DIAGTYPE" val="n"/>
</p:tagLst>
</file>

<file path=ppt/tags/tag48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1643_5*a*1"/>
  <p:tag name="KSO_WM_TEMPLATE_CATEGORY" val="diagram"/>
  <p:tag name="KSO_WM_TEMPLATE_INDEX" val="20231643"/>
  <p:tag name="KSO_WM_UNIT_LAYERLEVEL" val="1"/>
  <p:tag name="KSO_WM_TAG_VERSION" val="3.0"/>
  <p:tag name="KSO_WM_BEAUTIFY_FLAG" val="#wm#"/>
  <p:tag name="KSO_WM_DIAGRAM_GROUP_CODE" val="n1-1"/>
  <p:tag name="KSO_WM_UNIT_PRESET_TEXT" val="单击此处添加标题"/>
  <p:tag name="KSO_WM_UNIT_TEXT_TYPE" val="1"/>
  <p:tag name="KSO_WM_UNIT_TEXT_FILL_FORE_SCHEMECOLOR_INDEX" val="15"/>
  <p:tag name="KSO_WM_UNIT_TEXT_FILL_TYPE" val="1"/>
  <p:tag name="KSO_WM_UNIT_USESOURCEFORMAT_APPLY" val="1"/>
</p:tagLst>
</file>

<file path=ppt/tags/tag4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43_2*n_h_i*1_2_2"/>
  <p:tag name="KSO_WM_TEMPLATE_CATEGORY" val="diagram"/>
  <p:tag name="KSO_WM_TEMPLATE_INDEX" val="20231643"/>
  <p:tag name="KSO_WM_UNIT_LAYERLEVEL" val="1_1_1"/>
  <p:tag name="KSO_WM_TAG_VERSION" val="3.0"/>
  <p:tag name="KSO_WM_BEAUTIFY_FLAG" val="#wm#"/>
  <p:tag name="KSO_WM_DIAGRAM_GROUP_CODE" val="n1-1"/>
  <p:tag name="KSO_WM_UNIT_TYPE" val="n_h_i"/>
  <p:tag name="KSO_WM_UNIT_INDEX" val="1_2_2"/>
  <p:tag name="KSO_WM_DIAGRAM_VERSION" val="3"/>
  <p:tag name="KSO_WM_DIAGRAM_COLOR_TRICK" val="1"/>
  <p:tag name="KSO_WM_DIAGRAM_COLOR_TEXT_CAN_REMOVE" val="n"/>
  <p:tag name="KSO_WM_DIAGRAM_MAX_ITEMCNT" val="6"/>
  <p:tag name="KSO_WM_DIAGRAM_MIN_ITEMCNT" val="2"/>
  <p:tag name="KSO_WM_DIAGRAM_VIRTUALLY_FRAME" val="{&quot;height&quot;:389.04998779296875,&quot;width&quot;:850.4500122070312}"/>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LINE_FORE_SCHEMECOLOR_INDEX" val="5"/>
  <p:tag name="KSO_WM_UNIT_LINE_FILL_TYPE" val="2"/>
  <p:tag name="KSO_WM_UNIT_TEXT_FILL_FORE_SCHEMECOLOR_INDEX" val="13"/>
  <p:tag name="KSO_WM_UNIT_TEXT_FILL_TYPE" val="1"/>
  <p:tag name="KSO_WM_UNIT_USESOURCEFORMAT_APPLY" val="1"/>
</p:tagLst>
</file>

<file path=ppt/tags/tag4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43_2*n_h_i*1_2_3"/>
  <p:tag name="KSO_WM_TEMPLATE_CATEGORY" val="diagram"/>
  <p:tag name="KSO_WM_TEMPLATE_INDEX" val="20231643"/>
  <p:tag name="KSO_WM_UNIT_LAYERLEVEL" val="1_1_1"/>
  <p:tag name="KSO_WM_TAG_VERSION" val="3.0"/>
  <p:tag name="KSO_WM_BEAUTIFY_FLAG" val="#wm#"/>
  <p:tag name="KSO_WM_DIAGRAM_GROUP_CODE" val="n1-1"/>
  <p:tag name="KSO_WM_UNIT_TYPE" val="n_h_i"/>
  <p:tag name="KSO_WM_UNIT_INDEX" val="1_2_3"/>
  <p:tag name="KSO_WM_DIAGRAM_VERSION" val="3"/>
  <p:tag name="KSO_WM_DIAGRAM_COLOR_TRICK" val="1"/>
  <p:tag name="KSO_WM_DIAGRAM_COLOR_TEXT_CAN_REMOVE" val="n"/>
  <p:tag name="KSO_WM_DIAGRAM_MAX_ITEMCNT" val="6"/>
  <p:tag name="KSO_WM_DIAGRAM_MIN_ITEMCNT" val="2"/>
  <p:tag name="KSO_WM_DIAGRAM_VIRTUALLY_FRAME" val="{&quot;height&quot;:389.04998779296875,&quot;width&quot;:850.4500122070312}"/>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LINE_FORE_SCHEMECOLOR_INDEX" val="5"/>
  <p:tag name="KSO_WM_UNIT_LINE_FILL_TYPE" val="2"/>
  <p:tag name="KSO_WM_UNIT_TEXT_FILL_FORE_SCHEMECOLOR_INDEX" val="13"/>
  <p:tag name="KSO_WM_UNIT_TEXT_FILL_TYPE" val="1"/>
  <p:tag name="KSO_WM_UNIT_USESOURCEFORMAT_APPLY" val="1"/>
</p:tagLst>
</file>

<file path=ppt/tags/tag4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43_2*n_h_i*1_2_4"/>
  <p:tag name="KSO_WM_TEMPLATE_CATEGORY" val="diagram"/>
  <p:tag name="KSO_WM_TEMPLATE_INDEX" val="20231643"/>
  <p:tag name="KSO_WM_UNIT_LAYERLEVEL" val="1_1_1"/>
  <p:tag name="KSO_WM_TAG_VERSION" val="3.0"/>
  <p:tag name="KSO_WM_BEAUTIFY_FLAG" val="#wm#"/>
  <p:tag name="KSO_WM_DIAGRAM_GROUP_CODE" val="n1-1"/>
  <p:tag name="KSO_WM_UNIT_TYPE" val="n_h_i"/>
  <p:tag name="KSO_WM_UNIT_INDEX" val="1_2_4"/>
  <p:tag name="KSO_WM_DIAGRAM_VERSION" val="3"/>
  <p:tag name="KSO_WM_DIAGRAM_COLOR_TRICK" val="1"/>
  <p:tag name="KSO_WM_DIAGRAM_COLOR_TEXT_CAN_REMOVE" val="n"/>
  <p:tag name="KSO_WM_DIAGRAM_MAX_ITEMCNT" val="6"/>
  <p:tag name="KSO_WM_DIAGRAM_MIN_ITEMCNT" val="2"/>
  <p:tag name="KSO_WM_DIAGRAM_VIRTUALLY_FRAME" val="{&quot;height&quot;:389.04998779296875,&quot;width&quot;:850.4500122070312}"/>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LINE_FORE_SCHEMECOLOR_INDEX" val="5"/>
  <p:tag name="KSO_WM_UNIT_LINE_FILL_TYPE" val="2"/>
  <p:tag name="KSO_WM_UNIT_TEXT_FILL_FORE_SCHEMECOLOR_INDEX" val="13"/>
  <p:tag name="KSO_WM_UNIT_TEXT_FILL_TYPE" val="1"/>
  <p:tag name="KSO_WM_UNIT_USESOURCEFORMAT_APPLY" val="1"/>
</p:tagLst>
</file>

<file path=ppt/tags/tag48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1_1"/>
  <p:tag name="KSO_WM_UNIT_ID" val="diagram20231643_2*n_h_h_f*1_2_1_1"/>
  <p:tag name="KSO_WM_TEMPLATE_CATEGORY" val="diagram"/>
  <p:tag name="KSO_WM_TEMPLATE_INDEX" val="20231643"/>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89.04998779296875,&quot;width&quot;:850.4500122070312}"/>
  <p:tag name="KSO_WM_DIAGRAM_COLOR_MATCH_VALUE" val="{&quot;shape&quot;:{&quot;fill&quot;:{&quot;solid&quot;:{&quot;brightness&quot;:0.8999999761581421,&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62626&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输入你的项正文，文字是您思想的提炼，请尽量言简意赅的阐述观点。"/>
  <p:tag name="KSO_WM_UNIT_FILL_TYPE" val="1"/>
  <p:tag name="KSO_WM_UNIT_FILL_FORE_SCHEMECOLOR_INDEX" val="5"/>
  <p:tag name="KSO_WM_UNIT_FILL_FORE_SCHEMECOLOR_INDEX_BRIGHTNESS" val="0.9"/>
  <p:tag name="KSO_WM_UNIT_TEXT_TYPE" val="1"/>
  <p:tag name="KSO_WM_UNIT_USESOURCEFORMAT_APPLY" val="1"/>
</p:tagLst>
</file>

<file path=ppt/tags/tag49.xml><?xml version="1.0" encoding="utf-8"?>
<p:tagLst xmlns:a="http://schemas.openxmlformats.org/drawingml/2006/main" xmlns:r="http://schemas.openxmlformats.org/officeDocument/2006/relationships" xmlns:p="http://schemas.openxmlformats.org/presentationml/2006/main">
  <p:tag name="KSO_WM_UNIT_TYPE" val="i"/>
  <p:tag name="KSO_WM_UNIT_INDEX" val="50"/>
  <p:tag name="KSO_WM_BEAUTIFY_FLAG" val="#wm#"/>
  <p:tag name="KSO_WM_TAG_VERSION" val="3.0"/>
  <p:tag name="KSO_WM_UNIT_ID" val="_1*i*5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n_h_h_i"/>
  <p:tag name="KSO_WM_UNIT_INDEX" val="1_2_1_1"/>
  <p:tag name="KSO_WM_UNIT_ID" val="diagram20231643_2*n_h_h_i*1_2_1_1"/>
  <p:tag name="KSO_WM_TEMPLATE_CATEGORY" val="diagram"/>
  <p:tag name="KSO_WM_TEMPLATE_INDEX" val="20231643"/>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89.04998779296875,&quot;width&quot;:850.4500122070312}"/>
  <p:tag name="KSO_WM_DIAGRAM_COLOR_MATCH_VALUE" val="{&quot;shape&quot;:{&quot;fill&quot;:{&quot;gradient&quot;:[{&quot;brightness&quot;:0,&quot;colorType&quot;:1,&quot;foreColorIndex&quot;:5,&quot;pos&quot;:0,&quot;transparency&quot;:0},{&quot;brightness&quot;:0,&quot;colorType&quot;:1,&quot;foreColorIndex&quot;:6,&quot;pos&quot;:1,&quot;transparency&quot;:0}],&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FILL_TYPE" val="3"/>
  <p:tag name="KSO_WM_UNIT_USESOURCEFORMAT_APPLY" val="1"/>
</p:tagLst>
</file>

<file path=ppt/tags/tag49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2_1"/>
  <p:tag name="KSO_WM_UNIT_ID" val="diagram20231643_2*n_h_h_f*1_2_2_1"/>
  <p:tag name="KSO_WM_TEMPLATE_CATEGORY" val="diagram"/>
  <p:tag name="KSO_WM_TEMPLATE_INDEX" val="20231643"/>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89.04998779296875,&quot;width&quot;:850.4500122070312}"/>
  <p:tag name="KSO_WM_DIAGRAM_COLOR_MATCH_VALUE" val="{&quot;shape&quot;:{&quot;fill&quot;:{&quot;solid&quot;:{&quot;brightness&quot;:0.8999999761581421,&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62626&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输入你的项正文，文字是您思想的提炼，请尽量言简意赅的阐述观点。"/>
  <p:tag name="KSO_WM_UNIT_FILL_TYPE" val="1"/>
  <p:tag name="KSO_WM_UNIT_FILL_FORE_SCHEMECOLOR_INDEX" val="5"/>
  <p:tag name="KSO_WM_UNIT_FILL_FORE_SCHEMECOLOR_INDEX_BRIGHTNESS" val="0.9"/>
  <p:tag name="KSO_WM_UNIT_TEXT_TYPE" val="1"/>
  <p:tag name="KSO_WM_UNIT_USESOURCEFORMAT_APPLY" val="1"/>
</p:tagLst>
</file>

<file path=ppt/tags/tag4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n_h_h_i"/>
  <p:tag name="KSO_WM_UNIT_INDEX" val="1_2_2_1"/>
  <p:tag name="KSO_WM_UNIT_ID" val="diagram20231643_2*n_h_h_i*1_2_2_1"/>
  <p:tag name="KSO_WM_TEMPLATE_CATEGORY" val="diagram"/>
  <p:tag name="KSO_WM_TEMPLATE_INDEX" val="20231643"/>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89.04998779296875,&quot;width&quot;:850.4500122070312}"/>
  <p:tag name="KSO_WM_DIAGRAM_COLOR_MATCH_VALUE" val="{&quot;shape&quot;:{&quot;fill&quot;:{&quot;gradient&quot;:[{&quot;brightness&quot;:0,&quot;colorType&quot;:1,&quot;foreColorIndex&quot;:5,&quot;pos&quot;:0,&quot;transparency&quot;:0},{&quot;brightness&quot;:0,&quot;colorType&quot;:1,&quot;foreColorIndex&quot;:6,&quot;pos&quot;:1,&quot;transparency&quot;:0}],&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FILL_TYPE" val="3"/>
  <p:tag name="KSO_WM_UNIT_USESOURCEFORMAT_APPLY" val="1"/>
</p:tagLst>
</file>

<file path=ppt/tags/tag49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3_1"/>
  <p:tag name="KSO_WM_UNIT_ID" val="diagram20231643_2*n_h_h_f*1_2_3_1"/>
  <p:tag name="KSO_WM_TEMPLATE_CATEGORY" val="diagram"/>
  <p:tag name="KSO_WM_TEMPLATE_INDEX" val="20231643"/>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89.04998779296875,&quot;width&quot;:850.4500122070312}"/>
  <p:tag name="KSO_WM_DIAGRAM_COLOR_MATCH_VALUE" val="{&quot;shape&quot;:{&quot;fill&quot;:{&quot;solid&quot;:{&quot;brightness&quot;:0.8999999761581421,&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62626&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输入你的项正文，文字是您思想的提炼，请尽量言简意赅的阐述观点。"/>
  <p:tag name="KSO_WM_UNIT_FILL_TYPE" val="1"/>
  <p:tag name="KSO_WM_UNIT_FILL_FORE_SCHEMECOLOR_INDEX" val="5"/>
  <p:tag name="KSO_WM_UNIT_FILL_FORE_SCHEMECOLOR_INDEX_BRIGHTNESS" val="0.9"/>
  <p:tag name="KSO_WM_UNIT_TEXT_TYPE" val="1"/>
  <p:tag name="KSO_WM_UNIT_USESOURCEFORMAT_APPLY" val="1"/>
</p:tagLst>
</file>

<file path=ppt/tags/tag4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n_h_h_i"/>
  <p:tag name="KSO_WM_UNIT_INDEX" val="1_2_3_1"/>
  <p:tag name="KSO_WM_UNIT_ID" val="diagram20231643_2*n_h_h_i*1_2_3_1"/>
  <p:tag name="KSO_WM_TEMPLATE_CATEGORY" val="diagram"/>
  <p:tag name="KSO_WM_TEMPLATE_INDEX" val="20231643"/>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89.04998779296875,&quot;width&quot;:850.4500122070312}"/>
  <p:tag name="KSO_WM_DIAGRAM_COLOR_MATCH_VALUE" val="{&quot;shape&quot;:{&quot;fill&quot;:{&quot;gradient&quot;:[{&quot;brightness&quot;:0,&quot;colorType&quot;:1,&quot;foreColorIndex&quot;:5,&quot;pos&quot;:0,&quot;transparency&quot;:0},{&quot;brightness&quot;:0,&quot;colorType&quot;:1,&quot;foreColorIndex&quot;:6,&quot;pos&quot;:1,&quot;transparency&quot;:0}],&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FILL_TYPE" val="3"/>
  <p:tag name="KSO_WM_UNIT_USESOURCEFORMAT_APPLY" val="1"/>
</p:tagLst>
</file>

<file path=ppt/tags/tag49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a"/>
  <p:tag name="KSO_WM_UNIT_INDEX" val="1_1_1"/>
  <p:tag name="KSO_WM_UNIT_ID" val="diagram20231643_2*n_h_a*1_1_1"/>
  <p:tag name="KSO_WM_TEMPLATE_CATEGORY" val="diagram"/>
  <p:tag name="KSO_WM_TEMPLATE_INDEX" val="20231643"/>
  <p:tag name="KSO_WM_UNIT_LAYERLEVEL" val="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89.04998779296875,&quot;width&quot;:850.4500122070312}"/>
  <p:tag name="KSO_WM_DIAGRAM_COLOR_MATCH_VALUE" val="{&quot;shape&quot;:{&quot;fill&quot;:{&quot;gradient&quot;:[{&quot;brightness&quot;:0,&quot;colorType&quot;:1,&quot;foreColorIndex&quot;:5,&quot;pos&quot;:0,&quot;transparency&quot;:0},{&quot;brightness&quot;:0,&quot;colorType&quot;:1,&quot;foreColorIndex&quot;:6,&quot;pos&quot;:1,&quot;transparency&quot;:0}],&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单击此处添加标题"/>
  <p:tag name="KSO_WM_UNIT_FILL_TYPE" val="3"/>
  <p:tag name="KSO_WM_UNIT_TEXT_TYPE" val="1"/>
  <p:tag name="KSO_WM_UNIT_USESOURCEFORMAT_APPLY" val="1"/>
</p:tagLst>
</file>

<file path=ppt/tags/tag496.xml><?xml version="1.0" encoding="utf-8"?>
<p:tagLst xmlns:a="http://schemas.openxmlformats.org/drawingml/2006/main" xmlns:r="http://schemas.openxmlformats.org/officeDocument/2006/relationships" xmlns:p="http://schemas.openxmlformats.org/presentationml/2006/main">
  <p:tag name="KSO_WM_SLIDE_ID" val="diagram20231643_5"/>
  <p:tag name="KSO_WM_TEMPLATE_SUBCATEGORY" val="0"/>
  <p:tag name="KSO_WM_TEMPLATE_MASTER_TYPE" val="0"/>
  <p:tag name="KSO_WM_TEMPLATE_COLOR_TYPE" val="0"/>
  <p:tag name="KSO_WM_SLIDE_ITEM_CNT" val="6"/>
  <p:tag name="KSO_WM_SLIDE_INDEX" val="5"/>
  <p:tag name="KSO_WM_TAG_VERSION" val="3.0"/>
  <p:tag name="KSO_WM_BEAUTIFY_FLAG" val="#wm#"/>
  <p:tag name="KSO_WM_TEMPLATE_CATEGORY" val="diagram"/>
  <p:tag name="KSO_WM_TEMPLATE_INDEX" val="20231643"/>
  <p:tag name="KSO_WM_SLIDE_TYPE" val="text"/>
  <p:tag name="KSO_WM_SLIDE_SUBTYPE" val="diag"/>
  <p:tag name="KSO_WM_SLIDE_SIZE" val="850.3*336.9"/>
  <p:tag name="KSO_WM_SLIDE_POSITION" val="54.8169*160.45"/>
  <p:tag name="KSO_WM_SLIDE_LAYOUT" val="a_n"/>
  <p:tag name="KSO_WM_SLIDE_LAYOUT_CNT" val="1_1"/>
  <p:tag name="KSO_WM_SPECIAL_SOURCE" val="bdnull"/>
  <p:tag name="KSO_WM_DIAGRAM_GROUP_CODE" val="n1-1"/>
  <p:tag name="KSO_WM_SLIDE_DIAGTYPE" val="n"/>
</p:tagLst>
</file>

<file path=ppt/tags/tag49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1643_5*a*1"/>
  <p:tag name="KSO_WM_TEMPLATE_CATEGORY" val="diagram"/>
  <p:tag name="KSO_WM_TEMPLATE_INDEX" val="20231643"/>
  <p:tag name="KSO_WM_UNIT_LAYERLEVEL" val="1"/>
  <p:tag name="KSO_WM_TAG_VERSION" val="3.0"/>
  <p:tag name="KSO_WM_BEAUTIFY_FLAG" val="#wm#"/>
  <p:tag name="KSO_WM_DIAGRAM_GROUP_CODE" val="n1-1"/>
  <p:tag name="KSO_WM_UNIT_PRESET_TEXT" val="单击此处添加标题"/>
  <p:tag name="KSO_WM_UNIT_TEXT_TYPE" val="1"/>
  <p:tag name="KSO_WM_UNIT_TEXT_FILL_FORE_SCHEMECOLOR_INDEX" val="15"/>
  <p:tag name="KSO_WM_UNIT_TEXT_FILL_TYPE" val="1"/>
  <p:tag name="KSO_WM_UNIT_USESOURCEFORMAT_APPLY" val="1"/>
</p:tagLst>
</file>

<file path=ppt/tags/tag4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43_2*n_h_i*1_2_2"/>
  <p:tag name="KSO_WM_TEMPLATE_CATEGORY" val="diagram"/>
  <p:tag name="KSO_WM_TEMPLATE_INDEX" val="20231643"/>
  <p:tag name="KSO_WM_UNIT_LAYERLEVEL" val="1_1_1"/>
  <p:tag name="KSO_WM_TAG_VERSION" val="3.0"/>
  <p:tag name="KSO_WM_BEAUTIFY_FLAG" val="#wm#"/>
  <p:tag name="KSO_WM_DIAGRAM_GROUP_CODE" val="n1-1"/>
  <p:tag name="KSO_WM_UNIT_TYPE" val="n_h_i"/>
  <p:tag name="KSO_WM_UNIT_INDEX" val="1_2_2"/>
  <p:tag name="KSO_WM_DIAGRAM_VERSION" val="3"/>
  <p:tag name="KSO_WM_DIAGRAM_COLOR_TRICK" val="1"/>
  <p:tag name="KSO_WM_DIAGRAM_COLOR_TEXT_CAN_REMOVE" val="n"/>
  <p:tag name="KSO_WM_DIAGRAM_MAX_ITEMCNT" val="6"/>
  <p:tag name="KSO_WM_DIAGRAM_MIN_ITEMCNT" val="2"/>
  <p:tag name="KSO_WM_DIAGRAM_VIRTUALLY_FRAME" val="{&quot;height&quot;:389.1,&quot;left&quot;:54.741923030342605,&quot;top&quot;:118.15,&quot;width&quot;:850.4500122070312}"/>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LINE_FORE_SCHEMECOLOR_INDEX" val="5"/>
  <p:tag name="KSO_WM_UNIT_LINE_FILL_TYPE" val="2"/>
  <p:tag name="KSO_WM_UNIT_TEXT_FILL_FORE_SCHEMECOLOR_INDEX" val="13"/>
  <p:tag name="KSO_WM_UNIT_TEXT_FILL_TYPE" val="1"/>
  <p:tag name="KSO_WM_UNIT_USESOURCEFORMAT_APPLY" val="1"/>
</p:tagLst>
</file>

<file path=ppt/tags/tag4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43_2*n_h_i*1_2_3"/>
  <p:tag name="KSO_WM_TEMPLATE_CATEGORY" val="diagram"/>
  <p:tag name="KSO_WM_TEMPLATE_INDEX" val="20231643"/>
  <p:tag name="KSO_WM_UNIT_LAYERLEVEL" val="1_1_1"/>
  <p:tag name="KSO_WM_TAG_VERSION" val="3.0"/>
  <p:tag name="KSO_WM_BEAUTIFY_FLAG" val="#wm#"/>
  <p:tag name="KSO_WM_DIAGRAM_GROUP_CODE" val="n1-1"/>
  <p:tag name="KSO_WM_UNIT_TYPE" val="n_h_i"/>
  <p:tag name="KSO_WM_UNIT_INDEX" val="1_2_3"/>
  <p:tag name="KSO_WM_DIAGRAM_VERSION" val="3"/>
  <p:tag name="KSO_WM_DIAGRAM_COLOR_TRICK" val="1"/>
  <p:tag name="KSO_WM_DIAGRAM_COLOR_TEXT_CAN_REMOVE" val="n"/>
  <p:tag name="KSO_WM_DIAGRAM_MAX_ITEMCNT" val="6"/>
  <p:tag name="KSO_WM_DIAGRAM_MIN_ITEMCNT" val="2"/>
  <p:tag name="KSO_WM_DIAGRAM_VIRTUALLY_FRAME" val="{&quot;height&quot;:389.1,&quot;left&quot;:54.741923030342605,&quot;top&quot;:118.15,&quot;width&quot;:850.4500122070312}"/>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LINE_FORE_SCHEMECOLOR_INDEX" val="5"/>
  <p:tag name="KSO_WM_UNIT_LINE_FILL_TYPE" val="2"/>
  <p:tag name="KSO_WM_UNIT_TEXT_FILL_FORE_SCHEMECOLOR_INDEX" val="13"/>
  <p:tag name="KSO_WM_UNIT_TEX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UNIT_TYPE" val="i"/>
  <p:tag name="KSO_WM_UNIT_INDEX" val="85"/>
  <p:tag name="KSO_WM_BEAUTIFY_FLAG" val="#wm#"/>
  <p:tag name="KSO_WM_TAG_VERSION" val="3.0"/>
  <p:tag name="KSO_WM_UNIT_ID" val="_1*i*8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0.xml><?xml version="1.0" encoding="utf-8"?>
<p:tagLst xmlns:a="http://schemas.openxmlformats.org/drawingml/2006/main" xmlns:r="http://schemas.openxmlformats.org/officeDocument/2006/relationships" xmlns:p="http://schemas.openxmlformats.org/presentationml/2006/main">
  <p:tag name="KSO_WM_UNIT_TYPE" val="i"/>
  <p:tag name="KSO_WM_UNIT_INDEX" val="56"/>
  <p:tag name="KSO_WM_BEAUTIFY_FLAG" val="#wm#"/>
  <p:tag name="KSO_WM_TAG_VERSION" val="3.0"/>
  <p:tag name="KSO_WM_UNIT_ID" val="_1*i*5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43_2*n_h_i*1_2_4"/>
  <p:tag name="KSO_WM_TEMPLATE_CATEGORY" val="diagram"/>
  <p:tag name="KSO_WM_TEMPLATE_INDEX" val="20231643"/>
  <p:tag name="KSO_WM_UNIT_LAYERLEVEL" val="1_1_1"/>
  <p:tag name="KSO_WM_TAG_VERSION" val="3.0"/>
  <p:tag name="KSO_WM_BEAUTIFY_FLAG" val="#wm#"/>
  <p:tag name="KSO_WM_DIAGRAM_GROUP_CODE" val="n1-1"/>
  <p:tag name="KSO_WM_UNIT_TYPE" val="n_h_i"/>
  <p:tag name="KSO_WM_UNIT_INDEX" val="1_2_4"/>
  <p:tag name="KSO_WM_DIAGRAM_VERSION" val="3"/>
  <p:tag name="KSO_WM_DIAGRAM_COLOR_TRICK" val="1"/>
  <p:tag name="KSO_WM_DIAGRAM_COLOR_TEXT_CAN_REMOVE" val="n"/>
  <p:tag name="KSO_WM_DIAGRAM_MAX_ITEMCNT" val="6"/>
  <p:tag name="KSO_WM_DIAGRAM_MIN_ITEMCNT" val="2"/>
  <p:tag name="KSO_WM_DIAGRAM_VIRTUALLY_FRAME" val="{&quot;height&quot;:389.1,&quot;left&quot;:54.741923030342605,&quot;top&quot;:118.15,&quot;width&quot;:850.4500122070312}"/>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LINE_FORE_SCHEMECOLOR_INDEX" val="5"/>
  <p:tag name="KSO_WM_UNIT_LINE_FILL_TYPE" val="2"/>
  <p:tag name="KSO_WM_UNIT_TEXT_FILL_FORE_SCHEMECOLOR_INDEX" val="13"/>
  <p:tag name="KSO_WM_UNIT_TEXT_FILL_TYPE" val="1"/>
  <p:tag name="KSO_WM_UNIT_USESOURCEFORMAT_APPLY" val="1"/>
</p:tagLst>
</file>

<file path=ppt/tags/tag50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1_1"/>
  <p:tag name="KSO_WM_UNIT_ID" val="diagram20231643_2*n_h_h_f*1_2_1_1"/>
  <p:tag name="KSO_WM_TEMPLATE_CATEGORY" val="diagram"/>
  <p:tag name="KSO_WM_TEMPLATE_INDEX" val="20231643"/>
  <p:tag name="KSO_WM_UNIT_LAYERLEVEL" val="1_1_1_1"/>
  <p:tag name="KSO_WM_TAG_VERSION" val="3.0"/>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89.1,&quot;left&quot;:54.741923030342605,&quot;top&quot;:118.15,&quot;width&quot;:850.4500122070312}"/>
  <p:tag name="KSO_WM_DIAGRAM_COLOR_MATCH_VALUE" val="{&quot;shape&quot;:{&quot;fill&quot;:{&quot;solid&quot;:{&quot;brightness&quot;:0.8999999761581421,&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62626&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输入你的项正文，文字是您思想的提炼，请尽量言简意赅的阐述观点。"/>
  <p:tag name="KSO_WM_UNIT_FILL_TYPE" val="1"/>
  <p:tag name="KSO_WM_UNIT_FILL_FORE_SCHEMECOLOR_INDEX" val="5"/>
  <p:tag name="KSO_WM_UNIT_FILL_FORE_SCHEMECOLOR_INDEX_BRIGHTNESS" val="0.9"/>
  <p:tag name="KSO_WM_UNIT_TEXT_TYPE" val="1"/>
  <p:tag name="KSO_WM_UNIT_USESOURCEFORMAT_APPLY" val="1"/>
</p:tagLst>
</file>

<file path=ppt/tags/tag5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n_h_h_i"/>
  <p:tag name="KSO_WM_UNIT_INDEX" val="1_2_1_1"/>
  <p:tag name="KSO_WM_UNIT_ID" val="diagram20231643_2*n_h_h_i*1_2_1_1"/>
  <p:tag name="KSO_WM_TEMPLATE_CATEGORY" val="diagram"/>
  <p:tag name="KSO_WM_TEMPLATE_INDEX" val="20231643"/>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89.1,&quot;left&quot;:54.741923030342605,&quot;top&quot;:118.15,&quot;width&quot;:850.4500122070312}"/>
  <p:tag name="KSO_WM_DIAGRAM_COLOR_MATCH_VALUE" val="{&quot;shape&quot;:{&quot;fill&quot;:{&quot;gradient&quot;:[{&quot;brightness&quot;:0,&quot;colorType&quot;:1,&quot;foreColorIndex&quot;:5,&quot;pos&quot;:0,&quot;transparency&quot;:0},{&quot;brightness&quot;:0,&quot;colorType&quot;:1,&quot;foreColorIndex&quot;:6,&quot;pos&quot;:1,&quot;transparency&quot;:0}],&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FILL_TYPE" val="3"/>
  <p:tag name="KSO_WM_UNIT_USESOURCEFORMAT_APPLY" val="1"/>
</p:tagLst>
</file>

<file path=ppt/tags/tag50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2_1"/>
  <p:tag name="KSO_WM_UNIT_ID" val="diagram20231643_2*n_h_h_f*1_2_2_1"/>
  <p:tag name="KSO_WM_TEMPLATE_CATEGORY" val="diagram"/>
  <p:tag name="KSO_WM_TEMPLATE_INDEX" val="20231643"/>
  <p:tag name="KSO_WM_UNIT_LAYERLEVEL" val="1_1_1_1"/>
  <p:tag name="KSO_WM_TAG_VERSION" val="3.0"/>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89.1,&quot;left&quot;:54.741923030342605,&quot;top&quot;:118.15,&quot;width&quot;:850.4500122070312}"/>
  <p:tag name="KSO_WM_DIAGRAM_COLOR_MATCH_VALUE" val="{&quot;shape&quot;:{&quot;fill&quot;:{&quot;solid&quot;:{&quot;brightness&quot;:0.8999999761581421,&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62626&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输入你的项正文，文字是您思想的提炼，请尽量言简意赅的阐述观点。"/>
  <p:tag name="KSO_WM_UNIT_FILL_TYPE" val="1"/>
  <p:tag name="KSO_WM_UNIT_FILL_FORE_SCHEMECOLOR_INDEX" val="5"/>
  <p:tag name="KSO_WM_UNIT_FILL_FORE_SCHEMECOLOR_INDEX_BRIGHTNESS" val="0.9"/>
  <p:tag name="KSO_WM_UNIT_TEXT_TYPE" val="1"/>
  <p:tag name="KSO_WM_UNIT_USESOURCEFORMAT_APPLY" val="1"/>
</p:tagLst>
</file>

<file path=ppt/tags/tag5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n_h_h_i"/>
  <p:tag name="KSO_WM_UNIT_INDEX" val="1_2_2_1"/>
  <p:tag name="KSO_WM_UNIT_ID" val="diagram20231643_2*n_h_h_i*1_2_2_1"/>
  <p:tag name="KSO_WM_TEMPLATE_CATEGORY" val="diagram"/>
  <p:tag name="KSO_WM_TEMPLATE_INDEX" val="20231643"/>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89.1,&quot;left&quot;:54.741923030342605,&quot;top&quot;:118.15,&quot;width&quot;:850.4500122070312}"/>
  <p:tag name="KSO_WM_DIAGRAM_COLOR_MATCH_VALUE" val="{&quot;shape&quot;:{&quot;fill&quot;:{&quot;gradient&quot;:[{&quot;brightness&quot;:0,&quot;colorType&quot;:1,&quot;foreColorIndex&quot;:5,&quot;pos&quot;:0,&quot;transparency&quot;:0},{&quot;brightness&quot;:0,&quot;colorType&quot;:1,&quot;foreColorIndex&quot;:6,&quot;pos&quot;:1,&quot;transparency&quot;:0}],&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FILL_TYPE" val="3"/>
  <p:tag name="KSO_WM_UNIT_USESOURCEFORMAT_APPLY" val="1"/>
</p:tagLst>
</file>

<file path=ppt/tags/tag50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3_1"/>
  <p:tag name="KSO_WM_UNIT_ID" val="diagram20231643_2*n_h_h_f*1_2_3_1"/>
  <p:tag name="KSO_WM_TEMPLATE_CATEGORY" val="diagram"/>
  <p:tag name="KSO_WM_TEMPLATE_INDEX" val="20231643"/>
  <p:tag name="KSO_WM_UNIT_LAYERLEVEL" val="1_1_1_1"/>
  <p:tag name="KSO_WM_TAG_VERSION" val="3.0"/>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89.1,&quot;left&quot;:54.741923030342605,&quot;top&quot;:118.15,&quot;width&quot;:850.4500122070312}"/>
  <p:tag name="KSO_WM_DIAGRAM_COLOR_MATCH_VALUE" val="{&quot;shape&quot;:{&quot;fill&quot;:{&quot;solid&quot;:{&quot;brightness&quot;:0.8999999761581421,&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62626&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输入你的项正文，文字是您思想的提炼，请尽量言简意赅的阐述观点。"/>
  <p:tag name="KSO_WM_UNIT_FILL_TYPE" val="1"/>
  <p:tag name="KSO_WM_UNIT_FILL_FORE_SCHEMECOLOR_INDEX" val="5"/>
  <p:tag name="KSO_WM_UNIT_FILL_FORE_SCHEMECOLOR_INDEX_BRIGHTNESS" val="0.9"/>
  <p:tag name="KSO_WM_UNIT_TEXT_TYPE" val="1"/>
  <p:tag name="KSO_WM_UNIT_USESOURCEFORMAT_APPLY" val="1"/>
</p:tagLst>
</file>

<file path=ppt/tags/tag5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n_h_h_i"/>
  <p:tag name="KSO_WM_UNIT_INDEX" val="1_2_3_1"/>
  <p:tag name="KSO_WM_UNIT_ID" val="diagram20231643_2*n_h_h_i*1_2_3_1"/>
  <p:tag name="KSO_WM_TEMPLATE_CATEGORY" val="diagram"/>
  <p:tag name="KSO_WM_TEMPLATE_INDEX" val="20231643"/>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89.1,&quot;left&quot;:54.741923030342605,&quot;top&quot;:118.15,&quot;width&quot;:850.4500122070312}"/>
  <p:tag name="KSO_WM_DIAGRAM_COLOR_MATCH_VALUE" val="{&quot;shape&quot;:{&quot;fill&quot;:{&quot;gradient&quot;:[{&quot;brightness&quot;:0,&quot;colorType&quot;:1,&quot;foreColorIndex&quot;:5,&quot;pos&quot;:0,&quot;transparency&quot;:0},{&quot;brightness&quot;:0,&quot;colorType&quot;:1,&quot;foreColorIndex&quot;:6,&quot;pos&quot;:1,&quot;transparency&quot;:0}],&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FILL_TYPE" val="3"/>
  <p:tag name="KSO_WM_UNIT_USESOURCEFORMAT_APPLY" val="1"/>
</p:tagLst>
</file>

<file path=ppt/tags/tag50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a"/>
  <p:tag name="KSO_WM_UNIT_INDEX" val="1_1_1"/>
  <p:tag name="KSO_WM_UNIT_ID" val="diagram20231643_2*n_h_a*1_1_1"/>
  <p:tag name="KSO_WM_TEMPLATE_CATEGORY" val="diagram"/>
  <p:tag name="KSO_WM_TEMPLATE_INDEX" val="20231643"/>
  <p:tag name="KSO_WM_UNIT_LAYERLEVEL" val="1_1_1"/>
  <p:tag name="KSO_WM_TAG_VERSION" val="3.0"/>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89.1,&quot;left&quot;:54.741923030342605,&quot;top&quot;:118.15,&quot;width&quot;:850.4500122070312}"/>
  <p:tag name="KSO_WM_DIAGRAM_COLOR_MATCH_VALUE" val="{&quot;shape&quot;:{&quot;fill&quot;:{&quot;gradient&quot;:[{&quot;brightness&quot;:0,&quot;colorType&quot;:1,&quot;foreColorIndex&quot;:5,&quot;pos&quot;:0,&quot;transparency&quot;:0},{&quot;brightness&quot;:0,&quot;colorType&quot;:1,&quot;foreColorIndex&quot;:6,&quot;pos&quot;:1,&quot;transparency&quot;:0}],&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单击此处添加标题"/>
  <p:tag name="KSO_WM_UNIT_FILL_TYPE" val="3"/>
  <p:tag name="KSO_WM_UNIT_TEXT_TYPE" val="1"/>
  <p:tag name="KSO_WM_UNIT_USESOURCEFORMAT_APPLY" val="1"/>
</p:tagLst>
</file>

<file path=ppt/tags/tag508.xml><?xml version="1.0" encoding="utf-8"?>
<p:tagLst xmlns:a="http://schemas.openxmlformats.org/drawingml/2006/main" xmlns:r="http://schemas.openxmlformats.org/officeDocument/2006/relationships" xmlns:p="http://schemas.openxmlformats.org/presentationml/2006/main">
  <p:tag name="KSO_WM_SLIDE_ID" val="diagram20231643_5"/>
  <p:tag name="KSO_WM_TEMPLATE_SUBCATEGORY" val="0"/>
  <p:tag name="KSO_WM_TEMPLATE_MASTER_TYPE" val="0"/>
  <p:tag name="KSO_WM_TEMPLATE_COLOR_TYPE" val="0"/>
  <p:tag name="KSO_WM_SLIDE_ITEM_CNT" val="6"/>
  <p:tag name="KSO_WM_SLIDE_INDEX" val="5"/>
  <p:tag name="KSO_WM_TAG_VERSION" val="3.0"/>
  <p:tag name="KSO_WM_BEAUTIFY_FLAG" val="#wm#"/>
  <p:tag name="KSO_WM_TEMPLATE_CATEGORY" val="diagram"/>
  <p:tag name="KSO_WM_TEMPLATE_INDEX" val="20231643"/>
  <p:tag name="KSO_WM_SLIDE_TYPE" val="text"/>
  <p:tag name="KSO_WM_SLIDE_SUBTYPE" val="diag"/>
  <p:tag name="KSO_WM_SLIDE_SIZE" val="850.3*336.9"/>
  <p:tag name="KSO_WM_SLIDE_POSITION" val="54.8169*160.45"/>
  <p:tag name="KSO_WM_SLIDE_LAYOUT" val="a_n"/>
  <p:tag name="KSO_WM_SLIDE_LAYOUT_CNT" val="1_1"/>
  <p:tag name="KSO_WM_SPECIAL_SOURCE" val="bdnull"/>
  <p:tag name="KSO_WM_DIAGRAM_GROUP_CODE" val="n1-1"/>
  <p:tag name="KSO_WM_SLIDE_DIAGTYPE" val="n"/>
</p:tagLst>
</file>

<file path=ppt/tags/tag50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1643_5*a*1"/>
  <p:tag name="KSO_WM_TEMPLATE_CATEGORY" val="diagram"/>
  <p:tag name="KSO_WM_TEMPLATE_INDEX" val="20231643"/>
  <p:tag name="KSO_WM_UNIT_LAYERLEVEL" val="1"/>
  <p:tag name="KSO_WM_TAG_VERSION" val="3.0"/>
  <p:tag name="KSO_WM_BEAUTIFY_FLAG" val="#wm#"/>
  <p:tag name="KSO_WM_DIAGRAM_GROUP_CODE" val="n1-1"/>
  <p:tag name="KSO_WM_UNIT_PRESET_TEXT" val="单击此处添加标题"/>
  <p:tag name="KSO_WM_UNIT_TEXT_TYPE" val="1"/>
  <p:tag name="KSO_WM_UNIT_TEXT_FILL_FORE_SCHEMECOLOR_INDEX" val="15"/>
  <p:tag name="KSO_WM_UNIT_TEXT_FILL_TYPE" val="1"/>
  <p:tag name="KSO_WM_UNIT_USESOURCEFORMAT_APPLY" val="1"/>
</p:tagLst>
</file>

<file path=ppt/tags/tag51.xml><?xml version="1.0" encoding="utf-8"?>
<p:tagLst xmlns:a="http://schemas.openxmlformats.org/drawingml/2006/main" xmlns:r="http://schemas.openxmlformats.org/officeDocument/2006/relationships" xmlns:p="http://schemas.openxmlformats.org/presentationml/2006/main">
  <p:tag name="KSO_WM_UNIT_TYPE" val="i"/>
  <p:tag name="KSO_WM_UNIT_INDEX" val="26"/>
  <p:tag name="KSO_WM_BEAUTIFY_FLAG" val="#wm#"/>
  <p:tag name="KSO_WM_TAG_VERSION" val="3.0"/>
  <p:tag name="KSO_WM_UNIT_ID" val="_1*i*2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43_2*n_h_i*1_2_2"/>
  <p:tag name="KSO_WM_TEMPLATE_CATEGORY" val="diagram"/>
  <p:tag name="KSO_WM_TEMPLATE_INDEX" val="20231643"/>
  <p:tag name="KSO_WM_UNIT_LAYERLEVEL" val="1_1_1"/>
  <p:tag name="KSO_WM_TAG_VERSION" val="3.0"/>
  <p:tag name="KSO_WM_BEAUTIFY_FLAG" val="#wm#"/>
  <p:tag name="KSO_WM_DIAGRAM_GROUP_CODE" val="n1-1"/>
  <p:tag name="KSO_WM_UNIT_TYPE" val="n_h_i"/>
  <p:tag name="KSO_WM_UNIT_INDEX" val="1_2_2"/>
  <p:tag name="KSO_WM_DIAGRAM_VERSION" val="3"/>
  <p:tag name="KSO_WM_DIAGRAM_COLOR_TRICK" val="1"/>
  <p:tag name="KSO_WM_DIAGRAM_COLOR_TEXT_CAN_REMOVE" val="n"/>
  <p:tag name="KSO_WM_DIAGRAM_MAX_ITEMCNT" val="6"/>
  <p:tag name="KSO_WM_DIAGRAM_MIN_ITEMCNT" val="2"/>
  <p:tag name="KSO_WM_DIAGRAM_VIRTUALLY_FRAME" val="{&quot;height&quot;:389.1,&quot;left&quot;:54.741923030342605,&quot;top&quot;:118.15,&quot;width&quot;:850.4500122070312}"/>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LINE_FORE_SCHEMECOLOR_INDEX" val="5"/>
  <p:tag name="KSO_WM_UNIT_LINE_FILL_TYPE" val="2"/>
  <p:tag name="KSO_WM_UNIT_TEXT_FILL_FORE_SCHEMECOLOR_INDEX" val="13"/>
  <p:tag name="KSO_WM_UNIT_TEXT_FILL_TYPE" val="1"/>
  <p:tag name="KSO_WM_UNIT_USESOURCEFORMAT_APPLY" val="1"/>
</p:tagLst>
</file>

<file path=ppt/tags/tag5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43_2*n_h_i*1_2_3"/>
  <p:tag name="KSO_WM_TEMPLATE_CATEGORY" val="diagram"/>
  <p:tag name="KSO_WM_TEMPLATE_INDEX" val="20231643"/>
  <p:tag name="KSO_WM_UNIT_LAYERLEVEL" val="1_1_1"/>
  <p:tag name="KSO_WM_TAG_VERSION" val="3.0"/>
  <p:tag name="KSO_WM_BEAUTIFY_FLAG" val="#wm#"/>
  <p:tag name="KSO_WM_DIAGRAM_GROUP_CODE" val="n1-1"/>
  <p:tag name="KSO_WM_UNIT_TYPE" val="n_h_i"/>
  <p:tag name="KSO_WM_UNIT_INDEX" val="1_2_3"/>
  <p:tag name="KSO_WM_DIAGRAM_VERSION" val="3"/>
  <p:tag name="KSO_WM_DIAGRAM_COLOR_TRICK" val="1"/>
  <p:tag name="KSO_WM_DIAGRAM_COLOR_TEXT_CAN_REMOVE" val="n"/>
  <p:tag name="KSO_WM_DIAGRAM_MAX_ITEMCNT" val="6"/>
  <p:tag name="KSO_WM_DIAGRAM_MIN_ITEMCNT" val="2"/>
  <p:tag name="KSO_WM_DIAGRAM_VIRTUALLY_FRAME" val="{&quot;height&quot;:389.1,&quot;left&quot;:54.741923030342605,&quot;top&quot;:118.15,&quot;width&quot;:850.4500122070312}"/>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LINE_FORE_SCHEMECOLOR_INDEX" val="5"/>
  <p:tag name="KSO_WM_UNIT_LINE_FILL_TYPE" val="2"/>
  <p:tag name="KSO_WM_UNIT_TEXT_FILL_FORE_SCHEMECOLOR_INDEX" val="13"/>
  <p:tag name="KSO_WM_UNIT_TEXT_FILL_TYPE" val="1"/>
  <p:tag name="KSO_WM_UNIT_USESOURCEFORMAT_APPLY" val="1"/>
</p:tagLst>
</file>

<file path=ppt/tags/tag5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43_2*n_h_i*1_2_4"/>
  <p:tag name="KSO_WM_TEMPLATE_CATEGORY" val="diagram"/>
  <p:tag name="KSO_WM_TEMPLATE_INDEX" val="20231643"/>
  <p:tag name="KSO_WM_UNIT_LAYERLEVEL" val="1_1_1"/>
  <p:tag name="KSO_WM_TAG_VERSION" val="3.0"/>
  <p:tag name="KSO_WM_BEAUTIFY_FLAG" val="#wm#"/>
  <p:tag name="KSO_WM_DIAGRAM_GROUP_CODE" val="n1-1"/>
  <p:tag name="KSO_WM_UNIT_TYPE" val="n_h_i"/>
  <p:tag name="KSO_WM_UNIT_INDEX" val="1_2_4"/>
  <p:tag name="KSO_WM_DIAGRAM_VERSION" val="3"/>
  <p:tag name="KSO_WM_DIAGRAM_COLOR_TRICK" val="1"/>
  <p:tag name="KSO_WM_DIAGRAM_COLOR_TEXT_CAN_REMOVE" val="n"/>
  <p:tag name="KSO_WM_DIAGRAM_MAX_ITEMCNT" val="6"/>
  <p:tag name="KSO_WM_DIAGRAM_MIN_ITEMCNT" val="2"/>
  <p:tag name="KSO_WM_DIAGRAM_VIRTUALLY_FRAME" val="{&quot;height&quot;:389.1,&quot;left&quot;:54.741923030342605,&quot;top&quot;:118.15,&quot;width&quot;:850.4500122070312}"/>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LINE_FORE_SCHEMECOLOR_INDEX" val="5"/>
  <p:tag name="KSO_WM_UNIT_LINE_FILL_TYPE" val="2"/>
  <p:tag name="KSO_WM_UNIT_TEXT_FILL_FORE_SCHEMECOLOR_INDEX" val="13"/>
  <p:tag name="KSO_WM_UNIT_TEXT_FILL_TYPE" val="1"/>
  <p:tag name="KSO_WM_UNIT_USESOURCEFORMAT_APPLY" val="1"/>
</p:tagLst>
</file>

<file path=ppt/tags/tag51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1_1"/>
  <p:tag name="KSO_WM_UNIT_ID" val="diagram20231643_2*n_h_h_f*1_2_1_1"/>
  <p:tag name="KSO_WM_TEMPLATE_CATEGORY" val="diagram"/>
  <p:tag name="KSO_WM_TEMPLATE_INDEX" val="20231643"/>
  <p:tag name="KSO_WM_UNIT_LAYERLEVEL" val="1_1_1_1"/>
  <p:tag name="KSO_WM_TAG_VERSION" val="3.0"/>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89.1,&quot;left&quot;:54.741923030342605,&quot;top&quot;:118.15,&quot;width&quot;:850.4500122070312}"/>
  <p:tag name="KSO_WM_DIAGRAM_COLOR_MATCH_VALUE" val="{&quot;shape&quot;:{&quot;fill&quot;:{&quot;solid&quot;:{&quot;brightness&quot;:0.8999999761581421,&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62626&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输入你的项正文，文字是您思想的提炼，请尽量言简意赅的阐述观点。"/>
  <p:tag name="KSO_WM_UNIT_FILL_TYPE" val="1"/>
  <p:tag name="KSO_WM_UNIT_FILL_FORE_SCHEMECOLOR_INDEX" val="5"/>
  <p:tag name="KSO_WM_UNIT_FILL_FORE_SCHEMECOLOR_INDEX_BRIGHTNESS" val="0.9"/>
  <p:tag name="KSO_WM_UNIT_TEXT_TYPE" val="1"/>
  <p:tag name="KSO_WM_UNIT_USESOURCEFORMAT_APPLY" val="1"/>
</p:tagLst>
</file>

<file path=ppt/tags/tag5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n_h_h_i"/>
  <p:tag name="KSO_WM_UNIT_INDEX" val="1_2_1_1"/>
  <p:tag name="KSO_WM_UNIT_ID" val="diagram20231643_2*n_h_h_i*1_2_1_1"/>
  <p:tag name="KSO_WM_TEMPLATE_CATEGORY" val="diagram"/>
  <p:tag name="KSO_WM_TEMPLATE_INDEX" val="20231643"/>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89.1,&quot;left&quot;:54.741923030342605,&quot;top&quot;:118.15,&quot;width&quot;:850.4500122070312}"/>
  <p:tag name="KSO_WM_DIAGRAM_COLOR_MATCH_VALUE" val="{&quot;shape&quot;:{&quot;fill&quot;:{&quot;gradient&quot;:[{&quot;brightness&quot;:0,&quot;colorType&quot;:1,&quot;foreColorIndex&quot;:5,&quot;pos&quot;:0,&quot;transparency&quot;:0},{&quot;brightness&quot;:0,&quot;colorType&quot;:1,&quot;foreColorIndex&quot;:6,&quot;pos&quot;:1,&quot;transparency&quot;:0}],&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FILL_TYPE" val="3"/>
  <p:tag name="KSO_WM_UNIT_USESOURCEFORMAT_APPLY" val="1"/>
</p:tagLst>
</file>

<file path=ppt/tags/tag51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2_1"/>
  <p:tag name="KSO_WM_UNIT_ID" val="diagram20231643_2*n_h_h_f*1_2_2_1"/>
  <p:tag name="KSO_WM_TEMPLATE_CATEGORY" val="diagram"/>
  <p:tag name="KSO_WM_TEMPLATE_INDEX" val="20231643"/>
  <p:tag name="KSO_WM_UNIT_LAYERLEVEL" val="1_1_1_1"/>
  <p:tag name="KSO_WM_TAG_VERSION" val="3.0"/>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89.1,&quot;left&quot;:54.741923030342605,&quot;top&quot;:118.15,&quot;width&quot;:850.4500122070312}"/>
  <p:tag name="KSO_WM_DIAGRAM_COLOR_MATCH_VALUE" val="{&quot;shape&quot;:{&quot;fill&quot;:{&quot;solid&quot;:{&quot;brightness&quot;:0.8999999761581421,&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62626&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输入你的项正文，文字是您思想的提炼，请尽量言简意赅的阐述观点。"/>
  <p:tag name="KSO_WM_UNIT_FILL_TYPE" val="1"/>
  <p:tag name="KSO_WM_UNIT_FILL_FORE_SCHEMECOLOR_INDEX" val="5"/>
  <p:tag name="KSO_WM_UNIT_FILL_FORE_SCHEMECOLOR_INDEX_BRIGHTNESS" val="0.9"/>
  <p:tag name="KSO_WM_UNIT_TEXT_TYPE" val="1"/>
  <p:tag name="KSO_WM_UNIT_USESOURCEFORMAT_APPLY" val="1"/>
</p:tagLst>
</file>

<file path=ppt/tags/tag5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n_h_h_i"/>
  <p:tag name="KSO_WM_UNIT_INDEX" val="1_2_2_1"/>
  <p:tag name="KSO_WM_UNIT_ID" val="diagram20231643_2*n_h_h_i*1_2_2_1"/>
  <p:tag name="KSO_WM_TEMPLATE_CATEGORY" val="diagram"/>
  <p:tag name="KSO_WM_TEMPLATE_INDEX" val="20231643"/>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89.1,&quot;left&quot;:54.741923030342605,&quot;top&quot;:118.15,&quot;width&quot;:850.4500122070312}"/>
  <p:tag name="KSO_WM_DIAGRAM_COLOR_MATCH_VALUE" val="{&quot;shape&quot;:{&quot;fill&quot;:{&quot;gradient&quot;:[{&quot;brightness&quot;:0,&quot;colorType&quot;:1,&quot;foreColorIndex&quot;:5,&quot;pos&quot;:0,&quot;transparency&quot;:0},{&quot;brightness&quot;:0,&quot;colorType&quot;:1,&quot;foreColorIndex&quot;:6,&quot;pos&quot;:1,&quot;transparency&quot;:0}],&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FILL_TYPE" val="3"/>
  <p:tag name="KSO_WM_UNIT_USESOURCEFORMAT_APPLY" val="1"/>
</p:tagLst>
</file>

<file path=ppt/tags/tag51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3_1"/>
  <p:tag name="KSO_WM_UNIT_ID" val="diagram20231643_2*n_h_h_f*1_2_3_1"/>
  <p:tag name="KSO_WM_TEMPLATE_CATEGORY" val="diagram"/>
  <p:tag name="KSO_WM_TEMPLATE_INDEX" val="20231643"/>
  <p:tag name="KSO_WM_UNIT_LAYERLEVEL" val="1_1_1_1"/>
  <p:tag name="KSO_WM_TAG_VERSION" val="3.0"/>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89.1,&quot;left&quot;:54.741923030342605,&quot;top&quot;:118.15,&quot;width&quot;:850.4500122070312}"/>
  <p:tag name="KSO_WM_DIAGRAM_COLOR_MATCH_VALUE" val="{&quot;shape&quot;:{&quot;fill&quot;:{&quot;solid&quot;:{&quot;brightness&quot;:0.8999999761581421,&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62626&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输入你的项正文，文字是您思想的提炼，请尽量言简意赅的阐述观点。"/>
  <p:tag name="KSO_WM_UNIT_FILL_TYPE" val="1"/>
  <p:tag name="KSO_WM_UNIT_FILL_FORE_SCHEMECOLOR_INDEX" val="5"/>
  <p:tag name="KSO_WM_UNIT_FILL_FORE_SCHEMECOLOR_INDEX_BRIGHTNESS" val="0.9"/>
  <p:tag name="KSO_WM_UNIT_TEXT_TYPE" val="1"/>
  <p:tag name="KSO_WM_UNIT_USESOURCEFORMAT_APPLY" val="1"/>
</p:tagLst>
</file>

<file path=ppt/tags/tag5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n_h_h_i"/>
  <p:tag name="KSO_WM_UNIT_INDEX" val="1_2_3_1"/>
  <p:tag name="KSO_WM_UNIT_ID" val="diagram20231643_2*n_h_h_i*1_2_3_1"/>
  <p:tag name="KSO_WM_TEMPLATE_CATEGORY" val="diagram"/>
  <p:tag name="KSO_WM_TEMPLATE_INDEX" val="20231643"/>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89.1,&quot;left&quot;:54.741923030342605,&quot;top&quot;:118.15,&quot;width&quot;:850.4500122070312}"/>
  <p:tag name="KSO_WM_DIAGRAM_COLOR_MATCH_VALUE" val="{&quot;shape&quot;:{&quot;fill&quot;:{&quot;gradient&quot;:[{&quot;brightness&quot;:0,&quot;colorType&quot;:1,&quot;foreColorIndex&quot;:5,&quot;pos&quot;:0,&quot;transparency&quot;:0},{&quot;brightness&quot;:0,&quot;colorType&quot;:1,&quot;foreColorIndex&quot;:6,&quot;pos&quot;:1,&quot;transparency&quot;:0}],&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FILL_TYPE" val="3"/>
  <p:tag name="KSO_WM_UNIT_USESOURCEFORMAT_APPLY" val="1"/>
</p:tagLst>
</file>

<file path=ppt/tags/tag51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a"/>
  <p:tag name="KSO_WM_UNIT_INDEX" val="1_1_1"/>
  <p:tag name="KSO_WM_UNIT_ID" val="diagram20231643_2*n_h_a*1_1_1"/>
  <p:tag name="KSO_WM_TEMPLATE_CATEGORY" val="diagram"/>
  <p:tag name="KSO_WM_TEMPLATE_INDEX" val="20231643"/>
  <p:tag name="KSO_WM_UNIT_LAYERLEVEL" val="1_1_1"/>
  <p:tag name="KSO_WM_TAG_VERSION" val="3.0"/>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89.1,&quot;left&quot;:54.741923030342605,&quot;top&quot;:118.15,&quot;width&quot;:850.4500122070312}"/>
  <p:tag name="KSO_WM_DIAGRAM_COLOR_MATCH_VALUE" val="{&quot;shape&quot;:{&quot;fill&quot;:{&quot;gradient&quot;:[{&quot;brightness&quot;:0,&quot;colorType&quot;:1,&quot;foreColorIndex&quot;:5,&quot;pos&quot;:0,&quot;transparency&quot;:0},{&quot;brightness&quot;:0,&quot;colorType&quot;:1,&quot;foreColorIndex&quot;:6,&quot;pos&quot;:1,&quot;transparency&quot;:0}],&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单击此处添加标题"/>
  <p:tag name="KSO_WM_UNIT_FILL_TYPE" val="3"/>
  <p:tag name="KSO_WM_UNIT_TEXT_TYPE" val="1"/>
  <p:tag name="KSO_WM_UNIT_USESOURCEFORMAT_APPLY" val="1"/>
</p:tagLst>
</file>

<file path=ppt/tags/tag52.xml><?xml version="1.0" encoding="utf-8"?>
<p:tagLst xmlns:a="http://schemas.openxmlformats.org/drawingml/2006/main" xmlns:r="http://schemas.openxmlformats.org/officeDocument/2006/relationships" xmlns:p="http://schemas.openxmlformats.org/presentationml/2006/main">
  <p:tag name="KSO_WM_UNIT_TYPE" val="i"/>
  <p:tag name="KSO_WM_UNIT_INDEX" val="28"/>
  <p:tag name="KSO_WM_BEAUTIFY_FLAG" val="#wm#"/>
  <p:tag name="KSO_WM_TAG_VERSION" val="3.0"/>
  <p:tag name="KSO_WM_UNIT_ID" val="_1*i*2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20.xml><?xml version="1.0" encoding="utf-8"?>
<p:tagLst xmlns:a="http://schemas.openxmlformats.org/drawingml/2006/main" xmlns:r="http://schemas.openxmlformats.org/officeDocument/2006/relationships" xmlns:p="http://schemas.openxmlformats.org/presentationml/2006/main">
  <p:tag name="KSO_WM_SLIDE_TYPE" val="endPage"/>
  <p:tag name="KSO_WM_TEMPLATE_SUBCATEGORY" val="29"/>
  <p:tag name="KSO_WM_TEMPLATE_COLOR_TYPE" val="0"/>
  <p:tag name="KSO_WM_TAG_VERSION" val="3.0"/>
  <p:tag name="KSO_WM_SLIDE_SUBTYPE" val="pureTxt"/>
  <p:tag name="KSO_WM_SLIDE_ITEM_CNT" val="0"/>
  <p:tag name="KSO_WM_BEAUTIFY_FLAG" val="#wm#"/>
  <p:tag name="KSO_WM_TEMPLATE_INDEX" val="20235977"/>
  <p:tag name="KSO_WM_TEMPLATE_CATEGORY" val="custom"/>
  <p:tag name="KSO_WM_SLIDE_INDEX" val="9"/>
  <p:tag name="KSO_WM_SLIDE_ID" val="custom20235977_9"/>
  <p:tag name="KSO_WM_TEMPLATE_MASTER_TYPE" val="0"/>
  <p:tag name="KSO_WM_SLIDE_LAYOUT" val="a_b_f"/>
  <p:tag name="KSO_WM_SLIDE_LAYOUT_CNT" val="1_1_3"/>
  <p:tag name="KSO_WM_SLIDE_THEME_ID" val="3329044"/>
  <p:tag name="KSO_WM_SLIDE_THEME_NAME" val="红色插画职场办公可爱卡通主题"/>
</p:tagLst>
</file>

<file path=ppt/tags/tag521.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5977_9*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977"/>
  <p:tag name="KSO_WM_TEMPLATE_CATEGORY" val="custom"/>
  <p:tag name="KSO_WM_UNIT_ISCONTENTSTITLE" val="0"/>
</p:tagLst>
</file>

<file path=ppt/tags/tag522.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ID" val="custom20235977_9*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977"/>
  <p:tag name="KSO_WM_TEMPLATE_CATEGORY" val="custom"/>
  <p:tag name="KSO_WM_UNIT_ISCONTENTSTITLE" val="0"/>
</p:tagLst>
</file>

<file path=ppt/tags/tag523.xml><?xml version="1.0" encoding="utf-8"?>
<p:tagLst xmlns:a="http://schemas.openxmlformats.org/drawingml/2006/main" xmlns:r="http://schemas.openxmlformats.org/officeDocument/2006/relationships" xmlns:p="http://schemas.openxmlformats.org/presentationml/2006/main">
  <p:tag name="KSO_WM_UNIT_TYPE" val="f"/>
  <p:tag name="KSO_WM_UNIT_SUBTYPE" val="b"/>
  <p:tag name="KSO_WM_UNIT_INDEX" val="1"/>
  <p:tag name="KSO_WM_BEAUTIFY_FLAG" val="#wm#"/>
  <p:tag name="KSO_WM_TAG_VERSION" val="3.0"/>
  <p:tag name="KSO_WM_UNIT_ID" val="custom20235977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977"/>
  <p:tag name="KSO_WM_TEMPLATE_CATEGORY" val="custom"/>
</p:tagLst>
</file>

<file path=ppt/tags/tag53.xml><?xml version="1.0" encoding="utf-8"?>
<p:tagLst xmlns:a="http://schemas.openxmlformats.org/drawingml/2006/main" xmlns:r="http://schemas.openxmlformats.org/officeDocument/2006/relationships" xmlns:p="http://schemas.openxmlformats.org/presentationml/2006/main">
  <p:tag name="KSO_WM_UNIT_TYPE" val="i"/>
  <p:tag name="KSO_WM_UNIT_INDEX" val="27"/>
  <p:tag name="KSO_WM_BEAUTIFY_FLAG" val="#wm#"/>
  <p:tag name="KSO_WM_TAG_VERSION" val="3.0"/>
  <p:tag name="KSO_WM_UNIT_ID" val="_1*i*2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4.xml><?xml version="1.0" encoding="utf-8"?>
<p:tagLst xmlns:a="http://schemas.openxmlformats.org/drawingml/2006/main" xmlns:r="http://schemas.openxmlformats.org/officeDocument/2006/relationships" xmlns:p="http://schemas.openxmlformats.org/presentationml/2006/main">
  <p:tag name="KSO_WM_UNIT_TYPE" val="i"/>
  <p:tag name="KSO_WM_UNIT_INDEX" val="33"/>
  <p:tag name="KSO_WM_BEAUTIFY_FLAG" val="#wm#"/>
  <p:tag name="KSO_WM_TAG_VERSION" val="3.0"/>
  <p:tag name="KSO_WM_UNIT_ID" val="_1*i*3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5.xml><?xml version="1.0" encoding="utf-8"?>
<p:tagLst xmlns:a="http://schemas.openxmlformats.org/drawingml/2006/main" xmlns:r="http://schemas.openxmlformats.org/officeDocument/2006/relationships" xmlns:p="http://schemas.openxmlformats.org/presentationml/2006/main">
  <p:tag name="KSO_WM_UNIT_TYPE" val="i"/>
  <p:tag name="KSO_WM_UNIT_INDEX" val="37"/>
  <p:tag name="KSO_WM_BEAUTIFY_FLAG" val="#wm#"/>
  <p:tag name="KSO_WM_TAG_VERSION" val="3.0"/>
  <p:tag name="KSO_WM_UNIT_ID" val="_1*i*3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6.xml><?xml version="1.0" encoding="utf-8"?>
<p:tagLst xmlns:a="http://schemas.openxmlformats.org/drawingml/2006/main" xmlns:r="http://schemas.openxmlformats.org/officeDocument/2006/relationships" xmlns:p="http://schemas.openxmlformats.org/presentationml/2006/main">
  <p:tag name="KSO_WM_UNIT_TYPE" val="i"/>
  <p:tag name="KSO_WM_UNIT_INDEX" val="41"/>
  <p:tag name="KSO_WM_BEAUTIFY_FLAG" val="#wm#"/>
  <p:tag name="KSO_WM_TAG_VERSION" val="3.0"/>
  <p:tag name="KSO_WM_UNIT_ID" val="_1*i*4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7.xml><?xml version="1.0" encoding="utf-8"?>
<p:tagLst xmlns:a="http://schemas.openxmlformats.org/drawingml/2006/main" xmlns:r="http://schemas.openxmlformats.org/officeDocument/2006/relationships" xmlns:p="http://schemas.openxmlformats.org/presentationml/2006/main">
  <p:tag name="KSO_WM_UNIT_TYPE" val="i"/>
  <p:tag name="KSO_WM_UNIT_INDEX" val="67"/>
  <p:tag name="KSO_WM_BEAUTIFY_FLAG" val="#wm#"/>
  <p:tag name="KSO_WM_TAG_VERSION" val="3.0"/>
  <p:tag name="KSO_WM_UNIT_ID" val="_1*i*6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8.xml><?xml version="1.0" encoding="utf-8"?>
<p:tagLst xmlns:a="http://schemas.openxmlformats.org/drawingml/2006/main" xmlns:r="http://schemas.openxmlformats.org/officeDocument/2006/relationships" xmlns:p="http://schemas.openxmlformats.org/presentationml/2006/main">
  <p:tag name="KSO_WM_UNIT_TYPE" val="i"/>
  <p:tag name="KSO_WM_UNIT_INDEX" val="63"/>
  <p:tag name="KSO_WM_BEAUTIFY_FLAG" val="#wm#"/>
  <p:tag name="KSO_WM_TAG_VERSION" val="3.0"/>
  <p:tag name="KSO_WM_UNIT_ID" val="_1*i*6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9.xml><?xml version="1.0" encoding="utf-8"?>
<p:tagLst xmlns:a="http://schemas.openxmlformats.org/drawingml/2006/main" xmlns:r="http://schemas.openxmlformats.org/officeDocument/2006/relationships" xmlns:p="http://schemas.openxmlformats.org/presentationml/2006/main">
  <p:tag name="KSO_WM_UNIT_TYPE" val="i"/>
  <p:tag name="KSO_WM_UNIT_INDEX" val="64"/>
  <p:tag name="KSO_WM_BEAUTIFY_FLAG" val="#wm#"/>
  <p:tag name="KSO_WM_TAG_VERSION" val="3.0"/>
  <p:tag name="KSO_WM_UNIT_ID" val="_1*i*6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0.xml><?xml version="1.0" encoding="utf-8"?>
<p:tagLst xmlns:a="http://schemas.openxmlformats.org/drawingml/2006/main" xmlns:r="http://schemas.openxmlformats.org/officeDocument/2006/relationships" xmlns:p="http://schemas.openxmlformats.org/presentationml/2006/main">
  <p:tag name="KSO_WM_UNIT_TYPE" val="i"/>
  <p:tag name="KSO_WM_UNIT_INDEX" val="39"/>
  <p:tag name="KSO_WM_BEAUTIFY_FLAG" val="#wm#"/>
  <p:tag name="KSO_WM_TAG_VERSION" val="3.0"/>
  <p:tag name="KSO_WM_UNIT_ID" val="_1*i*3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a="http://schemas.openxmlformats.org/drawingml/2006/main" xmlns:r="http://schemas.openxmlformats.org/officeDocument/2006/relationships" xmlns:p="http://schemas.openxmlformats.org/presentationml/2006/main">
  <p:tag name="KSO_WM_UNIT_TYPE" val="i"/>
  <p:tag name="KSO_WM_UNIT_INDEX" val="40"/>
  <p:tag name="KSO_WM_BEAUTIFY_FLAG" val="#wm#"/>
  <p:tag name="KSO_WM_TAG_VERSION" val="3.0"/>
  <p:tag name="KSO_WM_UNIT_ID" val="_1*i*4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2.xml><?xml version="1.0" encoding="utf-8"?>
<p:tagLst xmlns:a="http://schemas.openxmlformats.org/drawingml/2006/main" xmlns:r="http://schemas.openxmlformats.org/officeDocument/2006/relationships" xmlns:p="http://schemas.openxmlformats.org/presentationml/2006/main">
  <p:tag name="KSO_WM_UNIT_TYPE" val="i"/>
  <p:tag name="KSO_WM_UNIT_INDEX" val="43"/>
  <p:tag name="KSO_WM_BEAUTIFY_FLAG" val="#wm#"/>
  <p:tag name="KSO_WM_TAG_VERSION" val="3.0"/>
  <p:tag name="KSO_WM_UNIT_ID" val="_1*i*4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3.xml><?xml version="1.0" encoding="utf-8"?>
<p:tagLst xmlns:a="http://schemas.openxmlformats.org/drawingml/2006/main" xmlns:r="http://schemas.openxmlformats.org/officeDocument/2006/relationships" xmlns:p="http://schemas.openxmlformats.org/presentationml/2006/main">
  <p:tag name="KSO_WM_UNIT_TYPE" val="i"/>
  <p:tag name="KSO_WM_UNIT_INDEX" val="42"/>
  <p:tag name="KSO_WM_BEAUTIFY_FLAG" val="#wm#"/>
  <p:tag name="KSO_WM_TAG_VERSION" val="3.0"/>
  <p:tag name="KSO_WM_UNIT_ID" val="_1*i*4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a="http://schemas.openxmlformats.org/drawingml/2006/main" xmlns:r="http://schemas.openxmlformats.org/officeDocument/2006/relationships" xmlns:p="http://schemas.openxmlformats.org/presentationml/2006/main">
  <p:tag name="KSO_WM_UNIT_TYPE" val="i"/>
  <p:tag name="KSO_WM_UNIT_INDEX" val="45"/>
  <p:tag name="KSO_WM_BEAUTIFY_FLAG" val="#wm#"/>
  <p:tag name="KSO_WM_TAG_VERSION" val="3.0"/>
  <p:tag name="KSO_WM_UNIT_ID" val="_1*i*4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5.xml><?xml version="1.0" encoding="utf-8"?>
<p:tagLst xmlns:a="http://schemas.openxmlformats.org/drawingml/2006/main" xmlns:r="http://schemas.openxmlformats.org/officeDocument/2006/relationships" xmlns:p="http://schemas.openxmlformats.org/presentationml/2006/main">
  <p:tag name="KSO_WM_UNIT_TYPE" val="i"/>
  <p:tag name="KSO_WM_UNIT_INDEX" val="48"/>
  <p:tag name="KSO_WM_BEAUTIFY_FLAG" val="#wm#"/>
  <p:tag name="KSO_WM_TAG_VERSION" val="3.0"/>
  <p:tag name="KSO_WM_UNIT_ID" val="_1*i*4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a="http://schemas.openxmlformats.org/drawingml/2006/main" xmlns:r="http://schemas.openxmlformats.org/officeDocument/2006/relationships" xmlns:p="http://schemas.openxmlformats.org/presentationml/2006/main">
  <p:tag name="KSO_WM_UNIT_TYPE" val="i"/>
  <p:tag name="KSO_WM_UNIT_INDEX" val="53"/>
  <p:tag name="KSO_WM_BEAUTIFY_FLAG" val="#wm#"/>
  <p:tag name="KSO_WM_TAG_VERSION" val="3.0"/>
  <p:tag name="KSO_WM_UNIT_ID" val="_1*i*5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7.xml><?xml version="1.0" encoding="utf-8"?>
<p:tagLst xmlns:a="http://schemas.openxmlformats.org/drawingml/2006/main" xmlns:r="http://schemas.openxmlformats.org/officeDocument/2006/relationships" xmlns:p="http://schemas.openxmlformats.org/presentationml/2006/main">
  <p:tag name="KSO_WM_UNIT_TYPE" val="i"/>
  <p:tag name="KSO_WM_UNIT_INDEX" val="57"/>
  <p:tag name="KSO_WM_BEAUTIFY_FLAG" val="#wm#"/>
  <p:tag name="KSO_WM_TAG_VERSION" val="3.0"/>
  <p:tag name="KSO_WM_UNIT_ID" val="_1*i*5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a="http://schemas.openxmlformats.org/drawingml/2006/main" xmlns:r="http://schemas.openxmlformats.org/officeDocument/2006/relationships" xmlns:p="http://schemas.openxmlformats.org/presentationml/2006/main">
  <p:tag name="KSO_WM_UNIT_TYPE" val="i"/>
  <p:tag name="KSO_WM_UNIT_INDEX" val="32"/>
  <p:tag name="KSO_WM_BEAUTIFY_FLAG" val="#wm#"/>
  <p:tag name="KSO_WM_TAG_VERSION" val="3.0"/>
  <p:tag name="KSO_WM_UNIT_ID" val="_1*i*3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a="http://schemas.openxmlformats.org/drawingml/2006/main" xmlns:r="http://schemas.openxmlformats.org/officeDocument/2006/relationships" xmlns:p="http://schemas.openxmlformats.org/presentationml/2006/main">
  <p:tag name="KSO_WM_UNIT_TYPE" val="i"/>
  <p:tag name="KSO_WM_UNIT_INDEX" val="38"/>
  <p:tag name="KSO_WM_BEAUTIFY_FLAG" val="#wm#"/>
  <p:tag name="KSO_WM_TAG_VERSION" val="3.0"/>
  <p:tag name="KSO_WM_UNIT_ID" val="_1*i*3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xml><?xml version="1.0" encoding="utf-8"?>
<p:tagLst xmlns:a="http://schemas.openxmlformats.org/drawingml/2006/main" xmlns:r="http://schemas.openxmlformats.org/officeDocument/2006/relationships" xmlns:p="http://schemas.openxmlformats.org/presentationml/2006/main">
  <p:tag name="KSO_WM_UNIT_TYPE" val="i"/>
  <p:tag name="KSO_WM_UNIT_INDEX" val="65"/>
  <p:tag name="KSO_WM_BEAUTIFY_FLAG" val="#wm#"/>
  <p:tag name="KSO_WM_TAG_VERSION" val="3.0"/>
  <p:tag name="KSO_WM_UNIT_ID" val="_1*i*6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a="http://schemas.openxmlformats.org/drawingml/2006/main" xmlns:r="http://schemas.openxmlformats.org/officeDocument/2006/relationships" xmlns:p="http://schemas.openxmlformats.org/presentationml/2006/main">
  <p:tag name="KSO_WM_UNIT_TYPE" val="i"/>
  <p:tag name="KSO_WM_UNIT_INDEX" val="36"/>
  <p:tag name="KSO_WM_BEAUTIFY_FLAG" val="#wm#"/>
  <p:tag name="KSO_WM_TAG_VERSION" val="3.0"/>
  <p:tag name="KSO_WM_UNIT_ID" val="_1*i*3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a="http://schemas.openxmlformats.org/drawingml/2006/main" xmlns:r="http://schemas.openxmlformats.org/officeDocument/2006/relationships" xmlns:p="http://schemas.openxmlformats.org/presentationml/2006/main">
  <p:tag name="KSO_WM_UNIT_TYPE" val="i"/>
  <p:tag name="KSO_WM_UNIT_INDEX" val="34"/>
  <p:tag name="KSO_WM_BEAUTIFY_FLAG" val="#wm#"/>
  <p:tag name="KSO_WM_TAG_VERSION" val="3.0"/>
  <p:tag name="KSO_WM_UNIT_ID" val="_1*i*3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2.xml><?xml version="1.0" encoding="utf-8"?>
<p:tagLst xmlns:a="http://schemas.openxmlformats.org/drawingml/2006/main" xmlns:r="http://schemas.openxmlformats.org/officeDocument/2006/relationships" xmlns:p="http://schemas.openxmlformats.org/presentationml/2006/main">
  <p:tag name="KSO_WM_UNIT_TYPE" val="i"/>
  <p:tag name="KSO_WM_UNIT_INDEX" val="44"/>
  <p:tag name="KSO_WM_BEAUTIFY_FLAG" val="#wm#"/>
  <p:tag name="KSO_WM_TAG_VERSION" val="3.0"/>
  <p:tag name="KSO_WM_UNIT_ID" val="_1*i*4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3.xml><?xml version="1.0" encoding="utf-8"?>
<p:tagLst xmlns:a="http://schemas.openxmlformats.org/drawingml/2006/main" xmlns:r="http://schemas.openxmlformats.org/officeDocument/2006/relationships" xmlns:p="http://schemas.openxmlformats.org/presentationml/2006/main">
  <p:tag name="KSO_WM_UNIT_TYPE" val="i"/>
  <p:tag name="KSO_WM_UNIT_INDEX" val="35"/>
  <p:tag name="KSO_WM_BEAUTIFY_FLAG" val="#wm#"/>
  <p:tag name="KSO_WM_TAG_VERSION" val="3.0"/>
  <p:tag name="KSO_WM_UNIT_ID" val="_1*i*3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4.xml><?xml version="1.0" encoding="utf-8"?>
<p:tagLst xmlns:a="http://schemas.openxmlformats.org/drawingml/2006/main" xmlns:r="http://schemas.openxmlformats.org/officeDocument/2006/relationships" xmlns:p="http://schemas.openxmlformats.org/presentationml/2006/main">
  <p:tag name="KSO_WM_UNIT_TYPE" val="i"/>
  <p:tag name="KSO_WM_UNIT_INDEX" val="14"/>
  <p:tag name="KSO_WM_BEAUTIFY_FLAG" val="#wm#"/>
  <p:tag name="KSO_WM_TAG_VERSION" val="3.0"/>
  <p:tag name="KSO_WM_UNIT_ID" val="_1*i*1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5.xml><?xml version="1.0" encoding="utf-8"?>
<p:tagLst xmlns:a="http://schemas.openxmlformats.org/drawingml/2006/main" xmlns:r="http://schemas.openxmlformats.org/officeDocument/2006/relationships" xmlns:p="http://schemas.openxmlformats.org/presentationml/2006/main">
  <p:tag name="KSO_WM_UNIT_TYPE" val="i"/>
  <p:tag name="KSO_WM_UNIT_INDEX" val="80"/>
  <p:tag name="KSO_WM_BEAUTIFY_FLAG" val="#wm#"/>
  <p:tag name="KSO_WM_TAG_VERSION" val="3.0"/>
  <p:tag name="KSO_WM_UNIT_ID" val="_1*i*8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6.xml><?xml version="1.0" encoding="utf-8"?>
<p:tagLst xmlns:a="http://schemas.openxmlformats.org/drawingml/2006/main" xmlns:r="http://schemas.openxmlformats.org/officeDocument/2006/relationships" xmlns:p="http://schemas.openxmlformats.org/presentationml/2006/main">
  <p:tag name="KSO_WM_UNIT_TYPE" val="i"/>
  <p:tag name="KSO_WM_UNIT_INDEX" val="12"/>
  <p:tag name="KSO_WM_BEAUTIFY_FLAG" val="#wm#"/>
  <p:tag name="KSO_WM_TAG_VERSION" val="3.0"/>
  <p:tag name="KSO_WM_UNIT_ID" val="_1*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7.xml><?xml version="1.0" encoding="utf-8"?>
<p:tagLst xmlns:a="http://schemas.openxmlformats.org/drawingml/2006/main" xmlns:r="http://schemas.openxmlformats.org/officeDocument/2006/relationships" xmlns:p="http://schemas.openxmlformats.org/presentationml/2006/main">
  <p:tag name="KSO_WM_UNIT_TYPE" val="i"/>
  <p:tag name="KSO_WM_UNIT_INDEX" val="78"/>
  <p:tag name="KSO_WM_BEAUTIFY_FLAG" val="#wm#"/>
  <p:tag name="KSO_WM_TAG_VERSION" val="3.0"/>
  <p:tag name="KSO_WM_UNIT_ID" val="_1*i*7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8.xml><?xml version="1.0" encoding="utf-8"?>
<p:tagLst xmlns:a="http://schemas.openxmlformats.org/drawingml/2006/main" xmlns:r="http://schemas.openxmlformats.org/officeDocument/2006/relationships" xmlns:p="http://schemas.openxmlformats.org/presentationml/2006/main">
  <p:tag name="KSO_WM_UNIT_TYPE" val="i"/>
  <p:tag name="KSO_WM_UNIT_INDEX" val="79"/>
  <p:tag name="KSO_WM_BEAUTIFY_FLAG" val="#wm#"/>
  <p:tag name="KSO_WM_TAG_VERSION" val="3.0"/>
  <p:tag name="KSO_WM_UNIT_ID" val="_1*i*7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9.xml><?xml version="1.0" encoding="utf-8"?>
<p:tagLst xmlns:a="http://schemas.openxmlformats.org/drawingml/2006/main" xmlns:r="http://schemas.openxmlformats.org/officeDocument/2006/relationships" xmlns:p="http://schemas.openxmlformats.org/presentationml/2006/main">
  <p:tag name="KSO_WM_UNIT_TYPE" val="i"/>
  <p:tag name="KSO_WM_UNIT_INDEX" val="81"/>
  <p:tag name="KSO_WM_BEAUTIFY_FLAG" val="#wm#"/>
  <p:tag name="KSO_WM_TAG_VERSION" val="3.0"/>
  <p:tag name="KSO_WM_UNIT_ID" val="_1*i*8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xml><?xml version="1.0" encoding="utf-8"?>
<p:tagLst xmlns:a="http://schemas.openxmlformats.org/drawingml/2006/main" xmlns:r="http://schemas.openxmlformats.org/officeDocument/2006/relationships" xmlns:p="http://schemas.openxmlformats.org/presentationml/2006/main">
  <p:tag name="KSO_WM_UNIT_TYPE" val="i"/>
  <p:tag name="KSO_WM_UNIT_INDEX" val="66"/>
  <p:tag name="KSO_WM_BEAUTIFY_FLAG" val="#wm#"/>
  <p:tag name="KSO_WM_TAG_VERSION" val="3.0"/>
  <p:tag name="KSO_WM_UNIT_ID" val="_1*i*6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a="http://schemas.openxmlformats.org/drawingml/2006/main" xmlns:r="http://schemas.openxmlformats.org/officeDocument/2006/relationships" xmlns:p="http://schemas.openxmlformats.org/presentationml/2006/main">
  <p:tag name="KSO_WM_UNIT_TYPE" val="i"/>
  <p:tag name="KSO_WM_UNIT_INDEX" val="70"/>
  <p:tag name="KSO_WM_BEAUTIFY_FLAG" val="#wm#"/>
  <p:tag name="KSO_WM_TAG_VERSION" val="3.0"/>
  <p:tag name="KSO_WM_UNIT_ID" val="_1*i*7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1.xml><?xml version="1.0" encoding="utf-8"?>
<p:tagLst xmlns:a="http://schemas.openxmlformats.org/drawingml/2006/main" xmlns:r="http://schemas.openxmlformats.org/officeDocument/2006/relationships" xmlns:p="http://schemas.openxmlformats.org/presentationml/2006/main">
  <p:tag name="KSO_WM_UNIT_TYPE" val="i"/>
  <p:tag name="KSO_WM_UNIT_INDEX" val="82"/>
  <p:tag name="KSO_WM_BEAUTIFY_FLAG" val="#wm#"/>
  <p:tag name="KSO_WM_TAG_VERSION" val="3.0"/>
  <p:tag name="KSO_WM_UNIT_ID" val="_1*i*8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2.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3.xml><?xml version="1.0" encoding="utf-8"?>
<p:tagLst xmlns:a="http://schemas.openxmlformats.org/drawingml/2006/main" xmlns:r="http://schemas.openxmlformats.org/officeDocument/2006/relationships" xmlns:p="http://schemas.openxmlformats.org/presentationml/2006/main">
  <p:tag name="KSO_WM_UNIT_TYPE" val="i"/>
  <p:tag name="KSO_WM_UNIT_INDEX" val="7"/>
  <p:tag name="KSO_WM_BEAUTIFY_FLAG" val="#wm#"/>
  <p:tag name="KSO_WM_TAG_VERSION" val="3.0"/>
  <p:tag name="KSO_WM_UNIT_ID" val="_1*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4.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5.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4"/>
</p:tagLst>
</file>

<file path=ppt/tags/tag86.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38"/>
</p:tagLst>
</file>

<file path=ppt/tags/tag87.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8.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9.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xml><?xml version="1.0" encoding="utf-8"?>
<p:tagLst xmlns:a="http://schemas.openxmlformats.org/drawingml/2006/main" xmlns:r="http://schemas.openxmlformats.org/officeDocument/2006/relationships" xmlns:p="http://schemas.openxmlformats.org/presentationml/2006/main">
  <p:tag name="KSO_WM_UNIT_TYPE" val="i"/>
  <p:tag name="KSO_WM_UNIT_INDEX" val="76"/>
  <p:tag name="KSO_WM_BEAUTIFY_FLAG" val="#wm#"/>
  <p:tag name="KSO_WM_TAG_VERSION" val="3.0"/>
  <p:tag name="KSO_WM_UNIT_ID" val="_1*i*7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0.xml><?xml version="1.0" encoding="utf-8"?>
<p:tagLst xmlns:a="http://schemas.openxmlformats.org/drawingml/2006/main" xmlns:r="http://schemas.openxmlformats.org/officeDocument/2006/relationships" xmlns:p="http://schemas.openxmlformats.org/presentationml/2006/main">
  <p:tag name="KSO_WM_UNIT_TYPE" val="f"/>
  <p:tag name="KSO_WM_UNIT_SUBTYPE" val="g"/>
  <p:tag name="KSO_WM_UNIT_INDEX" val="3"/>
  <p:tag name="KSO_WM_BEAUTIFY_FLAG" val="#wm#"/>
  <p:tag name="KSO_WM_TAG_VERSION" val="3.0"/>
  <p:tag name="KSO_WM_UNIT_PRESET_TEXT" val="公司名"/>
  <p:tag name="KSO_WM_UNIT_ID" val="_1*f*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3"/>
</p:tagLst>
</file>

<file path=ppt/tags/tag91.xml><?xml version="1.0" encoding="utf-8"?>
<p:tagLst xmlns:a="http://schemas.openxmlformats.org/drawingml/2006/main" xmlns:r="http://schemas.openxmlformats.org/officeDocument/2006/relationships" xmlns:p="http://schemas.openxmlformats.org/presentationml/2006/main">
  <p:tag name="KSO_WM_UNIT_TYPE" val="f"/>
  <p:tag name="KSO_WM_UNIT_SUBTYPE" val="c"/>
  <p:tag name="KSO_WM_UNIT_INDEX" val="2"/>
  <p:tag name="KSO_WM_BEAUTIFY_FLAG" val="#wm#"/>
  <p:tag name="KSO_WM_TAG_VERSION" val="3.0"/>
  <p:tag name="KSO_WM_UNIT_PRESET_TEXT" val="日期时间"/>
  <p:tag name="KSO_WM_UNIT_ID" val="_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3"/>
</p:tagLst>
</file>

<file path=ppt/tags/tag92.xml><?xml version="1.0" encoding="utf-8"?>
<p:tagLst xmlns:a="http://schemas.openxmlformats.org/drawingml/2006/main" xmlns:r="http://schemas.openxmlformats.org/officeDocument/2006/relationships"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3"/>
</p:tagLst>
</file>

<file path=ppt/tags/tag93.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3*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4.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3*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5.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3*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6.xml><?xml version="1.0" encoding="utf-8"?>
<p:tagLst xmlns:a="http://schemas.openxmlformats.org/drawingml/2006/main" xmlns:r="http://schemas.openxmlformats.org/officeDocument/2006/relationships" xmlns:p="http://schemas.openxmlformats.org/presentationml/2006/main">
  <p:tag name="KSO_WM_UNIT_TYPE" val="i"/>
  <p:tag name="KSO_WM_UNIT_INDEX" val="8"/>
  <p:tag name="KSO_WM_BEAUTIFY_FLAG" val="#wm#"/>
  <p:tag name="KSO_WM_TAG_VERSION" val="3.0"/>
  <p:tag name="KSO_WM_UNIT_ID" val="_3*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7.xml><?xml version="1.0" encoding="utf-8"?>
<p:tagLst xmlns:a="http://schemas.openxmlformats.org/drawingml/2006/main" xmlns:r="http://schemas.openxmlformats.org/officeDocument/2006/relationships" xmlns:p="http://schemas.openxmlformats.org/presentationml/2006/main">
  <p:tag name="KSO_WM_UNIT_TYPE" val="i"/>
  <p:tag name="KSO_WM_UNIT_INDEX" val="25"/>
  <p:tag name="KSO_WM_BEAUTIFY_FLAG" val="#wm#"/>
  <p:tag name="KSO_WM_TAG_VERSION" val="3.0"/>
  <p:tag name="KSO_WM_UNIT_ID" val="_3*i*2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8.xml><?xml version="1.0" encoding="utf-8"?>
<p:tagLst xmlns:a="http://schemas.openxmlformats.org/drawingml/2006/main" xmlns:r="http://schemas.openxmlformats.org/officeDocument/2006/relationships" xmlns:p="http://schemas.openxmlformats.org/presentationml/2006/main">
  <p:tag name="KSO_WM_UNIT_TYPE" val="i"/>
  <p:tag name="KSO_WM_UNIT_INDEX" val="27"/>
  <p:tag name="KSO_WM_BEAUTIFY_FLAG" val="#wm#"/>
  <p:tag name="KSO_WM_TAG_VERSION" val="3.0"/>
  <p:tag name="KSO_WM_UNIT_ID" val="_3*i*2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9.xml><?xml version="1.0" encoding="utf-8"?>
<p:tagLst xmlns:a="http://schemas.openxmlformats.org/drawingml/2006/main" xmlns:r="http://schemas.openxmlformats.org/officeDocument/2006/relationships" xmlns:p="http://schemas.openxmlformats.org/presentationml/2006/main">
  <p:tag name="KSO_WM_UNIT_TYPE" val="i"/>
  <p:tag name="KSO_WM_UNIT_INDEX" val="28"/>
  <p:tag name="KSO_WM_BEAUTIFY_FLAG" val="#wm#"/>
  <p:tag name="KSO_WM_TAG_VERSION" val="3.0"/>
  <p:tag name="KSO_WM_UNIT_ID" val="_3*i*2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1737</Words>
  <Application>Microsoft Office PowerPoint</Application>
  <PresentationFormat>宽屏</PresentationFormat>
  <Paragraphs>151</Paragraphs>
  <Slides>21</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等线</vt:lpstr>
      <vt:lpstr>等线 Light</vt:lpstr>
      <vt:lpstr>汉仪中黑 简</vt:lpstr>
      <vt:lpstr>华文宋体</vt:lpstr>
      <vt:lpstr>微软雅黑</vt:lpstr>
      <vt:lpstr>Arial</vt:lpstr>
      <vt:lpstr>Office 主题​​</vt:lpstr>
      <vt:lpstr>第三阶段汇报</vt:lpstr>
      <vt:lpstr>目录</vt:lpstr>
      <vt:lpstr>实现的新功能</vt:lpstr>
      <vt:lpstr>实现的新功能——更好的登陆界面</vt:lpstr>
      <vt:lpstr>实现的新功能——智能图表</vt:lpstr>
      <vt:lpstr>实现的新功能——自定义收支类别</vt:lpstr>
      <vt:lpstr>实现的新功能——多主题</vt:lpstr>
      <vt:lpstr>第三方云平台测试</vt:lpstr>
      <vt:lpstr>第三方云平台测试</vt:lpstr>
      <vt:lpstr>第三方云平台测试</vt:lpstr>
      <vt:lpstr>第三方云平台测试</vt:lpstr>
      <vt:lpstr>用户体验总结</vt:lpstr>
      <vt:lpstr>用户体验总结  界面设计</vt:lpstr>
      <vt:lpstr>用户体验总结  交互设计</vt:lpstr>
      <vt:lpstr>用户体验总结  反馈机制</vt:lpstr>
      <vt:lpstr>用户体验总结  数据安全与备份</vt:lpstr>
      <vt:lpstr>未来改进方案</vt:lpstr>
      <vt:lpstr>未来改进方案</vt:lpstr>
      <vt:lpstr>未来改进方案</vt:lpstr>
      <vt:lpstr>未来改进方案</vt:lpstr>
      <vt:lpstr>感谢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JIAXUAN ZHANG</dc:creator>
  <cp:lastModifiedBy>JIAXUAN ZHANG</cp:lastModifiedBy>
  <cp:revision>2</cp:revision>
  <dcterms:created xsi:type="dcterms:W3CDTF">2024-12-18T08:11:48Z</dcterms:created>
  <dcterms:modified xsi:type="dcterms:W3CDTF">2024-12-27T02:55:37Z</dcterms:modified>
</cp:coreProperties>
</file>