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8288000" cy="10287000"/>
  <p:notesSz cx="6858000" cy="9144000"/>
  <p:embeddedFontLst>
    <p:embeddedFont>
      <p:font typeface="字由点字典黑 65J" panose="02010600030101010101" charset="-122"/>
      <p:regular r:id="rId10"/>
    </p:embeddedFont>
    <p:embeddedFont>
      <p:font typeface="Arimo" panose="02010600030101010101" charset="0"/>
      <p:regular r:id="rId11"/>
    </p:embeddedFont>
    <p:embeddedFont>
      <p:font typeface="Arimo Bold" panose="02010600030101010101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6" d="100"/>
          <a:sy n="66" d="100"/>
        </p:scale>
        <p:origin x="15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66900" y="2076450"/>
            <a:ext cx="5848350" cy="6134100"/>
            <a:chOff x="0" y="0"/>
            <a:chExt cx="7797800" cy="8178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797800" cy="8178800"/>
            </a:xfrm>
            <a:custGeom>
              <a:avLst/>
              <a:gdLst/>
              <a:ahLst/>
              <a:cxnLst/>
              <a:rect l="l" t="t" r="r" b="b"/>
              <a:pathLst>
                <a:path w="7797800" h="8178800">
                  <a:moveTo>
                    <a:pt x="127000" y="0"/>
                  </a:moveTo>
                  <a:lnTo>
                    <a:pt x="7670800" y="0"/>
                  </a:lnTo>
                  <a:cubicBezTo>
                    <a:pt x="7740904" y="0"/>
                    <a:pt x="7797800" y="56896"/>
                    <a:pt x="7797800" y="127000"/>
                  </a:cubicBezTo>
                  <a:lnTo>
                    <a:pt x="7797800" y="8051800"/>
                  </a:lnTo>
                  <a:cubicBezTo>
                    <a:pt x="7797800" y="8121904"/>
                    <a:pt x="7740904" y="8178800"/>
                    <a:pt x="7670800" y="8178800"/>
                  </a:cubicBezTo>
                  <a:lnTo>
                    <a:pt x="127000" y="8178800"/>
                  </a:lnTo>
                  <a:cubicBezTo>
                    <a:pt x="56896" y="8178800"/>
                    <a:pt x="0" y="8121904"/>
                    <a:pt x="0" y="8051800"/>
                  </a:cubicBezTo>
                  <a:lnTo>
                    <a:pt x="0" y="127000"/>
                  </a:lnTo>
                  <a:cubicBezTo>
                    <a:pt x="0" y="56896"/>
                    <a:pt x="56896" y="0"/>
                    <a:pt x="127000" y="0"/>
                  </a:cubicBezTo>
                  <a:moveTo>
                    <a:pt x="127000" y="254000"/>
                  </a:moveTo>
                  <a:lnTo>
                    <a:pt x="127000" y="127000"/>
                  </a:lnTo>
                  <a:lnTo>
                    <a:pt x="254000" y="127000"/>
                  </a:lnTo>
                  <a:lnTo>
                    <a:pt x="254000" y="8051800"/>
                  </a:lnTo>
                  <a:lnTo>
                    <a:pt x="127000" y="8051800"/>
                  </a:lnTo>
                  <a:lnTo>
                    <a:pt x="127000" y="7924800"/>
                  </a:lnTo>
                  <a:lnTo>
                    <a:pt x="7670800" y="7924800"/>
                  </a:lnTo>
                  <a:lnTo>
                    <a:pt x="7670800" y="8051800"/>
                  </a:lnTo>
                  <a:lnTo>
                    <a:pt x="7543800" y="8051800"/>
                  </a:lnTo>
                  <a:lnTo>
                    <a:pt x="7543800" y="127000"/>
                  </a:lnTo>
                  <a:lnTo>
                    <a:pt x="7670800" y="127000"/>
                  </a:lnTo>
                  <a:lnTo>
                    <a:pt x="7670800" y="254000"/>
                  </a:lnTo>
                  <a:lnTo>
                    <a:pt x="127000" y="254000"/>
                  </a:lnTo>
                  <a:close/>
                </a:path>
              </a:pathLst>
            </a:custGeom>
            <a:solidFill>
              <a:srgbClr val="437EC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482262" y="3481726"/>
            <a:ext cx="104775" cy="573882"/>
            <a:chOff x="0" y="0"/>
            <a:chExt cx="139700" cy="76517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9700" cy="765175"/>
            </a:xfrm>
            <a:custGeom>
              <a:avLst/>
              <a:gdLst/>
              <a:ahLst/>
              <a:cxnLst/>
              <a:rect l="l" t="t" r="r" b="b"/>
              <a:pathLst>
                <a:path w="139700" h="765175">
                  <a:moveTo>
                    <a:pt x="0" y="0"/>
                  </a:moveTo>
                  <a:lnTo>
                    <a:pt x="139700" y="0"/>
                  </a:lnTo>
                  <a:lnTo>
                    <a:pt x="1397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437EC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482262" y="4898262"/>
            <a:ext cx="104775" cy="573882"/>
            <a:chOff x="0" y="0"/>
            <a:chExt cx="139700" cy="76517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9700" cy="765175"/>
            </a:xfrm>
            <a:custGeom>
              <a:avLst/>
              <a:gdLst/>
              <a:ahLst/>
              <a:cxnLst/>
              <a:rect l="l" t="t" r="r" b="b"/>
              <a:pathLst>
                <a:path w="139700" h="765175">
                  <a:moveTo>
                    <a:pt x="0" y="0"/>
                  </a:moveTo>
                  <a:lnTo>
                    <a:pt x="139700" y="0"/>
                  </a:lnTo>
                  <a:lnTo>
                    <a:pt x="1397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437EC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482262" y="6299193"/>
            <a:ext cx="104775" cy="573882"/>
            <a:chOff x="0" y="0"/>
            <a:chExt cx="139700" cy="76517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9700" cy="765175"/>
            </a:xfrm>
            <a:custGeom>
              <a:avLst/>
              <a:gdLst/>
              <a:ahLst/>
              <a:cxnLst/>
              <a:rect l="l" t="t" r="r" b="b"/>
              <a:pathLst>
                <a:path w="139700" h="765175">
                  <a:moveTo>
                    <a:pt x="0" y="0"/>
                  </a:moveTo>
                  <a:lnTo>
                    <a:pt x="139700" y="0"/>
                  </a:lnTo>
                  <a:lnTo>
                    <a:pt x="1397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437ECD"/>
            </a:solidFill>
          </p:spPr>
        </p:sp>
      </p:grpSp>
      <p:sp>
        <p:nvSpPr>
          <p:cNvPr id="10" name="Freeform 10"/>
          <p:cNvSpPr/>
          <p:nvPr/>
        </p:nvSpPr>
        <p:spPr>
          <a:xfrm flipH="1">
            <a:off x="1028700" y="1650576"/>
            <a:ext cx="7240913" cy="6372003"/>
          </a:xfrm>
          <a:custGeom>
            <a:avLst/>
            <a:gdLst/>
            <a:ahLst/>
            <a:cxnLst/>
            <a:rect l="l" t="t" r="r" b="b"/>
            <a:pathLst>
              <a:path w="7240913" h="6372003">
                <a:moveTo>
                  <a:pt x="7240913" y="0"/>
                </a:moveTo>
                <a:lnTo>
                  <a:pt x="0" y="0"/>
                </a:lnTo>
                <a:lnTo>
                  <a:pt x="0" y="6372003"/>
                </a:lnTo>
                <a:lnTo>
                  <a:pt x="7240913" y="6372003"/>
                </a:lnTo>
                <a:lnTo>
                  <a:pt x="7240913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-9121140" y="-3589020"/>
            <a:ext cx="259239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版权：咦派胡言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254460" y="12870180"/>
            <a:ext cx="259239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版权：咦派胡言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44993" y="1479571"/>
            <a:ext cx="7530567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8100" b="1">
                <a:solidFill>
                  <a:srgbClr val="437ECD"/>
                </a:solidFill>
                <a:latin typeface="Arimo Bold"/>
                <a:ea typeface="Arimo Bold"/>
                <a:cs typeface="Arimo Bold"/>
                <a:sym typeface="Arimo Bold"/>
              </a:rPr>
              <a:t>CONTENT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444993" y="3335469"/>
            <a:ext cx="1037269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437ECD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816593" y="3449580"/>
            <a:ext cx="393191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437ECD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测试报告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444993" y="4752004"/>
            <a:ext cx="1037269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437ECD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816593" y="4866116"/>
            <a:ext cx="393191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437ECD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用户体验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444993" y="6152935"/>
            <a:ext cx="1037269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437ECD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03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816593" y="6299193"/>
            <a:ext cx="393191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437ECD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成果展示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28151" y="2927483"/>
            <a:ext cx="7389294" cy="4692717"/>
            <a:chOff x="0" y="0"/>
            <a:chExt cx="9852392" cy="62569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852406" cy="6256909"/>
            </a:xfrm>
            <a:custGeom>
              <a:avLst/>
              <a:gdLst/>
              <a:ahLst/>
              <a:cxnLst/>
              <a:rect l="l" t="t" r="r" b="b"/>
              <a:pathLst>
                <a:path w="9852406" h="6256909">
                  <a:moveTo>
                    <a:pt x="127000" y="0"/>
                  </a:moveTo>
                  <a:lnTo>
                    <a:pt x="9725406" y="0"/>
                  </a:lnTo>
                  <a:cubicBezTo>
                    <a:pt x="9795511" y="0"/>
                    <a:pt x="9852406" y="56896"/>
                    <a:pt x="9852406" y="127000"/>
                  </a:cubicBezTo>
                  <a:lnTo>
                    <a:pt x="9852406" y="6129909"/>
                  </a:lnTo>
                  <a:cubicBezTo>
                    <a:pt x="9852406" y="6200013"/>
                    <a:pt x="9795511" y="6256909"/>
                    <a:pt x="9725406" y="6256909"/>
                  </a:cubicBezTo>
                  <a:lnTo>
                    <a:pt x="127000" y="6256909"/>
                  </a:lnTo>
                  <a:cubicBezTo>
                    <a:pt x="56896" y="6256909"/>
                    <a:pt x="0" y="6200013"/>
                    <a:pt x="0" y="6129909"/>
                  </a:cubicBezTo>
                  <a:lnTo>
                    <a:pt x="0" y="127000"/>
                  </a:lnTo>
                  <a:cubicBezTo>
                    <a:pt x="0" y="56896"/>
                    <a:pt x="56896" y="0"/>
                    <a:pt x="127000" y="0"/>
                  </a:cubicBezTo>
                  <a:moveTo>
                    <a:pt x="127000" y="254000"/>
                  </a:moveTo>
                  <a:lnTo>
                    <a:pt x="127000" y="127000"/>
                  </a:lnTo>
                  <a:lnTo>
                    <a:pt x="254000" y="127000"/>
                  </a:lnTo>
                  <a:lnTo>
                    <a:pt x="254000" y="6129909"/>
                  </a:lnTo>
                  <a:lnTo>
                    <a:pt x="127000" y="6129909"/>
                  </a:lnTo>
                  <a:lnTo>
                    <a:pt x="127000" y="6002909"/>
                  </a:lnTo>
                  <a:lnTo>
                    <a:pt x="9725406" y="6002909"/>
                  </a:lnTo>
                  <a:lnTo>
                    <a:pt x="9725406" y="6129909"/>
                  </a:lnTo>
                  <a:lnTo>
                    <a:pt x="9598406" y="6129909"/>
                  </a:lnTo>
                  <a:lnTo>
                    <a:pt x="9598406" y="127000"/>
                  </a:lnTo>
                  <a:lnTo>
                    <a:pt x="9725406" y="127000"/>
                  </a:lnTo>
                  <a:lnTo>
                    <a:pt x="9725406" y="254000"/>
                  </a:lnTo>
                  <a:lnTo>
                    <a:pt x="127000" y="254000"/>
                  </a:lnTo>
                  <a:close/>
                </a:path>
              </a:pathLst>
            </a:custGeom>
            <a:solidFill>
              <a:srgbClr val="437EC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380801" y="4057703"/>
            <a:ext cx="13483993" cy="2432277"/>
            <a:chOff x="0" y="0"/>
            <a:chExt cx="3551340" cy="640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551340" cy="640600"/>
            </a:xfrm>
            <a:custGeom>
              <a:avLst/>
              <a:gdLst/>
              <a:ahLst/>
              <a:cxnLst/>
              <a:rect l="l" t="t" r="r" b="b"/>
              <a:pathLst>
                <a:path w="3551340" h="640600">
                  <a:moveTo>
                    <a:pt x="0" y="0"/>
                  </a:moveTo>
                  <a:lnTo>
                    <a:pt x="3551340" y="0"/>
                  </a:lnTo>
                  <a:lnTo>
                    <a:pt x="3551340" y="640600"/>
                  </a:lnTo>
                  <a:lnTo>
                    <a:pt x="0" y="640600"/>
                  </a:lnTo>
                  <a:close/>
                </a:path>
              </a:pathLst>
            </a:custGeom>
            <a:solidFill>
              <a:srgbClr val="CDE1F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3551340" cy="650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7758480" y="2009575"/>
            <a:ext cx="2771042" cy="1835815"/>
          </a:xfrm>
          <a:custGeom>
            <a:avLst/>
            <a:gdLst/>
            <a:ahLst/>
            <a:cxnLst/>
            <a:rect l="l" t="t" r="r" b="b"/>
            <a:pathLst>
              <a:path w="2771042" h="1835815">
                <a:moveTo>
                  <a:pt x="0" y="0"/>
                </a:moveTo>
                <a:lnTo>
                  <a:pt x="2771042" y="0"/>
                </a:lnTo>
                <a:lnTo>
                  <a:pt x="2771042" y="1835815"/>
                </a:lnTo>
                <a:lnTo>
                  <a:pt x="0" y="18358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4254460" y="12870180"/>
            <a:ext cx="259239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版权：咦派胡言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39529" y="3902540"/>
            <a:ext cx="14966537" cy="245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17"/>
              </a:lnSpc>
            </a:pPr>
            <a:r>
              <a:rPr lang="en-US" sz="16097">
                <a:solidFill>
                  <a:srgbClr val="094595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测试报告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7031492" y="6962974"/>
            <a:ext cx="4225017" cy="1314451"/>
            <a:chOff x="0" y="0"/>
            <a:chExt cx="1112762" cy="3461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12762" cy="346193"/>
            </a:xfrm>
            <a:custGeom>
              <a:avLst/>
              <a:gdLst/>
              <a:ahLst/>
              <a:cxnLst/>
              <a:rect l="l" t="t" r="r" b="b"/>
              <a:pathLst>
                <a:path w="1112762" h="346193">
                  <a:moveTo>
                    <a:pt x="0" y="0"/>
                  </a:moveTo>
                  <a:lnTo>
                    <a:pt x="1112762" y="0"/>
                  </a:lnTo>
                  <a:lnTo>
                    <a:pt x="1112762" y="346193"/>
                  </a:lnTo>
                  <a:lnTo>
                    <a:pt x="0" y="346193"/>
                  </a:lnTo>
                  <a:close/>
                </a:path>
              </a:pathLst>
            </a:custGeom>
            <a:solidFill>
              <a:srgbClr val="CDE1F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1112762" cy="3557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7156839" y="7143950"/>
            <a:ext cx="3931917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437ECD"/>
                </a:solidFill>
                <a:latin typeface="Arimo"/>
                <a:ea typeface="Arimo"/>
                <a:cs typeface="Arimo"/>
                <a:sym typeface="Arimo"/>
              </a:rPr>
              <a:t>PART ONE</a:t>
            </a:r>
          </a:p>
        </p:txBody>
      </p:sp>
      <p:grpSp>
        <p:nvGrpSpPr>
          <p:cNvPr id="14" name="Group 14"/>
          <p:cNvGrpSpPr/>
          <p:nvPr/>
        </p:nvGrpSpPr>
        <p:grpSpPr>
          <a:xfrm rot="-5400000">
            <a:off x="15061084" y="-854677"/>
            <a:ext cx="68578" cy="4327851"/>
            <a:chOff x="0" y="0"/>
            <a:chExt cx="91438" cy="577046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1440" cy="5770499"/>
            </a:xfrm>
            <a:custGeom>
              <a:avLst/>
              <a:gdLst/>
              <a:ahLst/>
              <a:cxnLst/>
              <a:rect l="l" t="t" r="r" b="b"/>
              <a:pathLst>
                <a:path w="91440" h="5770499">
                  <a:moveTo>
                    <a:pt x="0" y="0"/>
                  </a:moveTo>
                  <a:lnTo>
                    <a:pt x="91440" y="0"/>
                  </a:lnTo>
                  <a:lnTo>
                    <a:pt x="91440" y="5770499"/>
                  </a:lnTo>
                  <a:lnTo>
                    <a:pt x="0" y="577049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6" name="Group 16"/>
          <p:cNvGrpSpPr/>
          <p:nvPr/>
        </p:nvGrpSpPr>
        <p:grpSpPr>
          <a:xfrm rot="-5400000">
            <a:off x="16909434" y="934616"/>
            <a:ext cx="157762" cy="541969"/>
            <a:chOff x="0" y="0"/>
            <a:chExt cx="210350" cy="72262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10312" cy="722630"/>
            </a:xfrm>
            <a:custGeom>
              <a:avLst/>
              <a:gdLst/>
              <a:ahLst/>
              <a:cxnLst/>
              <a:rect l="l" t="t" r="r" b="b"/>
              <a:pathLst>
                <a:path w="210312" h="722630">
                  <a:moveTo>
                    <a:pt x="0" y="0"/>
                  </a:moveTo>
                  <a:lnTo>
                    <a:pt x="210312" y="0"/>
                  </a:lnTo>
                  <a:lnTo>
                    <a:pt x="210312" y="722630"/>
                  </a:lnTo>
                  <a:lnTo>
                    <a:pt x="0" y="7226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9663" y="652412"/>
            <a:ext cx="116946" cy="752576"/>
            <a:chOff x="0" y="0"/>
            <a:chExt cx="114300" cy="7355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4300" cy="735584"/>
            </a:xfrm>
            <a:custGeom>
              <a:avLst/>
              <a:gdLst/>
              <a:ahLst/>
              <a:cxnLst/>
              <a:rect l="l" t="t" r="r" b="b"/>
              <a:pathLst>
                <a:path w="114300" h="735584">
                  <a:moveTo>
                    <a:pt x="0" y="0"/>
                  </a:moveTo>
                  <a:lnTo>
                    <a:pt x="114300" y="0"/>
                  </a:lnTo>
                  <a:lnTo>
                    <a:pt x="114300" y="735584"/>
                  </a:lnTo>
                  <a:lnTo>
                    <a:pt x="0" y="73558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44000" y="0"/>
            <a:ext cx="9144000" cy="10287000"/>
            <a:chOff x="0" y="0"/>
            <a:chExt cx="12192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192000" cy="13716000"/>
            </a:xfrm>
            <a:custGeom>
              <a:avLst/>
              <a:gdLst/>
              <a:ahLst/>
              <a:cxnLst/>
              <a:rect l="l" t="t" r="r" b="b"/>
              <a:pathLst>
                <a:path w="12192000" h="13716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28700" y="6547610"/>
            <a:ext cx="3570294" cy="3141859"/>
          </a:xfrm>
          <a:custGeom>
            <a:avLst/>
            <a:gdLst/>
            <a:ahLst/>
            <a:cxnLst/>
            <a:rect l="l" t="t" r="r" b="b"/>
            <a:pathLst>
              <a:path w="3570294" h="3141859">
                <a:moveTo>
                  <a:pt x="0" y="0"/>
                </a:moveTo>
                <a:lnTo>
                  <a:pt x="3570294" y="0"/>
                </a:lnTo>
                <a:lnTo>
                  <a:pt x="3570294" y="3141859"/>
                </a:lnTo>
                <a:lnTo>
                  <a:pt x="0" y="31418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805220" y="614362"/>
            <a:ext cx="8454080" cy="4263744"/>
            <a:chOff x="0" y="0"/>
            <a:chExt cx="12469244" cy="628875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469244" cy="6288754"/>
            </a:xfrm>
            <a:custGeom>
              <a:avLst/>
              <a:gdLst/>
              <a:ahLst/>
              <a:cxnLst/>
              <a:rect l="l" t="t" r="r" b="b"/>
              <a:pathLst>
                <a:path w="12469244" h="6288754">
                  <a:moveTo>
                    <a:pt x="261081" y="0"/>
                  </a:moveTo>
                  <a:lnTo>
                    <a:pt x="12208163" y="0"/>
                  </a:lnTo>
                  <a:cubicBezTo>
                    <a:pt x="12352279" y="0"/>
                    <a:pt x="12469244" y="47296"/>
                    <a:pt x="12469244" y="105571"/>
                  </a:cubicBezTo>
                  <a:lnTo>
                    <a:pt x="12469244" y="6183183"/>
                  </a:lnTo>
                  <a:cubicBezTo>
                    <a:pt x="12469244" y="6241458"/>
                    <a:pt x="12352279" y="6288754"/>
                    <a:pt x="12208163" y="6288754"/>
                  </a:cubicBezTo>
                  <a:lnTo>
                    <a:pt x="261081" y="6288754"/>
                  </a:lnTo>
                  <a:cubicBezTo>
                    <a:pt x="116964" y="6288754"/>
                    <a:pt x="0" y="6241458"/>
                    <a:pt x="0" y="6183183"/>
                  </a:cubicBezTo>
                  <a:lnTo>
                    <a:pt x="0" y="105571"/>
                  </a:lnTo>
                  <a:cubicBezTo>
                    <a:pt x="0" y="47296"/>
                    <a:pt x="116964" y="0"/>
                    <a:pt x="261081" y="0"/>
                  </a:cubicBezTo>
                  <a:moveTo>
                    <a:pt x="261081" y="211142"/>
                  </a:moveTo>
                  <a:lnTo>
                    <a:pt x="261081" y="105571"/>
                  </a:lnTo>
                  <a:lnTo>
                    <a:pt x="522163" y="105571"/>
                  </a:lnTo>
                  <a:lnTo>
                    <a:pt x="522163" y="6183183"/>
                  </a:lnTo>
                  <a:lnTo>
                    <a:pt x="261081" y="6183183"/>
                  </a:lnTo>
                  <a:lnTo>
                    <a:pt x="261081" y="6077612"/>
                  </a:lnTo>
                  <a:lnTo>
                    <a:pt x="12208163" y="6077612"/>
                  </a:lnTo>
                  <a:lnTo>
                    <a:pt x="12208163" y="6183183"/>
                  </a:lnTo>
                  <a:lnTo>
                    <a:pt x="11947081" y="6183183"/>
                  </a:lnTo>
                  <a:lnTo>
                    <a:pt x="11947081" y="105571"/>
                  </a:lnTo>
                  <a:lnTo>
                    <a:pt x="12208163" y="105571"/>
                  </a:lnTo>
                  <a:lnTo>
                    <a:pt x="12208163" y="211142"/>
                  </a:lnTo>
                  <a:lnTo>
                    <a:pt x="261081" y="211142"/>
                  </a:lnTo>
                  <a:close/>
                </a:path>
              </a:pathLst>
            </a:custGeom>
            <a:solidFill>
              <a:srgbClr val="437ECD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851531" y="1555136"/>
            <a:ext cx="6856234" cy="3972771"/>
          </a:xfrm>
          <a:custGeom>
            <a:avLst/>
            <a:gdLst/>
            <a:ahLst/>
            <a:cxnLst/>
            <a:rect l="l" t="t" r="r" b="b"/>
            <a:pathLst>
              <a:path w="6856234" h="3972771">
                <a:moveTo>
                  <a:pt x="0" y="0"/>
                </a:moveTo>
                <a:lnTo>
                  <a:pt x="6856234" y="0"/>
                </a:lnTo>
                <a:lnTo>
                  <a:pt x="6856234" y="3972771"/>
                </a:lnTo>
                <a:lnTo>
                  <a:pt x="0" y="39727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25337" y="604837"/>
            <a:ext cx="4890825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319"/>
              </a:lnSpc>
              <a:spcBef>
                <a:spcPct val="0"/>
              </a:spcBef>
            </a:pPr>
            <a:r>
              <a:rPr lang="en-US" sz="6099">
                <a:solidFill>
                  <a:srgbClr val="437ECD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测试报告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73985" y="1404988"/>
            <a:ext cx="7746424" cy="4297316"/>
            <a:chOff x="0" y="0"/>
            <a:chExt cx="14955773" cy="829669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955772" cy="8296684"/>
            </a:xfrm>
            <a:custGeom>
              <a:avLst/>
              <a:gdLst/>
              <a:ahLst/>
              <a:cxnLst/>
              <a:rect l="l" t="t" r="r" b="b"/>
              <a:pathLst>
                <a:path w="14955772" h="8296684">
                  <a:moveTo>
                    <a:pt x="313144" y="0"/>
                  </a:moveTo>
                  <a:lnTo>
                    <a:pt x="14642629" y="0"/>
                  </a:lnTo>
                  <a:cubicBezTo>
                    <a:pt x="14815485" y="0"/>
                    <a:pt x="14955772" y="62397"/>
                    <a:pt x="14955772" y="139279"/>
                  </a:cubicBezTo>
                  <a:lnTo>
                    <a:pt x="14955772" y="8157406"/>
                  </a:lnTo>
                  <a:cubicBezTo>
                    <a:pt x="14955772" y="8234288"/>
                    <a:pt x="14815485" y="8296684"/>
                    <a:pt x="14642629" y="8296684"/>
                  </a:cubicBezTo>
                  <a:lnTo>
                    <a:pt x="313144" y="8296684"/>
                  </a:lnTo>
                  <a:cubicBezTo>
                    <a:pt x="140289" y="8296684"/>
                    <a:pt x="0" y="8234288"/>
                    <a:pt x="0" y="8157406"/>
                  </a:cubicBezTo>
                  <a:lnTo>
                    <a:pt x="0" y="139279"/>
                  </a:lnTo>
                  <a:cubicBezTo>
                    <a:pt x="0" y="62397"/>
                    <a:pt x="140289" y="0"/>
                    <a:pt x="313144" y="0"/>
                  </a:cubicBezTo>
                  <a:moveTo>
                    <a:pt x="313144" y="278557"/>
                  </a:moveTo>
                  <a:lnTo>
                    <a:pt x="313144" y="139279"/>
                  </a:lnTo>
                  <a:lnTo>
                    <a:pt x="626289" y="139279"/>
                  </a:lnTo>
                  <a:lnTo>
                    <a:pt x="626289" y="8157406"/>
                  </a:lnTo>
                  <a:lnTo>
                    <a:pt x="313144" y="8157406"/>
                  </a:lnTo>
                  <a:lnTo>
                    <a:pt x="313144" y="8018128"/>
                  </a:lnTo>
                  <a:lnTo>
                    <a:pt x="14642629" y="8018128"/>
                  </a:lnTo>
                  <a:lnTo>
                    <a:pt x="14642629" y="8157406"/>
                  </a:lnTo>
                  <a:lnTo>
                    <a:pt x="14329485" y="8157406"/>
                  </a:lnTo>
                  <a:lnTo>
                    <a:pt x="14329485" y="139279"/>
                  </a:lnTo>
                  <a:lnTo>
                    <a:pt x="14642629" y="139279"/>
                  </a:lnTo>
                  <a:lnTo>
                    <a:pt x="14642629" y="278557"/>
                  </a:lnTo>
                  <a:lnTo>
                    <a:pt x="313144" y="278557"/>
                  </a:lnTo>
                  <a:close/>
                </a:path>
              </a:pathLst>
            </a:custGeom>
            <a:solidFill>
              <a:srgbClr val="437ECD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9261109" y="774046"/>
            <a:ext cx="7542303" cy="4104060"/>
          </a:xfrm>
          <a:custGeom>
            <a:avLst/>
            <a:gdLst/>
            <a:ahLst/>
            <a:cxnLst/>
            <a:rect l="l" t="t" r="r" b="b"/>
            <a:pathLst>
              <a:path w="7542303" h="4104060">
                <a:moveTo>
                  <a:pt x="0" y="0"/>
                </a:moveTo>
                <a:lnTo>
                  <a:pt x="7542302" y="0"/>
                </a:lnTo>
                <a:lnTo>
                  <a:pt x="7542302" y="4104061"/>
                </a:lnTo>
                <a:lnTo>
                  <a:pt x="0" y="41040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9124674" y="5527907"/>
            <a:ext cx="7815172" cy="3846781"/>
          </a:xfrm>
          <a:custGeom>
            <a:avLst/>
            <a:gdLst/>
            <a:ahLst/>
            <a:cxnLst/>
            <a:rect l="l" t="t" r="r" b="b"/>
            <a:pathLst>
              <a:path w="7815172" h="3846781">
                <a:moveTo>
                  <a:pt x="0" y="0"/>
                </a:moveTo>
                <a:lnTo>
                  <a:pt x="7815172" y="0"/>
                </a:lnTo>
                <a:lnTo>
                  <a:pt x="7815172" y="3846781"/>
                </a:lnTo>
                <a:lnTo>
                  <a:pt x="0" y="38467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8344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-9121140" y="-3589020"/>
            <a:ext cx="259239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版权：咦派胡言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4254460" y="12870180"/>
            <a:ext cx="259239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版权：咦派胡言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8834842" y="5425725"/>
            <a:ext cx="8454080" cy="4263744"/>
            <a:chOff x="0" y="0"/>
            <a:chExt cx="12469244" cy="628875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469244" cy="6288754"/>
            </a:xfrm>
            <a:custGeom>
              <a:avLst/>
              <a:gdLst/>
              <a:ahLst/>
              <a:cxnLst/>
              <a:rect l="l" t="t" r="r" b="b"/>
              <a:pathLst>
                <a:path w="12469244" h="6288754">
                  <a:moveTo>
                    <a:pt x="261081" y="0"/>
                  </a:moveTo>
                  <a:lnTo>
                    <a:pt x="12208163" y="0"/>
                  </a:lnTo>
                  <a:cubicBezTo>
                    <a:pt x="12352279" y="0"/>
                    <a:pt x="12469244" y="47296"/>
                    <a:pt x="12469244" y="105571"/>
                  </a:cubicBezTo>
                  <a:lnTo>
                    <a:pt x="12469244" y="6183183"/>
                  </a:lnTo>
                  <a:cubicBezTo>
                    <a:pt x="12469244" y="6241458"/>
                    <a:pt x="12352279" y="6288754"/>
                    <a:pt x="12208163" y="6288754"/>
                  </a:cubicBezTo>
                  <a:lnTo>
                    <a:pt x="261081" y="6288754"/>
                  </a:lnTo>
                  <a:cubicBezTo>
                    <a:pt x="116964" y="6288754"/>
                    <a:pt x="0" y="6241458"/>
                    <a:pt x="0" y="6183183"/>
                  </a:cubicBezTo>
                  <a:lnTo>
                    <a:pt x="0" y="105571"/>
                  </a:lnTo>
                  <a:cubicBezTo>
                    <a:pt x="0" y="47296"/>
                    <a:pt x="116964" y="0"/>
                    <a:pt x="261081" y="0"/>
                  </a:cubicBezTo>
                  <a:moveTo>
                    <a:pt x="261081" y="211142"/>
                  </a:moveTo>
                  <a:lnTo>
                    <a:pt x="261081" y="105571"/>
                  </a:lnTo>
                  <a:lnTo>
                    <a:pt x="522163" y="105571"/>
                  </a:lnTo>
                  <a:lnTo>
                    <a:pt x="522163" y="6183183"/>
                  </a:lnTo>
                  <a:lnTo>
                    <a:pt x="261081" y="6183183"/>
                  </a:lnTo>
                  <a:lnTo>
                    <a:pt x="261081" y="6077612"/>
                  </a:lnTo>
                  <a:lnTo>
                    <a:pt x="12208163" y="6077612"/>
                  </a:lnTo>
                  <a:lnTo>
                    <a:pt x="12208163" y="6183183"/>
                  </a:lnTo>
                  <a:lnTo>
                    <a:pt x="11947081" y="6183183"/>
                  </a:lnTo>
                  <a:lnTo>
                    <a:pt x="11947081" y="105571"/>
                  </a:lnTo>
                  <a:lnTo>
                    <a:pt x="12208163" y="105571"/>
                  </a:lnTo>
                  <a:lnTo>
                    <a:pt x="12208163" y="211142"/>
                  </a:lnTo>
                  <a:lnTo>
                    <a:pt x="261081" y="211142"/>
                  </a:lnTo>
                  <a:close/>
                </a:path>
              </a:pathLst>
            </a:custGeom>
            <a:solidFill>
              <a:srgbClr val="437ECD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9663" y="652412"/>
            <a:ext cx="116946" cy="752576"/>
            <a:chOff x="0" y="0"/>
            <a:chExt cx="114300" cy="7355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4300" cy="735584"/>
            </a:xfrm>
            <a:custGeom>
              <a:avLst/>
              <a:gdLst/>
              <a:ahLst/>
              <a:cxnLst/>
              <a:rect l="l" t="t" r="r" b="b"/>
              <a:pathLst>
                <a:path w="114300" h="735584">
                  <a:moveTo>
                    <a:pt x="0" y="0"/>
                  </a:moveTo>
                  <a:lnTo>
                    <a:pt x="114300" y="0"/>
                  </a:lnTo>
                  <a:lnTo>
                    <a:pt x="114300" y="735584"/>
                  </a:lnTo>
                  <a:lnTo>
                    <a:pt x="0" y="73558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44000" y="0"/>
            <a:ext cx="9144000" cy="10287000"/>
            <a:chOff x="0" y="0"/>
            <a:chExt cx="12192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192000" cy="13716000"/>
            </a:xfrm>
            <a:custGeom>
              <a:avLst/>
              <a:gdLst/>
              <a:ahLst/>
              <a:cxnLst/>
              <a:rect l="l" t="t" r="r" b="b"/>
              <a:pathLst>
                <a:path w="12192000" h="13716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43434" y="1538288"/>
            <a:ext cx="8681240" cy="8044526"/>
            <a:chOff x="0" y="0"/>
            <a:chExt cx="12804289" cy="118651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804289" cy="11865168"/>
            </a:xfrm>
            <a:custGeom>
              <a:avLst/>
              <a:gdLst/>
              <a:ahLst/>
              <a:cxnLst/>
              <a:rect l="l" t="t" r="r" b="b"/>
              <a:pathLst>
                <a:path w="12804289" h="11865168">
                  <a:moveTo>
                    <a:pt x="268096" y="0"/>
                  </a:moveTo>
                  <a:lnTo>
                    <a:pt x="12536193" y="0"/>
                  </a:lnTo>
                  <a:cubicBezTo>
                    <a:pt x="12684182" y="0"/>
                    <a:pt x="12804289" y="89234"/>
                    <a:pt x="12804289" y="199184"/>
                  </a:cubicBezTo>
                  <a:lnTo>
                    <a:pt x="12804289" y="11665984"/>
                  </a:lnTo>
                  <a:cubicBezTo>
                    <a:pt x="12804289" y="11775934"/>
                    <a:pt x="12684182" y="11865168"/>
                    <a:pt x="12536193" y="11865168"/>
                  </a:cubicBezTo>
                  <a:lnTo>
                    <a:pt x="268096" y="11865168"/>
                  </a:lnTo>
                  <a:cubicBezTo>
                    <a:pt x="120107" y="11865168"/>
                    <a:pt x="0" y="11775934"/>
                    <a:pt x="0" y="11665984"/>
                  </a:cubicBezTo>
                  <a:lnTo>
                    <a:pt x="0" y="199184"/>
                  </a:lnTo>
                  <a:cubicBezTo>
                    <a:pt x="0" y="89234"/>
                    <a:pt x="120107" y="0"/>
                    <a:pt x="268096" y="0"/>
                  </a:cubicBezTo>
                  <a:moveTo>
                    <a:pt x="268096" y="398367"/>
                  </a:moveTo>
                  <a:lnTo>
                    <a:pt x="268096" y="199184"/>
                  </a:lnTo>
                  <a:lnTo>
                    <a:pt x="536193" y="199184"/>
                  </a:lnTo>
                  <a:lnTo>
                    <a:pt x="536193" y="11665984"/>
                  </a:lnTo>
                  <a:lnTo>
                    <a:pt x="268096" y="11665984"/>
                  </a:lnTo>
                  <a:lnTo>
                    <a:pt x="268096" y="11466801"/>
                  </a:lnTo>
                  <a:lnTo>
                    <a:pt x="12536193" y="11466801"/>
                  </a:lnTo>
                  <a:lnTo>
                    <a:pt x="12536193" y="11665984"/>
                  </a:lnTo>
                  <a:lnTo>
                    <a:pt x="12268096" y="11665984"/>
                  </a:lnTo>
                  <a:lnTo>
                    <a:pt x="12268096" y="199184"/>
                  </a:lnTo>
                  <a:lnTo>
                    <a:pt x="12536193" y="199184"/>
                  </a:lnTo>
                  <a:lnTo>
                    <a:pt x="12536193" y="398367"/>
                  </a:lnTo>
                  <a:lnTo>
                    <a:pt x="268096" y="398367"/>
                  </a:lnTo>
                  <a:close/>
                </a:path>
              </a:pathLst>
            </a:custGeom>
            <a:solidFill>
              <a:srgbClr val="437ECD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56609" y="2524949"/>
            <a:ext cx="7498776" cy="6071203"/>
          </a:xfrm>
          <a:custGeom>
            <a:avLst/>
            <a:gdLst/>
            <a:ahLst/>
            <a:cxnLst/>
            <a:rect l="l" t="t" r="r" b="b"/>
            <a:pathLst>
              <a:path w="7498776" h="6071203">
                <a:moveTo>
                  <a:pt x="0" y="0"/>
                </a:moveTo>
                <a:lnTo>
                  <a:pt x="7498775" y="0"/>
                </a:lnTo>
                <a:lnTo>
                  <a:pt x="7498775" y="6071203"/>
                </a:lnTo>
                <a:lnTo>
                  <a:pt x="0" y="60712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34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9124674" y="1538288"/>
            <a:ext cx="8681240" cy="8044526"/>
            <a:chOff x="0" y="0"/>
            <a:chExt cx="12804289" cy="118651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804289" cy="11865168"/>
            </a:xfrm>
            <a:custGeom>
              <a:avLst/>
              <a:gdLst/>
              <a:ahLst/>
              <a:cxnLst/>
              <a:rect l="l" t="t" r="r" b="b"/>
              <a:pathLst>
                <a:path w="12804289" h="11865168">
                  <a:moveTo>
                    <a:pt x="268096" y="0"/>
                  </a:moveTo>
                  <a:lnTo>
                    <a:pt x="12536193" y="0"/>
                  </a:lnTo>
                  <a:cubicBezTo>
                    <a:pt x="12684182" y="0"/>
                    <a:pt x="12804289" y="89234"/>
                    <a:pt x="12804289" y="199184"/>
                  </a:cubicBezTo>
                  <a:lnTo>
                    <a:pt x="12804289" y="11665984"/>
                  </a:lnTo>
                  <a:cubicBezTo>
                    <a:pt x="12804289" y="11775934"/>
                    <a:pt x="12684182" y="11865168"/>
                    <a:pt x="12536193" y="11865168"/>
                  </a:cubicBezTo>
                  <a:lnTo>
                    <a:pt x="268096" y="11865168"/>
                  </a:lnTo>
                  <a:cubicBezTo>
                    <a:pt x="120107" y="11865168"/>
                    <a:pt x="0" y="11775934"/>
                    <a:pt x="0" y="11665984"/>
                  </a:cubicBezTo>
                  <a:lnTo>
                    <a:pt x="0" y="199184"/>
                  </a:lnTo>
                  <a:cubicBezTo>
                    <a:pt x="0" y="89234"/>
                    <a:pt x="120107" y="0"/>
                    <a:pt x="268096" y="0"/>
                  </a:cubicBezTo>
                  <a:moveTo>
                    <a:pt x="268096" y="398367"/>
                  </a:moveTo>
                  <a:lnTo>
                    <a:pt x="268096" y="199184"/>
                  </a:lnTo>
                  <a:lnTo>
                    <a:pt x="536193" y="199184"/>
                  </a:lnTo>
                  <a:lnTo>
                    <a:pt x="536193" y="11665984"/>
                  </a:lnTo>
                  <a:lnTo>
                    <a:pt x="268096" y="11665984"/>
                  </a:lnTo>
                  <a:lnTo>
                    <a:pt x="268096" y="11466801"/>
                  </a:lnTo>
                  <a:lnTo>
                    <a:pt x="12536193" y="11466801"/>
                  </a:lnTo>
                  <a:lnTo>
                    <a:pt x="12536193" y="11665984"/>
                  </a:lnTo>
                  <a:lnTo>
                    <a:pt x="12268096" y="11665984"/>
                  </a:lnTo>
                  <a:lnTo>
                    <a:pt x="12268096" y="199184"/>
                  </a:lnTo>
                  <a:lnTo>
                    <a:pt x="12536193" y="199184"/>
                  </a:lnTo>
                  <a:lnTo>
                    <a:pt x="12536193" y="398367"/>
                  </a:lnTo>
                  <a:lnTo>
                    <a:pt x="268096" y="398367"/>
                  </a:lnTo>
                  <a:close/>
                </a:path>
              </a:pathLst>
            </a:custGeom>
            <a:solidFill>
              <a:srgbClr val="437ECD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9347512" y="2777050"/>
            <a:ext cx="8235563" cy="5567001"/>
          </a:xfrm>
          <a:custGeom>
            <a:avLst/>
            <a:gdLst/>
            <a:ahLst/>
            <a:cxnLst/>
            <a:rect l="l" t="t" r="r" b="b"/>
            <a:pathLst>
              <a:path w="8235563" h="5567001">
                <a:moveTo>
                  <a:pt x="0" y="0"/>
                </a:moveTo>
                <a:lnTo>
                  <a:pt x="8235563" y="0"/>
                </a:lnTo>
                <a:lnTo>
                  <a:pt x="8235563" y="5567001"/>
                </a:lnTo>
                <a:lnTo>
                  <a:pt x="0" y="55670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663" b="-1165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225337" y="604837"/>
            <a:ext cx="4890825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319"/>
              </a:lnSpc>
              <a:spcBef>
                <a:spcPct val="0"/>
              </a:spcBef>
            </a:pPr>
            <a:r>
              <a:rPr lang="en-US" sz="6099">
                <a:solidFill>
                  <a:srgbClr val="437ECD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测试报告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9121140" y="-3589020"/>
            <a:ext cx="259239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版权：咦派胡言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4254460" y="12870180"/>
            <a:ext cx="259239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版权：咦派胡言</a:t>
            </a:r>
          </a:p>
        </p:txBody>
      </p:sp>
      <p:sp>
        <p:nvSpPr>
          <p:cNvPr id="15" name="Freeform 15"/>
          <p:cNvSpPr/>
          <p:nvPr/>
        </p:nvSpPr>
        <p:spPr>
          <a:xfrm flipH="1">
            <a:off x="7458864" y="652412"/>
            <a:ext cx="3777297" cy="3324021"/>
          </a:xfrm>
          <a:custGeom>
            <a:avLst/>
            <a:gdLst/>
            <a:ahLst/>
            <a:cxnLst/>
            <a:rect l="l" t="t" r="r" b="b"/>
            <a:pathLst>
              <a:path w="3777297" h="3324021">
                <a:moveTo>
                  <a:pt x="3777296" y="0"/>
                </a:moveTo>
                <a:lnTo>
                  <a:pt x="0" y="0"/>
                </a:lnTo>
                <a:lnTo>
                  <a:pt x="0" y="3324021"/>
                </a:lnTo>
                <a:lnTo>
                  <a:pt x="3777296" y="3324021"/>
                </a:lnTo>
                <a:lnTo>
                  <a:pt x="3777296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516958" y="941234"/>
            <a:ext cx="2771042" cy="1835815"/>
          </a:xfrm>
          <a:custGeom>
            <a:avLst/>
            <a:gdLst/>
            <a:ahLst/>
            <a:cxnLst/>
            <a:rect l="l" t="t" r="r" b="b"/>
            <a:pathLst>
              <a:path w="2771042" h="1835815">
                <a:moveTo>
                  <a:pt x="0" y="0"/>
                </a:moveTo>
                <a:lnTo>
                  <a:pt x="2771042" y="0"/>
                </a:lnTo>
                <a:lnTo>
                  <a:pt x="2771042" y="1835816"/>
                </a:lnTo>
                <a:lnTo>
                  <a:pt x="0" y="18358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28151" y="2927483"/>
            <a:ext cx="7389294" cy="4692717"/>
            <a:chOff x="0" y="0"/>
            <a:chExt cx="9852392" cy="62569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852406" cy="6256909"/>
            </a:xfrm>
            <a:custGeom>
              <a:avLst/>
              <a:gdLst/>
              <a:ahLst/>
              <a:cxnLst/>
              <a:rect l="l" t="t" r="r" b="b"/>
              <a:pathLst>
                <a:path w="9852406" h="6256909">
                  <a:moveTo>
                    <a:pt x="127000" y="0"/>
                  </a:moveTo>
                  <a:lnTo>
                    <a:pt x="9725406" y="0"/>
                  </a:lnTo>
                  <a:cubicBezTo>
                    <a:pt x="9795511" y="0"/>
                    <a:pt x="9852406" y="56896"/>
                    <a:pt x="9852406" y="127000"/>
                  </a:cubicBezTo>
                  <a:lnTo>
                    <a:pt x="9852406" y="6129909"/>
                  </a:lnTo>
                  <a:cubicBezTo>
                    <a:pt x="9852406" y="6200013"/>
                    <a:pt x="9795511" y="6256909"/>
                    <a:pt x="9725406" y="6256909"/>
                  </a:cubicBezTo>
                  <a:lnTo>
                    <a:pt x="127000" y="6256909"/>
                  </a:lnTo>
                  <a:cubicBezTo>
                    <a:pt x="56896" y="6256909"/>
                    <a:pt x="0" y="6200013"/>
                    <a:pt x="0" y="6129909"/>
                  </a:cubicBezTo>
                  <a:lnTo>
                    <a:pt x="0" y="127000"/>
                  </a:lnTo>
                  <a:cubicBezTo>
                    <a:pt x="0" y="56896"/>
                    <a:pt x="56896" y="0"/>
                    <a:pt x="127000" y="0"/>
                  </a:cubicBezTo>
                  <a:moveTo>
                    <a:pt x="127000" y="254000"/>
                  </a:moveTo>
                  <a:lnTo>
                    <a:pt x="127000" y="127000"/>
                  </a:lnTo>
                  <a:lnTo>
                    <a:pt x="254000" y="127000"/>
                  </a:lnTo>
                  <a:lnTo>
                    <a:pt x="254000" y="6129909"/>
                  </a:lnTo>
                  <a:lnTo>
                    <a:pt x="127000" y="6129909"/>
                  </a:lnTo>
                  <a:lnTo>
                    <a:pt x="127000" y="6002909"/>
                  </a:lnTo>
                  <a:lnTo>
                    <a:pt x="9725406" y="6002909"/>
                  </a:lnTo>
                  <a:lnTo>
                    <a:pt x="9725406" y="6129909"/>
                  </a:lnTo>
                  <a:lnTo>
                    <a:pt x="9598406" y="6129909"/>
                  </a:lnTo>
                  <a:lnTo>
                    <a:pt x="9598406" y="127000"/>
                  </a:lnTo>
                  <a:lnTo>
                    <a:pt x="9725406" y="127000"/>
                  </a:lnTo>
                  <a:lnTo>
                    <a:pt x="9725406" y="254000"/>
                  </a:lnTo>
                  <a:lnTo>
                    <a:pt x="127000" y="254000"/>
                  </a:lnTo>
                  <a:close/>
                </a:path>
              </a:pathLst>
            </a:custGeom>
            <a:solidFill>
              <a:srgbClr val="437EC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380801" y="4057703"/>
            <a:ext cx="13483993" cy="2432277"/>
            <a:chOff x="0" y="0"/>
            <a:chExt cx="3551340" cy="640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551340" cy="640600"/>
            </a:xfrm>
            <a:custGeom>
              <a:avLst/>
              <a:gdLst/>
              <a:ahLst/>
              <a:cxnLst/>
              <a:rect l="l" t="t" r="r" b="b"/>
              <a:pathLst>
                <a:path w="3551340" h="640600">
                  <a:moveTo>
                    <a:pt x="0" y="0"/>
                  </a:moveTo>
                  <a:lnTo>
                    <a:pt x="3551340" y="0"/>
                  </a:lnTo>
                  <a:lnTo>
                    <a:pt x="3551340" y="640600"/>
                  </a:lnTo>
                  <a:lnTo>
                    <a:pt x="0" y="640600"/>
                  </a:lnTo>
                  <a:close/>
                </a:path>
              </a:pathLst>
            </a:custGeom>
            <a:solidFill>
              <a:srgbClr val="CDE1F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3551340" cy="650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7758480" y="2009575"/>
            <a:ext cx="2771042" cy="1835815"/>
          </a:xfrm>
          <a:custGeom>
            <a:avLst/>
            <a:gdLst/>
            <a:ahLst/>
            <a:cxnLst/>
            <a:rect l="l" t="t" r="r" b="b"/>
            <a:pathLst>
              <a:path w="2771042" h="1835815">
                <a:moveTo>
                  <a:pt x="0" y="0"/>
                </a:moveTo>
                <a:lnTo>
                  <a:pt x="2771042" y="0"/>
                </a:lnTo>
                <a:lnTo>
                  <a:pt x="2771042" y="1835815"/>
                </a:lnTo>
                <a:lnTo>
                  <a:pt x="0" y="18358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9121140" y="-3589020"/>
            <a:ext cx="259239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版权：咦派胡言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254460" y="12870180"/>
            <a:ext cx="259239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版权：咦派胡言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39529" y="3902540"/>
            <a:ext cx="14966537" cy="245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17"/>
              </a:lnSpc>
            </a:pPr>
            <a:r>
              <a:rPr lang="en-US" sz="16097">
                <a:solidFill>
                  <a:srgbClr val="094595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用户体验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7031492" y="6962974"/>
            <a:ext cx="4225017" cy="1314451"/>
            <a:chOff x="0" y="0"/>
            <a:chExt cx="1112762" cy="3461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12762" cy="346193"/>
            </a:xfrm>
            <a:custGeom>
              <a:avLst/>
              <a:gdLst/>
              <a:ahLst/>
              <a:cxnLst/>
              <a:rect l="l" t="t" r="r" b="b"/>
              <a:pathLst>
                <a:path w="1112762" h="346193">
                  <a:moveTo>
                    <a:pt x="0" y="0"/>
                  </a:moveTo>
                  <a:lnTo>
                    <a:pt x="1112762" y="0"/>
                  </a:lnTo>
                  <a:lnTo>
                    <a:pt x="1112762" y="346193"/>
                  </a:lnTo>
                  <a:lnTo>
                    <a:pt x="0" y="346193"/>
                  </a:lnTo>
                  <a:close/>
                </a:path>
              </a:pathLst>
            </a:custGeom>
            <a:solidFill>
              <a:srgbClr val="CDE1F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1112762" cy="3557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156839" y="7143950"/>
            <a:ext cx="3931917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437ECD"/>
                </a:solidFill>
                <a:latin typeface="Arimo"/>
                <a:ea typeface="Arimo"/>
                <a:cs typeface="Arimo"/>
                <a:sym typeface="Arimo"/>
              </a:rPr>
              <a:t>PART TWO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16909434" y="934616"/>
            <a:ext cx="157762" cy="541969"/>
            <a:chOff x="0" y="0"/>
            <a:chExt cx="210350" cy="72262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10312" cy="722630"/>
            </a:xfrm>
            <a:custGeom>
              <a:avLst/>
              <a:gdLst/>
              <a:ahLst/>
              <a:cxnLst/>
              <a:rect l="l" t="t" r="r" b="b"/>
              <a:pathLst>
                <a:path w="210312" h="722630">
                  <a:moveTo>
                    <a:pt x="0" y="0"/>
                  </a:moveTo>
                  <a:lnTo>
                    <a:pt x="210312" y="0"/>
                  </a:lnTo>
                  <a:lnTo>
                    <a:pt x="210312" y="722630"/>
                  </a:lnTo>
                  <a:lnTo>
                    <a:pt x="0" y="7226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9663" y="652412"/>
            <a:ext cx="116946" cy="752576"/>
            <a:chOff x="0" y="0"/>
            <a:chExt cx="114300" cy="7355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4300" cy="735584"/>
            </a:xfrm>
            <a:custGeom>
              <a:avLst/>
              <a:gdLst/>
              <a:ahLst/>
              <a:cxnLst/>
              <a:rect l="l" t="t" r="r" b="b"/>
              <a:pathLst>
                <a:path w="114300" h="735584">
                  <a:moveTo>
                    <a:pt x="0" y="0"/>
                  </a:moveTo>
                  <a:lnTo>
                    <a:pt x="114300" y="0"/>
                  </a:lnTo>
                  <a:lnTo>
                    <a:pt x="114300" y="735584"/>
                  </a:lnTo>
                  <a:lnTo>
                    <a:pt x="0" y="73558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2651004"/>
            <a:ext cx="6505562" cy="6400500"/>
            <a:chOff x="0" y="0"/>
            <a:chExt cx="8674083" cy="8534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674050" cy="8534019"/>
            </a:xfrm>
            <a:custGeom>
              <a:avLst/>
              <a:gdLst/>
              <a:ahLst/>
              <a:cxnLst/>
              <a:rect l="l" t="t" r="r" b="b"/>
              <a:pathLst>
                <a:path w="8674050" h="8534019">
                  <a:moveTo>
                    <a:pt x="106763" y="0"/>
                  </a:moveTo>
                  <a:lnTo>
                    <a:pt x="8567286" y="0"/>
                  </a:lnTo>
                  <a:cubicBezTo>
                    <a:pt x="8626220" y="0"/>
                    <a:pt x="8674050" y="56896"/>
                    <a:pt x="8674050" y="127000"/>
                  </a:cubicBezTo>
                  <a:lnTo>
                    <a:pt x="8674050" y="8407019"/>
                  </a:lnTo>
                  <a:cubicBezTo>
                    <a:pt x="8674050" y="8477123"/>
                    <a:pt x="8626220" y="8534019"/>
                    <a:pt x="8567286" y="8534019"/>
                  </a:cubicBezTo>
                  <a:lnTo>
                    <a:pt x="106763" y="8534019"/>
                  </a:lnTo>
                  <a:cubicBezTo>
                    <a:pt x="47830" y="8534019"/>
                    <a:pt x="0" y="8477123"/>
                    <a:pt x="0" y="8407019"/>
                  </a:cubicBezTo>
                  <a:lnTo>
                    <a:pt x="0" y="127000"/>
                  </a:lnTo>
                  <a:cubicBezTo>
                    <a:pt x="0" y="56896"/>
                    <a:pt x="47830" y="0"/>
                    <a:pt x="106763" y="0"/>
                  </a:cubicBezTo>
                  <a:moveTo>
                    <a:pt x="106763" y="254000"/>
                  </a:moveTo>
                  <a:lnTo>
                    <a:pt x="106763" y="127000"/>
                  </a:lnTo>
                  <a:lnTo>
                    <a:pt x="213526" y="127000"/>
                  </a:lnTo>
                  <a:lnTo>
                    <a:pt x="213526" y="8407019"/>
                  </a:lnTo>
                  <a:lnTo>
                    <a:pt x="106763" y="8407019"/>
                  </a:lnTo>
                  <a:lnTo>
                    <a:pt x="106763" y="8280019"/>
                  </a:lnTo>
                  <a:lnTo>
                    <a:pt x="8567286" y="8280019"/>
                  </a:lnTo>
                  <a:lnTo>
                    <a:pt x="8567286" y="8407019"/>
                  </a:lnTo>
                  <a:lnTo>
                    <a:pt x="8460524" y="8407019"/>
                  </a:lnTo>
                  <a:lnTo>
                    <a:pt x="8460524" y="127000"/>
                  </a:lnTo>
                  <a:lnTo>
                    <a:pt x="8567286" y="127000"/>
                  </a:lnTo>
                  <a:lnTo>
                    <a:pt x="8567286" y="254000"/>
                  </a:lnTo>
                  <a:lnTo>
                    <a:pt x="106763" y="254000"/>
                  </a:lnTo>
                  <a:close/>
                </a:path>
              </a:pathLst>
            </a:custGeom>
            <a:solidFill>
              <a:srgbClr val="437ECD"/>
            </a:solidFill>
          </p:spPr>
        </p:sp>
      </p:grpSp>
      <p:sp>
        <p:nvSpPr>
          <p:cNvPr id="6" name="Freeform 6"/>
          <p:cNvSpPr/>
          <p:nvPr/>
        </p:nvSpPr>
        <p:spPr>
          <a:xfrm flipH="1">
            <a:off x="-721493" y="2714474"/>
            <a:ext cx="6837655" cy="5589783"/>
          </a:xfrm>
          <a:custGeom>
            <a:avLst/>
            <a:gdLst/>
            <a:ahLst/>
            <a:cxnLst/>
            <a:rect l="l" t="t" r="r" b="b"/>
            <a:pathLst>
              <a:path w="6837655" h="5589783">
                <a:moveTo>
                  <a:pt x="6837655" y="0"/>
                </a:moveTo>
                <a:lnTo>
                  <a:pt x="0" y="0"/>
                </a:lnTo>
                <a:lnTo>
                  <a:pt x="0" y="5589782"/>
                </a:lnTo>
                <a:lnTo>
                  <a:pt x="6837655" y="5589782"/>
                </a:lnTo>
                <a:lnTo>
                  <a:pt x="6837655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677012" y="652412"/>
            <a:ext cx="9144059" cy="9125498"/>
          </a:xfrm>
          <a:custGeom>
            <a:avLst/>
            <a:gdLst/>
            <a:ahLst/>
            <a:cxnLst/>
            <a:rect l="l" t="t" r="r" b="b"/>
            <a:pathLst>
              <a:path w="9144059" h="9125498">
                <a:moveTo>
                  <a:pt x="0" y="0"/>
                </a:moveTo>
                <a:lnTo>
                  <a:pt x="9144059" y="0"/>
                </a:lnTo>
                <a:lnTo>
                  <a:pt x="9144059" y="9125498"/>
                </a:lnTo>
                <a:lnTo>
                  <a:pt x="0" y="91254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5" t="-365" r="-3278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9121140" y="-3589020"/>
            <a:ext cx="259239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版权：咦派胡言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5337" y="614362"/>
            <a:ext cx="4890825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437ECD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用户体验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9663" y="652412"/>
            <a:ext cx="116946" cy="752576"/>
            <a:chOff x="0" y="0"/>
            <a:chExt cx="114300" cy="7355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4300" cy="735584"/>
            </a:xfrm>
            <a:custGeom>
              <a:avLst/>
              <a:gdLst/>
              <a:ahLst/>
              <a:cxnLst/>
              <a:rect l="l" t="t" r="r" b="b"/>
              <a:pathLst>
                <a:path w="114300" h="735584">
                  <a:moveTo>
                    <a:pt x="0" y="0"/>
                  </a:moveTo>
                  <a:lnTo>
                    <a:pt x="114300" y="0"/>
                  </a:lnTo>
                  <a:lnTo>
                    <a:pt x="114300" y="735584"/>
                  </a:lnTo>
                  <a:lnTo>
                    <a:pt x="0" y="73558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2651004"/>
            <a:ext cx="6505562" cy="6400500"/>
            <a:chOff x="0" y="0"/>
            <a:chExt cx="8674083" cy="8534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674050" cy="8534019"/>
            </a:xfrm>
            <a:custGeom>
              <a:avLst/>
              <a:gdLst/>
              <a:ahLst/>
              <a:cxnLst/>
              <a:rect l="l" t="t" r="r" b="b"/>
              <a:pathLst>
                <a:path w="8674050" h="8534019">
                  <a:moveTo>
                    <a:pt x="106763" y="0"/>
                  </a:moveTo>
                  <a:lnTo>
                    <a:pt x="8567286" y="0"/>
                  </a:lnTo>
                  <a:cubicBezTo>
                    <a:pt x="8626220" y="0"/>
                    <a:pt x="8674050" y="56896"/>
                    <a:pt x="8674050" y="127000"/>
                  </a:cubicBezTo>
                  <a:lnTo>
                    <a:pt x="8674050" y="8407019"/>
                  </a:lnTo>
                  <a:cubicBezTo>
                    <a:pt x="8674050" y="8477123"/>
                    <a:pt x="8626220" y="8534019"/>
                    <a:pt x="8567286" y="8534019"/>
                  </a:cubicBezTo>
                  <a:lnTo>
                    <a:pt x="106763" y="8534019"/>
                  </a:lnTo>
                  <a:cubicBezTo>
                    <a:pt x="47830" y="8534019"/>
                    <a:pt x="0" y="8477123"/>
                    <a:pt x="0" y="8407019"/>
                  </a:cubicBezTo>
                  <a:lnTo>
                    <a:pt x="0" y="127000"/>
                  </a:lnTo>
                  <a:cubicBezTo>
                    <a:pt x="0" y="56896"/>
                    <a:pt x="47830" y="0"/>
                    <a:pt x="106763" y="0"/>
                  </a:cubicBezTo>
                  <a:moveTo>
                    <a:pt x="106763" y="254000"/>
                  </a:moveTo>
                  <a:lnTo>
                    <a:pt x="106763" y="127000"/>
                  </a:lnTo>
                  <a:lnTo>
                    <a:pt x="213526" y="127000"/>
                  </a:lnTo>
                  <a:lnTo>
                    <a:pt x="213526" y="8407019"/>
                  </a:lnTo>
                  <a:lnTo>
                    <a:pt x="106763" y="8407019"/>
                  </a:lnTo>
                  <a:lnTo>
                    <a:pt x="106763" y="8280019"/>
                  </a:lnTo>
                  <a:lnTo>
                    <a:pt x="8567286" y="8280019"/>
                  </a:lnTo>
                  <a:lnTo>
                    <a:pt x="8567286" y="8407019"/>
                  </a:lnTo>
                  <a:lnTo>
                    <a:pt x="8460524" y="8407019"/>
                  </a:lnTo>
                  <a:lnTo>
                    <a:pt x="8460524" y="127000"/>
                  </a:lnTo>
                  <a:lnTo>
                    <a:pt x="8567286" y="127000"/>
                  </a:lnTo>
                  <a:lnTo>
                    <a:pt x="8567286" y="254000"/>
                  </a:lnTo>
                  <a:lnTo>
                    <a:pt x="106763" y="254000"/>
                  </a:lnTo>
                  <a:close/>
                </a:path>
              </a:pathLst>
            </a:custGeom>
            <a:solidFill>
              <a:srgbClr val="437ECD"/>
            </a:solidFill>
          </p:spPr>
        </p:sp>
      </p:grpSp>
      <p:sp>
        <p:nvSpPr>
          <p:cNvPr id="6" name="Freeform 6"/>
          <p:cNvSpPr/>
          <p:nvPr/>
        </p:nvSpPr>
        <p:spPr>
          <a:xfrm flipH="1">
            <a:off x="-721493" y="2714474"/>
            <a:ext cx="6837655" cy="5589783"/>
          </a:xfrm>
          <a:custGeom>
            <a:avLst/>
            <a:gdLst/>
            <a:ahLst/>
            <a:cxnLst/>
            <a:rect l="l" t="t" r="r" b="b"/>
            <a:pathLst>
              <a:path w="6837655" h="5589783">
                <a:moveTo>
                  <a:pt x="6837655" y="0"/>
                </a:moveTo>
                <a:lnTo>
                  <a:pt x="0" y="0"/>
                </a:lnTo>
                <a:lnTo>
                  <a:pt x="0" y="5589782"/>
                </a:lnTo>
                <a:lnTo>
                  <a:pt x="6837655" y="5589782"/>
                </a:lnTo>
                <a:lnTo>
                  <a:pt x="6837655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677012" y="0"/>
            <a:ext cx="9138816" cy="10482747"/>
          </a:xfrm>
          <a:custGeom>
            <a:avLst/>
            <a:gdLst/>
            <a:ahLst/>
            <a:cxnLst/>
            <a:rect l="l" t="t" r="r" b="b"/>
            <a:pathLst>
              <a:path w="9138816" h="10482747">
                <a:moveTo>
                  <a:pt x="0" y="0"/>
                </a:moveTo>
                <a:lnTo>
                  <a:pt x="9138816" y="0"/>
                </a:lnTo>
                <a:lnTo>
                  <a:pt x="9138816" y="10482747"/>
                </a:lnTo>
                <a:lnTo>
                  <a:pt x="0" y="104827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84" r="-168" b="-1155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9121140" y="-3589020"/>
            <a:ext cx="259239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版权：咦派胡言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5337" y="614362"/>
            <a:ext cx="4890825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437ECD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用户体验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28151" y="2927483"/>
            <a:ext cx="7389294" cy="4692717"/>
            <a:chOff x="0" y="0"/>
            <a:chExt cx="9852392" cy="62569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852406" cy="6256909"/>
            </a:xfrm>
            <a:custGeom>
              <a:avLst/>
              <a:gdLst/>
              <a:ahLst/>
              <a:cxnLst/>
              <a:rect l="l" t="t" r="r" b="b"/>
              <a:pathLst>
                <a:path w="9852406" h="6256909">
                  <a:moveTo>
                    <a:pt x="127000" y="0"/>
                  </a:moveTo>
                  <a:lnTo>
                    <a:pt x="9725406" y="0"/>
                  </a:lnTo>
                  <a:cubicBezTo>
                    <a:pt x="9795511" y="0"/>
                    <a:pt x="9852406" y="56896"/>
                    <a:pt x="9852406" y="127000"/>
                  </a:cubicBezTo>
                  <a:lnTo>
                    <a:pt x="9852406" y="6129909"/>
                  </a:lnTo>
                  <a:cubicBezTo>
                    <a:pt x="9852406" y="6200013"/>
                    <a:pt x="9795511" y="6256909"/>
                    <a:pt x="9725406" y="6256909"/>
                  </a:cubicBezTo>
                  <a:lnTo>
                    <a:pt x="127000" y="6256909"/>
                  </a:lnTo>
                  <a:cubicBezTo>
                    <a:pt x="56896" y="6256909"/>
                    <a:pt x="0" y="6200013"/>
                    <a:pt x="0" y="6129909"/>
                  </a:cubicBezTo>
                  <a:lnTo>
                    <a:pt x="0" y="127000"/>
                  </a:lnTo>
                  <a:cubicBezTo>
                    <a:pt x="0" y="56896"/>
                    <a:pt x="56896" y="0"/>
                    <a:pt x="127000" y="0"/>
                  </a:cubicBezTo>
                  <a:moveTo>
                    <a:pt x="127000" y="254000"/>
                  </a:moveTo>
                  <a:lnTo>
                    <a:pt x="127000" y="127000"/>
                  </a:lnTo>
                  <a:lnTo>
                    <a:pt x="254000" y="127000"/>
                  </a:lnTo>
                  <a:lnTo>
                    <a:pt x="254000" y="6129909"/>
                  </a:lnTo>
                  <a:lnTo>
                    <a:pt x="127000" y="6129909"/>
                  </a:lnTo>
                  <a:lnTo>
                    <a:pt x="127000" y="6002909"/>
                  </a:lnTo>
                  <a:lnTo>
                    <a:pt x="9725406" y="6002909"/>
                  </a:lnTo>
                  <a:lnTo>
                    <a:pt x="9725406" y="6129909"/>
                  </a:lnTo>
                  <a:lnTo>
                    <a:pt x="9598406" y="6129909"/>
                  </a:lnTo>
                  <a:lnTo>
                    <a:pt x="9598406" y="127000"/>
                  </a:lnTo>
                  <a:lnTo>
                    <a:pt x="9725406" y="127000"/>
                  </a:lnTo>
                  <a:lnTo>
                    <a:pt x="9725406" y="254000"/>
                  </a:lnTo>
                  <a:lnTo>
                    <a:pt x="127000" y="254000"/>
                  </a:lnTo>
                  <a:close/>
                </a:path>
              </a:pathLst>
            </a:custGeom>
            <a:solidFill>
              <a:srgbClr val="437EC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380801" y="4057703"/>
            <a:ext cx="13483993" cy="2432277"/>
            <a:chOff x="0" y="0"/>
            <a:chExt cx="3551340" cy="640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551340" cy="640600"/>
            </a:xfrm>
            <a:custGeom>
              <a:avLst/>
              <a:gdLst/>
              <a:ahLst/>
              <a:cxnLst/>
              <a:rect l="l" t="t" r="r" b="b"/>
              <a:pathLst>
                <a:path w="3551340" h="640600">
                  <a:moveTo>
                    <a:pt x="0" y="0"/>
                  </a:moveTo>
                  <a:lnTo>
                    <a:pt x="3551340" y="0"/>
                  </a:lnTo>
                  <a:lnTo>
                    <a:pt x="3551340" y="640600"/>
                  </a:lnTo>
                  <a:lnTo>
                    <a:pt x="0" y="640600"/>
                  </a:lnTo>
                  <a:close/>
                </a:path>
              </a:pathLst>
            </a:custGeom>
            <a:solidFill>
              <a:srgbClr val="CDE1F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3551340" cy="650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7758480" y="2009575"/>
            <a:ext cx="2771042" cy="1835815"/>
          </a:xfrm>
          <a:custGeom>
            <a:avLst/>
            <a:gdLst/>
            <a:ahLst/>
            <a:cxnLst/>
            <a:rect l="l" t="t" r="r" b="b"/>
            <a:pathLst>
              <a:path w="2771042" h="1835815">
                <a:moveTo>
                  <a:pt x="0" y="0"/>
                </a:moveTo>
                <a:lnTo>
                  <a:pt x="2771042" y="0"/>
                </a:lnTo>
                <a:lnTo>
                  <a:pt x="2771042" y="1835815"/>
                </a:lnTo>
                <a:lnTo>
                  <a:pt x="0" y="18358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9121140" y="-3589020"/>
            <a:ext cx="259239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版权：咦派胡言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254460" y="12870180"/>
            <a:ext cx="259239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版权：咦派胡言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39529" y="3902540"/>
            <a:ext cx="14966537" cy="245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17"/>
              </a:lnSpc>
            </a:pPr>
            <a:r>
              <a:rPr lang="en-US" sz="16097">
                <a:solidFill>
                  <a:srgbClr val="094595"/>
                </a:solidFill>
                <a:latin typeface="字由点字典黑 65J"/>
                <a:ea typeface="字由点字典黑 65J"/>
                <a:cs typeface="字由点字典黑 65J"/>
                <a:sym typeface="字由点字典黑 65J"/>
              </a:rPr>
              <a:t>成果展示</a:t>
            </a:r>
          </a:p>
        </p:txBody>
      </p:sp>
      <p:grpSp>
        <p:nvGrpSpPr>
          <p:cNvPr id="11" name="Group 11"/>
          <p:cNvGrpSpPr/>
          <p:nvPr/>
        </p:nvGrpSpPr>
        <p:grpSpPr>
          <a:xfrm rot="-5400000">
            <a:off x="16909434" y="925091"/>
            <a:ext cx="157762" cy="541969"/>
            <a:chOff x="0" y="0"/>
            <a:chExt cx="210350" cy="72262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0312" cy="722630"/>
            </a:xfrm>
            <a:custGeom>
              <a:avLst/>
              <a:gdLst/>
              <a:ahLst/>
              <a:cxnLst/>
              <a:rect l="l" t="t" r="r" b="b"/>
              <a:pathLst>
                <a:path w="210312" h="722630">
                  <a:moveTo>
                    <a:pt x="0" y="0"/>
                  </a:moveTo>
                  <a:lnTo>
                    <a:pt x="210312" y="0"/>
                  </a:lnTo>
                  <a:lnTo>
                    <a:pt x="210312" y="722630"/>
                  </a:lnTo>
                  <a:lnTo>
                    <a:pt x="0" y="7226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</Words>
  <Application>Microsoft Office PowerPoint</Application>
  <PresentationFormat>自定义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字由点字典黑 65J</vt:lpstr>
      <vt:lpstr>Arimo Bold</vt:lpstr>
      <vt:lpstr>Arial</vt:lpstr>
      <vt:lpstr>Calibri</vt:lpstr>
      <vt:lpstr>Arimo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测试报告</dc:title>
  <cp:lastModifiedBy>濡源 葛</cp:lastModifiedBy>
  <cp:revision>2</cp:revision>
  <dcterms:created xsi:type="dcterms:W3CDTF">2006-08-16T00:00:00Z</dcterms:created>
  <dcterms:modified xsi:type="dcterms:W3CDTF">2024-12-18T09:45:31Z</dcterms:modified>
  <dc:identifier>DAGZm91_hAY</dc:identifier>
</cp:coreProperties>
</file>