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5CC8-5AF7-4701-ACEA-2D7F8D037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6E8A7-21EF-412C-BB10-15A93DB6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3153F-6C5C-48C6-A46F-D3559E6F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4DB13-9F44-4849-9F30-2313DCBD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B4784-58CB-472D-83EB-759CBDB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49C0-3A62-4F53-9661-438BE37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82D8B-D65C-4924-8486-C427AF25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68819-C818-44E9-B9B3-C07C4056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BD3BD-8BF1-46E5-8C61-F78270FE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45B66-086E-48B5-9488-27BB7150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829FE8-2586-40CD-84CA-B06A57A0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1AA1D-C9BB-4CFA-AB84-BDF6F6058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28913-B1FD-4FBA-9EFF-D32CDB6E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7E1B2-8318-4A29-9C03-50CE4C1D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C4919-B9CF-4CE3-AFE1-3491D032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386C2-B216-49A5-A3EA-3A36679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B13D8-D8EF-48F0-A78D-4D5379D8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0DF8-9B27-4939-B0DE-4021611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4E7E9-5686-458B-B69F-76F17D5E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463C5-4B60-413B-86A0-8F091421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9817-D192-4C7D-BE72-509DF5CF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05541-91F9-432F-8041-6AC389CF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C9719-C05B-4010-B00B-FE48A058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56CC8-01CE-4A18-82FC-AA4676F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B823F-A8A4-4C0E-A1C9-5029FB34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56BA-A321-4D40-99C5-9874716B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11E2-2C62-4F92-B8BE-3293092BF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E1E09-48E8-42BB-8A8C-0107B22D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76E3A5-4054-4503-AA83-5E64BB49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2C122-457C-4457-BB8C-2311943E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2F703-D35B-408E-BB40-C905D423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B5C93-5E9E-4083-AABB-9E973F2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29B8B-A0F7-47A5-9932-238DACA5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65A889-EAA1-43D6-A5B5-3A055AB5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1C698-9B28-438D-9544-E2DFD0DA9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727AC-9041-4428-A5DA-B6B589770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D4751-DC60-423E-B901-5398354E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616E5F-D0C0-44E1-88A5-E3934A1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274B1-A977-4440-A56E-DE477E85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1DDA-526C-41CF-896A-B0617F71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E3FE1E-F9D8-4EBF-BE52-698636A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92A00-B869-4425-A8A8-E6E2708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41A0E-F980-41DB-B581-42297863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7AF7C-0A27-4A31-8AA8-C6354FE9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CCC6A-5B74-45A6-8F32-06FA11B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5454C-7841-4B8C-8996-B0DABC19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8C3F-A64F-4CDA-98F5-C4D03FC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A979-E507-46EF-ABD8-CC74C9FF5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EA167-275F-41B0-AFCB-18545074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8BF2-EC43-4279-8A1E-612895B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EF03C-3E67-4645-A6D9-116FD933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6501E-6680-4126-9C07-1DA6C2EF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09B85-DA5C-4992-846B-3DDE8A94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339DA6-8677-4349-BEE6-76585E21A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C157F-F964-4C5E-BBD8-BB421992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4BD83-2AF4-4340-A6AE-16FEEF7A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D9858-224F-4F5A-8830-22B336E7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4B9E7-C395-4A5B-8DF2-BFDCB60B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9299D8-2E6A-46EE-9B43-B7DC18D8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1A8FE-F3B0-456B-9212-62E78EF5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6357A-04D7-4983-A872-02CB3845F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3DB-2914-41AD-ADAB-C396E143A1E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E10F7-09F3-4A85-88E2-90243C4B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48728-0CC0-47E0-BBCE-6E83CD7D2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937B-D1FD-4005-9152-E3F0EADCC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77AFE-C2E0-4C63-887C-7A3A51BAE382}"/>
              </a:ext>
            </a:extLst>
          </p:cNvPr>
          <p:cNvSpPr/>
          <p:nvPr/>
        </p:nvSpPr>
        <p:spPr>
          <a:xfrm>
            <a:off x="135251" y="0"/>
            <a:ext cx="1205674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4D2A27-C8C9-4A97-96F1-A354164C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3373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F8E775-CBC7-499A-A23F-5875305E7165}"/>
              </a:ext>
            </a:extLst>
          </p:cNvPr>
          <p:cNvSpPr txBox="1"/>
          <p:nvPr/>
        </p:nvSpPr>
        <p:spPr>
          <a:xfrm>
            <a:off x="9501809" y="21866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C04E51-C17F-455D-A74E-695C4871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42" y="1955776"/>
            <a:ext cx="726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SC"/>
              </a:rPr>
              <a:t>1.1 开始页面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SC"/>
              </a:rPr>
              <a:t>在APP打开后显示该页面，包含一个侧拉框，一个搜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SC"/>
              </a:rPr>
              <a:t>索框，图片登录和图片管理的功能性按钮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5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77AFE-C2E0-4C63-887C-7A3A51BAE3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8E775-CBC7-499A-A23F-5875305E7165}"/>
              </a:ext>
            </a:extLst>
          </p:cNvPr>
          <p:cNvSpPr txBox="1"/>
          <p:nvPr/>
        </p:nvSpPr>
        <p:spPr>
          <a:xfrm>
            <a:off x="9501809" y="21866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C04E51-C17F-455D-A74E-695C4871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42" y="1771111"/>
            <a:ext cx="72660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侧拉框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ingFang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包含设置，帮助，关于我们的选项内容折叠于侧拉框，在用户首次点击侧拉框图标后展开，用户执行其他操作后折叠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DADD21-F029-496E-9C5B-655B39CA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77AFE-C2E0-4C63-887C-7A3A51BAE3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8E775-CBC7-499A-A23F-5875305E7165}"/>
              </a:ext>
            </a:extLst>
          </p:cNvPr>
          <p:cNvSpPr txBox="1"/>
          <p:nvPr/>
        </p:nvSpPr>
        <p:spPr>
          <a:xfrm>
            <a:off x="9501809" y="21866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C04E51-C17F-455D-A74E-695C4871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42" y="1771111"/>
            <a:ext cx="72660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1.3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图片索引页面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ingFang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通过搜索或图片管理进入这一页面，搜索时图片将按与关键词的关联度排序，图片管理将按默认排序方式排序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41D20-0FC2-427A-AAE4-DCD2CE0D8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4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77AFE-C2E0-4C63-887C-7A3A51BAE3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8E775-CBC7-499A-A23F-5875305E7165}"/>
              </a:ext>
            </a:extLst>
          </p:cNvPr>
          <p:cNvSpPr txBox="1"/>
          <p:nvPr/>
        </p:nvSpPr>
        <p:spPr>
          <a:xfrm>
            <a:off x="9501809" y="21866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C04E51-C17F-455D-A74E-695C4871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42" y="1955776"/>
            <a:ext cx="726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1.4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放大显示索引图片页面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ingFang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在上一页面中点击任何图片进入此页面，并对其进行全屏查看，关键词编辑与分享操作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563C3-2953-49C0-88EB-66253709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77AFE-C2E0-4C63-887C-7A3A51BAE3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8E775-CBC7-499A-A23F-5875305E7165}"/>
              </a:ext>
            </a:extLst>
          </p:cNvPr>
          <p:cNvSpPr txBox="1"/>
          <p:nvPr/>
        </p:nvSpPr>
        <p:spPr>
          <a:xfrm>
            <a:off x="9501809" y="21866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C04E51-C17F-455D-A74E-695C4871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42" y="1955776"/>
            <a:ext cx="726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1.5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图片登录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ingFang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在图片登录中，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PingFangSC"/>
              </a:rPr>
              <a:t>将打开相册并让用户选定导入的图片，导入后对图片进行处理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F02A4E-C8C0-46EA-941A-92907B45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446EB6-FE0E-45CF-8132-C15350341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38" y="0"/>
            <a:ext cx="8419723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DFE4CE-F6B3-4723-BC7F-438335AF4B3F}"/>
              </a:ext>
            </a:extLst>
          </p:cNvPr>
          <p:cNvCxnSpPr/>
          <p:nvPr/>
        </p:nvCxnSpPr>
        <p:spPr>
          <a:xfrm flipH="1">
            <a:off x="3525078" y="649357"/>
            <a:ext cx="79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4DB51B-5D31-4F4E-A8A4-517499D3D4C0}"/>
              </a:ext>
            </a:extLst>
          </p:cNvPr>
          <p:cNvCxnSpPr/>
          <p:nvPr/>
        </p:nvCxnSpPr>
        <p:spPr>
          <a:xfrm>
            <a:off x="5526157" y="649357"/>
            <a:ext cx="82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3E63A1-8E84-42AF-BDB2-D2632BB1D264}"/>
              </a:ext>
            </a:extLst>
          </p:cNvPr>
          <p:cNvCxnSpPr/>
          <p:nvPr/>
        </p:nvCxnSpPr>
        <p:spPr>
          <a:xfrm>
            <a:off x="5526157" y="1066801"/>
            <a:ext cx="82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BF061B-60FF-4C0D-9E5D-1F286C71F3F4}"/>
              </a:ext>
            </a:extLst>
          </p:cNvPr>
          <p:cNvCxnSpPr/>
          <p:nvPr/>
        </p:nvCxnSpPr>
        <p:spPr>
          <a:xfrm>
            <a:off x="7540487" y="87464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F2F199-5A00-418D-8C97-C070E743EEEA}"/>
              </a:ext>
            </a:extLst>
          </p:cNvPr>
          <p:cNvCxnSpPr/>
          <p:nvPr/>
        </p:nvCxnSpPr>
        <p:spPr>
          <a:xfrm>
            <a:off x="5526157" y="874643"/>
            <a:ext cx="357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7CD92D-F3A2-4C90-882B-3960BA87C01E}"/>
              </a:ext>
            </a:extLst>
          </p:cNvPr>
          <p:cNvCxnSpPr/>
          <p:nvPr/>
        </p:nvCxnSpPr>
        <p:spPr>
          <a:xfrm>
            <a:off x="5883965" y="874643"/>
            <a:ext cx="0" cy="4108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404F26-C75A-4506-8A42-5E8F49225829}"/>
              </a:ext>
            </a:extLst>
          </p:cNvPr>
          <p:cNvCxnSpPr/>
          <p:nvPr/>
        </p:nvCxnSpPr>
        <p:spPr>
          <a:xfrm flipH="1">
            <a:off x="5526157" y="4996070"/>
            <a:ext cx="357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性感伯爵</dc:creator>
  <cp:lastModifiedBy>性感伯爵</cp:lastModifiedBy>
  <cp:revision>2</cp:revision>
  <dcterms:created xsi:type="dcterms:W3CDTF">2024-11-13T10:37:51Z</dcterms:created>
  <dcterms:modified xsi:type="dcterms:W3CDTF">2024-11-13T10:47:24Z</dcterms:modified>
</cp:coreProperties>
</file>