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39" r:id="rId3"/>
    <p:sldId id="664" r:id="rId4"/>
    <p:sldId id="643" r:id="rId5"/>
    <p:sldId id="642" r:id="rId6"/>
    <p:sldId id="669" r:id="rId7"/>
    <p:sldId id="670" r:id="rId8"/>
    <p:sldId id="650" r:id="rId9"/>
    <p:sldId id="666" r:id="rId10"/>
    <p:sldId id="671" r:id="rId11"/>
    <p:sldId id="665" r:id="rId12"/>
    <p:sldId id="667" r:id="rId13"/>
    <p:sldId id="672" r:id="rId14"/>
    <p:sldId id="652" r:id="rId15"/>
    <p:sldId id="668" r:id="rId16"/>
    <p:sldId id="673" r:id="rId17"/>
    <p:sldId id="674" r:id="rId18"/>
  </p:sldIdLst>
  <p:sldSz cx="12192000" cy="6858000"/>
  <p:notesSz cx="6858000" cy="9144000"/>
  <p:embeddedFontLst>
    <p:embeddedFont>
      <p:font typeface="微软雅黑 Light" panose="020B0300000000000000" pitchFamily="34" charset="-122"/>
      <p:regular r:id="rId22"/>
    </p:embeddedFont>
    <p:embeddedFont>
      <p:font typeface="微软雅黑" panose="020B0503020204020204" pitchFamily="34" charset="-122"/>
      <p:regular r:id="rId23"/>
    </p:embeddedFont>
    <p:embeddedFont>
      <p:font typeface="Arial Black" panose="020B0A04020102020204" charset="0"/>
      <p:bold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912B3ED7-30D0-44EE-A0D5-751049F4B74B}">
          <p14:sldIdLst>
            <p14:sldId id="639"/>
            <p14:sldId id="664"/>
          </p14:sldIdLst>
        </p14:section>
        <p14:section name="1" id="{1FEF745F-C575-47AD-BC95-9B93A57EDBF3}">
          <p14:sldIdLst>
            <p14:sldId id="643"/>
            <p14:sldId id="642"/>
            <p14:sldId id="669"/>
            <p14:sldId id="670"/>
          </p14:sldIdLst>
        </p14:section>
        <p14:section name="2" id="{8BC4FFB1-E2C5-45F6-BD96-01F9809A2B26}">
          <p14:sldIdLst>
            <p14:sldId id="650"/>
            <p14:sldId id="666"/>
            <p14:sldId id="671"/>
          </p14:sldIdLst>
        </p14:section>
        <p14:section name="3" id="{5D086D09-ABB3-43F4-89BC-723AF992E6D9}">
          <p14:sldIdLst>
            <p14:sldId id="665"/>
            <p14:sldId id="667"/>
            <p14:sldId id="672"/>
          </p14:sldIdLst>
        </p14:section>
        <p14:section name="4" id="{E1BFEC14-A286-4D88-A561-460A9FF62B6B}">
          <p14:sldIdLst>
            <p14:sldId id="652"/>
            <p14:sldId id="668"/>
            <p14:sldId id="673"/>
            <p14:sldId id="6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57B"/>
    <a:srgbClr val="222831"/>
    <a:srgbClr val="30475E"/>
    <a:srgbClr val="EEB500"/>
    <a:srgbClr val="BB191A"/>
    <a:srgbClr val="8D1113"/>
    <a:srgbClr val="98022F"/>
    <a:srgbClr val="E73563"/>
    <a:srgbClr val="DC2E5C"/>
    <a:srgbClr val="768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4" autoAdjust="0"/>
    <p:restoredTop sz="94660"/>
  </p:normalViewPr>
  <p:slideViewPr>
    <p:cSldViewPr snapToGrid="0">
      <p:cViewPr>
        <p:scale>
          <a:sx n="75" d="100"/>
          <a:sy n="75" d="100"/>
        </p:scale>
        <p:origin x="1402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4.xml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 userDrawn="1"/>
        </p:nvCxnSpPr>
        <p:spPr>
          <a:xfrm flipV="1">
            <a:off x="-333480" y="1915391"/>
            <a:ext cx="12858960" cy="21830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图形 9"/>
          <p:cNvGrpSpPr/>
          <p:nvPr userDrawn="1"/>
        </p:nvGrpSpPr>
        <p:grpSpPr>
          <a:xfrm>
            <a:off x="609600" y="514797"/>
            <a:ext cx="2517009" cy="342005"/>
            <a:chOff x="608429" y="444732"/>
            <a:chExt cx="2517009" cy="342005"/>
          </a:xfrm>
          <a:solidFill>
            <a:srgbClr val="C1A57B"/>
          </a:solidFill>
        </p:grpSpPr>
        <p:sp>
          <p:nvSpPr>
            <p:cNvPr id="22" name="任意多边形: 形状 21"/>
            <p:cNvSpPr/>
            <p:nvPr/>
          </p:nvSpPr>
          <p:spPr>
            <a:xfrm>
              <a:off x="608429" y="444732"/>
              <a:ext cx="833879" cy="342005"/>
            </a:xfrm>
            <a:custGeom>
              <a:avLst/>
              <a:gdLst>
                <a:gd name="connsiteX0" fmla="*/ 660245 w 833879"/>
                <a:gd name="connsiteY0" fmla="*/ 188519 h 342005"/>
                <a:gd name="connsiteX1" fmla="*/ 597611 w 833879"/>
                <a:gd name="connsiteY1" fmla="*/ 251521 h 342005"/>
                <a:gd name="connsiteX2" fmla="*/ 598657 w 833879"/>
                <a:gd name="connsiteY2" fmla="*/ 263045 h 342005"/>
                <a:gd name="connsiteX3" fmla="*/ 700947 w 833879"/>
                <a:gd name="connsiteY3" fmla="*/ 203636 h 342005"/>
                <a:gd name="connsiteX4" fmla="*/ 660245 w 833879"/>
                <a:gd name="connsiteY4" fmla="*/ 188519 h 342005"/>
                <a:gd name="connsiteX5" fmla="*/ 372141 w 833879"/>
                <a:gd name="connsiteY5" fmla="*/ 188519 h 342005"/>
                <a:gd name="connsiteX6" fmla="*/ 309512 w 833879"/>
                <a:gd name="connsiteY6" fmla="*/ 251521 h 342005"/>
                <a:gd name="connsiteX7" fmla="*/ 372141 w 833879"/>
                <a:gd name="connsiteY7" fmla="*/ 314523 h 342005"/>
                <a:gd name="connsiteX8" fmla="*/ 434774 w 833879"/>
                <a:gd name="connsiteY8" fmla="*/ 251521 h 342005"/>
                <a:gd name="connsiteX9" fmla="*/ 372141 w 833879"/>
                <a:gd name="connsiteY9" fmla="*/ 188519 h 342005"/>
                <a:gd name="connsiteX10" fmla="*/ 660245 w 833879"/>
                <a:gd name="connsiteY10" fmla="*/ 166918 h 342005"/>
                <a:gd name="connsiteX11" fmla="*/ 733426 w 833879"/>
                <a:gd name="connsiteY11" fmla="*/ 209800 h 342005"/>
                <a:gd name="connsiteX12" fmla="*/ 714808 w 833879"/>
                <a:gd name="connsiteY12" fmla="*/ 220567 h 342005"/>
                <a:gd name="connsiteX13" fmla="*/ 714789 w 833879"/>
                <a:gd name="connsiteY13" fmla="*/ 220540 h 342005"/>
                <a:gd name="connsiteX14" fmla="*/ 606296 w 833879"/>
                <a:gd name="connsiteY14" fmla="*/ 283550 h 342005"/>
                <a:gd name="connsiteX15" fmla="*/ 660245 w 833879"/>
                <a:gd name="connsiteY15" fmla="*/ 314523 h 342005"/>
                <a:gd name="connsiteX16" fmla="*/ 722874 w 833879"/>
                <a:gd name="connsiteY16" fmla="*/ 251521 h 342005"/>
                <a:gd name="connsiteX17" fmla="*/ 721906 w 833879"/>
                <a:gd name="connsiteY17" fmla="*/ 240411 h 342005"/>
                <a:gd name="connsiteX18" fmla="*/ 743041 w 833879"/>
                <a:gd name="connsiteY18" fmla="*/ 236561 h 342005"/>
                <a:gd name="connsiteX19" fmla="*/ 744347 w 833879"/>
                <a:gd name="connsiteY19" fmla="*/ 251521 h 342005"/>
                <a:gd name="connsiteX20" fmla="*/ 660245 w 833879"/>
                <a:gd name="connsiteY20" fmla="*/ 336123 h 342005"/>
                <a:gd name="connsiteX21" fmla="*/ 576138 w 833879"/>
                <a:gd name="connsiteY21" fmla="*/ 251521 h 342005"/>
                <a:gd name="connsiteX22" fmla="*/ 660245 w 833879"/>
                <a:gd name="connsiteY22" fmla="*/ 166918 h 342005"/>
                <a:gd name="connsiteX23" fmla="*/ 372141 w 833879"/>
                <a:gd name="connsiteY23" fmla="*/ 166918 h 342005"/>
                <a:gd name="connsiteX24" fmla="*/ 449638 w 833879"/>
                <a:gd name="connsiteY24" fmla="*/ 218592 h 342005"/>
                <a:gd name="connsiteX25" fmla="*/ 450879 w 833879"/>
                <a:gd name="connsiteY25" fmla="*/ 224771 h 342005"/>
                <a:gd name="connsiteX26" fmla="*/ 452121 w 833879"/>
                <a:gd name="connsiteY26" fmla="*/ 218592 h 342005"/>
                <a:gd name="connsiteX27" fmla="*/ 529614 w 833879"/>
                <a:gd name="connsiteY27" fmla="*/ 166918 h 342005"/>
                <a:gd name="connsiteX28" fmla="*/ 587248 w 833879"/>
                <a:gd name="connsiteY28" fmla="*/ 189906 h 342005"/>
                <a:gd name="connsiteX29" fmla="*/ 572057 w 833879"/>
                <a:gd name="connsiteY29" fmla="*/ 205188 h 342005"/>
                <a:gd name="connsiteX30" fmla="*/ 529614 w 833879"/>
                <a:gd name="connsiteY30" fmla="*/ 188519 h 342005"/>
                <a:gd name="connsiteX31" fmla="*/ 466984 w 833879"/>
                <a:gd name="connsiteY31" fmla="*/ 251521 h 342005"/>
                <a:gd name="connsiteX32" fmla="*/ 529614 w 833879"/>
                <a:gd name="connsiteY32" fmla="*/ 314523 h 342005"/>
                <a:gd name="connsiteX33" fmla="*/ 572937 w 833879"/>
                <a:gd name="connsiteY33" fmla="*/ 297015 h 342005"/>
                <a:gd name="connsiteX34" fmla="*/ 588127 w 833879"/>
                <a:gd name="connsiteY34" fmla="*/ 312294 h 342005"/>
                <a:gd name="connsiteX35" fmla="*/ 529614 w 833879"/>
                <a:gd name="connsiteY35" fmla="*/ 336123 h 342005"/>
                <a:gd name="connsiteX36" fmla="*/ 452121 w 833879"/>
                <a:gd name="connsiteY36" fmla="*/ 284449 h 342005"/>
                <a:gd name="connsiteX37" fmla="*/ 450879 w 833879"/>
                <a:gd name="connsiteY37" fmla="*/ 278270 h 342005"/>
                <a:gd name="connsiteX38" fmla="*/ 449638 w 833879"/>
                <a:gd name="connsiteY38" fmla="*/ 284449 h 342005"/>
                <a:gd name="connsiteX39" fmla="*/ 372141 w 833879"/>
                <a:gd name="connsiteY39" fmla="*/ 336123 h 342005"/>
                <a:gd name="connsiteX40" fmla="*/ 288039 w 833879"/>
                <a:gd name="connsiteY40" fmla="*/ 251521 h 342005"/>
                <a:gd name="connsiteX41" fmla="*/ 372141 w 833879"/>
                <a:gd name="connsiteY41" fmla="*/ 166918 h 342005"/>
                <a:gd name="connsiteX42" fmla="*/ 236146 w 833879"/>
                <a:gd name="connsiteY42" fmla="*/ 163318 h 342005"/>
                <a:gd name="connsiteX43" fmla="*/ 149557 w 833879"/>
                <a:gd name="connsiteY43" fmla="*/ 215491 h 342005"/>
                <a:gd name="connsiteX44" fmla="*/ 103727 w 833879"/>
                <a:gd name="connsiteY44" fmla="*/ 305523 h 342005"/>
                <a:gd name="connsiteX45" fmla="*/ 192361 w 833879"/>
                <a:gd name="connsiteY45" fmla="*/ 256643 h 342005"/>
                <a:gd name="connsiteX46" fmla="*/ 236146 w 833879"/>
                <a:gd name="connsiteY46" fmla="*/ 163318 h 342005"/>
                <a:gd name="connsiteX47" fmla="*/ 833818 w 833879"/>
                <a:gd name="connsiteY47" fmla="*/ 161519 h 342005"/>
                <a:gd name="connsiteX48" fmla="*/ 833818 w 833879"/>
                <a:gd name="connsiteY48" fmla="*/ 183119 h 342005"/>
                <a:gd name="connsiteX49" fmla="*/ 771189 w 833879"/>
                <a:gd name="connsiteY49" fmla="*/ 246122 h 342005"/>
                <a:gd name="connsiteX50" fmla="*/ 771189 w 833879"/>
                <a:gd name="connsiteY50" fmla="*/ 336123 h 342005"/>
                <a:gd name="connsiteX51" fmla="*/ 749716 w 833879"/>
                <a:gd name="connsiteY51" fmla="*/ 336123 h 342005"/>
                <a:gd name="connsiteX52" fmla="*/ 749716 w 833879"/>
                <a:gd name="connsiteY52" fmla="*/ 246122 h 342005"/>
                <a:gd name="connsiteX53" fmla="*/ 833818 w 833879"/>
                <a:gd name="connsiteY53" fmla="*/ 161519 h 342005"/>
                <a:gd name="connsiteX54" fmla="*/ 77726 w 833879"/>
                <a:gd name="connsiteY54" fmla="*/ 107517 h 342005"/>
                <a:gd name="connsiteX55" fmla="*/ 41492 w 833879"/>
                <a:gd name="connsiteY55" fmla="*/ 215572 h 342005"/>
                <a:gd name="connsiteX56" fmla="*/ 86061 w 833879"/>
                <a:gd name="connsiteY56" fmla="*/ 305523 h 342005"/>
                <a:gd name="connsiteX57" fmla="*/ 102737 w 833879"/>
                <a:gd name="connsiteY57" fmla="*/ 261908 h 342005"/>
                <a:gd name="connsiteX58" fmla="*/ 100714 w 833879"/>
                <a:gd name="connsiteY58" fmla="*/ 220728 h 342005"/>
                <a:gd name="connsiteX59" fmla="*/ 77726 w 833879"/>
                <a:gd name="connsiteY59" fmla="*/ 107517 h 342005"/>
                <a:gd name="connsiteX60" fmla="*/ 130733 w 833879"/>
                <a:gd name="connsiteY60" fmla="*/ 35515 h 342005"/>
                <a:gd name="connsiteX61" fmla="*/ 95274 w 833879"/>
                <a:gd name="connsiteY61" fmla="*/ 126381 h 342005"/>
                <a:gd name="connsiteX62" fmla="*/ 118400 w 833879"/>
                <a:gd name="connsiteY62" fmla="*/ 224521 h 342005"/>
                <a:gd name="connsiteX63" fmla="*/ 154806 w 833879"/>
                <a:gd name="connsiteY63" fmla="*/ 132410 h 342005"/>
                <a:gd name="connsiteX64" fmla="*/ 130733 w 833879"/>
                <a:gd name="connsiteY64" fmla="*/ 35515 h 342005"/>
                <a:gd name="connsiteX65" fmla="*/ -61 w 833879"/>
                <a:gd name="connsiteY65" fmla="*/ -484 h 342005"/>
                <a:gd name="connsiteX66" fmla="*/ 118042 w 833879"/>
                <a:gd name="connsiteY66" fmla="*/ -484 h 342005"/>
                <a:gd name="connsiteX67" fmla="*/ 288039 w 833879"/>
                <a:gd name="connsiteY67" fmla="*/ 170519 h 342005"/>
                <a:gd name="connsiteX68" fmla="*/ 118042 w 833879"/>
                <a:gd name="connsiteY68" fmla="*/ 341522 h 342005"/>
                <a:gd name="connsiteX69" fmla="*/ -61 w 833879"/>
                <a:gd name="connsiteY69" fmla="*/ 341522 h 3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833879" h="342005">
                  <a:moveTo>
                    <a:pt x="660245" y="188519"/>
                  </a:moveTo>
                  <a:cubicBezTo>
                    <a:pt x="625656" y="188519"/>
                    <a:pt x="597611" y="216724"/>
                    <a:pt x="597611" y="251521"/>
                  </a:cubicBezTo>
                  <a:cubicBezTo>
                    <a:pt x="597611" y="255456"/>
                    <a:pt x="597969" y="259306"/>
                    <a:pt x="598657" y="263045"/>
                  </a:cubicBezTo>
                  <a:lnTo>
                    <a:pt x="700947" y="203636"/>
                  </a:lnTo>
                  <a:cubicBezTo>
                    <a:pt x="689615" y="193860"/>
                    <a:pt x="675174" y="188495"/>
                    <a:pt x="660245" y="188519"/>
                  </a:cubicBezTo>
                  <a:close/>
                  <a:moveTo>
                    <a:pt x="372141" y="188519"/>
                  </a:moveTo>
                  <a:cubicBezTo>
                    <a:pt x="337553" y="188519"/>
                    <a:pt x="309512" y="216724"/>
                    <a:pt x="309512" y="251521"/>
                  </a:cubicBezTo>
                  <a:cubicBezTo>
                    <a:pt x="309512" y="286317"/>
                    <a:pt x="337553" y="314523"/>
                    <a:pt x="372141" y="314523"/>
                  </a:cubicBezTo>
                  <a:cubicBezTo>
                    <a:pt x="406734" y="314523"/>
                    <a:pt x="434774" y="286317"/>
                    <a:pt x="434774" y="251521"/>
                  </a:cubicBezTo>
                  <a:cubicBezTo>
                    <a:pt x="434774" y="216724"/>
                    <a:pt x="406734" y="188519"/>
                    <a:pt x="372141" y="188519"/>
                  </a:cubicBezTo>
                  <a:close/>
                  <a:moveTo>
                    <a:pt x="660245" y="166918"/>
                  </a:moveTo>
                  <a:cubicBezTo>
                    <a:pt x="691613" y="166918"/>
                    <a:pt x="718970" y="184195"/>
                    <a:pt x="733426" y="209800"/>
                  </a:cubicBezTo>
                  <a:lnTo>
                    <a:pt x="714808" y="220567"/>
                  </a:lnTo>
                  <a:lnTo>
                    <a:pt x="714789" y="220540"/>
                  </a:lnTo>
                  <a:lnTo>
                    <a:pt x="606296" y="283550"/>
                  </a:lnTo>
                  <a:cubicBezTo>
                    <a:pt x="617202" y="302087"/>
                    <a:pt x="637280" y="314523"/>
                    <a:pt x="660245" y="314523"/>
                  </a:cubicBezTo>
                  <a:cubicBezTo>
                    <a:pt x="694833" y="314523"/>
                    <a:pt x="722874" y="286317"/>
                    <a:pt x="722874" y="251521"/>
                  </a:cubicBezTo>
                  <a:cubicBezTo>
                    <a:pt x="722874" y="247728"/>
                    <a:pt x="722540" y="244020"/>
                    <a:pt x="721906" y="240411"/>
                  </a:cubicBezTo>
                  <a:lnTo>
                    <a:pt x="743041" y="236561"/>
                  </a:lnTo>
                  <a:cubicBezTo>
                    <a:pt x="743894" y="241414"/>
                    <a:pt x="744347" y="246417"/>
                    <a:pt x="744347" y="251521"/>
                  </a:cubicBezTo>
                  <a:cubicBezTo>
                    <a:pt x="744347" y="298245"/>
                    <a:pt x="706692" y="336123"/>
                    <a:pt x="660245" y="336123"/>
                  </a:cubicBezTo>
                  <a:cubicBezTo>
                    <a:pt x="613793" y="336123"/>
                    <a:pt x="576138" y="298245"/>
                    <a:pt x="576138" y="251521"/>
                  </a:cubicBezTo>
                  <a:cubicBezTo>
                    <a:pt x="576138" y="204796"/>
                    <a:pt x="613793" y="166918"/>
                    <a:pt x="660245" y="166918"/>
                  </a:cubicBezTo>
                  <a:close/>
                  <a:moveTo>
                    <a:pt x="372141" y="166918"/>
                  </a:moveTo>
                  <a:cubicBezTo>
                    <a:pt x="406980" y="166918"/>
                    <a:pt x="436873" y="188226"/>
                    <a:pt x="449638" y="218592"/>
                  </a:cubicBezTo>
                  <a:lnTo>
                    <a:pt x="450879" y="224771"/>
                  </a:lnTo>
                  <a:lnTo>
                    <a:pt x="452121" y="218592"/>
                  </a:lnTo>
                  <a:cubicBezTo>
                    <a:pt x="464886" y="188226"/>
                    <a:pt x="494779" y="166918"/>
                    <a:pt x="529614" y="166918"/>
                  </a:cubicBezTo>
                  <a:cubicBezTo>
                    <a:pt x="551917" y="166918"/>
                    <a:pt x="572195" y="175653"/>
                    <a:pt x="587248" y="189906"/>
                  </a:cubicBezTo>
                  <a:lnTo>
                    <a:pt x="572057" y="205188"/>
                  </a:lnTo>
                  <a:cubicBezTo>
                    <a:pt x="560502" y="194452"/>
                    <a:pt x="545346" y="188495"/>
                    <a:pt x="529614" y="188519"/>
                  </a:cubicBezTo>
                  <a:cubicBezTo>
                    <a:pt x="495025" y="188519"/>
                    <a:pt x="466984" y="216724"/>
                    <a:pt x="466984" y="251521"/>
                  </a:cubicBezTo>
                  <a:cubicBezTo>
                    <a:pt x="466984" y="286317"/>
                    <a:pt x="495025" y="314523"/>
                    <a:pt x="529614" y="314523"/>
                  </a:cubicBezTo>
                  <a:cubicBezTo>
                    <a:pt x="546422" y="314523"/>
                    <a:pt x="561689" y="307859"/>
                    <a:pt x="572937" y="297015"/>
                  </a:cubicBezTo>
                  <a:lnTo>
                    <a:pt x="588127" y="312294"/>
                  </a:lnTo>
                  <a:cubicBezTo>
                    <a:pt x="572987" y="327042"/>
                    <a:pt x="552351" y="336123"/>
                    <a:pt x="529614" y="336123"/>
                  </a:cubicBezTo>
                  <a:cubicBezTo>
                    <a:pt x="494779" y="336123"/>
                    <a:pt x="464886" y="314815"/>
                    <a:pt x="452121" y="284449"/>
                  </a:cubicBezTo>
                  <a:lnTo>
                    <a:pt x="450879" y="278270"/>
                  </a:lnTo>
                  <a:lnTo>
                    <a:pt x="449638" y="284449"/>
                  </a:lnTo>
                  <a:cubicBezTo>
                    <a:pt x="436873" y="314815"/>
                    <a:pt x="406980" y="336123"/>
                    <a:pt x="372141" y="336123"/>
                  </a:cubicBezTo>
                  <a:cubicBezTo>
                    <a:pt x="325694" y="336123"/>
                    <a:pt x="288039" y="298245"/>
                    <a:pt x="288039" y="251521"/>
                  </a:cubicBezTo>
                  <a:cubicBezTo>
                    <a:pt x="288039" y="204796"/>
                    <a:pt x="325694" y="166918"/>
                    <a:pt x="372141" y="166918"/>
                  </a:cubicBezTo>
                  <a:close/>
                  <a:moveTo>
                    <a:pt x="236146" y="163318"/>
                  </a:moveTo>
                  <a:cubicBezTo>
                    <a:pt x="236146" y="163318"/>
                    <a:pt x="193876" y="173831"/>
                    <a:pt x="149557" y="215491"/>
                  </a:cubicBezTo>
                  <a:cubicBezTo>
                    <a:pt x="105239" y="257147"/>
                    <a:pt x="103727" y="305523"/>
                    <a:pt x="103727" y="305523"/>
                  </a:cubicBezTo>
                  <a:cubicBezTo>
                    <a:pt x="103727" y="305523"/>
                    <a:pt x="154491" y="298502"/>
                    <a:pt x="192361" y="256643"/>
                  </a:cubicBezTo>
                  <a:cubicBezTo>
                    <a:pt x="230236" y="214788"/>
                    <a:pt x="236146" y="163318"/>
                    <a:pt x="236146" y="163318"/>
                  </a:cubicBezTo>
                  <a:close/>
                  <a:moveTo>
                    <a:pt x="833818" y="161519"/>
                  </a:moveTo>
                  <a:lnTo>
                    <a:pt x="833818" y="183119"/>
                  </a:lnTo>
                  <a:cubicBezTo>
                    <a:pt x="799230" y="183119"/>
                    <a:pt x="771189" y="211325"/>
                    <a:pt x="771189" y="246122"/>
                  </a:cubicBezTo>
                  <a:lnTo>
                    <a:pt x="771189" y="336123"/>
                  </a:lnTo>
                  <a:lnTo>
                    <a:pt x="749716" y="336123"/>
                  </a:lnTo>
                  <a:lnTo>
                    <a:pt x="749716" y="246122"/>
                  </a:lnTo>
                  <a:cubicBezTo>
                    <a:pt x="749716" y="199397"/>
                    <a:pt x="787371" y="161519"/>
                    <a:pt x="833818" y="161519"/>
                  </a:cubicBezTo>
                  <a:close/>
                  <a:moveTo>
                    <a:pt x="77726" y="107517"/>
                  </a:moveTo>
                  <a:cubicBezTo>
                    <a:pt x="77726" y="107517"/>
                    <a:pt x="36658" y="158061"/>
                    <a:pt x="41492" y="215572"/>
                  </a:cubicBezTo>
                  <a:cubicBezTo>
                    <a:pt x="45047" y="257888"/>
                    <a:pt x="86061" y="305523"/>
                    <a:pt x="86061" y="305523"/>
                  </a:cubicBezTo>
                  <a:cubicBezTo>
                    <a:pt x="86061" y="305523"/>
                    <a:pt x="97925" y="284830"/>
                    <a:pt x="102737" y="261908"/>
                  </a:cubicBezTo>
                  <a:cubicBezTo>
                    <a:pt x="107547" y="238978"/>
                    <a:pt x="105622" y="230839"/>
                    <a:pt x="100714" y="220728"/>
                  </a:cubicBezTo>
                  <a:cubicBezTo>
                    <a:pt x="88508" y="195589"/>
                    <a:pt x="75244" y="186428"/>
                    <a:pt x="77726" y="107517"/>
                  </a:cubicBezTo>
                  <a:close/>
                  <a:moveTo>
                    <a:pt x="130733" y="35515"/>
                  </a:moveTo>
                  <a:cubicBezTo>
                    <a:pt x="130733" y="35515"/>
                    <a:pt x="99768" y="74465"/>
                    <a:pt x="95274" y="126381"/>
                  </a:cubicBezTo>
                  <a:cubicBezTo>
                    <a:pt x="90778" y="178297"/>
                    <a:pt x="118400" y="224521"/>
                    <a:pt x="118400" y="224521"/>
                  </a:cubicBezTo>
                  <a:cubicBezTo>
                    <a:pt x="118400" y="224521"/>
                    <a:pt x="148850" y="190636"/>
                    <a:pt x="154806" y="132410"/>
                  </a:cubicBezTo>
                  <a:cubicBezTo>
                    <a:pt x="160908" y="72709"/>
                    <a:pt x="130733" y="35515"/>
                    <a:pt x="130733" y="35515"/>
                  </a:cubicBezTo>
                  <a:close/>
                  <a:moveTo>
                    <a:pt x="-61" y="-484"/>
                  </a:moveTo>
                  <a:lnTo>
                    <a:pt x="118042" y="-484"/>
                  </a:lnTo>
                  <a:cubicBezTo>
                    <a:pt x="211929" y="-484"/>
                    <a:pt x="288039" y="76075"/>
                    <a:pt x="288039" y="170519"/>
                  </a:cubicBezTo>
                  <a:cubicBezTo>
                    <a:pt x="288039" y="264963"/>
                    <a:pt x="211929" y="341522"/>
                    <a:pt x="118042" y="341522"/>
                  </a:cubicBezTo>
                  <a:lnTo>
                    <a:pt x="-61" y="341522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1104145" y="467788"/>
              <a:ext cx="326634" cy="111440"/>
            </a:xfrm>
            <a:custGeom>
              <a:avLst/>
              <a:gdLst>
                <a:gd name="connsiteX0" fmla="*/ 174984 w 326634"/>
                <a:gd name="connsiteY0" fmla="*/ 30250 h 111440"/>
                <a:gd name="connsiteX1" fmla="*/ 174984 w 326634"/>
                <a:gd name="connsiteY1" fmla="*/ 23076 h 111440"/>
                <a:gd name="connsiteX2" fmla="*/ 135750 w 326634"/>
                <a:gd name="connsiteY2" fmla="*/ 23076 h 111440"/>
                <a:gd name="connsiteX3" fmla="*/ 135750 w 326634"/>
                <a:gd name="connsiteY3" fmla="*/ 14111 h 111440"/>
                <a:gd name="connsiteX4" fmla="*/ 174984 w 326634"/>
                <a:gd name="connsiteY4" fmla="*/ 14111 h 111440"/>
                <a:gd name="connsiteX5" fmla="*/ 174984 w 326634"/>
                <a:gd name="connsiteY5" fmla="*/ -238 h 111440"/>
                <a:gd name="connsiteX6" fmla="*/ 183904 w 326634"/>
                <a:gd name="connsiteY6" fmla="*/ -238 h 111440"/>
                <a:gd name="connsiteX7" fmla="*/ 183904 w 326634"/>
                <a:gd name="connsiteY7" fmla="*/ 14111 h 111440"/>
                <a:gd name="connsiteX8" fmla="*/ 223138 w 326634"/>
                <a:gd name="connsiteY8" fmla="*/ 14111 h 111440"/>
                <a:gd name="connsiteX9" fmla="*/ 223138 w 326634"/>
                <a:gd name="connsiteY9" fmla="*/ 23076 h 111440"/>
                <a:gd name="connsiteX10" fmla="*/ 183904 w 326634"/>
                <a:gd name="connsiteY10" fmla="*/ 23076 h 111440"/>
                <a:gd name="connsiteX11" fmla="*/ 183904 w 326634"/>
                <a:gd name="connsiteY11" fmla="*/ 30250 h 111440"/>
                <a:gd name="connsiteX12" fmla="*/ 208870 w 326634"/>
                <a:gd name="connsiteY12" fmla="*/ 30250 h 111440"/>
                <a:gd name="connsiteX13" fmla="*/ 208870 w 326634"/>
                <a:gd name="connsiteY13" fmla="*/ 39219 h 111440"/>
                <a:gd name="connsiteX14" fmla="*/ 150018 w 326634"/>
                <a:gd name="connsiteY14" fmla="*/ 39219 h 111440"/>
                <a:gd name="connsiteX15" fmla="*/ 150018 w 326634"/>
                <a:gd name="connsiteY15" fmla="*/ 30250 h 111440"/>
                <a:gd name="connsiteX16" fmla="*/ 174984 w 326634"/>
                <a:gd name="connsiteY16" fmla="*/ 30250 h 111440"/>
                <a:gd name="connsiteX17" fmla="*/ 142886 w 326634"/>
                <a:gd name="connsiteY17" fmla="*/ 44599 h 111440"/>
                <a:gd name="connsiteX18" fmla="*/ 224921 w 326634"/>
                <a:gd name="connsiteY18" fmla="*/ 44599 h 111440"/>
                <a:gd name="connsiteX19" fmla="*/ 224921 w 326634"/>
                <a:gd name="connsiteY19" fmla="*/ 58944 h 111440"/>
                <a:gd name="connsiteX20" fmla="*/ 216002 w 326634"/>
                <a:gd name="connsiteY20" fmla="*/ 58944 h 111440"/>
                <a:gd name="connsiteX21" fmla="*/ 216002 w 326634"/>
                <a:gd name="connsiteY21" fmla="*/ 53564 h 111440"/>
                <a:gd name="connsiteX22" fmla="*/ 142886 w 326634"/>
                <a:gd name="connsiteY22" fmla="*/ 53564 h 111440"/>
                <a:gd name="connsiteX23" fmla="*/ 142886 w 326634"/>
                <a:gd name="connsiteY23" fmla="*/ 58944 h 111440"/>
                <a:gd name="connsiteX24" fmla="*/ 133967 w 326634"/>
                <a:gd name="connsiteY24" fmla="*/ 58944 h 111440"/>
                <a:gd name="connsiteX25" fmla="*/ 133967 w 326634"/>
                <a:gd name="connsiteY25" fmla="*/ 44599 h 111440"/>
                <a:gd name="connsiteX26" fmla="*/ 142886 w 326634"/>
                <a:gd name="connsiteY26" fmla="*/ 44599 h 111440"/>
                <a:gd name="connsiteX27" fmla="*/ 162503 w 326634"/>
                <a:gd name="connsiteY27" fmla="*/ 69708 h 111440"/>
                <a:gd name="connsiteX28" fmla="*/ 162503 w 326634"/>
                <a:gd name="connsiteY28" fmla="*/ 80468 h 111440"/>
                <a:gd name="connsiteX29" fmla="*/ 133967 w 326634"/>
                <a:gd name="connsiteY29" fmla="*/ 110902 h 111440"/>
                <a:gd name="connsiteX30" fmla="*/ 133967 w 326634"/>
                <a:gd name="connsiteY30" fmla="*/ 101918 h 111440"/>
                <a:gd name="connsiteX31" fmla="*/ 153584 w 326634"/>
                <a:gd name="connsiteY31" fmla="*/ 80468 h 111440"/>
                <a:gd name="connsiteX32" fmla="*/ 153584 w 326634"/>
                <a:gd name="connsiteY32" fmla="*/ 60739 h 111440"/>
                <a:gd name="connsiteX33" fmla="*/ 205304 w 326634"/>
                <a:gd name="connsiteY33" fmla="*/ 60739 h 111440"/>
                <a:gd name="connsiteX34" fmla="*/ 205304 w 326634"/>
                <a:gd name="connsiteY34" fmla="*/ 80468 h 111440"/>
                <a:gd name="connsiteX35" fmla="*/ 224921 w 326634"/>
                <a:gd name="connsiteY35" fmla="*/ 101914 h 111440"/>
                <a:gd name="connsiteX36" fmla="*/ 224921 w 326634"/>
                <a:gd name="connsiteY36" fmla="*/ 110902 h 111440"/>
                <a:gd name="connsiteX37" fmla="*/ 196389 w 326634"/>
                <a:gd name="connsiteY37" fmla="*/ 80468 h 111440"/>
                <a:gd name="connsiteX38" fmla="*/ 196389 w 326634"/>
                <a:gd name="connsiteY38" fmla="*/ 69708 h 111440"/>
                <a:gd name="connsiteX39" fmla="*/ 162503 w 326634"/>
                <a:gd name="connsiteY39" fmla="*/ 69708 h 111440"/>
                <a:gd name="connsiteX40" fmla="*/ 269505 w 326634"/>
                <a:gd name="connsiteY40" fmla="*/ 82262 h 111440"/>
                <a:gd name="connsiteX41" fmla="*/ 240969 w 326634"/>
                <a:gd name="connsiteY41" fmla="*/ 110956 h 111440"/>
                <a:gd name="connsiteX42" fmla="*/ 240969 w 326634"/>
                <a:gd name="connsiteY42" fmla="*/ 101987 h 111440"/>
                <a:gd name="connsiteX43" fmla="*/ 260590 w 326634"/>
                <a:gd name="connsiteY43" fmla="*/ 82262 h 111440"/>
                <a:gd name="connsiteX44" fmla="*/ 260590 w 326634"/>
                <a:gd name="connsiteY44" fmla="*/ 12316 h 111440"/>
                <a:gd name="connsiteX45" fmla="*/ 269505 w 326634"/>
                <a:gd name="connsiteY45" fmla="*/ 12316 h 111440"/>
                <a:gd name="connsiteX46" fmla="*/ 269505 w 326634"/>
                <a:gd name="connsiteY46" fmla="*/ 82262 h 111440"/>
                <a:gd name="connsiteX47" fmla="*/ 298041 w 326634"/>
                <a:gd name="connsiteY47" fmla="*/ 82262 h 111440"/>
                <a:gd name="connsiteX48" fmla="*/ 298041 w 326634"/>
                <a:gd name="connsiteY48" fmla="*/ 12316 h 111440"/>
                <a:gd name="connsiteX49" fmla="*/ 306956 w 326634"/>
                <a:gd name="connsiteY49" fmla="*/ 12316 h 111440"/>
                <a:gd name="connsiteX50" fmla="*/ 306956 w 326634"/>
                <a:gd name="connsiteY50" fmla="*/ 82262 h 111440"/>
                <a:gd name="connsiteX51" fmla="*/ 326574 w 326634"/>
                <a:gd name="connsiteY51" fmla="*/ 101987 h 111440"/>
                <a:gd name="connsiteX52" fmla="*/ 326574 w 326634"/>
                <a:gd name="connsiteY52" fmla="*/ 110956 h 111440"/>
                <a:gd name="connsiteX53" fmla="*/ 298041 w 326634"/>
                <a:gd name="connsiteY53" fmla="*/ 82262 h 111440"/>
                <a:gd name="connsiteX54" fmla="*/ 21616 w 326634"/>
                <a:gd name="connsiteY54" fmla="*/ 64163 h 111440"/>
                <a:gd name="connsiteX55" fmla="*/ 7659 w 326634"/>
                <a:gd name="connsiteY55" fmla="*/ 88472 h 111440"/>
                <a:gd name="connsiteX56" fmla="*/ -61 w 326634"/>
                <a:gd name="connsiteY56" fmla="*/ 83988 h 111440"/>
                <a:gd name="connsiteX57" fmla="*/ 21616 w 326634"/>
                <a:gd name="connsiteY57" fmla="*/ 46233 h 111440"/>
                <a:gd name="connsiteX58" fmla="*/ 21616 w 326634"/>
                <a:gd name="connsiteY58" fmla="*/ 39219 h 111440"/>
                <a:gd name="connsiteX59" fmla="*/ 3782 w 326634"/>
                <a:gd name="connsiteY59" fmla="*/ 39219 h 111440"/>
                <a:gd name="connsiteX60" fmla="*/ 3782 w 326634"/>
                <a:gd name="connsiteY60" fmla="*/ 30250 h 111440"/>
                <a:gd name="connsiteX61" fmla="*/ 21616 w 326634"/>
                <a:gd name="connsiteY61" fmla="*/ 30250 h 111440"/>
                <a:gd name="connsiteX62" fmla="*/ 21616 w 326634"/>
                <a:gd name="connsiteY62" fmla="*/ 21281 h 111440"/>
                <a:gd name="connsiteX63" fmla="*/ 30531 w 326634"/>
                <a:gd name="connsiteY63" fmla="*/ 21281 h 111440"/>
                <a:gd name="connsiteX64" fmla="*/ 30531 w 326634"/>
                <a:gd name="connsiteY64" fmla="*/ 30250 h 111440"/>
                <a:gd name="connsiteX65" fmla="*/ 50149 w 326634"/>
                <a:gd name="connsiteY65" fmla="*/ 30250 h 111440"/>
                <a:gd name="connsiteX66" fmla="*/ 50149 w 326634"/>
                <a:gd name="connsiteY66" fmla="*/ 39219 h 111440"/>
                <a:gd name="connsiteX67" fmla="*/ 30531 w 326634"/>
                <a:gd name="connsiteY67" fmla="*/ 39219 h 111440"/>
                <a:gd name="connsiteX68" fmla="*/ 30531 w 326634"/>
                <a:gd name="connsiteY68" fmla="*/ 55686 h 111440"/>
                <a:gd name="connsiteX69" fmla="*/ 32068 w 326634"/>
                <a:gd name="connsiteY69" fmla="*/ 54794 h 111440"/>
                <a:gd name="connsiteX70" fmla="*/ 47228 w 326634"/>
                <a:gd name="connsiteY70" fmla="*/ 81198 h 111440"/>
                <a:gd name="connsiteX71" fmla="*/ 39504 w 326634"/>
                <a:gd name="connsiteY71" fmla="*/ 85682 h 111440"/>
                <a:gd name="connsiteX72" fmla="*/ 30531 w 326634"/>
                <a:gd name="connsiteY72" fmla="*/ 70054 h 111440"/>
                <a:gd name="connsiteX73" fmla="*/ 30531 w 326634"/>
                <a:gd name="connsiteY73" fmla="*/ 110956 h 111440"/>
                <a:gd name="connsiteX74" fmla="*/ 21616 w 326634"/>
                <a:gd name="connsiteY74" fmla="*/ 110956 h 111440"/>
                <a:gd name="connsiteX75" fmla="*/ 21616 w 326634"/>
                <a:gd name="connsiteY75" fmla="*/ 64163 h 111440"/>
                <a:gd name="connsiteX76" fmla="*/ 3167 w 326634"/>
                <a:gd name="connsiteY76" fmla="*/ 11321 h 111440"/>
                <a:gd name="connsiteX77" fmla="*/ 44511 w 326634"/>
                <a:gd name="connsiteY77" fmla="*/ 185 h 111440"/>
                <a:gd name="connsiteX78" fmla="*/ 46821 w 326634"/>
                <a:gd name="connsiteY78" fmla="*/ 8846 h 111440"/>
                <a:gd name="connsiteX79" fmla="*/ 5476 w 326634"/>
                <a:gd name="connsiteY79" fmla="*/ 19986 h 111440"/>
                <a:gd name="connsiteX80" fmla="*/ 3167 w 326634"/>
                <a:gd name="connsiteY80" fmla="*/ 11321 h 111440"/>
                <a:gd name="connsiteX81" fmla="*/ 103651 w 326634"/>
                <a:gd name="connsiteY81" fmla="*/ 101987 h 111440"/>
                <a:gd name="connsiteX82" fmla="*/ 103651 w 326634"/>
                <a:gd name="connsiteY82" fmla="*/ 85848 h 111440"/>
                <a:gd name="connsiteX83" fmla="*/ 87600 w 326634"/>
                <a:gd name="connsiteY83" fmla="*/ 85848 h 111440"/>
                <a:gd name="connsiteX84" fmla="*/ 87600 w 326634"/>
                <a:gd name="connsiteY84" fmla="*/ 76882 h 111440"/>
                <a:gd name="connsiteX85" fmla="*/ 103651 w 326634"/>
                <a:gd name="connsiteY85" fmla="*/ 76882 h 111440"/>
                <a:gd name="connsiteX86" fmla="*/ 103651 w 326634"/>
                <a:gd name="connsiteY86" fmla="*/ 60739 h 111440"/>
                <a:gd name="connsiteX87" fmla="*/ 87600 w 326634"/>
                <a:gd name="connsiteY87" fmla="*/ 60739 h 111440"/>
                <a:gd name="connsiteX88" fmla="*/ 87600 w 326634"/>
                <a:gd name="connsiteY88" fmla="*/ 51774 h 111440"/>
                <a:gd name="connsiteX89" fmla="*/ 112567 w 326634"/>
                <a:gd name="connsiteY89" fmla="*/ 51774 h 111440"/>
                <a:gd name="connsiteX90" fmla="*/ 112567 w 326634"/>
                <a:gd name="connsiteY90" fmla="*/ 110956 h 111440"/>
                <a:gd name="connsiteX91" fmla="*/ 51932 w 326634"/>
                <a:gd name="connsiteY91" fmla="*/ 110956 h 111440"/>
                <a:gd name="connsiteX92" fmla="*/ 51932 w 326634"/>
                <a:gd name="connsiteY92" fmla="*/ 51774 h 111440"/>
                <a:gd name="connsiteX93" fmla="*/ 60851 w 326634"/>
                <a:gd name="connsiteY93" fmla="*/ 51774 h 111440"/>
                <a:gd name="connsiteX94" fmla="*/ 60851 w 326634"/>
                <a:gd name="connsiteY94" fmla="*/ 51977 h 111440"/>
                <a:gd name="connsiteX95" fmla="*/ 68459 w 326634"/>
                <a:gd name="connsiteY95" fmla="*/ 47562 h 111440"/>
                <a:gd name="connsiteX96" fmla="*/ 72917 w 326634"/>
                <a:gd name="connsiteY96" fmla="*/ 55328 h 111440"/>
                <a:gd name="connsiteX97" fmla="*/ 60851 w 326634"/>
                <a:gd name="connsiteY97" fmla="*/ 62334 h 111440"/>
                <a:gd name="connsiteX98" fmla="*/ 60851 w 326634"/>
                <a:gd name="connsiteY98" fmla="*/ 76882 h 111440"/>
                <a:gd name="connsiteX99" fmla="*/ 76898 w 326634"/>
                <a:gd name="connsiteY99" fmla="*/ 76882 h 111440"/>
                <a:gd name="connsiteX100" fmla="*/ 76898 w 326634"/>
                <a:gd name="connsiteY100" fmla="*/ 85848 h 111440"/>
                <a:gd name="connsiteX101" fmla="*/ 60851 w 326634"/>
                <a:gd name="connsiteY101" fmla="*/ 85848 h 111440"/>
                <a:gd name="connsiteX102" fmla="*/ 60851 w 326634"/>
                <a:gd name="connsiteY102" fmla="*/ 101987 h 111440"/>
                <a:gd name="connsiteX103" fmla="*/ 103651 w 326634"/>
                <a:gd name="connsiteY103" fmla="*/ 101987 h 111440"/>
                <a:gd name="connsiteX104" fmla="*/ 62937 w 326634"/>
                <a:gd name="connsiteY104" fmla="*/ 23364 h 111440"/>
                <a:gd name="connsiteX105" fmla="*/ 72748 w 326634"/>
                <a:gd name="connsiteY105" fmla="*/ 40449 h 111440"/>
                <a:gd name="connsiteX106" fmla="*/ 65028 w 326634"/>
                <a:gd name="connsiteY106" fmla="*/ 44930 h 111440"/>
                <a:gd name="connsiteX107" fmla="*/ 55221 w 326634"/>
                <a:gd name="connsiteY107" fmla="*/ 27849 h 111440"/>
                <a:gd name="connsiteX108" fmla="*/ 62937 w 326634"/>
                <a:gd name="connsiteY108" fmla="*/ 23364 h 111440"/>
                <a:gd name="connsiteX109" fmla="*/ 105434 w 326634"/>
                <a:gd name="connsiteY109" fmla="*/ 23076 h 111440"/>
                <a:gd name="connsiteX110" fmla="*/ 113158 w 326634"/>
                <a:gd name="connsiteY110" fmla="*/ 27561 h 111440"/>
                <a:gd name="connsiteX111" fmla="*/ 103348 w 326634"/>
                <a:gd name="connsiteY111" fmla="*/ 44645 h 111440"/>
                <a:gd name="connsiteX112" fmla="*/ 95624 w 326634"/>
                <a:gd name="connsiteY112" fmla="*/ 40161 h 111440"/>
                <a:gd name="connsiteX113" fmla="*/ 105434 w 326634"/>
                <a:gd name="connsiteY113" fmla="*/ 23076 h 111440"/>
                <a:gd name="connsiteX114" fmla="*/ 79273 w 326634"/>
                <a:gd name="connsiteY114" fmla="*/ 21281 h 111440"/>
                <a:gd name="connsiteX115" fmla="*/ 88192 w 326634"/>
                <a:gd name="connsiteY115" fmla="*/ 36814 h 111440"/>
                <a:gd name="connsiteX116" fmla="*/ 80468 w 326634"/>
                <a:gd name="connsiteY116" fmla="*/ 41298 h 111440"/>
                <a:gd name="connsiteX117" fmla="*/ 71549 w 326634"/>
                <a:gd name="connsiteY117" fmla="*/ 25766 h 111440"/>
                <a:gd name="connsiteX118" fmla="*/ 79273 w 326634"/>
                <a:gd name="connsiteY118" fmla="*/ 21281 h 111440"/>
                <a:gd name="connsiteX119" fmla="*/ 52293 w 326634"/>
                <a:gd name="connsiteY119" fmla="*/ 11448 h 111440"/>
                <a:gd name="connsiteX120" fmla="*/ 108113 w 326634"/>
                <a:gd name="connsiteY120" fmla="*/ -484 h 111440"/>
                <a:gd name="connsiteX121" fmla="*/ 109969 w 326634"/>
                <a:gd name="connsiteY121" fmla="*/ 8285 h 111440"/>
                <a:gd name="connsiteX122" fmla="*/ 54149 w 326634"/>
                <a:gd name="connsiteY122" fmla="*/ 20217 h 111440"/>
                <a:gd name="connsiteX123" fmla="*/ 52293 w 326634"/>
                <a:gd name="connsiteY123" fmla="*/ 11448 h 11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26634" h="111440">
                  <a:moveTo>
                    <a:pt x="174984" y="30250"/>
                  </a:moveTo>
                  <a:lnTo>
                    <a:pt x="174984" y="23076"/>
                  </a:lnTo>
                  <a:lnTo>
                    <a:pt x="135750" y="23076"/>
                  </a:lnTo>
                  <a:lnTo>
                    <a:pt x="135750" y="14111"/>
                  </a:lnTo>
                  <a:lnTo>
                    <a:pt x="174984" y="14111"/>
                  </a:lnTo>
                  <a:lnTo>
                    <a:pt x="174984" y="-238"/>
                  </a:lnTo>
                  <a:lnTo>
                    <a:pt x="183904" y="-238"/>
                  </a:lnTo>
                  <a:lnTo>
                    <a:pt x="183904" y="14111"/>
                  </a:lnTo>
                  <a:lnTo>
                    <a:pt x="223138" y="14111"/>
                  </a:lnTo>
                  <a:lnTo>
                    <a:pt x="223138" y="23076"/>
                  </a:lnTo>
                  <a:lnTo>
                    <a:pt x="183904" y="23076"/>
                  </a:lnTo>
                  <a:lnTo>
                    <a:pt x="183904" y="30250"/>
                  </a:lnTo>
                  <a:lnTo>
                    <a:pt x="208870" y="30250"/>
                  </a:lnTo>
                  <a:lnTo>
                    <a:pt x="208870" y="39219"/>
                  </a:lnTo>
                  <a:lnTo>
                    <a:pt x="150018" y="39219"/>
                  </a:lnTo>
                  <a:lnTo>
                    <a:pt x="150018" y="30250"/>
                  </a:lnTo>
                  <a:lnTo>
                    <a:pt x="174984" y="30250"/>
                  </a:lnTo>
                  <a:close/>
                  <a:moveTo>
                    <a:pt x="142886" y="44599"/>
                  </a:moveTo>
                  <a:lnTo>
                    <a:pt x="224921" y="44599"/>
                  </a:lnTo>
                  <a:lnTo>
                    <a:pt x="224921" y="58944"/>
                  </a:lnTo>
                  <a:lnTo>
                    <a:pt x="216002" y="58944"/>
                  </a:lnTo>
                  <a:lnTo>
                    <a:pt x="216002" y="53564"/>
                  </a:lnTo>
                  <a:lnTo>
                    <a:pt x="142886" y="53564"/>
                  </a:lnTo>
                  <a:lnTo>
                    <a:pt x="142886" y="58944"/>
                  </a:lnTo>
                  <a:lnTo>
                    <a:pt x="133967" y="58944"/>
                  </a:lnTo>
                  <a:lnTo>
                    <a:pt x="133967" y="44599"/>
                  </a:lnTo>
                  <a:lnTo>
                    <a:pt x="142886" y="44599"/>
                  </a:lnTo>
                  <a:close/>
                  <a:moveTo>
                    <a:pt x="162503" y="69708"/>
                  </a:moveTo>
                  <a:lnTo>
                    <a:pt x="162503" y="80468"/>
                  </a:lnTo>
                  <a:cubicBezTo>
                    <a:pt x="162503" y="96703"/>
                    <a:pt x="149880" y="109976"/>
                    <a:pt x="133967" y="110902"/>
                  </a:cubicBezTo>
                  <a:lnTo>
                    <a:pt x="133967" y="101918"/>
                  </a:lnTo>
                  <a:cubicBezTo>
                    <a:pt x="144953" y="101007"/>
                    <a:pt x="153584" y="91750"/>
                    <a:pt x="153584" y="80468"/>
                  </a:cubicBezTo>
                  <a:lnTo>
                    <a:pt x="153584" y="60739"/>
                  </a:lnTo>
                  <a:lnTo>
                    <a:pt x="205304" y="60739"/>
                  </a:lnTo>
                  <a:lnTo>
                    <a:pt x="205304" y="80468"/>
                  </a:lnTo>
                  <a:cubicBezTo>
                    <a:pt x="205304" y="91746"/>
                    <a:pt x="213935" y="101003"/>
                    <a:pt x="224921" y="101914"/>
                  </a:cubicBezTo>
                  <a:lnTo>
                    <a:pt x="224921" y="110902"/>
                  </a:lnTo>
                  <a:cubicBezTo>
                    <a:pt x="209008" y="109976"/>
                    <a:pt x="196389" y="96703"/>
                    <a:pt x="196389" y="80468"/>
                  </a:cubicBezTo>
                  <a:lnTo>
                    <a:pt x="196389" y="69708"/>
                  </a:lnTo>
                  <a:lnTo>
                    <a:pt x="162503" y="69708"/>
                  </a:lnTo>
                  <a:close/>
                  <a:moveTo>
                    <a:pt x="269505" y="82262"/>
                  </a:moveTo>
                  <a:cubicBezTo>
                    <a:pt x="269505" y="98110"/>
                    <a:pt x="256732" y="110956"/>
                    <a:pt x="240969" y="110956"/>
                  </a:cubicBezTo>
                  <a:lnTo>
                    <a:pt x="240969" y="101987"/>
                  </a:lnTo>
                  <a:cubicBezTo>
                    <a:pt x="251805" y="101987"/>
                    <a:pt x="260590" y="93156"/>
                    <a:pt x="260590" y="82262"/>
                  </a:cubicBezTo>
                  <a:lnTo>
                    <a:pt x="260590" y="12316"/>
                  </a:lnTo>
                  <a:lnTo>
                    <a:pt x="269505" y="12316"/>
                  </a:lnTo>
                  <a:lnTo>
                    <a:pt x="269505" y="82262"/>
                  </a:lnTo>
                  <a:close/>
                  <a:moveTo>
                    <a:pt x="298041" y="82262"/>
                  </a:moveTo>
                  <a:lnTo>
                    <a:pt x="298041" y="12316"/>
                  </a:lnTo>
                  <a:lnTo>
                    <a:pt x="306956" y="12316"/>
                  </a:lnTo>
                  <a:lnTo>
                    <a:pt x="306956" y="82262"/>
                  </a:lnTo>
                  <a:cubicBezTo>
                    <a:pt x="306956" y="93156"/>
                    <a:pt x="315741" y="101987"/>
                    <a:pt x="326574" y="101987"/>
                  </a:cubicBezTo>
                  <a:lnTo>
                    <a:pt x="326574" y="110956"/>
                  </a:lnTo>
                  <a:cubicBezTo>
                    <a:pt x="310815" y="110956"/>
                    <a:pt x="298041" y="98110"/>
                    <a:pt x="298041" y="82262"/>
                  </a:cubicBezTo>
                  <a:close/>
                  <a:moveTo>
                    <a:pt x="21616" y="64163"/>
                  </a:moveTo>
                  <a:lnTo>
                    <a:pt x="7659" y="88472"/>
                  </a:lnTo>
                  <a:lnTo>
                    <a:pt x="-61" y="83988"/>
                  </a:lnTo>
                  <a:lnTo>
                    <a:pt x="21616" y="46233"/>
                  </a:lnTo>
                  <a:lnTo>
                    <a:pt x="21616" y="39219"/>
                  </a:lnTo>
                  <a:lnTo>
                    <a:pt x="3782" y="39219"/>
                  </a:lnTo>
                  <a:lnTo>
                    <a:pt x="3782" y="30250"/>
                  </a:lnTo>
                  <a:lnTo>
                    <a:pt x="21616" y="30250"/>
                  </a:lnTo>
                  <a:lnTo>
                    <a:pt x="21616" y="21281"/>
                  </a:lnTo>
                  <a:lnTo>
                    <a:pt x="30531" y="21281"/>
                  </a:lnTo>
                  <a:lnTo>
                    <a:pt x="30531" y="30250"/>
                  </a:lnTo>
                  <a:lnTo>
                    <a:pt x="50149" y="30250"/>
                  </a:lnTo>
                  <a:lnTo>
                    <a:pt x="50149" y="39219"/>
                  </a:lnTo>
                  <a:lnTo>
                    <a:pt x="30531" y="39219"/>
                  </a:lnTo>
                  <a:lnTo>
                    <a:pt x="30531" y="55686"/>
                  </a:lnTo>
                  <a:lnTo>
                    <a:pt x="32068" y="54794"/>
                  </a:lnTo>
                  <a:lnTo>
                    <a:pt x="47228" y="81198"/>
                  </a:lnTo>
                  <a:lnTo>
                    <a:pt x="39504" y="85682"/>
                  </a:lnTo>
                  <a:lnTo>
                    <a:pt x="30531" y="70054"/>
                  </a:lnTo>
                  <a:lnTo>
                    <a:pt x="30531" y="110956"/>
                  </a:lnTo>
                  <a:lnTo>
                    <a:pt x="21616" y="110956"/>
                  </a:lnTo>
                  <a:lnTo>
                    <a:pt x="21616" y="64163"/>
                  </a:lnTo>
                  <a:close/>
                  <a:moveTo>
                    <a:pt x="3167" y="11321"/>
                  </a:moveTo>
                  <a:lnTo>
                    <a:pt x="44511" y="185"/>
                  </a:lnTo>
                  <a:lnTo>
                    <a:pt x="46821" y="8846"/>
                  </a:lnTo>
                  <a:lnTo>
                    <a:pt x="5476" y="19986"/>
                  </a:lnTo>
                  <a:lnTo>
                    <a:pt x="3167" y="11321"/>
                  </a:lnTo>
                  <a:close/>
                  <a:moveTo>
                    <a:pt x="103651" y="101987"/>
                  </a:moveTo>
                  <a:lnTo>
                    <a:pt x="103651" y="85848"/>
                  </a:lnTo>
                  <a:lnTo>
                    <a:pt x="87600" y="85848"/>
                  </a:lnTo>
                  <a:lnTo>
                    <a:pt x="87600" y="76882"/>
                  </a:lnTo>
                  <a:lnTo>
                    <a:pt x="103651" y="76882"/>
                  </a:lnTo>
                  <a:lnTo>
                    <a:pt x="103651" y="60739"/>
                  </a:lnTo>
                  <a:lnTo>
                    <a:pt x="87600" y="60739"/>
                  </a:lnTo>
                  <a:lnTo>
                    <a:pt x="87600" y="51774"/>
                  </a:lnTo>
                  <a:lnTo>
                    <a:pt x="112567" y="51774"/>
                  </a:lnTo>
                  <a:lnTo>
                    <a:pt x="112567" y="110956"/>
                  </a:lnTo>
                  <a:lnTo>
                    <a:pt x="51932" y="110956"/>
                  </a:lnTo>
                  <a:lnTo>
                    <a:pt x="51932" y="51774"/>
                  </a:lnTo>
                  <a:lnTo>
                    <a:pt x="60851" y="51774"/>
                  </a:lnTo>
                  <a:lnTo>
                    <a:pt x="60851" y="51977"/>
                  </a:lnTo>
                  <a:lnTo>
                    <a:pt x="68459" y="47562"/>
                  </a:lnTo>
                  <a:lnTo>
                    <a:pt x="72917" y="55328"/>
                  </a:lnTo>
                  <a:lnTo>
                    <a:pt x="60851" y="62334"/>
                  </a:lnTo>
                  <a:lnTo>
                    <a:pt x="60851" y="76882"/>
                  </a:lnTo>
                  <a:lnTo>
                    <a:pt x="76898" y="76882"/>
                  </a:lnTo>
                  <a:lnTo>
                    <a:pt x="76898" y="85848"/>
                  </a:lnTo>
                  <a:lnTo>
                    <a:pt x="60851" y="85848"/>
                  </a:lnTo>
                  <a:lnTo>
                    <a:pt x="60851" y="101987"/>
                  </a:lnTo>
                  <a:lnTo>
                    <a:pt x="103651" y="101987"/>
                  </a:lnTo>
                  <a:close/>
                  <a:moveTo>
                    <a:pt x="62937" y="23364"/>
                  </a:moveTo>
                  <a:lnTo>
                    <a:pt x="72748" y="40449"/>
                  </a:lnTo>
                  <a:lnTo>
                    <a:pt x="65028" y="44930"/>
                  </a:lnTo>
                  <a:lnTo>
                    <a:pt x="55221" y="27849"/>
                  </a:lnTo>
                  <a:lnTo>
                    <a:pt x="62937" y="23364"/>
                  </a:lnTo>
                  <a:close/>
                  <a:moveTo>
                    <a:pt x="105434" y="23076"/>
                  </a:moveTo>
                  <a:lnTo>
                    <a:pt x="113158" y="27561"/>
                  </a:lnTo>
                  <a:lnTo>
                    <a:pt x="103348" y="44645"/>
                  </a:lnTo>
                  <a:lnTo>
                    <a:pt x="95624" y="40161"/>
                  </a:lnTo>
                  <a:lnTo>
                    <a:pt x="105434" y="23076"/>
                  </a:lnTo>
                  <a:close/>
                  <a:moveTo>
                    <a:pt x="79273" y="21281"/>
                  </a:moveTo>
                  <a:lnTo>
                    <a:pt x="88192" y="36814"/>
                  </a:lnTo>
                  <a:lnTo>
                    <a:pt x="80468" y="41298"/>
                  </a:lnTo>
                  <a:lnTo>
                    <a:pt x="71549" y="25766"/>
                  </a:lnTo>
                  <a:lnTo>
                    <a:pt x="79273" y="21281"/>
                  </a:lnTo>
                  <a:close/>
                  <a:moveTo>
                    <a:pt x="52293" y="11448"/>
                  </a:moveTo>
                  <a:lnTo>
                    <a:pt x="108113" y="-484"/>
                  </a:lnTo>
                  <a:lnTo>
                    <a:pt x="109969" y="8285"/>
                  </a:lnTo>
                  <a:lnTo>
                    <a:pt x="54149" y="20217"/>
                  </a:lnTo>
                  <a:lnTo>
                    <a:pt x="52293" y="11448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1768944" y="448574"/>
              <a:ext cx="1356494" cy="326634"/>
            </a:xfrm>
            <a:custGeom>
              <a:avLst/>
              <a:gdLst>
                <a:gd name="connsiteX0" fmla="*/ 1337400 w 1356494"/>
                <a:gd name="connsiteY0" fmla="*/ 288242 h 326634"/>
                <a:gd name="connsiteX1" fmla="*/ 1356433 w 1356494"/>
                <a:gd name="connsiteY1" fmla="*/ 307195 h 326634"/>
                <a:gd name="connsiteX2" fmla="*/ 1337400 w 1356494"/>
                <a:gd name="connsiteY2" fmla="*/ 326151 h 326634"/>
                <a:gd name="connsiteX3" fmla="*/ 1318371 w 1356494"/>
                <a:gd name="connsiteY3" fmla="*/ 307195 h 326634"/>
                <a:gd name="connsiteX4" fmla="*/ 1337400 w 1356494"/>
                <a:gd name="connsiteY4" fmla="*/ 288242 h 326634"/>
                <a:gd name="connsiteX5" fmla="*/ 1038460 w 1356494"/>
                <a:gd name="connsiteY5" fmla="*/ 85698 h 326634"/>
                <a:gd name="connsiteX6" fmla="*/ 1031666 w 1356494"/>
                <a:gd name="connsiteY6" fmla="*/ 99174 h 326634"/>
                <a:gd name="connsiteX7" fmla="*/ 1094887 w 1356494"/>
                <a:gd name="connsiteY7" fmla="*/ 227011 h 326634"/>
                <a:gd name="connsiteX8" fmla="*/ 1107199 w 1356494"/>
                <a:gd name="connsiteY8" fmla="*/ 234359 h 326634"/>
                <a:gd name="connsiteX9" fmla="*/ 1118232 w 1356494"/>
                <a:gd name="connsiteY9" fmla="*/ 227011 h 326634"/>
                <a:gd name="connsiteX10" fmla="*/ 1173395 w 1356494"/>
                <a:gd name="connsiteY10" fmla="*/ 114288 h 326634"/>
                <a:gd name="connsiteX11" fmla="*/ 1178068 w 1356494"/>
                <a:gd name="connsiteY11" fmla="*/ 109796 h 326634"/>
                <a:gd name="connsiteX12" fmla="*/ 1211588 w 1356494"/>
                <a:gd name="connsiteY12" fmla="*/ 109796 h 326634"/>
                <a:gd name="connsiteX13" fmla="*/ 1212864 w 1356494"/>
                <a:gd name="connsiteY13" fmla="*/ 114288 h 326634"/>
                <a:gd name="connsiteX14" fmla="*/ 1174671 w 1356494"/>
                <a:gd name="connsiteY14" fmla="*/ 189836 h 326634"/>
                <a:gd name="connsiteX15" fmla="*/ 1169998 w 1356494"/>
                <a:gd name="connsiteY15" fmla="*/ 189836 h 326634"/>
                <a:gd name="connsiteX16" fmla="*/ 1157686 w 1356494"/>
                <a:gd name="connsiteY16" fmla="*/ 163287 h 326634"/>
                <a:gd name="connsiteX17" fmla="*/ 1144113 w 1356494"/>
                <a:gd name="connsiteY17" fmla="*/ 188622 h 326634"/>
                <a:gd name="connsiteX18" fmla="*/ 1144113 w 1356494"/>
                <a:gd name="connsiteY18" fmla="*/ 193114 h 326634"/>
                <a:gd name="connsiteX19" fmla="*/ 1161098 w 1356494"/>
                <a:gd name="connsiteY19" fmla="*/ 227011 h 326634"/>
                <a:gd name="connsiteX20" fmla="*/ 1183586 w 1356494"/>
                <a:gd name="connsiteY20" fmla="*/ 227822 h 326634"/>
                <a:gd name="connsiteX21" fmla="*/ 1246384 w 1356494"/>
                <a:gd name="connsiteY21" fmla="*/ 100404 h 326634"/>
                <a:gd name="connsiteX22" fmla="*/ 1247660 w 1356494"/>
                <a:gd name="connsiteY22" fmla="*/ 91827 h 326634"/>
                <a:gd name="connsiteX23" fmla="*/ 1240866 w 1356494"/>
                <a:gd name="connsiteY23" fmla="*/ 86508 h 326634"/>
                <a:gd name="connsiteX24" fmla="*/ 1163215 w 1356494"/>
                <a:gd name="connsiteY24" fmla="*/ 86508 h 326634"/>
                <a:gd name="connsiteX25" fmla="*/ 1155568 w 1356494"/>
                <a:gd name="connsiteY25" fmla="*/ 93867 h 326634"/>
                <a:gd name="connsiteX26" fmla="*/ 1109317 w 1356494"/>
                <a:gd name="connsiteY26" fmla="*/ 188622 h 326634"/>
                <a:gd name="connsiteX27" fmla="*/ 1105078 w 1356494"/>
                <a:gd name="connsiteY27" fmla="*/ 188622 h 326634"/>
                <a:gd name="connsiteX28" fmla="*/ 1067726 w 1356494"/>
                <a:gd name="connsiteY28" fmla="*/ 115102 h 326634"/>
                <a:gd name="connsiteX29" fmla="*/ 1067726 w 1356494"/>
                <a:gd name="connsiteY29" fmla="*/ 109796 h 326634"/>
                <a:gd name="connsiteX30" fmla="*/ 1099141 w 1356494"/>
                <a:gd name="connsiteY30" fmla="*/ 109796 h 326634"/>
                <a:gd name="connsiteX31" fmla="*/ 1105935 w 1356494"/>
                <a:gd name="connsiteY31" fmla="*/ 115102 h 326634"/>
                <a:gd name="connsiteX32" fmla="*/ 1121614 w 1356494"/>
                <a:gd name="connsiteY32" fmla="*/ 147362 h 326634"/>
                <a:gd name="connsiteX33" fmla="*/ 1135202 w 1356494"/>
                <a:gd name="connsiteY33" fmla="*/ 118377 h 326634"/>
                <a:gd name="connsiteX34" fmla="*/ 1122889 w 1356494"/>
                <a:gd name="connsiteY34" fmla="*/ 93045 h 326634"/>
                <a:gd name="connsiteX35" fmla="*/ 1114820 w 1356494"/>
                <a:gd name="connsiteY35" fmla="*/ 85698 h 326634"/>
                <a:gd name="connsiteX36" fmla="*/ 283277 w 1356494"/>
                <a:gd name="connsiteY36" fmla="*/ 40541 h 326634"/>
                <a:gd name="connsiteX37" fmla="*/ 290194 w 1356494"/>
                <a:gd name="connsiteY37" fmla="*/ 42470 h 326634"/>
                <a:gd name="connsiteX38" fmla="*/ 305695 w 1356494"/>
                <a:gd name="connsiteY38" fmla="*/ 66937 h 326634"/>
                <a:gd name="connsiteX39" fmla="*/ 305695 w 1356494"/>
                <a:gd name="connsiteY39" fmla="*/ 267168 h 326634"/>
                <a:gd name="connsiteX40" fmla="*/ 290393 w 1356494"/>
                <a:gd name="connsiteY40" fmla="*/ 291578 h 326634"/>
                <a:gd name="connsiteX41" fmla="*/ 264001 w 1356494"/>
                <a:gd name="connsiteY41" fmla="*/ 287489 h 326634"/>
                <a:gd name="connsiteX42" fmla="*/ 152819 w 1356494"/>
                <a:gd name="connsiteY42" fmla="*/ 188926 h 326634"/>
                <a:gd name="connsiteX43" fmla="*/ 41617 w 1356494"/>
                <a:gd name="connsiteY43" fmla="*/ 287470 h 326634"/>
                <a:gd name="connsiteX44" fmla="*/ 15213 w 1356494"/>
                <a:gd name="connsiteY44" fmla="*/ 291562 h 326634"/>
                <a:gd name="connsiteX45" fmla="*/ -58 w 1356494"/>
                <a:gd name="connsiteY45" fmla="*/ 267168 h 326634"/>
                <a:gd name="connsiteX46" fmla="*/ -58 w 1356494"/>
                <a:gd name="connsiteY46" fmla="*/ 67299 h 326634"/>
                <a:gd name="connsiteX47" fmla="*/ 15544 w 1356494"/>
                <a:gd name="connsiteY47" fmla="*/ 42736 h 326634"/>
                <a:gd name="connsiteX48" fmla="*/ 42159 w 1356494"/>
                <a:gd name="connsiteY48" fmla="*/ 47470 h 326634"/>
                <a:gd name="connsiteX49" fmla="*/ 129320 w 1356494"/>
                <a:gd name="connsiteY49" fmla="*/ 123614 h 326634"/>
                <a:gd name="connsiteX50" fmla="*/ 131030 w 1356494"/>
                <a:gd name="connsiteY50" fmla="*/ 125582 h 326634"/>
                <a:gd name="connsiteX51" fmla="*/ 107808 w 1356494"/>
                <a:gd name="connsiteY51" fmla="*/ 146571 h 326634"/>
                <a:gd name="connsiteX52" fmla="*/ 31357 w 1356494"/>
                <a:gd name="connsiteY52" fmla="*/ 80487 h 326634"/>
                <a:gd name="connsiteX53" fmla="*/ 31357 w 1356494"/>
                <a:gd name="connsiteY53" fmla="*/ 254549 h 326634"/>
                <a:gd name="connsiteX54" fmla="*/ 152819 w 1356494"/>
                <a:gd name="connsiteY54" fmla="*/ 146890 h 326634"/>
                <a:gd name="connsiteX55" fmla="*/ 274285 w 1356494"/>
                <a:gd name="connsiteY55" fmla="*/ 254549 h 326634"/>
                <a:gd name="connsiteX56" fmla="*/ 274285 w 1356494"/>
                <a:gd name="connsiteY56" fmla="*/ 79930 h 326634"/>
                <a:gd name="connsiteX57" fmla="*/ 196665 w 1356494"/>
                <a:gd name="connsiteY57" fmla="*/ 145499 h 326634"/>
                <a:gd name="connsiteX58" fmla="*/ 174795 w 1356494"/>
                <a:gd name="connsiteY58" fmla="*/ 124414 h 326634"/>
                <a:gd name="connsiteX59" fmla="*/ 175610 w 1356494"/>
                <a:gd name="connsiteY59" fmla="*/ 123495 h 326634"/>
                <a:gd name="connsiteX60" fmla="*/ 263667 w 1356494"/>
                <a:gd name="connsiteY60" fmla="*/ 46963 h 326634"/>
                <a:gd name="connsiteX61" fmla="*/ 283277 w 1356494"/>
                <a:gd name="connsiteY61" fmla="*/ 40541 h 326634"/>
                <a:gd name="connsiteX62" fmla="*/ 362507 w 1356494"/>
                <a:gd name="connsiteY62" fmla="*/ 40338 h 326634"/>
                <a:gd name="connsiteX63" fmla="*/ 541211 w 1356494"/>
                <a:gd name="connsiteY63" fmla="*/ 40338 h 326634"/>
                <a:gd name="connsiteX64" fmla="*/ 589176 w 1356494"/>
                <a:gd name="connsiteY64" fmla="*/ 61611 h 326634"/>
                <a:gd name="connsiteX65" fmla="*/ 585583 w 1356494"/>
                <a:gd name="connsiteY65" fmla="*/ 165274 h 326634"/>
                <a:gd name="connsiteX66" fmla="*/ 542302 w 1356494"/>
                <a:gd name="connsiteY66" fmla="*/ 182320 h 326634"/>
                <a:gd name="connsiteX67" fmla="*/ 541994 w 1356494"/>
                <a:gd name="connsiteY67" fmla="*/ 182320 h 326634"/>
                <a:gd name="connsiteX68" fmla="*/ 394701 w 1356494"/>
                <a:gd name="connsiteY68" fmla="*/ 181748 h 326634"/>
                <a:gd name="connsiteX69" fmla="*/ 381025 w 1356494"/>
                <a:gd name="connsiteY69" fmla="*/ 194367 h 326634"/>
                <a:gd name="connsiteX70" fmla="*/ 380675 w 1356494"/>
                <a:gd name="connsiteY70" fmla="*/ 278039 h 326634"/>
                <a:gd name="connsiteX71" fmla="*/ 364985 w 1356494"/>
                <a:gd name="connsiteY71" fmla="*/ 293776 h 326634"/>
                <a:gd name="connsiteX72" fmla="*/ 364912 w 1356494"/>
                <a:gd name="connsiteY72" fmla="*/ 293776 h 326634"/>
                <a:gd name="connsiteX73" fmla="*/ 349291 w 1356494"/>
                <a:gd name="connsiteY73" fmla="*/ 277944 h 326634"/>
                <a:gd name="connsiteX74" fmla="*/ 349676 w 1356494"/>
                <a:gd name="connsiteY74" fmla="*/ 194021 h 326634"/>
                <a:gd name="connsiteX75" fmla="*/ 394678 w 1356494"/>
                <a:gd name="connsiteY75" fmla="*/ 150222 h 326634"/>
                <a:gd name="connsiteX76" fmla="*/ 394855 w 1356494"/>
                <a:gd name="connsiteY76" fmla="*/ 150222 h 326634"/>
                <a:gd name="connsiteX77" fmla="*/ 542148 w 1356494"/>
                <a:gd name="connsiteY77" fmla="*/ 150790 h 326634"/>
                <a:gd name="connsiteX78" fmla="*/ 542271 w 1356494"/>
                <a:gd name="connsiteY78" fmla="*/ 150790 h 326634"/>
                <a:gd name="connsiteX79" fmla="*/ 563802 w 1356494"/>
                <a:gd name="connsiteY79" fmla="*/ 142567 h 326634"/>
                <a:gd name="connsiteX80" fmla="*/ 565819 w 1356494"/>
                <a:gd name="connsiteY80" fmla="*/ 82677 h 326634"/>
                <a:gd name="connsiteX81" fmla="*/ 541211 w 1356494"/>
                <a:gd name="connsiteY81" fmla="*/ 71864 h 326634"/>
                <a:gd name="connsiteX82" fmla="*/ 362507 w 1356494"/>
                <a:gd name="connsiteY82" fmla="*/ 71864 h 326634"/>
                <a:gd name="connsiteX83" fmla="*/ 347009 w 1356494"/>
                <a:gd name="connsiteY83" fmla="*/ 55770 h 326634"/>
                <a:gd name="connsiteX84" fmla="*/ 362507 w 1356494"/>
                <a:gd name="connsiteY84" fmla="*/ 40338 h 326634"/>
                <a:gd name="connsiteX85" fmla="*/ 711072 w 1356494"/>
                <a:gd name="connsiteY85" fmla="*/ 38862 h 326634"/>
                <a:gd name="connsiteX86" fmla="*/ 875873 w 1356494"/>
                <a:gd name="connsiteY86" fmla="*/ 38862 h 326634"/>
                <a:gd name="connsiteX87" fmla="*/ 891371 w 1356494"/>
                <a:gd name="connsiteY87" fmla="*/ 54959 h 326634"/>
                <a:gd name="connsiteX88" fmla="*/ 875873 w 1356494"/>
                <a:gd name="connsiteY88" fmla="*/ 70392 h 326634"/>
                <a:gd name="connsiteX89" fmla="*/ 711072 w 1356494"/>
                <a:gd name="connsiteY89" fmla="*/ 70392 h 326634"/>
                <a:gd name="connsiteX90" fmla="*/ 670285 w 1356494"/>
                <a:gd name="connsiteY90" fmla="*/ 109930 h 326634"/>
                <a:gd name="connsiteX91" fmla="*/ 681802 w 1356494"/>
                <a:gd name="connsiteY91" fmla="*/ 137464 h 326634"/>
                <a:gd name="connsiteX92" fmla="*/ 711061 w 1356494"/>
                <a:gd name="connsiteY92" fmla="*/ 149468 h 326634"/>
                <a:gd name="connsiteX93" fmla="*/ 711318 w 1356494"/>
                <a:gd name="connsiteY93" fmla="*/ 149468 h 326634"/>
                <a:gd name="connsiteX94" fmla="*/ 827854 w 1356494"/>
                <a:gd name="connsiteY94" fmla="*/ 148773 h 326634"/>
                <a:gd name="connsiteX95" fmla="*/ 828299 w 1356494"/>
                <a:gd name="connsiteY95" fmla="*/ 148773 h 326634"/>
                <a:gd name="connsiteX96" fmla="*/ 879677 w 1356494"/>
                <a:gd name="connsiteY96" fmla="*/ 169942 h 326634"/>
                <a:gd name="connsiteX97" fmla="*/ 900455 w 1356494"/>
                <a:gd name="connsiteY97" fmla="*/ 219848 h 326634"/>
                <a:gd name="connsiteX98" fmla="*/ 900455 w 1356494"/>
                <a:gd name="connsiteY98" fmla="*/ 221240 h 326634"/>
                <a:gd name="connsiteX99" fmla="*/ 828292 w 1356494"/>
                <a:gd name="connsiteY99" fmla="*/ 292285 h 326634"/>
                <a:gd name="connsiteX100" fmla="*/ 662012 w 1356494"/>
                <a:gd name="connsiteY100" fmla="*/ 292285 h 326634"/>
                <a:gd name="connsiteX101" fmla="*/ 646517 w 1356494"/>
                <a:gd name="connsiteY101" fmla="*/ 276191 h 326634"/>
                <a:gd name="connsiteX102" fmla="*/ 662012 w 1356494"/>
                <a:gd name="connsiteY102" fmla="*/ 260755 h 326634"/>
                <a:gd name="connsiteX103" fmla="*/ 828292 w 1356494"/>
                <a:gd name="connsiteY103" fmla="*/ 260755 h 326634"/>
                <a:gd name="connsiteX104" fmla="*/ 869075 w 1356494"/>
                <a:gd name="connsiteY104" fmla="*/ 221217 h 326634"/>
                <a:gd name="connsiteX105" fmla="*/ 869075 w 1356494"/>
                <a:gd name="connsiteY105" fmla="*/ 219825 h 326634"/>
                <a:gd name="connsiteX106" fmla="*/ 857558 w 1356494"/>
                <a:gd name="connsiteY106" fmla="*/ 192296 h 326634"/>
                <a:gd name="connsiteX107" fmla="*/ 828299 w 1356494"/>
                <a:gd name="connsiteY107" fmla="*/ 180295 h 326634"/>
                <a:gd name="connsiteX108" fmla="*/ 828042 w 1356494"/>
                <a:gd name="connsiteY108" fmla="*/ 180295 h 326634"/>
                <a:gd name="connsiteX109" fmla="*/ 711506 w 1356494"/>
                <a:gd name="connsiteY109" fmla="*/ 180990 h 326634"/>
                <a:gd name="connsiteX110" fmla="*/ 711061 w 1356494"/>
                <a:gd name="connsiteY110" fmla="*/ 180990 h 326634"/>
                <a:gd name="connsiteX111" fmla="*/ 659675 w 1356494"/>
                <a:gd name="connsiteY111" fmla="*/ 159821 h 326634"/>
                <a:gd name="connsiteX112" fmla="*/ 638901 w 1356494"/>
                <a:gd name="connsiteY112" fmla="*/ 109930 h 326634"/>
                <a:gd name="connsiteX113" fmla="*/ 711072 w 1356494"/>
                <a:gd name="connsiteY113" fmla="*/ 38862 h 326634"/>
                <a:gd name="connsiteX114" fmla="*/ 1139279 w 1356494"/>
                <a:gd name="connsiteY114" fmla="*/ -484 h 326634"/>
                <a:gd name="connsiteX115" fmla="*/ 1293742 w 1356494"/>
                <a:gd name="connsiteY115" fmla="*/ 153357 h 326634"/>
                <a:gd name="connsiteX116" fmla="*/ 1139279 w 1356494"/>
                <a:gd name="connsiteY116" fmla="*/ 307195 h 326634"/>
                <a:gd name="connsiteX117" fmla="*/ 984811 w 1356494"/>
                <a:gd name="connsiteY117" fmla="*/ 153357 h 326634"/>
                <a:gd name="connsiteX118" fmla="*/ 1139279 w 1356494"/>
                <a:gd name="connsiteY118" fmla="*/ -484 h 32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356494" h="326634">
                  <a:moveTo>
                    <a:pt x="1337400" y="288242"/>
                  </a:moveTo>
                  <a:cubicBezTo>
                    <a:pt x="1347914" y="288242"/>
                    <a:pt x="1356433" y="296727"/>
                    <a:pt x="1356433" y="307195"/>
                  </a:cubicBezTo>
                  <a:cubicBezTo>
                    <a:pt x="1356433" y="317666"/>
                    <a:pt x="1347914" y="326151"/>
                    <a:pt x="1337400" y="326151"/>
                  </a:cubicBezTo>
                  <a:cubicBezTo>
                    <a:pt x="1326890" y="326151"/>
                    <a:pt x="1318371" y="317666"/>
                    <a:pt x="1318371" y="307195"/>
                  </a:cubicBezTo>
                  <a:cubicBezTo>
                    <a:pt x="1318371" y="296727"/>
                    <a:pt x="1326890" y="288242"/>
                    <a:pt x="1337400" y="288242"/>
                  </a:cubicBezTo>
                  <a:close/>
                  <a:moveTo>
                    <a:pt x="1038460" y="85698"/>
                  </a:moveTo>
                  <a:cubicBezTo>
                    <a:pt x="1026570" y="90190"/>
                    <a:pt x="1031666" y="99174"/>
                    <a:pt x="1031666" y="99174"/>
                  </a:cubicBezTo>
                  <a:lnTo>
                    <a:pt x="1094887" y="227011"/>
                  </a:lnTo>
                  <a:cubicBezTo>
                    <a:pt x="1102104" y="236403"/>
                    <a:pt x="1107199" y="234359"/>
                    <a:pt x="1107199" y="234359"/>
                  </a:cubicBezTo>
                  <a:cubicBezTo>
                    <a:pt x="1113990" y="234359"/>
                    <a:pt x="1118232" y="227011"/>
                    <a:pt x="1118232" y="227011"/>
                  </a:cubicBezTo>
                  <a:lnTo>
                    <a:pt x="1173395" y="114288"/>
                  </a:lnTo>
                  <a:cubicBezTo>
                    <a:pt x="1175512" y="109796"/>
                    <a:pt x="1178068" y="109796"/>
                    <a:pt x="1178068" y="109796"/>
                  </a:cubicBezTo>
                  <a:lnTo>
                    <a:pt x="1211588" y="109796"/>
                  </a:lnTo>
                  <a:cubicBezTo>
                    <a:pt x="1214128" y="110203"/>
                    <a:pt x="1212864" y="114288"/>
                    <a:pt x="1212864" y="114288"/>
                  </a:cubicBezTo>
                  <a:lnTo>
                    <a:pt x="1174671" y="189836"/>
                  </a:lnTo>
                  <a:cubicBezTo>
                    <a:pt x="1172972" y="193925"/>
                    <a:pt x="1169998" y="189836"/>
                    <a:pt x="1169998" y="189836"/>
                  </a:cubicBezTo>
                  <a:lnTo>
                    <a:pt x="1157686" y="163287"/>
                  </a:lnTo>
                  <a:lnTo>
                    <a:pt x="1144113" y="188622"/>
                  </a:lnTo>
                  <a:cubicBezTo>
                    <a:pt x="1143637" y="190079"/>
                    <a:pt x="1143637" y="191654"/>
                    <a:pt x="1144113" y="193114"/>
                  </a:cubicBezTo>
                  <a:lnTo>
                    <a:pt x="1161098" y="227011"/>
                  </a:lnTo>
                  <a:cubicBezTo>
                    <a:pt x="1174248" y="242113"/>
                    <a:pt x="1183586" y="227822"/>
                    <a:pt x="1183586" y="227822"/>
                  </a:cubicBezTo>
                  <a:lnTo>
                    <a:pt x="1246384" y="100404"/>
                  </a:lnTo>
                  <a:cubicBezTo>
                    <a:pt x="1248924" y="95912"/>
                    <a:pt x="1247660" y="91827"/>
                    <a:pt x="1247660" y="91827"/>
                  </a:cubicBezTo>
                  <a:cubicBezTo>
                    <a:pt x="1246807" y="86927"/>
                    <a:pt x="1240866" y="86508"/>
                    <a:pt x="1240866" y="86508"/>
                  </a:cubicBezTo>
                  <a:lnTo>
                    <a:pt x="1163215" y="86508"/>
                  </a:lnTo>
                  <a:cubicBezTo>
                    <a:pt x="1157686" y="86508"/>
                    <a:pt x="1155568" y="93867"/>
                    <a:pt x="1155568" y="93867"/>
                  </a:cubicBezTo>
                  <a:lnTo>
                    <a:pt x="1109317" y="188622"/>
                  </a:lnTo>
                  <a:cubicBezTo>
                    <a:pt x="1107199" y="193114"/>
                    <a:pt x="1105078" y="188622"/>
                    <a:pt x="1105078" y="188622"/>
                  </a:cubicBezTo>
                  <a:lnTo>
                    <a:pt x="1067726" y="115102"/>
                  </a:lnTo>
                  <a:cubicBezTo>
                    <a:pt x="1065186" y="111421"/>
                    <a:pt x="1067726" y="109796"/>
                    <a:pt x="1067726" y="109796"/>
                  </a:cubicBezTo>
                  <a:lnTo>
                    <a:pt x="1099141" y="109796"/>
                  </a:lnTo>
                  <a:cubicBezTo>
                    <a:pt x="1104655" y="110606"/>
                    <a:pt x="1105935" y="115102"/>
                    <a:pt x="1105935" y="115102"/>
                  </a:cubicBezTo>
                  <a:lnTo>
                    <a:pt x="1121614" y="147362"/>
                  </a:lnTo>
                  <a:lnTo>
                    <a:pt x="1135202" y="118377"/>
                  </a:lnTo>
                  <a:lnTo>
                    <a:pt x="1122889" y="93045"/>
                  </a:lnTo>
                  <a:cubicBezTo>
                    <a:pt x="1120349" y="86508"/>
                    <a:pt x="1114820" y="85698"/>
                    <a:pt x="1114820" y="85698"/>
                  </a:cubicBezTo>
                  <a:close/>
                  <a:moveTo>
                    <a:pt x="283277" y="40541"/>
                  </a:moveTo>
                  <a:cubicBezTo>
                    <a:pt x="285628" y="40833"/>
                    <a:pt x="287957" y="41471"/>
                    <a:pt x="290194" y="42470"/>
                  </a:cubicBezTo>
                  <a:cubicBezTo>
                    <a:pt x="299754" y="46866"/>
                    <a:pt x="305826" y="56450"/>
                    <a:pt x="305695" y="66937"/>
                  </a:cubicBezTo>
                  <a:lnTo>
                    <a:pt x="305695" y="267168"/>
                  </a:lnTo>
                  <a:cubicBezTo>
                    <a:pt x="305826" y="277582"/>
                    <a:pt x="299847" y="287120"/>
                    <a:pt x="290393" y="291578"/>
                  </a:cubicBezTo>
                  <a:cubicBezTo>
                    <a:pt x="281570" y="295624"/>
                    <a:pt x="271172" y="294010"/>
                    <a:pt x="264001" y="287489"/>
                  </a:cubicBezTo>
                  <a:lnTo>
                    <a:pt x="152819" y="188926"/>
                  </a:lnTo>
                  <a:lnTo>
                    <a:pt x="41617" y="287470"/>
                  </a:lnTo>
                  <a:cubicBezTo>
                    <a:pt x="34442" y="293991"/>
                    <a:pt x="24044" y="295605"/>
                    <a:pt x="15213" y="291562"/>
                  </a:cubicBezTo>
                  <a:cubicBezTo>
                    <a:pt x="5779" y="287101"/>
                    <a:pt x="-189" y="277571"/>
                    <a:pt x="-58" y="267168"/>
                  </a:cubicBezTo>
                  <a:lnTo>
                    <a:pt x="-58" y="67299"/>
                  </a:lnTo>
                  <a:cubicBezTo>
                    <a:pt x="-219" y="56750"/>
                    <a:pt x="5906" y="47109"/>
                    <a:pt x="15544" y="42736"/>
                  </a:cubicBezTo>
                  <a:cubicBezTo>
                    <a:pt x="24555" y="38762"/>
                    <a:pt x="35088" y="40637"/>
                    <a:pt x="42159" y="47470"/>
                  </a:cubicBezTo>
                  <a:lnTo>
                    <a:pt x="129320" y="123614"/>
                  </a:lnTo>
                  <a:cubicBezTo>
                    <a:pt x="129947" y="124221"/>
                    <a:pt x="130519" y="124878"/>
                    <a:pt x="131030" y="125582"/>
                  </a:cubicBezTo>
                  <a:lnTo>
                    <a:pt x="107808" y="146571"/>
                  </a:lnTo>
                  <a:lnTo>
                    <a:pt x="31357" y="80487"/>
                  </a:lnTo>
                  <a:lnTo>
                    <a:pt x="31357" y="254549"/>
                  </a:lnTo>
                  <a:lnTo>
                    <a:pt x="152819" y="146890"/>
                  </a:lnTo>
                  <a:lnTo>
                    <a:pt x="274285" y="254549"/>
                  </a:lnTo>
                  <a:lnTo>
                    <a:pt x="274285" y="79930"/>
                  </a:lnTo>
                  <a:lnTo>
                    <a:pt x="196665" y="145499"/>
                  </a:lnTo>
                  <a:lnTo>
                    <a:pt x="174795" y="124414"/>
                  </a:lnTo>
                  <a:cubicBezTo>
                    <a:pt x="175072" y="124114"/>
                    <a:pt x="175303" y="123779"/>
                    <a:pt x="175610" y="123495"/>
                  </a:cubicBezTo>
                  <a:lnTo>
                    <a:pt x="263667" y="46963"/>
                  </a:lnTo>
                  <a:cubicBezTo>
                    <a:pt x="268997" y="41925"/>
                    <a:pt x="276225" y="39665"/>
                    <a:pt x="283277" y="40541"/>
                  </a:cubicBezTo>
                  <a:close/>
                  <a:moveTo>
                    <a:pt x="362507" y="40338"/>
                  </a:moveTo>
                  <a:lnTo>
                    <a:pt x="541211" y="40338"/>
                  </a:lnTo>
                  <a:cubicBezTo>
                    <a:pt x="559514" y="40292"/>
                    <a:pt x="576967" y="48031"/>
                    <a:pt x="589176" y="61611"/>
                  </a:cubicBezTo>
                  <a:cubicBezTo>
                    <a:pt x="609112" y="83922"/>
                    <a:pt x="621175" y="130831"/>
                    <a:pt x="585583" y="165274"/>
                  </a:cubicBezTo>
                  <a:cubicBezTo>
                    <a:pt x="573897" y="176295"/>
                    <a:pt x="558395" y="182401"/>
                    <a:pt x="542302" y="182320"/>
                  </a:cubicBezTo>
                  <a:lnTo>
                    <a:pt x="541994" y="182320"/>
                  </a:lnTo>
                  <a:lnTo>
                    <a:pt x="394701" y="181748"/>
                  </a:lnTo>
                  <a:cubicBezTo>
                    <a:pt x="387469" y="181586"/>
                    <a:pt x="381413" y="187173"/>
                    <a:pt x="381025" y="194367"/>
                  </a:cubicBezTo>
                  <a:lnTo>
                    <a:pt x="380675" y="278039"/>
                  </a:lnTo>
                  <a:cubicBezTo>
                    <a:pt x="380695" y="286697"/>
                    <a:pt x="373678" y="293737"/>
                    <a:pt x="364985" y="293776"/>
                  </a:cubicBezTo>
                  <a:lnTo>
                    <a:pt x="364912" y="293776"/>
                  </a:lnTo>
                  <a:cubicBezTo>
                    <a:pt x="356212" y="293699"/>
                    <a:pt x="349218" y="286613"/>
                    <a:pt x="349291" y="277944"/>
                  </a:cubicBezTo>
                  <a:lnTo>
                    <a:pt x="349676" y="194021"/>
                  </a:lnTo>
                  <a:cubicBezTo>
                    <a:pt x="350256" y="169674"/>
                    <a:pt x="370227" y="150237"/>
                    <a:pt x="394678" y="150222"/>
                  </a:cubicBezTo>
                  <a:lnTo>
                    <a:pt x="394855" y="150222"/>
                  </a:lnTo>
                  <a:lnTo>
                    <a:pt x="542148" y="150790"/>
                  </a:lnTo>
                  <a:lnTo>
                    <a:pt x="542271" y="150790"/>
                  </a:lnTo>
                  <a:cubicBezTo>
                    <a:pt x="550245" y="150913"/>
                    <a:pt x="557957" y="147966"/>
                    <a:pt x="563802" y="142567"/>
                  </a:cubicBezTo>
                  <a:cubicBezTo>
                    <a:pt x="588108" y="119045"/>
                    <a:pt x="573025" y="90743"/>
                    <a:pt x="565819" y="82677"/>
                  </a:cubicBezTo>
                  <a:cubicBezTo>
                    <a:pt x="559540" y="75745"/>
                    <a:pt x="550587" y="71810"/>
                    <a:pt x="541211" y="71864"/>
                  </a:cubicBezTo>
                  <a:lnTo>
                    <a:pt x="362507" y="71864"/>
                  </a:lnTo>
                  <a:cubicBezTo>
                    <a:pt x="353764" y="71683"/>
                    <a:pt x="346824" y="64478"/>
                    <a:pt x="347009" y="55770"/>
                  </a:cubicBezTo>
                  <a:cubicBezTo>
                    <a:pt x="347186" y="47320"/>
                    <a:pt x="354022" y="40514"/>
                    <a:pt x="362507" y="40338"/>
                  </a:cubicBezTo>
                  <a:close/>
                  <a:moveTo>
                    <a:pt x="711072" y="38862"/>
                  </a:moveTo>
                  <a:lnTo>
                    <a:pt x="875873" y="38862"/>
                  </a:lnTo>
                  <a:cubicBezTo>
                    <a:pt x="884615" y="39046"/>
                    <a:pt x="891551" y="46252"/>
                    <a:pt x="891371" y="54959"/>
                  </a:cubicBezTo>
                  <a:cubicBezTo>
                    <a:pt x="891190" y="63406"/>
                    <a:pt x="884357" y="70215"/>
                    <a:pt x="875873" y="70392"/>
                  </a:cubicBezTo>
                  <a:lnTo>
                    <a:pt x="711072" y="70392"/>
                  </a:lnTo>
                  <a:cubicBezTo>
                    <a:pt x="688857" y="70123"/>
                    <a:pt x="670616" y="87807"/>
                    <a:pt x="670285" y="109930"/>
                  </a:cubicBezTo>
                  <a:cubicBezTo>
                    <a:pt x="670285" y="120271"/>
                    <a:pt x="674431" y="130181"/>
                    <a:pt x="681802" y="137464"/>
                  </a:cubicBezTo>
                  <a:cubicBezTo>
                    <a:pt x="689549" y="145203"/>
                    <a:pt x="700086" y="149530"/>
                    <a:pt x="711061" y="149468"/>
                  </a:cubicBezTo>
                  <a:lnTo>
                    <a:pt x="711318" y="149468"/>
                  </a:lnTo>
                  <a:lnTo>
                    <a:pt x="827854" y="148773"/>
                  </a:lnTo>
                  <a:lnTo>
                    <a:pt x="828299" y="148773"/>
                  </a:lnTo>
                  <a:cubicBezTo>
                    <a:pt x="847582" y="148696"/>
                    <a:pt x="866089" y="156320"/>
                    <a:pt x="879677" y="169942"/>
                  </a:cubicBezTo>
                  <a:cubicBezTo>
                    <a:pt x="893011" y="183154"/>
                    <a:pt x="900489" y="201119"/>
                    <a:pt x="900455" y="219848"/>
                  </a:cubicBezTo>
                  <a:lnTo>
                    <a:pt x="900455" y="221240"/>
                  </a:lnTo>
                  <a:cubicBezTo>
                    <a:pt x="900174" y="260682"/>
                    <a:pt x="867895" y="292458"/>
                    <a:pt x="828292" y="292285"/>
                  </a:cubicBezTo>
                  <a:lnTo>
                    <a:pt x="662012" y="292285"/>
                  </a:lnTo>
                  <a:cubicBezTo>
                    <a:pt x="653273" y="292104"/>
                    <a:pt x="646333" y="284899"/>
                    <a:pt x="646517" y="276191"/>
                  </a:cubicBezTo>
                  <a:cubicBezTo>
                    <a:pt x="646694" y="267741"/>
                    <a:pt x="653531" y="260935"/>
                    <a:pt x="662012" y="260755"/>
                  </a:cubicBezTo>
                  <a:lnTo>
                    <a:pt x="828292" y="260755"/>
                  </a:lnTo>
                  <a:cubicBezTo>
                    <a:pt x="850507" y="261024"/>
                    <a:pt x="868748" y="243339"/>
                    <a:pt x="869075" y="221217"/>
                  </a:cubicBezTo>
                  <a:lnTo>
                    <a:pt x="869075" y="219825"/>
                  </a:lnTo>
                  <a:cubicBezTo>
                    <a:pt x="869075" y="209488"/>
                    <a:pt x="864929" y="199578"/>
                    <a:pt x="857558" y="192296"/>
                  </a:cubicBezTo>
                  <a:cubicBezTo>
                    <a:pt x="849807" y="184557"/>
                    <a:pt x="839274" y="180237"/>
                    <a:pt x="828299" y="180295"/>
                  </a:cubicBezTo>
                  <a:lnTo>
                    <a:pt x="828042" y="180295"/>
                  </a:lnTo>
                  <a:lnTo>
                    <a:pt x="711506" y="180990"/>
                  </a:lnTo>
                  <a:lnTo>
                    <a:pt x="711061" y="180990"/>
                  </a:lnTo>
                  <a:cubicBezTo>
                    <a:pt x="691778" y="181071"/>
                    <a:pt x="673267" y="173443"/>
                    <a:pt x="659675" y="159821"/>
                  </a:cubicBezTo>
                  <a:cubicBezTo>
                    <a:pt x="646349" y="146613"/>
                    <a:pt x="638870" y="128652"/>
                    <a:pt x="638901" y="109930"/>
                  </a:cubicBezTo>
                  <a:cubicBezTo>
                    <a:pt x="639166" y="70476"/>
                    <a:pt x="671457" y="38681"/>
                    <a:pt x="711072" y="38862"/>
                  </a:cubicBezTo>
                  <a:close/>
                  <a:moveTo>
                    <a:pt x="1139279" y="-484"/>
                  </a:moveTo>
                  <a:cubicBezTo>
                    <a:pt x="1224588" y="-484"/>
                    <a:pt x="1293742" y="68394"/>
                    <a:pt x="1293742" y="153357"/>
                  </a:cubicBezTo>
                  <a:cubicBezTo>
                    <a:pt x="1293742" y="238321"/>
                    <a:pt x="1224588" y="307195"/>
                    <a:pt x="1139279" y="307195"/>
                  </a:cubicBezTo>
                  <a:cubicBezTo>
                    <a:pt x="1053969" y="307195"/>
                    <a:pt x="984811" y="238321"/>
                    <a:pt x="984811" y="153357"/>
                  </a:cubicBezTo>
                  <a:cubicBezTo>
                    <a:pt x="984811" y="68394"/>
                    <a:pt x="1053969" y="-484"/>
                    <a:pt x="1139279" y="-484"/>
                  </a:cubicBez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607547" y="487002"/>
              <a:ext cx="3842" cy="268993"/>
            </a:xfrm>
            <a:custGeom>
              <a:avLst/>
              <a:gdLst>
                <a:gd name="connsiteX0" fmla="*/ -61 w 3842"/>
                <a:gd name="connsiteY0" fmla="*/ -484 h 268993"/>
                <a:gd name="connsiteX1" fmla="*/ 3782 w 3842"/>
                <a:gd name="connsiteY1" fmla="*/ -484 h 268993"/>
                <a:gd name="connsiteX2" fmla="*/ 3782 w 3842"/>
                <a:gd name="connsiteY2" fmla="*/ 268509 h 268993"/>
                <a:gd name="connsiteX3" fmla="*/ -61 w 3842"/>
                <a:gd name="connsiteY3" fmla="*/ 268509 h 2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" h="268993">
                  <a:moveTo>
                    <a:pt x="-61" y="-484"/>
                  </a:moveTo>
                  <a:lnTo>
                    <a:pt x="3782" y="-484"/>
                  </a:lnTo>
                  <a:lnTo>
                    <a:pt x="3782" y="268509"/>
                  </a:lnTo>
                  <a:lnTo>
                    <a:pt x="-61" y="268509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 userDrawn="1"/>
        </p:nvCxnSpPr>
        <p:spPr>
          <a:xfrm>
            <a:off x="3230880" y="-751840"/>
            <a:ext cx="6352958" cy="84124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1608718" y="-709031"/>
            <a:ext cx="8338435" cy="807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 userDrawn="1"/>
        </p:nvSpPr>
        <p:spPr>
          <a:xfrm>
            <a:off x="2120563" y="-2050253"/>
            <a:ext cx="7569955" cy="8493295"/>
          </a:xfrm>
          <a:custGeom>
            <a:avLst/>
            <a:gdLst>
              <a:gd name="connsiteX0" fmla="*/ 0 w 5734921"/>
              <a:gd name="connsiteY0" fmla="*/ 6096000 h 6096000"/>
              <a:gd name="connsiteX1" fmla="*/ 2867461 w 5734921"/>
              <a:gd name="connsiteY1" fmla="*/ 0 h 6096000"/>
              <a:gd name="connsiteX2" fmla="*/ 5734921 w 5734921"/>
              <a:gd name="connsiteY2" fmla="*/ 6096000 h 6096000"/>
              <a:gd name="connsiteX3" fmla="*/ 0 w 5734921"/>
              <a:gd name="connsiteY3" fmla="*/ 6096000 h 6096000"/>
              <a:gd name="connsiteX0-1" fmla="*/ 0 w 4536041"/>
              <a:gd name="connsiteY0-2" fmla="*/ 6096000 h 8727440"/>
              <a:gd name="connsiteX1-3" fmla="*/ 2867461 w 4536041"/>
              <a:gd name="connsiteY1-4" fmla="*/ 0 h 8727440"/>
              <a:gd name="connsiteX2-5" fmla="*/ 4536041 w 4536041"/>
              <a:gd name="connsiteY2-6" fmla="*/ 8727440 h 8727440"/>
              <a:gd name="connsiteX3-7" fmla="*/ 0 w 4536041"/>
              <a:gd name="connsiteY3-8" fmla="*/ 6096000 h 8727440"/>
              <a:gd name="connsiteX0-9" fmla="*/ 0 w 4619140"/>
              <a:gd name="connsiteY0-10" fmla="*/ 6096000 h 7591752"/>
              <a:gd name="connsiteX1-11" fmla="*/ 2867461 w 4619140"/>
              <a:gd name="connsiteY1-12" fmla="*/ 0 h 7591752"/>
              <a:gd name="connsiteX2-13" fmla="*/ 4619140 w 4619140"/>
              <a:gd name="connsiteY2-14" fmla="*/ 7591752 h 7591752"/>
              <a:gd name="connsiteX3-15" fmla="*/ 0 w 4619140"/>
              <a:gd name="connsiteY3-16" fmla="*/ 6096000 h 7591752"/>
              <a:gd name="connsiteX0-17" fmla="*/ 0 w 4619140"/>
              <a:gd name="connsiteY0-18" fmla="*/ 5500457 h 6996209"/>
              <a:gd name="connsiteX1-19" fmla="*/ 2895161 w 4619140"/>
              <a:gd name="connsiteY1-20" fmla="*/ 0 h 6996209"/>
              <a:gd name="connsiteX2-21" fmla="*/ 4619140 w 4619140"/>
              <a:gd name="connsiteY2-22" fmla="*/ 6996209 h 6996209"/>
              <a:gd name="connsiteX3-23" fmla="*/ 0 w 4619140"/>
              <a:gd name="connsiteY3-24" fmla="*/ 5500457 h 6996209"/>
              <a:gd name="connsiteX0-25" fmla="*/ 0 w 4771489"/>
              <a:gd name="connsiteY0-26" fmla="*/ 5971352 h 6996209"/>
              <a:gd name="connsiteX1-27" fmla="*/ 3047510 w 4771489"/>
              <a:gd name="connsiteY1-28" fmla="*/ 0 h 6996209"/>
              <a:gd name="connsiteX2-29" fmla="*/ 4771489 w 4771489"/>
              <a:gd name="connsiteY2-30" fmla="*/ 6996209 h 6996209"/>
              <a:gd name="connsiteX3-31" fmla="*/ 0 w 4771489"/>
              <a:gd name="connsiteY3-32" fmla="*/ 5971352 h 6996209"/>
              <a:gd name="connsiteX0-33" fmla="*/ 0 w 4660690"/>
              <a:gd name="connsiteY0-34" fmla="*/ 5971352 h 7231656"/>
              <a:gd name="connsiteX1-35" fmla="*/ 3047510 w 4660690"/>
              <a:gd name="connsiteY1-36" fmla="*/ 0 h 7231656"/>
              <a:gd name="connsiteX2-37" fmla="*/ 4660690 w 4660690"/>
              <a:gd name="connsiteY2-38" fmla="*/ 7231656 h 7231656"/>
              <a:gd name="connsiteX3-39" fmla="*/ 0 w 4660690"/>
              <a:gd name="connsiteY3-40" fmla="*/ 5971352 h 7231656"/>
              <a:gd name="connsiteX0-41" fmla="*/ 0 w 4354608"/>
              <a:gd name="connsiteY0-42" fmla="*/ 5971352 h 6619493"/>
              <a:gd name="connsiteX1-43" fmla="*/ 3047510 w 4354608"/>
              <a:gd name="connsiteY1-44" fmla="*/ 0 h 6619493"/>
              <a:gd name="connsiteX2-45" fmla="*/ 4354608 w 4354608"/>
              <a:gd name="connsiteY2-46" fmla="*/ 6619493 h 6619493"/>
              <a:gd name="connsiteX3-47" fmla="*/ 0 w 4354608"/>
              <a:gd name="connsiteY3-48" fmla="*/ 5971352 h 6619493"/>
              <a:gd name="connsiteX0-49" fmla="*/ 0 w 4471639"/>
              <a:gd name="connsiteY0-50" fmla="*/ 5647265 h 6619493"/>
              <a:gd name="connsiteX1-51" fmla="*/ 3164541 w 4471639"/>
              <a:gd name="connsiteY1-52" fmla="*/ 0 h 6619493"/>
              <a:gd name="connsiteX2-53" fmla="*/ 4471639 w 4471639"/>
              <a:gd name="connsiteY2-54" fmla="*/ 6619493 h 6619493"/>
              <a:gd name="connsiteX3-55" fmla="*/ 0 w 4471639"/>
              <a:gd name="connsiteY3-56" fmla="*/ 5647265 h 6619493"/>
              <a:gd name="connsiteX0-57" fmla="*/ 0 w 4471639"/>
              <a:gd name="connsiteY0-58" fmla="*/ 4044837 h 5017065"/>
              <a:gd name="connsiteX1-59" fmla="*/ 3074517 w 4471639"/>
              <a:gd name="connsiteY1-60" fmla="*/ 0 h 5017065"/>
              <a:gd name="connsiteX2-61" fmla="*/ 4471639 w 4471639"/>
              <a:gd name="connsiteY2-62" fmla="*/ 5017065 h 5017065"/>
              <a:gd name="connsiteX3-63" fmla="*/ 0 w 4471639"/>
              <a:gd name="connsiteY3-64" fmla="*/ 4044837 h 50170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71639" h="5017065">
                <a:moveTo>
                  <a:pt x="0" y="4044837"/>
                </a:moveTo>
                <a:lnTo>
                  <a:pt x="3074517" y="0"/>
                </a:lnTo>
                <a:lnTo>
                  <a:pt x="4471639" y="5017065"/>
                </a:lnTo>
                <a:lnTo>
                  <a:pt x="0" y="404483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8100000" algn="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35325" y="1941853"/>
            <a:ext cx="721351" cy="6647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 anchor="ctr" anchorCtr="1">
            <a:spAutoFit/>
          </a:bodyPr>
          <a:lstStyle>
            <a:lvl1pPr marL="0" indent="0" algn="ctr">
              <a:buNone/>
              <a:defRPr lang="zh-CN" altLang="en-US" sz="4800" b="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3075027"/>
            <a:ext cx="697567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000" b="1" spc="600" smtClean="0">
                <a:solidFill>
                  <a:schemeClr val="accent2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输入您的标题</a:t>
            </a:r>
            <a:endParaRPr lang="zh-CN" altLang="en-US" dirty="0"/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325794" y="3816131"/>
            <a:ext cx="55404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Maecenas </a:t>
            </a:r>
            <a:r>
              <a:rPr lang="en-US" altLang="zh-CN" dirty="0" err="1"/>
              <a:t>porttitor</a:t>
            </a:r>
            <a:r>
              <a:rPr lang="en-US" altLang="zh-CN" dirty="0"/>
              <a:t> </a:t>
            </a:r>
            <a:r>
              <a:rPr lang="en-US" altLang="zh-CN" dirty="0" err="1"/>
              <a:t>congue</a:t>
            </a:r>
            <a:r>
              <a:rPr lang="en-US" altLang="zh-CN" dirty="0"/>
              <a:t> </a:t>
            </a:r>
            <a:r>
              <a:rPr lang="en-US" altLang="zh-CN" dirty="0" err="1"/>
              <a:t>massa</a:t>
            </a:r>
            <a:r>
              <a:rPr lang="en-US" altLang="zh-CN" dirty="0"/>
              <a:t>. </a:t>
            </a:r>
            <a:r>
              <a:rPr lang="en-US" altLang="zh-CN" dirty="0" err="1"/>
              <a:t>Fusce</a:t>
            </a:r>
            <a:r>
              <a:rPr lang="en-US" altLang="zh-CN" dirty="0"/>
              <a:t> </a:t>
            </a:r>
            <a:r>
              <a:rPr lang="en-US" altLang="zh-CN" dirty="0" err="1"/>
              <a:t>posuere</a:t>
            </a:r>
            <a:r>
              <a:rPr lang="en-US" altLang="zh-CN" dirty="0"/>
              <a:t>, magna sed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200650" y="2692426"/>
            <a:ext cx="1790700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33194" y="425582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 rot="12588655" flipV="1">
            <a:off x="-1121134" y="-534317"/>
            <a:ext cx="2301241" cy="2218431"/>
            <a:chOff x="2650609" y="-889977"/>
            <a:chExt cx="13007689" cy="11637538"/>
          </a:xfrm>
        </p:grpSpPr>
        <p:cxnSp>
          <p:nvCxnSpPr>
            <p:cNvPr id="9" name="直接连接符 8"/>
            <p:cNvCxnSpPr/>
            <p:nvPr/>
          </p:nvCxnSpPr>
          <p:spPr>
            <a:xfrm rot="12588655" flipH="1" flipV="1">
              <a:off x="7042140" y="384478"/>
              <a:ext cx="1955154" cy="1036308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769914" y="-889977"/>
              <a:ext cx="3191206" cy="87233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2588655" flipH="1" flipV="1">
              <a:off x="2650609" y="1489503"/>
              <a:ext cx="13007689" cy="25558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 rot="20719555">
            <a:off x="127976" y="730434"/>
            <a:ext cx="45720" cy="45720"/>
          </a:xfrm>
          <a:prstGeom prst="ellipse">
            <a:avLst/>
          </a:prstGeom>
          <a:solidFill>
            <a:srgbClr val="C1A57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20719555">
            <a:off x="216171" y="197813"/>
            <a:ext cx="45720" cy="45720"/>
          </a:xfrm>
          <a:prstGeom prst="ellipse">
            <a:avLst/>
          </a:prstGeom>
          <a:solidFill>
            <a:srgbClr val="C1A57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20719555">
            <a:off x="894630" y="56658"/>
            <a:ext cx="45720" cy="45720"/>
          </a:xfrm>
          <a:prstGeom prst="ellipse">
            <a:avLst/>
          </a:prstGeom>
          <a:solidFill>
            <a:srgbClr val="C1A57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/>
          <p:cNvSpPr/>
          <p:nvPr userDrawn="1"/>
        </p:nvSpPr>
        <p:spPr>
          <a:xfrm rot="19835290">
            <a:off x="-588511" y="33153"/>
            <a:ext cx="784860" cy="784860"/>
          </a:xfrm>
          <a:custGeom>
            <a:avLst/>
            <a:gdLst>
              <a:gd name="connsiteX0" fmla="*/ 0 w 784860"/>
              <a:gd name="connsiteY0" fmla="*/ 350520 h 784860"/>
              <a:gd name="connsiteX1" fmla="*/ 746760 w 784860"/>
              <a:gd name="connsiteY1" fmla="*/ 784860 h 784860"/>
              <a:gd name="connsiteX2" fmla="*/ 784860 w 784860"/>
              <a:gd name="connsiteY2" fmla="*/ 0 h 784860"/>
              <a:gd name="connsiteX3" fmla="*/ 0 w 784860"/>
              <a:gd name="connsiteY3" fmla="*/ 35052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860" h="784860">
                <a:moveTo>
                  <a:pt x="0" y="350520"/>
                </a:moveTo>
                <a:lnTo>
                  <a:pt x="746760" y="784860"/>
                </a:lnTo>
                <a:lnTo>
                  <a:pt x="784860" y="0"/>
                </a:lnTo>
                <a:lnTo>
                  <a:pt x="0" y="35052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8100000" algn="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 rot="19835290" flipH="1">
            <a:off x="302028" y="572750"/>
            <a:ext cx="123984" cy="123984"/>
          </a:xfrm>
          <a:custGeom>
            <a:avLst/>
            <a:gdLst>
              <a:gd name="connsiteX0" fmla="*/ 0 w 784860"/>
              <a:gd name="connsiteY0" fmla="*/ 350520 h 784860"/>
              <a:gd name="connsiteX1" fmla="*/ 746760 w 784860"/>
              <a:gd name="connsiteY1" fmla="*/ 784860 h 784860"/>
              <a:gd name="connsiteX2" fmla="*/ 784860 w 784860"/>
              <a:gd name="connsiteY2" fmla="*/ 0 h 784860"/>
              <a:gd name="connsiteX3" fmla="*/ 0 w 784860"/>
              <a:gd name="connsiteY3" fmla="*/ 35052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860" h="784860">
                <a:moveTo>
                  <a:pt x="0" y="350520"/>
                </a:moveTo>
                <a:lnTo>
                  <a:pt x="746760" y="784860"/>
                </a:lnTo>
                <a:lnTo>
                  <a:pt x="78486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1A57B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550468" y="-1042377"/>
            <a:ext cx="10120341" cy="9409215"/>
            <a:chOff x="3550468" y="-1042377"/>
            <a:chExt cx="10120341" cy="9409215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7324352" y="-497711"/>
              <a:ext cx="1680753" cy="886454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617514" y="-1042377"/>
              <a:ext cx="3191206" cy="87233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550468" y="-906116"/>
              <a:ext cx="10072935" cy="55800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flipH="1">
              <a:off x="6146391" y="488315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7867272" y="51575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8492000" y="18047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rot="3683068" flipV="1">
              <a:off x="8051622" y="1622420"/>
              <a:ext cx="5477506" cy="5760868"/>
            </a:xfrm>
            <a:custGeom>
              <a:avLst/>
              <a:gdLst>
                <a:gd name="connsiteX0" fmla="*/ 385640 w 5477506"/>
                <a:gd name="connsiteY0" fmla="*/ 5760868 h 5760868"/>
                <a:gd name="connsiteX1" fmla="*/ 385645 w 5477506"/>
                <a:gd name="connsiteY1" fmla="*/ 5760868 h 5760868"/>
                <a:gd name="connsiteX2" fmla="*/ 5477506 w 5477506"/>
                <a:gd name="connsiteY2" fmla="*/ 2982904 h 5760868"/>
                <a:gd name="connsiteX3" fmla="*/ 4650914 w 5477506"/>
                <a:gd name="connsiteY3" fmla="*/ 1467805 h 5760868"/>
                <a:gd name="connsiteX4" fmla="*/ 0 w 5477506"/>
                <a:gd name="connsiteY4" fmla="*/ 0 h 576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7506" h="5760868">
                  <a:moveTo>
                    <a:pt x="385640" y="5760868"/>
                  </a:moveTo>
                  <a:lnTo>
                    <a:pt x="385645" y="5760868"/>
                  </a:lnTo>
                  <a:lnTo>
                    <a:pt x="5477506" y="2982904"/>
                  </a:lnTo>
                  <a:lnTo>
                    <a:pt x="4650914" y="1467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图形 9"/>
          <p:cNvGrpSpPr/>
          <p:nvPr/>
        </p:nvGrpSpPr>
        <p:grpSpPr>
          <a:xfrm>
            <a:off x="9076967" y="787400"/>
            <a:ext cx="2517009" cy="342005"/>
            <a:chOff x="608429" y="444732"/>
            <a:chExt cx="2517009" cy="342005"/>
          </a:xfrm>
          <a:solidFill>
            <a:srgbClr val="C1A57B"/>
          </a:solidFill>
        </p:grpSpPr>
        <p:sp>
          <p:nvSpPr>
            <p:cNvPr id="12" name="任意多边形: 形状 11"/>
            <p:cNvSpPr/>
            <p:nvPr/>
          </p:nvSpPr>
          <p:spPr>
            <a:xfrm>
              <a:off x="608429" y="444732"/>
              <a:ext cx="833879" cy="342005"/>
            </a:xfrm>
            <a:custGeom>
              <a:avLst/>
              <a:gdLst>
                <a:gd name="connsiteX0" fmla="*/ 660245 w 833879"/>
                <a:gd name="connsiteY0" fmla="*/ 188519 h 342005"/>
                <a:gd name="connsiteX1" fmla="*/ 597611 w 833879"/>
                <a:gd name="connsiteY1" fmla="*/ 251521 h 342005"/>
                <a:gd name="connsiteX2" fmla="*/ 598657 w 833879"/>
                <a:gd name="connsiteY2" fmla="*/ 263045 h 342005"/>
                <a:gd name="connsiteX3" fmla="*/ 700947 w 833879"/>
                <a:gd name="connsiteY3" fmla="*/ 203636 h 342005"/>
                <a:gd name="connsiteX4" fmla="*/ 660245 w 833879"/>
                <a:gd name="connsiteY4" fmla="*/ 188519 h 342005"/>
                <a:gd name="connsiteX5" fmla="*/ 372141 w 833879"/>
                <a:gd name="connsiteY5" fmla="*/ 188519 h 342005"/>
                <a:gd name="connsiteX6" fmla="*/ 309512 w 833879"/>
                <a:gd name="connsiteY6" fmla="*/ 251521 h 342005"/>
                <a:gd name="connsiteX7" fmla="*/ 372141 w 833879"/>
                <a:gd name="connsiteY7" fmla="*/ 314523 h 342005"/>
                <a:gd name="connsiteX8" fmla="*/ 434774 w 833879"/>
                <a:gd name="connsiteY8" fmla="*/ 251521 h 342005"/>
                <a:gd name="connsiteX9" fmla="*/ 372141 w 833879"/>
                <a:gd name="connsiteY9" fmla="*/ 188519 h 342005"/>
                <a:gd name="connsiteX10" fmla="*/ 660245 w 833879"/>
                <a:gd name="connsiteY10" fmla="*/ 166918 h 342005"/>
                <a:gd name="connsiteX11" fmla="*/ 733426 w 833879"/>
                <a:gd name="connsiteY11" fmla="*/ 209800 h 342005"/>
                <a:gd name="connsiteX12" fmla="*/ 714808 w 833879"/>
                <a:gd name="connsiteY12" fmla="*/ 220567 h 342005"/>
                <a:gd name="connsiteX13" fmla="*/ 714789 w 833879"/>
                <a:gd name="connsiteY13" fmla="*/ 220540 h 342005"/>
                <a:gd name="connsiteX14" fmla="*/ 606296 w 833879"/>
                <a:gd name="connsiteY14" fmla="*/ 283550 h 342005"/>
                <a:gd name="connsiteX15" fmla="*/ 660245 w 833879"/>
                <a:gd name="connsiteY15" fmla="*/ 314523 h 342005"/>
                <a:gd name="connsiteX16" fmla="*/ 722874 w 833879"/>
                <a:gd name="connsiteY16" fmla="*/ 251521 h 342005"/>
                <a:gd name="connsiteX17" fmla="*/ 721906 w 833879"/>
                <a:gd name="connsiteY17" fmla="*/ 240411 h 342005"/>
                <a:gd name="connsiteX18" fmla="*/ 743041 w 833879"/>
                <a:gd name="connsiteY18" fmla="*/ 236561 h 342005"/>
                <a:gd name="connsiteX19" fmla="*/ 744347 w 833879"/>
                <a:gd name="connsiteY19" fmla="*/ 251521 h 342005"/>
                <a:gd name="connsiteX20" fmla="*/ 660245 w 833879"/>
                <a:gd name="connsiteY20" fmla="*/ 336123 h 342005"/>
                <a:gd name="connsiteX21" fmla="*/ 576138 w 833879"/>
                <a:gd name="connsiteY21" fmla="*/ 251521 h 342005"/>
                <a:gd name="connsiteX22" fmla="*/ 660245 w 833879"/>
                <a:gd name="connsiteY22" fmla="*/ 166918 h 342005"/>
                <a:gd name="connsiteX23" fmla="*/ 372141 w 833879"/>
                <a:gd name="connsiteY23" fmla="*/ 166918 h 342005"/>
                <a:gd name="connsiteX24" fmla="*/ 449638 w 833879"/>
                <a:gd name="connsiteY24" fmla="*/ 218592 h 342005"/>
                <a:gd name="connsiteX25" fmla="*/ 450879 w 833879"/>
                <a:gd name="connsiteY25" fmla="*/ 224771 h 342005"/>
                <a:gd name="connsiteX26" fmla="*/ 452121 w 833879"/>
                <a:gd name="connsiteY26" fmla="*/ 218592 h 342005"/>
                <a:gd name="connsiteX27" fmla="*/ 529614 w 833879"/>
                <a:gd name="connsiteY27" fmla="*/ 166918 h 342005"/>
                <a:gd name="connsiteX28" fmla="*/ 587248 w 833879"/>
                <a:gd name="connsiteY28" fmla="*/ 189906 h 342005"/>
                <a:gd name="connsiteX29" fmla="*/ 572057 w 833879"/>
                <a:gd name="connsiteY29" fmla="*/ 205188 h 342005"/>
                <a:gd name="connsiteX30" fmla="*/ 529614 w 833879"/>
                <a:gd name="connsiteY30" fmla="*/ 188519 h 342005"/>
                <a:gd name="connsiteX31" fmla="*/ 466984 w 833879"/>
                <a:gd name="connsiteY31" fmla="*/ 251521 h 342005"/>
                <a:gd name="connsiteX32" fmla="*/ 529614 w 833879"/>
                <a:gd name="connsiteY32" fmla="*/ 314523 h 342005"/>
                <a:gd name="connsiteX33" fmla="*/ 572937 w 833879"/>
                <a:gd name="connsiteY33" fmla="*/ 297015 h 342005"/>
                <a:gd name="connsiteX34" fmla="*/ 588127 w 833879"/>
                <a:gd name="connsiteY34" fmla="*/ 312294 h 342005"/>
                <a:gd name="connsiteX35" fmla="*/ 529614 w 833879"/>
                <a:gd name="connsiteY35" fmla="*/ 336123 h 342005"/>
                <a:gd name="connsiteX36" fmla="*/ 452121 w 833879"/>
                <a:gd name="connsiteY36" fmla="*/ 284449 h 342005"/>
                <a:gd name="connsiteX37" fmla="*/ 450879 w 833879"/>
                <a:gd name="connsiteY37" fmla="*/ 278270 h 342005"/>
                <a:gd name="connsiteX38" fmla="*/ 449638 w 833879"/>
                <a:gd name="connsiteY38" fmla="*/ 284449 h 342005"/>
                <a:gd name="connsiteX39" fmla="*/ 372141 w 833879"/>
                <a:gd name="connsiteY39" fmla="*/ 336123 h 342005"/>
                <a:gd name="connsiteX40" fmla="*/ 288039 w 833879"/>
                <a:gd name="connsiteY40" fmla="*/ 251521 h 342005"/>
                <a:gd name="connsiteX41" fmla="*/ 372141 w 833879"/>
                <a:gd name="connsiteY41" fmla="*/ 166918 h 342005"/>
                <a:gd name="connsiteX42" fmla="*/ 236146 w 833879"/>
                <a:gd name="connsiteY42" fmla="*/ 163318 h 342005"/>
                <a:gd name="connsiteX43" fmla="*/ 149557 w 833879"/>
                <a:gd name="connsiteY43" fmla="*/ 215491 h 342005"/>
                <a:gd name="connsiteX44" fmla="*/ 103727 w 833879"/>
                <a:gd name="connsiteY44" fmla="*/ 305523 h 342005"/>
                <a:gd name="connsiteX45" fmla="*/ 192361 w 833879"/>
                <a:gd name="connsiteY45" fmla="*/ 256643 h 342005"/>
                <a:gd name="connsiteX46" fmla="*/ 236146 w 833879"/>
                <a:gd name="connsiteY46" fmla="*/ 163318 h 342005"/>
                <a:gd name="connsiteX47" fmla="*/ 833818 w 833879"/>
                <a:gd name="connsiteY47" fmla="*/ 161519 h 342005"/>
                <a:gd name="connsiteX48" fmla="*/ 833818 w 833879"/>
                <a:gd name="connsiteY48" fmla="*/ 183119 h 342005"/>
                <a:gd name="connsiteX49" fmla="*/ 771189 w 833879"/>
                <a:gd name="connsiteY49" fmla="*/ 246122 h 342005"/>
                <a:gd name="connsiteX50" fmla="*/ 771189 w 833879"/>
                <a:gd name="connsiteY50" fmla="*/ 336123 h 342005"/>
                <a:gd name="connsiteX51" fmla="*/ 749716 w 833879"/>
                <a:gd name="connsiteY51" fmla="*/ 336123 h 342005"/>
                <a:gd name="connsiteX52" fmla="*/ 749716 w 833879"/>
                <a:gd name="connsiteY52" fmla="*/ 246122 h 342005"/>
                <a:gd name="connsiteX53" fmla="*/ 833818 w 833879"/>
                <a:gd name="connsiteY53" fmla="*/ 161519 h 342005"/>
                <a:gd name="connsiteX54" fmla="*/ 77726 w 833879"/>
                <a:gd name="connsiteY54" fmla="*/ 107517 h 342005"/>
                <a:gd name="connsiteX55" fmla="*/ 41492 w 833879"/>
                <a:gd name="connsiteY55" fmla="*/ 215572 h 342005"/>
                <a:gd name="connsiteX56" fmla="*/ 86061 w 833879"/>
                <a:gd name="connsiteY56" fmla="*/ 305523 h 342005"/>
                <a:gd name="connsiteX57" fmla="*/ 102737 w 833879"/>
                <a:gd name="connsiteY57" fmla="*/ 261908 h 342005"/>
                <a:gd name="connsiteX58" fmla="*/ 100714 w 833879"/>
                <a:gd name="connsiteY58" fmla="*/ 220728 h 342005"/>
                <a:gd name="connsiteX59" fmla="*/ 77726 w 833879"/>
                <a:gd name="connsiteY59" fmla="*/ 107517 h 342005"/>
                <a:gd name="connsiteX60" fmla="*/ 130733 w 833879"/>
                <a:gd name="connsiteY60" fmla="*/ 35515 h 342005"/>
                <a:gd name="connsiteX61" fmla="*/ 95274 w 833879"/>
                <a:gd name="connsiteY61" fmla="*/ 126381 h 342005"/>
                <a:gd name="connsiteX62" fmla="*/ 118400 w 833879"/>
                <a:gd name="connsiteY62" fmla="*/ 224521 h 342005"/>
                <a:gd name="connsiteX63" fmla="*/ 154806 w 833879"/>
                <a:gd name="connsiteY63" fmla="*/ 132410 h 342005"/>
                <a:gd name="connsiteX64" fmla="*/ 130733 w 833879"/>
                <a:gd name="connsiteY64" fmla="*/ 35515 h 342005"/>
                <a:gd name="connsiteX65" fmla="*/ -61 w 833879"/>
                <a:gd name="connsiteY65" fmla="*/ -484 h 342005"/>
                <a:gd name="connsiteX66" fmla="*/ 118042 w 833879"/>
                <a:gd name="connsiteY66" fmla="*/ -484 h 342005"/>
                <a:gd name="connsiteX67" fmla="*/ 288039 w 833879"/>
                <a:gd name="connsiteY67" fmla="*/ 170519 h 342005"/>
                <a:gd name="connsiteX68" fmla="*/ 118042 w 833879"/>
                <a:gd name="connsiteY68" fmla="*/ 341522 h 342005"/>
                <a:gd name="connsiteX69" fmla="*/ -61 w 833879"/>
                <a:gd name="connsiteY69" fmla="*/ 341522 h 3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833879" h="342005">
                  <a:moveTo>
                    <a:pt x="660245" y="188519"/>
                  </a:moveTo>
                  <a:cubicBezTo>
                    <a:pt x="625656" y="188519"/>
                    <a:pt x="597611" y="216724"/>
                    <a:pt x="597611" y="251521"/>
                  </a:cubicBezTo>
                  <a:cubicBezTo>
                    <a:pt x="597611" y="255456"/>
                    <a:pt x="597969" y="259306"/>
                    <a:pt x="598657" y="263045"/>
                  </a:cubicBezTo>
                  <a:lnTo>
                    <a:pt x="700947" y="203636"/>
                  </a:lnTo>
                  <a:cubicBezTo>
                    <a:pt x="689615" y="193860"/>
                    <a:pt x="675174" y="188495"/>
                    <a:pt x="660245" y="188519"/>
                  </a:cubicBezTo>
                  <a:close/>
                  <a:moveTo>
                    <a:pt x="372141" y="188519"/>
                  </a:moveTo>
                  <a:cubicBezTo>
                    <a:pt x="337553" y="188519"/>
                    <a:pt x="309512" y="216724"/>
                    <a:pt x="309512" y="251521"/>
                  </a:cubicBezTo>
                  <a:cubicBezTo>
                    <a:pt x="309512" y="286317"/>
                    <a:pt x="337553" y="314523"/>
                    <a:pt x="372141" y="314523"/>
                  </a:cubicBezTo>
                  <a:cubicBezTo>
                    <a:pt x="406734" y="314523"/>
                    <a:pt x="434774" y="286317"/>
                    <a:pt x="434774" y="251521"/>
                  </a:cubicBezTo>
                  <a:cubicBezTo>
                    <a:pt x="434774" y="216724"/>
                    <a:pt x="406734" y="188519"/>
                    <a:pt x="372141" y="188519"/>
                  </a:cubicBezTo>
                  <a:close/>
                  <a:moveTo>
                    <a:pt x="660245" y="166918"/>
                  </a:moveTo>
                  <a:cubicBezTo>
                    <a:pt x="691613" y="166918"/>
                    <a:pt x="718970" y="184195"/>
                    <a:pt x="733426" y="209800"/>
                  </a:cubicBezTo>
                  <a:lnTo>
                    <a:pt x="714808" y="220567"/>
                  </a:lnTo>
                  <a:lnTo>
                    <a:pt x="714789" y="220540"/>
                  </a:lnTo>
                  <a:lnTo>
                    <a:pt x="606296" y="283550"/>
                  </a:lnTo>
                  <a:cubicBezTo>
                    <a:pt x="617202" y="302087"/>
                    <a:pt x="637280" y="314523"/>
                    <a:pt x="660245" y="314523"/>
                  </a:cubicBezTo>
                  <a:cubicBezTo>
                    <a:pt x="694833" y="314523"/>
                    <a:pt x="722874" y="286317"/>
                    <a:pt x="722874" y="251521"/>
                  </a:cubicBezTo>
                  <a:cubicBezTo>
                    <a:pt x="722874" y="247728"/>
                    <a:pt x="722540" y="244020"/>
                    <a:pt x="721906" y="240411"/>
                  </a:cubicBezTo>
                  <a:lnTo>
                    <a:pt x="743041" y="236561"/>
                  </a:lnTo>
                  <a:cubicBezTo>
                    <a:pt x="743894" y="241414"/>
                    <a:pt x="744347" y="246417"/>
                    <a:pt x="744347" y="251521"/>
                  </a:cubicBezTo>
                  <a:cubicBezTo>
                    <a:pt x="744347" y="298245"/>
                    <a:pt x="706692" y="336123"/>
                    <a:pt x="660245" y="336123"/>
                  </a:cubicBezTo>
                  <a:cubicBezTo>
                    <a:pt x="613793" y="336123"/>
                    <a:pt x="576138" y="298245"/>
                    <a:pt x="576138" y="251521"/>
                  </a:cubicBezTo>
                  <a:cubicBezTo>
                    <a:pt x="576138" y="204796"/>
                    <a:pt x="613793" y="166918"/>
                    <a:pt x="660245" y="166918"/>
                  </a:cubicBezTo>
                  <a:close/>
                  <a:moveTo>
                    <a:pt x="372141" y="166918"/>
                  </a:moveTo>
                  <a:cubicBezTo>
                    <a:pt x="406980" y="166918"/>
                    <a:pt x="436873" y="188226"/>
                    <a:pt x="449638" y="218592"/>
                  </a:cubicBezTo>
                  <a:lnTo>
                    <a:pt x="450879" y="224771"/>
                  </a:lnTo>
                  <a:lnTo>
                    <a:pt x="452121" y="218592"/>
                  </a:lnTo>
                  <a:cubicBezTo>
                    <a:pt x="464886" y="188226"/>
                    <a:pt x="494779" y="166918"/>
                    <a:pt x="529614" y="166918"/>
                  </a:cubicBezTo>
                  <a:cubicBezTo>
                    <a:pt x="551917" y="166918"/>
                    <a:pt x="572195" y="175653"/>
                    <a:pt x="587248" y="189906"/>
                  </a:cubicBezTo>
                  <a:lnTo>
                    <a:pt x="572057" y="205188"/>
                  </a:lnTo>
                  <a:cubicBezTo>
                    <a:pt x="560502" y="194452"/>
                    <a:pt x="545346" y="188495"/>
                    <a:pt x="529614" y="188519"/>
                  </a:cubicBezTo>
                  <a:cubicBezTo>
                    <a:pt x="495025" y="188519"/>
                    <a:pt x="466984" y="216724"/>
                    <a:pt x="466984" y="251521"/>
                  </a:cubicBezTo>
                  <a:cubicBezTo>
                    <a:pt x="466984" y="286317"/>
                    <a:pt x="495025" y="314523"/>
                    <a:pt x="529614" y="314523"/>
                  </a:cubicBezTo>
                  <a:cubicBezTo>
                    <a:pt x="546422" y="314523"/>
                    <a:pt x="561689" y="307859"/>
                    <a:pt x="572937" y="297015"/>
                  </a:cubicBezTo>
                  <a:lnTo>
                    <a:pt x="588127" y="312294"/>
                  </a:lnTo>
                  <a:cubicBezTo>
                    <a:pt x="572987" y="327042"/>
                    <a:pt x="552351" y="336123"/>
                    <a:pt x="529614" y="336123"/>
                  </a:cubicBezTo>
                  <a:cubicBezTo>
                    <a:pt x="494779" y="336123"/>
                    <a:pt x="464886" y="314815"/>
                    <a:pt x="452121" y="284449"/>
                  </a:cubicBezTo>
                  <a:lnTo>
                    <a:pt x="450879" y="278270"/>
                  </a:lnTo>
                  <a:lnTo>
                    <a:pt x="449638" y="284449"/>
                  </a:lnTo>
                  <a:cubicBezTo>
                    <a:pt x="436873" y="314815"/>
                    <a:pt x="406980" y="336123"/>
                    <a:pt x="372141" y="336123"/>
                  </a:cubicBezTo>
                  <a:cubicBezTo>
                    <a:pt x="325694" y="336123"/>
                    <a:pt x="288039" y="298245"/>
                    <a:pt x="288039" y="251521"/>
                  </a:cubicBezTo>
                  <a:cubicBezTo>
                    <a:pt x="288039" y="204796"/>
                    <a:pt x="325694" y="166918"/>
                    <a:pt x="372141" y="166918"/>
                  </a:cubicBezTo>
                  <a:close/>
                  <a:moveTo>
                    <a:pt x="236146" y="163318"/>
                  </a:moveTo>
                  <a:cubicBezTo>
                    <a:pt x="236146" y="163318"/>
                    <a:pt x="193876" y="173831"/>
                    <a:pt x="149557" y="215491"/>
                  </a:cubicBezTo>
                  <a:cubicBezTo>
                    <a:pt x="105239" y="257147"/>
                    <a:pt x="103727" y="305523"/>
                    <a:pt x="103727" y="305523"/>
                  </a:cubicBezTo>
                  <a:cubicBezTo>
                    <a:pt x="103727" y="305523"/>
                    <a:pt x="154491" y="298502"/>
                    <a:pt x="192361" y="256643"/>
                  </a:cubicBezTo>
                  <a:cubicBezTo>
                    <a:pt x="230236" y="214788"/>
                    <a:pt x="236146" y="163318"/>
                    <a:pt x="236146" y="163318"/>
                  </a:cubicBezTo>
                  <a:close/>
                  <a:moveTo>
                    <a:pt x="833818" y="161519"/>
                  </a:moveTo>
                  <a:lnTo>
                    <a:pt x="833818" y="183119"/>
                  </a:lnTo>
                  <a:cubicBezTo>
                    <a:pt x="799230" y="183119"/>
                    <a:pt x="771189" y="211325"/>
                    <a:pt x="771189" y="246122"/>
                  </a:cubicBezTo>
                  <a:lnTo>
                    <a:pt x="771189" y="336123"/>
                  </a:lnTo>
                  <a:lnTo>
                    <a:pt x="749716" y="336123"/>
                  </a:lnTo>
                  <a:lnTo>
                    <a:pt x="749716" y="246122"/>
                  </a:lnTo>
                  <a:cubicBezTo>
                    <a:pt x="749716" y="199397"/>
                    <a:pt x="787371" y="161519"/>
                    <a:pt x="833818" y="161519"/>
                  </a:cubicBezTo>
                  <a:close/>
                  <a:moveTo>
                    <a:pt x="77726" y="107517"/>
                  </a:moveTo>
                  <a:cubicBezTo>
                    <a:pt x="77726" y="107517"/>
                    <a:pt x="36658" y="158061"/>
                    <a:pt x="41492" y="215572"/>
                  </a:cubicBezTo>
                  <a:cubicBezTo>
                    <a:pt x="45047" y="257888"/>
                    <a:pt x="86061" y="305523"/>
                    <a:pt x="86061" y="305523"/>
                  </a:cubicBezTo>
                  <a:cubicBezTo>
                    <a:pt x="86061" y="305523"/>
                    <a:pt x="97925" y="284830"/>
                    <a:pt x="102737" y="261908"/>
                  </a:cubicBezTo>
                  <a:cubicBezTo>
                    <a:pt x="107547" y="238978"/>
                    <a:pt x="105622" y="230839"/>
                    <a:pt x="100714" y="220728"/>
                  </a:cubicBezTo>
                  <a:cubicBezTo>
                    <a:pt x="88508" y="195589"/>
                    <a:pt x="75244" y="186428"/>
                    <a:pt x="77726" y="107517"/>
                  </a:cubicBezTo>
                  <a:close/>
                  <a:moveTo>
                    <a:pt x="130733" y="35515"/>
                  </a:moveTo>
                  <a:cubicBezTo>
                    <a:pt x="130733" y="35515"/>
                    <a:pt x="99768" y="74465"/>
                    <a:pt x="95274" y="126381"/>
                  </a:cubicBezTo>
                  <a:cubicBezTo>
                    <a:pt x="90778" y="178297"/>
                    <a:pt x="118400" y="224521"/>
                    <a:pt x="118400" y="224521"/>
                  </a:cubicBezTo>
                  <a:cubicBezTo>
                    <a:pt x="118400" y="224521"/>
                    <a:pt x="148850" y="190636"/>
                    <a:pt x="154806" y="132410"/>
                  </a:cubicBezTo>
                  <a:cubicBezTo>
                    <a:pt x="160908" y="72709"/>
                    <a:pt x="130733" y="35515"/>
                    <a:pt x="130733" y="35515"/>
                  </a:cubicBezTo>
                  <a:close/>
                  <a:moveTo>
                    <a:pt x="-61" y="-484"/>
                  </a:moveTo>
                  <a:lnTo>
                    <a:pt x="118042" y="-484"/>
                  </a:lnTo>
                  <a:cubicBezTo>
                    <a:pt x="211929" y="-484"/>
                    <a:pt x="288039" y="76075"/>
                    <a:pt x="288039" y="170519"/>
                  </a:cubicBezTo>
                  <a:cubicBezTo>
                    <a:pt x="288039" y="264963"/>
                    <a:pt x="211929" y="341522"/>
                    <a:pt x="118042" y="341522"/>
                  </a:cubicBezTo>
                  <a:lnTo>
                    <a:pt x="-61" y="341522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104145" y="467788"/>
              <a:ext cx="326634" cy="111440"/>
            </a:xfrm>
            <a:custGeom>
              <a:avLst/>
              <a:gdLst>
                <a:gd name="connsiteX0" fmla="*/ 174984 w 326634"/>
                <a:gd name="connsiteY0" fmla="*/ 30250 h 111440"/>
                <a:gd name="connsiteX1" fmla="*/ 174984 w 326634"/>
                <a:gd name="connsiteY1" fmla="*/ 23076 h 111440"/>
                <a:gd name="connsiteX2" fmla="*/ 135750 w 326634"/>
                <a:gd name="connsiteY2" fmla="*/ 23076 h 111440"/>
                <a:gd name="connsiteX3" fmla="*/ 135750 w 326634"/>
                <a:gd name="connsiteY3" fmla="*/ 14111 h 111440"/>
                <a:gd name="connsiteX4" fmla="*/ 174984 w 326634"/>
                <a:gd name="connsiteY4" fmla="*/ 14111 h 111440"/>
                <a:gd name="connsiteX5" fmla="*/ 174984 w 326634"/>
                <a:gd name="connsiteY5" fmla="*/ -238 h 111440"/>
                <a:gd name="connsiteX6" fmla="*/ 183904 w 326634"/>
                <a:gd name="connsiteY6" fmla="*/ -238 h 111440"/>
                <a:gd name="connsiteX7" fmla="*/ 183904 w 326634"/>
                <a:gd name="connsiteY7" fmla="*/ 14111 h 111440"/>
                <a:gd name="connsiteX8" fmla="*/ 223138 w 326634"/>
                <a:gd name="connsiteY8" fmla="*/ 14111 h 111440"/>
                <a:gd name="connsiteX9" fmla="*/ 223138 w 326634"/>
                <a:gd name="connsiteY9" fmla="*/ 23076 h 111440"/>
                <a:gd name="connsiteX10" fmla="*/ 183904 w 326634"/>
                <a:gd name="connsiteY10" fmla="*/ 23076 h 111440"/>
                <a:gd name="connsiteX11" fmla="*/ 183904 w 326634"/>
                <a:gd name="connsiteY11" fmla="*/ 30250 h 111440"/>
                <a:gd name="connsiteX12" fmla="*/ 208870 w 326634"/>
                <a:gd name="connsiteY12" fmla="*/ 30250 h 111440"/>
                <a:gd name="connsiteX13" fmla="*/ 208870 w 326634"/>
                <a:gd name="connsiteY13" fmla="*/ 39219 h 111440"/>
                <a:gd name="connsiteX14" fmla="*/ 150018 w 326634"/>
                <a:gd name="connsiteY14" fmla="*/ 39219 h 111440"/>
                <a:gd name="connsiteX15" fmla="*/ 150018 w 326634"/>
                <a:gd name="connsiteY15" fmla="*/ 30250 h 111440"/>
                <a:gd name="connsiteX16" fmla="*/ 174984 w 326634"/>
                <a:gd name="connsiteY16" fmla="*/ 30250 h 111440"/>
                <a:gd name="connsiteX17" fmla="*/ 142886 w 326634"/>
                <a:gd name="connsiteY17" fmla="*/ 44599 h 111440"/>
                <a:gd name="connsiteX18" fmla="*/ 224921 w 326634"/>
                <a:gd name="connsiteY18" fmla="*/ 44599 h 111440"/>
                <a:gd name="connsiteX19" fmla="*/ 224921 w 326634"/>
                <a:gd name="connsiteY19" fmla="*/ 58944 h 111440"/>
                <a:gd name="connsiteX20" fmla="*/ 216002 w 326634"/>
                <a:gd name="connsiteY20" fmla="*/ 58944 h 111440"/>
                <a:gd name="connsiteX21" fmla="*/ 216002 w 326634"/>
                <a:gd name="connsiteY21" fmla="*/ 53564 h 111440"/>
                <a:gd name="connsiteX22" fmla="*/ 142886 w 326634"/>
                <a:gd name="connsiteY22" fmla="*/ 53564 h 111440"/>
                <a:gd name="connsiteX23" fmla="*/ 142886 w 326634"/>
                <a:gd name="connsiteY23" fmla="*/ 58944 h 111440"/>
                <a:gd name="connsiteX24" fmla="*/ 133967 w 326634"/>
                <a:gd name="connsiteY24" fmla="*/ 58944 h 111440"/>
                <a:gd name="connsiteX25" fmla="*/ 133967 w 326634"/>
                <a:gd name="connsiteY25" fmla="*/ 44599 h 111440"/>
                <a:gd name="connsiteX26" fmla="*/ 142886 w 326634"/>
                <a:gd name="connsiteY26" fmla="*/ 44599 h 111440"/>
                <a:gd name="connsiteX27" fmla="*/ 162503 w 326634"/>
                <a:gd name="connsiteY27" fmla="*/ 69708 h 111440"/>
                <a:gd name="connsiteX28" fmla="*/ 162503 w 326634"/>
                <a:gd name="connsiteY28" fmla="*/ 80468 h 111440"/>
                <a:gd name="connsiteX29" fmla="*/ 133967 w 326634"/>
                <a:gd name="connsiteY29" fmla="*/ 110902 h 111440"/>
                <a:gd name="connsiteX30" fmla="*/ 133967 w 326634"/>
                <a:gd name="connsiteY30" fmla="*/ 101918 h 111440"/>
                <a:gd name="connsiteX31" fmla="*/ 153584 w 326634"/>
                <a:gd name="connsiteY31" fmla="*/ 80468 h 111440"/>
                <a:gd name="connsiteX32" fmla="*/ 153584 w 326634"/>
                <a:gd name="connsiteY32" fmla="*/ 60739 h 111440"/>
                <a:gd name="connsiteX33" fmla="*/ 205304 w 326634"/>
                <a:gd name="connsiteY33" fmla="*/ 60739 h 111440"/>
                <a:gd name="connsiteX34" fmla="*/ 205304 w 326634"/>
                <a:gd name="connsiteY34" fmla="*/ 80468 h 111440"/>
                <a:gd name="connsiteX35" fmla="*/ 224921 w 326634"/>
                <a:gd name="connsiteY35" fmla="*/ 101914 h 111440"/>
                <a:gd name="connsiteX36" fmla="*/ 224921 w 326634"/>
                <a:gd name="connsiteY36" fmla="*/ 110902 h 111440"/>
                <a:gd name="connsiteX37" fmla="*/ 196389 w 326634"/>
                <a:gd name="connsiteY37" fmla="*/ 80468 h 111440"/>
                <a:gd name="connsiteX38" fmla="*/ 196389 w 326634"/>
                <a:gd name="connsiteY38" fmla="*/ 69708 h 111440"/>
                <a:gd name="connsiteX39" fmla="*/ 162503 w 326634"/>
                <a:gd name="connsiteY39" fmla="*/ 69708 h 111440"/>
                <a:gd name="connsiteX40" fmla="*/ 269505 w 326634"/>
                <a:gd name="connsiteY40" fmla="*/ 82262 h 111440"/>
                <a:gd name="connsiteX41" fmla="*/ 240969 w 326634"/>
                <a:gd name="connsiteY41" fmla="*/ 110956 h 111440"/>
                <a:gd name="connsiteX42" fmla="*/ 240969 w 326634"/>
                <a:gd name="connsiteY42" fmla="*/ 101987 h 111440"/>
                <a:gd name="connsiteX43" fmla="*/ 260590 w 326634"/>
                <a:gd name="connsiteY43" fmla="*/ 82262 h 111440"/>
                <a:gd name="connsiteX44" fmla="*/ 260590 w 326634"/>
                <a:gd name="connsiteY44" fmla="*/ 12316 h 111440"/>
                <a:gd name="connsiteX45" fmla="*/ 269505 w 326634"/>
                <a:gd name="connsiteY45" fmla="*/ 12316 h 111440"/>
                <a:gd name="connsiteX46" fmla="*/ 269505 w 326634"/>
                <a:gd name="connsiteY46" fmla="*/ 82262 h 111440"/>
                <a:gd name="connsiteX47" fmla="*/ 298041 w 326634"/>
                <a:gd name="connsiteY47" fmla="*/ 82262 h 111440"/>
                <a:gd name="connsiteX48" fmla="*/ 298041 w 326634"/>
                <a:gd name="connsiteY48" fmla="*/ 12316 h 111440"/>
                <a:gd name="connsiteX49" fmla="*/ 306956 w 326634"/>
                <a:gd name="connsiteY49" fmla="*/ 12316 h 111440"/>
                <a:gd name="connsiteX50" fmla="*/ 306956 w 326634"/>
                <a:gd name="connsiteY50" fmla="*/ 82262 h 111440"/>
                <a:gd name="connsiteX51" fmla="*/ 326574 w 326634"/>
                <a:gd name="connsiteY51" fmla="*/ 101987 h 111440"/>
                <a:gd name="connsiteX52" fmla="*/ 326574 w 326634"/>
                <a:gd name="connsiteY52" fmla="*/ 110956 h 111440"/>
                <a:gd name="connsiteX53" fmla="*/ 298041 w 326634"/>
                <a:gd name="connsiteY53" fmla="*/ 82262 h 111440"/>
                <a:gd name="connsiteX54" fmla="*/ 21616 w 326634"/>
                <a:gd name="connsiteY54" fmla="*/ 64163 h 111440"/>
                <a:gd name="connsiteX55" fmla="*/ 7659 w 326634"/>
                <a:gd name="connsiteY55" fmla="*/ 88472 h 111440"/>
                <a:gd name="connsiteX56" fmla="*/ -61 w 326634"/>
                <a:gd name="connsiteY56" fmla="*/ 83988 h 111440"/>
                <a:gd name="connsiteX57" fmla="*/ 21616 w 326634"/>
                <a:gd name="connsiteY57" fmla="*/ 46233 h 111440"/>
                <a:gd name="connsiteX58" fmla="*/ 21616 w 326634"/>
                <a:gd name="connsiteY58" fmla="*/ 39219 h 111440"/>
                <a:gd name="connsiteX59" fmla="*/ 3782 w 326634"/>
                <a:gd name="connsiteY59" fmla="*/ 39219 h 111440"/>
                <a:gd name="connsiteX60" fmla="*/ 3782 w 326634"/>
                <a:gd name="connsiteY60" fmla="*/ 30250 h 111440"/>
                <a:gd name="connsiteX61" fmla="*/ 21616 w 326634"/>
                <a:gd name="connsiteY61" fmla="*/ 30250 h 111440"/>
                <a:gd name="connsiteX62" fmla="*/ 21616 w 326634"/>
                <a:gd name="connsiteY62" fmla="*/ 21281 h 111440"/>
                <a:gd name="connsiteX63" fmla="*/ 30531 w 326634"/>
                <a:gd name="connsiteY63" fmla="*/ 21281 h 111440"/>
                <a:gd name="connsiteX64" fmla="*/ 30531 w 326634"/>
                <a:gd name="connsiteY64" fmla="*/ 30250 h 111440"/>
                <a:gd name="connsiteX65" fmla="*/ 50149 w 326634"/>
                <a:gd name="connsiteY65" fmla="*/ 30250 h 111440"/>
                <a:gd name="connsiteX66" fmla="*/ 50149 w 326634"/>
                <a:gd name="connsiteY66" fmla="*/ 39219 h 111440"/>
                <a:gd name="connsiteX67" fmla="*/ 30531 w 326634"/>
                <a:gd name="connsiteY67" fmla="*/ 39219 h 111440"/>
                <a:gd name="connsiteX68" fmla="*/ 30531 w 326634"/>
                <a:gd name="connsiteY68" fmla="*/ 55686 h 111440"/>
                <a:gd name="connsiteX69" fmla="*/ 32068 w 326634"/>
                <a:gd name="connsiteY69" fmla="*/ 54794 h 111440"/>
                <a:gd name="connsiteX70" fmla="*/ 47228 w 326634"/>
                <a:gd name="connsiteY70" fmla="*/ 81198 h 111440"/>
                <a:gd name="connsiteX71" fmla="*/ 39504 w 326634"/>
                <a:gd name="connsiteY71" fmla="*/ 85682 h 111440"/>
                <a:gd name="connsiteX72" fmla="*/ 30531 w 326634"/>
                <a:gd name="connsiteY72" fmla="*/ 70054 h 111440"/>
                <a:gd name="connsiteX73" fmla="*/ 30531 w 326634"/>
                <a:gd name="connsiteY73" fmla="*/ 110956 h 111440"/>
                <a:gd name="connsiteX74" fmla="*/ 21616 w 326634"/>
                <a:gd name="connsiteY74" fmla="*/ 110956 h 111440"/>
                <a:gd name="connsiteX75" fmla="*/ 21616 w 326634"/>
                <a:gd name="connsiteY75" fmla="*/ 64163 h 111440"/>
                <a:gd name="connsiteX76" fmla="*/ 3167 w 326634"/>
                <a:gd name="connsiteY76" fmla="*/ 11321 h 111440"/>
                <a:gd name="connsiteX77" fmla="*/ 44511 w 326634"/>
                <a:gd name="connsiteY77" fmla="*/ 185 h 111440"/>
                <a:gd name="connsiteX78" fmla="*/ 46821 w 326634"/>
                <a:gd name="connsiteY78" fmla="*/ 8846 h 111440"/>
                <a:gd name="connsiteX79" fmla="*/ 5476 w 326634"/>
                <a:gd name="connsiteY79" fmla="*/ 19986 h 111440"/>
                <a:gd name="connsiteX80" fmla="*/ 3167 w 326634"/>
                <a:gd name="connsiteY80" fmla="*/ 11321 h 111440"/>
                <a:gd name="connsiteX81" fmla="*/ 103651 w 326634"/>
                <a:gd name="connsiteY81" fmla="*/ 101987 h 111440"/>
                <a:gd name="connsiteX82" fmla="*/ 103651 w 326634"/>
                <a:gd name="connsiteY82" fmla="*/ 85848 h 111440"/>
                <a:gd name="connsiteX83" fmla="*/ 87600 w 326634"/>
                <a:gd name="connsiteY83" fmla="*/ 85848 h 111440"/>
                <a:gd name="connsiteX84" fmla="*/ 87600 w 326634"/>
                <a:gd name="connsiteY84" fmla="*/ 76882 h 111440"/>
                <a:gd name="connsiteX85" fmla="*/ 103651 w 326634"/>
                <a:gd name="connsiteY85" fmla="*/ 76882 h 111440"/>
                <a:gd name="connsiteX86" fmla="*/ 103651 w 326634"/>
                <a:gd name="connsiteY86" fmla="*/ 60739 h 111440"/>
                <a:gd name="connsiteX87" fmla="*/ 87600 w 326634"/>
                <a:gd name="connsiteY87" fmla="*/ 60739 h 111440"/>
                <a:gd name="connsiteX88" fmla="*/ 87600 w 326634"/>
                <a:gd name="connsiteY88" fmla="*/ 51774 h 111440"/>
                <a:gd name="connsiteX89" fmla="*/ 112567 w 326634"/>
                <a:gd name="connsiteY89" fmla="*/ 51774 h 111440"/>
                <a:gd name="connsiteX90" fmla="*/ 112567 w 326634"/>
                <a:gd name="connsiteY90" fmla="*/ 110956 h 111440"/>
                <a:gd name="connsiteX91" fmla="*/ 51932 w 326634"/>
                <a:gd name="connsiteY91" fmla="*/ 110956 h 111440"/>
                <a:gd name="connsiteX92" fmla="*/ 51932 w 326634"/>
                <a:gd name="connsiteY92" fmla="*/ 51774 h 111440"/>
                <a:gd name="connsiteX93" fmla="*/ 60851 w 326634"/>
                <a:gd name="connsiteY93" fmla="*/ 51774 h 111440"/>
                <a:gd name="connsiteX94" fmla="*/ 60851 w 326634"/>
                <a:gd name="connsiteY94" fmla="*/ 51977 h 111440"/>
                <a:gd name="connsiteX95" fmla="*/ 68459 w 326634"/>
                <a:gd name="connsiteY95" fmla="*/ 47562 h 111440"/>
                <a:gd name="connsiteX96" fmla="*/ 72917 w 326634"/>
                <a:gd name="connsiteY96" fmla="*/ 55328 h 111440"/>
                <a:gd name="connsiteX97" fmla="*/ 60851 w 326634"/>
                <a:gd name="connsiteY97" fmla="*/ 62334 h 111440"/>
                <a:gd name="connsiteX98" fmla="*/ 60851 w 326634"/>
                <a:gd name="connsiteY98" fmla="*/ 76882 h 111440"/>
                <a:gd name="connsiteX99" fmla="*/ 76898 w 326634"/>
                <a:gd name="connsiteY99" fmla="*/ 76882 h 111440"/>
                <a:gd name="connsiteX100" fmla="*/ 76898 w 326634"/>
                <a:gd name="connsiteY100" fmla="*/ 85848 h 111440"/>
                <a:gd name="connsiteX101" fmla="*/ 60851 w 326634"/>
                <a:gd name="connsiteY101" fmla="*/ 85848 h 111440"/>
                <a:gd name="connsiteX102" fmla="*/ 60851 w 326634"/>
                <a:gd name="connsiteY102" fmla="*/ 101987 h 111440"/>
                <a:gd name="connsiteX103" fmla="*/ 103651 w 326634"/>
                <a:gd name="connsiteY103" fmla="*/ 101987 h 111440"/>
                <a:gd name="connsiteX104" fmla="*/ 62937 w 326634"/>
                <a:gd name="connsiteY104" fmla="*/ 23364 h 111440"/>
                <a:gd name="connsiteX105" fmla="*/ 72748 w 326634"/>
                <a:gd name="connsiteY105" fmla="*/ 40449 h 111440"/>
                <a:gd name="connsiteX106" fmla="*/ 65028 w 326634"/>
                <a:gd name="connsiteY106" fmla="*/ 44930 h 111440"/>
                <a:gd name="connsiteX107" fmla="*/ 55221 w 326634"/>
                <a:gd name="connsiteY107" fmla="*/ 27849 h 111440"/>
                <a:gd name="connsiteX108" fmla="*/ 62937 w 326634"/>
                <a:gd name="connsiteY108" fmla="*/ 23364 h 111440"/>
                <a:gd name="connsiteX109" fmla="*/ 105434 w 326634"/>
                <a:gd name="connsiteY109" fmla="*/ 23076 h 111440"/>
                <a:gd name="connsiteX110" fmla="*/ 113158 w 326634"/>
                <a:gd name="connsiteY110" fmla="*/ 27561 h 111440"/>
                <a:gd name="connsiteX111" fmla="*/ 103348 w 326634"/>
                <a:gd name="connsiteY111" fmla="*/ 44645 h 111440"/>
                <a:gd name="connsiteX112" fmla="*/ 95624 w 326634"/>
                <a:gd name="connsiteY112" fmla="*/ 40161 h 111440"/>
                <a:gd name="connsiteX113" fmla="*/ 105434 w 326634"/>
                <a:gd name="connsiteY113" fmla="*/ 23076 h 111440"/>
                <a:gd name="connsiteX114" fmla="*/ 79273 w 326634"/>
                <a:gd name="connsiteY114" fmla="*/ 21281 h 111440"/>
                <a:gd name="connsiteX115" fmla="*/ 88192 w 326634"/>
                <a:gd name="connsiteY115" fmla="*/ 36814 h 111440"/>
                <a:gd name="connsiteX116" fmla="*/ 80468 w 326634"/>
                <a:gd name="connsiteY116" fmla="*/ 41298 h 111440"/>
                <a:gd name="connsiteX117" fmla="*/ 71549 w 326634"/>
                <a:gd name="connsiteY117" fmla="*/ 25766 h 111440"/>
                <a:gd name="connsiteX118" fmla="*/ 79273 w 326634"/>
                <a:gd name="connsiteY118" fmla="*/ 21281 h 111440"/>
                <a:gd name="connsiteX119" fmla="*/ 52293 w 326634"/>
                <a:gd name="connsiteY119" fmla="*/ 11448 h 111440"/>
                <a:gd name="connsiteX120" fmla="*/ 108113 w 326634"/>
                <a:gd name="connsiteY120" fmla="*/ -484 h 111440"/>
                <a:gd name="connsiteX121" fmla="*/ 109969 w 326634"/>
                <a:gd name="connsiteY121" fmla="*/ 8285 h 111440"/>
                <a:gd name="connsiteX122" fmla="*/ 54149 w 326634"/>
                <a:gd name="connsiteY122" fmla="*/ 20217 h 111440"/>
                <a:gd name="connsiteX123" fmla="*/ 52293 w 326634"/>
                <a:gd name="connsiteY123" fmla="*/ 11448 h 11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26634" h="111440">
                  <a:moveTo>
                    <a:pt x="174984" y="30250"/>
                  </a:moveTo>
                  <a:lnTo>
                    <a:pt x="174984" y="23076"/>
                  </a:lnTo>
                  <a:lnTo>
                    <a:pt x="135750" y="23076"/>
                  </a:lnTo>
                  <a:lnTo>
                    <a:pt x="135750" y="14111"/>
                  </a:lnTo>
                  <a:lnTo>
                    <a:pt x="174984" y="14111"/>
                  </a:lnTo>
                  <a:lnTo>
                    <a:pt x="174984" y="-238"/>
                  </a:lnTo>
                  <a:lnTo>
                    <a:pt x="183904" y="-238"/>
                  </a:lnTo>
                  <a:lnTo>
                    <a:pt x="183904" y="14111"/>
                  </a:lnTo>
                  <a:lnTo>
                    <a:pt x="223138" y="14111"/>
                  </a:lnTo>
                  <a:lnTo>
                    <a:pt x="223138" y="23076"/>
                  </a:lnTo>
                  <a:lnTo>
                    <a:pt x="183904" y="23076"/>
                  </a:lnTo>
                  <a:lnTo>
                    <a:pt x="183904" y="30250"/>
                  </a:lnTo>
                  <a:lnTo>
                    <a:pt x="208870" y="30250"/>
                  </a:lnTo>
                  <a:lnTo>
                    <a:pt x="208870" y="39219"/>
                  </a:lnTo>
                  <a:lnTo>
                    <a:pt x="150018" y="39219"/>
                  </a:lnTo>
                  <a:lnTo>
                    <a:pt x="150018" y="30250"/>
                  </a:lnTo>
                  <a:lnTo>
                    <a:pt x="174984" y="30250"/>
                  </a:lnTo>
                  <a:close/>
                  <a:moveTo>
                    <a:pt x="142886" y="44599"/>
                  </a:moveTo>
                  <a:lnTo>
                    <a:pt x="224921" y="44599"/>
                  </a:lnTo>
                  <a:lnTo>
                    <a:pt x="224921" y="58944"/>
                  </a:lnTo>
                  <a:lnTo>
                    <a:pt x="216002" y="58944"/>
                  </a:lnTo>
                  <a:lnTo>
                    <a:pt x="216002" y="53564"/>
                  </a:lnTo>
                  <a:lnTo>
                    <a:pt x="142886" y="53564"/>
                  </a:lnTo>
                  <a:lnTo>
                    <a:pt x="142886" y="58944"/>
                  </a:lnTo>
                  <a:lnTo>
                    <a:pt x="133967" y="58944"/>
                  </a:lnTo>
                  <a:lnTo>
                    <a:pt x="133967" y="44599"/>
                  </a:lnTo>
                  <a:lnTo>
                    <a:pt x="142886" y="44599"/>
                  </a:lnTo>
                  <a:close/>
                  <a:moveTo>
                    <a:pt x="162503" y="69708"/>
                  </a:moveTo>
                  <a:lnTo>
                    <a:pt x="162503" y="80468"/>
                  </a:lnTo>
                  <a:cubicBezTo>
                    <a:pt x="162503" y="96703"/>
                    <a:pt x="149880" y="109976"/>
                    <a:pt x="133967" y="110902"/>
                  </a:cubicBezTo>
                  <a:lnTo>
                    <a:pt x="133967" y="101918"/>
                  </a:lnTo>
                  <a:cubicBezTo>
                    <a:pt x="144953" y="101007"/>
                    <a:pt x="153584" y="91750"/>
                    <a:pt x="153584" y="80468"/>
                  </a:cubicBezTo>
                  <a:lnTo>
                    <a:pt x="153584" y="60739"/>
                  </a:lnTo>
                  <a:lnTo>
                    <a:pt x="205304" y="60739"/>
                  </a:lnTo>
                  <a:lnTo>
                    <a:pt x="205304" y="80468"/>
                  </a:lnTo>
                  <a:cubicBezTo>
                    <a:pt x="205304" y="91746"/>
                    <a:pt x="213935" y="101003"/>
                    <a:pt x="224921" y="101914"/>
                  </a:cubicBezTo>
                  <a:lnTo>
                    <a:pt x="224921" y="110902"/>
                  </a:lnTo>
                  <a:cubicBezTo>
                    <a:pt x="209008" y="109976"/>
                    <a:pt x="196389" y="96703"/>
                    <a:pt x="196389" y="80468"/>
                  </a:cubicBezTo>
                  <a:lnTo>
                    <a:pt x="196389" y="69708"/>
                  </a:lnTo>
                  <a:lnTo>
                    <a:pt x="162503" y="69708"/>
                  </a:lnTo>
                  <a:close/>
                  <a:moveTo>
                    <a:pt x="269505" y="82262"/>
                  </a:moveTo>
                  <a:cubicBezTo>
                    <a:pt x="269505" y="98110"/>
                    <a:pt x="256732" y="110956"/>
                    <a:pt x="240969" y="110956"/>
                  </a:cubicBezTo>
                  <a:lnTo>
                    <a:pt x="240969" y="101987"/>
                  </a:lnTo>
                  <a:cubicBezTo>
                    <a:pt x="251805" y="101987"/>
                    <a:pt x="260590" y="93156"/>
                    <a:pt x="260590" y="82262"/>
                  </a:cubicBezTo>
                  <a:lnTo>
                    <a:pt x="260590" y="12316"/>
                  </a:lnTo>
                  <a:lnTo>
                    <a:pt x="269505" y="12316"/>
                  </a:lnTo>
                  <a:lnTo>
                    <a:pt x="269505" y="82262"/>
                  </a:lnTo>
                  <a:close/>
                  <a:moveTo>
                    <a:pt x="298041" y="82262"/>
                  </a:moveTo>
                  <a:lnTo>
                    <a:pt x="298041" y="12316"/>
                  </a:lnTo>
                  <a:lnTo>
                    <a:pt x="306956" y="12316"/>
                  </a:lnTo>
                  <a:lnTo>
                    <a:pt x="306956" y="82262"/>
                  </a:lnTo>
                  <a:cubicBezTo>
                    <a:pt x="306956" y="93156"/>
                    <a:pt x="315741" y="101987"/>
                    <a:pt x="326574" y="101987"/>
                  </a:cubicBezTo>
                  <a:lnTo>
                    <a:pt x="326574" y="110956"/>
                  </a:lnTo>
                  <a:cubicBezTo>
                    <a:pt x="310815" y="110956"/>
                    <a:pt x="298041" y="98110"/>
                    <a:pt x="298041" y="82262"/>
                  </a:cubicBezTo>
                  <a:close/>
                  <a:moveTo>
                    <a:pt x="21616" y="64163"/>
                  </a:moveTo>
                  <a:lnTo>
                    <a:pt x="7659" y="88472"/>
                  </a:lnTo>
                  <a:lnTo>
                    <a:pt x="-61" y="83988"/>
                  </a:lnTo>
                  <a:lnTo>
                    <a:pt x="21616" y="46233"/>
                  </a:lnTo>
                  <a:lnTo>
                    <a:pt x="21616" y="39219"/>
                  </a:lnTo>
                  <a:lnTo>
                    <a:pt x="3782" y="39219"/>
                  </a:lnTo>
                  <a:lnTo>
                    <a:pt x="3782" y="30250"/>
                  </a:lnTo>
                  <a:lnTo>
                    <a:pt x="21616" y="30250"/>
                  </a:lnTo>
                  <a:lnTo>
                    <a:pt x="21616" y="21281"/>
                  </a:lnTo>
                  <a:lnTo>
                    <a:pt x="30531" y="21281"/>
                  </a:lnTo>
                  <a:lnTo>
                    <a:pt x="30531" y="30250"/>
                  </a:lnTo>
                  <a:lnTo>
                    <a:pt x="50149" y="30250"/>
                  </a:lnTo>
                  <a:lnTo>
                    <a:pt x="50149" y="39219"/>
                  </a:lnTo>
                  <a:lnTo>
                    <a:pt x="30531" y="39219"/>
                  </a:lnTo>
                  <a:lnTo>
                    <a:pt x="30531" y="55686"/>
                  </a:lnTo>
                  <a:lnTo>
                    <a:pt x="32068" y="54794"/>
                  </a:lnTo>
                  <a:lnTo>
                    <a:pt x="47228" y="81198"/>
                  </a:lnTo>
                  <a:lnTo>
                    <a:pt x="39504" y="85682"/>
                  </a:lnTo>
                  <a:lnTo>
                    <a:pt x="30531" y="70054"/>
                  </a:lnTo>
                  <a:lnTo>
                    <a:pt x="30531" y="110956"/>
                  </a:lnTo>
                  <a:lnTo>
                    <a:pt x="21616" y="110956"/>
                  </a:lnTo>
                  <a:lnTo>
                    <a:pt x="21616" y="64163"/>
                  </a:lnTo>
                  <a:close/>
                  <a:moveTo>
                    <a:pt x="3167" y="11321"/>
                  </a:moveTo>
                  <a:lnTo>
                    <a:pt x="44511" y="185"/>
                  </a:lnTo>
                  <a:lnTo>
                    <a:pt x="46821" y="8846"/>
                  </a:lnTo>
                  <a:lnTo>
                    <a:pt x="5476" y="19986"/>
                  </a:lnTo>
                  <a:lnTo>
                    <a:pt x="3167" y="11321"/>
                  </a:lnTo>
                  <a:close/>
                  <a:moveTo>
                    <a:pt x="103651" y="101987"/>
                  </a:moveTo>
                  <a:lnTo>
                    <a:pt x="103651" y="85848"/>
                  </a:lnTo>
                  <a:lnTo>
                    <a:pt x="87600" y="85848"/>
                  </a:lnTo>
                  <a:lnTo>
                    <a:pt x="87600" y="76882"/>
                  </a:lnTo>
                  <a:lnTo>
                    <a:pt x="103651" y="76882"/>
                  </a:lnTo>
                  <a:lnTo>
                    <a:pt x="103651" y="60739"/>
                  </a:lnTo>
                  <a:lnTo>
                    <a:pt x="87600" y="60739"/>
                  </a:lnTo>
                  <a:lnTo>
                    <a:pt x="87600" y="51774"/>
                  </a:lnTo>
                  <a:lnTo>
                    <a:pt x="112567" y="51774"/>
                  </a:lnTo>
                  <a:lnTo>
                    <a:pt x="112567" y="110956"/>
                  </a:lnTo>
                  <a:lnTo>
                    <a:pt x="51932" y="110956"/>
                  </a:lnTo>
                  <a:lnTo>
                    <a:pt x="51932" y="51774"/>
                  </a:lnTo>
                  <a:lnTo>
                    <a:pt x="60851" y="51774"/>
                  </a:lnTo>
                  <a:lnTo>
                    <a:pt x="60851" y="51977"/>
                  </a:lnTo>
                  <a:lnTo>
                    <a:pt x="68459" y="47562"/>
                  </a:lnTo>
                  <a:lnTo>
                    <a:pt x="72917" y="55328"/>
                  </a:lnTo>
                  <a:lnTo>
                    <a:pt x="60851" y="62334"/>
                  </a:lnTo>
                  <a:lnTo>
                    <a:pt x="60851" y="76882"/>
                  </a:lnTo>
                  <a:lnTo>
                    <a:pt x="76898" y="76882"/>
                  </a:lnTo>
                  <a:lnTo>
                    <a:pt x="76898" y="85848"/>
                  </a:lnTo>
                  <a:lnTo>
                    <a:pt x="60851" y="85848"/>
                  </a:lnTo>
                  <a:lnTo>
                    <a:pt x="60851" y="101987"/>
                  </a:lnTo>
                  <a:lnTo>
                    <a:pt x="103651" y="101987"/>
                  </a:lnTo>
                  <a:close/>
                  <a:moveTo>
                    <a:pt x="62937" y="23364"/>
                  </a:moveTo>
                  <a:lnTo>
                    <a:pt x="72748" y="40449"/>
                  </a:lnTo>
                  <a:lnTo>
                    <a:pt x="65028" y="44930"/>
                  </a:lnTo>
                  <a:lnTo>
                    <a:pt x="55221" y="27849"/>
                  </a:lnTo>
                  <a:lnTo>
                    <a:pt x="62937" y="23364"/>
                  </a:lnTo>
                  <a:close/>
                  <a:moveTo>
                    <a:pt x="105434" y="23076"/>
                  </a:moveTo>
                  <a:lnTo>
                    <a:pt x="113158" y="27561"/>
                  </a:lnTo>
                  <a:lnTo>
                    <a:pt x="103348" y="44645"/>
                  </a:lnTo>
                  <a:lnTo>
                    <a:pt x="95624" y="40161"/>
                  </a:lnTo>
                  <a:lnTo>
                    <a:pt x="105434" y="23076"/>
                  </a:lnTo>
                  <a:close/>
                  <a:moveTo>
                    <a:pt x="79273" y="21281"/>
                  </a:moveTo>
                  <a:lnTo>
                    <a:pt x="88192" y="36814"/>
                  </a:lnTo>
                  <a:lnTo>
                    <a:pt x="80468" y="41298"/>
                  </a:lnTo>
                  <a:lnTo>
                    <a:pt x="71549" y="25766"/>
                  </a:lnTo>
                  <a:lnTo>
                    <a:pt x="79273" y="21281"/>
                  </a:lnTo>
                  <a:close/>
                  <a:moveTo>
                    <a:pt x="52293" y="11448"/>
                  </a:moveTo>
                  <a:lnTo>
                    <a:pt x="108113" y="-484"/>
                  </a:lnTo>
                  <a:lnTo>
                    <a:pt x="109969" y="8285"/>
                  </a:lnTo>
                  <a:lnTo>
                    <a:pt x="54149" y="20217"/>
                  </a:lnTo>
                  <a:lnTo>
                    <a:pt x="52293" y="11448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768944" y="448574"/>
              <a:ext cx="1356494" cy="326634"/>
            </a:xfrm>
            <a:custGeom>
              <a:avLst/>
              <a:gdLst>
                <a:gd name="connsiteX0" fmla="*/ 1337400 w 1356494"/>
                <a:gd name="connsiteY0" fmla="*/ 288242 h 326634"/>
                <a:gd name="connsiteX1" fmla="*/ 1356433 w 1356494"/>
                <a:gd name="connsiteY1" fmla="*/ 307195 h 326634"/>
                <a:gd name="connsiteX2" fmla="*/ 1337400 w 1356494"/>
                <a:gd name="connsiteY2" fmla="*/ 326151 h 326634"/>
                <a:gd name="connsiteX3" fmla="*/ 1318371 w 1356494"/>
                <a:gd name="connsiteY3" fmla="*/ 307195 h 326634"/>
                <a:gd name="connsiteX4" fmla="*/ 1337400 w 1356494"/>
                <a:gd name="connsiteY4" fmla="*/ 288242 h 326634"/>
                <a:gd name="connsiteX5" fmla="*/ 1038460 w 1356494"/>
                <a:gd name="connsiteY5" fmla="*/ 85698 h 326634"/>
                <a:gd name="connsiteX6" fmla="*/ 1031666 w 1356494"/>
                <a:gd name="connsiteY6" fmla="*/ 99174 h 326634"/>
                <a:gd name="connsiteX7" fmla="*/ 1094887 w 1356494"/>
                <a:gd name="connsiteY7" fmla="*/ 227011 h 326634"/>
                <a:gd name="connsiteX8" fmla="*/ 1107199 w 1356494"/>
                <a:gd name="connsiteY8" fmla="*/ 234359 h 326634"/>
                <a:gd name="connsiteX9" fmla="*/ 1118232 w 1356494"/>
                <a:gd name="connsiteY9" fmla="*/ 227011 h 326634"/>
                <a:gd name="connsiteX10" fmla="*/ 1173395 w 1356494"/>
                <a:gd name="connsiteY10" fmla="*/ 114288 h 326634"/>
                <a:gd name="connsiteX11" fmla="*/ 1178068 w 1356494"/>
                <a:gd name="connsiteY11" fmla="*/ 109796 h 326634"/>
                <a:gd name="connsiteX12" fmla="*/ 1211588 w 1356494"/>
                <a:gd name="connsiteY12" fmla="*/ 109796 h 326634"/>
                <a:gd name="connsiteX13" fmla="*/ 1212864 w 1356494"/>
                <a:gd name="connsiteY13" fmla="*/ 114288 h 326634"/>
                <a:gd name="connsiteX14" fmla="*/ 1174671 w 1356494"/>
                <a:gd name="connsiteY14" fmla="*/ 189836 h 326634"/>
                <a:gd name="connsiteX15" fmla="*/ 1169998 w 1356494"/>
                <a:gd name="connsiteY15" fmla="*/ 189836 h 326634"/>
                <a:gd name="connsiteX16" fmla="*/ 1157686 w 1356494"/>
                <a:gd name="connsiteY16" fmla="*/ 163287 h 326634"/>
                <a:gd name="connsiteX17" fmla="*/ 1144113 w 1356494"/>
                <a:gd name="connsiteY17" fmla="*/ 188622 h 326634"/>
                <a:gd name="connsiteX18" fmla="*/ 1144113 w 1356494"/>
                <a:gd name="connsiteY18" fmla="*/ 193114 h 326634"/>
                <a:gd name="connsiteX19" fmla="*/ 1161098 w 1356494"/>
                <a:gd name="connsiteY19" fmla="*/ 227011 h 326634"/>
                <a:gd name="connsiteX20" fmla="*/ 1183586 w 1356494"/>
                <a:gd name="connsiteY20" fmla="*/ 227822 h 326634"/>
                <a:gd name="connsiteX21" fmla="*/ 1246384 w 1356494"/>
                <a:gd name="connsiteY21" fmla="*/ 100404 h 326634"/>
                <a:gd name="connsiteX22" fmla="*/ 1247660 w 1356494"/>
                <a:gd name="connsiteY22" fmla="*/ 91827 h 326634"/>
                <a:gd name="connsiteX23" fmla="*/ 1240866 w 1356494"/>
                <a:gd name="connsiteY23" fmla="*/ 86508 h 326634"/>
                <a:gd name="connsiteX24" fmla="*/ 1163215 w 1356494"/>
                <a:gd name="connsiteY24" fmla="*/ 86508 h 326634"/>
                <a:gd name="connsiteX25" fmla="*/ 1155568 w 1356494"/>
                <a:gd name="connsiteY25" fmla="*/ 93867 h 326634"/>
                <a:gd name="connsiteX26" fmla="*/ 1109317 w 1356494"/>
                <a:gd name="connsiteY26" fmla="*/ 188622 h 326634"/>
                <a:gd name="connsiteX27" fmla="*/ 1105078 w 1356494"/>
                <a:gd name="connsiteY27" fmla="*/ 188622 h 326634"/>
                <a:gd name="connsiteX28" fmla="*/ 1067726 w 1356494"/>
                <a:gd name="connsiteY28" fmla="*/ 115102 h 326634"/>
                <a:gd name="connsiteX29" fmla="*/ 1067726 w 1356494"/>
                <a:gd name="connsiteY29" fmla="*/ 109796 h 326634"/>
                <a:gd name="connsiteX30" fmla="*/ 1099141 w 1356494"/>
                <a:gd name="connsiteY30" fmla="*/ 109796 h 326634"/>
                <a:gd name="connsiteX31" fmla="*/ 1105935 w 1356494"/>
                <a:gd name="connsiteY31" fmla="*/ 115102 h 326634"/>
                <a:gd name="connsiteX32" fmla="*/ 1121614 w 1356494"/>
                <a:gd name="connsiteY32" fmla="*/ 147362 h 326634"/>
                <a:gd name="connsiteX33" fmla="*/ 1135202 w 1356494"/>
                <a:gd name="connsiteY33" fmla="*/ 118377 h 326634"/>
                <a:gd name="connsiteX34" fmla="*/ 1122889 w 1356494"/>
                <a:gd name="connsiteY34" fmla="*/ 93045 h 326634"/>
                <a:gd name="connsiteX35" fmla="*/ 1114820 w 1356494"/>
                <a:gd name="connsiteY35" fmla="*/ 85698 h 326634"/>
                <a:gd name="connsiteX36" fmla="*/ 283277 w 1356494"/>
                <a:gd name="connsiteY36" fmla="*/ 40541 h 326634"/>
                <a:gd name="connsiteX37" fmla="*/ 290194 w 1356494"/>
                <a:gd name="connsiteY37" fmla="*/ 42470 h 326634"/>
                <a:gd name="connsiteX38" fmla="*/ 305695 w 1356494"/>
                <a:gd name="connsiteY38" fmla="*/ 66937 h 326634"/>
                <a:gd name="connsiteX39" fmla="*/ 305695 w 1356494"/>
                <a:gd name="connsiteY39" fmla="*/ 267168 h 326634"/>
                <a:gd name="connsiteX40" fmla="*/ 290393 w 1356494"/>
                <a:gd name="connsiteY40" fmla="*/ 291578 h 326634"/>
                <a:gd name="connsiteX41" fmla="*/ 264001 w 1356494"/>
                <a:gd name="connsiteY41" fmla="*/ 287489 h 326634"/>
                <a:gd name="connsiteX42" fmla="*/ 152819 w 1356494"/>
                <a:gd name="connsiteY42" fmla="*/ 188926 h 326634"/>
                <a:gd name="connsiteX43" fmla="*/ 41617 w 1356494"/>
                <a:gd name="connsiteY43" fmla="*/ 287470 h 326634"/>
                <a:gd name="connsiteX44" fmla="*/ 15213 w 1356494"/>
                <a:gd name="connsiteY44" fmla="*/ 291562 h 326634"/>
                <a:gd name="connsiteX45" fmla="*/ -58 w 1356494"/>
                <a:gd name="connsiteY45" fmla="*/ 267168 h 326634"/>
                <a:gd name="connsiteX46" fmla="*/ -58 w 1356494"/>
                <a:gd name="connsiteY46" fmla="*/ 67299 h 326634"/>
                <a:gd name="connsiteX47" fmla="*/ 15544 w 1356494"/>
                <a:gd name="connsiteY47" fmla="*/ 42736 h 326634"/>
                <a:gd name="connsiteX48" fmla="*/ 42159 w 1356494"/>
                <a:gd name="connsiteY48" fmla="*/ 47470 h 326634"/>
                <a:gd name="connsiteX49" fmla="*/ 129320 w 1356494"/>
                <a:gd name="connsiteY49" fmla="*/ 123614 h 326634"/>
                <a:gd name="connsiteX50" fmla="*/ 131030 w 1356494"/>
                <a:gd name="connsiteY50" fmla="*/ 125582 h 326634"/>
                <a:gd name="connsiteX51" fmla="*/ 107808 w 1356494"/>
                <a:gd name="connsiteY51" fmla="*/ 146571 h 326634"/>
                <a:gd name="connsiteX52" fmla="*/ 31357 w 1356494"/>
                <a:gd name="connsiteY52" fmla="*/ 80487 h 326634"/>
                <a:gd name="connsiteX53" fmla="*/ 31357 w 1356494"/>
                <a:gd name="connsiteY53" fmla="*/ 254549 h 326634"/>
                <a:gd name="connsiteX54" fmla="*/ 152819 w 1356494"/>
                <a:gd name="connsiteY54" fmla="*/ 146890 h 326634"/>
                <a:gd name="connsiteX55" fmla="*/ 274285 w 1356494"/>
                <a:gd name="connsiteY55" fmla="*/ 254549 h 326634"/>
                <a:gd name="connsiteX56" fmla="*/ 274285 w 1356494"/>
                <a:gd name="connsiteY56" fmla="*/ 79930 h 326634"/>
                <a:gd name="connsiteX57" fmla="*/ 196665 w 1356494"/>
                <a:gd name="connsiteY57" fmla="*/ 145499 h 326634"/>
                <a:gd name="connsiteX58" fmla="*/ 174795 w 1356494"/>
                <a:gd name="connsiteY58" fmla="*/ 124414 h 326634"/>
                <a:gd name="connsiteX59" fmla="*/ 175610 w 1356494"/>
                <a:gd name="connsiteY59" fmla="*/ 123495 h 326634"/>
                <a:gd name="connsiteX60" fmla="*/ 263667 w 1356494"/>
                <a:gd name="connsiteY60" fmla="*/ 46963 h 326634"/>
                <a:gd name="connsiteX61" fmla="*/ 283277 w 1356494"/>
                <a:gd name="connsiteY61" fmla="*/ 40541 h 326634"/>
                <a:gd name="connsiteX62" fmla="*/ 362507 w 1356494"/>
                <a:gd name="connsiteY62" fmla="*/ 40338 h 326634"/>
                <a:gd name="connsiteX63" fmla="*/ 541211 w 1356494"/>
                <a:gd name="connsiteY63" fmla="*/ 40338 h 326634"/>
                <a:gd name="connsiteX64" fmla="*/ 589176 w 1356494"/>
                <a:gd name="connsiteY64" fmla="*/ 61611 h 326634"/>
                <a:gd name="connsiteX65" fmla="*/ 585583 w 1356494"/>
                <a:gd name="connsiteY65" fmla="*/ 165274 h 326634"/>
                <a:gd name="connsiteX66" fmla="*/ 542302 w 1356494"/>
                <a:gd name="connsiteY66" fmla="*/ 182320 h 326634"/>
                <a:gd name="connsiteX67" fmla="*/ 541994 w 1356494"/>
                <a:gd name="connsiteY67" fmla="*/ 182320 h 326634"/>
                <a:gd name="connsiteX68" fmla="*/ 394701 w 1356494"/>
                <a:gd name="connsiteY68" fmla="*/ 181748 h 326634"/>
                <a:gd name="connsiteX69" fmla="*/ 381025 w 1356494"/>
                <a:gd name="connsiteY69" fmla="*/ 194367 h 326634"/>
                <a:gd name="connsiteX70" fmla="*/ 380675 w 1356494"/>
                <a:gd name="connsiteY70" fmla="*/ 278039 h 326634"/>
                <a:gd name="connsiteX71" fmla="*/ 364985 w 1356494"/>
                <a:gd name="connsiteY71" fmla="*/ 293776 h 326634"/>
                <a:gd name="connsiteX72" fmla="*/ 364912 w 1356494"/>
                <a:gd name="connsiteY72" fmla="*/ 293776 h 326634"/>
                <a:gd name="connsiteX73" fmla="*/ 349291 w 1356494"/>
                <a:gd name="connsiteY73" fmla="*/ 277944 h 326634"/>
                <a:gd name="connsiteX74" fmla="*/ 349676 w 1356494"/>
                <a:gd name="connsiteY74" fmla="*/ 194021 h 326634"/>
                <a:gd name="connsiteX75" fmla="*/ 394678 w 1356494"/>
                <a:gd name="connsiteY75" fmla="*/ 150222 h 326634"/>
                <a:gd name="connsiteX76" fmla="*/ 394855 w 1356494"/>
                <a:gd name="connsiteY76" fmla="*/ 150222 h 326634"/>
                <a:gd name="connsiteX77" fmla="*/ 542148 w 1356494"/>
                <a:gd name="connsiteY77" fmla="*/ 150790 h 326634"/>
                <a:gd name="connsiteX78" fmla="*/ 542271 w 1356494"/>
                <a:gd name="connsiteY78" fmla="*/ 150790 h 326634"/>
                <a:gd name="connsiteX79" fmla="*/ 563802 w 1356494"/>
                <a:gd name="connsiteY79" fmla="*/ 142567 h 326634"/>
                <a:gd name="connsiteX80" fmla="*/ 565819 w 1356494"/>
                <a:gd name="connsiteY80" fmla="*/ 82677 h 326634"/>
                <a:gd name="connsiteX81" fmla="*/ 541211 w 1356494"/>
                <a:gd name="connsiteY81" fmla="*/ 71864 h 326634"/>
                <a:gd name="connsiteX82" fmla="*/ 362507 w 1356494"/>
                <a:gd name="connsiteY82" fmla="*/ 71864 h 326634"/>
                <a:gd name="connsiteX83" fmla="*/ 347009 w 1356494"/>
                <a:gd name="connsiteY83" fmla="*/ 55770 h 326634"/>
                <a:gd name="connsiteX84" fmla="*/ 362507 w 1356494"/>
                <a:gd name="connsiteY84" fmla="*/ 40338 h 326634"/>
                <a:gd name="connsiteX85" fmla="*/ 711072 w 1356494"/>
                <a:gd name="connsiteY85" fmla="*/ 38862 h 326634"/>
                <a:gd name="connsiteX86" fmla="*/ 875873 w 1356494"/>
                <a:gd name="connsiteY86" fmla="*/ 38862 h 326634"/>
                <a:gd name="connsiteX87" fmla="*/ 891371 w 1356494"/>
                <a:gd name="connsiteY87" fmla="*/ 54959 h 326634"/>
                <a:gd name="connsiteX88" fmla="*/ 875873 w 1356494"/>
                <a:gd name="connsiteY88" fmla="*/ 70392 h 326634"/>
                <a:gd name="connsiteX89" fmla="*/ 711072 w 1356494"/>
                <a:gd name="connsiteY89" fmla="*/ 70392 h 326634"/>
                <a:gd name="connsiteX90" fmla="*/ 670285 w 1356494"/>
                <a:gd name="connsiteY90" fmla="*/ 109930 h 326634"/>
                <a:gd name="connsiteX91" fmla="*/ 681802 w 1356494"/>
                <a:gd name="connsiteY91" fmla="*/ 137464 h 326634"/>
                <a:gd name="connsiteX92" fmla="*/ 711061 w 1356494"/>
                <a:gd name="connsiteY92" fmla="*/ 149468 h 326634"/>
                <a:gd name="connsiteX93" fmla="*/ 711318 w 1356494"/>
                <a:gd name="connsiteY93" fmla="*/ 149468 h 326634"/>
                <a:gd name="connsiteX94" fmla="*/ 827854 w 1356494"/>
                <a:gd name="connsiteY94" fmla="*/ 148773 h 326634"/>
                <a:gd name="connsiteX95" fmla="*/ 828299 w 1356494"/>
                <a:gd name="connsiteY95" fmla="*/ 148773 h 326634"/>
                <a:gd name="connsiteX96" fmla="*/ 879677 w 1356494"/>
                <a:gd name="connsiteY96" fmla="*/ 169942 h 326634"/>
                <a:gd name="connsiteX97" fmla="*/ 900455 w 1356494"/>
                <a:gd name="connsiteY97" fmla="*/ 219848 h 326634"/>
                <a:gd name="connsiteX98" fmla="*/ 900455 w 1356494"/>
                <a:gd name="connsiteY98" fmla="*/ 221240 h 326634"/>
                <a:gd name="connsiteX99" fmla="*/ 828292 w 1356494"/>
                <a:gd name="connsiteY99" fmla="*/ 292285 h 326634"/>
                <a:gd name="connsiteX100" fmla="*/ 662012 w 1356494"/>
                <a:gd name="connsiteY100" fmla="*/ 292285 h 326634"/>
                <a:gd name="connsiteX101" fmla="*/ 646517 w 1356494"/>
                <a:gd name="connsiteY101" fmla="*/ 276191 h 326634"/>
                <a:gd name="connsiteX102" fmla="*/ 662012 w 1356494"/>
                <a:gd name="connsiteY102" fmla="*/ 260755 h 326634"/>
                <a:gd name="connsiteX103" fmla="*/ 828292 w 1356494"/>
                <a:gd name="connsiteY103" fmla="*/ 260755 h 326634"/>
                <a:gd name="connsiteX104" fmla="*/ 869075 w 1356494"/>
                <a:gd name="connsiteY104" fmla="*/ 221217 h 326634"/>
                <a:gd name="connsiteX105" fmla="*/ 869075 w 1356494"/>
                <a:gd name="connsiteY105" fmla="*/ 219825 h 326634"/>
                <a:gd name="connsiteX106" fmla="*/ 857558 w 1356494"/>
                <a:gd name="connsiteY106" fmla="*/ 192296 h 326634"/>
                <a:gd name="connsiteX107" fmla="*/ 828299 w 1356494"/>
                <a:gd name="connsiteY107" fmla="*/ 180295 h 326634"/>
                <a:gd name="connsiteX108" fmla="*/ 828042 w 1356494"/>
                <a:gd name="connsiteY108" fmla="*/ 180295 h 326634"/>
                <a:gd name="connsiteX109" fmla="*/ 711506 w 1356494"/>
                <a:gd name="connsiteY109" fmla="*/ 180990 h 326634"/>
                <a:gd name="connsiteX110" fmla="*/ 711061 w 1356494"/>
                <a:gd name="connsiteY110" fmla="*/ 180990 h 326634"/>
                <a:gd name="connsiteX111" fmla="*/ 659675 w 1356494"/>
                <a:gd name="connsiteY111" fmla="*/ 159821 h 326634"/>
                <a:gd name="connsiteX112" fmla="*/ 638901 w 1356494"/>
                <a:gd name="connsiteY112" fmla="*/ 109930 h 326634"/>
                <a:gd name="connsiteX113" fmla="*/ 711072 w 1356494"/>
                <a:gd name="connsiteY113" fmla="*/ 38862 h 326634"/>
                <a:gd name="connsiteX114" fmla="*/ 1139279 w 1356494"/>
                <a:gd name="connsiteY114" fmla="*/ -484 h 326634"/>
                <a:gd name="connsiteX115" fmla="*/ 1293742 w 1356494"/>
                <a:gd name="connsiteY115" fmla="*/ 153357 h 326634"/>
                <a:gd name="connsiteX116" fmla="*/ 1139279 w 1356494"/>
                <a:gd name="connsiteY116" fmla="*/ 307195 h 326634"/>
                <a:gd name="connsiteX117" fmla="*/ 984811 w 1356494"/>
                <a:gd name="connsiteY117" fmla="*/ 153357 h 326634"/>
                <a:gd name="connsiteX118" fmla="*/ 1139279 w 1356494"/>
                <a:gd name="connsiteY118" fmla="*/ -484 h 32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356494" h="326634">
                  <a:moveTo>
                    <a:pt x="1337400" y="288242"/>
                  </a:moveTo>
                  <a:cubicBezTo>
                    <a:pt x="1347914" y="288242"/>
                    <a:pt x="1356433" y="296727"/>
                    <a:pt x="1356433" y="307195"/>
                  </a:cubicBezTo>
                  <a:cubicBezTo>
                    <a:pt x="1356433" y="317666"/>
                    <a:pt x="1347914" y="326151"/>
                    <a:pt x="1337400" y="326151"/>
                  </a:cubicBezTo>
                  <a:cubicBezTo>
                    <a:pt x="1326890" y="326151"/>
                    <a:pt x="1318371" y="317666"/>
                    <a:pt x="1318371" y="307195"/>
                  </a:cubicBezTo>
                  <a:cubicBezTo>
                    <a:pt x="1318371" y="296727"/>
                    <a:pt x="1326890" y="288242"/>
                    <a:pt x="1337400" y="288242"/>
                  </a:cubicBezTo>
                  <a:close/>
                  <a:moveTo>
                    <a:pt x="1038460" y="85698"/>
                  </a:moveTo>
                  <a:cubicBezTo>
                    <a:pt x="1026570" y="90190"/>
                    <a:pt x="1031666" y="99174"/>
                    <a:pt x="1031666" y="99174"/>
                  </a:cubicBezTo>
                  <a:lnTo>
                    <a:pt x="1094887" y="227011"/>
                  </a:lnTo>
                  <a:cubicBezTo>
                    <a:pt x="1102104" y="236403"/>
                    <a:pt x="1107199" y="234359"/>
                    <a:pt x="1107199" y="234359"/>
                  </a:cubicBezTo>
                  <a:cubicBezTo>
                    <a:pt x="1113990" y="234359"/>
                    <a:pt x="1118232" y="227011"/>
                    <a:pt x="1118232" y="227011"/>
                  </a:cubicBezTo>
                  <a:lnTo>
                    <a:pt x="1173395" y="114288"/>
                  </a:lnTo>
                  <a:cubicBezTo>
                    <a:pt x="1175512" y="109796"/>
                    <a:pt x="1178068" y="109796"/>
                    <a:pt x="1178068" y="109796"/>
                  </a:cubicBezTo>
                  <a:lnTo>
                    <a:pt x="1211588" y="109796"/>
                  </a:lnTo>
                  <a:cubicBezTo>
                    <a:pt x="1214128" y="110203"/>
                    <a:pt x="1212864" y="114288"/>
                    <a:pt x="1212864" y="114288"/>
                  </a:cubicBezTo>
                  <a:lnTo>
                    <a:pt x="1174671" y="189836"/>
                  </a:lnTo>
                  <a:cubicBezTo>
                    <a:pt x="1172972" y="193925"/>
                    <a:pt x="1169998" y="189836"/>
                    <a:pt x="1169998" y="189836"/>
                  </a:cubicBezTo>
                  <a:lnTo>
                    <a:pt x="1157686" y="163287"/>
                  </a:lnTo>
                  <a:lnTo>
                    <a:pt x="1144113" y="188622"/>
                  </a:lnTo>
                  <a:cubicBezTo>
                    <a:pt x="1143637" y="190079"/>
                    <a:pt x="1143637" y="191654"/>
                    <a:pt x="1144113" y="193114"/>
                  </a:cubicBezTo>
                  <a:lnTo>
                    <a:pt x="1161098" y="227011"/>
                  </a:lnTo>
                  <a:cubicBezTo>
                    <a:pt x="1174248" y="242113"/>
                    <a:pt x="1183586" y="227822"/>
                    <a:pt x="1183586" y="227822"/>
                  </a:cubicBezTo>
                  <a:lnTo>
                    <a:pt x="1246384" y="100404"/>
                  </a:lnTo>
                  <a:cubicBezTo>
                    <a:pt x="1248924" y="95912"/>
                    <a:pt x="1247660" y="91827"/>
                    <a:pt x="1247660" y="91827"/>
                  </a:cubicBezTo>
                  <a:cubicBezTo>
                    <a:pt x="1246807" y="86927"/>
                    <a:pt x="1240866" y="86508"/>
                    <a:pt x="1240866" y="86508"/>
                  </a:cubicBezTo>
                  <a:lnTo>
                    <a:pt x="1163215" y="86508"/>
                  </a:lnTo>
                  <a:cubicBezTo>
                    <a:pt x="1157686" y="86508"/>
                    <a:pt x="1155568" y="93867"/>
                    <a:pt x="1155568" y="93867"/>
                  </a:cubicBezTo>
                  <a:lnTo>
                    <a:pt x="1109317" y="188622"/>
                  </a:lnTo>
                  <a:cubicBezTo>
                    <a:pt x="1107199" y="193114"/>
                    <a:pt x="1105078" y="188622"/>
                    <a:pt x="1105078" y="188622"/>
                  </a:cubicBezTo>
                  <a:lnTo>
                    <a:pt x="1067726" y="115102"/>
                  </a:lnTo>
                  <a:cubicBezTo>
                    <a:pt x="1065186" y="111421"/>
                    <a:pt x="1067726" y="109796"/>
                    <a:pt x="1067726" y="109796"/>
                  </a:cubicBezTo>
                  <a:lnTo>
                    <a:pt x="1099141" y="109796"/>
                  </a:lnTo>
                  <a:cubicBezTo>
                    <a:pt x="1104655" y="110606"/>
                    <a:pt x="1105935" y="115102"/>
                    <a:pt x="1105935" y="115102"/>
                  </a:cubicBezTo>
                  <a:lnTo>
                    <a:pt x="1121614" y="147362"/>
                  </a:lnTo>
                  <a:lnTo>
                    <a:pt x="1135202" y="118377"/>
                  </a:lnTo>
                  <a:lnTo>
                    <a:pt x="1122889" y="93045"/>
                  </a:lnTo>
                  <a:cubicBezTo>
                    <a:pt x="1120349" y="86508"/>
                    <a:pt x="1114820" y="85698"/>
                    <a:pt x="1114820" y="85698"/>
                  </a:cubicBezTo>
                  <a:close/>
                  <a:moveTo>
                    <a:pt x="283277" y="40541"/>
                  </a:moveTo>
                  <a:cubicBezTo>
                    <a:pt x="285628" y="40833"/>
                    <a:pt x="287957" y="41471"/>
                    <a:pt x="290194" y="42470"/>
                  </a:cubicBezTo>
                  <a:cubicBezTo>
                    <a:pt x="299754" y="46866"/>
                    <a:pt x="305826" y="56450"/>
                    <a:pt x="305695" y="66937"/>
                  </a:cubicBezTo>
                  <a:lnTo>
                    <a:pt x="305695" y="267168"/>
                  </a:lnTo>
                  <a:cubicBezTo>
                    <a:pt x="305826" y="277582"/>
                    <a:pt x="299847" y="287120"/>
                    <a:pt x="290393" y="291578"/>
                  </a:cubicBezTo>
                  <a:cubicBezTo>
                    <a:pt x="281570" y="295624"/>
                    <a:pt x="271172" y="294010"/>
                    <a:pt x="264001" y="287489"/>
                  </a:cubicBezTo>
                  <a:lnTo>
                    <a:pt x="152819" y="188926"/>
                  </a:lnTo>
                  <a:lnTo>
                    <a:pt x="41617" y="287470"/>
                  </a:lnTo>
                  <a:cubicBezTo>
                    <a:pt x="34442" y="293991"/>
                    <a:pt x="24044" y="295605"/>
                    <a:pt x="15213" y="291562"/>
                  </a:cubicBezTo>
                  <a:cubicBezTo>
                    <a:pt x="5779" y="287101"/>
                    <a:pt x="-189" y="277571"/>
                    <a:pt x="-58" y="267168"/>
                  </a:cubicBezTo>
                  <a:lnTo>
                    <a:pt x="-58" y="67299"/>
                  </a:lnTo>
                  <a:cubicBezTo>
                    <a:pt x="-219" y="56750"/>
                    <a:pt x="5906" y="47109"/>
                    <a:pt x="15544" y="42736"/>
                  </a:cubicBezTo>
                  <a:cubicBezTo>
                    <a:pt x="24555" y="38762"/>
                    <a:pt x="35088" y="40637"/>
                    <a:pt x="42159" y="47470"/>
                  </a:cubicBezTo>
                  <a:lnTo>
                    <a:pt x="129320" y="123614"/>
                  </a:lnTo>
                  <a:cubicBezTo>
                    <a:pt x="129947" y="124221"/>
                    <a:pt x="130519" y="124878"/>
                    <a:pt x="131030" y="125582"/>
                  </a:cubicBezTo>
                  <a:lnTo>
                    <a:pt x="107808" y="146571"/>
                  </a:lnTo>
                  <a:lnTo>
                    <a:pt x="31357" y="80487"/>
                  </a:lnTo>
                  <a:lnTo>
                    <a:pt x="31357" y="254549"/>
                  </a:lnTo>
                  <a:lnTo>
                    <a:pt x="152819" y="146890"/>
                  </a:lnTo>
                  <a:lnTo>
                    <a:pt x="274285" y="254549"/>
                  </a:lnTo>
                  <a:lnTo>
                    <a:pt x="274285" y="79930"/>
                  </a:lnTo>
                  <a:lnTo>
                    <a:pt x="196665" y="145499"/>
                  </a:lnTo>
                  <a:lnTo>
                    <a:pt x="174795" y="124414"/>
                  </a:lnTo>
                  <a:cubicBezTo>
                    <a:pt x="175072" y="124114"/>
                    <a:pt x="175303" y="123779"/>
                    <a:pt x="175610" y="123495"/>
                  </a:cubicBezTo>
                  <a:lnTo>
                    <a:pt x="263667" y="46963"/>
                  </a:lnTo>
                  <a:cubicBezTo>
                    <a:pt x="268997" y="41925"/>
                    <a:pt x="276225" y="39665"/>
                    <a:pt x="283277" y="40541"/>
                  </a:cubicBezTo>
                  <a:close/>
                  <a:moveTo>
                    <a:pt x="362507" y="40338"/>
                  </a:moveTo>
                  <a:lnTo>
                    <a:pt x="541211" y="40338"/>
                  </a:lnTo>
                  <a:cubicBezTo>
                    <a:pt x="559514" y="40292"/>
                    <a:pt x="576967" y="48031"/>
                    <a:pt x="589176" y="61611"/>
                  </a:cubicBezTo>
                  <a:cubicBezTo>
                    <a:pt x="609112" y="83922"/>
                    <a:pt x="621175" y="130831"/>
                    <a:pt x="585583" y="165274"/>
                  </a:cubicBezTo>
                  <a:cubicBezTo>
                    <a:pt x="573897" y="176295"/>
                    <a:pt x="558395" y="182401"/>
                    <a:pt x="542302" y="182320"/>
                  </a:cubicBezTo>
                  <a:lnTo>
                    <a:pt x="541994" y="182320"/>
                  </a:lnTo>
                  <a:lnTo>
                    <a:pt x="394701" y="181748"/>
                  </a:lnTo>
                  <a:cubicBezTo>
                    <a:pt x="387469" y="181586"/>
                    <a:pt x="381413" y="187173"/>
                    <a:pt x="381025" y="194367"/>
                  </a:cubicBezTo>
                  <a:lnTo>
                    <a:pt x="380675" y="278039"/>
                  </a:lnTo>
                  <a:cubicBezTo>
                    <a:pt x="380695" y="286697"/>
                    <a:pt x="373678" y="293737"/>
                    <a:pt x="364985" y="293776"/>
                  </a:cubicBezTo>
                  <a:lnTo>
                    <a:pt x="364912" y="293776"/>
                  </a:lnTo>
                  <a:cubicBezTo>
                    <a:pt x="356212" y="293699"/>
                    <a:pt x="349218" y="286613"/>
                    <a:pt x="349291" y="277944"/>
                  </a:cubicBezTo>
                  <a:lnTo>
                    <a:pt x="349676" y="194021"/>
                  </a:lnTo>
                  <a:cubicBezTo>
                    <a:pt x="350256" y="169674"/>
                    <a:pt x="370227" y="150237"/>
                    <a:pt x="394678" y="150222"/>
                  </a:cubicBezTo>
                  <a:lnTo>
                    <a:pt x="394855" y="150222"/>
                  </a:lnTo>
                  <a:lnTo>
                    <a:pt x="542148" y="150790"/>
                  </a:lnTo>
                  <a:lnTo>
                    <a:pt x="542271" y="150790"/>
                  </a:lnTo>
                  <a:cubicBezTo>
                    <a:pt x="550245" y="150913"/>
                    <a:pt x="557957" y="147966"/>
                    <a:pt x="563802" y="142567"/>
                  </a:cubicBezTo>
                  <a:cubicBezTo>
                    <a:pt x="588108" y="119045"/>
                    <a:pt x="573025" y="90743"/>
                    <a:pt x="565819" y="82677"/>
                  </a:cubicBezTo>
                  <a:cubicBezTo>
                    <a:pt x="559540" y="75745"/>
                    <a:pt x="550587" y="71810"/>
                    <a:pt x="541211" y="71864"/>
                  </a:cubicBezTo>
                  <a:lnTo>
                    <a:pt x="362507" y="71864"/>
                  </a:lnTo>
                  <a:cubicBezTo>
                    <a:pt x="353764" y="71683"/>
                    <a:pt x="346824" y="64478"/>
                    <a:pt x="347009" y="55770"/>
                  </a:cubicBezTo>
                  <a:cubicBezTo>
                    <a:pt x="347186" y="47320"/>
                    <a:pt x="354022" y="40514"/>
                    <a:pt x="362507" y="40338"/>
                  </a:cubicBezTo>
                  <a:close/>
                  <a:moveTo>
                    <a:pt x="711072" y="38862"/>
                  </a:moveTo>
                  <a:lnTo>
                    <a:pt x="875873" y="38862"/>
                  </a:lnTo>
                  <a:cubicBezTo>
                    <a:pt x="884615" y="39046"/>
                    <a:pt x="891551" y="46252"/>
                    <a:pt x="891371" y="54959"/>
                  </a:cubicBezTo>
                  <a:cubicBezTo>
                    <a:pt x="891190" y="63406"/>
                    <a:pt x="884357" y="70215"/>
                    <a:pt x="875873" y="70392"/>
                  </a:cubicBezTo>
                  <a:lnTo>
                    <a:pt x="711072" y="70392"/>
                  </a:lnTo>
                  <a:cubicBezTo>
                    <a:pt x="688857" y="70123"/>
                    <a:pt x="670616" y="87807"/>
                    <a:pt x="670285" y="109930"/>
                  </a:cubicBezTo>
                  <a:cubicBezTo>
                    <a:pt x="670285" y="120271"/>
                    <a:pt x="674431" y="130181"/>
                    <a:pt x="681802" y="137464"/>
                  </a:cubicBezTo>
                  <a:cubicBezTo>
                    <a:pt x="689549" y="145203"/>
                    <a:pt x="700086" y="149530"/>
                    <a:pt x="711061" y="149468"/>
                  </a:cubicBezTo>
                  <a:lnTo>
                    <a:pt x="711318" y="149468"/>
                  </a:lnTo>
                  <a:lnTo>
                    <a:pt x="827854" y="148773"/>
                  </a:lnTo>
                  <a:lnTo>
                    <a:pt x="828299" y="148773"/>
                  </a:lnTo>
                  <a:cubicBezTo>
                    <a:pt x="847582" y="148696"/>
                    <a:pt x="866089" y="156320"/>
                    <a:pt x="879677" y="169942"/>
                  </a:cubicBezTo>
                  <a:cubicBezTo>
                    <a:pt x="893011" y="183154"/>
                    <a:pt x="900489" y="201119"/>
                    <a:pt x="900455" y="219848"/>
                  </a:cubicBezTo>
                  <a:lnTo>
                    <a:pt x="900455" y="221240"/>
                  </a:lnTo>
                  <a:cubicBezTo>
                    <a:pt x="900174" y="260682"/>
                    <a:pt x="867895" y="292458"/>
                    <a:pt x="828292" y="292285"/>
                  </a:cubicBezTo>
                  <a:lnTo>
                    <a:pt x="662012" y="292285"/>
                  </a:lnTo>
                  <a:cubicBezTo>
                    <a:pt x="653273" y="292104"/>
                    <a:pt x="646333" y="284899"/>
                    <a:pt x="646517" y="276191"/>
                  </a:cubicBezTo>
                  <a:cubicBezTo>
                    <a:pt x="646694" y="267741"/>
                    <a:pt x="653531" y="260935"/>
                    <a:pt x="662012" y="260755"/>
                  </a:cubicBezTo>
                  <a:lnTo>
                    <a:pt x="828292" y="260755"/>
                  </a:lnTo>
                  <a:cubicBezTo>
                    <a:pt x="850507" y="261024"/>
                    <a:pt x="868748" y="243339"/>
                    <a:pt x="869075" y="221217"/>
                  </a:cubicBezTo>
                  <a:lnTo>
                    <a:pt x="869075" y="219825"/>
                  </a:lnTo>
                  <a:cubicBezTo>
                    <a:pt x="869075" y="209488"/>
                    <a:pt x="864929" y="199578"/>
                    <a:pt x="857558" y="192296"/>
                  </a:cubicBezTo>
                  <a:cubicBezTo>
                    <a:pt x="849807" y="184557"/>
                    <a:pt x="839274" y="180237"/>
                    <a:pt x="828299" y="180295"/>
                  </a:cubicBezTo>
                  <a:lnTo>
                    <a:pt x="828042" y="180295"/>
                  </a:lnTo>
                  <a:lnTo>
                    <a:pt x="711506" y="180990"/>
                  </a:lnTo>
                  <a:lnTo>
                    <a:pt x="711061" y="180990"/>
                  </a:lnTo>
                  <a:cubicBezTo>
                    <a:pt x="691778" y="181071"/>
                    <a:pt x="673267" y="173443"/>
                    <a:pt x="659675" y="159821"/>
                  </a:cubicBezTo>
                  <a:cubicBezTo>
                    <a:pt x="646349" y="146613"/>
                    <a:pt x="638870" y="128652"/>
                    <a:pt x="638901" y="109930"/>
                  </a:cubicBezTo>
                  <a:cubicBezTo>
                    <a:pt x="639166" y="70476"/>
                    <a:pt x="671457" y="38681"/>
                    <a:pt x="711072" y="38862"/>
                  </a:cubicBezTo>
                  <a:close/>
                  <a:moveTo>
                    <a:pt x="1139279" y="-484"/>
                  </a:moveTo>
                  <a:cubicBezTo>
                    <a:pt x="1224588" y="-484"/>
                    <a:pt x="1293742" y="68394"/>
                    <a:pt x="1293742" y="153357"/>
                  </a:cubicBezTo>
                  <a:cubicBezTo>
                    <a:pt x="1293742" y="238321"/>
                    <a:pt x="1224588" y="307195"/>
                    <a:pt x="1139279" y="307195"/>
                  </a:cubicBezTo>
                  <a:cubicBezTo>
                    <a:pt x="1053969" y="307195"/>
                    <a:pt x="984811" y="238321"/>
                    <a:pt x="984811" y="153357"/>
                  </a:cubicBezTo>
                  <a:cubicBezTo>
                    <a:pt x="984811" y="68394"/>
                    <a:pt x="1053969" y="-484"/>
                    <a:pt x="1139279" y="-484"/>
                  </a:cubicBez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1607547" y="487002"/>
              <a:ext cx="3842" cy="268993"/>
            </a:xfrm>
            <a:custGeom>
              <a:avLst/>
              <a:gdLst>
                <a:gd name="connsiteX0" fmla="*/ -61 w 3842"/>
                <a:gd name="connsiteY0" fmla="*/ -484 h 268993"/>
                <a:gd name="connsiteX1" fmla="*/ 3782 w 3842"/>
                <a:gd name="connsiteY1" fmla="*/ -484 h 268993"/>
                <a:gd name="connsiteX2" fmla="*/ 3782 w 3842"/>
                <a:gd name="connsiteY2" fmla="*/ 268509 h 268993"/>
                <a:gd name="connsiteX3" fmla="*/ -61 w 3842"/>
                <a:gd name="connsiteY3" fmla="*/ 268509 h 2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" h="268993">
                  <a:moveTo>
                    <a:pt x="-61" y="-484"/>
                  </a:moveTo>
                  <a:lnTo>
                    <a:pt x="3782" y="-484"/>
                  </a:lnTo>
                  <a:lnTo>
                    <a:pt x="3782" y="268509"/>
                  </a:lnTo>
                  <a:lnTo>
                    <a:pt x="-61" y="268509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4577" y="2146298"/>
            <a:ext cx="5973667" cy="2811584"/>
            <a:chOff x="904577" y="2469604"/>
            <a:chExt cx="5973667" cy="2811584"/>
          </a:xfrm>
        </p:grpSpPr>
        <p:sp>
          <p:nvSpPr>
            <p:cNvPr id="81" name="矩形 80"/>
            <p:cNvSpPr/>
            <p:nvPr/>
          </p:nvSpPr>
          <p:spPr>
            <a:xfrm>
              <a:off x="904577" y="3114406"/>
              <a:ext cx="597366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base"/>
              <a:r>
                <a:rPr lang="zh-CN" altLang="en-US" sz="4800" b="1" spc="600" dirty="0">
                  <a:solidFill>
                    <a:schemeClr val="accent1"/>
                  </a:solidFill>
                  <a:latin typeface="+mj-ea"/>
                  <a:ea typeface="+mj-ea"/>
                </a:rPr>
                <a:t>竞品分析报告</a:t>
              </a:r>
              <a:r>
                <a:rPr lang="en-US" altLang="zh-CN" sz="4800" b="1" spc="600" dirty="0">
                  <a:solidFill>
                    <a:schemeClr val="accent1"/>
                  </a:solidFill>
                  <a:latin typeface="+mj-ea"/>
                  <a:ea typeface="+mj-ea"/>
                </a:rPr>
                <a:t>PPT</a:t>
              </a:r>
              <a:endParaRPr lang="zh-CN" altLang="en-US" sz="4800" b="1" i="0" spc="600" dirty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32" name="textcount"/>
            <p:cNvSpPr txBox="1"/>
            <p:nvPr/>
          </p:nvSpPr>
          <p:spPr>
            <a:xfrm>
              <a:off x="904577" y="4986492"/>
              <a:ext cx="2744556" cy="2946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dist" fontAlgn="base">
                <a:defRPr sz="1600" b="0" i="0">
                  <a:solidFill>
                    <a:schemeClr val="accent5">
                      <a:lumMod val="50000"/>
                    </a:schemeClr>
                  </a:solidFill>
                  <a:effectLst/>
                  <a:latin typeface="+mn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/>
                  </a:solidFill>
                </a:rPr>
                <a:t>汇报人：稻壳儿</a:t>
              </a:r>
              <a:endParaRPr lang="zh-CN" altLang="en-US" spc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04577" y="2469604"/>
              <a:ext cx="4099560" cy="615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base"/>
              <a:r>
                <a:rPr lang="zh-CN" altLang="en-US" sz="4000" spc="300" dirty="0">
                  <a:solidFill>
                    <a:schemeClr val="accent2"/>
                  </a:solidFill>
                  <a:latin typeface="+mj-ea"/>
                  <a:ea typeface="+mj-ea"/>
                </a:rPr>
                <a:t>简约几何商务风</a:t>
              </a:r>
              <a:endParaRPr lang="zh-CN" altLang="en-US" sz="4000" i="0" spc="300" dirty="0">
                <a:solidFill>
                  <a:schemeClr val="accent2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70" name="乘号 69"/>
            <p:cNvSpPr/>
            <p:nvPr/>
          </p:nvSpPr>
          <p:spPr>
            <a:xfrm>
              <a:off x="919817" y="4216070"/>
              <a:ext cx="222363" cy="222363"/>
            </a:xfrm>
            <a:prstGeom prst="mathMultiply">
              <a:avLst>
                <a:gd name="adj1" fmla="val 5796"/>
              </a:avLst>
            </a:prstGeom>
            <a:solidFill>
              <a:srgbClr val="C1A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-1961270" y="4373055"/>
            <a:ext cx="5004894" cy="3775033"/>
            <a:chOff x="-1961270" y="4373055"/>
            <a:chExt cx="5004894" cy="3775033"/>
          </a:xfrm>
        </p:grpSpPr>
        <p:grpSp>
          <p:nvGrpSpPr>
            <p:cNvPr id="73" name="组合 72"/>
            <p:cNvGrpSpPr/>
            <p:nvPr/>
          </p:nvGrpSpPr>
          <p:grpSpPr>
            <a:xfrm rot="8130900">
              <a:off x="-1961270" y="4373055"/>
              <a:ext cx="5004894" cy="3775033"/>
              <a:chOff x="2125389" y="-889977"/>
              <a:chExt cx="13132976" cy="9409215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7476752" y="-345311"/>
                <a:ext cx="1680753" cy="886454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769914" y="-889977"/>
                <a:ext cx="3191206" cy="8723337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469100" flipH="1">
                <a:off x="2125389" y="2910228"/>
                <a:ext cx="13132976" cy="82487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椭圆 77"/>
            <p:cNvSpPr/>
            <p:nvPr/>
          </p:nvSpPr>
          <p:spPr>
            <a:xfrm flipV="1">
              <a:off x="246380" y="5618490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V="1">
              <a:off x="746951" y="6345509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V="1">
              <a:off x="1642933" y="6315926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竞品分析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0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Maecenas </a:t>
            </a:r>
            <a:r>
              <a:rPr lang="en-US" altLang="zh-CN" dirty="0" err="1"/>
              <a:t>porttitor</a:t>
            </a:r>
            <a:r>
              <a:rPr lang="en-US" altLang="zh-CN" dirty="0"/>
              <a:t> </a:t>
            </a:r>
            <a:r>
              <a:rPr lang="en-US" altLang="zh-CN" dirty="0" err="1"/>
              <a:t>congue</a:t>
            </a:r>
            <a:r>
              <a:rPr lang="en-US" altLang="zh-CN" dirty="0"/>
              <a:t> </a:t>
            </a:r>
            <a:r>
              <a:rPr lang="en-US" altLang="zh-CN" dirty="0" err="1"/>
              <a:t>massa</a:t>
            </a:r>
            <a:r>
              <a:rPr lang="en-US" altLang="zh-CN" dirty="0"/>
              <a:t>. </a:t>
            </a:r>
            <a:r>
              <a:rPr lang="en-US" altLang="zh-CN" dirty="0" err="1"/>
              <a:t>Fusce</a:t>
            </a:r>
            <a:r>
              <a:rPr lang="en-US" altLang="zh-CN" dirty="0"/>
              <a:t> </a:t>
            </a:r>
            <a:r>
              <a:rPr lang="en-US" altLang="zh-CN" dirty="0" err="1"/>
              <a:t>posuere</a:t>
            </a:r>
            <a:r>
              <a:rPr lang="en-US" altLang="zh-CN" dirty="0"/>
              <a:t>, magna sed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three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竞品介绍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75709" y="1916675"/>
            <a:ext cx="4943863" cy="2846289"/>
            <a:chOff x="5151892" y="1596868"/>
            <a:chExt cx="3646668" cy="2099466"/>
          </a:xfrm>
        </p:grpSpPr>
        <p:grpSp>
          <p:nvGrpSpPr>
            <p:cNvPr id="6" name="组合 5"/>
            <p:cNvGrpSpPr/>
            <p:nvPr/>
          </p:nvGrpSpPr>
          <p:grpSpPr>
            <a:xfrm>
              <a:off x="5151892" y="1596868"/>
              <a:ext cx="3646668" cy="2099466"/>
              <a:chOff x="5151892" y="1427909"/>
              <a:chExt cx="3646668" cy="1885043"/>
            </a:xfrm>
          </p:grpSpPr>
          <p:sp>
            <p:nvSpPr>
              <p:cNvPr id="8" name="PA_矩形 7"/>
              <p:cNvSpPr/>
              <p:nvPr>
                <p:custDataLst>
                  <p:tags r:id="rId1"/>
                </p:custDataLst>
              </p:nvPr>
            </p:nvSpPr>
            <p:spPr>
              <a:xfrm>
                <a:off x="5151892" y="1427909"/>
                <a:ext cx="2467508" cy="346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defRPr/>
                </a:pPr>
                <a:r>
                  <a:rPr lang="zh-CN" altLang="en-US" sz="2800" b="1" kern="0" spc="300" dirty="0">
                    <a:latin typeface="+mj-ea"/>
                    <a:ea typeface="+mj-ea"/>
                  </a:rPr>
                  <a:t>输入标题文字</a:t>
                </a:r>
                <a:endParaRPr lang="zh-CN" altLang="en-US" sz="2800" b="1" kern="0" spc="300" dirty="0">
                  <a:latin typeface="+mj-ea"/>
                  <a:ea typeface="+mj-ea"/>
                </a:endParaRPr>
              </a:p>
            </p:txBody>
          </p:sp>
          <p:sp>
            <p:nvSpPr>
              <p:cNvPr id="9" name="PA_矩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51892" y="1991892"/>
                <a:ext cx="3646668" cy="1321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lnSpc>
                    <a:spcPct val="150000"/>
                  </a:lnSpc>
                  <a:defRPr/>
                </a:pPr>
                <a:r>
                  <a:rPr lang="en-US" altLang="zh-CN" sz="1400" kern="0">
                    <a:latin typeface="+mn-ea"/>
                  </a:rPr>
                  <a:t>Lorem ipsum dolor sit amet, consectetuer adipiscing elit. Maecenas porttitor congue massa. Fusce posuere, magna sed pulvinar ultricies, purus lectus malesuada libero, sit amet commodo magna eros quis urna.</a:t>
                </a:r>
                <a:endParaRPr lang="en-US" altLang="zh-CN" sz="1400" kern="0">
                  <a:latin typeface="+mn-ea"/>
                </a:endParaRPr>
              </a:p>
              <a:p>
                <a:pPr lvl="0" defTabSz="685800">
                  <a:lnSpc>
                    <a:spcPct val="150000"/>
                  </a:lnSpc>
                  <a:defRPr/>
                </a:pPr>
                <a:r>
                  <a:rPr lang="en-US" altLang="zh-CN" sz="1400" kern="0">
                    <a:latin typeface="+mn-ea"/>
                  </a:rPr>
                  <a:t>Nunc viverra imperdiet enim. Fusce est. Vivamus a tellus. Lorem ipsum dolor sit amet, consectetuer adipiscing elit. </a:t>
                </a:r>
                <a:endParaRPr lang="zh-CN" altLang="en-US" sz="1400" kern="0">
                  <a:latin typeface="+mn-ea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5252720" y="2062806"/>
              <a:ext cx="498612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任意多边形: 形状 9"/>
          <p:cNvSpPr/>
          <p:nvPr/>
        </p:nvSpPr>
        <p:spPr>
          <a:xfrm>
            <a:off x="-2" y="1435261"/>
            <a:ext cx="6555436" cy="5422739"/>
          </a:xfrm>
          <a:custGeom>
            <a:avLst/>
            <a:gdLst>
              <a:gd name="connsiteX0" fmla="*/ 1285241 w 4409442"/>
              <a:gd name="connsiteY0" fmla="*/ 0 h 3647545"/>
              <a:gd name="connsiteX1" fmla="*/ 4409442 w 4409442"/>
              <a:gd name="connsiteY1" fmla="*/ 2693687 h 3647545"/>
              <a:gd name="connsiteX2" fmla="*/ 4268984 w 4409442"/>
              <a:gd name="connsiteY2" fmla="*/ 3494707 h 3647545"/>
              <a:gd name="connsiteX3" fmla="*/ 4204105 w 4409442"/>
              <a:gd name="connsiteY3" fmla="*/ 3647545 h 3647545"/>
              <a:gd name="connsiteX4" fmla="*/ 0 w 4409442"/>
              <a:gd name="connsiteY4" fmla="*/ 3647545 h 3647545"/>
              <a:gd name="connsiteX5" fmla="*/ 0 w 4409442"/>
              <a:gd name="connsiteY5" fmla="*/ 240409 h 3647545"/>
              <a:gd name="connsiteX6" fmla="*/ 69161 w 4409442"/>
              <a:gd name="connsiteY6" fmla="*/ 211683 h 3647545"/>
              <a:gd name="connsiteX7" fmla="*/ 1285241 w 4409442"/>
              <a:gd name="connsiteY7" fmla="*/ 0 h 364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9442" h="3647545">
                <a:moveTo>
                  <a:pt x="1285241" y="0"/>
                </a:moveTo>
                <a:cubicBezTo>
                  <a:pt x="3010690" y="0"/>
                  <a:pt x="4409442" y="1206005"/>
                  <a:pt x="4409442" y="2693687"/>
                </a:cubicBezTo>
                <a:cubicBezTo>
                  <a:pt x="4409442" y="2972628"/>
                  <a:pt x="4360267" y="3241665"/>
                  <a:pt x="4268984" y="3494707"/>
                </a:cubicBezTo>
                <a:lnTo>
                  <a:pt x="4204105" y="3647545"/>
                </a:lnTo>
                <a:lnTo>
                  <a:pt x="0" y="3647545"/>
                </a:lnTo>
                <a:lnTo>
                  <a:pt x="0" y="240409"/>
                </a:lnTo>
                <a:lnTo>
                  <a:pt x="69161" y="211683"/>
                </a:lnTo>
                <a:cubicBezTo>
                  <a:pt x="442935" y="75375"/>
                  <a:pt x="853879" y="0"/>
                  <a:pt x="1285241" y="0"/>
                </a:cubicBez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1" name="组合 10"/>
          <p:cNvGrpSpPr/>
          <p:nvPr/>
        </p:nvGrpSpPr>
        <p:grpSpPr>
          <a:xfrm>
            <a:off x="7012404" y="5242267"/>
            <a:ext cx="675979" cy="675979"/>
            <a:chOff x="3352800" y="1495956"/>
            <a:chExt cx="608064" cy="608064"/>
          </a:xfrm>
        </p:grpSpPr>
        <p:sp>
          <p:nvSpPr>
            <p:cNvPr id="12" name="椭圆 11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Oval 18"/>
            <p:cNvSpPr/>
            <p:nvPr/>
          </p:nvSpPr>
          <p:spPr>
            <a:xfrm>
              <a:off x="3503663" y="1636588"/>
              <a:ext cx="306338" cy="326800"/>
            </a:xfrm>
            <a:custGeom>
              <a:avLst/>
              <a:gdLst>
                <a:gd name="T0" fmla="*/ 3853 w 7767"/>
                <a:gd name="T1" fmla="*/ 3157 h 8286"/>
                <a:gd name="T2" fmla="*/ 4624 w 7767"/>
                <a:gd name="T3" fmla="*/ 3157 h 8286"/>
                <a:gd name="T4" fmla="*/ 4624 w 7767"/>
                <a:gd name="T5" fmla="*/ 1973 h 8286"/>
                <a:gd name="T6" fmla="*/ 5779 w 7767"/>
                <a:gd name="T7" fmla="*/ 1973 h 8286"/>
                <a:gd name="T8" fmla="*/ 5779 w 7767"/>
                <a:gd name="T9" fmla="*/ 1184 h 8286"/>
                <a:gd name="T10" fmla="*/ 4624 w 7767"/>
                <a:gd name="T11" fmla="*/ 1184 h 8286"/>
                <a:gd name="T12" fmla="*/ 4624 w 7767"/>
                <a:gd name="T13" fmla="*/ 0 h 8286"/>
                <a:gd name="T14" fmla="*/ 3853 w 7767"/>
                <a:gd name="T15" fmla="*/ 0 h 8286"/>
                <a:gd name="T16" fmla="*/ 3853 w 7767"/>
                <a:gd name="T17" fmla="*/ 1184 h 8286"/>
                <a:gd name="T18" fmla="*/ 2697 w 7767"/>
                <a:gd name="T19" fmla="*/ 1184 h 8286"/>
                <a:gd name="T20" fmla="*/ 2697 w 7767"/>
                <a:gd name="T21" fmla="*/ 1973 h 8286"/>
                <a:gd name="T22" fmla="*/ 3853 w 7767"/>
                <a:gd name="T23" fmla="*/ 1973 h 8286"/>
                <a:gd name="T24" fmla="*/ 3853 w 7767"/>
                <a:gd name="T25" fmla="*/ 3157 h 8286"/>
                <a:gd name="T26" fmla="*/ 2312 w 7767"/>
                <a:gd name="T27" fmla="*/ 6708 h 8286"/>
                <a:gd name="T28" fmla="*/ 1545 w 7767"/>
                <a:gd name="T29" fmla="*/ 7497 h 8286"/>
                <a:gd name="T30" fmla="*/ 2312 w 7767"/>
                <a:gd name="T31" fmla="*/ 8286 h 8286"/>
                <a:gd name="T32" fmla="*/ 3082 w 7767"/>
                <a:gd name="T33" fmla="*/ 7497 h 8286"/>
                <a:gd name="T34" fmla="*/ 2312 w 7767"/>
                <a:gd name="T35" fmla="*/ 6708 h 8286"/>
                <a:gd name="T36" fmla="*/ 6165 w 7767"/>
                <a:gd name="T37" fmla="*/ 6708 h 8286"/>
                <a:gd name="T38" fmla="*/ 5398 w 7767"/>
                <a:gd name="T39" fmla="*/ 7497 h 8286"/>
                <a:gd name="T40" fmla="*/ 6165 w 7767"/>
                <a:gd name="T41" fmla="*/ 8286 h 8286"/>
                <a:gd name="T42" fmla="*/ 6936 w 7767"/>
                <a:gd name="T43" fmla="*/ 7497 h 8286"/>
                <a:gd name="T44" fmla="*/ 6165 w 7767"/>
                <a:gd name="T45" fmla="*/ 6708 h 8286"/>
                <a:gd name="T46" fmla="*/ 2377 w 7767"/>
                <a:gd name="T47" fmla="*/ 5425 h 8286"/>
                <a:gd name="T48" fmla="*/ 2389 w 7767"/>
                <a:gd name="T49" fmla="*/ 5378 h 8286"/>
                <a:gd name="T50" fmla="*/ 2736 w 7767"/>
                <a:gd name="T51" fmla="*/ 4735 h 8286"/>
                <a:gd name="T52" fmla="*/ 5606 w 7767"/>
                <a:gd name="T53" fmla="*/ 4735 h 8286"/>
                <a:gd name="T54" fmla="*/ 6281 w 7767"/>
                <a:gd name="T55" fmla="*/ 4328 h 8286"/>
                <a:gd name="T56" fmla="*/ 7767 w 7767"/>
                <a:gd name="T57" fmla="*/ 1563 h 8286"/>
                <a:gd name="T58" fmla="*/ 7097 w 7767"/>
                <a:gd name="T59" fmla="*/ 1184 h 8286"/>
                <a:gd name="T60" fmla="*/ 7093 w 7767"/>
                <a:gd name="T61" fmla="*/ 1184 h 8286"/>
                <a:gd name="T62" fmla="*/ 6669 w 7767"/>
                <a:gd name="T63" fmla="*/ 1973 h 8286"/>
                <a:gd name="T64" fmla="*/ 5606 w 7767"/>
                <a:gd name="T65" fmla="*/ 3946 h 8286"/>
                <a:gd name="T66" fmla="*/ 2902 w 7767"/>
                <a:gd name="T67" fmla="*/ 3946 h 8286"/>
                <a:gd name="T68" fmla="*/ 2851 w 7767"/>
                <a:gd name="T69" fmla="*/ 3839 h 8286"/>
                <a:gd name="T70" fmla="*/ 1988 w 7767"/>
                <a:gd name="T71" fmla="*/ 1973 h 8286"/>
                <a:gd name="T72" fmla="*/ 1622 w 7767"/>
                <a:gd name="T73" fmla="*/ 1184 h 8286"/>
                <a:gd name="T74" fmla="*/ 1260 w 7767"/>
                <a:gd name="T75" fmla="*/ 395 h 8286"/>
                <a:gd name="T76" fmla="*/ 0 w 7767"/>
                <a:gd name="T77" fmla="*/ 395 h 8286"/>
                <a:gd name="T78" fmla="*/ 0 w 7767"/>
                <a:gd name="T79" fmla="*/ 1184 h 8286"/>
                <a:gd name="T80" fmla="*/ 771 w 7767"/>
                <a:gd name="T81" fmla="*/ 1184 h 8286"/>
                <a:gd name="T82" fmla="*/ 2158 w 7767"/>
                <a:gd name="T83" fmla="*/ 4178 h 8286"/>
                <a:gd name="T84" fmla="*/ 1638 w 7767"/>
                <a:gd name="T85" fmla="*/ 5145 h 8286"/>
                <a:gd name="T86" fmla="*/ 1541 w 7767"/>
                <a:gd name="T87" fmla="*/ 5524 h 8286"/>
                <a:gd name="T88" fmla="*/ 2312 w 7767"/>
                <a:gd name="T89" fmla="*/ 6313 h 8286"/>
                <a:gd name="T90" fmla="*/ 6936 w 7767"/>
                <a:gd name="T91" fmla="*/ 6313 h 8286"/>
                <a:gd name="T92" fmla="*/ 6936 w 7767"/>
                <a:gd name="T93" fmla="*/ 5524 h 8286"/>
                <a:gd name="T94" fmla="*/ 2474 w 7767"/>
                <a:gd name="T95" fmla="*/ 5524 h 8286"/>
                <a:gd name="T96" fmla="*/ 2377 w 7767"/>
                <a:gd name="T97" fmla="*/ 5425 h 8286"/>
                <a:gd name="T98" fmla="*/ 2377 w 7767"/>
                <a:gd name="T99" fmla="*/ 5425 h 8286"/>
                <a:gd name="T100" fmla="*/ 2377 w 7767"/>
                <a:gd name="T101" fmla="*/ 5425 h 8286"/>
                <a:gd name="T102" fmla="*/ 2377 w 7767"/>
                <a:gd name="T103" fmla="*/ 5425 h 8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7" h="8286">
                  <a:moveTo>
                    <a:pt x="3853" y="3157"/>
                  </a:moveTo>
                  <a:lnTo>
                    <a:pt x="4624" y="3157"/>
                  </a:lnTo>
                  <a:lnTo>
                    <a:pt x="4624" y="1973"/>
                  </a:lnTo>
                  <a:lnTo>
                    <a:pt x="5779" y="1973"/>
                  </a:lnTo>
                  <a:lnTo>
                    <a:pt x="5779" y="1184"/>
                  </a:lnTo>
                  <a:lnTo>
                    <a:pt x="4624" y="1184"/>
                  </a:lnTo>
                  <a:lnTo>
                    <a:pt x="4624" y="0"/>
                  </a:lnTo>
                  <a:lnTo>
                    <a:pt x="3853" y="0"/>
                  </a:lnTo>
                  <a:lnTo>
                    <a:pt x="3853" y="1184"/>
                  </a:lnTo>
                  <a:lnTo>
                    <a:pt x="2697" y="1184"/>
                  </a:lnTo>
                  <a:lnTo>
                    <a:pt x="2697" y="1973"/>
                  </a:lnTo>
                  <a:lnTo>
                    <a:pt x="3853" y="1973"/>
                  </a:lnTo>
                  <a:lnTo>
                    <a:pt x="3853" y="3157"/>
                  </a:lnTo>
                  <a:close/>
                  <a:moveTo>
                    <a:pt x="2312" y="6708"/>
                  </a:moveTo>
                  <a:cubicBezTo>
                    <a:pt x="1888" y="6708"/>
                    <a:pt x="1545" y="7063"/>
                    <a:pt x="1545" y="7497"/>
                  </a:cubicBezTo>
                  <a:cubicBezTo>
                    <a:pt x="1545" y="7931"/>
                    <a:pt x="1888" y="8286"/>
                    <a:pt x="2312" y="8286"/>
                  </a:cubicBezTo>
                  <a:cubicBezTo>
                    <a:pt x="2736" y="8286"/>
                    <a:pt x="3082" y="7931"/>
                    <a:pt x="3082" y="7497"/>
                  </a:cubicBezTo>
                  <a:cubicBezTo>
                    <a:pt x="3082" y="7063"/>
                    <a:pt x="2736" y="6708"/>
                    <a:pt x="2312" y="6708"/>
                  </a:cubicBezTo>
                  <a:close/>
                  <a:moveTo>
                    <a:pt x="6165" y="6708"/>
                  </a:moveTo>
                  <a:cubicBezTo>
                    <a:pt x="5741" y="6708"/>
                    <a:pt x="5398" y="7063"/>
                    <a:pt x="5398" y="7497"/>
                  </a:cubicBezTo>
                  <a:cubicBezTo>
                    <a:pt x="5398" y="7931"/>
                    <a:pt x="5741" y="8286"/>
                    <a:pt x="6165" y="8286"/>
                  </a:cubicBezTo>
                  <a:cubicBezTo>
                    <a:pt x="6589" y="8286"/>
                    <a:pt x="6936" y="7931"/>
                    <a:pt x="6936" y="7497"/>
                  </a:cubicBezTo>
                  <a:cubicBezTo>
                    <a:pt x="6936" y="7063"/>
                    <a:pt x="6589" y="6708"/>
                    <a:pt x="6165" y="6708"/>
                  </a:cubicBezTo>
                  <a:close/>
                  <a:moveTo>
                    <a:pt x="2377" y="5425"/>
                  </a:moveTo>
                  <a:lnTo>
                    <a:pt x="2389" y="5378"/>
                  </a:lnTo>
                  <a:lnTo>
                    <a:pt x="2736" y="4735"/>
                  </a:lnTo>
                  <a:lnTo>
                    <a:pt x="5606" y="4735"/>
                  </a:lnTo>
                  <a:cubicBezTo>
                    <a:pt x="5895" y="4735"/>
                    <a:pt x="6150" y="4573"/>
                    <a:pt x="6281" y="4328"/>
                  </a:cubicBezTo>
                  <a:lnTo>
                    <a:pt x="7767" y="1563"/>
                  </a:lnTo>
                  <a:lnTo>
                    <a:pt x="7097" y="1184"/>
                  </a:lnTo>
                  <a:lnTo>
                    <a:pt x="7093" y="1184"/>
                  </a:lnTo>
                  <a:lnTo>
                    <a:pt x="6669" y="1973"/>
                  </a:lnTo>
                  <a:lnTo>
                    <a:pt x="5606" y="3946"/>
                  </a:lnTo>
                  <a:lnTo>
                    <a:pt x="2902" y="3946"/>
                  </a:lnTo>
                  <a:lnTo>
                    <a:pt x="2851" y="3839"/>
                  </a:lnTo>
                  <a:lnTo>
                    <a:pt x="1988" y="1973"/>
                  </a:lnTo>
                  <a:lnTo>
                    <a:pt x="1622" y="1184"/>
                  </a:lnTo>
                  <a:lnTo>
                    <a:pt x="1260" y="395"/>
                  </a:lnTo>
                  <a:lnTo>
                    <a:pt x="0" y="395"/>
                  </a:lnTo>
                  <a:lnTo>
                    <a:pt x="0" y="1184"/>
                  </a:lnTo>
                  <a:lnTo>
                    <a:pt x="771" y="1184"/>
                  </a:lnTo>
                  <a:lnTo>
                    <a:pt x="2158" y="4178"/>
                  </a:lnTo>
                  <a:lnTo>
                    <a:pt x="1638" y="5145"/>
                  </a:lnTo>
                  <a:cubicBezTo>
                    <a:pt x="1576" y="5256"/>
                    <a:pt x="1541" y="5386"/>
                    <a:pt x="1541" y="5524"/>
                  </a:cubicBezTo>
                  <a:cubicBezTo>
                    <a:pt x="1541" y="5958"/>
                    <a:pt x="1888" y="6313"/>
                    <a:pt x="2312" y="6313"/>
                  </a:cubicBezTo>
                  <a:lnTo>
                    <a:pt x="6936" y="6313"/>
                  </a:lnTo>
                  <a:lnTo>
                    <a:pt x="6936" y="5524"/>
                  </a:lnTo>
                  <a:lnTo>
                    <a:pt x="2474" y="5524"/>
                  </a:lnTo>
                  <a:cubicBezTo>
                    <a:pt x="2423" y="5524"/>
                    <a:pt x="2377" y="5480"/>
                    <a:pt x="2377" y="5425"/>
                  </a:cubicBezTo>
                  <a:lnTo>
                    <a:pt x="2377" y="5425"/>
                  </a:lnTo>
                  <a:lnTo>
                    <a:pt x="2377" y="5425"/>
                  </a:lnTo>
                  <a:close/>
                  <a:moveTo>
                    <a:pt x="2377" y="5425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4" name="Group 23"/>
          <p:cNvGrpSpPr/>
          <p:nvPr/>
        </p:nvGrpSpPr>
        <p:grpSpPr>
          <a:xfrm>
            <a:off x="8114857" y="5242267"/>
            <a:ext cx="675979" cy="675979"/>
            <a:chOff x="3352800" y="1495956"/>
            <a:chExt cx="608064" cy="608064"/>
          </a:xfrm>
        </p:grpSpPr>
        <p:sp>
          <p:nvSpPr>
            <p:cNvPr id="15" name="椭圆 14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6" name="Oval 18"/>
            <p:cNvSpPr/>
            <p:nvPr/>
          </p:nvSpPr>
          <p:spPr>
            <a:xfrm>
              <a:off x="3493432" y="1647829"/>
              <a:ext cx="326800" cy="304316"/>
            </a:xfrm>
            <a:custGeom>
              <a:avLst/>
              <a:gdLst>
                <a:gd name="T0" fmla="*/ 8052 w 11204"/>
                <a:gd name="T1" fmla="*/ 701 h 10433"/>
                <a:gd name="T2" fmla="*/ 7702 w 11204"/>
                <a:gd name="T3" fmla="*/ 6 h 10433"/>
                <a:gd name="T4" fmla="*/ 7352 w 11204"/>
                <a:gd name="T5" fmla="*/ 701 h 10433"/>
                <a:gd name="T6" fmla="*/ 3854 w 11204"/>
                <a:gd name="T7" fmla="*/ 353 h 10433"/>
                <a:gd name="T8" fmla="*/ 3504 w 11204"/>
                <a:gd name="T9" fmla="*/ 6 h 10433"/>
                <a:gd name="T10" fmla="*/ 3154 w 11204"/>
                <a:gd name="T11" fmla="*/ 353 h 10433"/>
                <a:gd name="T12" fmla="*/ 1755 w 11204"/>
                <a:gd name="T13" fmla="*/ 701 h 10433"/>
                <a:gd name="T14" fmla="*/ 5 w 11204"/>
                <a:gd name="T15" fmla="*/ 2438 h 10433"/>
                <a:gd name="T16" fmla="*/ 513 w 11204"/>
                <a:gd name="T17" fmla="*/ 9925 h 10433"/>
                <a:gd name="T18" fmla="*/ 9450 w 11204"/>
                <a:gd name="T19" fmla="*/ 10428 h 10433"/>
                <a:gd name="T20" fmla="*/ 11200 w 11204"/>
                <a:gd name="T21" fmla="*/ 8691 h 10433"/>
                <a:gd name="T22" fmla="*/ 10693 w 11204"/>
                <a:gd name="T23" fmla="*/ 1205 h 10433"/>
                <a:gd name="T24" fmla="*/ 707 w 11204"/>
                <a:gd name="T25" fmla="*/ 2438 h 10433"/>
                <a:gd name="T26" fmla="*/ 3155 w 11204"/>
                <a:gd name="T27" fmla="*/ 1396 h 10433"/>
                <a:gd name="T28" fmla="*/ 3252 w 11204"/>
                <a:gd name="T29" fmla="*/ 1996 h 10433"/>
                <a:gd name="T30" fmla="*/ 3759 w 11204"/>
                <a:gd name="T31" fmla="*/ 1996 h 10433"/>
                <a:gd name="T32" fmla="*/ 3855 w 11204"/>
                <a:gd name="T33" fmla="*/ 1396 h 10433"/>
                <a:gd name="T34" fmla="*/ 7353 w 11204"/>
                <a:gd name="T35" fmla="*/ 1743 h 10433"/>
                <a:gd name="T36" fmla="*/ 7950 w 11204"/>
                <a:gd name="T37" fmla="*/ 1990 h 10433"/>
                <a:gd name="T38" fmla="*/ 8053 w 11204"/>
                <a:gd name="T39" fmla="*/ 1396 h 10433"/>
                <a:gd name="T40" fmla="*/ 10500 w 11204"/>
                <a:gd name="T41" fmla="*/ 2438 h 10433"/>
                <a:gd name="T42" fmla="*/ 707 w 11204"/>
                <a:gd name="T43" fmla="*/ 3480 h 10433"/>
                <a:gd name="T44" fmla="*/ 10499 w 11204"/>
                <a:gd name="T45" fmla="*/ 8691 h 10433"/>
                <a:gd name="T46" fmla="*/ 1757 w 11204"/>
                <a:gd name="T47" fmla="*/ 9733 h 10433"/>
                <a:gd name="T48" fmla="*/ 707 w 11204"/>
                <a:gd name="T49" fmla="*/ 4175 h 10433"/>
                <a:gd name="T50" fmla="*/ 10499 w 11204"/>
                <a:gd name="T51" fmla="*/ 8691 h 10433"/>
                <a:gd name="T52" fmla="*/ 2504 w 11204"/>
                <a:gd name="T53" fmla="*/ 8691 h 10433"/>
                <a:gd name="T54" fmla="*/ 3202 w 11204"/>
                <a:gd name="T55" fmla="*/ 7996 h 10433"/>
                <a:gd name="T56" fmla="*/ 2502 w 11204"/>
                <a:gd name="T57" fmla="*/ 7301 h 10433"/>
                <a:gd name="T58" fmla="*/ 1802 w 11204"/>
                <a:gd name="T59" fmla="*/ 7996 h 10433"/>
                <a:gd name="T60" fmla="*/ 2504 w 11204"/>
                <a:gd name="T61" fmla="*/ 8691 h 10433"/>
                <a:gd name="T62" fmla="*/ 2991 w 11204"/>
                <a:gd name="T63" fmla="*/ 6398 h 10433"/>
                <a:gd name="T64" fmla="*/ 2991 w 11204"/>
                <a:gd name="T65" fmla="*/ 5426 h 10433"/>
                <a:gd name="T66" fmla="*/ 2012 w 11204"/>
                <a:gd name="T67" fmla="*/ 5426 h 10433"/>
                <a:gd name="T68" fmla="*/ 2012 w 11204"/>
                <a:gd name="T69" fmla="*/ 6398 h 10433"/>
                <a:gd name="T70" fmla="*/ 5646 w 11204"/>
                <a:gd name="T71" fmla="*/ 8691 h 10433"/>
                <a:gd name="T72" fmla="*/ 6136 w 11204"/>
                <a:gd name="T73" fmla="*/ 7510 h 10433"/>
                <a:gd name="T74" fmla="*/ 5156 w 11204"/>
                <a:gd name="T75" fmla="*/ 7510 h 10433"/>
                <a:gd name="T76" fmla="*/ 5156 w 11204"/>
                <a:gd name="T77" fmla="*/ 8482 h 10433"/>
                <a:gd name="T78" fmla="*/ 5646 w 11204"/>
                <a:gd name="T79" fmla="*/ 6606 h 10433"/>
                <a:gd name="T80" fmla="*/ 6139 w 11204"/>
                <a:gd name="T81" fmla="*/ 5426 h 10433"/>
                <a:gd name="T82" fmla="*/ 5159 w 11204"/>
                <a:gd name="T83" fmla="*/ 5426 h 10433"/>
                <a:gd name="T84" fmla="*/ 5154 w 11204"/>
                <a:gd name="T85" fmla="*/ 6398 h 10433"/>
                <a:gd name="T86" fmla="*/ 8630 w 11204"/>
                <a:gd name="T87" fmla="*/ 8691 h 10433"/>
                <a:gd name="T88" fmla="*/ 9330 w 11204"/>
                <a:gd name="T89" fmla="*/ 7996 h 10433"/>
                <a:gd name="T90" fmla="*/ 8630 w 11204"/>
                <a:gd name="T91" fmla="*/ 7301 h 10433"/>
                <a:gd name="T92" fmla="*/ 7930 w 11204"/>
                <a:gd name="T93" fmla="*/ 7996 h 10433"/>
                <a:gd name="T94" fmla="*/ 8630 w 11204"/>
                <a:gd name="T95" fmla="*/ 8691 h 10433"/>
                <a:gd name="T96" fmla="*/ 9329 w 11204"/>
                <a:gd name="T97" fmla="*/ 5912 h 10433"/>
                <a:gd name="T98" fmla="*/ 8629 w 11204"/>
                <a:gd name="T99" fmla="*/ 5217 h 10433"/>
                <a:gd name="T100" fmla="*/ 7929 w 11204"/>
                <a:gd name="T101" fmla="*/ 5912 h 10433"/>
                <a:gd name="T102" fmla="*/ 8630 w 11204"/>
                <a:gd name="T103" fmla="*/ 6606 h 10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04" h="10433">
                  <a:moveTo>
                    <a:pt x="9450" y="701"/>
                  </a:moveTo>
                  <a:lnTo>
                    <a:pt x="8052" y="701"/>
                  </a:lnTo>
                  <a:lnTo>
                    <a:pt x="8052" y="353"/>
                  </a:lnTo>
                  <a:cubicBezTo>
                    <a:pt x="8052" y="161"/>
                    <a:pt x="7895" y="6"/>
                    <a:pt x="7702" y="6"/>
                  </a:cubicBezTo>
                  <a:cubicBezTo>
                    <a:pt x="7509" y="6"/>
                    <a:pt x="7353" y="161"/>
                    <a:pt x="7352" y="353"/>
                  </a:cubicBezTo>
                  <a:lnTo>
                    <a:pt x="7352" y="701"/>
                  </a:lnTo>
                  <a:lnTo>
                    <a:pt x="3854" y="701"/>
                  </a:lnTo>
                  <a:lnTo>
                    <a:pt x="3854" y="353"/>
                  </a:lnTo>
                  <a:cubicBezTo>
                    <a:pt x="3860" y="260"/>
                    <a:pt x="3825" y="167"/>
                    <a:pt x="3758" y="101"/>
                  </a:cubicBezTo>
                  <a:cubicBezTo>
                    <a:pt x="3690" y="35"/>
                    <a:pt x="3598" y="0"/>
                    <a:pt x="3504" y="6"/>
                  </a:cubicBezTo>
                  <a:cubicBezTo>
                    <a:pt x="3410" y="0"/>
                    <a:pt x="3318" y="35"/>
                    <a:pt x="3250" y="101"/>
                  </a:cubicBezTo>
                  <a:cubicBezTo>
                    <a:pt x="3184" y="167"/>
                    <a:pt x="3149" y="260"/>
                    <a:pt x="3154" y="353"/>
                  </a:cubicBezTo>
                  <a:lnTo>
                    <a:pt x="3154" y="701"/>
                  </a:lnTo>
                  <a:lnTo>
                    <a:pt x="1755" y="701"/>
                  </a:lnTo>
                  <a:cubicBezTo>
                    <a:pt x="1290" y="696"/>
                    <a:pt x="843" y="877"/>
                    <a:pt x="513" y="1205"/>
                  </a:cubicBezTo>
                  <a:cubicBezTo>
                    <a:pt x="184" y="1531"/>
                    <a:pt x="2" y="1975"/>
                    <a:pt x="5" y="2438"/>
                  </a:cubicBezTo>
                  <a:lnTo>
                    <a:pt x="5" y="8691"/>
                  </a:lnTo>
                  <a:cubicBezTo>
                    <a:pt x="0" y="9153"/>
                    <a:pt x="184" y="9598"/>
                    <a:pt x="513" y="9925"/>
                  </a:cubicBezTo>
                  <a:cubicBezTo>
                    <a:pt x="843" y="10252"/>
                    <a:pt x="1290" y="10433"/>
                    <a:pt x="1755" y="10428"/>
                  </a:cubicBezTo>
                  <a:lnTo>
                    <a:pt x="9450" y="10428"/>
                  </a:lnTo>
                  <a:cubicBezTo>
                    <a:pt x="9915" y="10433"/>
                    <a:pt x="10363" y="10252"/>
                    <a:pt x="10693" y="9925"/>
                  </a:cubicBezTo>
                  <a:cubicBezTo>
                    <a:pt x="11022" y="9598"/>
                    <a:pt x="11204" y="9155"/>
                    <a:pt x="11200" y="8691"/>
                  </a:cubicBezTo>
                  <a:lnTo>
                    <a:pt x="11200" y="2438"/>
                  </a:lnTo>
                  <a:cubicBezTo>
                    <a:pt x="11204" y="1976"/>
                    <a:pt x="11022" y="1531"/>
                    <a:pt x="10693" y="1205"/>
                  </a:cubicBezTo>
                  <a:cubicBezTo>
                    <a:pt x="10362" y="878"/>
                    <a:pt x="9915" y="697"/>
                    <a:pt x="9450" y="701"/>
                  </a:cubicBezTo>
                  <a:close/>
                  <a:moveTo>
                    <a:pt x="707" y="2438"/>
                  </a:moveTo>
                  <a:cubicBezTo>
                    <a:pt x="720" y="1868"/>
                    <a:pt x="1183" y="1410"/>
                    <a:pt x="1757" y="1396"/>
                  </a:cubicBezTo>
                  <a:lnTo>
                    <a:pt x="3155" y="1396"/>
                  </a:lnTo>
                  <a:lnTo>
                    <a:pt x="3155" y="1743"/>
                  </a:lnTo>
                  <a:cubicBezTo>
                    <a:pt x="3149" y="1837"/>
                    <a:pt x="3184" y="1930"/>
                    <a:pt x="3252" y="1996"/>
                  </a:cubicBezTo>
                  <a:cubicBezTo>
                    <a:pt x="3319" y="2062"/>
                    <a:pt x="3410" y="2097"/>
                    <a:pt x="3505" y="2091"/>
                  </a:cubicBezTo>
                  <a:cubicBezTo>
                    <a:pt x="3599" y="2097"/>
                    <a:pt x="3692" y="2062"/>
                    <a:pt x="3759" y="1996"/>
                  </a:cubicBezTo>
                  <a:cubicBezTo>
                    <a:pt x="3827" y="1930"/>
                    <a:pt x="3862" y="1837"/>
                    <a:pt x="3855" y="1743"/>
                  </a:cubicBezTo>
                  <a:lnTo>
                    <a:pt x="3855" y="1396"/>
                  </a:lnTo>
                  <a:lnTo>
                    <a:pt x="7353" y="1396"/>
                  </a:lnTo>
                  <a:lnTo>
                    <a:pt x="7353" y="1743"/>
                  </a:lnTo>
                  <a:cubicBezTo>
                    <a:pt x="7353" y="1936"/>
                    <a:pt x="7509" y="2091"/>
                    <a:pt x="7703" y="2091"/>
                  </a:cubicBezTo>
                  <a:cubicBezTo>
                    <a:pt x="7795" y="2091"/>
                    <a:pt x="7884" y="2055"/>
                    <a:pt x="7950" y="1990"/>
                  </a:cubicBezTo>
                  <a:cubicBezTo>
                    <a:pt x="8015" y="1925"/>
                    <a:pt x="8053" y="1836"/>
                    <a:pt x="8053" y="1743"/>
                  </a:cubicBezTo>
                  <a:lnTo>
                    <a:pt x="8053" y="1396"/>
                  </a:lnTo>
                  <a:lnTo>
                    <a:pt x="9452" y="1396"/>
                  </a:lnTo>
                  <a:cubicBezTo>
                    <a:pt x="10025" y="1410"/>
                    <a:pt x="10486" y="1868"/>
                    <a:pt x="10500" y="2438"/>
                  </a:cubicBezTo>
                  <a:lnTo>
                    <a:pt x="10500" y="3480"/>
                  </a:lnTo>
                  <a:lnTo>
                    <a:pt x="707" y="3480"/>
                  </a:lnTo>
                  <a:lnTo>
                    <a:pt x="707" y="2438"/>
                  </a:lnTo>
                  <a:close/>
                  <a:moveTo>
                    <a:pt x="10499" y="8691"/>
                  </a:moveTo>
                  <a:cubicBezTo>
                    <a:pt x="10485" y="9261"/>
                    <a:pt x="10023" y="9718"/>
                    <a:pt x="9450" y="9733"/>
                  </a:cubicBezTo>
                  <a:lnTo>
                    <a:pt x="1757" y="9733"/>
                  </a:lnTo>
                  <a:cubicBezTo>
                    <a:pt x="1183" y="9720"/>
                    <a:pt x="720" y="9261"/>
                    <a:pt x="707" y="8691"/>
                  </a:cubicBezTo>
                  <a:lnTo>
                    <a:pt x="707" y="4175"/>
                  </a:lnTo>
                  <a:lnTo>
                    <a:pt x="10500" y="4175"/>
                  </a:lnTo>
                  <a:lnTo>
                    <a:pt x="10499" y="8691"/>
                  </a:lnTo>
                  <a:close/>
                  <a:moveTo>
                    <a:pt x="10499" y="8691"/>
                  </a:moveTo>
                  <a:close/>
                  <a:moveTo>
                    <a:pt x="2504" y="8691"/>
                  </a:moveTo>
                  <a:cubicBezTo>
                    <a:pt x="2689" y="8696"/>
                    <a:pt x="2868" y="8620"/>
                    <a:pt x="2991" y="8482"/>
                  </a:cubicBezTo>
                  <a:cubicBezTo>
                    <a:pt x="3125" y="8356"/>
                    <a:pt x="3202" y="8179"/>
                    <a:pt x="3202" y="7996"/>
                  </a:cubicBezTo>
                  <a:cubicBezTo>
                    <a:pt x="3202" y="7812"/>
                    <a:pt x="3125" y="7636"/>
                    <a:pt x="2991" y="7510"/>
                  </a:cubicBezTo>
                  <a:cubicBezTo>
                    <a:pt x="2864" y="7376"/>
                    <a:pt x="2687" y="7301"/>
                    <a:pt x="2502" y="7301"/>
                  </a:cubicBezTo>
                  <a:cubicBezTo>
                    <a:pt x="2316" y="7301"/>
                    <a:pt x="2140" y="7376"/>
                    <a:pt x="2012" y="7510"/>
                  </a:cubicBezTo>
                  <a:cubicBezTo>
                    <a:pt x="1878" y="7636"/>
                    <a:pt x="1802" y="7812"/>
                    <a:pt x="1802" y="7996"/>
                  </a:cubicBezTo>
                  <a:cubicBezTo>
                    <a:pt x="1802" y="8179"/>
                    <a:pt x="1878" y="8356"/>
                    <a:pt x="2012" y="8482"/>
                  </a:cubicBezTo>
                  <a:cubicBezTo>
                    <a:pt x="2137" y="8621"/>
                    <a:pt x="2317" y="8697"/>
                    <a:pt x="2504" y="8691"/>
                  </a:cubicBezTo>
                  <a:close/>
                  <a:moveTo>
                    <a:pt x="2504" y="6606"/>
                  </a:moveTo>
                  <a:cubicBezTo>
                    <a:pt x="2689" y="6611"/>
                    <a:pt x="2868" y="6535"/>
                    <a:pt x="2991" y="6398"/>
                  </a:cubicBezTo>
                  <a:cubicBezTo>
                    <a:pt x="3118" y="6267"/>
                    <a:pt x="3193" y="6095"/>
                    <a:pt x="3202" y="5912"/>
                  </a:cubicBezTo>
                  <a:cubicBezTo>
                    <a:pt x="3194" y="5730"/>
                    <a:pt x="3119" y="5557"/>
                    <a:pt x="2991" y="5426"/>
                  </a:cubicBezTo>
                  <a:cubicBezTo>
                    <a:pt x="2864" y="5292"/>
                    <a:pt x="2687" y="5217"/>
                    <a:pt x="2502" y="5217"/>
                  </a:cubicBezTo>
                  <a:cubicBezTo>
                    <a:pt x="2316" y="5217"/>
                    <a:pt x="2139" y="5292"/>
                    <a:pt x="2012" y="5426"/>
                  </a:cubicBezTo>
                  <a:cubicBezTo>
                    <a:pt x="1885" y="5557"/>
                    <a:pt x="1810" y="5730"/>
                    <a:pt x="1802" y="5912"/>
                  </a:cubicBezTo>
                  <a:cubicBezTo>
                    <a:pt x="1810" y="6095"/>
                    <a:pt x="1884" y="6267"/>
                    <a:pt x="2012" y="6398"/>
                  </a:cubicBezTo>
                  <a:cubicBezTo>
                    <a:pt x="2137" y="6536"/>
                    <a:pt x="2317" y="6612"/>
                    <a:pt x="2504" y="6606"/>
                  </a:cubicBezTo>
                  <a:close/>
                  <a:moveTo>
                    <a:pt x="5646" y="8691"/>
                  </a:moveTo>
                  <a:cubicBezTo>
                    <a:pt x="5929" y="8695"/>
                    <a:pt x="6185" y="8526"/>
                    <a:pt x="6294" y="8265"/>
                  </a:cubicBezTo>
                  <a:cubicBezTo>
                    <a:pt x="6401" y="8005"/>
                    <a:pt x="6339" y="7705"/>
                    <a:pt x="6136" y="7510"/>
                  </a:cubicBezTo>
                  <a:cubicBezTo>
                    <a:pt x="6009" y="7376"/>
                    <a:pt x="5831" y="7301"/>
                    <a:pt x="5646" y="7301"/>
                  </a:cubicBezTo>
                  <a:cubicBezTo>
                    <a:pt x="5461" y="7301"/>
                    <a:pt x="5284" y="7376"/>
                    <a:pt x="5156" y="7510"/>
                  </a:cubicBezTo>
                  <a:cubicBezTo>
                    <a:pt x="5023" y="7636"/>
                    <a:pt x="4946" y="7812"/>
                    <a:pt x="4946" y="7996"/>
                  </a:cubicBezTo>
                  <a:cubicBezTo>
                    <a:pt x="4946" y="8179"/>
                    <a:pt x="5023" y="8356"/>
                    <a:pt x="5156" y="8482"/>
                  </a:cubicBezTo>
                  <a:cubicBezTo>
                    <a:pt x="5281" y="8621"/>
                    <a:pt x="5461" y="8696"/>
                    <a:pt x="5646" y="8691"/>
                  </a:cubicBezTo>
                  <a:close/>
                  <a:moveTo>
                    <a:pt x="5646" y="6606"/>
                  </a:moveTo>
                  <a:cubicBezTo>
                    <a:pt x="6030" y="6598"/>
                    <a:pt x="6339" y="6292"/>
                    <a:pt x="6349" y="5912"/>
                  </a:cubicBezTo>
                  <a:cubicBezTo>
                    <a:pt x="6340" y="5730"/>
                    <a:pt x="6267" y="5557"/>
                    <a:pt x="6139" y="5426"/>
                  </a:cubicBezTo>
                  <a:cubicBezTo>
                    <a:pt x="6012" y="5292"/>
                    <a:pt x="5834" y="5217"/>
                    <a:pt x="5649" y="5217"/>
                  </a:cubicBezTo>
                  <a:cubicBezTo>
                    <a:pt x="5464" y="5217"/>
                    <a:pt x="5288" y="5292"/>
                    <a:pt x="5159" y="5426"/>
                  </a:cubicBezTo>
                  <a:cubicBezTo>
                    <a:pt x="5032" y="5557"/>
                    <a:pt x="4958" y="5730"/>
                    <a:pt x="4949" y="5912"/>
                  </a:cubicBezTo>
                  <a:cubicBezTo>
                    <a:pt x="4957" y="6093"/>
                    <a:pt x="5029" y="6266"/>
                    <a:pt x="5154" y="6398"/>
                  </a:cubicBezTo>
                  <a:cubicBezTo>
                    <a:pt x="5280" y="6536"/>
                    <a:pt x="5460" y="6612"/>
                    <a:pt x="5646" y="6606"/>
                  </a:cubicBezTo>
                  <a:close/>
                  <a:moveTo>
                    <a:pt x="8630" y="8691"/>
                  </a:moveTo>
                  <a:cubicBezTo>
                    <a:pt x="8817" y="8696"/>
                    <a:pt x="8995" y="8620"/>
                    <a:pt x="9120" y="8482"/>
                  </a:cubicBezTo>
                  <a:cubicBezTo>
                    <a:pt x="9254" y="8356"/>
                    <a:pt x="9330" y="8179"/>
                    <a:pt x="9330" y="7996"/>
                  </a:cubicBezTo>
                  <a:cubicBezTo>
                    <a:pt x="9330" y="7812"/>
                    <a:pt x="9254" y="7636"/>
                    <a:pt x="9120" y="7510"/>
                  </a:cubicBezTo>
                  <a:cubicBezTo>
                    <a:pt x="8993" y="7376"/>
                    <a:pt x="8815" y="7301"/>
                    <a:pt x="8630" y="7301"/>
                  </a:cubicBezTo>
                  <a:cubicBezTo>
                    <a:pt x="8445" y="7301"/>
                    <a:pt x="8268" y="7376"/>
                    <a:pt x="8140" y="7510"/>
                  </a:cubicBezTo>
                  <a:cubicBezTo>
                    <a:pt x="8003" y="7633"/>
                    <a:pt x="7925" y="7811"/>
                    <a:pt x="7930" y="7996"/>
                  </a:cubicBezTo>
                  <a:cubicBezTo>
                    <a:pt x="7939" y="8178"/>
                    <a:pt x="8013" y="8351"/>
                    <a:pt x="8140" y="8482"/>
                  </a:cubicBezTo>
                  <a:cubicBezTo>
                    <a:pt x="8265" y="8620"/>
                    <a:pt x="8444" y="8696"/>
                    <a:pt x="8630" y="8691"/>
                  </a:cubicBezTo>
                  <a:close/>
                  <a:moveTo>
                    <a:pt x="8630" y="6606"/>
                  </a:moveTo>
                  <a:cubicBezTo>
                    <a:pt x="9013" y="6597"/>
                    <a:pt x="9320" y="6291"/>
                    <a:pt x="9329" y="5912"/>
                  </a:cubicBezTo>
                  <a:cubicBezTo>
                    <a:pt x="9320" y="5730"/>
                    <a:pt x="9247" y="5557"/>
                    <a:pt x="9119" y="5426"/>
                  </a:cubicBezTo>
                  <a:cubicBezTo>
                    <a:pt x="8992" y="5292"/>
                    <a:pt x="8814" y="5217"/>
                    <a:pt x="8629" y="5217"/>
                  </a:cubicBezTo>
                  <a:cubicBezTo>
                    <a:pt x="8444" y="5217"/>
                    <a:pt x="8267" y="5292"/>
                    <a:pt x="8139" y="5426"/>
                  </a:cubicBezTo>
                  <a:cubicBezTo>
                    <a:pt x="8013" y="5557"/>
                    <a:pt x="7938" y="5730"/>
                    <a:pt x="7929" y="5912"/>
                  </a:cubicBezTo>
                  <a:cubicBezTo>
                    <a:pt x="7938" y="6095"/>
                    <a:pt x="8012" y="6267"/>
                    <a:pt x="8139" y="6398"/>
                  </a:cubicBezTo>
                  <a:cubicBezTo>
                    <a:pt x="8265" y="6536"/>
                    <a:pt x="8444" y="6612"/>
                    <a:pt x="8630" y="6606"/>
                  </a:cubicBezTo>
                  <a:close/>
                  <a:moveTo>
                    <a:pt x="8630" y="6606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7" name="Group 26"/>
          <p:cNvGrpSpPr/>
          <p:nvPr/>
        </p:nvGrpSpPr>
        <p:grpSpPr>
          <a:xfrm>
            <a:off x="9217310" y="5242267"/>
            <a:ext cx="675979" cy="675979"/>
            <a:chOff x="3352800" y="1495956"/>
            <a:chExt cx="608064" cy="608064"/>
          </a:xfrm>
        </p:grpSpPr>
        <p:sp>
          <p:nvSpPr>
            <p:cNvPr id="18" name="椭圆 17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3493464" y="1636588"/>
              <a:ext cx="326734" cy="326800"/>
            </a:xfrm>
            <a:custGeom>
              <a:avLst/>
              <a:gdLst>
                <a:gd name="T0" fmla="*/ 0 w 10375"/>
                <a:gd name="T1" fmla="*/ 250 h 10377"/>
                <a:gd name="T2" fmla="*/ 2075 w 10375"/>
                <a:gd name="T3" fmla="*/ 0 h 10377"/>
                <a:gd name="T4" fmla="*/ 2325 w 10375"/>
                <a:gd name="T5" fmla="*/ 563 h 10377"/>
                <a:gd name="T6" fmla="*/ 813 w 10375"/>
                <a:gd name="T7" fmla="*/ 813 h 10377"/>
                <a:gd name="T8" fmla="*/ 563 w 10375"/>
                <a:gd name="T9" fmla="*/ 2325 h 10377"/>
                <a:gd name="T10" fmla="*/ 0 w 10375"/>
                <a:gd name="T11" fmla="*/ 2075 h 10377"/>
                <a:gd name="T12" fmla="*/ 8050 w 10375"/>
                <a:gd name="T13" fmla="*/ 570 h 10377"/>
                <a:gd name="T14" fmla="*/ 9563 w 10375"/>
                <a:gd name="T15" fmla="*/ 820 h 10377"/>
                <a:gd name="T16" fmla="*/ 9813 w 10375"/>
                <a:gd name="T17" fmla="*/ 2333 h 10377"/>
                <a:gd name="T18" fmla="*/ 10375 w 10375"/>
                <a:gd name="T19" fmla="*/ 2083 h 10377"/>
                <a:gd name="T20" fmla="*/ 10125 w 10375"/>
                <a:gd name="T21" fmla="*/ 8 h 10377"/>
                <a:gd name="T22" fmla="*/ 8050 w 10375"/>
                <a:gd name="T23" fmla="*/ 258 h 10377"/>
                <a:gd name="T24" fmla="*/ 9813 w 10375"/>
                <a:gd name="T25" fmla="*/ 8052 h 10377"/>
                <a:gd name="T26" fmla="*/ 9563 w 10375"/>
                <a:gd name="T27" fmla="*/ 9564 h 10377"/>
                <a:gd name="T28" fmla="*/ 8050 w 10375"/>
                <a:gd name="T29" fmla="*/ 9814 h 10377"/>
                <a:gd name="T30" fmla="*/ 8300 w 10375"/>
                <a:gd name="T31" fmla="*/ 10377 h 10377"/>
                <a:gd name="T32" fmla="*/ 10375 w 10375"/>
                <a:gd name="T33" fmla="*/ 10127 h 10377"/>
                <a:gd name="T34" fmla="*/ 10125 w 10375"/>
                <a:gd name="T35" fmla="*/ 8052 h 10377"/>
                <a:gd name="T36" fmla="*/ 2325 w 10375"/>
                <a:gd name="T37" fmla="*/ 9814 h 10377"/>
                <a:gd name="T38" fmla="*/ 813 w 10375"/>
                <a:gd name="T39" fmla="*/ 9564 h 10377"/>
                <a:gd name="T40" fmla="*/ 563 w 10375"/>
                <a:gd name="T41" fmla="*/ 8052 h 10377"/>
                <a:gd name="T42" fmla="*/ 0 w 10375"/>
                <a:gd name="T43" fmla="*/ 8302 h 10377"/>
                <a:gd name="T44" fmla="*/ 250 w 10375"/>
                <a:gd name="T45" fmla="*/ 10377 h 10377"/>
                <a:gd name="T46" fmla="*/ 2325 w 10375"/>
                <a:gd name="T47" fmla="*/ 10127 h 10377"/>
                <a:gd name="T48" fmla="*/ 5525 w 10375"/>
                <a:gd name="T49" fmla="*/ 1520 h 10377"/>
                <a:gd name="T50" fmla="*/ 4825 w 10375"/>
                <a:gd name="T51" fmla="*/ 1520 h 10377"/>
                <a:gd name="T52" fmla="*/ 5175 w 10375"/>
                <a:gd name="T53" fmla="*/ 3570 h 10377"/>
                <a:gd name="T54" fmla="*/ 5516 w 10375"/>
                <a:gd name="T55" fmla="*/ 8819 h 10377"/>
                <a:gd name="T56" fmla="*/ 5166 w 10375"/>
                <a:gd name="T57" fmla="*/ 6773 h 10377"/>
                <a:gd name="T58" fmla="*/ 4816 w 10375"/>
                <a:gd name="T59" fmla="*/ 8820 h 10377"/>
                <a:gd name="T60" fmla="*/ 5516 w 10375"/>
                <a:gd name="T61" fmla="*/ 8819 h 10377"/>
                <a:gd name="T62" fmla="*/ 8826 w 10375"/>
                <a:gd name="T63" fmla="*/ 5529 h 10377"/>
                <a:gd name="T64" fmla="*/ 8826 w 10375"/>
                <a:gd name="T65" fmla="*/ 4829 h 10377"/>
                <a:gd name="T66" fmla="*/ 6776 w 10375"/>
                <a:gd name="T67" fmla="*/ 5179 h 10377"/>
                <a:gd name="T68" fmla="*/ 1525 w 10375"/>
                <a:gd name="T69" fmla="*/ 5533 h 10377"/>
                <a:gd name="T70" fmla="*/ 3575 w 10375"/>
                <a:gd name="T71" fmla="*/ 5183 h 10377"/>
                <a:gd name="T72" fmla="*/ 1525 w 10375"/>
                <a:gd name="T73" fmla="*/ 4833 h 10377"/>
                <a:gd name="T74" fmla="*/ 1525 w 10375"/>
                <a:gd name="T75" fmla="*/ 5533 h 10377"/>
                <a:gd name="T76" fmla="*/ 4050 w 10375"/>
                <a:gd name="T77" fmla="*/ 5177 h 10377"/>
                <a:gd name="T78" fmla="*/ 6300 w 10375"/>
                <a:gd name="T79" fmla="*/ 51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75" h="10377">
                  <a:moveTo>
                    <a:pt x="0" y="2075"/>
                  </a:moveTo>
                  <a:lnTo>
                    <a:pt x="0" y="250"/>
                  </a:lnTo>
                  <a:cubicBezTo>
                    <a:pt x="0" y="113"/>
                    <a:pt x="113" y="0"/>
                    <a:pt x="250" y="0"/>
                  </a:cubicBezTo>
                  <a:lnTo>
                    <a:pt x="2075" y="0"/>
                  </a:lnTo>
                  <a:cubicBezTo>
                    <a:pt x="2213" y="0"/>
                    <a:pt x="2325" y="113"/>
                    <a:pt x="2325" y="250"/>
                  </a:cubicBezTo>
                  <a:lnTo>
                    <a:pt x="2325" y="563"/>
                  </a:lnTo>
                  <a:cubicBezTo>
                    <a:pt x="2325" y="700"/>
                    <a:pt x="2213" y="813"/>
                    <a:pt x="2075" y="813"/>
                  </a:cubicBezTo>
                  <a:lnTo>
                    <a:pt x="813" y="813"/>
                  </a:lnTo>
                  <a:lnTo>
                    <a:pt x="813" y="2075"/>
                  </a:lnTo>
                  <a:cubicBezTo>
                    <a:pt x="813" y="2213"/>
                    <a:pt x="700" y="2325"/>
                    <a:pt x="563" y="2325"/>
                  </a:cubicBezTo>
                  <a:lnTo>
                    <a:pt x="250" y="2325"/>
                  </a:lnTo>
                  <a:cubicBezTo>
                    <a:pt x="112" y="2325"/>
                    <a:pt x="0" y="2214"/>
                    <a:pt x="0" y="2075"/>
                  </a:cubicBezTo>
                  <a:close/>
                  <a:moveTo>
                    <a:pt x="8050" y="258"/>
                  </a:moveTo>
                  <a:lnTo>
                    <a:pt x="8050" y="570"/>
                  </a:lnTo>
                  <a:cubicBezTo>
                    <a:pt x="8050" y="708"/>
                    <a:pt x="8163" y="820"/>
                    <a:pt x="8300" y="820"/>
                  </a:cubicBezTo>
                  <a:lnTo>
                    <a:pt x="9563" y="820"/>
                  </a:lnTo>
                  <a:lnTo>
                    <a:pt x="9563" y="2083"/>
                  </a:lnTo>
                  <a:cubicBezTo>
                    <a:pt x="9563" y="2220"/>
                    <a:pt x="9675" y="2333"/>
                    <a:pt x="9813" y="2333"/>
                  </a:cubicBezTo>
                  <a:lnTo>
                    <a:pt x="10125" y="2333"/>
                  </a:lnTo>
                  <a:cubicBezTo>
                    <a:pt x="10263" y="2333"/>
                    <a:pt x="10375" y="2220"/>
                    <a:pt x="10375" y="2083"/>
                  </a:cubicBezTo>
                  <a:lnTo>
                    <a:pt x="10375" y="258"/>
                  </a:lnTo>
                  <a:cubicBezTo>
                    <a:pt x="10375" y="120"/>
                    <a:pt x="10263" y="8"/>
                    <a:pt x="10125" y="8"/>
                  </a:cubicBezTo>
                  <a:lnTo>
                    <a:pt x="8300" y="8"/>
                  </a:lnTo>
                  <a:cubicBezTo>
                    <a:pt x="8163" y="8"/>
                    <a:pt x="8050" y="120"/>
                    <a:pt x="8050" y="258"/>
                  </a:cubicBezTo>
                  <a:close/>
                  <a:moveTo>
                    <a:pt x="10125" y="8052"/>
                  </a:moveTo>
                  <a:lnTo>
                    <a:pt x="9813" y="8052"/>
                  </a:lnTo>
                  <a:cubicBezTo>
                    <a:pt x="9675" y="8052"/>
                    <a:pt x="9563" y="8164"/>
                    <a:pt x="9563" y="8302"/>
                  </a:cubicBezTo>
                  <a:lnTo>
                    <a:pt x="9563" y="9564"/>
                  </a:lnTo>
                  <a:lnTo>
                    <a:pt x="8300" y="9564"/>
                  </a:lnTo>
                  <a:cubicBezTo>
                    <a:pt x="8163" y="9564"/>
                    <a:pt x="8050" y="9677"/>
                    <a:pt x="8050" y="9814"/>
                  </a:cubicBezTo>
                  <a:lnTo>
                    <a:pt x="8050" y="10127"/>
                  </a:lnTo>
                  <a:cubicBezTo>
                    <a:pt x="8050" y="10264"/>
                    <a:pt x="8163" y="10377"/>
                    <a:pt x="8300" y="10377"/>
                  </a:cubicBezTo>
                  <a:lnTo>
                    <a:pt x="10125" y="10377"/>
                  </a:lnTo>
                  <a:cubicBezTo>
                    <a:pt x="10263" y="10377"/>
                    <a:pt x="10375" y="10264"/>
                    <a:pt x="10375" y="10127"/>
                  </a:cubicBezTo>
                  <a:lnTo>
                    <a:pt x="10375" y="8302"/>
                  </a:lnTo>
                  <a:cubicBezTo>
                    <a:pt x="10375" y="8164"/>
                    <a:pt x="10263" y="8052"/>
                    <a:pt x="10125" y="8052"/>
                  </a:cubicBezTo>
                  <a:close/>
                  <a:moveTo>
                    <a:pt x="2325" y="10127"/>
                  </a:moveTo>
                  <a:lnTo>
                    <a:pt x="2325" y="9814"/>
                  </a:lnTo>
                  <a:cubicBezTo>
                    <a:pt x="2325" y="9677"/>
                    <a:pt x="2213" y="9564"/>
                    <a:pt x="2075" y="9564"/>
                  </a:cubicBezTo>
                  <a:lnTo>
                    <a:pt x="813" y="9564"/>
                  </a:lnTo>
                  <a:lnTo>
                    <a:pt x="813" y="8302"/>
                  </a:lnTo>
                  <a:cubicBezTo>
                    <a:pt x="813" y="8164"/>
                    <a:pt x="700" y="8052"/>
                    <a:pt x="563" y="8052"/>
                  </a:cubicBezTo>
                  <a:lnTo>
                    <a:pt x="250" y="8052"/>
                  </a:lnTo>
                  <a:cubicBezTo>
                    <a:pt x="113" y="8052"/>
                    <a:pt x="0" y="8164"/>
                    <a:pt x="0" y="8302"/>
                  </a:cubicBezTo>
                  <a:lnTo>
                    <a:pt x="0" y="10127"/>
                  </a:lnTo>
                  <a:cubicBezTo>
                    <a:pt x="0" y="10264"/>
                    <a:pt x="113" y="10377"/>
                    <a:pt x="250" y="10377"/>
                  </a:cubicBezTo>
                  <a:lnTo>
                    <a:pt x="2075" y="10377"/>
                  </a:lnTo>
                  <a:cubicBezTo>
                    <a:pt x="2213" y="10377"/>
                    <a:pt x="2325" y="10265"/>
                    <a:pt x="2325" y="10127"/>
                  </a:cubicBezTo>
                  <a:close/>
                  <a:moveTo>
                    <a:pt x="5525" y="3220"/>
                  </a:moveTo>
                  <a:lnTo>
                    <a:pt x="5525" y="1520"/>
                  </a:lnTo>
                  <a:cubicBezTo>
                    <a:pt x="5525" y="1327"/>
                    <a:pt x="5369" y="1170"/>
                    <a:pt x="5175" y="1170"/>
                  </a:cubicBezTo>
                  <a:cubicBezTo>
                    <a:pt x="4981" y="1170"/>
                    <a:pt x="4825" y="1327"/>
                    <a:pt x="4825" y="1520"/>
                  </a:cubicBezTo>
                  <a:lnTo>
                    <a:pt x="4825" y="3220"/>
                  </a:lnTo>
                  <a:cubicBezTo>
                    <a:pt x="4825" y="3414"/>
                    <a:pt x="4981" y="3570"/>
                    <a:pt x="5175" y="3570"/>
                  </a:cubicBezTo>
                  <a:cubicBezTo>
                    <a:pt x="5368" y="3570"/>
                    <a:pt x="5525" y="3414"/>
                    <a:pt x="5525" y="3220"/>
                  </a:cubicBezTo>
                  <a:close/>
                  <a:moveTo>
                    <a:pt x="5516" y="8819"/>
                  </a:moveTo>
                  <a:lnTo>
                    <a:pt x="5516" y="7123"/>
                  </a:lnTo>
                  <a:cubicBezTo>
                    <a:pt x="5516" y="6929"/>
                    <a:pt x="5360" y="6773"/>
                    <a:pt x="5166" y="6773"/>
                  </a:cubicBezTo>
                  <a:cubicBezTo>
                    <a:pt x="4973" y="6773"/>
                    <a:pt x="4816" y="6929"/>
                    <a:pt x="4816" y="7123"/>
                  </a:cubicBezTo>
                  <a:lnTo>
                    <a:pt x="4816" y="8820"/>
                  </a:lnTo>
                  <a:cubicBezTo>
                    <a:pt x="4816" y="9014"/>
                    <a:pt x="4973" y="9170"/>
                    <a:pt x="5166" y="9170"/>
                  </a:cubicBezTo>
                  <a:cubicBezTo>
                    <a:pt x="5360" y="9169"/>
                    <a:pt x="5516" y="9013"/>
                    <a:pt x="5516" y="8819"/>
                  </a:cubicBezTo>
                  <a:close/>
                  <a:moveTo>
                    <a:pt x="7126" y="5529"/>
                  </a:moveTo>
                  <a:lnTo>
                    <a:pt x="8826" y="5529"/>
                  </a:lnTo>
                  <a:cubicBezTo>
                    <a:pt x="9020" y="5529"/>
                    <a:pt x="9176" y="5373"/>
                    <a:pt x="9176" y="5179"/>
                  </a:cubicBezTo>
                  <a:cubicBezTo>
                    <a:pt x="9176" y="4985"/>
                    <a:pt x="9020" y="4829"/>
                    <a:pt x="8826" y="4829"/>
                  </a:cubicBezTo>
                  <a:lnTo>
                    <a:pt x="7126" y="4829"/>
                  </a:lnTo>
                  <a:cubicBezTo>
                    <a:pt x="6933" y="4829"/>
                    <a:pt x="6776" y="4985"/>
                    <a:pt x="6776" y="5179"/>
                  </a:cubicBezTo>
                  <a:cubicBezTo>
                    <a:pt x="6776" y="5373"/>
                    <a:pt x="6933" y="5529"/>
                    <a:pt x="7126" y="5529"/>
                  </a:cubicBezTo>
                  <a:close/>
                  <a:moveTo>
                    <a:pt x="1525" y="5533"/>
                  </a:moveTo>
                  <a:lnTo>
                    <a:pt x="3225" y="5533"/>
                  </a:lnTo>
                  <a:cubicBezTo>
                    <a:pt x="3419" y="5533"/>
                    <a:pt x="3575" y="5377"/>
                    <a:pt x="3575" y="5183"/>
                  </a:cubicBezTo>
                  <a:cubicBezTo>
                    <a:pt x="3575" y="4989"/>
                    <a:pt x="3419" y="4833"/>
                    <a:pt x="3225" y="4833"/>
                  </a:cubicBezTo>
                  <a:lnTo>
                    <a:pt x="1525" y="4833"/>
                  </a:lnTo>
                  <a:cubicBezTo>
                    <a:pt x="1331" y="4833"/>
                    <a:pt x="1175" y="4989"/>
                    <a:pt x="1175" y="5183"/>
                  </a:cubicBezTo>
                  <a:cubicBezTo>
                    <a:pt x="1175" y="5377"/>
                    <a:pt x="1333" y="5533"/>
                    <a:pt x="1525" y="5533"/>
                  </a:cubicBezTo>
                  <a:close/>
                  <a:moveTo>
                    <a:pt x="5175" y="4052"/>
                  </a:moveTo>
                  <a:cubicBezTo>
                    <a:pt x="4554" y="4052"/>
                    <a:pt x="4050" y="4555"/>
                    <a:pt x="4050" y="5177"/>
                  </a:cubicBezTo>
                  <a:cubicBezTo>
                    <a:pt x="4050" y="5798"/>
                    <a:pt x="4554" y="6302"/>
                    <a:pt x="5175" y="6302"/>
                  </a:cubicBezTo>
                  <a:cubicBezTo>
                    <a:pt x="5796" y="6302"/>
                    <a:pt x="6300" y="5798"/>
                    <a:pt x="6300" y="5177"/>
                  </a:cubicBezTo>
                  <a:cubicBezTo>
                    <a:pt x="6300" y="4555"/>
                    <a:pt x="5796" y="4052"/>
                    <a:pt x="5175" y="4052"/>
                  </a:cubicBez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20" name="Group 29"/>
          <p:cNvGrpSpPr/>
          <p:nvPr/>
        </p:nvGrpSpPr>
        <p:grpSpPr>
          <a:xfrm>
            <a:off x="10319763" y="5242267"/>
            <a:ext cx="675979" cy="675979"/>
            <a:chOff x="3352800" y="1495956"/>
            <a:chExt cx="608064" cy="608064"/>
          </a:xfrm>
        </p:grpSpPr>
        <p:sp>
          <p:nvSpPr>
            <p:cNvPr id="21" name="椭圆 20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22" name="Oval 18"/>
            <p:cNvSpPr/>
            <p:nvPr/>
          </p:nvSpPr>
          <p:spPr>
            <a:xfrm>
              <a:off x="3493475" y="1636588"/>
              <a:ext cx="326712" cy="326800"/>
            </a:xfrm>
            <a:custGeom>
              <a:avLst/>
              <a:gdLst>
                <a:gd name="T0" fmla="*/ 7771 w 7777"/>
                <a:gd name="T1" fmla="*/ 330 h 7778"/>
                <a:gd name="T2" fmla="*/ 7495 w 7777"/>
                <a:gd name="T3" fmla="*/ 23 h 7778"/>
                <a:gd name="T4" fmla="*/ 7388 w 7777"/>
                <a:gd name="T5" fmla="*/ 9 h 7778"/>
                <a:gd name="T6" fmla="*/ 7387 w 7777"/>
                <a:gd name="T7" fmla="*/ 9 h 7778"/>
                <a:gd name="T8" fmla="*/ 88 w 7777"/>
                <a:gd name="T9" fmla="*/ 3432 h 7778"/>
                <a:gd name="T10" fmla="*/ 47 w 7777"/>
                <a:gd name="T11" fmla="*/ 3499 h 7778"/>
                <a:gd name="T12" fmla="*/ 15 w 7777"/>
                <a:gd name="T13" fmla="*/ 3798 h 7778"/>
                <a:gd name="T14" fmla="*/ 44 w 7777"/>
                <a:gd name="T15" fmla="*/ 3905 h 7778"/>
                <a:gd name="T16" fmla="*/ 80 w 7777"/>
                <a:gd name="T17" fmla="*/ 3954 h 7778"/>
                <a:gd name="T18" fmla="*/ 2584 w 7777"/>
                <a:gd name="T19" fmla="*/ 5208 h 7778"/>
                <a:gd name="T20" fmla="*/ 3837 w 7777"/>
                <a:gd name="T21" fmla="*/ 7719 h 7778"/>
                <a:gd name="T22" fmla="*/ 3945 w 7777"/>
                <a:gd name="T23" fmla="*/ 7759 h 7778"/>
                <a:gd name="T24" fmla="*/ 4262 w 7777"/>
                <a:gd name="T25" fmla="*/ 7753 h 7778"/>
                <a:gd name="T26" fmla="*/ 4358 w 7777"/>
                <a:gd name="T27" fmla="*/ 7712 h 7778"/>
                <a:gd name="T28" fmla="*/ 7772 w 7777"/>
                <a:gd name="T29" fmla="*/ 394 h 7778"/>
                <a:gd name="T30" fmla="*/ 7771 w 7777"/>
                <a:gd name="T31" fmla="*/ 330 h 7778"/>
                <a:gd name="T32" fmla="*/ 2685 w 7777"/>
                <a:gd name="T33" fmla="*/ 4551 h 7778"/>
                <a:gd name="T34" fmla="*/ 1204 w 7777"/>
                <a:gd name="T35" fmla="*/ 3809 h 7778"/>
                <a:gd name="T36" fmla="*/ 1151 w 7777"/>
                <a:gd name="T37" fmla="*/ 3662 h 7778"/>
                <a:gd name="T38" fmla="*/ 1207 w 7777"/>
                <a:gd name="T39" fmla="*/ 3605 h 7778"/>
                <a:gd name="T40" fmla="*/ 5962 w 7777"/>
                <a:gd name="T41" fmla="*/ 1375 h 7778"/>
                <a:gd name="T42" fmla="*/ 2815 w 7777"/>
                <a:gd name="T43" fmla="*/ 4530 h 7778"/>
                <a:gd name="T44" fmla="*/ 2685 w 7777"/>
                <a:gd name="T45" fmla="*/ 4551 h 7778"/>
                <a:gd name="T46" fmla="*/ 6409 w 7777"/>
                <a:gd name="T47" fmla="*/ 1822 h 7778"/>
                <a:gd name="T48" fmla="*/ 4184 w 7777"/>
                <a:gd name="T49" fmla="*/ 6591 h 7778"/>
                <a:gd name="T50" fmla="*/ 3980 w 7777"/>
                <a:gd name="T51" fmla="*/ 6593 h 7778"/>
                <a:gd name="T52" fmla="*/ 3240 w 7777"/>
                <a:gd name="T53" fmla="*/ 5108 h 7778"/>
                <a:gd name="T54" fmla="*/ 3239 w 7777"/>
                <a:gd name="T55" fmla="*/ 5010 h 7778"/>
                <a:gd name="T56" fmla="*/ 3257 w 7777"/>
                <a:gd name="T57" fmla="*/ 4982 h 7778"/>
                <a:gd name="T58" fmla="*/ 3261 w 7777"/>
                <a:gd name="T59" fmla="*/ 4978 h 7778"/>
                <a:gd name="T60" fmla="*/ 6409 w 7777"/>
                <a:gd name="T61" fmla="*/ 1822 h 7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77" h="7778">
                  <a:moveTo>
                    <a:pt x="7771" y="330"/>
                  </a:moveTo>
                  <a:cubicBezTo>
                    <a:pt x="7745" y="184"/>
                    <a:pt x="7636" y="68"/>
                    <a:pt x="7495" y="23"/>
                  </a:cubicBezTo>
                  <a:cubicBezTo>
                    <a:pt x="7448" y="9"/>
                    <a:pt x="7406" y="0"/>
                    <a:pt x="7388" y="9"/>
                  </a:cubicBezTo>
                  <a:lnTo>
                    <a:pt x="7387" y="9"/>
                  </a:lnTo>
                  <a:lnTo>
                    <a:pt x="88" y="3432"/>
                  </a:lnTo>
                  <a:cubicBezTo>
                    <a:pt x="74" y="3438"/>
                    <a:pt x="59" y="3466"/>
                    <a:pt x="47" y="3499"/>
                  </a:cubicBezTo>
                  <a:cubicBezTo>
                    <a:pt x="10" y="3594"/>
                    <a:pt x="0" y="3697"/>
                    <a:pt x="15" y="3798"/>
                  </a:cubicBezTo>
                  <a:cubicBezTo>
                    <a:pt x="20" y="3838"/>
                    <a:pt x="29" y="3878"/>
                    <a:pt x="44" y="3905"/>
                  </a:cubicBezTo>
                  <a:cubicBezTo>
                    <a:pt x="56" y="3929"/>
                    <a:pt x="69" y="3948"/>
                    <a:pt x="80" y="3954"/>
                  </a:cubicBezTo>
                  <a:lnTo>
                    <a:pt x="2584" y="5208"/>
                  </a:lnTo>
                  <a:lnTo>
                    <a:pt x="3837" y="7719"/>
                  </a:lnTo>
                  <a:cubicBezTo>
                    <a:pt x="3845" y="7736"/>
                    <a:pt x="3893" y="7749"/>
                    <a:pt x="3945" y="7759"/>
                  </a:cubicBezTo>
                  <a:cubicBezTo>
                    <a:pt x="4050" y="7778"/>
                    <a:pt x="4158" y="7777"/>
                    <a:pt x="4262" y="7753"/>
                  </a:cubicBezTo>
                  <a:cubicBezTo>
                    <a:pt x="4310" y="7743"/>
                    <a:pt x="4350" y="7728"/>
                    <a:pt x="4358" y="7712"/>
                  </a:cubicBezTo>
                  <a:lnTo>
                    <a:pt x="7772" y="394"/>
                  </a:lnTo>
                  <a:cubicBezTo>
                    <a:pt x="7777" y="381"/>
                    <a:pt x="7777" y="358"/>
                    <a:pt x="7771" y="330"/>
                  </a:cubicBezTo>
                  <a:close/>
                  <a:moveTo>
                    <a:pt x="2685" y="4551"/>
                  </a:moveTo>
                  <a:lnTo>
                    <a:pt x="1204" y="3809"/>
                  </a:lnTo>
                  <a:cubicBezTo>
                    <a:pt x="1146" y="3780"/>
                    <a:pt x="1128" y="3713"/>
                    <a:pt x="1151" y="3662"/>
                  </a:cubicBezTo>
                  <a:cubicBezTo>
                    <a:pt x="1161" y="3638"/>
                    <a:pt x="1180" y="3618"/>
                    <a:pt x="1207" y="3605"/>
                  </a:cubicBezTo>
                  <a:lnTo>
                    <a:pt x="5962" y="1375"/>
                  </a:lnTo>
                  <a:lnTo>
                    <a:pt x="2815" y="4530"/>
                  </a:lnTo>
                  <a:cubicBezTo>
                    <a:pt x="2781" y="4565"/>
                    <a:pt x="2728" y="4573"/>
                    <a:pt x="2685" y="4551"/>
                  </a:cubicBezTo>
                  <a:close/>
                  <a:moveTo>
                    <a:pt x="6409" y="1822"/>
                  </a:moveTo>
                  <a:lnTo>
                    <a:pt x="4184" y="6591"/>
                  </a:lnTo>
                  <a:cubicBezTo>
                    <a:pt x="4144" y="6676"/>
                    <a:pt x="4023" y="6678"/>
                    <a:pt x="3980" y="6593"/>
                  </a:cubicBezTo>
                  <a:lnTo>
                    <a:pt x="3240" y="5108"/>
                  </a:lnTo>
                  <a:cubicBezTo>
                    <a:pt x="3224" y="5077"/>
                    <a:pt x="3225" y="5041"/>
                    <a:pt x="3239" y="5010"/>
                  </a:cubicBezTo>
                  <a:cubicBezTo>
                    <a:pt x="3243" y="5000"/>
                    <a:pt x="3250" y="4991"/>
                    <a:pt x="3257" y="4982"/>
                  </a:cubicBezTo>
                  <a:cubicBezTo>
                    <a:pt x="3258" y="4981"/>
                    <a:pt x="3260" y="4979"/>
                    <a:pt x="3261" y="4978"/>
                  </a:cubicBezTo>
                  <a:lnTo>
                    <a:pt x="6409" y="1822"/>
                  </a:ln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latin typeface="+mj-ea"/>
              </a:rPr>
              <a:t>SWOT</a:t>
            </a:r>
            <a:r>
              <a:rPr lang="zh-CN" altLang="en-US">
                <a:latin typeface="+mj-ea"/>
              </a:rPr>
              <a:t>分析</a:t>
            </a:r>
            <a:endParaRPr lang="zh-CN" altLang="en-US">
              <a:latin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1680" y="1618527"/>
            <a:ext cx="10495280" cy="2783840"/>
            <a:chOff x="741680" y="1618527"/>
            <a:chExt cx="10495280" cy="2783840"/>
          </a:xfrm>
        </p:grpSpPr>
        <p:grpSp>
          <p:nvGrpSpPr>
            <p:cNvPr id="6" name="组合 5"/>
            <p:cNvGrpSpPr/>
            <p:nvPr/>
          </p:nvGrpSpPr>
          <p:grpSpPr>
            <a:xfrm>
              <a:off x="8453120" y="1618527"/>
              <a:ext cx="2783840" cy="2783840"/>
              <a:chOff x="782320" y="1618527"/>
              <a:chExt cx="2783840" cy="278384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82320" y="1618527"/>
                <a:ext cx="2783840" cy="278384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850839" y="1820132"/>
                <a:ext cx="2646802" cy="2125580"/>
                <a:chOff x="7269358" y="1434052"/>
                <a:chExt cx="2646802" cy="212558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7269358" y="2465165"/>
                  <a:ext cx="2646802" cy="109446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congue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massa</a:t>
                  </a:r>
                  <a:r>
                    <a:rPr lang="en-US" altLang="zh-CN" sz="1400" dirty="0">
                      <a:latin typeface="+mn-ea"/>
                    </a:rPr>
                    <a:t>. 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7444679" y="2172644"/>
                  <a:ext cx="229616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2000" b="1" spc="100" dirty="0">
                      <a:solidFill>
                        <a:schemeClr val="accent2"/>
                      </a:solidFill>
                      <a:latin typeface="+mj-ea"/>
                      <a:ea typeface="+mj-ea"/>
                    </a:rPr>
                    <a:t>挑战</a:t>
                  </a:r>
                  <a:endParaRPr lang="zh-CN" altLang="en-US" sz="2000" b="1" spc="100" dirty="0">
                    <a:solidFill>
                      <a:schemeClr val="accent2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8013639" y="1434052"/>
                  <a:ext cx="1158240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4400" i="1" spc="100" dirty="0">
                      <a:gradFill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latin typeface="+mj-ea"/>
                      <a:ea typeface="+mj-ea"/>
                    </a:rPr>
                    <a:t>T</a:t>
                  </a:r>
                  <a:endParaRPr lang="zh-CN" altLang="en-US" sz="4400" i="1" spc="100" dirty="0"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alpha val="0"/>
                          </a:schemeClr>
                        </a:gs>
                      </a:gsLst>
                      <a:lin ang="5400000" scaled="1"/>
                    </a:gradFill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882640" y="1618527"/>
              <a:ext cx="2783840" cy="2783840"/>
              <a:chOff x="782320" y="1618527"/>
              <a:chExt cx="2783840" cy="278384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782320" y="1618527"/>
                <a:ext cx="2783840" cy="278384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850839" y="1820132"/>
                <a:ext cx="2646802" cy="2125580"/>
                <a:chOff x="7269358" y="1434052"/>
                <a:chExt cx="2646802" cy="212558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7269358" y="2465165"/>
                  <a:ext cx="2646802" cy="109446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congue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massa</a:t>
                  </a:r>
                  <a:r>
                    <a:rPr lang="en-US" altLang="zh-CN" sz="1400" dirty="0">
                      <a:latin typeface="+mn-ea"/>
                    </a:rPr>
                    <a:t>. 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7444679" y="2172644"/>
                  <a:ext cx="229616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2000" b="1" spc="1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机会</a:t>
                  </a:r>
                  <a:endParaRPr lang="zh-CN" altLang="en-US" sz="2000" b="1" spc="100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8013639" y="1434052"/>
                  <a:ext cx="1158240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4400" i="1" spc="100" dirty="0">
                      <a:gradFill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latin typeface="+mj-ea"/>
                      <a:ea typeface="+mj-ea"/>
                    </a:rPr>
                    <a:t>O</a:t>
                  </a:r>
                  <a:endParaRPr lang="zh-CN" altLang="en-US" sz="4400" i="1" spc="100" dirty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alpha val="0"/>
                          </a:schemeClr>
                        </a:gs>
                      </a:gsLst>
                      <a:lin ang="5400000" scaled="1"/>
                    </a:gradFill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3312160" y="1618527"/>
              <a:ext cx="2783840" cy="2783840"/>
              <a:chOff x="782320" y="1618527"/>
              <a:chExt cx="2783840" cy="278384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82320" y="1618527"/>
                <a:ext cx="2783840" cy="278384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850839" y="1820132"/>
                <a:ext cx="2646802" cy="2125580"/>
                <a:chOff x="7269358" y="1434052"/>
                <a:chExt cx="2646802" cy="2125580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7269358" y="2465165"/>
                  <a:ext cx="2646802" cy="109446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congue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massa</a:t>
                  </a:r>
                  <a:r>
                    <a:rPr lang="en-US" altLang="zh-CN" sz="1400" dirty="0">
                      <a:latin typeface="+mn-ea"/>
                    </a:rPr>
                    <a:t>. 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7444679" y="2172644"/>
                  <a:ext cx="229616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2000" b="1" spc="100" dirty="0">
                      <a:solidFill>
                        <a:schemeClr val="accent2"/>
                      </a:solidFill>
                      <a:latin typeface="+mj-ea"/>
                      <a:ea typeface="+mj-ea"/>
                    </a:rPr>
                    <a:t>弱点</a:t>
                  </a:r>
                  <a:endParaRPr lang="zh-CN" altLang="en-US" sz="2000" b="1" spc="100" dirty="0">
                    <a:solidFill>
                      <a:schemeClr val="accent2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8013639" y="1434052"/>
                  <a:ext cx="1158240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4400" i="1" spc="100" dirty="0">
                      <a:gradFill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latin typeface="+mj-ea"/>
                      <a:ea typeface="+mj-ea"/>
                    </a:rPr>
                    <a:t>W</a:t>
                  </a:r>
                  <a:endParaRPr lang="zh-CN" altLang="en-US" sz="4400" i="1" spc="100" dirty="0"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alpha val="0"/>
                          </a:schemeClr>
                        </a:gs>
                      </a:gsLst>
                      <a:lin ang="5400000" scaled="1"/>
                    </a:gradFill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741680" y="1618527"/>
              <a:ext cx="2783840" cy="2783840"/>
              <a:chOff x="782320" y="1618527"/>
              <a:chExt cx="2783840" cy="278384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82320" y="1618527"/>
                <a:ext cx="2783840" cy="278384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850839" y="1820132"/>
                <a:ext cx="2646802" cy="2125580"/>
                <a:chOff x="7269358" y="1434052"/>
                <a:chExt cx="2646802" cy="212558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7269358" y="2465165"/>
                  <a:ext cx="2646802" cy="109446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congue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massa</a:t>
                  </a:r>
                  <a:r>
                    <a:rPr lang="en-US" altLang="zh-CN" sz="1400" dirty="0">
                      <a:latin typeface="+mn-ea"/>
                    </a:rPr>
                    <a:t>. 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7444679" y="2172644"/>
                  <a:ext cx="229616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2000" b="1" spc="1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优势</a:t>
                  </a:r>
                  <a:endParaRPr lang="zh-CN" altLang="en-US" sz="2000" b="1" spc="100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8013639" y="1434052"/>
                  <a:ext cx="1158240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4400" i="1" spc="100" dirty="0">
                      <a:gradFill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latin typeface="+mj-ea"/>
                      <a:ea typeface="+mj-ea"/>
                    </a:rPr>
                    <a:t>S</a:t>
                  </a:r>
                  <a:endParaRPr lang="zh-CN" altLang="en-US" sz="4400" i="1" spc="100" dirty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alpha val="0"/>
                          </a:schemeClr>
                        </a:gs>
                      </a:gsLst>
                      <a:lin ang="5400000" scaled="1"/>
                    </a:gradFill>
                    <a:latin typeface="+mj-ea"/>
                    <a:ea typeface="+mj-ea"/>
                  </a:endParaRPr>
                </a:p>
              </p:txBody>
            </p:sp>
          </p:grpSp>
        </p:grpSp>
      </p:grpSp>
      <p:grpSp>
        <p:nvGrpSpPr>
          <p:cNvPr id="32" name="组合 31"/>
          <p:cNvGrpSpPr/>
          <p:nvPr/>
        </p:nvGrpSpPr>
        <p:grpSpPr>
          <a:xfrm>
            <a:off x="670560" y="4763362"/>
            <a:ext cx="10850880" cy="1169401"/>
            <a:chOff x="426720" y="4703123"/>
            <a:chExt cx="10850880" cy="1169401"/>
          </a:xfrm>
        </p:grpSpPr>
        <p:sp>
          <p:nvSpPr>
            <p:cNvPr id="33" name="矩形 32"/>
            <p:cNvSpPr/>
            <p:nvPr/>
          </p:nvSpPr>
          <p:spPr>
            <a:xfrm>
              <a:off x="426720" y="5058134"/>
              <a:ext cx="10850880" cy="8143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 dirty="0">
                  <a:latin typeface="+mn-ea"/>
                </a:rPr>
                <a:t>Lorem ipsum dolor sit </a:t>
              </a:r>
              <a:r>
                <a:rPr lang="en-US" altLang="zh-CN" sz="1400" dirty="0" err="1">
                  <a:latin typeface="+mn-ea"/>
                </a:rPr>
                <a:t>amet</a:t>
              </a:r>
              <a:r>
                <a:rPr lang="en-US" altLang="zh-CN" sz="1400" dirty="0">
                  <a:latin typeface="+mn-ea"/>
                </a:rPr>
                <a:t>, </a:t>
              </a:r>
              <a:r>
                <a:rPr lang="en-US" altLang="zh-CN" sz="1400" dirty="0" err="1">
                  <a:latin typeface="+mn-ea"/>
                </a:rPr>
                <a:t>consectetuer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adipiscing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elit</a:t>
              </a:r>
              <a:r>
                <a:rPr lang="en-US" altLang="zh-CN" sz="1400" dirty="0">
                  <a:latin typeface="+mn-ea"/>
                </a:rPr>
                <a:t>. Maecenas </a:t>
              </a:r>
              <a:r>
                <a:rPr lang="en-US" altLang="zh-CN" sz="1400" dirty="0" err="1">
                  <a:latin typeface="+mn-ea"/>
                </a:rPr>
                <a:t>porttitor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congue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massa</a:t>
              </a:r>
              <a:r>
                <a:rPr lang="en-US" altLang="zh-CN" sz="1400" dirty="0">
                  <a:latin typeface="+mn-ea"/>
                </a:rPr>
                <a:t>. </a:t>
              </a:r>
              <a:r>
                <a:rPr lang="en-US" altLang="zh-CN" sz="1400" dirty="0" err="1">
                  <a:latin typeface="+mn-ea"/>
                </a:rPr>
                <a:t>Fusce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posuere</a:t>
              </a:r>
              <a:r>
                <a:rPr lang="en-US" altLang="zh-CN" sz="1400" dirty="0">
                  <a:latin typeface="+mn-ea"/>
                </a:rPr>
                <a:t>, magna sed pulvinar </a:t>
              </a:r>
              <a:r>
                <a:rPr lang="en-US" altLang="zh-CN" sz="1400" dirty="0" err="1">
                  <a:latin typeface="+mn-ea"/>
                </a:rPr>
                <a:t>ultricies</a:t>
              </a:r>
              <a:r>
                <a:rPr lang="en-US" altLang="zh-CN" sz="1400" dirty="0">
                  <a:latin typeface="+mn-ea"/>
                </a:rPr>
                <a:t>, </a:t>
              </a:r>
              <a:r>
                <a:rPr lang="en-US" altLang="zh-CN" sz="1400" dirty="0" err="1">
                  <a:latin typeface="+mn-ea"/>
                </a:rPr>
                <a:t>purus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lectus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malesuada</a:t>
              </a:r>
              <a:r>
                <a:rPr lang="en-US" altLang="zh-CN" sz="1400" dirty="0">
                  <a:latin typeface="+mn-ea"/>
                </a:rPr>
                <a:t> libero, sit </a:t>
              </a:r>
              <a:r>
                <a:rPr lang="en-US" altLang="zh-CN" sz="1400" dirty="0" err="1">
                  <a:latin typeface="+mn-ea"/>
                </a:rPr>
                <a:t>amet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commodo</a:t>
              </a:r>
              <a:r>
                <a:rPr lang="en-US" altLang="zh-CN" sz="1400" dirty="0">
                  <a:latin typeface="+mn-ea"/>
                </a:rPr>
                <a:t> magna eros </a:t>
              </a:r>
              <a:r>
                <a:rPr lang="en-US" altLang="zh-CN" sz="1400" dirty="0" err="1">
                  <a:latin typeface="+mn-ea"/>
                </a:rPr>
                <a:t>quis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urna.Nunc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viverra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imperdiet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enim</a:t>
              </a:r>
              <a:r>
                <a:rPr lang="en-US" altLang="zh-CN" sz="1400" dirty="0">
                  <a:latin typeface="+mn-ea"/>
                </a:rPr>
                <a:t>. </a:t>
              </a:r>
              <a:r>
                <a:rPr lang="en-US" altLang="zh-CN" sz="1400" dirty="0" err="1">
                  <a:latin typeface="+mn-ea"/>
                </a:rPr>
                <a:t>Fusce</a:t>
              </a:r>
              <a:r>
                <a:rPr lang="en-US" altLang="zh-CN" sz="1400" dirty="0">
                  <a:latin typeface="+mn-ea"/>
                </a:rPr>
                <a:t> est. </a:t>
              </a:r>
              <a:r>
                <a:rPr lang="en-US" altLang="zh-CN" sz="1400" dirty="0" err="1">
                  <a:latin typeface="+mn-ea"/>
                </a:rPr>
                <a:t>Vivamus</a:t>
              </a:r>
              <a:r>
                <a:rPr lang="en-US" altLang="zh-CN" sz="1400" dirty="0">
                  <a:latin typeface="+mn-ea"/>
                </a:rPr>
                <a:t> a </a:t>
              </a:r>
              <a:r>
                <a:rPr lang="en-US" altLang="zh-CN" sz="1400" dirty="0" err="1">
                  <a:latin typeface="+mn-ea"/>
                </a:rPr>
                <a:t>tellus.Pellentesque</a:t>
              </a:r>
              <a:r>
                <a:rPr lang="en-US" altLang="zh-CN" sz="1400" dirty="0">
                  <a:latin typeface="+mn-ea"/>
                </a:rPr>
                <a:t> habitant </a:t>
              </a:r>
              <a:r>
                <a:rPr lang="en-US" altLang="zh-CN" sz="1400" dirty="0" err="1">
                  <a:latin typeface="+mn-ea"/>
                </a:rPr>
                <a:t>morbi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tristique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senectus</a:t>
              </a:r>
              <a:r>
                <a:rPr lang="en-US" altLang="zh-CN" sz="1400" dirty="0">
                  <a:latin typeface="+mn-ea"/>
                </a:rPr>
                <a:t> et </a:t>
              </a:r>
              <a:r>
                <a:rPr lang="en-US" altLang="zh-CN" sz="1400" dirty="0" err="1">
                  <a:latin typeface="+mn-ea"/>
                </a:rPr>
                <a:t>netus</a:t>
              </a:r>
              <a:r>
                <a:rPr lang="en-US" altLang="zh-CN" sz="1400" dirty="0">
                  <a:latin typeface="+mn-ea"/>
                </a:rPr>
                <a:t> et </a:t>
              </a:r>
              <a:r>
                <a:rPr lang="en-US" altLang="zh-CN" sz="1400" dirty="0" err="1">
                  <a:latin typeface="+mn-ea"/>
                </a:rPr>
                <a:t>malesuada</a:t>
              </a:r>
              <a:r>
                <a:rPr lang="en-US" altLang="zh-CN" sz="1400" dirty="0">
                  <a:latin typeface="+mn-ea"/>
                </a:rPr>
                <a:t> fames ac </a:t>
              </a:r>
              <a:r>
                <a:rPr lang="en-US" altLang="zh-CN" sz="1400" dirty="0" err="1">
                  <a:latin typeface="+mn-ea"/>
                </a:rPr>
                <a:t>turpis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egestas</a:t>
              </a:r>
              <a:r>
                <a:rPr lang="en-US" altLang="zh-CN" sz="1400" dirty="0">
                  <a:latin typeface="+mn-ea"/>
                </a:rPr>
                <a:t>. </a:t>
              </a:r>
              <a:endParaRPr lang="en-US" altLang="zh-CN" sz="1400" dirty="0">
                <a:latin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04080" y="4703123"/>
              <a:ext cx="229616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b="1" spc="100" dirty="0">
                  <a:latin typeface="+mj-ea"/>
                  <a:ea typeface="+mj-ea"/>
                </a:rPr>
                <a:t>输入标题文字</a:t>
              </a:r>
              <a:endParaRPr lang="zh-CN" altLang="en-US" b="1" spc="100" dirty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总结建议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0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Maecenas </a:t>
            </a:r>
            <a:r>
              <a:rPr lang="en-US" altLang="zh-CN" dirty="0" err="1"/>
              <a:t>porttitor</a:t>
            </a:r>
            <a:r>
              <a:rPr lang="en-US" altLang="zh-CN" dirty="0"/>
              <a:t> </a:t>
            </a:r>
            <a:r>
              <a:rPr lang="en-US" altLang="zh-CN" dirty="0" err="1"/>
              <a:t>congue</a:t>
            </a:r>
            <a:r>
              <a:rPr lang="en-US" altLang="zh-CN" dirty="0"/>
              <a:t> </a:t>
            </a:r>
            <a:r>
              <a:rPr lang="en-US" altLang="zh-CN" dirty="0" err="1"/>
              <a:t>massa</a:t>
            </a:r>
            <a:r>
              <a:rPr lang="en-US" altLang="zh-CN" dirty="0"/>
              <a:t>. </a:t>
            </a:r>
            <a:r>
              <a:rPr lang="en-US" altLang="zh-CN" dirty="0" err="1"/>
              <a:t>Fusce</a:t>
            </a:r>
            <a:r>
              <a:rPr lang="en-US" altLang="zh-CN" dirty="0"/>
              <a:t> </a:t>
            </a:r>
            <a:r>
              <a:rPr lang="en-US" altLang="zh-CN" dirty="0" err="1"/>
              <a:t>posuere</a:t>
            </a:r>
            <a:r>
              <a:rPr lang="en-US" altLang="zh-CN" dirty="0"/>
              <a:t>, magna sed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four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总结与建议</a:t>
            </a:r>
            <a:endParaRPr lang="zh-CN" altLang="en-US"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09600" y="1966414"/>
            <a:ext cx="3480758" cy="34807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300000000000000" pitchFamily="34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9172" y="2162972"/>
            <a:ext cx="615846" cy="615844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4317" y="33688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800" b="1">
                <a:gradFill>
                  <a:gsLst>
                    <a:gs pos="0">
                      <a:srgbClr val="12C2E9"/>
                    </a:gs>
                    <a:gs pos="100000">
                      <a:srgbClr val="C471ED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这里输入标题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9424" y="3830523"/>
            <a:ext cx="3181110" cy="906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en-US" altLang="zh-CN" sz="1400">
                <a:latin typeface="微软雅黑 Light" panose="020B0300000000000000" pitchFamily="34" charset="-122"/>
                <a:ea typeface="微软雅黑 Light" panose="020B0300000000000000" pitchFamily="34" charset="-122"/>
                <a:cs typeface="Arial" panose="020B0604020202020204" pitchFamily="34" charset="0"/>
                <a:sym typeface="微软雅黑 Light" panose="020B0300000000000000" pitchFamily="34" charset="-122"/>
              </a:rPr>
              <a:t>Lorem ipsum dolor sit amet, consectetuer adipiscing elit. Maecenas porttitor congue massa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300000000000000" pitchFamily="34" charset="-122"/>
              <a:ea typeface="微软雅黑 Light" panose="020B0300000000000000" pitchFamily="34" charset="-122"/>
              <a:cs typeface="Arial" panose="020B0604020202020204" pitchFamily="34" charset="0"/>
              <a:sym typeface="微软雅黑 Light" panose="020B0300000000000000" pitchFamily="34" charset="-122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996040" y="2321922"/>
            <a:ext cx="322110" cy="297945"/>
          </a:xfrm>
          <a:custGeom>
            <a:avLst/>
            <a:gdLst>
              <a:gd name="T0" fmla="*/ 2000 w 12800"/>
              <a:gd name="T1" fmla="*/ 8640 h 11840"/>
              <a:gd name="T2" fmla="*/ 3200 w 12800"/>
              <a:gd name="T3" fmla="*/ 9840 h 11840"/>
              <a:gd name="T4" fmla="*/ 2000 w 12800"/>
              <a:gd name="T5" fmla="*/ 11040 h 11840"/>
              <a:gd name="T6" fmla="*/ 800 w 12800"/>
              <a:gd name="T7" fmla="*/ 9840 h 11840"/>
              <a:gd name="T8" fmla="*/ 2000 w 12800"/>
              <a:gd name="T9" fmla="*/ 8640 h 11840"/>
              <a:gd name="T10" fmla="*/ 2000 w 12800"/>
              <a:gd name="T11" fmla="*/ 7840 h 11840"/>
              <a:gd name="T12" fmla="*/ 0 w 12800"/>
              <a:gd name="T13" fmla="*/ 9840 h 11840"/>
              <a:gd name="T14" fmla="*/ 2000 w 12800"/>
              <a:gd name="T15" fmla="*/ 11840 h 11840"/>
              <a:gd name="T16" fmla="*/ 4000 w 12800"/>
              <a:gd name="T17" fmla="*/ 9840 h 11840"/>
              <a:gd name="T18" fmla="*/ 2000 w 12800"/>
              <a:gd name="T19" fmla="*/ 7840 h 11840"/>
              <a:gd name="T20" fmla="*/ 6400 w 12800"/>
              <a:gd name="T21" fmla="*/ 800 h 11840"/>
              <a:gd name="T22" fmla="*/ 7600 w 12800"/>
              <a:gd name="T23" fmla="*/ 2000 h 11840"/>
              <a:gd name="T24" fmla="*/ 6400 w 12800"/>
              <a:gd name="T25" fmla="*/ 3200 h 11840"/>
              <a:gd name="T26" fmla="*/ 5200 w 12800"/>
              <a:gd name="T27" fmla="*/ 2000 h 11840"/>
              <a:gd name="T28" fmla="*/ 6400 w 12800"/>
              <a:gd name="T29" fmla="*/ 800 h 11840"/>
              <a:gd name="T30" fmla="*/ 6400 w 12800"/>
              <a:gd name="T31" fmla="*/ 0 h 11840"/>
              <a:gd name="T32" fmla="*/ 4400 w 12800"/>
              <a:gd name="T33" fmla="*/ 2000 h 11840"/>
              <a:gd name="T34" fmla="*/ 6400 w 12800"/>
              <a:gd name="T35" fmla="*/ 4000 h 11840"/>
              <a:gd name="T36" fmla="*/ 8400 w 12800"/>
              <a:gd name="T37" fmla="*/ 2000 h 11840"/>
              <a:gd name="T38" fmla="*/ 6400 w 12800"/>
              <a:gd name="T39" fmla="*/ 0 h 11840"/>
              <a:gd name="T40" fmla="*/ 10800 w 12800"/>
              <a:gd name="T41" fmla="*/ 8640 h 11840"/>
              <a:gd name="T42" fmla="*/ 12000 w 12800"/>
              <a:gd name="T43" fmla="*/ 9840 h 11840"/>
              <a:gd name="T44" fmla="*/ 10800 w 12800"/>
              <a:gd name="T45" fmla="*/ 11040 h 11840"/>
              <a:gd name="T46" fmla="*/ 9600 w 12800"/>
              <a:gd name="T47" fmla="*/ 9840 h 11840"/>
              <a:gd name="T48" fmla="*/ 10800 w 12800"/>
              <a:gd name="T49" fmla="*/ 8640 h 11840"/>
              <a:gd name="T50" fmla="*/ 10800 w 12800"/>
              <a:gd name="T51" fmla="*/ 7840 h 11840"/>
              <a:gd name="T52" fmla="*/ 8800 w 12800"/>
              <a:gd name="T53" fmla="*/ 9840 h 11840"/>
              <a:gd name="T54" fmla="*/ 10800 w 12800"/>
              <a:gd name="T55" fmla="*/ 11840 h 11840"/>
              <a:gd name="T56" fmla="*/ 12800 w 12800"/>
              <a:gd name="T57" fmla="*/ 9840 h 11840"/>
              <a:gd name="T58" fmla="*/ 10800 w 12800"/>
              <a:gd name="T59" fmla="*/ 7840 h 11840"/>
              <a:gd name="T60" fmla="*/ 9520 w 12800"/>
              <a:gd name="T61" fmla="*/ 8320 h 11840"/>
              <a:gd name="T62" fmla="*/ 10240 w 12800"/>
              <a:gd name="T63" fmla="*/ 7920 h 11840"/>
              <a:gd name="T64" fmla="*/ 7680 w 12800"/>
              <a:gd name="T65" fmla="*/ 3520 h 11840"/>
              <a:gd name="T66" fmla="*/ 7040 w 12800"/>
              <a:gd name="T67" fmla="*/ 3920 h 11840"/>
              <a:gd name="T68" fmla="*/ 9520 w 12800"/>
              <a:gd name="T69" fmla="*/ 8320 h 11840"/>
              <a:gd name="T70" fmla="*/ 3280 w 12800"/>
              <a:gd name="T71" fmla="*/ 8320 h 11840"/>
              <a:gd name="T72" fmla="*/ 5760 w 12800"/>
              <a:gd name="T73" fmla="*/ 3920 h 11840"/>
              <a:gd name="T74" fmla="*/ 5120 w 12800"/>
              <a:gd name="T75" fmla="*/ 3520 h 11840"/>
              <a:gd name="T76" fmla="*/ 2640 w 12800"/>
              <a:gd name="T77" fmla="*/ 7920 h 11840"/>
              <a:gd name="T78" fmla="*/ 3280 w 12800"/>
              <a:gd name="T79" fmla="*/ 8320 h 11840"/>
              <a:gd name="T80" fmla="*/ 8880 w 12800"/>
              <a:gd name="T81" fmla="*/ 10240 h 11840"/>
              <a:gd name="T82" fmla="*/ 8800 w 12800"/>
              <a:gd name="T83" fmla="*/ 9840 h 11840"/>
              <a:gd name="T84" fmla="*/ 8880 w 12800"/>
              <a:gd name="T85" fmla="*/ 9440 h 11840"/>
              <a:gd name="T86" fmla="*/ 3920 w 12800"/>
              <a:gd name="T87" fmla="*/ 9440 h 11840"/>
              <a:gd name="T88" fmla="*/ 4000 w 12800"/>
              <a:gd name="T89" fmla="*/ 9840 h 11840"/>
              <a:gd name="T90" fmla="*/ 3920 w 12800"/>
              <a:gd name="T91" fmla="*/ 10240 h 11840"/>
              <a:gd name="T92" fmla="*/ 8880 w 12800"/>
              <a:gd name="T93" fmla="*/ 10240 h 1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00" h="11840">
                <a:moveTo>
                  <a:pt x="2000" y="8640"/>
                </a:moveTo>
                <a:cubicBezTo>
                  <a:pt x="2640" y="8640"/>
                  <a:pt x="3200" y="9120"/>
                  <a:pt x="3200" y="9840"/>
                </a:cubicBezTo>
                <a:cubicBezTo>
                  <a:pt x="3200" y="10560"/>
                  <a:pt x="2640" y="11040"/>
                  <a:pt x="2000" y="11040"/>
                </a:cubicBezTo>
                <a:cubicBezTo>
                  <a:pt x="1360" y="11040"/>
                  <a:pt x="800" y="10480"/>
                  <a:pt x="800" y="9840"/>
                </a:cubicBezTo>
                <a:cubicBezTo>
                  <a:pt x="800" y="9200"/>
                  <a:pt x="1360" y="8640"/>
                  <a:pt x="2000" y="8640"/>
                </a:cubicBezTo>
                <a:close/>
                <a:moveTo>
                  <a:pt x="2000" y="7840"/>
                </a:moveTo>
                <a:cubicBezTo>
                  <a:pt x="880" y="7840"/>
                  <a:pt x="0" y="8720"/>
                  <a:pt x="0" y="9840"/>
                </a:cubicBezTo>
                <a:cubicBezTo>
                  <a:pt x="0" y="10960"/>
                  <a:pt x="880" y="11840"/>
                  <a:pt x="2000" y="11840"/>
                </a:cubicBezTo>
                <a:cubicBezTo>
                  <a:pt x="3120" y="11840"/>
                  <a:pt x="4000" y="10880"/>
                  <a:pt x="4000" y="9840"/>
                </a:cubicBezTo>
                <a:cubicBezTo>
                  <a:pt x="4000" y="8720"/>
                  <a:pt x="3120" y="7840"/>
                  <a:pt x="2000" y="7840"/>
                </a:cubicBezTo>
                <a:close/>
                <a:moveTo>
                  <a:pt x="6400" y="800"/>
                </a:moveTo>
                <a:cubicBezTo>
                  <a:pt x="7040" y="800"/>
                  <a:pt x="7600" y="1360"/>
                  <a:pt x="7600" y="2000"/>
                </a:cubicBezTo>
                <a:cubicBezTo>
                  <a:pt x="7600" y="2640"/>
                  <a:pt x="7040" y="3200"/>
                  <a:pt x="6400" y="3200"/>
                </a:cubicBezTo>
                <a:cubicBezTo>
                  <a:pt x="5760" y="3200"/>
                  <a:pt x="5200" y="2720"/>
                  <a:pt x="5200" y="2000"/>
                </a:cubicBezTo>
                <a:cubicBezTo>
                  <a:pt x="5200" y="1280"/>
                  <a:pt x="5760" y="800"/>
                  <a:pt x="6400" y="800"/>
                </a:cubicBezTo>
                <a:close/>
                <a:moveTo>
                  <a:pt x="6400" y="0"/>
                </a:moveTo>
                <a:cubicBezTo>
                  <a:pt x="5280" y="0"/>
                  <a:pt x="4400" y="880"/>
                  <a:pt x="4400" y="2000"/>
                </a:cubicBezTo>
                <a:cubicBezTo>
                  <a:pt x="4400" y="3120"/>
                  <a:pt x="5280" y="4000"/>
                  <a:pt x="6400" y="4000"/>
                </a:cubicBezTo>
                <a:cubicBezTo>
                  <a:pt x="7520" y="4000"/>
                  <a:pt x="8400" y="3120"/>
                  <a:pt x="8400" y="2000"/>
                </a:cubicBezTo>
                <a:cubicBezTo>
                  <a:pt x="8400" y="960"/>
                  <a:pt x="7520" y="0"/>
                  <a:pt x="6400" y="0"/>
                </a:cubicBezTo>
                <a:close/>
                <a:moveTo>
                  <a:pt x="10800" y="8640"/>
                </a:moveTo>
                <a:cubicBezTo>
                  <a:pt x="11440" y="8640"/>
                  <a:pt x="12000" y="9200"/>
                  <a:pt x="12000" y="9840"/>
                </a:cubicBezTo>
                <a:cubicBezTo>
                  <a:pt x="12000" y="10480"/>
                  <a:pt x="11440" y="11040"/>
                  <a:pt x="10800" y="11040"/>
                </a:cubicBezTo>
                <a:cubicBezTo>
                  <a:pt x="10160" y="11040"/>
                  <a:pt x="9600" y="10480"/>
                  <a:pt x="9600" y="9840"/>
                </a:cubicBezTo>
                <a:cubicBezTo>
                  <a:pt x="9600" y="9200"/>
                  <a:pt x="10160" y="8640"/>
                  <a:pt x="10800" y="8640"/>
                </a:cubicBezTo>
                <a:close/>
                <a:moveTo>
                  <a:pt x="10800" y="7840"/>
                </a:moveTo>
                <a:cubicBezTo>
                  <a:pt x="9680" y="7840"/>
                  <a:pt x="8800" y="8720"/>
                  <a:pt x="8800" y="9840"/>
                </a:cubicBezTo>
                <a:cubicBezTo>
                  <a:pt x="8800" y="10960"/>
                  <a:pt x="9680" y="11840"/>
                  <a:pt x="10800" y="11840"/>
                </a:cubicBezTo>
                <a:cubicBezTo>
                  <a:pt x="11920" y="11840"/>
                  <a:pt x="12800" y="10960"/>
                  <a:pt x="12800" y="9840"/>
                </a:cubicBezTo>
                <a:cubicBezTo>
                  <a:pt x="12800" y="8720"/>
                  <a:pt x="11920" y="7840"/>
                  <a:pt x="10800" y="7840"/>
                </a:cubicBezTo>
                <a:close/>
                <a:moveTo>
                  <a:pt x="9520" y="8320"/>
                </a:moveTo>
                <a:cubicBezTo>
                  <a:pt x="9760" y="8160"/>
                  <a:pt x="9920" y="8000"/>
                  <a:pt x="10240" y="7920"/>
                </a:cubicBezTo>
                <a:lnTo>
                  <a:pt x="7680" y="3520"/>
                </a:lnTo>
                <a:cubicBezTo>
                  <a:pt x="7520" y="3680"/>
                  <a:pt x="7280" y="3840"/>
                  <a:pt x="7040" y="3920"/>
                </a:cubicBezTo>
                <a:lnTo>
                  <a:pt x="9520" y="8320"/>
                </a:lnTo>
                <a:close/>
                <a:moveTo>
                  <a:pt x="3280" y="8320"/>
                </a:moveTo>
                <a:lnTo>
                  <a:pt x="5760" y="3920"/>
                </a:lnTo>
                <a:cubicBezTo>
                  <a:pt x="5520" y="3840"/>
                  <a:pt x="5280" y="3680"/>
                  <a:pt x="5120" y="3520"/>
                </a:cubicBezTo>
                <a:lnTo>
                  <a:pt x="2640" y="7920"/>
                </a:lnTo>
                <a:cubicBezTo>
                  <a:pt x="2880" y="8000"/>
                  <a:pt x="3120" y="8160"/>
                  <a:pt x="3280" y="8320"/>
                </a:cubicBezTo>
                <a:close/>
                <a:moveTo>
                  <a:pt x="8880" y="10240"/>
                </a:moveTo>
                <a:cubicBezTo>
                  <a:pt x="8880" y="10080"/>
                  <a:pt x="8800" y="10000"/>
                  <a:pt x="8800" y="9840"/>
                </a:cubicBezTo>
                <a:cubicBezTo>
                  <a:pt x="8800" y="9680"/>
                  <a:pt x="8800" y="9600"/>
                  <a:pt x="8880" y="9440"/>
                </a:cubicBezTo>
                <a:lnTo>
                  <a:pt x="3920" y="9440"/>
                </a:lnTo>
                <a:cubicBezTo>
                  <a:pt x="4000" y="9520"/>
                  <a:pt x="4000" y="9680"/>
                  <a:pt x="4000" y="9840"/>
                </a:cubicBezTo>
                <a:cubicBezTo>
                  <a:pt x="4000" y="10000"/>
                  <a:pt x="4000" y="10080"/>
                  <a:pt x="3920" y="10240"/>
                </a:cubicBezTo>
                <a:lnTo>
                  <a:pt x="8880" y="1024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55621" y="1966414"/>
            <a:ext cx="3480758" cy="34807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300000000000000" pitchFamily="34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95193" y="2162972"/>
            <a:ext cx="615846" cy="615844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5080338" y="33688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这里输入标题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90720" y="3830523"/>
            <a:ext cx="3210560" cy="906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en-US" altLang="zh-CN" sz="1400">
                <a:latin typeface="微软雅黑 Light" panose="020B0300000000000000" pitchFamily="34" charset="-122"/>
                <a:ea typeface="微软雅黑 Light" panose="020B0300000000000000" pitchFamily="34" charset="-122"/>
                <a:cs typeface="Arial" panose="020B0604020202020204" pitchFamily="34" charset="0"/>
                <a:sym typeface="微软雅黑 Light" panose="020B0300000000000000" pitchFamily="34" charset="-122"/>
              </a:rPr>
              <a:t>Lorem ipsum dolor sit amet, consectetuer adipiscing elit. Maecenas porttitor congue massa</a:t>
            </a:r>
            <a:endParaRPr lang="zh-CN" altLang="en-US" sz="1400" dirty="0">
              <a:latin typeface="微软雅黑 Light" panose="020B0300000000000000" pitchFamily="34" charset="-122"/>
              <a:ea typeface="微软雅黑 Light" panose="020B0300000000000000" pitchFamily="34" charset="-122"/>
              <a:cs typeface="Arial" panose="020B0604020202020204" pitchFamily="34" charset="0"/>
              <a:sym typeface="微软雅黑 Light" panose="020B03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01642" y="1966414"/>
            <a:ext cx="3480758" cy="34807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300000000000000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41214" y="2162972"/>
            <a:ext cx="615846" cy="615844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sp>
        <p:nvSpPr>
          <p:cNvPr id="16" name="文本框 31"/>
          <p:cNvSpPr txBox="1"/>
          <p:nvPr/>
        </p:nvSpPr>
        <p:spPr>
          <a:xfrm>
            <a:off x="8826359" y="33688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这里输入标题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36741" y="3830523"/>
            <a:ext cx="3210560" cy="906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en-US" altLang="zh-CN" sz="1400">
                <a:latin typeface="微软雅黑 Light" panose="020B0300000000000000" pitchFamily="34" charset="-122"/>
                <a:ea typeface="微软雅黑 Light" panose="020B0300000000000000" pitchFamily="34" charset="-122"/>
                <a:cs typeface="Arial" panose="020B0604020202020204" pitchFamily="34" charset="0"/>
                <a:sym typeface="微软雅黑 Light" panose="020B0300000000000000" pitchFamily="34" charset="-122"/>
              </a:rPr>
              <a:t>Lorem ipsum dolor sit amet, consectetuer adipiscing elit. Maecenas porttitor congue massa</a:t>
            </a:r>
            <a:endParaRPr lang="zh-CN" altLang="en-US" sz="1400" dirty="0">
              <a:latin typeface="微软雅黑 Light" panose="020B0300000000000000" pitchFamily="34" charset="-122"/>
              <a:ea typeface="微软雅黑 Light" panose="020B0300000000000000" pitchFamily="34" charset="-122"/>
              <a:cs typeface="Arial" panose="020B0604020202020204" pitchFamily="34" charset="0"/>
              <a:sym typeface="微软雅黑 Light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1492994" y="2683025"/>
            <a:ext cx="17139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5239014" y="2683025"/>
            <a:ext cx="17139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400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8985034" y="2683025"/>
            <a:ext cx="17139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400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Rectangle 2"/>
          <p:cNvSpPr/>
          <p:nvPr/>
        </p:nvSpPr>
        <p:spPr>
          <a:xfrm>
            <a:off x="4746497" y="2309839"/>
            <a:ext cx="313239" cy="322110"/>
          </a:xfrm>
          <a:custGeom>
            <a:avLst/>
            <a:gdLst>
              <a:gd name="T0" fmla="*/ 10263 w 11108"/>
              <a:gd name="T1" fmla="*/ 2070 h 11422"/>
              <a:gd name="T2" fmla="*/ 7800 w 11108"/>
              <a:gd name="T3" fmla="*/ 1845 h 11422"/>
              <a:gd name="T4" fmla="*/ 8150 w 11108"/>
              <a:gd name="T5" fmla="*/ 1010 h 11422"/>
              <a:gd name="T6" fmla="*/ 7433 w 11108"/>
              <a:gd name="T7" fmla="*/ 85 h 11422"/>
              <a:gd name="T8" fmla="*/ 650 w 11108"/>
              <a:gd name="T9" fmla="*/ 1195 h 11422"/>
              <a:gd name="T10" fmla="*/ 115 w 11108"/>
              <a:gd name="T11" fmla="*/ 2110 h 11422"/>
              <a:gd name="T12" fmla="*/ 2743 w 11108"/>
              <a:gd name="T13" fmla="*/ 10817 h 11422"/>
              <a:gd name="T14" fmla="*/ 3935 w 11108"/>
              <a:gd name="T15" fmla="*/ 10992 h 11422"/>
              <a:gd name="T16" fmla="*/ 4818 w 11108"/>
              <a:gd name="T17" fmla="*/ 8972 h 11422"/>
              <a:gd name="T18" fmla="*/ 10698 w 11108"/>
              <a:gd name="T19" fmla="*/ 3189 h 11422"/>
              <a:gd name="T20" fmla="*/ 10263 w 11108"/>
              <a:gd name="T21" fmla="*/ 2070 h 11422"/>
              <a:gd name="T22" fmla="*/ 7528 w 11108"/>
              <a:gd name="T23" fmla="*/ 612 h 11422"/>
              <a:gd name="T24" fmla="*/ 7658 w 11108"/>
              <a:gd name="T25" fmla="*/ 797 h 11422"/>
              <a:gd name="T26" fmla="*/ 7238 w 11108"/>
              <a:gd name="T27" fmla="*/ 1795 h 11422"/>
              <a:gd name="T28" fmla="*/ 2803 w 11108"/>
              <a:gd name="T29" fmla="*/ 1387 h 11422"/>
              <a:gd name="T30" fmla="*/ 7528 w 11108"/>
              <a:gd name="T31" fmla="*/ 612 h 11422"/>
              <a:gd name="T32" fmla="*/ 655 w 11108"/>
              <a:gd name="T33" fmla="*/ 1970 h 11422"/>
              <a:gd name="T34" fmla="*/ 808 w 11108"/>
              <a:gd name="T35" fmla="*/ 1742 h 11422"/>
              <a:gd name="T36" fmla="*/ 7025 w 11108"/>
              <a:gd name="T37" fmla="*/ 2310 h 11422"/>
              <a:gd name="T38" fmla="*/ 4603 w 11108"/>
              <a:gd name="T39" fmla="*/ 8077 h 11422"/>
              <a:gd name="T40" fmla="*/ 655 w 11108"/>
              <a:gd name="T41" fmla="*/ 1970 h 11422"/>
              <a:gd name="T42" fmla="*/ 3488 w 11108"/>
              <a:gd name="T43" fmla="*/ 10682 h 11422"/>
              <a:gd name="T44" fmla="*/ 3253 w 11108"/>
              <a:gd name="T45" fmla="*/ 10652 h 11422"/>
              <a:gd name="T46" fmla="*/ 1175 w 11108"/>
              <a:gd name="T47" fmla="*/ 3765 h 11422"/>
              <a:gd name="T48" fmla="*/ 4368 w 11108"/>
              <a:gd name="T49" fmla="*/ 8704 h 11422"/>
              <a:gd name="T50" fmla="*/ 3488 w 11108"/>
              <a:gd name="T51" fmla="*/ 10682 h 11422"/>
              <a:gd name="T52" fmla="*/ 10308 w 11108"/>
              <a:gd name="T53" fmla="*/ 2819 h 11422"/>
              <a:gd name="T54" fmla="*/ 5340 w 11108"/>
              <a:gd name="T55" fmla="*/ 7705 h 11422"/>
              <a:gd name="T56" fmla="*/ 7583 w 11108"/>
              <a:gd name="T57" fmla="*/ 2362 h 11422"/>
              <a:gd name="T58" fmla="*/ 10243 w 11108"/>
              <a:gd name="T59" fmla="*/ 2605 h 11422"/>
              <a:gd name="T60" fmla="*/ 10308 w 11108"/>
              <a:gd name="T61" fmla="*/ 2819 h 1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108" h="11422">
                <a:moveTo>
                  <a:pt x="10263" y="2070"/>
                </a:moveTo>
                <a:lnTo>
                  <a:pt x="7800" y="1845"/>
                </a:lnTo>
                <a:lnTo>
                  <a:pt x="8150" y="1010"/>
                </a:lnTo>
                <a:cubicBezTo>
                  <a:pt x="8410" y="422"/>
                  <a:pt x="7880" y="0"/>
                  <a:pt x="7433" y="85"/>
                </a:cubicBezTo>
                <a:lnTo>
                  <a:pt x="650" y="1195"/>
                </a:lnTo>
                <a:cubicBezTo>
                  <a:pt x="273" y="1262"/>
                  <a:pt x="0" y="1652"/>
                  <a:pt x="115" y="2110"/>
                </a:cubicBezTo>
                <a:lnTo>
                  <a:pt x="2743" y="10817"/>
                </a:lnTo>
                <a:cubicBezTo>
                  <a:pt x="2905" y="11350"/>
                  <a:pt x="3660" y="11422"/>
                  <a:pt x="3935" y="10992"/>
                </a:cubicBezTo>
                <a:lnTo>
                  <a:pt x="4818" y="8972"/>
                </a:lnTo>
                <a:lnTo>
                  <a:pt x="10698" y="3189"/>
                </a:lnTo>
                <a:cubicBezTo>
                  <a:pt x="11108" y="2769"/>
                  <a:pt x="10805" y="2117"/>
                  <a:pt x="10263" y="2070"/>
                </a:cubicBezTo>
                <a:close/>
                <a:moveTo>
                  <a:pt x="7528" y="612"/>
                </a:moveTo>
                <a:cubicBezTo>
                  <a:pt x="7655" y="595"/>
                  <a:pt x="7715" y="675"/>
                  <a:pt x="7658" y="797"/>
                </a:cubicBezTo>
                <a:lnTo>
                  <a:pt x="7238" y="1795"/>
                </a:lnTo>
                <a:lnTo>
                  <a:pt x="2803" y="1387"/>
                </a:lnTo>
                <a:lnTo>
                  <a:pt x="7528" y="612"/>
                </a:lnTo>
                <a:close/>
                <a:moveTo>
                  <a:pt x="655" y="1970"/>
                </a:moveTo>
                <a:cubicBezTo>
                  <a:pt x="578" y="1842"/>
                  <a:pt x="680" y="1720"/>
                  <a:pt x="808" y="1742"/>
                </a:cubicBezTo>
                <a:lnTo>
                  <a:pt x="7025" y="2310"/>
                </a:lnTo>
                <a:lnTo>
                  <a:pt x="4603" y="8077"/>
                </a:lnTo>
                <a:lnTo>
                  <a:pt x="655" y="1970"/>
                </a:lnTo>
                <a:close/>
                <a:moveTo>
                  <a:pt x="3488" y="10682"/>
                </a:moveTo>
                <a:cubicBezTo>
                  <a:pt x="3423" y="10782"/>
                  <a:pt x="3290" y="10760"/>
                  <a:pt x="3253" y="10652"/>
                </a:cubicBezTo>
                <a:lnTo>
                  <a:pt x="1175" y="3765"/>
                </a:lnTo>
                <a:lnTo>
                  <a:pt x="4368" y="8704"/>
                </a:lnTo>
                <a:cubicBezTo>
                  <a:pt x="4193" y="9079"/>
                  <a:pt x="3488" y="10682"/>
                  <a:pt x="3488" y="10682"/>
                </a:cubicBezTo>
                <a:close/>
                <a:moveTo>
                  <a:pt x="10308" y="2819"/>
                </a:moveTo>
                <a:lnTo>
                  <a:pt x="5340" y="7705"/>
                </a:lnTo>
                <a:lnTo>
                  <a:pt x="7583" y="2362"/>
                </a:lnTo>
                <a:lnTo>
                  <a:pt x="10243" y="2605"/>
                </a:lnTo>
                <a:cubicBezTo>
                  <a:pt x="10343" y="2632"/>
                  <a:pt x="10385" y="2737"/>
                  <a:pt x="10308" y="281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sp>
        <p:nvSpPr>
          <p:cNvPr id="22" name="Rectangle 2"/>
          <p:cNvSpPr/>
          <p:nvPr/>
        </p:nvSpPr>
        <p:spPr>
          <a:xfrm>
            <a:off x="8488082" y="2350104"/>
            <a:ext cx="322110" cy="241581"/>
          </a:xfrm>
          <a:custGeom>
            <a:avLst/>
            <a:gdLst>
              <a:gd name="connsiteX0" fmla="*/ 597852 w 607320"/>
              <a:gd name="connsiteY0" fmla="*/ 304787 h 455488"/>
              <a:gd name="connsiteX1" fmla="*/ 606120 w 607320"/>
              <a:gd name="connsiteY1" fmla="*/ 312970 h 455488"/>
              <a:gd name="connsiteX2" fmla="*/ 598007 w 607320"/>
              <a:gd name="connsiteY2" fmla="*/ 332849 h 455488"/>
              <a:gd name="connsiteX3" fmla="*/ 309544 w 607320"/>
              <a:gd name="connsiteY3" fmla="*/ 454302 h 455488"/>
              <a:gd name="connsiteX4" fmla="*/ 303661 w 607320"/>
              <a:gd name="connsiteY4" fmla="*/ 455488 h 455488"/>
              <a:gd name="connsiteX5" fmla="*/ 297778 w 607320"/>
              <a:gd name="connsiteY5" fmla="*/ 454302 h 455488"/>
              <a:gd name="connsiteX6" fmla="*/ 9315 w 607320"/>
              <a:gd name="connsiteY6" fmla="*/ 332849 h 455488"/>
              <a:gd name="connsiteX7" fmla="*/ 1202 w 607320"/>
              <a:gd name="connsiteY7" fmla="*/ 312970 h 455488"/>
              <a:gd name="connsiteX8" fmla="*/ 9469 w 607320"/>
              <a:gd name="connsiteY8" fmla="*/ 304787 h 455488"/>
              <a:gd name="connsiteX9" fmla="*/ 21081 w 607320"/>
              <a:gd name="connsiteY9" fmla="*/ 304858 h 455488"/>
              <a:gd name="connsiteX10" fmla="*/ 303661 w 607320"/>
              <a:gd name="connsiteY10" fmla="*/ 423797 h 455488"/>
              <a:gd name="connsiteX11" fmla="*/ 586240 w 607320"/>
              <a:gd name="connsiteY11" fmla="*/ 304858 h 455488"/>
              <a:gd name="connsiteX12" fmla="*/ 597852 w 607320"/>
              <a:gd name="connsiteY12" fmla="*/ 304787 h 455488"/>
              <a:gd name="connsiteX13" fmla="*/ 597852 w 607320"/>
              <a:gd name="connsiteY13" fmla="*/ 213652 h 455488"/>
              <a:gd name="connsiteX14" fmla="*/ 606120 w 607320"/>
              <a:gd name="connsiteY14" fmla="*/ 221841 h 455488"/>
              <a:gd name="connsiteX15" fmla="*/ 598007 w 607320"/>
              <a:gd name="connsiteY15" fmla="*/ 241733 h 455488"/>
              <a:gd name="connsiteX16" fmla="*/ 309544 w 607320"/>
              <a:gd name="connsiteY16" fmla="*/ 363264 h 455488"/>
              <a:gd name="connsiteX17" fmla="*/ 303661 w 607320"/>
              <a:gd name="connsiteY17" fmla="*/ 364451 h 455488"/>
              <a:gd name="connsiteX18" fmla="*/ 297778 w 607320"/>
              <a:gd name="connsiteY18" fmla="*/ 363264 h 455488"/>
              <a:gd name="connsiteX19" fmla="*/ 9315 w 607320"/>
              <a:gd name="connsiteY19" fmla="*/ 241733 h 455488"/>
              <a:gd name="connsiteX20" fmla="*/ 1202 w 607320"/>
              <a:gd name="connsiteY20" fmla="*/ 221841 h 455488"/>
              <a:gd name="connsiteX21" fmla="*/ 9469 w 607320"/>
              <a:gd name="connsiteY21" fmla="*/ 213652 h 455488"/>
              <a:gd name="connsiteX22" fmla="*/ 21081 w 607320"/>
              <a:gd name="connsiteY22" fmla="*/ 213723 h 455488"/>
              <a:gd name="connsiteX23" fmla="*/ 303661 w 607320"/>
              <a:gd name="connsiteY23" fmla="*/ 332739 h 455488"/>
              <a:gd name="connsiteX24" fmla="*/ 586240 w 607320"/>
              <a:gd name="connsiteY24" fmla="*/ 213723 h 455488"/>
              <a:gd name="connsiteX25" fmla="*/ 597852 w 607320"/>
              <a:gd name="connsiteY25" fmla="*/ 213652 h 455488"/>
              <a:gd name="connsiteX26" fmla="*/ 303621 w 607320"/>
              <a:gd name="connsiteY26" fmla="*/ 31686 h 455488"/>
              <a:gd name="connsiteX27" fmla="*/ 54253 w 607320"/>
              <a:gd name="connsiteY27" fmla="*/ 136651 h 455488"/>
              <a:gd name="connsiteX28" fmla="*/ 303621 w 607320"/>
              <a:gd name="connsiteY28" fmla="*/ 241615 h 455488"/>
              <a:gd name="connsiteX29" fmla="*/ 552989 w 607320"/>
              <a:gd name="connsiteY29" fmla="*/ 136651 h 455488"/>
              <a:gd name="connsiteX30" fmla="*/ 297738 w 607320"/>
              <a:gd name="connsiteY30" fmla="*/ 1174 h 455488"/>
              <a:gd name="connsiteX31" fmla="*/ 309504 w 607320"/>
              <a:gd name="connsiteY31" fmla="*/ 1174 h 455488"/>
              <a:gd name="connsiteX32" fmla="*/ 597967 w 607320"/>
              <a:gd name="connsiteY32" fmla="*/ 122652 h 455488"/>
              <a:gd name="connsiteX33" fmla="*/ 607218 w 607320"/>
              <a:gd name="connsiteY33" fmla="*/ 136651 h 455488"/>
              <a:gd name="connsiteX34" fmla="*/ 597967 w 607320"/>
              <a:gd name="connsiteY34" fmla="*/ 150649 h 455488"/>
              <a:gd name="connsiteX35" fmla="*/ 309504 w 607320"/>
              <a:gd name="connsiteY35" fmla="*/ 272127 h 455488"/>
              <a:gd name="connsiteX36" fmla="*/ 303621 w 607320"/>
              <a:gd name="connsiteY36" fmla="*/ 273314 h 455488"/>
              <a:gd name="connsiteX37" fmla="*/ 297738 w 607320"/>
              <a:gd name="connsiteY37" fmla="*/ 272127 h 455488"/>
              <a:gd name="connsiteX38" fmla="*/ 9276 w 607320"/>
              <a:gd name="connsiteY38" fmla="*/ 150649 h 455488"/>
              <a:gd name="connsiteX39" fmla="*/ 9276 w 607320"/>
              <a:gd name="connsiteY39" fmla="*/ 122652 h 45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7320" h="455488">
                <a:moveTo>
                  <a:pt x="597852" y="304787"/>
                </a:moveTo>
                <a:cubicBezTo>
                  <a:pt x="601446" y="306257"/>
                  <a:pt x="604483" y="309104"/>
                  <a:pt x="606120" y="312970"/>
                </a:cubicBezTo>
                <a:cubicBezTo>
                  <a:pt x="609393" y="320704"/>
                  <a:pt x="605740" y="329575"/>
                  <a:pt x="598007" y="332849"/>
                </a:cubicBezTo>
                <a:lnTo>
                  <a:pt x="309544" y="454302"/>
                </a:lnTo>
                <a:cubicBezTo>
                  <a:pt x="307694" y="455109"/>
                  <a:pt x="305701" y="455488"/>
                  <a:pt x="303661" y="455488"/>
                </a:cubicBezTo>
                <a:cubicBezTo>
                  <a:pt x="301621" y="455488"/>
                  <a:pt x="299628" y="455109"/>
                  <a:pt x="297778" y="454302"/>
                </a:cubicBezTo>
                <a:lnTo>
                  <a:pt x="9315" y="332849"/>
                </a:lnTo>
                <a:cubicBezTo>
                  <a:pt x="1581" y="329575"/>
                  <a:pt x="-2072" y="320704"/>
                  <a:pt x="1202" y="312970"/>
                </a:cubicBezTo>
                <a:cubicBezTo>
                  <a:pt x="2839" y="309104"/>
                  <a:pt x="5875" y="306257"/>
                  <a:pt x="9469" y="304787"/>
                </a:cubicBezTo>
                <a:cubicBezTo>
                  <a:pt x="13063" y="303316"/>
                  <a:pt x="17215" y="303221"/>
                  <a:pt x="21081" y="304858"/>
                </a:cubicBezTo>
                <a:lnTo>
                  <a:pt x="303661" y="423797"/>
                </a:lnTo>
                <a:lnTo>
                  <a:pt x="586240" y="304858"/>
                </a:lnTo>
                <a:cubicBezTo>
                  <a:pt x="590107" y="303221"/>
                  <a:pt x="594258" y="303316"/>
                  <a:pt x="597852" y="304787"/>
                </a:cubicBezTo>
                <a:close/>
                <a:moveTo>
                  <a:pt x="597852" y="213652"/>
                </a:moveTo>
                <a:cubicBezTo>
                  <a:pt x="601446" y="215124"/>
                  <a:pt x="604483" y="217972"/>
                  <a:pt x="606120" y="221841"/>
                </a:cubicBezTo>
                <a:cubicBezTo>
                  <a:pt x="609393" y="229579"/>
                  <a:pt x="605740" y="238457"/>
                  <a:pt x="598007" y="241733"/>
                </a:cubicBezTo>
                <a:lnTo>
                  <a:pt x="309544" y="363264"/>
                </a:lnTo>
                <a:cubicBezTo>
                  <a:pt x="307694" y="364071"/>
                  <a:pt x="305701" y="364451"/>
                  <a:pt x="303661" y="364451"/>
                </a:cubicBezTo>
                <a:cubicBezTo>
                  <a:pt x="301621" y="364451"/>
                  <a:pt x="299628" y="364071"/>
                  <a:pt x="297778" y="363264"/>
                </a:cubicBezTo>
                <a:lnTo>
                  <a:pt x="9315" y="241733"/>
                </a:lnTo>
                <a:cubicBezTo>
                  <a:pt x="1581" y="238457"/>
                  <a:pt x="-2072" y="229579"/>
                  <a:pt x="1202" y="221841"/>
                </a:cubicBezTo>
                <a:cubicBezTo>
                  <a:pt x="2839" y="217972"/>
                  <a:pt x="5875" y="215124"/>
                  <a:pt x="9469" y="213652"/>
                </a:cubicBezTo>
                <a:cubicBezTo>
                  <a:pt x="13063" y="212181"/>
                  <a:pt x="17215" y="212086"/>
                  <a:pt x="21081" y="213723"/>
                </a:cubicBezTo>
                <a:lnTo>
                  <a:pt x="303661" y="332739"/>
                </a:lnTo>
                <a:lnTo>
                  <a:pt x="586240" y="213723"/>
                </a:lnTo>
                <a:cubicBezTo>
                  <a:pt x="590107" y="212086"/>
                  <a:pt x="594258" y="212181"/>
                  <a:pt x="597852" y="213652"/>
                </a:cubicBezTo>
                <a:close/>
                <a:moveTo>
                  <a:pt x="303621" y="31686"/>
                </a:moveTo>
                <a:lnTo>
                  <a:pt x="54253" y="136651"/>
                </a:lnTo>
                <a:lnTo>
                  <a:pt x="303621" y="241615"/>
                </a:lnTo>
                <a:lnTo>
                  <a:pt x="552989" y="136651"/>
                </a:lnTo>
                <a:close/>
                <a:moveTo>
                  <a:pt x="297738" y="1174"/>
                </a:moveTo>
                <a:cubicBezTo>
                  <a:pt x="301486" y="-392"/>
                  <a:pt x="305756" y="-392"/>
                  <a:pt x="309504" y="1174"/>
                </a:cubicBezTo>
                <a:lnTo>
                  <a:pt x="597967" y="122652"/>
                </a:lnTo>
                <a:cubicBezTo>
                  <a:pt x="603565" y="125025"/>
                  <a:pt x="607218" y="130529"/>
                  <a:pt x="607218" y="136651"/>
                </a:cubicBezTo>
                <a:cubicBezTo>
                  <a:pt x="607218" y="142772"/>
                  <a:pt x="603565" y="148276"/>
                  <a:pt x="597967" y="150649"/>
                </a:cubicBezTo>
                <a:lnTo>
                  <a:pt x="309504" y="272127"/>
                </a:lnTo>
                <a:cubicBezTo>
                  <a:pt x="307654" y="272934"/>
                  <a:pt x="305661" y="273314"/>
                  <a:pt x="303621" y="273314"/>
                </a:cubicBezTo>
                <a:cubicBezTo>
                  <a:pt x="301581" y="273314"/>
                  <a:pt x="299588" y="272934"/>
                  <a:pt x="297738" y="272127"/>
                </a:cubicBezTo>
                <a:lnTo>
                  <a:pt x="9276" y="150649"/>
                </a:lnTo>
                <a:cubicBezTo>
                  <a:pt x="-3060" y="145382"/>
                  <a:pt x="-3060" y="127919"/>
                  <a:pt x="9276" y="12265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总结与建议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2775" y="1932406"/>
            <a:ext cx="10906450" cy="3530279"/>
            <a:chOff x="-2875760" y="2048718"/>
            <a:chExt cx="10906450" cy="3530279"/>
          </a:xfrm>
        </p:grpSpPr>
        <p:sp>
          <p:nvSpPr>
            <p:cNvPr id="6" name="矩形: 圆角 5"/>
            <p:cNvSpPr/>
            <p:nvPr/>
          </p:nvSpPr>
          <p:spPr>
            <a:xfrm>
              <a:off x="635000" y="388875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35000" y="204871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402601" y="388875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4402601" y="204871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-2875760" y="2048718"/>
              <a:ext cx="3371248" cy="3530279"/>
            </a:xfrm>
            <a:prstGeom prst="roundRect">
              <a:avLst>
                <a:gd name="adj" fmla="val 0"/>
              </a:avLst>
            </a:prstGeom>
            <a:blipFill dpi="0" rotWithShape="1">
              <a:blip r:embed="rId1" cstate="email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081100" y="4133217"/>
              <a:ext cx="2800326" cy="1201320"/>
              <a:chOff x="1067481" y="3644900"/>
              <a:chExt cx="2800326" cy="1201320"/>
            </a:xfrm>
          </p:grpSpPr>
          <p:sp>
            <p:nvSpPr>
              <p:cNvPr id="21" name="内容占位符 4"/>
              <p:cNvSpPr txBox="1"/>
              <p:nvPr/>
            </p:nvSpPr>
            <p:spPr>
              <a:xfrm>
                <a:off x="1067483" y="3644900"/>
                <a:ext cx="1901270" cy="24929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/>
                  <a:t>标题文本预设</a:t>
                </a:r>
                <a:endParaRPr lang="zh-CN" altLang="en-US" sz="1800" dirty="0"/>
              </a:p>
            </p:txBody>
          </p:sp>
          <p:sp>
            <p:nvSpPr>
              <p:cNvPr id="22" name="内容占位符 4"/>
              <p:cNvSpPr txBox="1"/>
              <p:nvPr/>
            </p:nvSpPr>
            <p:spPr>
              <a:xfrm>
                <a:off x="1067481" y="4031830"/>
                <a:ext cx="2800326" cy="81439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400" b="0" spc="0" dirty="0">
                    <a:latin typeface="+mn-ea"/>
                    <a:ea typeface="+mn-ea"/>
                  </a:rPr>
                  <a:t>Lorem ipsum dolor sit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amet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,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consectetuer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adipiscing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elit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. Maecenas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porttitor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congue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massa</a:t>
                </a:r>
                <a:endParaRPr lang="en-US" altLang="zh-CN" sz="1400" b="0" spc="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81100" y="2293177"/>
              <a:ext cx="2800326" cy="1201320"/>
              <a:chOff x="1067481" y="3644900"/>
              <a:chExt cx="2800326" cy="1201320"/>
            </a:xfrm>
          </p:grpSpPr>
          <p:sp>
            <p:nvSpPr>
              <p:cNvPr id="19" name="内容占位符 4"/>
              <p:cNvSpPr txBox="1"/>
              <p:nvPr/>
            </p:nvSpPr>
            <p:spPr>
              <a:xfrm>
                <a:off x="1067483" y="3644900"/>
                <a:ext cx="1901270" cy="24929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内容占位符 4"/>
              <p:cNvSpPr txBox="1"/>
              <p:nvPr/>
            </p:nvSpPr>
            <p:spPr>
              <a:xfrm>
                <a:off x="1067481" y="4031830"/>
                <a:ext cx="2800326" cy="81439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Lorem ipsum dolor sit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amet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,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consectetuer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adipiscing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elit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. Maecenas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porttitor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congue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massa</a:t>
                </a:r>
                <a:endParaRPr lang="en-US" altLang="zh-CN" sz="1400" b="0" spc="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848701" y="4133217"/>
              <a:ext cx="2800326" cy="1201320"/>
              <a:chOff x="1067481" y="3644900"/>
              <a:chExt cx="2800326" cy="1201320"/>
            </a:xfrm>
          </p:grpSpPr>
          <p:sp>
            <p:nvSpPr>
              <p:cNvPr id="17" name="内容占位符 4"/>
              <p:cNvSpPr txBox="1"/>
              <p:nvPr/>
            </p:nvSpPr>
            <p:spPr>
              <a:xfrm>
                <a:off x="1067483" y="3644900"/>
                <a:ext cx="1901270" cy="24929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内容占位符 4"/>
              <p:cNvSpPr txBox="1"/>
              <p:nvPr/>
            </p:nvSpPr>
            <p:spPr>
              <a:xfrm>
                <a:off x="1067481" y="4031830"/>
                <a:ext cx="2800326" cy="81439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Lorem ipsum dolor sit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amet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,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consectetuer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adipiscing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elit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. Maecenas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porttitor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congue</a:t>
                </a:r>
                <a:r>
                  <a:rPr lang="en-US" altLang="zh-CN" sz="14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massa</a:t>
                </a:r>
                <a:endParaRPr lang="en-US" altLang="zh-CN" sz="1400" b="0" spc="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848701" y="2293177"/>
              <a:ext cx="2800326" cy="1201320"/>
              <a:chOff x="1067481" y="3644900"/>
              <a:chExt cx="2800326" cy="1201320"/>
            </a:xfrm>
          </p:grpSpPr>
          <p:sp>
            <p:nvSpPr>
              <p:cNvPr id="15" name="内容占位符 4"/>
              <p:cNvSpPr txBox="1"/>
              <p:nvPr/>
            </p:nvSpPr>
            <p:spPr>
              <a:xfrm>
                <a:off x="1067483" y="3644900"/>
                <a:ext cx="1901270" cy="24929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/>
                  <a:t>标题文本预设</a:t>
                </a:r>
                <a:endParaRPr lang="zh-CN" altLang="en-US" sz="1800" dirty="0"/>
              </a:p>
            </p:txBody>
          </p:sp>
          <p:sp>
            <p:nvSpPr>
              <p:cNvPr id="16" name="内容占位符 4"/>
              <p:cNvSpPr txBox="1"/>
              <p:nvPr/>
            </p:nvSpPr>
            <p:spPr>
              <a:xfrm>
                <a:off x="1067481" y="4031830"/>
                <a:ext cx="2800326" cy="81439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400" b="0" spc="0" dirty="0">
                    <a:latin typeface="+mn-ea"/>
                    <a:ea typeface="+mn-ea"/>
                  </a:rPr>
                  <a:t>Lorem ipsum dolor sit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amet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,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consectetuer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adipiscing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elit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. Maecenas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porttitor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congue</a:t>
                </a:r>
                <a:r>
                  <a:rPr lang="en-US" altLang="zh-CN" sz="1400" b="0" spc="0" dirty="0">
                    <a:latin typeface="+mn-ea"/>
                    <a:ea typeface="+mn-ea"/>
                  </a:rPr>
                  <a:t> </a:t>
                </a:r>
                <a:r>
                  <a:rPr lang="en-US" altLang="zh-CN" sz="1400" b="0" spc="0" dirty="0" err="1">
                    <a:latin typeface="+mn-ea"/>
                    <a:ea typeface="+mn-ea"/>
                  </a:rPr>
                  <a:t>massa</a:t>
                </a:r>
                <a:endParaRPr lang="en-US" altLang="zh-CN" sz="1400" b="0" spc="0" dirty="0"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550468" y="-1042377"/>
            <a:ext cx="10120341" cy="9409215"/>
            <a:chOff x="3550468" y="-1042377"/>
            <a:chExt cx="10120341" cy="9409215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7324352" y="-497711"/>
              <a:ext cx="1680753" cy="886454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617514" y="-1042377"/>
              <a:ext cx="3191206" cy="87233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550468" y="-906116"/>
              <a:ext cx="10072935" cy="55800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flipH="1">
              <a:off x="6146391" y="488315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7867272" y="51575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8492000" y="18047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rot="3683068" flipV="1">
              <a:off x="8051622" y="1622420"/>
              <a:ext cx="5477506" cy="5760868"/>
            </a:xfrm>
            <a:custGeom>
              <a:avLst/>
              <a:gdLst>
                <a:gd name="connsiteX0" fmla="*/ 385640 w 5477506"/>
                <a:gd name="connsiteY0" fmla="*/ 5760868 h 5760868"/>
                <a:gd name="connsiteX1" fmla="*/ 385645 w 5477506"/>
                <a:gd name="connsiteY1" fmla="*/ 5760868 h 5760868"/>
                <a:gd name="connsiteX2" fmla="*/ 5477506 w 5477506"/>
                <a:gd name="connsiteY2" fmla="*/ 2982904 h 5760868"/>
                <a:gd name="connsiteX3" fmla="*/ 4650914 w 5477506"/>
                <a:gd name="connsiteY3" fmla="*/ 1467805 h 5760868"/>
                <a:gd name="connsiteX4" fmla="*/ 0 w 5477506"/>
                <a:gd name="connsiteY4" fmla="*/ 0 h 576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7506" h="5760868">
                  <a:moveTo>
                    <a:pt x="385640" y="5760868"/>
                  </a:moveTo>
                  <a:lnTo>
                    <a:pt x="385645" y="5760868"/>
                  </a:lnTo>
                  <a:lnTo>
                    <a:pt x="5477506" y="2982904"/>
                  </a:lnTo>
                  <a:lnTo>
                    <a:pt x="4650914" y="1467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图形 9"/>
          <p:cNvGrpSpPr/>
          <p:nvPr/>
        </p:nvGrpSpPr>
        <p:grpSpPr>
          <a:xfrm>
            <a:off x="9076967" y="787400"/>
            <a:ext cx="2517009" cy="342005"/>
            <a:chOff x="608429" y="444732"/>
            <a:chExt cx="2517009" cy="342005"/>
          </a:xfrm>
          <a:solidFill>
            <a:srgbClr val="C1A57B"/>
          </a:solidFill>
        </p:grpSpPr>
        <p:sp>
          <p:nvSpPr>
            <p:cNvPr id="12" name="任意多边形: 形状 11"/>
            <p:cNvSpPr/>
            <p:nvPr/>
          </p:nvSpPr>
          <p:spPr>
            <a:xfrm>
              <a:off x="608429" y="444732"/>
              <a:ext cx="833879" cy="342005"/>
            </a:xfrm>
            <a:custGeom>
              <a:avLst/>
              <a:gdLst>
                <a:gd name="connsiteX0" fmla="*/ 660245 w 833879"/>
                <a:gd name="connsiteY0" fmla="*/ 188519 h 342005"/>
                <a:gd name="connsiteX1" fmla="*/ 597611 w 833879"/>
                <a:gd name="connsiteY1" fmla="*/ 251521 h 342005"/>
                <a:gd name="connsiteX2" fmla="*/ 598657 w 833879"/>
                <a:gd name="connsiteY2" fmla="*/ 263045 h 342005"/>
                <a:gd name="connsiteX3" fmla="*/ 700947 w 833879"/>
                <a:gd name="connsiteY3" fmla="*/ 203636 h 342005"/>
                <a:gd name="connsiteX4" fmla="*/ 660245 w 833879"/>
                <a:gd name="connsiteY4" fmla="*/ 188519 h 342005"/>
                <a:gd name="connsiteX5" fmla="*/ 372141 w 833879"/>
                <a:gd name="connsiteY5" fmla="*/ 188519 h 342005"/>
                <a:gd name="connsiteX6" fmla="*/ 309512 w 833879"/>
                <a:gd name="connsiteY6" fmla="*/ 251521 h 342005"/>
                <a:gd name="connsiteX7" fmla="*/ 372141 w 833879"/>
                <a:gd name="connsiteY7" fmla="*/ 314523 h 342005"/>
                <a:gd name="connsiteX8" fmla="*/ 434774 w 833879"/>
                <a:gd name="connsiteY8" fmla="*/ 251521 h 342005"/>
                <a:gd name="connsiteX9" fmla="*/ 372141 w 833879"/>
                <a:gd name="connsiteY9" fmla="*/ 188519 h 342005"/>
                <a:gd name="connsiteX10" fmla="*/ 660245 w 833879"/>
                <a:gd name="connsiteY10" fmla="*/ 166918 h 342005"/>
                <a:gd name="connsiteX11" fmla="*/ 733426 w 833879"/>
                <a:gd name="connsiteY11" fmla="*/ 209800 h 342005"/>
                <a:gd name="connsiteX12" fmla="*/ 714808 w 833879"/>
                <a:gd name="connsiteY12" fmla="*/ 220567 h 342005"/>
                <a:gd name="connsiteX13" fmla="*/ 714789 w 833879"/>
                <a:gd name="connsiteY13" fmla="*/ 220540 h 342005"/>
                <a:gd name="connsiteX14" fmla="*/ 606296 w 833879"/>
                <a:gd name="connsiteY14" fmla="*/ 283550 h 342005"/>
                <a:gd name="connsiteX15" fmla="*/ 660245 w 833879"/>
                <a:gd name="connsiteY15" fmla="*/ 314523 h 342005"/>
                <a:gd name="connsiteX16" fmla="*/ 722874 w 833879"/>
                <a:gd name="connsiteY16" fmla="*/ 251521 h 342005"/>
                <a:gd name="connsiteX17" fmla="*/ 721906 w 833879"/>
                <a:gd name="connsiteY17" fmla="*/ 240411 h 342005"/>
                <a:gd name="connsiteX18" fmla="*/ 743041 w 833879"/>
                <a:gd name="connsiteY18" fmla="*/ 236561 h 342005"/>
                <a:gd name="connsiteX19" fmla="*/ 744347 w 833879"/>
                <a:gd name="connsiteY19" fmla="*/ 251521 h 342005"/>
                <a:gd name="connsiteX20" fmla="*/ 660245 w 833879"/>
                <a:gd name="connsiteY20" fmla="*/ 336123 h 342005"/>
                <a:gd name="connsiteX21" fmla="*/ 576138 w 833879"/>
                <a:gd name="connsiteY21" fmla="*/ 251521 h 342005"/>
                <a:gd name="connsiteX22" fmla="*/ 660245 w 833879"/>
                <a:gd name="connsiteY22" fmla="*/ 166918 h 342005"/>
                <a:gd name="connsiteX23" fmla="*/ 372141 w 833879"/>
                <a:gd name="connsiteY23" fmla="*/ 166918 h 342005"/>
                <a:gd name="connsiteX24" fmla="*/ 449638 w 833879"/>
                <a:gd name="connsiteY24" fmla="*/ 218592 h 342005"/>
                <a:gd name="connsiteX25" fmla="*/ 450879 w 833879"/>
                <a:gd name="connsiteY25" fmla="*/ 224771 h 342005"/>
                <a:gd name="connsiteX26" fmla="*/ 452121 w 833879"/>
                <a:gd name="connsiteY26" fmla="*/ 218592 h 342005"/>
                <a:gd name="connsiteX27" fmla="*/ 529614 w 833879"/>
                <a:gd name="connsiteY27" fmla="*/ 166918 h 342005"/>
                <a:gd name="connsiteX28" fmla="*/ 587248 w 833879"/>
                <a:gd name="connsiteY28" fmla="*/ 189906 h 342005"/>
                <a:gd name="connsiteX29" fmla="*/ 572057 w 833879"/>
                <a:gd name="connsiteY29" fmla="*/ 205188 h 342005"/>
                <a:gd name="connsiteX30" fmla="*/ 529614 w 833879"/>
                <a:gd name="connsiteY30" fmla="*/ 188519 h 342005"/>
                <a:gd name="connsiteX31" fmla="*/ 466984 w 833879"/>
                <a:gd name="connsiteY31" fmla="*/ 251521 h 342005"/>
                <a:gd name="connsiteX32" fmla="*/ 529614 w 833879"/>
                <a:gd name="connsiteY32" fmla="*/ 314523 h 342005"/>
                <a:gd name="connsiteX33" fmla="*/ 572937 w 833879"/>
                <a:gd name="connsiteY33" fmla="*/ 297015 h 342005"/>
                <a:gd name="connsiteX34" fmla="*/ 588127 w 833879"/>
                <a:gd name="connsiteY34" fmla="*/ 312294 h 342005"/>
                <a:gd name="connsiteX35" fmla="*/ 529614 w 833879"/>
                <a:gd name="connsiteY35" fmla="*/ 336123 h 342005"/>
                <a:gd name="connsiteX36" fmla="*/ 452121 w 833879"/>
                <a:gd name="connsiteY36" fmla="*/ 284449 h 342005"/>
                <a:gd name="connsiteX37" fmla="*/ 450879 w 833879"/>
                <a:gd name="connsiteY37" fmla="*/ 278270 h 342005"/>
                <a:gd name="connsiteX38" fmla="*/ 449638 w 833879"/>
                <a:gd name="connsiteY38" fmla="*/ 284449 h 342005"/>
                <a:gd name="connsiteX39" fmla="*/ 372141 w 833879"/>
                <a:gd name="connsiteY39" fmla="*/ 336123 h 342005"/>
                <a:gd name="connsiteX40" fmla="*/ 288039 w 833879"/>
                <a:gd name="connsiteY40" fmla="*/ 251521 h 342005"/>
                <a:gd name="connsiteX41" fmla="*/ 372141 w 833879"/>
                <a:gd name="connsiteY41" fmla="*/ 166918 h 342005"/>
                <a:gd name="connsiteX42" fmla="*/ 236146 w 833879"/>
                <a:gd name="connsiteY42" fmla="*/ 163318 h 342005"/>
                <a:gd name="connsiteX43" fmla="*/ 149557 w 833879"/>
                <a:gd name="connsiteY43" fmla="*/ 215491 h 342005"/>
                <a:gd name="connsiteX44" fmla="*/ 103727 w 833879"/>
                <a:gd name="connsiteY44" fmla="*/ 305523 h 342005"/>
                <a:gd name="connsiteX45" fmla="*/ 192361 w 833879"/>
                <a:gd name="connsiteY45" fmla="*/ 256643 h 342005"/>
                <a:gd name="connsiteX46" fmla="*/ 236146 w 833879"/>
                <a:gd name="connsiteY46" fmla="*/ 163318 h 342005"/>
                <a:gd name="connsiteX47" fmla="*/ 833818 w 833879"/>
                <a:gd name="connsiteY47" fmla="*/ 161519 h 342005"/>
                <a:gd name="connsiteX48" fmla="*/ 833818 w 833879"/>
                <a:gd name="connsiteY48" fmla="*/ 183119 h 342005"/>
                <a:gd name="connsiteX49" fmla="*/ 771189 w 833879"/>
                <a:gd name="connsiteY49" fmla="*/ 246122 h 342005"/>
                <a:gd name="connsiteX50" fmla="*/ 771189 w 833879"/>
                <a:gd name="connsiteY50" fmla="*/ 336123 h 342005"/>
                <a:gd name="connsiteX51" fmla="*/ 749716 w 833879"/>
                <a:gd name="connsiteY51" fmla="*/ 336123 h 342005"/>
                <a:gd name="connsiteX52" fmla="*/ 749716 w 833879"/>
                <a:gd name="connsiteY52" fmla="*/ 246122 h 342005"/>
                <a:gd name="connsiteX53" fmla="*/ 833818 w 833879"/>
                <a:gd name="connsiteY53" fmla="*/ 161519 h 342005"/>
                <a:gd name="connsiteX54" fmla="*/ 77726 w 833879"/>
                <a:gd name="connsiteY54" fmla="*/ 107517 h 342005"/>
                <a:gd name="connsiteX55" fmla="*/ 41492 w 833879"/>
                <a:gd name="connsiteY55" fmla="*/ 215572 h 342005"/>
                <a:gd name="connsiteX56" fmla="*/ 86061 w 833879"/>
                <a:gd name="connsiteY56" fmla="*/ 305523 h 342005"/>
                <a:gd name="connsiteX57" fmla="*/ 102737 w 833879"/>
                <a:gd name="connsiteY57" fmla="*/ 261908 h 342005"/>
                <a:gd name="connsiteX58" fmla="*/ 100714 w 833879"/>
                <a:gd name="connsiteY58" fmla="*/ 220728 h 342005"/>
                <a:gd name="connsiteX59" fmla="*/ 77726 w 833879"/>
                <a:gd name="connsiteY59" fmla="*/ 107517 h 342005"/>
                <a:gd name="connsiteX60" fmla="*/ 130733 w 833879"/>
                <a:gd name="connsiteY60" fmla="*/ 35515 h 342005"/>
                <a:gd name="connsiteX61" fmla="*/ 95274 w 833879"/>
                <a:gd name="connsiteY61" fmla="*/ 126381 h 342005"/>
                <a:gd name="connsiteX62" fmla="*/ 118400 w 833879"/>
                <a:gd name="connsiteY62" fmla="*/ 224521 h 342005"/>
                <a:gd name="connsiteX63" fmla="*/ 154806 w 833879"/>
                <a:gd name="connsiteY63" fmla="*/ 132410 h 342005"/>
                <a:gd name="connsiteX64" fmla="*/ 130733 w 833879"/>
                <a:gd name="connsiteY64" fmla="*/ 35515 h 342005"/>
                <a:gd name="connsiteX65" fmla="*/ -61 w 833879"/>
                <a:gd name="connsiteY65" fmla="*/ -484 h 342005"/>
                <a:gd name="connsiteX66" fmla="*/ 118042 w 833879"/>
                <a:gd name="connsiteY66" fmla="*/ -484 h 342005"/>
                <a:gd name="connsiteX67" fmla="*/ 288039 w 833879"/>
                <a:gd name="connsiteY67" fmla="*/ 170519 h 342005"/>
                <a:gd name="connsiteX68" fmla="*/ 118042 w 833879"/>
                <a:gd name="connsiteY68" fmla="*/ 341522 h 342005"/>
                <a:gd name="connsiteX69" fmla="*/ -61 w 833879"/>
                <a:gd name="connsiteY69" fmla="*/ 341522 h 3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833879" h="342005">
                  <a:moveTo>
                    <a:pt x="660245" y="188519"/>
                  </a:moveTo>
                  <a:cubicBezTo>
                    <a:pt x="625656" y="188519"/>
                    <a:pt x="597611" y="216724"/>
                    <a:pt x="597611" y="251521"/>
                  </a:cubicBezTo>
                  <a:cubicBezTo>
                    <a:pt x="597611" y="255456"/>
                    <a:pt x="597969" y="259306"/>
                    <a:pt x="598657" y="263045"/>
                  </a:cubicBezTo>
                  <a:lnTo>
                    <a:pt x="700947" y="203636"/>
                  </a:lnTo>
                  <a:cubicBezTo>
                    <a:pt x="689615" y="193860"/>
                    <a:pt x="675174" y="188495"/>
                    <a:pt x="660245" y="188519"/>
                  </a:cubicBezTo>
                  <a:close/>
                  <a:moveTo>
                    <a:pt x="372141" y="188519"/>
                  </a:moveTo>
                  <a:cubicBezTo>
                    <a:pt x="337553" y="188519"/>
                    <a:pt x="309512" y="216724"/>
                    <a:pt x="309512" y="251521"/>
                  </a:cubicBezTo>
                  <a:cubicBezTo>
                    <a:pt x="309512" y="286317"/>
                    <a:pt x="337553" y="314523"/>
                    <a:pt x="372141" y="314523"/>
                  </a:cubicBezTo>
                  <a:cubicBezTo>
                    <a:pt x="406734" y="314523"/>
                    <a:pt x="434774" y="286317"/>
                    <a:pt x="434774" y="251521"/>
                  </a:cubicBezTo>
                  <a:cubicBezTo>
                    <a:pt x="434774" y="216724"/>
                    <a:pt x="406734" y="188519"/>
                    <a:pt x="372141" y="188519"/>
                  </a:cubicBezTo>
                  <a:close/>
                  <a:moveTo>
                    <a:pt x="660245" y="166918"/>
                  </a:moveTo>
                  <a:cubicBezTo>
                    <a:pt x="691613" y="166918"/>
                    <a:pt x="718970" y="184195"/>
                    <a:pt x="733426" y="209800"/>
                  </a:cubicBezTo>
                  <a:lnTo>
                    <a:pt x="714808" y="220567"/>
                  </a:lnTo>
                  <a:lnTo>
                    <a:pt x="714789" y="220540"/>
                  </a:lnTo>
                  <a:lnTo>
                    <a:pt x="606296" y="283550"/>
                  </a:lnTo>
                  <a:cubicBezTo>
                    <a:pt x="617202" y="302087"/>
                    <a:pt x="637280" y="314523"/>
                    <a:pt x="660245" y="314523"/>
                  </a:cubicBezTo>
                  <a:cubicBezTo>
                    <a:pt x="694833" y="314523"/>
                    <a:pt x="722874" y="286317"/>
                    <a:pt x="722874" y="251521"/>
                  </a:cubicBezTo>
                  <a:cubicBezTo>
                    <a:pt x="722874" y="247728"/>
                    <a:pt x="722540" y="244020"/>
                    <a:pt x="721906" y="240411"/>
                  </a:cubicBezTo>
                  <a:lnTo>
                    <a:pt x="743041" y="236561"/>
                  </a:lnTo>
                  <a:cubicBezTo>
                    <a:pt x="743894" y="241414"/>
                    <a:pt x="744347" y="246417"/>
                    <a:pt x="744347" y="251521"/>
                  </a:cubicBezTo>
                  <a:cubicBezTo>
                    <a:pt x="744347" y="298245"/>
                    <a:pt x="706692" y="336123"/>
                    <a:pt x="660245" y="336123"/>
                  </a:cubicBezTo>
                  <a:cubicBezTo>
                    <a:pt x="613793" y="336123"/>
                    <a:pt x="576138" y="298245"/>
                    <a:pt x="576138" y="251521"/>
                  </a:cubicBezTo>
                  <a:cubicBezTo>
                    <a:pt x="576138" y="204796"/>
                    <a:pt x="613793" y="166918"/>
                    <a:pt x="660245" y="166918"/>
                  </a:cubicBezTo>
                  <a:close/>
                  <a:moveTo>
                    <a:pt x="372141" y="166918"/>
                  </a:moveTo>
                  <a:cubicBezTo>
                    <a:pt x="406980" y="166918"/>
                    <a:pt x="436873" y="188226"/>
                    <a:pt x="449638" y="218592"/>
                  </a:cubicBezTo>
                  <a:lnTo>
                    <a:pt x="450879" y="224771"/>
                  </a:lnTo>
                  <a:lnTo>
                    <a:pt x="452121" y="218592"/>
                  </a:lnTo>
                  <a:cubicBezTo>
                    <a:pt x="464886" y="188226"/>
                    <a:pt x="494779" y="166918"/>
                    <a:pt x="529614" y="166918"/>
                  </a:cubicBezTo>
                  <a:cubicBezTo>
                    <a:pt x="551917" y="166918"/>
                    <a:pt x="572195" y="175653"/>
                    <a:pt x="587248" y="189906"/>
                  </a:cubicBezTo>
                  <a:lnTo>
                    <a:pt x="572057" y="205188"/>
                  </a:lnTo>
                  <a:cubicBezTo>
                    <a:pt x="560502" y="194452"/>
                    <a:pt x="545346" y="188495"/>
                    <a:pt x="529614" y="188519"/>
                  </a:cubicBezTo>
                  <a:cubicBezTo>
                    <a:pt x="495025" y="188519"/>
                    <a:pt x="466984" y="216724"/>
                    <a:pt x="466984" y="251521"/>
                  </a:cubicBezTo>
                  <a:cubicBezTo>
                    <a:pt x="466984" y="286317"/>
                    <a:pt x="495025" y="314523"/>
                    <a:pt x="529614" y="314523"/>
                  </a:cubicBezTo>
                  <a:cubicBezTo>
                    <a:pt x="546422" y="314523"/>
                    <a:pt x="561689" y="307859"/>
                    <a:pt x="572937" y="297015"/>
                  </a:cubicBezTo>
                  <a:lnTo>
                    <a:pt x="588127" y="312294"/>
                  </a:lnTo>
                  <a:cubicBezTo>
                    <a:pt x="572987" y="327042"/>
                    <a:pt x="552351" y="336123"/>
                    <a:pt x="529614" y="336123"/>
                  </a:cubicBezTo>
                  <a:cubicBezTo>
                    <a:pt x="494779" y="336123"/>
                    <a:pt x="464886" y="314815"/>
                    <a:pt x="452121" y="284449"/>
                  </a:cubicBezTo>
                  <a:lnTo>
                    <a:pt x="450879" y="278270"/>
                  </a:lnTo>
                  <a:lnTo>
                    <a:pt x="449638" y="284449"/>
                  </a:lnTo>
                  <a:cubicBezTo>
                    <a:pt x="436873" y="314815"/>
                    <a:pt x="406980" y="336123"/>
                    <a:pt x="372141" y="336123"/>
                  </a:cubicBezTo>
                  <a:cubicBezTo>
                    <a:pt x="325694" y="336123"/>
                    <a:pt x="288039" y="298245"/>
                    <a:pt x="288039" y="251521"/>
                  </a:cubicBezTo>
                  <a:cubicBezTo>
                    <a:pt x="288039" y="204796"/>
                    <a:pt x="325694" y="166918"/>
                    <a:pt x="372141" y="166918"/>
                  </a:cubicBezTo>
                  <a:close/>
                  <a:moveTo>
                    <a:pt x="236146" y="163318"/>
                  </a:moveTo>
                  <a:cubicBezTo>
                    <a:pt x="236146" y="163318"/>
                    <a:pt x="193876" y="173831"/>
                    <a:pt x="149557" y="215491"/>
                  </a:cubicBezTo>
                  <a:cubicBezTo>
                    <a:pt x="105239" y="257147"/>
                    <a:pt x="103727" y="305523"/>
                    <a:pt x="103727" y="305523"/>
                  </a:cubicBezTo>
                  <a:cubicBezTo>
                    <a:pt x="103727" y="305523"/>
                    <a:pt x="154491" y="298502"/>
                    <a:pt x="192361" y="256643"/>
                  </a:cubicBezTo>
                  <a:cubicBezTo>
                    <a:pt x="230236" y="214788"/>
                    <a:pt x="236146" y="163318"/>
                    <a:pt x="236146" y="163318"/>
                  </a:cubicBezTo>
                  <a:close/>
                  <a:moveTo>
                    <a:pt x="833818" y="161519"/>
                  </a:moveTo>
                  <a:lnTo>
                    <a:pt x="833818" y="183119"/>
                  </a:lnTo>
                  <a:cubicBezTo>
                    <a:pt x="799230" y="183119"/>
                    <a:pt x="771189" y="211325"/>
                    <a:pt x="771189" y="246122"/>
                  </a:cubicBezTo>
                  <a:lnTo>
                    <a:pt x="771189" y="336123"/>
                  </a:lnTo>
                  <a:lnTo>
                    <a:pt x="749716" y="336123"/>
                  </a:lnTo>
                  <a:lnTo>
                    <a:pt x="749716" y="246122"/>
                  </a:lnTo>
                  <a:cubicBezTo>
                    <a:pt x="749716" y="199397"/>
                    <a:pt x="787371" y="161519"/>
                    <a:pt x="833818" y="161519"/>
                  </a:cubicBezTo>
                  <a:close/>
                  <a:moveTo>
                    <a:pt x="77726" y="107517"/>
                  </a:moveTo>
                  <a:cubicBezTo>
                    <a:pt x="77726" y="107517"/>
                    <a:pt x="36658" y="158061"/>
                    <a:pt x="41492" y="215572"/>
                  </a:cubicBezTo>
                  <a:cubicBezTo>
                    <a:pt x="45047" y="257888"/>
                    <a:pt x="86061" y="305523"/>
                    <a:pt x="86061" y="305523"/>
                  </a:cubicBezTo>
                  <a:cubicBezTo>
                    <a:pt x="86061" y="305523"/>
                    <a:pt x="97925" y="284830"/>
                    <a:pt x="102737" y="261908"/>
                  </a:cubicBezTo>
                  <a:cubicBezTo>
                    <a:pt x="107547" y="238978"/>
                    <a:pt x="105622" y="230839"/>
                    <a:pt x="100714" y="220728"/>
                  </a:cubicBezTo>
                  <a:cubicBezTo>
                    <a:pt x="88508" y="195589"/>
                    <a:pt x="75244" y="186428"/>
                    <a:pt x="77726" y="107517"/>
                  </a:cubicBezTo>
                  <a:close/>
                  <a:moveTo>
                    <a:pt x="130733" y="35515"/>
                  </a:moveTo>
                  <a:cubicBezTo>
                    <a:pt x="130733" y="35515"/>
                    <a:pt x="99768" y="74465"/>
                    <a:pt x="95274" y="126381"/>
                  </a:cubicBezTo>
                  <a:cubicBezTo>
                    <a:pt x="90778" y="178297"/>
                    <a:pt x="118400" y="224521"/>
                    <a:pt x="118400" y="224521"/>
                  </a:cubicBezTo>
                  <a:cubicBezTo>
                    <a:pt x="118400" y="224521"/>
                    <a:pt x="148850" y="190636"/>
                    <a:pt x="154806" y="132410"/>
                  </a:cubicBezTo>
                  <a:cubicBezTo>
                    <a:pt x="160908" y="72709"/>
                    <a:pt x="130733" y="35515"/>
                    <a:pt x="130733" y="35515"/>
                  </a:cubicBezTo>
                  <a:close/>
                  <a:moveTo>
                    <a:pt x="-61" y="-484"/>
                  </a:moveTo>
                  <a:lnTo>
                    <a:pt x="118042" y="-484"/>
                  </a:lnTo>
                  <a:cubicBezTo>
                    <a:pt x="211929" y="-484"/>
                    <a:pt x="288039" y="76075"/>
                    <a:pt x="288039" y="170519"/>
                  </a:cubicBezTo>
                  <a:cubicBezTo>
                    <a:pt x="288039" y="264963"/>
                    <a:pt x="211929" y="341522"/>
                    <a:pt x="118042" y="341522"/>
                  </a:cubicBezTo>
                  <a:lnTo>
                    <a:pt x="-61" y="341522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104145" y="467788"/>
              <a:ext cx="326634" cy="111440"/>
            </a:xfrm>
            <a:custGeom>
              <a:avLst/>
              <a:gdLst>
                <a:gd name="connsiteX0" fmla="*/ 174984 w 326634"/>
                <a:gd name="connsiteY0" fmla="*/ 30250 h 111440"/>
                <a:gd name="connsiteX1" fmla="*/ 174984 w 326634"/>
                <a:gd name="connsiteY1" fmla="*/ 23076 h 111440"/>
                <a:gd name="connsiteX2" fmla="*/ 135750 w 326634"/>
                <a:gd name="connsiteY2" fmla="*/ 23076 h 111440"/>
                <a:gd name="connsiteX3" fmla="*/ 135750 w 326634"/>
                <a:gd name="connsiteY3" fmla="*/ 14111 h 111440"/>
                <a:gd name="connsiteX4" fmla="*/ 174984 w 326634"/>
                <a:gd name="connsiteY4" fmla="*/ 14111 h 111440"/>
                <a:gd name="connsiteX5" fmla="*/ 174984 w 326634"/>
                <a:gd name="connsiteY5" fmla="*/ -238 h 111440"/>
                <a:gd name="connsiteX6" fmla="*/ 183904 w 326634"/>
                <a:gd name="connsiteY6" fmla="*/ -238 h 111440"/>
                <a:gd name="connsiteX7" fmla="*/ 183904 w 326634"/>
                <a:gd name="connsiteY7" fmla="*/ 14111 h 111440"/>
                <a:gd name="connsiteX8" fmla="*/ 223138 w 326634"/>
                <a:gd name="connsiteY8" fmla="*/ 14111 h 111440"/>
                <a:gd name="connsiteX9" fmla="*/ 223138 w 326634"/>
                <a:gd name="connsiteY9" fmla="*/ 23076 h 111440"/>
                <a:gd name="connsiteX10" fmla="*/ 183904 w 326634"/>
                <a:gd name="connsiteY10" fmla="*/ 23076 h 111440"/>
                <a:gd name="connsiteX11" fmla="*/ 183904 w 326634"/>
                <a:gd name="connsiteY11" fmla="*/ 30250 h 111440"/>
                <a:gd name="connsiteX12" fmla="*/ 208870 w 326634"/>
                <a:gd name="connsiteY12" fmla="*/ 30250 h 111440"/>
                <a:gd name="connsiteX13" fmla="*/ 208870 w 326634"/>
                <a:gd name="connsiteY13" fmla="*/ 39219 h 111440"/>
                <a:gd name="connsiteX14" fmla="*/ 150018 w 326634"/>
                <a:gd name="connsiteY14" fmla="*/ 39219 h 111440"/>
                <a:gd name="connsiteX15" fmla="*/ 150018 w 326634"/>
                <a:gd name="connsiteY15" fmla="*/ 30250 h 111440"/>
                <a:gd name="connsiteX16" fmla="*/ 174984 w 326634"/>
                <a:gd name="connsiteY16" fmla="*/ 30250 h 111440"/>
                <a:gd name="connsiteX17" fmla="*/ 142886 w 326634"/>
                <a:gd name="connsiteY17" fmla="*/ 44599 h 111440"/>
                <a:gd name="connsiteX18" fmla="*/ 224921 w 326634"/>
                <a:gd name="connsiteY18" fmla="*/ 44599 h 111440"/>
                <a:gd name="connsiteX19" fmla="*/ 224921 w 326634"/>
                <a:gd name="connsiteY19" fmla="*/ 58944 h 111440"/>
                <a:gd name="connsiteX20" fmla="*/ 216002 w 326634"/>
                <a:gd name="connsiteY20" fmla="*/ 58944 h 111440"/>
                <a:gd name="connsiteX21" fmla="*/ 216002 w 326634"/>
                <a:gd name="connsiteY21" fmla="*/ 53564 h 111440"/>
                <a:gd name="connsiteX22" fmla="*/ 142886 w 326634"/>
                <a:gd name="connsiteY22" fmla="*/ 53564 h 111440"/>
                <a:gd name="connsiteX23" fmla="*/ 142886 w 326634"/>
                <a:gd name="connsiteY23" fmla="*/ 58944 h 111440"/>
                <a:gd name="connsiteX24" fmla="*/ 133967 w 326634"/>
                <a:gd name="connsiteY24" fmla="*/ 58944 h 111440"/>
                <a:gd name="connsiteX25" fmla="*/ 133967 w 326634"/>
                <a:gd name="connsiteY25" fmla="*/ 44599 h 111440"/>
                <a:gd name="connsiteX26" fmla="*/ 142886 w 326634"/>
                <a:gd name="connsiteY26" fmla="*/ 44599 h 111440"/>
                <a:gd name="connsiteX27" fmla="*/ 162503 w 326634"/>
                <a:gd name="connsiteY27" fmla="*/ 69708 h 111440"/>
                <a:gd name="connsiteX28" fmla="*/ 162503 w 326634"/>
                <a:gd name="connsiteY28" fmla="*/ 80468 h 111440"/>
                <a:gd name="connsiteX29" fmla="*/ 133967 w 326634"/>
                <a:gd name="connsiteY29" fmla="*/ 110902 h 111440"/>
                <a:gd name="connsiteX30" fmla="*/ 133967 w 326634"/>
                <a:gd name="connsiteY30" fmla="*/ 101918 h 111440"/>
                <a:gd name="connsiteX31" fmla="*/ 153584 w 326634"/>
                <a:gd name="connsiteY31" fmla="*/ 80468 h 111440"/>
                <a:gd name="connsiteX32" fmla="*/ 153584 w 326634"/>
                <a:gd name="connsiteY32" fmla="*/ 60739 h 111440"/>
                <a:gd name="connsiteX33" fmla="*/ 205304 w 326634"/>
                <a:gd name="connsiteY33" fmla="*/ 60739 h 111440"/>
                <a:gd name="connsiteX34" fmla="*/ 205304 w 326634"/>
                <a:gd name="connsiteY34" fmla="*/ 80468 h 111440"/>
                <a:gd name="connsiteX35" fmla="*/ 224921 w 326634"/>
                <a:gd name="connsiteY35" fmla="*/ 101914 h 111440"/>
                <a:gd name="connsiteX36" fmla="*/ 224921 w 326634"/>
                <a:gd name="connsiteY36" fmla="*/ 110902 h 111440"/>
                <a:gd name="connsiteX37" fmla="*/ 196389 w 326634"/>
                <a:gd name="connsiteY37" fmla="*/ 80468 h 111440"/>
                <a:gd name="connsiteX38" fmla="*/ 196389 w 326634"/>
                <a:gd name="connsiteY38" fmla="*/ 69708 h 111440"/>
                <a:gd name="connsiteX39" fmla="*/ 162503 w 326634"/>
                <a:gd name="connsiteY39" fmla="*/ 69708 h 111440"/>
                <a:gd name="connsiteX40" fmla="*/ 269505 w 326634"/>
                <a:gd name="connsiteY40" fmla="*/ 82262 h 111440"/>
                <a:gd name="connsiteX41" fmla="*/ 240969 w 326634"/>
                <a:gd name="connsiteY41" fmla="*/ 110956 h 111440"/>
                <a:gd name="connsiteX42" fmla="*/ 240969 w 326634"/>
                <a:gd name="connsiteY42" fmla="*/ 101987 h 111440"/>
                <a:gd name="connsiteX43" fmla="*/ 260590 w 326634"/>
                <a:gd name="connsiteY43" fmla="*/ 82262 h 111440"/>
                <a:gd name="connsiteX44" fmla="*/ 260590 w 326634"/>
                <a:gd name="connsiteY44" fmla="*/ 12316 h 111440"/>
                <a:gd name="connsiteX45" fmla="*/ 269505 w 326634"/>
                <a:gd name="connsiteY45" fmla="*/ 12316 h 111440"/>
                <a:gd name="connsiteX46" fmla="*/ 269505 w 326634"/>
                <a:gd name="connsiteY46" fmla="*/ 82262 h 111440"/>
                <a:gd name="connsiteX47" fmla="*/ 298041 w 326634"/>
                <a:gd name="connsiteY47" fmla="*/ 82262 h 111440"/>
                <a:gd name="connsiteX48" fmla="*/ 298041 w 326634"/>
                <a:gd name="connsiteY48" fmla="*/ 12316 h 111440"/>
                <a:gd name="connsiteX49" fmla="*/ 306956 w 326634"/>
                <a:gd name="connsiteY49" fmla="*/ 12316 h 111440"/>
                <a:gd name="connsiteX50" fmla="*/ 306956 w 326634"/>
                <a:gd name="connsiteY50" fmla="*/ 82262 h 111440"/>
                <a:gd name="connsiteX51" fmla="*/ 326574 w 326634"/>
                <a:gd name="connsiteY51" fmla="*/ 101987 h 111440"/>
                <a:gd name="connsiteX52" fmla="*/ 326574 w 326634"/>
                <a:gd name="connsiteY52" fmla="*/ 110956 h 111440"/>
                <a:gd name="connsiteX53" fmla="*/ 298041 w 326634"/>
                <a:gd name="connsiteY53" fmla="*/ 82262 h 111440"/>
                <a:gd name="connsiteX54" fmla="*/ 21616 w 326634"/>
                <a:gd name="connsiteY54" fmla="*/ 64163 h 111440"/>
                <a:gd name="connsiteX55" fmla="*/ 7659 w 326634"/>
                <a:gd name="connsiteY55" fmla="*/ 88472 h 111440"/>
                <a:gd name="connsiteX56" fmla="*/ -61 w 326634"/>
                <a:gd name="connsiteY56" fmla="*/ 83988 h 111440"/>
                <a:gd name="connsiteX57" fmla="*/ 21616 w 326634"/>
                <a:gd name="connsiteY57" fmla="*/ 46233 h 111440"/>
                <a:gd name="connsiteX58" fmla="*/ 21616 w 326634"/>
                <a:gd name="connsiteY58" fmla="*/ 39219 h 111440"/>
                <a:gd name="connsiteX59" fmla="*/ 3782 w 326634"/>
                <a:gd name="connsiteY59" fmla="*/ 39219 h 111440"/>
                <a:gd name="connsiteX60" fmla="*/ 3782 w 326634"/>
                <a:gd name="connsiteY60" fmla="*/ 30250 h 111440"/>
                <a:gd name="connsiteX61" fmla="*/ 21616 w 326634"/>
                <a:gd name="connsiteY61" fmla="*/ 30250 h 111440"/>
                <a:gd name="connsiteX62" fmla="*/ 21616 w 326634"/>
                <a:gd name="connsiteY62" fmla="*/ 21281 h 111440"/>
                <a:gd name="connsiteX63" fmla="*/ 30531 w 326634"/>
                <a:gd name="connsiteY63" fmla="*/ 21281 h 111440"/>
                <a:gd name="connsiteX64" fmla="*/ 30531 w 326634"/>
                <a:gd name="connsiteY64" fmla="*/ 30250 h 111440"/>
                <a:gd name="connsiteX65" fmla="*/ 50149 w 326634"/>
                <a:gd name="connsiteY65" fmla="*/ 30250 h 111440"/>
                <a:gd name="connsiteX66" fmla="*/ 50149 w 326634"/>
                <a:gd name="connsiteY66" fmla="*/ 39219 h 111440"/>
                <a:gd name="connsiteX67" fmla="*/ 30531 w 326634"/>
                <a:gd name="connsiteY67" fmla="*/ 39219 h 111440"/>
                <a:gd name="connsiteX68" fmla="*/ 30531 w 326634"/>
                <a:gd name="connsiteY68" fmla="*/ 55686 h 111440"/>
                <a:gd name="connsiteX69" fmla="*/ 32068 w 326634"/>
                <a:gd name="connsiteY69" fmla="*/ 54794 h 111440"/>
                <a:gd name="connsiteX70" fmla="*/ 47228 w 326634"/>
                <a:gd name="connsiteY70" fmla="*/ 81198 h 111440"/>
                <a:gd name="connsiteX71" fmla="*/ 39504 w 326634"/>
                <a:gd name="connsiteY71" fmla="*/ 85682 h 111440"/>
                <a:gd name="connsiteX72" fmla="*/ 30531 w 326634"/>
                <a:gd name="connsiteY72" fmla="*/ 70054 h 111440"/>
                <a:gd name="connsiteX73" fmla="*/ 30531 w 326634"/>
                <a:gd name="connsiteY73" fmla="*/ 110956 h 111440"/>
                <a:gd name="connsiteX74" fmla="*/ 21616 w 326634"/>
                <a:gd name="connsiteY74" fmla="*/ 110956 h 111440"/>
                <a:gd name="connsiteX75" fmla="*/ 21616 w 326634"/>
                <a:gd name="connsiteY75" fmla="*/ 64163 h 111440"/>
                <a:gd name="connsiteX76" fmla="*/ 3167 w 326634"/>
                <a:gd name="connsiteY76" fmla="*/ 11321 h 111440"/>
                <a:gd name="connsiteX77" fmla="*/ 44511 w 326634"/>
                <a:gd name="connsiteY77" fmla="*/ 185 h 111440"/>
                <a:gd name="connsiteX78" fmla="*/ 46821 w 326634"/>
                <a:gd name="connsiteY78" fmla="*/ 8846 h 111440"/>
                <a:gd name="connsiteX79" fmla="*/ 5476 w 326634"/>
                <a:gd name="connsiteY79" fmla="*/ 19986 h 111440"/>
                <a:gd name="connsiteX80" fmla="*/ 3167 w 326634"/>
                <a:gd name="connsiteY80" fmla="*/ 11321 h 111440"/>
                <a:gd name="connsiteX81" fmla="*/ 103651 w 326634"/>
                <a:gd name="connsiteY81" fmla="*/ 101987 h 111440"/>
                <a:gd name="connsiteX82" fmla="*/ 103651 w 326634"/>
                <a:gd name="connsiteY82" fmla="*/ 85848 h 111440"/>
                <a:gd name="connsiteX83" fmla="*/ 87600 w 326634"/>
                <a:gd name="connsiteY83" fmla="*/ 85848 h 111440"/>
                <a:gd name="connsiteX84" fmla="*/ 87600 w 326634"/>
                <a:gd name="connsiteY84" fmla="*/ 76882 h 111440"/>
                <a:gd name="connsiteX85" fmla="*/ 103651 w 326634"/>
                <a:gd name="connsiteY85" fmla="*/ 76882 h 111440"/>
                <a:gd name="connsiteX86" fmla="*/ 103651 w 326634"/>
                <a:gd name="connsiteY86" fmla="*/ 60739 h 111440"/>
                <a:gd name="connsiteX87" fmla="*/ 87600 w 326634"/>
                <a:gd name="connsiteY87" fmla="*/ 60739 h 111440"/>
                <a:gd name="connsiteX88" fmla="*/ 87600 w 326634"/>
                <a:gd name="connsiteY88" fmla="*/ 51774 h 111440"/>
                <a:gd name="connsiteX89" fmla="*/ 112567 w 326634"/>
                <a:gd name="connsiteY89" fmla="*/ 51774 h 111440"/>
                <a:gd name="connsiteX90" fmla="*/ 112567 w 326634"/>
                <a:gd name="connsiteY90" fmla="*/ 110956 h 111440"/>
                <a:gd name="connsiteX91" fmla="*/ 51932 w 326634"/>
                <a:gd name="connsiteY91" fmla="*/ 110956 h 111440"/>
                <a:gd name="connsiteX92" fmla="*/ 51932 w 326634"/>
                <a:gd name="connsiteY92" fmla="*/ 51774 h 111440"/>
                <a:gd name="connsiteX93" fmla="*/ 60851 w 326634"/>
                <a:gd name="connsiteY93" fmla="*/ 51774 h 111440"/>
                <a:gd name="connsiteX94" fmla="*/ 60851 w 326634"/>
                <a:gd name="connsiteY94" fmla="*/ 51977 h 111440"/>
                <a:gd name="connsiteX95" fmla="*/ 68459 w 326634"/>
                <a:gd name="connsiteY95" fmla="*/ 47562 h 111440"/>
                <a:gd name="connsiteX96" fmla="*/ 72917 w 326634"/>
                <a:gd name="connsiteY96" fmla="*/ 55328 h 111440"/>
                <a:gd name="connsiteX97" fmla="*/ 60851 w 326634"/>
                <a:gd name="connsiteY97" fmla="*/ 62334 h 111440"/>
                <a:gd name="connsiteX98" fmla="*/ 60851 w 326634"/>
                <a:gd name="connsiteY98" fmla="*/ 76882 h 111440"/>
                <a:gd name="connsiteX99" fmla="*/ 76898 w 326634"/>
                <a:gd name="connsiteY99" fmla="*/ 76882 h 111440"/>
                <a:gd name="connsiteX100" fmla="*/ 76898 w 326634"/>
                <a:gd name="connsiteY100" fmla="*/ 85848 h 111440"/>
                <a:gd name="connsiteX101" fmla="*/ 60851 w 326634"/>
                <a:gd name="connsiteY101" fmla="*/ 85848 h 111440"/>
                <a:gd name="connsiteX102" fmla="*/ 60851 w 326634"/>
                <a:gd name="connsiteY102" fmla="*/ 101987 h 111440"/>
                <a:gd name="connsiteX103" fmla="*/ 103651 w 326634"/>
                <a:gd name="connsiteY103" fmla="*/ 101987 h 111440"/>
                <a:gd name="connsiteX104" fmla="*/ 62937 w 326634"/>
                <a:gd name="connsiteY104" fmla="*/ 23364 h 111440"/>
                <a:gd name="connsiteX105" fmla="*/ 72748 w 326634"/>
                <a:gd name="connsiteY105" fmla="*/ 40449 h 111440"/>
                <a:gd name="connsiteX106" fmla="*/ 65028 w 326634"/>
                <a:gd name="connsiteY106" fmla="*/ 44930 h 111440"/>
                <a:gd name="connsiteX107" fmla="*/ 55221 w 326634"/>
                <a:gd name="connsiteY107" fmla="*/ 27849 h 111440"/>
                <a:gd name="connsiteX108" fmla="*/ 62937 w 326634"/>
                <a:gd name="connsiteY108" fmla="*/ 23364 h 111440"/>
                <a:gd name="connsiteX109" fmla="*/ 105434 w 326634"/>
                <a:gd name="connsiteY109" fmla="*/ 23076 h 111440"/>
                <a:gd name="connsiteX110" fmla="*/ 113158 w 326634"/>
                <a:gd name="connsiteY110" fmla="*/ 27561 h 111440"/>
                <a:gd name="connsiteX111" fmla="*/ 103348 w 326634"/>
                <a:gd name="connsiteY111" fmla="*/ 44645 h 111440"/>
                <a:gd name="connsiteX112" fmla="*/ 95624 w 326634"/>
                <a:gd name="connsiteY112" fmla="*/ 40161 h 111440"/>
                <a:gd name="connsiteX113" fmla="*/ 105434 w 326634"/>
                <a:gd name="connsiteY113" fmla="*/ 23076 h 111440"/>
                <a:gd name="connsiteX114" fmla="*/ 79273 w 326634"/>
                <a:gd name="connsiteY114" fmla="*/ 21281 h 111440"/>
                <a:gd name="connsiteX115" fmla="*/ 88192 w 326634"/>
                <a:gd name="connsiteY115" fmla="*/ 36814 h 111440"/>
                <a:gd name="connsiteX116" fmla="*/ 80468 w 326634"/>
                <a:gd name="connsiteY116" fmla="*/ 41298 h 111440"/>
                <a:gd name="connsiteX117" fmla="*/ 71549 w 326634"/>
                <a:gd name="connsiteY117" fmla="*/ 25766 h 111440"/>
                <a:gd name="connsiteX118" fmla="*/ 79273 w 326634"/>
                <a:gd name="connsiteY118" fmla="*/ 21281 h 111440"/>
                <a:gd name="connsiteX119" fmla="*/ 52293 w 326634"/>
                <a:gd name="connsiteY119" fmla="*/ 11448 h 111440"/>
                <a:gd name="connsiteX120" fmla="*/ 108113 w 326634"/>
                <a:gd name="connsiteY120" fmla="*/ -484 h 111440"/>
                <a:gd name="connsiteX121" fmla="*/ 109969 w 326634"/>
                <a:gd name="connsiteY121" fmla="*/ 8285 h 111440"/>
                <a:gd name="connsiteX122" fmla="*/ 54149 w 326634"/>
                <a:gd name="connsiteY122" fmla="*/ 20217 h 111440"/>
                <a:gd name="connsiteX123" fmla="*/ 52293 w 326634"/>
                <a:gd name="connsiteY123" fmla="*/ 11448 h 11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26634" h="111440">
                  <a:moveTo>
                    <a:pt x="174984" y="30250"/>
                  </a:moveTo>
                  <a:lnTo>
                    <a:pt x="174984" y="23076"/>
                  </a:lnTo>
                  <a:lnTo>
                    <a:pt x="135750" y="23076"/>
                  </a:lnTo>
                  <a:lnTo>
                    <a:pt x="135750" y="14111"/>
                  </a:lnTo>
                  <a:lnTo>
                    <a:pt x="174984" y="14111"/>
                  </a:lnTo>
                  <a:lnTo>
                    <a:pt x="174984" y="-238"/>
                  </a:lnTo>
                  <a:lnTo>
                    <a:pt x="183904" y="-238"/>
                  </a:lnTo>
                  <a:lnTo>
                    <a:pt x="183904" y="14111"/>
                  </a:lnTo>
                  <a:lnTo>
                    <a:pt x="223138" y="14111"/>
                  </a:lnTo>
                  <a:lnTo>
                    <a:pt x="223138" y="23076"/>
                  </a:lnTo>
                  <a:lnTo>
                    <a:pt x="183904" y="23076"/>
                  </a:lnTo>
                  <a:lnTo>
                    <a:pt x="183904" y="30250"/>
                  </a:lnTo>
                  <a:lnTo>
                    <a:pt x="208870" y="30250"/>
                  </a:lnTo>
                  <a:lnTo>
                    <a:pt x="208870" y="39219"/>
                  </a:lnTo>
                  <a:lnTo>
                    <a:pt x="150018" y="39219"/>
                  </a:lnTo>
                  <a:lnTo>
                    <a:pt x="150018" y="30250"/>
                  </a:lnTo>
                  <a:lnTo>
                    <a:pt x="174984" y="30250"/>
                  </a:lnTo>
                  <a:close/>
                  <a:moveTo>
                    <a:pt x="142886" y="44599"/>
                  </a:moveTo>
                  <a:lnTo>
                    <a:pt x="224921" y="44599"/>
                  </a:lnTo>
                  <a:lnTo>
                    <a:pt x="224921" y="58944"/>
                  </a:lnTo>
                  <a:lnTo>
                    <a:pt x="216002" y="58944"/>
                  </a:lnTo>
                  <a:lnTo>
                    <a:pt x="216002" y="53564"/>
                  </a:lnTo>
                  <a:lnTo>
                    <a:pt x="142886" y="53564"/>
                  </a:lnTo>
                  <a:lnTo>
                    <a:pt x="142886" y="58944"/>
                  </a:lnTo>
                  <a:lnTo>
                    <a:pt x="133967" y="58944"/>
                  </a:lnTo>
                  <a:lnTo>
                    <a:pt x="133967" y="44599"/>
                  </a:lnTo>
                  <a:lnTo>
                    <a:pt x="142886" y="44599"/>
                  </a:lnTo>
                  <a:close/>
                  <a:moveTo>
                    <a:pt x="162503" y="69708"/>
                  </a:moveTo>
                  <a:lnTo>
                    <a:pt x="162503" y="80468"/>
                  </a:lnTo>
                  <a:cubicBezTo>
                    <a:pt x="162503" y="96703"/>
                    <a:pt x="149880" y="109976"/>
                    <a:pt x="133967" y="110902"/>
                  </a:cubicBezTo>
                  <a:lnTo>
                    <a:pt x="133967" y="101918"/>
                  </a:lnTo>
                  <a:cubicBezTo>
                    <a:pt x="144953" y="101007"/>
                    <a:pt x="153584" y="91750"/>
                    <a:pt x="153584" y="80468"/>
                  </a:cubicBezTo>
                  <a:lnTo>
                    <a:pt x="153584" y="60739"/>
                  </a:lnTo>
                  <a:lnTo>
                    <a:pt x="205304" y="60739"/>
                  </a:lnTo>
                  <a:lnTo>
                    <a:pt x="205304" y="80468"/>
                  </a:lnTo>
                  <a:cubicBezTo>
                    <a:pt x="205304" y="91746"/>
                    <a:pt x="213935" y="101003"/>
                    <a:pt x="224921" y="101914"/>
                  </a:cubicBezTo>
                  <a:lnTo>
                    <a:pt x="224921" y="110902"/>
                  </a:lnTo>
                  <a:cubicBezTo>
                    <a:pt x="209008" y="109976"/>
                    <a:pt x="196389" y="96703"/>
                    <a:pt x="196389" y="80468"/>
                  </a:cubicBezTo>
                  <a:lnTo>
                    <a:pt x="196389" y="69708"/>
                  </a:lnTo>
                  <a:lnTo>
                    <a:pt x="162503" y="69708"/>
                  </a:lnTo>
                  <a:close/>
                  <a:moveTo>
                    <a:pt x="269505" y="82262"/>
                  </a:moveTo>
                  <a:cubicBezTo>
                    <a:pt x="269505" y="98110"/>
                    <a:pt x="256732" y="110956"/>
                    <a:pt x="240969" y="110956"/>
                  </a:cubicBezTo>
                  <a:lnTo>
                    <a:pt x="240969" y="101987"/>
                  </a:lnTo>
                  <a:cubicBezTo>
                    <a:pt x="251805" y="101987"/>
                    <a:pt x="260590" y="93156"/>
                    <a:pt x="260590" y="82262"/>
                  </a:cubicBezTo>
                  <a:lnTo>
                    <a:pt x="260590" y="12316"/>
                  </a:lnTo>
                  <a:lnTo>
                    <a:pt x="269505" y="12316"/>
                  </a:lnTo>
                  <a:lnTo>
                    <a:pt x="269505" y="82262"/>
                  </a:lnTo>
                  <a:close/>
                  <a:moveTo>
                    <a:pt x="298041" y="82262"/>
                  </a:moveTo>
                  <a:lnTo>
                    <a:pt x="298041" y="12316"/>
                  </a:lnTo>
                  <a:lnTo>
                    <a:pt x="306956" y="12316"/>
                  </a:lnTo>
                  <a:lnTo>
                    <a:pt x="306956" y="82262"/>
                  </a:lnTo>
                  <a:cubicBezTo>
                    <a:pt x="306956" y="93156"/>
                    <a:pt x="315741" y="101987"/>
                    <a:pt x="326574" y="101987"/>
                  </a:cubicBezTo>
                  <a:lnTo>
                    <a:pt x="326574" y="110956"/>
                  </a:lnTo>
                  <a:cubicBezTo>
                    <a:pt x="310815" y="110956"/>
                    <a:pt x="298041" y="98110"/>
                    <a:pt x="298041" y="82262"/>
                  </a:cubicBezTo>
                  <a:close/>
                  <a:moveTo>
                    <a:pt x="21616" y="64163"/>
                  </a:moveTo>
                  <a:lnTo>
                    <a:pt x="7659" y="88472"/>
                  </a:lnTo>
                  <a:lnTo>
                    <a:pt x="-61" y="83988"/>
                  </a:lnTo>
                  <a:lnTo>
                    <a:pt x="21616" y="46233"/>
                  </a:lnTo>
                  <a:lnTo>
                    <a:pt x="21616" y="39219"/>
                  </a:lnTo>
                  <a:lnTo>
                    <a:pt x="3782" y="39219"/>
                  </a:lnTo>
                  <a:lnTo>
                    <a:pt x="3782" y="30250"/>
                  </a:lnTo>
                  <a:lnTo>
                    <a:pt x="21616" y="30250"/>
                  </a:lnTo>
                  <a:lnTo>
                    <a:pt x="21616" y="21281"/>
                  </a:lnTo>
                  <a:lnTo>
                    <a:pt x="30531" y="21281"/>
                  </a:lnTo>
                  <a:lnTo>
                    <a:pt x="30531" y="30250"/>
                  </a:lnTo>
                  <a:lnTo>
                    <a:pt x="50149" y="30250"/>
                  </a:lnTo>
                  <a:lnTo>
                    <a:pt x="50149" y="39219"/>
                  </a:lnTo>
                  <a:lnTo>
                    <a:pt x="30531" y="39219"/>
                  </a:lnTo>
                  <a:lnTo>
                    <a:pt x="30531" y="55686"/>
                  </a:lnTo>
                  <a:lnTo>
                    <a:pt x="32068" y="54794"/>
                  </a:lnTo>
                  <a:lnTo>
                    <a:pt x="47228" y="81198"/>
                  </a:lnTo>
                  <a:lnTo>
                    <a:pt x="39504" y="85682"/>
                  </a:lnTo>
                  <a:lnTo>
                    <a:pt x="30531" y="70054"/>
                  </a:lnTo>
                  <a:lnTo>
                    <a:pt x="30531" y="110956"/>
                  </a:lnTo>
                  <a:lnTo>
                    <a:pt x="21616" y="110956"/>
                  </a:lnTo>
                  <a:lnTo>
                    <a:pt x="21616" y="64163"/>
                  </a:lnTo>
                  <a:close/>
                  <a:moveTo>
                    <a:pt x="3167" y="11321"/>
                  </a:moveTo>
                  <a:lnTo>
                    <a:pt x="44511" y="185"/>
                  </a:lnTo>
                  <a:lnTo>
                    <a:pt x="46821" y="8846"/>
                  </a:lnTo>
                  <a:lnTo>
                    <a:pt x="5476" y="19986"/>
                  </a:lnTo>
                  <a:lnTo>
                    <a:pt x="3167" y="11321"/>
                  </a:lnTo>
                  <a:close/>
                  <a:moveTo>
                    <a:pt x="103651" y="101987"/>
                  </a:moveTo>
                  <a:lnTo>
                    <a:pt x="103651" y="85848"/>
                  </a:lnTo>
                  <a:lnTo>
                    <a:pt x="87600" y="85848"/>
                  </a:lnTo>
                  <a:lnTo>
                    <a:pt x="87600" y="76882"/>
                  </a:lnTo>
                  <a:lnTo>
                    <a:pt x="103651" y="76882"/>
                  </a:lnTo>
                  <a:lnTo>
                    <a:pt x="103651" y="60739"/>
                  </a:lnTo>
                  <a:lnTo>
                    <a:pt x="87600" y="60739"/>
                  </a:lnTo>
                  <a:lnTo>
                    <a:pt x="87600" y="51774"/>
                  </a:lnTo>
                  <a:lnTo>
                    <a:pt x="112567" y="51774"/>
                  </a:lnTo>
                  <a:lnTo>
                    <a:pt x="112567" y="110956"/>
                  </a:lnTo>
                  <a:lnTo>
                    <a:pt x="51932" y="110956"/>
                  </a:lnTo>
                  <a:lnTo>
                    <a:pt x="51932" y="51774"/>
                  </a:lnTo>
                  <a:lnTo>
                    <a:pt x="60851" y="51774"/>
                  </a:lnTo>
                  <a:lnTo>
                    <a:pt x="60851" y="51977"/>
                  </a:lnTo>
                  <a:lnTo>
                    <a:pt x="68459" y="47562"/>
                  </a:lnTo>
                  <a:lnTo>
                    <a:pt x="72917" y="55328"/>
                  </a:lnTo>
                  <a:lnTo>
                    <a:pt x="60851" y="62334"/>
                  </a:lnTo>
                  <a:lnTo>
                    <a:pt x="60851" y="76882"/>
                  </a:lnTo>
                  <a:lnTo>
                    <a:pt x="76898" y="76882"/>
                  </a:lnTo>
                  <a:lnTo>
                    <a:pt x="76898" y="85848"/>
                  </a:lnTo>
                  <a:lnTo>
                    <a:pt x="60851" y="85848"/>
                  </a:lnTo>
                  <a:lnTo>
                    <a:pt x="60851" y="101987"/>
                  </a:lnTo>
                  <a:lnTo>
                    <a:pt x="103651" y="101987"/>
                  </a:lnTo>
                  <a:close/>
                  <a:moveTo>
                    <a:pt x="62937" y="23364"/>
                  </a:moveTo>
                  <a:lnTo>
                    <a:pt x="72748" y="40449"/>
                  </a:lnTo>
                  <a:lnTo>
                    <a:pt x="65028" y="44930"/>
                  </a:lnTo>
                  <a:lnTo>
                    <a:pt x="55221" y="27849"/>
                  </a:lnTo>
                  <a:lnTo>
                    <a:pt x="62937" y="23364"/>
                  </a:lnTo>
                  <a:close/>
                  <a:moveTo>
                    <a:pt x="105434" y="23076"/>
                  </a:moveTo>
                  <a:lnTo>
                    <a:pt x="113158" y="27561"/>
                  </a:lnTo>
                  <a:lnTo>
                    <a:pt x="103348" y="44645"/>
                  </a:lnTo>
                  <a:lnTo>
                    <a:pt x="95624" y="40161"/>
                  </a:lnTo>
                  <a:lnTo>
                    <a:pt x="105434" y="23076"/>
                  </a:lnTo>
                  <a:close/>
                  <a:moveTo>
                    <a:pt x="79273" y="21281"/>
                  </a:moveTo>
                  <a:lnTo>
                    <a:pt x="88192" y="36814"/>
                  </a:lnTo>
                  <a:lnTo>
                    <a:pt x="80468" y="41298"/>
                  </a:lnTo>
                  <a:lnTo>
                    <a:pt x="71549" y="25766"/>
                  </a:lnTo>
                  <a:lnTo>
                    <a:pt x="79273" y="21281"/>
                  </a:lnTo>
                  <a:close/>
                  <a:moveTo>
                    <a:pt x="52293" y="11448"/>
                  </a:moveTo>
                  <a:lnTo>
                    <a:pt x="108113" y="-484"/>
                  </a:lnTo>
                  <a:lnTo>
                    <a:pt x="109969" y="8285"/>
                  </a:lnTo>
                  <a:lnTo>
                    <a:pt x="54149" y="20217"/>
                  </a:lnTo>
                  <a:lnTo>
                    <a:pt x="52293" y="11448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768944" y="448574"/>
              <a:ext cx="1356494" cy="326634"/>
            </a:xfrm>
            <a:custGeom>
              <a:avLst/>
              <a:gdLst>
                <a:gd name="connsiteX0" fmla="*/ 1337400 w 1356494"/>
                <a:gd name="connsiteY0" fmla="*/ 288242 h 326634"/>
                <a:gd name="connsiteX1" fmla="*/ 1356433 w 1356494"/>
                <a:gd name="connsiteY1" fmla="*/ 307195 h 326634"/>
                <a:gd name="connsiteX2" fmla="*/ 1337400 w 1356494"/>
                <a:gd name="connsiteY2" fmla="*/ 326151 h 326634"/>
                <a:gd name="connsiteX3" fmla="*/ 1318371 w 1356494"/>
                <a:gd name="connsiteY3" fmla="*/ 307195 h 326634"/>
                <a:gd name="connsiteX4" fmla="*/ 1337400 w 1356494"/>
                <a:gd name="connsiteY4" fmla="*/ 288242 h 326634"/>
                <a:gd name="connsiteX5" fmla="*/ 1038460 w 1356494"/>
                <a:gd name="connsiteY5" fmla="*/ 85698 h 326634"/>
                <a:gd name="connsiteX6" fmla="*/ 1031666 w 1356494"/>
                <a:gd name="connsiteY6" fmla="*/ 99174 h 326634"/>
                <a:gd name="connsiteX7" fmla="*/ 1094887 w 1356494"/>
                <a:gd name="connsiteY7" fmla="*/ 227011 h 326634"/>
                <a:gd name="connsiteX8" fmla="*/ 1107199 w 1356494"/>
                <a:gd name="connsiteY8" fmla="*/ 234359 h 326634"/>
                <a:gd name="connsiteX9" fmla="*/ 1118232 w 1356494"/>
                <a:gd name="connsiteY9" fmla="*/ 227011 h 326634"/>
                <a:gd name="connsiteX10" fmla="*/ 1173395 w 1356494"/>
                <a:gd name="connsiteY10" fmla="*/ 114288 h 326634"/>
                <a:gd name="connsiteX11" fmla="*/ 1178068 w 1356494"/>
                <a:gd name="connsiteY11" fmla="*/ 109796 h 326634"/>
                <a:gd name="connsiteX12" fmla="*/ 1211588 w 1356494"/>
                <a:gd name="connsiteY12" fmla="*/ 109796 h 326634"/>
                <a:gd name="connsiteX13" fmla="*/ 1212864 w 1356494"/>
                <a:gd name="connsiteY13" fmla="*/ 114288 h 326634"/>
                <a:gd name="connsiteX14" fmla="*/ 1174671 w 1356494"/>
                <a:gd name="connsiteY14" fmla="*/ 189836 h 326634"/>
                <a:gd name="connsiteX15" fmla="*/ 1169998 w 1356494"/>
                <a:gd name="connsiteY15" fmla="*/ 189836 h 326634"/>
                <a:gd name="connsiteX16" fmla="*/ 1157686 w 1356494"/>
                <a:gd name="connsiteY16" fmla="*/ 163287 h 326634"/>
                <a:gd name="connsiteX17" fmla="*/ 1144113 w 1356494"/>
                <a:gd name="connsiteY17" fmla="*/ 188622 h 326634"/>
                <a:gd name="connsiteX18" fmla="*/ 1144113 w 1356494"/>
                <a:gd name="connsiteY18" fmla="*/ 193114 h 326634"/>
                <a:gd name="connsiteX19" fmla="*/ 1161098 w 1356494"/>
                <a:gd name="connsiteY19" fmla="*/ 227011 h 326634"/>
                <a:gd name="connsiteX20" fmla="*/ 1183586 w 1356494"/>
                <a:gd name="connsiteY20" fmla="*/ 227822 h 326634"/>
                <a:gd name="connsiteX21" fmla="*/ 1246384 w 1356494"/>
                <a:gd name="connsiteY21" fmla="*/ 100404 h 326634"/>
                <a:gd name="connsiteX22" fmla="*/ 1247660 w 1356494"/>
                <a:gd name="connsiteY22" fmla="*/ 91827 h 326634"/>
                <a:gd name="connsiteX23" fmla="*/ 1240866 w 1356494"/>
                <a:gd name="connsiteY23" fmla="*/ 86508 h 326634"/>
                <a:gd name="connsiteX24" fmla="*/ 1163215 w 1356494"/>
                <a:gd name="connsiteY24" fmla="*/ 86508 h 326634"/>
                <a:gd name="connsiteX25" fmla="*/ 1155568 w 1356494"/>
                <a:gd name="connsiteY25" fmla="*/ 93867 h 326634"/>
                <a:gd name="connsiteX26" fmla="*/ 1109317 w 1356494"/>
                <a:gd name="connsiteY26" fmla="*/ 188622 h 326634"/>
                <a:gd name="connsiteX27" fmla="*/ 1105078 w 1356494"/>
                <a:gd name="connsiteY27" fmla="*/ 188622 h 326634"/>
                <a:gd name="connsiteX28" fmla="*/ 1067726 w 1356494"/>
                <a:gd name="connsiteY28" fmla="*/ 115102 h 326634"/>
                <a:gd name="connsiteX29" fmla="*/ 1067726 w 1356494"/>
                <a:gd name="connsiteY29" fmla="*/ 109796 h 326634"/>
                <a:gd name="connsiteX30" fmla="*/ 1099141 w 1356494"/>
                <a:gd name="connsiteY30" fmla="*/ 109796 h 326634"/>
                <a:gd name="connsiteX31" fmla="*/ 1105935 w 1356494"/>
                <a:gd name="connsiteY31" fmla="*/ 115102 h 326634"/>
                <a:gd name="connsiteX32" fmla="*/ 1121614 w 1356494"/>
                <a:gd name="connsiteY32" fmla="*/ 147362 h 326634"/>
                <a:gd name="connsiteX33" fmla="*/ 1135202 w 1356494"/>
                <a:gd name="connsiteY33" fmla="*/ 118377 h 326634"/>
                <a:gd name="connsiteX34" fmla="*/ 1122889 w 1356494"/>
                <a:gd name="connsiteY34" fmla="*/ 93045 h 326634"/>
                <a:gd name="connsiteX35" fmla="*/ 1114820 w 1356494"/>
                <a:gd name="connsiteY35" fmla="*/ 85698 h 326634"/>
                <a:gd name="connsiteX36" fmla="*/ 283277 w 1356494"/>
                <a:gd name="connsiteY36" fmla="*/ 40541 h 326634"/>
                <a:gd name="connsiteX37" fmla="*/ 290194 w 1356494"/>
                <a:gd name="connsiteY37" fmla="*/ 42470 h 326634"/>
                <a:gd name="connsiteX38" fmla="*/ 305695 w 1356494"/>
                <a:gd name="connsiteY38" fmla="*/ 66937 h 326634"/>
                <a:gd name="connsiteX39" fmla="*/ 305695 w 1356494"/>
                <a:gd name="connsiteY39" fmla="*/ 267168 h 326634"/>
                <a:gd name="connsiteX40" fmla="*/ 290393 w 1356494"/>
                <a:gd name="connsiteY40" fmla="*/ 291578 h 326634"/>
                <a:gd name="connsiteX41" fmla="*/ 264001 w 1356494"/>
                <a:gd name="connsiteY41" fmla="*/ 287489 h 326634"/>
                <a:gd name="connsiteX42" fmla="*/ 152819 w 1356494"/>
                <a:gd name="connsiteY42" fmla="*/ 188926 h 326634"/>
                <a:gd name="connsiteX43" fmla="*/ 41617 w 1356494"/>
                <a:gd name="connsiteY43" fmla="*/ 287470 h 326634"/>
                <a:gd name="connsiteX44" fmla="*/ 15213 w 1356494"/>
                <a:gd name="connsiteY44" fmla="*/ 291562 h 326634"/>
                <a:gd name="connsiteX45" fmla="*/ -58 w 1356494"/>
                <a:gd name="connsiteY45" fmla="*/ 267168 h 326634"/>
                <a:gd name="connsiteX46" fmla="*/ -58 w 1356494"/>
                <a:gd name="connsiteY46" fmla="*/ 67299 h 326634"/>
                <a:gd name="connsiteX47" fmla="*/ 15544 w 1356494"/>
                <a:gd name="connsiteY47" fmla="*/ 42736 h 326634"/>
                <a:gd name="connsiteX48" fmla="*/ 42159 w 1356494"/>
                <a:gd name="connsiteY48" fmla="*/ 47470 h 326634"/>
                <a:gd name="connsiteX49" fmla="*/ 129320 w 1356494"/>
                <a:gd name="connsiteY49" fmla="*/ 123614 h 326634"/>
                <a:gd name="connsiteX50" fmla="*/ 131030 w 1356494"/>
                <a:gd name="connsiteY50" fmla="*/ 125582 h 326634"/>
                <a:gd name="connsiteX51" fmla="*/ 107808 w 1356494"/>
                <a:gd name="connsiteY51" fmla="*/ 146571 h 326634"/>
                <a:gd name="connsiteX52" fmla="*/ 31357 w 1356494"/>
                <a:gd name="connsiteY52" fmla="*/ 80487 h 326634"/>
                <a:gd name="connsiteX53" fmla="*/ 31357 w 1356494"/>
                <a:gd name="connsiteY53" fmla="*/ 254549 h 326634"/>
                <a:gd name="connsiteX54" fmla="*/ 152819 w 1356494"/>
                <a:gd name="connsiteY54" fmla="*/ 146890 h 326634"/>
                <a:gd name="connsiteX55" fmla="*/ 274285 w 1356494"/>
                <a:gd name="connsiteY55" fmla="*/ 254549 h 326634"/>
                <a:gd name="connsiteX56" fmla="*/ 274285 w 1356494"/>
                <a:gd name="connsiteY56" fmla="*/ 79930 h 326634"/>
                <a:gd name="connsiteX57" fmla="*/ 196665 w 1356494"/>
                <a:gd name="connsiteY57" fmla="*/ 145499 h 326634"/>
                <a:gd name="connsiteX58" fmla="*/ 174795 w 1356494"/>
                <a:gd name="connsiteY58" fmla="*/ 124414 h 326634"/>
                <a:gd name="connsiteX59" fmla="*/ 175610 w 1356494"/>
                <a:gd name="connsiteY59" fmla="*/ 123495 h 326634"/>
                <a:gd name="connsiteX60" fmla="*/ 263667 w 1356494"/>
                <a:gd name="connsiteY60" fmla="*/ 46963 h 326634"/>
                <a:gd name="connsiteX61" fmla="*/ 283277 w 1356494"/>
                <a:gd name="connsiteY61" fmla="*/ 40541 h 326634"/>
                <a:gd name="connsiteX62" fmla="*/ 362507 w 1356494"/>
                <a:gd name="connsiteY62" fmla="*/ 40338 h 326634"/>
                <a:gd name="connsiteX63" fmla="*/ 541211 w 1356494"/>
                <a:gd name="connsiteY63" fmla="*/ 40338 h 326634"/>
                <a:gd name="connsiteX64" fmla="*/ 589176 w 1356494"/>
                <a:gd name="connsiteY64" fmla="*/ 61611 h 326634"/>
                <a:gd name="connsiteX65" fmla="*/ 585583 w 1356494"/>
                <a:gd name="connsiteY65" fmla="*/ 165274 h 326634"/>
                <a:gd name="connsiteX66" fmla="*/ 542302 w 1356494"/>
                <a:gd name="connsiteY66" fmla="*/ 182320 h 326634"/>
                <a:gd name="connsiteX67" fmla="*/ 541994 w 1356494"/>
                <a:gd name="connsiteY67" fmla="*/ 182320 h 326634"/>
                <a:gd name="connsiteX68" fmla="*/ 394701 w 1356494"/>
                <a:gd name="connsiteY68" fmla="*/ 181748 h 326634"/>
                <a:gd name="connsiteX69" fmla="*/ 381025 w 1356494"/>
                <a:gd name="connsiteY69" fmla="*/ 194367 h 326634"/>
                <a:gd name="connsiteX70" fmla="*/ 380675 w 1356494"/>
                <a:gd name="connsiteY70" fmla="*/ 278039 h 326634"/>
                <a:gd name="connsiteX71" fmla="*/ 364985 w 1356494"/>
                <a:gd name="connsiteY71" fmla="*/ 293776 h 326634"/>
                <a:gd name="connsiteX72" fmla="*/ 364912 w 1356494"/>
                <a:gd name="connsiteY72" fmla="*/ 293776 h 326634"/>
                <a:gd name="connsiteX73" fmla="*/ 349291 w 1356494"/>
                <a:gd name="connsiteY73" fmla="*/ 277944 h 326634"/>
                <a:gd name="connsiteX74" fmla="*/ 349676 w 1356494"/>
                <a:gd name="connsiteY74" fmla="*/ 194021 h 326634"/>
                <a:gd name="connsiteX75" fmla="*/ 394678 w 1356494"/>
                <a:gd name="connsiteY75" fmla="*/ 150222 h 326634"/>
                <a:gd name="connsiteX76" fmla="*/ 394855 w 1356494"/>
                <a:gd name="connsiteY76" fmla="*/ 150222 h 326634"/>
                <a:gd name="connsiteX77" fmla="*/ 542148 w 1356494"/>
                <a:gd name="connsiteY77" fmla="*/ 150790 h 326634"/>
                <a:gd name="connsiteX78" fmla="*/ 542271 w 1356494"/>
                <a:gd name="connsiteY78" fmla="*/ 150790 h 326634"/>
                <a:gd name="connsiteX79" fmla="*/ 563802 w 1356494"/>
                <a:gd name="connsiteY79" fmla="*/ 142567 h 326634"/>
                <a:gd name="connsiteX80" fmla="*/ 565819 w 1356494"/>
                <a:gd name="connsiteY80" fmla="*/ 82677 h 326634"/>
                <a:gd name="connsiteX81" fmla="*/ 541211 w 1356494"/>
                <a:gd name="connsiteY81" fmla="*/ 71864 h 326634"/>
                <a:gd name="connsiteX82" fmla="*/ 362507 w 1356494"/>
                <a:gd name="connsiteY82" fmla="*/ 71864 h 326634"/>
                <a:gd name="connsiteX83" fmla="*/ 347009 w 1356494"/>
                <a:gd name="connsiteY83" fmla="*/ 55770 h 326634"/>
                <a:gd name="connsiteX84" fmla="*/ 362507 w 1356494"/>
                <a:gd name="connsiteY84" fmla="*/ 40338 h 326634"/>
                <a:gd name="connsiteX85" fmla="*/ 711072 w 1356494"/>
                <a:gd name="connsiteY85" fmla="*/ 38862 h 326634"/>
                <a:gd name="connsiteX86" fmla="*/ 875873 w 1356494"/>
                <a:gd name="connsiteY86" fmla="*/ 38862 h 326634"/>
                <a:gd name="connsiteX87" fmla="*/ 891371 w 1356494"/>
                <a:gd name="connsiteY87" fmla="*/ 54959 h 326634"/>
                <a:gd name="connsiteX88" fmla="*/ 875873 w 1356494"/>
                <a:gd name="connsiteY88" fmla="*/ 70392 h 326634"/>
                <a:gd name="connsiteX89" fmla="*/ 711072 w 1356494"/>
                <a:gd name="connsiteY89" fmla="*/ 70392 h 326634"/>
                <a:gd name="connsiteX90" fmla="*/ 670285 w 1356494"/>
                <a:gd name="connsiteY90" fmla="*/ 109930 h 326634"/>
                <a:gd name="connsiteX91" fmla="*/ 681802 w 1356494"/>
                <a:gd name="connsiteY91" fmla="*/ 137464 h 326634"/>
                <a:gd name="connsiteX92" fmla="*/ 711061 w 1356494"/>
                <a:gd name="connsiteY92" fmla="*/ 149468 h 326634"/>
                <a:gd name="connsiteX93" fmla="*/ 711318 w 1356494"/>
                <a:gd name="connsiteY93" fmla="*/ 149468 h 326634"/>
                <a:gd name="connsiteX94" fmla="*/ 827854 w 1356494"/>
                <a:gd name="connsiteY94" fmla="*/ 148773 h 326634"/>
                <a:gd name="connsiteX95" fmla="*/ 828299 w 1356494"/>
                <a:gd name="connsiteY95" fmla="*/ 148773 h 326634"/>
                <a:gd name="connsiteX96" fmla="*/ 879677 w 1356494"/>
                <a:gd name="connsiteY96" fmla="*/ 169942 h 326634"/>
                <a:gd name="connsiteX97" fmla="*/ 900455 w 1356494"/>
                <a:gd name="connsiteY97" fmla="*/ 219848 h 326634"/>
                <a:gd name="connsiteX98" fmla="*/ 900455 w 1356494"/>
                <a:gd name="connsiteY98" fmla="*/ 221240 h 326634"/>
                <a:gd name="connsiteX99" fmla="*/ 828292 w 1356494"/>
                <a:gd name="connsiteY99" fmla="*/ 292285 h 326634"/>
                <a:gd name="connsiteX100" fmla="*/ 662012 w 1356494"/>
                <a:gd name="connsiteY100" fmla="*/ 292285 h 326634"/>
                <a:gd name="connsiteX101" fmla="*/ 646517 w 1356494"/>
                <a:gd name="connsiteY101" fmla="*/ 276191 h 326634"/>
                <a:gd name="connsiteX102" fmla="*/ 662012 w 1356494"/>
                <a:gd name="connsiteY102" fmla="*/ 260755 h 326634"/>
                <a:gd name="connsiteX103" fmla="*/ 828292 w 1356494"/>
                <a:gd name="connsiteY103" fmla="*/ 260755 h 326634"/>
                <a:gd name="connsiteX104" fmla="*/ 869075 w 1356494"/>
                <a:gd name="connsiteY104" fmla="*/ 221217 h 326634"/>
                <a:gd name="connsiteX105" fmla="*/ 869075 w 1356494"/>
                <a:gd name="connsiteY105" fmla="*/ 219825 h 326634"/>
                <a:gd name="connsiteX106" fmla="*/ 857558 w 1356494"/>
                <a:gd name="connsiteY106" fmla="*/ 192296 h 326634"/>
                <a:gd name="connsiteX107" fmla="*/ 828299 w 1356494"/>
                <a:gd name="connsiteY107" fmla="*/ 180295 h 326634"/>
                <a:gd name="connsiteX108" fmla="*/ 828042 w 1356494"/>
                <a:gd name="connsiteY108" fmla="*/ 180295 h 326634"/>
                <a:gd name="connsiteX109" fmla="*/ 711506 w 1356494"/>
                <a:gd name="connsiteY109" fmla="*/ 180990 h 326634"/>
                <a:gd name="connsiteX110" fmla="*/ 711061 w 1356494"/>
                <a:gd name="connsiteY110" fmla="*/ 180990 h 326634"/>
                <a:gd name="connsiteX111" fmla="*/ 659675 w 1356494"/>
                <a:gd name="connsiteY111" fmla="*/ 159821 h 326634"/>
                <a:gd name="connsiteX112" fmla="*/ 638901 w 1356494"/>
                <a:gd name="connsiteY112" fmla="*/ 109930 h 326634"/>
                <a:gd name="connsiteX113" fmla="*/ 711072 w 1356494"/>
                <a:gd name="connsiteY113" fmla="*/ 38862 h 326634"/>
                <a:gd name="connsiteX114" fmla="*/ 1139279 w 1356494"/>
                <a:gd name="connsiteY114" fmla="*/ -484 h 326634"/>
                <a:gd name="connsiteX115" fmla="*/ 1293742 w 1356494"/>
                <a:gd name="connsiteY115" fmla="*/ 153357 h 326634"/>
                <a:gd name="connsiteX116" fmla="*/ 1139279 w 1356494"/>
                <a:gd name="connsiteY116" fmla="*/ 307195 h 326634"/>
                <a:gd name="connsiteX117" fmla="*/ 984811 w 1356494"/>
                <a:gd name="connsiteY117" fmla="*/ 153357 h 326634"/>
                <a:gd name="connsiteX118" fmla="*/ 1139279 w 1356494"/>
                <a:gd name="connsiteY118" fmla="*/ -484 h 32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356494" h="326634">
                  <a:moveTo>
                    <a:pt x="1337400" y="288242"/>
                  </a:moveTo>
                  <a:cubicBezTo>
                    <a:pt x="1347914" y="288242"/>
                    <a:pt x="1356433" y="296727"/>
                    <a:pt x="1356433" y="307195"/>
                  </a:cubicBezTo>
                  <a:cubicBezTo>
                    <a:pt x="1356433" y="317666"/>
                    <a:pt x="1347914" y="326151"/>
                    <a:pt x="1337400" y="326151"/>
                  </a:cubicBezTo>
                  <a:cubicBezTo>
                    <a:pt x="1326890" y="326151"/>
                    <a:pt x="1318371" y="317666"/>
                    <a:pt x="1318371" y="307195"/>
                  </a:cubicBezTo>
                  <a:cubicBezTo>
                    <a:pt x="1318371" y="296727"/>
                    <a:pt x="1326890" y="288242"/>
                    <a:pt x="1337400" y="288242"/>
                  </a:cubicBezTo>
                  <a:close/>
                  <a:moveTo>
                    <a:pt x="1038460" y="85698"/>
                  </a:moveTo>
                  <a:cubicBezTo>
                    <a:pt x="1026570" y="90190"/>
                    <a:pt x="1031666" y="99174"/>
                    <a:pt x="1031666" y="99174"/>
                  </a:cubicBezTo>
                  <a:lnTo>
                    <a:pt x="1094887" y="227011"/>
                  </a:lnTo>
                  <a:cubicBezTo>
                    <a:pt x="1102104" y="236403"/>
                    <a:pt x="1107199" y="234359"/>
                    <a:pt x="1107199" y="234359"/>
                  </a:cubicBezTo>
                  <a:cubicBezTo>
                    <a:pt x="1113990" y="234359"/>
                    <a:pt x="1118232" y="227011"/>
                    <a:pt x="1118232" y="227011"/>
                  </a:cubicBezTo>
                  <a:lnTo>
                    <a:pt x="1173395" y="114288"/>
                  </a:lnTo>
                  <a:cubicBezTo>
                    <a:pt x="1175512" y="109796"/>
                    <a:pt x="1178068" y="109796"/>
                    <a:pt x="1178068" y="109796"/>
                  </a:cubicBezTo>
                  <a:lnTo>
                    <a:pt x="1211588" y="109796"/>
                  </a:lnTo>
                  <a:cubicBezTo>
                    <a:pt x="1214128" y="110203"/>
                    <a:pt x="1212864" y="114288"/>
                    <a:pt x="1212864" y="114288"/>
                  </a:cubicBezTo>
                  <a:lnTo>
                    <a:pt x="1174671" y="189836"/>
                  </a:lnTo>
                  <a:cubicBezTo>
                    <a:pt x="1172972" y="193925"/>
                    <a:pt x="1169998" y="189836"/>
                    <a:pt x="1169998" y="189836"/>
                  </a:cubicBezTo>
                  <a:lnTo>
                    <a:pt x="1157686" y="163287"/>
                  </a:lnTo>
                  <a:lnTo>
                    <a:pt x="1144113" y="188622"/>
                  </a:lnTo>
                  <a:cubicBezTo>
                    <a:pt x="1143637" y="190079"/>
                    <a:pt x="1143637" y="191654"/>
                    <a:pt x="1144113" y="193114"/>
                  </a:cubicBezTo>
                  <a:lnTo>
                    <a:pt x="1161098" y="227011"/>
                  </a:lnTo>
                  <a:cubicBezTo>
                    <a:pt x="1174248" y="242113"/>
                    <a:pt x="1183586" y="227822"/>
                    <a:pt x="1183586" y="227822"/>
                  </a:cubicBezTo>
                  <a:lnTo>
                    <a:pt x="1246384" y="100404"/>
                  </a:lnTo>
                  <a:cubicBezTo>
                    <a:pt x="1248924" y="95912"/>
                    <a:pt x="1247660" y="91827"/>
                    <a:pt x="1247660" y="91827"/>
                  </a:cubicBezTo>
                  <a:cubicBezTo>
                    <a:pt x="1246807" y="86927"/>
                    <a:pt x="1240866" y="86508"/>
                    <a:pt x="1240866" y="86508"/>
                  </a:cubicBezTo>
                  <a:lnTo>
                    <a:pt x="1163215" y="86508"/>
                  </a:lnTo>
                  <a:cubicBezTo>
                    <a:pt x="1157686" y="86508"/>
                    <a:pt x="1155568" y="93867"/>
                    <a:pt x="1155568" y="93867"/>
                  </a:cubicBezTo>
                  <a:lnTo>
                    <a:pt x="1109317" y="188622"/>
                  </a:lnTo>
                  <a:cubicBezTo>
                    <a:pt x="1107199" y="193114"/>
                    <a:pt x="1105078" y="188622"/>
                    <a:pt x="1105078" y="188622"/>
                  </a:cubicBezTo>
                  <a:lnTo>
                    <a:pt x="1067726" y="115102"/>
                  </a:lnTo>
                  <a:cubicBezTo>
                    <a:pt x="1065186" y="111421"/>
                    <a:pt x="1067726" y="109796"/>
                    <a:pt x="1067726" y="109796"/>
                  </a:cubicBezTo>
                  <a:lnTo>
                    <a:pt x="1099141" y="109796"/>
                  </a:lnTo>
                  <a:cubicBezTo>
                    <a:pt x="1104655" y="110606"/>
                    <a:pt x="1105935" y="115102"/>
                    <a:pt x="1105935" y="115102"/>
                  </a:cubicBezTo>
                  <a:lnTo>
                    <a:pt x="1121614" y="147362"/>
                  </a:lnTo>
                  <a:lnTo>
                    <a:pt x="1135202" y="118377"/>
                  </a:lnTo>
                  <a:lnTo>
                    <a:pt x="1122889" y="93045"/>
                  </a:lnTo>
                  <a:cubicBezTo>
                    <a:pt x="1120349" y="86508"/>
                    <a:pt x="1114820" y="85698"/>
                    <a:pt x="1114820" y="85698"/>
                  </a:cubicBezTo>
                  <a:close/>
                  <a:moveTo>
                    <a:pt x="283277" y="40541"/>
                  </a:moveTo>
                  <a:cubicBezTo>
                    <a:pt x="285628" y="40833"/>
                    <a:pt x="287957" y="41471"/>
                    <a:pt x="290194" y="42470"/>
                  </a:cubicBezTo>
                  <a:cubicBezTo>
                    <a:pt x="299754" y="46866"/>
                    <a:pt x="305826" y="56450"/>
                    <a:pt x="305695" y="66937"/>
                  </a:cubicBezTo>
                  <a:lnTo>
                    <a:pt x="305695" y="267168"/>
                  </a:lnTo>
                  <a:cubicBezTo>
                    <a:pt x="305826" y="277582"/>
                    <a:pt x="299847" y="287120"/>
                    <a:pt x="290393" y="291578"/>
                  </a:cubicBezTo>
                  <a:cubicBezTo>
                    <a:pt x="281570" y="295624"/>
                    <a:pt x="271172" y="294010"/>
                    <a:pt x="264001" y="287489"/>
                  </a:cubicBezTo>
                  <a:lnTo>
                    <a:pt x="152819" y="188926"/>
                  </a:lnTo>
                  <a:lnTo>
                    <a:pt x="41617" y="287470"/>
                  </a:lnTo>
                  <a:cubicBezTo>
                    <a:pt x="34442" y="293991"/>
                    <a:pt x="24044" y="295605"/>
                    <a:pt x="15213" y="291562"/>
                  </a:cubicBezTo>
                  <a:cubicBezTo>
                    <a:pt x="5779" y="287101"/>
                    <a:pt x="-189" y="277571"/>
                    <a:pt x="-58" y="267168"/>
                  </a:cubicBezTo>
                  <a:lnTo>
                    <a:pt x="-58" y="67299"/>
                  </a:lnTo>
                  <a:cubicBezTo>
                    <a:pt x="-219" y="56750"/>
                    <a:pt x="5906" y="47109"/>
                    <a:pt x="15544" y="42736"/>
                  </a:cubicBezTo>
                  <a:cubicBezTo>
                    <a:pt x="24555" y="38762"/>
                    <a:pt x="35088" y="40637"/>
                    <a:pt x="42159" y="47470"/>
                  </a:cubicBezTo>
                  <a:lnTo>
                    <a:pt x="129320" y="123614"/>
                  </a:lnTo>
                  <a:cubicBezTo>
                    <a:pt x="129947" y="124221"/>
                    <a:pt x="130519" y="124878"/>
                    <a:pt x="131030" y="125582"/>
                  </a:cubicBezTo>
                  <a:lnTo>
                    <a:pt x="107808" y="146571"/>
                  </a:lnTo>
                  <a:lnTo>
                    <a:pt x="31357" y="80487"/>
                  </a:lnTo>
                  <a:lnTo>
                    <a:pt x="31357" y="254549"/>
                  </a:lnTo>
                  <a:lnTo>
                    <a:pt x="152819" y="146890"/>
                  </a:lnTo>
                  <a:lnTo>
                    <a:pt x="274285" y="254549"/>
                  </a:lnTo>
                  <a:lnTo>
                    <a:pt x="274285" y="79930"/>
                  </a:lnTo>
                  <a:lnTo>
                    <a:pt x="196665" y="145499"/>
                  </a:lnTo>
                  <a:lnTo>
                    <a:pt x="174795" y="124414"/>
                  </a:lnTo>
                  <a:cubicBezTo>
                    <a:pt x="175072" y="124114"/>
                    <a:pt x="175303" y="123779"/>
                    <a:pt x="175610" y="123495"/>
                  </a:cubicBezTo>
                  <a:lnTo>
                    <a:pt x="263667" y="46963"/>
                  </a:lnTo>
                  <a:cubicBezTo>
                    <a:pt x="268997" y="41925"/>
                    <a:pt x="276225" y="39665"/>
                    <a:pt x="283277" y="40541"/>
                  </a:cubicBezTo>
                  <a:close/>
                  <a:moveTo>
                    <a:pt x="362507" y="40338"/>
                  </a:moveTo>
                  <a:lnTo>
                    <a:pt x="541211" y="40338"/>
                  </a:lnTo>
                  <a:cubicBezTo>
                    <a:pt x="559514" y="40292"/>
                    <a:pt x="576967" y="48031"/>
                    <a:pt x="589176" y="61611"/>
                  </a:cubicBezTo>
                  <a:cubicBezTo>
                    <a:pt x="609112" y="83922"/>
                    <a:pt x="621175" y="130831"/>
                    <a:pt x="585583" y="165274"/>
                  </a:cubicBezTo>
                  <a:cubicBezTo>
                    <a:pt x="573897" y="176295"/>
                    <a:pt x="558395" y="182401"/>
                    <a:pt x="542302" y="182320"/>
                  </a:cubicBezTo>
                  <a:lnTo>
                    <a:pt x="541994" y="182320"/>
                  </a:lnTo>
                  <a:lnTo>
                    <a:pt x="394701" y="181748"/>
                  </a:lnTo>
                  <a:cubicBezTo>
                    <a:pt x="387469" y="181586"/>
                    <a:pt x="381413" y="187173"/>
                    <a:pt x="381025" y="194367"/>
                  </a:cubicBezTo>
                  <a:lnTo>
                    <a:pt x="380675" y="278039"/>
                  </a:lnTo>
                  <a:cubicBezTo>
                    <a:pt x="380695" y="286697"/>
                    <a:pt x="373678" y="293737"/>
                    <a:pt x="364985" y="293776"/>
                  </a:cubicBezTo>
                  <a:lnTo>
                    <a:pt x="364912" y="293776"/>
                  </a:lnTo>
                  <a:cubicBezTo>
                    <a:pt x="356212" y="293699"/>
                    <a:pt x="349218" y="286613"/>
                    <a:pt x="349291" y="277944"/>
                  </a:cubicBezTo>
                  <a:lnTo>
                    <a:pt x="349676" y="194021"/>
                  </a:lnTo>
                  <a:cubicBezTo>
                    <a:pt x="350256" y="169674"/>
                    <a:pt x="370227" y="150237"/>
                    <a:pt x="394678" y="150222"/>
                  </a:cubicBezTo>
                  <a:lnTo>
                    <a:pt x="394855" y="150222"/>
                  </a:lnTo>
                  <a:lnTo>
                    <a:pt x="542148" y="150790"/>
                  </a:lnTo>
                  <a:lnTo>
                    <a:pt x="542271" y="150790"/>
                  </a:lnTo>
                  <a:cubicBezTo>
                    <a:pt x="550245" y="150913"/>
                    <a:pt x="557957" y="147966"/>
                    <a:pt x="563802" y="142567"/>
                  </a:cubicBezTo>
                  <a:cubicBezTo>
                    <a:pt x="588108" y="119045"/>
                    <a:pt x="573025" y="90743"/>
                    <a:pt x="565819" y="82677"/>
                  </a:cubicBezTo>
                  <a:cubicBezTo>
                    <a:pt x="559540" y="75745"/>
                    <a:pt x="550587" y="71810"/>
                    <a:pt x="541211" y="71864"/>
                  </a:cubicBezTo>
                  <a:lnTo>
                    <a:pt x="362507" y="71864"/>
                  </a:lnTo>
                  <a:cubicBezTo>
                    <a:pt x="353764" y="71683"/>
                    <a:pt x="346824" y="64478"/>
                    <a:pt x="347009" y="55770"/>
                  </a:cubicBezTo>
                  <a:cubicBezTo>
                    <a:pt x="347186" y="47320"/>
                    <a:pt x="354022" y="40514"/>
                    <a:pt x="362507" y="40338"/>
                  </a:cubicBezTo>
                  <a:close/>
                  <a:moveTo>
                    <a:pt x="711072" y="38862"/>
                  </a:moveTo>
                  <a:lnTo>
                    <a:pt x="875873" y="38862"/>
                  </a:lnTo>
                  <a:cubicBezTo>
                    <a:pt x="884615" y="39046"/>
                    <a:pt x="891551" y="46252"/>
                    <a:pt x="891371" y="54959"/>
                  </a:cubicBezTo>
                  <a:cubicBezTo>
                    <a:pt x="891190" y="63406"/>
                    <a:pt x="884357" y="70215"/>
                    <a:pt x="875873" y="70392"/>
                  </a:cubicBezTo>
                  <a:lnTo>
                    <a:pt x="711072" y="70392"/>
                  </a:lnTo>
                  <a:cubicBezTo>
                    <a:pt x="688857" y="70123"/>
                    <a:pt x="670616" y="87807"/>
                    <a:pt x="670285" y="109930"/>
                  </a:cubicBezTo>
                  <a:cubicBezTo>
                    <a:pt x="670285" y="120271"/>
                    <a:pt x="674431" y="130181"/>
                    <a:pt x="681802" y="137464"/>
                  </a:cubicBezTo>
                  <a:cubicBezTo>
                    <a:pt x="689549" y="145203"/>
                    <a:pt x="700086" y="149530"/>
                    <a:pt x="711061" y="149468"/>
                  </a:cubicBezTo>
                  <a:lnTo>
                    <a:pt x="711318" y="149468"/>
                  </a:lnTo>
                  <a:lnTo>
                    <a:pt x="827854" y="148773"/>
                  </a:lnTo>
                  <a:lnTo>
                    <a:pt x="828299" y="148773"/>
                  </a:lnTo>
                  <a:cubicBezTo>
                    <a:pt x="847582" y="148696"/>
                    <a:pt x="866089" y="156320"/>
                    <a:pt x="879677" y="169942"/>
                  </a:cubicBezTo>
                  <a:cubicBezTo>
                    <a:pt x="893011" y="183154"/>
                    <a:pt x="900489" y="201119"/>
                    <a:pt x="900455" y="219848"/>
                  </a:cubicBezTo>
                  <a:lnTo>
                    <a:pt x="900455" y="221240"/>
                  </a:lnTo>
                  <a:cubicBezTo>
                    <a:pt x="900174" y="260682"/>
                    <a:pt x="867895" y="292458"/>
                    <a:pt x="828292" y="292285"/>
                  </a:cubicBezTo>
                  <a:lnTo>
                    <a:pt x="662012" y="292285"/>
                  </a:lnTo>
                  <a:cubicBezTo>
                    <a:pt x="653273" y="292104"/>
                    <a:pt x="646333" y="284899"/>
                    <a:pt x="646517" y="276191"/>
                  </a:cubicBezTo>
                  <a:cubicBezTo>
                    <a:pt x="646694" y="267741"/>
                    <a:pt x="653531" y="260935"/>
                    <a:pt x="662012" y="260755"/>
                  </a:cubicBezTo>
                  <a:lnTo>
                    <a:pt x="828292" y="260755"/>
                  </a:lnTo>
                  <a:cubicBezTo>
                    <a:pt x="850507" y="261024"/>
                    <a:pt x="868748" y="243339"/>
                    <a:pt x="869075" y="221217"/>
                  </a:cubicBezTo>
                  <a:lnTo>
                    <a:pt x="869075" y="219825"/>
                  </a:lnTo>
                  <a:cubicBezTo>
                    <a:pt x="869075" y="209488"/>
                    <a:pt x="864929" y="199578"/>
                    <a:pt x="857558" y="192296"/>
                  </a:cubicBezTo>
                  <a:cubicBezTo>
                    <a:pt x="849807" y="184557"/>
                    <a:pt x="839274" y="180237"/>
                    <a:pt x="828299" y="180295"/>
                  </a:cubicBezTo>
                  <a:lnTo>
                    <a:pt x="828042" y="180295"/>
                  </a:lnTo>
                  <a:lnTo>
                    <a:pt x="711506" y="180990"/>
                  </a:lnTo>
                  <a:lnTo>
                    <a:pt x="711061" y="180990"/>
                  </a:lnTo>
                  <a:cubicBezTo>
                    <a:pt x="691778" y="181071"/>
                    <a:pt x="673267" y="173443"/>
                    <a:pt x="659675" y="159821"/>
                  </a:cubicBezTo>
                  <a:cubicBezTo>
                    <a:pt x="646349" y="146613"/>
                    <a:pt x="638870" y="128652"/>
                    <a:pt x="638901" y="109930"/>
                  </a:cubicBezTo>
                  <a:cubicBezTo>
                    <a:pt x="639166" y="70476"/>
                    <a:pt x="671457" y="38681"/>
                    <a:pt x="711072" y="38862"/>
                  </a:cubicBezTo>
                  <a:close/>
                  <a:moveTo>
                    <a:pt x="1139279" y="-484"/>
                  </a:moveTo>
                  <a:cubicBezTo>
                    <a:pt x="1224588" y="-484"/>
                    <a:pt x="1293742" y="68394"/>
                    <a:pt x="1293742" y="153357"/>
                  </a:cubicBezTo>
                  <a:cubicBezTo>
                    <a:pt x="1293742" y="238321"/>
                    <a:pt x="1224588" y="307195"/>
                    <a:pt x="1139279" y="307195"/>
                  </a:cubicBezTo>
                  <a:cubicBezTo>
                    <a:pt x="1053969" y="307195"/>
                    <a:pt x="984811" y="238321"/>
                    <a:pt x="984811" y="153357"/>
                  </a:cubicBezTo>
                  <a:cubicBezTo>
                    <a:pt x="984811" y="68394"/>
                    <a:pt x="1053969" y="-484"/>
                    <a:pt x="1139279" y="-484"/>
                  </a:cubicBez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1607547" y="487002"/>
              <a:ext cx="3842" cy="268993"/>
            </a:xfrm>
            <a:custGeom>
              <a:avLst/>
              <a:gdLst>
                <a:gd name="connsiteX0" fmla="*/ -61 w 3842"/>
                <a:gd name="connsiteY0" fmla="*/ -484 h 268993"/>
                <a:gd name="connsiteX1" fmla="*/ 3782 w 3842"/>
                <a:gd name="connsiteY1" fmla="*/ -484 h 268993"/>
                <a:gd name="connsiteX2" fmla="*/ 3782 w 3842"/>
                <a:gd name="connsiteY2" fmla="*/ 268509 h 268993"/>
                <a:gd name="connsiteX3" fmla="*/ -61 w 3842"/>
                <a:gd name="connsiteY3" fmla="*/ 268509 h 2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" h="268993">
                  <a:moveTo>
                    <a:pt x="-61" y="-484"/>
                  </a:moveTo>
                  <a:lnTo>
                    <a:pt x="3782" y="-484"/>
                  </a:lnTo>
                  <a:lnTo>
                    <a:pt x="3782" y="268509"/>
                  </a:lnTo>
                  <a:lnTo>
                    <a:pt x="-61" y="268509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4577" y="2156458"/>
            <a:ext cx="5973667" cy="2801424"/>
            <a:chOff x="904577" y="2479764"/>
            <a:chExt cx="5973667" cy="2801424"/>
          </a:xfrm>
        </p:grpSpPr>
        <p:sp>
          <p:nvSpPr>
            <p:cNvPr id="81" name="矩形 80"/>
            <p:cNvSpPr/>
            <p:nvPr/>
          </p:nvSpPr>
          <p:spPr>
            <a:xfrm>
              <a:off x="904577" y="3125981"/>
              <a:ext cx="5973667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base"/>
              <a:r>
                <a:rPr lang="zh-CN" altLang="en-US" sz="4400" b="1" i="0" spc="600" dirty="0">
                  <a:solidFill>
                    <a:schemeClr val="accent1"/>
                  </a:solidFill>
                  <a:effectLst/>
                  <a:latin typeface="+mj-ea"/>
                  <a:ea typeface="+mj-ea"/>
                </a:rPr>
                <a:t>汇报完毕</a:t>
              </a:r>
              <a:r>
                <a:rPr lang="en-US" altLang="zh-CN" sz="4400" b="1" i="0" spc="600" dirty="0">
                  <a:solidFill>
                    <a:schemeClr val="accent1"/>
                  </a:solidFill>
                  <a:effectLst/>
                  <a:latin typeface="+mj-ea"/>
                  <a:ea typeface="+mj-ea"/>
                </a:rPr>
                <a:t>·</a:t>
              </a:r>
              <a:r>
                <a:rPr lang="zh-CN" altLang="en-US" sz="4400" b="1" i="0" spc="600" dirty="0">
                  <a:solidFill>
                    <a:schemeClr val="accent1"/>
                  </a:solidFill>
                  <a:effectLst/>
                  <a:latin typeface="+mj-ea"/>
                  <a:ea typeface="+mj-ea"/>
                </a:rPr>
                <a:t>谢谢观看</a:t>
              </a:r>
              <a:endParaRPr lang="zh-CN" altLang="en-US" sz="4400" b="1" i="0" spc="600" dirty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32" name="textcount"/>
            <p:cNvSpPr txBox="1"/>
            <p:nvPr/>
          </p:nvSpPr>
          <p:spPr>
            <a:xfrm>
              <a:off x="904577" y="4986492"/>
              <a:ext cx="2744556" cy="2946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dist" fontAlgn="base">
                <a:defRPr sz="1600" b="0" i="0">
                  <a:solidFill>
                    <a:schemeClr val="accent5">
                      <a:lumMod val="50000"/>
                    </a:schemeClr>
                  </a:solidFill>
                  <a:effectLst/>
                  <a:latin typeface="+mn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/>
                  </a:solidFill>
                </a:rPr>
                <a:t>汇报人：稻壳儿</a:t>
              </a:r>
              <a:endParaRPr lang="zh-CN" altLang="en-US" spc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04577" y="2479764"/>
              <a:ext cx="4099560" cy="615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base"/>
              <a:r>
                <a:rPr lang="en-US" altLang="zh-CN" sz="4000" spc="300" dirty="0">
                  <a:solidFill>
                    <a:schemeClr val="accent2"/>
                  </a:solidFill>
                  <a:latin typeface="+mj-ea"/>
                  <a:ea typeface="+mj-ea"/>
                </a:rPr>
                <a:t>THANKS</a:t>
              </a:r>
              <a:endParaRPr lang="zh-CN" altLang="en-US" sz="4000" i="0" spc="300" dirty="0">
                <a:solidFill>
                  <a:schemeClr val="accent2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70" name="乘号 69"/>
            <p:cNvSpPr/>
            <p:nvPr/>
          </p:nvSpPr>
          <p:spPr>
            <a:xfrm>
              <a:off x="919817" y="4216070"/>
              <a:ext cx="222363" cy="222363"/>
            </a:xfrm>
            <a:prstGeom prst="mathMultiply">
              <a:avLst>
                <a:gd name="adj1" fmla="val 5796"/>
              </a:avLst>
            </a:prstGeom>
            <a:solidFill>
              <a:srgbClr val="C1A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-1961270" y="4373055"/>
            <a:ext cx="5004894" cy="3775033"/>
            <a:chOff x="-1961270" y="4373055"/>
            <a:chExt cx="5004894" cy="3775033"/>
          </a:xfrm>
        </p:grpSpPr>
        <p:grpSp>
          <p:nvGrpSpPr>
            <p:cNvPr id="73" name="组合 72"/>
            <p:cNvGrpSpPr/>
            <p:nvPr/>
          </p:nvGrpSpPr>
          <p:grpSpPr>
            <a:xfrm rot="8130900">
              <a:off x="-1961270" y="4373055"/>
              <a:ext cx="5004894" cy="3775033"/>
              <a:chOff x="2125389" y="-889977"/>
              <a:chExt cx="13132976" cy="9409215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7476752" y="-345311"/>
                <a:ext cx="1680753" cy="886454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769914" y="-889977"/>
                <a:ext cx="3191206" cy="8723337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469100" flipH="1">
                <a:off x="2125389" y="2910228"/>
                <a:ext cx="13132976" cy="82487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椭圆 77"/>
            <p:cNvSpPr/>
            <p:nvPr/>
          </p:nvSpPr>
          <p:spPr>
            <a:xfrm flipV="1">
              <a:off x="246380" y="5618490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V="1">
              <a:off x="746951" y="6345509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V="1">
              <a:off x="1642933" y="6315926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347370" y="1944427"/>
            <a:ext cx="4277193" cy="3546996"/>
            <a:chOff x="7347370" y="1944427"/>
            <a:chExt cx="4277193" cy="3546996"/>
          </a:xfrm>
        </p:grpSpPr>
        <p:grpSp>
          <p:nvGrpSpPr>
            <p:cNvPr id="2" name="组合 1"/>
            <p:cNvGrpSpPr/>
            <p:nvPr/>
          </p:nvGrpSpPr>
          <p:grpSpPr>
            <a:xfrm>
              <a:off x="7347370" y="1944427"/>
              <a:ext cx="4277193" cy="566658"/>
              <a:chOff x="1532961" y="3306241"/>
              <a:chExt cx="4277193" cy="56665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570063" y="3306241"/>
                <a:ext cx="566658" cy="566658"/>
              </a:xfrm>
              <a:prstGeom prst="ellipse">
                <a:avLst/>
              </a:prstGeom>
              <a:solidFill>
                <a:srgbClr val="C1A57B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343827" y="3327960"/>
                <a:ext cx="346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pc="200" dirty="0">
                    <a:latin typeface="+mj-ea"/>
                    <a:ea typeface="+mj-ea"/>
                  </a:rPr>
                  <a:t>产品介绍</a:t>
                </a:r>
                <a:endParaRPr lang="zh-CN" altLang="en-US" sz="2800" spc="200" dirty="0">
                  <a:latin typeface="+mj-ea"/>
                  <a:ea typeface="+mj-ea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532961" y="335250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01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7347370" y="3931319"/>
              <a:ext cx="4277193" cy="566658"/>
              <a:chOff x="1532961" y="4423228"/>
              <a:chExt cx="4277193" cy="566658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570063" y="4423228"/>
                <a:ext cx="566658" cy="566658"/>
              </a:xfrm>
              <a:prstGeom prst="ellipse">
                <a:avLst/>
              </a:prstGeom>
              <a:solidFill>
                <a:srgbClr val="C1A57B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343827" y="4444947"/>
                <a:ext cx="346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pc="200">
                    <a:latin typeface="+mj-ea"/>
                    <a:ea typeface="+mj-ea"/>
                  </a:rPr>
                  <a:t>竞品分析</a:t>
                </a:r>
                <a:endParaRPr lang="zh-CN" altLang="en-US" sz="2800" spc="200" dirty="0">
                  <a:latin typeface="+mj-ea"/>
                  <a:ea typeface="+mj-ea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532961" y="4469493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03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347370" y="2937873"/>
              <a:ext cx="4277192" cy="566658"/>
              <a:chOff x="6595208" y="3306241"/>
              <a:chExt cx="4277192" cy="56665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632310" y="3306241"/>
                <a:ext cx="566658" cy="566658"/>
              </a:xfrm>
              <a:prstGeom prst="ellipse">
                <a:avLst/>
              </a:prstGeom>
              <a:solidFill>
                <a:srgbClr val="C1A57B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7406073" y="3327960"/>
                <a:ext cx="346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pc="200">
                    <a:latin typeface="+mj-ea"/>
                    <a:ea typeface="+mj-ea"/>
                  </a:rPr>
                  <a:t>盈利分析</a:t>
                </a:r>
                <a:endParaRPr lang="zh-CN" altLang="en-US" sz="2800" spc="200">
                  <a:latin typeface="+mj-ea"/>
                  <a:ea typeface="+mj-e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595208" y="335250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02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347370" y="4924765"/>
              <a:ext cx="4277192" cy="566658"/>
              <a:chOff x="6595208" y="4423228"/>
              <a:chExt cx="4277192" cy="566658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632310" y="4423228"/>
                <a:ext cx="566658" cy="566658"/>
              </a:xfrm>
              <a:prstGeom prst="ellipse">
                <a:avLst/>
              </a:prstGeom>
              <a:solidFill>
                <a:srgbClr val="C1A57B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7406073" y="4444947"/>
                <a:ext cx="346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pc="200">
                    <a:latin typeface="+mj-ea"/>
                    <a:ea typeface="+mj-ea"/>
                  </a:rPr>
                  <a:t>总结建议</a:t>
                </a:r>
                <a:endParaRPr lang="zh-CN" altLang="en-US" sz="2800" spc="200" dirty="0">
                  <a:latin typeface="+mj-ea"/>
                  <a:ea typeface="+mj-ea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95208" y="4469493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04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 flipH="1" flipV="1">
            <a:off x="-1478147" y="-1540967"/>
            <a:ext cx="10120341" cy="9409215"/>
            <a:chOff x="3550468" y="-1042377"/>
            <a:chExt cx="10120341" cy="9409215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7324352" y="-497711"/>
              <a:ext cx="1680753" cy="886454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617514" y="-1042377"/>
              <a:ext cx="3191206" cy="87233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50468" y="-906116"/>
              <a:ext cx="10072935" cy="55800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 flipH="1">
              <a:off x="6146391" y="488315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7867272" y="51575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8492000" y="18047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 rot="3683068" flipV="1">
              <a:off x="8051622" y="1622420"/>
              <a:ext cx="5477506" cy="5760868"/>
            </a:xfrm>
            <a:custGeom>
              <a:avLst/>
              <a:gdLst>
                <a:gd name="connsiteX0" fmla="*/ 385640 w 5477506"/>
                <a:gd name="connsiteY0" fmla="*/ 5760868 h 5760868"/>
                <a:gd name="connsiteX1" fmla="*/ 385645 w 5477506"/>
                <a:gd name="connsiteY1" fmla="*/ 5760868 h 5760868"/>
                <a:gd name="connsiteX2" fmla="*/ 5477506 w 5477506"/>
                <a:gd name="connsiteY2" fmla="*/ 2982904 h 5760868"/>
                <a:gd name="connsiteX3" fmla="*/ 4650914 w 5477506"/>
                <a:gd name="connsiteY3" fmla="*/ 1467805 h 5760868"/>
                <a:gd name="connsiteX4" fmla="*/ 0 w 5477506"/>
                <a:gd name="connsiteY4" fmla="*/ 0 h 576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7506" h="5760868">
                  <a:moveTo>
                    <a:pt x="385640" y="5760868"/>
                  </a:moveTo>
                  <a:lnTo>
                    <a:pt x="385645" y="5760868"/>
                  </a:lnTo>
                  <a:lnTo>
                    <a:pt x="5477506" y="2982904"/>
                  </a:lnTo>
                  <a:lnTo>
                    <a:pt x="4650914" y="1467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934777" y="2001002"/>
            <a:ext cx="1840376" cy="997210"/>
            <a:chOff x="5175812" y="367269"/>
            <a:chExt cx="1840376" cy="997210"/>
          </a:xfrm>
        </p:grpSpPr>
        <p:sp>
          <p:nvSpPr>
            <p:cNvPr id="61" name="矩形 60"/>
            <p:cNvSpPr/>
            <p:nvPr/>
          </p:nvSpPr>
          <p:spPr>
            <a:xfrm>
              <a:off x="5175812" y="1087480"/>
              <a:ext cx="184037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 dirty="0">
                  <a:solidFill>
                    <a:schemeClr val="bg1"/>
                  </a:solidFill>
                  <a:effectLst/>
                  <a:ea typeface="+mj-ea"/>
                </a:rPr>
                <a:t>CONTENT</a:t>
              </a:r>
              <a:endParaRPr lang="zh-CN" altLang="en-US" b="0" i="0" dirty="0"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581436" y="367269"/>
              <a:ext cx="1029128" cy="6155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4000" b="1" dirty="0">
                  <a:solidFill>
                    <a:schemeClr val="accent2"/>
                  </a:solidFill>
                  <a:latin typeface="+mj-ea"/>
                  <a:ea typeface="+mj-ea"/>
                </a:rPr>
                <a:t>目录</a:t>
              </a:r>
              <a:endParaRPr lang="zh-CN" altLang="en-US" sz="4000" b="1" i="0" dirty="0">
                <a:solidFill>
                  <a:schemeClr val="accent2"/>
                </a:solidFill>
                <a:effectLst/>
                <a:latin typeface="+mj-ea"/>
                <a:ea typeface="+mj-ea"/>
              </a:endParaRPr>
            </a:p>
          </p:txBody>
        </p:sp>
      </p:grpSp>
      <p:grpSp>
        <p:nvGrpSpPr>
          <p:cNvPr id="42" name="图形 9"/>
          <p:cNvGrpSpPr/>
          <p:nvPr/>
        </p:nvGrpSpPr>
        <p:grpSpPr>
          <a:xfrm>
            <a:off x="9076967" y="787400"/>
            <a:ext cx="2517009" cy="342005"/>
            <a:chOff x="608429" y="444732"/>
            <a:chExt cx="2517009" cy="342005"/>
          </a:xfrm>
          <a:solidFill>
            <a:srgbClr val="C1A57B"/>
          </a:solidFill>
        </p:grpSpPr>
        <p:sp>
          <p:nvSpPr>
            <p:cNvPr id="43" name="任意多边形: 形状 42"/>
            <p:cNvSpPr/>
            <p:nvPr/>
          </p:nvSpPr>
          <p:spPr>
            <a:xfrm>
              <a:off x="608429" y="444732"/>
              <a:ext cx="833879" cy="342005"/>
            </a:xfrm>
            <a:custGeom>
              <a:avLst/>
              <a:gdLst>
                <a:gd name="connsiteX0" fmla="*/ 660245 w 833879"/>
                <a:gd name="connsiteY0" fmla="*/ 188519 h 342005"/>
                <a:gd name="connsiteX1" fmla="*/ 597611 w 833879"/>
                <a:gd name="connsiteY1" fmla="*/ 251521 h 342005"/>
                <a:gd name="connsiteX2" fmla="*/ 598657 w 833879"/>
                <a:gd name="connsiteY2" fmla="*/ 263045 h 342005"/>
                <a:gd name="connsiteX3" fmla="*/ 700947 w 833879"/>
                <a:gd name="connsiteY3" fmla="*/ 203636 h 342005"/>
                <a:gd name="connsiteX4" fmla="*/ 660245 w 833879"/>
                <a:gd name="connsiteY4" fmla="*/ 188519 h 342005"/>
                <a:gd name="connsiteX5" fmla="*/ 372141 w 833879"/>
                <a:gd name="connsiteY5" fmla="*/ 188519 h 342005"/>
                <a:gd name="connsiteX6" fmla="*/ 309512 w 833879"/>
                <a:gd name="connsiteY6" fmla="*/ 251521 h 342005"/>
                <a:gd name="connsiteX7" fmla="*/ 372141 w 833879"/>
                <a:gd name="connsiteY7" fmla="*/ 314523 h 342005"/>
                <a:gd name="connsiteX8" fmla="*/ 434774 w 833879"/>
                <a:gd name="connsiteY8" fmla="*/ 251521 h 342005"/>
                <a:gd name="connsiteX9" fmla="*/ 372141 w 833879"/>
                <a:gd name="connsiteY9" fmla="*/ 188519 h 342005"/>
                <a:gd name="connsiteX10" fmla="*/ 660245 w 833879"/>
                <a:gd name="connsiteY10" fmla="*/ 166918 h 342005"/>
                <a:gd name="connsiteX11" fmla="*/ 733426 w 833879"/>
                <a:gd name="connsiteY11" fmla="*/ 209800 h 342005"/>
                <a:gd name="connsiteX12" fmla="*/ 714808 w 833879"/>
                <a:gd name="connsiteY12" fmla="*/ 220567 h 342005"/>
                <a:gd name="connsiteX13" fmla="*/ 714789 w 833879"/>
                <a:gd name="connsiteY13" fmla="*/ 220540 h 342005"/>
                <a:gd name="connsiteX14" fmla="*/ 606296 w 833879"/>
                <a:gd name="connsiteY14" fmla="*/ 283550 h 342005"/>
                <a:gd name="connsiteX15" fmla="*/ 660245 w 833879"/>
                <a:gd name="connsiteY15" fmla="*/ 314523 h 342005"/>
                <a:gd name="connsiteX16" fmla="*/ 722874 w 833879"/>
                <a:gd name="connsiteY16" fmla="*/ 251521 h 342005"/>
                <a:gd name="connsiteX17" fmla="*/ 721906 w 833879"/>
                <a:gd name="connsiteY17" fmla="*/ 240411 h 342005"/>
                <a:gd name="connsiteX18" fmla="*/ 743041 w 833879"/>
                <a:gd name="connsiteY18" fmla="*/ 236561 h 342005"/>
                <a:gd name="connsiteX19" fmla="*/ 744347 w 833879"/>
                <a:gd name="connsiteY19" fmla="*/ 251521 h 342005"/>
                <a:gd name="connsiteX20" fmla="*/ 660245 w 833879"/>
                <a:gd name="connsiteY20" fmla="*/ 336123 h 342005"/>
                <a:gd name="connsiteX21" fmla="*/ 576138 w 833879"/>
                <a:gd name="connsiteY21" fmla="*/ 251521 h 342005"/>
                <a:gd name="connsiteX22" fmla="*/ 660245 w 833879"/>
                <a:gd name="connsiteY22" fmla="*/ 166918 h 342005"/>
                <a:gd name="connsiteX23" fmla="*/ 372141 w 833879"/>
                <a:gd name="connsiteY23" fmla="*/ 166918 h 342005"/>
                <a:gd name="connsiteX24" fmla="*/ 449638 w 833879"/>
                <a:gd name="connsiteY24" fmla="*/ 218592 h 342005"/>
                <a:gd name="connsiteX25" fmla="*/ 450879 w 833879"/>
                <a:gd name="connsiteY25" fmla="*/ 224771 h 342005"/>
                <a:gd name="connsiteX26" fmla="*/ 452121 w 833879"/>
                <a:gd name="connsiteY26" fmla="*/ 218592 h 342005"/>
                <a:gd name="connsiteX27" fmla="*/ 529614 w 833879"/>
                <a:gd name="connsiteY27" fmla="*/ 166918 h 342005"/>
                <a:gd name="connsiteX28" fmla="*/ 587248 w 833879"/>
                <a:gd name="connsiteY28" fmla="*/ 189906 h 342005"/>
                <a:gd name="connsiteX29" fmla="*/ 572057 w 833879"/>
                <a:gd name="connsiteY29" fmla="*/ 205188 h 342005"/>
                <a:gd name="connsiteX30" fmla="*/ 529614 w 833879"/>
                <a:gd name="connsiteY30" fmla="*/ 188519 h 342005"/>
                <a:gd name="connsiteX31" fmla="*/ 466984 w 833879"/>
                <a:gd name="connsiteY31" fmla="*/ 251521 h 342005"/>
                <a:gd name="connsiteX32" fmla="*/ 529614 w 833879"/>
                <a:gd name="connsiteY32" fmla="*/ 314523 h 342005"/>
                <a:gd name="connsiteX33" fmla="*/ 572937 w 833879"/>
                <a:gd name="connsiteY33" fmla="*/ 297015 h 342005"/>
                <a:gd name="connsiteX34" fmla="*/ 588127 w 833879"/>
                <a:gd name="connsiteY34" fmla="*/ 312294 h 342005"/>
                <a:gd name="connsiteX35" fmla="*/ 529614 w 833879"/>
                <a:gd name="connsiteY35" fmla="*/ 336123 h 342005"/>
                <a:gd name="connsiteX36" fmla="*/ 452121 w 833879"/>
                <a:gd name="connsiteY36" fmla="*/ 284449 h 342005"/>
                <a:gd name="connsiteX37" fmla="*/ 450879 w 833879"/>
                <a:gd name="connsiteY37" fmla="*/ 278270 h 342005"/>
                <a:gd name="connsiteX38" fmla="*/ 449638 w 833879"/>
                <a:gd name="connsiteY38" fmla="*/ 284449 h 342005"/>
                <a:gd name="connsiteX39" fmla="*/ 372141 w 833879"/>
                <a:gd name="connsiteY39" fmla="*/ 336123 h 342005"/>
                <a:gd name="connsiteX40" fmla="*/ 288039 w 833879"/>
                <a:gd name="connsiteY40" fmla="*/ 251521 h 342005"/>
                <a:gd name="connsiteX41" fmla="*/ 372141 w 833879"/>
                <a:gd name="connsiteY41" fmla="*/ 166918 h 342005"/>
                <a:gd name="connsiteX42" fmla="*/ 236146 w 833879"/>
                <a:gd name="connsiteY42" fmla="*/ 163318 h 342005"/>
                <a:gd name="connsiteX43" fmla="*/ 149557 w 833879"/>
                <a:gd name="connsiteY43" fmla="*/ 215491 h 342005"/>
                <a:gd name="connsiteX44" fmla="*/ 103727 w 833879"/>
                <a:gd name="connsiteY44" fmla="*/ 305523 h 342005"/>
                <a:gd name="connsiteX45" fmla="*/ 192361 w 833879"/>
                <a:gd name="connsiteY45" fmla="*/ 256643 h 342005"/>
                <a:gd name="connsiteX46" fmla="*/ 236146 w 833879"/>
                <a:gd name="connsiteY46" fmla="*/ 163318 h 342005"/>
                <a:gd name="connsiteX47" fmla="*/ 833818 w 833879"/>
                <a:gd name="connsiteY47" fmla="*/ 161519 h 342005"/>
                <a:gd name="connsiteX48" fmla="*/ 833818 w 833879"/>
                <a:gd name="connsiteY48" fmla="*/ 183119 h 342005"/>
                <a:gd name="connsiteX49" fmla="*/ 771189 w 833879"/>
                <a:gd name="connsiteY49" fmla="*/ 246122 h 342005"/>
                <a:gd name="connsiteX50" fmla="*/ 771189 w 833879"/>
                <a:gd name="connsiteY50" fmla="*/ 336123 h 342005"/>
                <a:gd name="connsiteX51" fmla="*/ 749716 w 833879"/>
                <a:gd name="connsiteY51" fmla="*/ 336123 h 342005"/>
                <a:gd name="connsiteX52" fmla="*/ 749716 w 833879"/>
                <a:gd name="connsiteY52" fmla="*/ 246122 h 342005"/>
                <a:gd name="connsiteX53" fmla="*/ 833818 w 833879"/>
                <a:gd name="connsiteY53" fmla="*/ 161519 h 342005"/>
                <a:gd name="connsiteX54" fmla="*/ 77726 w 833879"/>
                <a:gd name="connsiteY54" fmla="*/ 107517 h 342005"/>
                <a:gd name="connsiteX55" fmla="*/ 41492 w 833879"/>
                <a:gd name="connsiteY55" fmla="*/ 215572 h 342005"/>
                <a:gd name="connsiteX56" fmla="*/ 86061 w 833879"/>
                <a:gd name="connsiteY56" fmla="*/ 305523 h 342005"/>
                <a:gd name="connsiteX57" fmla="*/ 102737 w 833879"/>
                <a:gd name="connsiteY57" fmla="*/ 261908 h 342005"/>
                <a:gd name="connsiteX58" fmla="*/ 100714 w 833879"/>
                <a:gd name="connsiteY58" fmla="*/ 220728 h 342005"/>
                <a:gd name="connsiteX59" fmla="*/ 77726 w 833879"/>
                <a:gd name="connsiteY59" fmla="*/ 107517 h 342005"/>
                <a:gd name="connsiteX60" fmla="*/ 130733 w 833879"/>
                <a:gd name="connsiteY60" fmla="*/ 35515 h 342005"/>
                <a:gd name="connsiteX61" fmla="*/ 95274 w 833879"/>
                <a:gd name="connsiteY61" fmla="*/ 126381 h 342005"/>
                <a:gd name="connsiteX62" fmla="*/ 118400 w 833879"/>
                <a:gd name="connsiteY62" fmla="*/ 224521 h 342005"/>
                <a:gd name="connsiteX63" fmla="*/ 154806 w 833879"/>
                <a:gd name="connsiteY63" fmla="*/ 132410 h 342005"/>
                <a:gd name="connsiteX64" fmla="*/ 130733 w 833879"/>
                <a:gd name="connsiteY64" fmla="*/ 35515 h 342005"/>
                <a:gd name="connsiteX65" fmla="*/ -61 w 833879"/>
                <a:gd name="connsiteY65" fmla="*/ -484 h 342005"/>
                <a:gd name="connsiteX66" fmla="*/ 118042 w 833879"/>
                <a:gd name="connsiteY66" fmla="*/ -484 h 342005"/>
                <a:gd name="connsiteX67" fmla="*/ 288039 w 833879"/>
                <a:gd name="connsiteY67" fmla="*/ 170519 h 342005"/>
                <a:gd name="connsiteX68" fmla="*/ 118042 w 833879"/>
                <a:gd name="connsiteY68" fmla="*/ 341522 h 342005"/>
                <a:gd name="connsiteX69" fmla="*/ -61 w 833879"/>
                <a:gd name="connsiteY69" fmla="*/ 341522 h 3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833879" h="342005">
                  <a:moveTo>
                    <a:pt x="660245" y="188519"/>
                  </a:moveTo>
                  <a:cubicBezTo>
                    <a:pt x="625656" y="188519"/>
                    <a:pt x="597611" y="216724"/>
                    <a:pt x="597611" y="251521"/>
                  </a:cubicBezTo>
                  <a:cubicBezTo>
                    <a:pt x="597611" y="255456"/>
                    <a:pt x="597969" y="259306"/>
                    <a:pt x="598657" y="263045"/>
                  </a:cubicBezTo>
                  <a:lnTo>
                    <a:pt x="700947" y="203636"/>
                  </a:lnTo>
                  <a:cubicBezTo>
                    <a:pt x="689615" y="193860"/>
                    <a:pt x="675174" y="188495"/>
                    <a:pt x="660245" y="188519"/>
                  </a:cubicBezTo>
                  <a:close/>
                  <a:moveTo>
                    <a:pt x="372141" y="188519"/>
                  </a:moveTo>
                  <a:cubicBezTo>
                    <a:pt x="337553" y="188519"/>
                    <a:pt x="309512" y="216724"/>
                    <a:pt x="309512" y="251521"/>
                  </a:cubicBezTo>
                  <a:cubicBezTo>
                    <a:pt x="309512" y="286317"/>
                    <a:pt x="337553" y="314523"/>
                    <a:pt x="372141" y="314523"/>
                  </a:cubicBezTo>
                  <a:cubicBezTo>
                    <a:pt x="406734" y="314523"/>
                    <a:pt x="434774" y="286317"/>
                    <a:pt x="434774" y="251521"/>
                  </a:cubicBezTo>
                  <a:cubicBezTo>
                    <a:pt x="434774" y="216724"/>
                    <a:pt x="406734" y="188519"/>
                    <a:pt x="372141" y="188519"/>
                  </a:cubicBezTo>
                  <a:close/>
                  <a:moveTo>
                    <a:pt x="660245" y="166918"/>
                  </a:moveTo>
                  <a:cubicBezTo>
                    <a:pt x="691613" y="166918"/>
                    <a:pt x="718970" y="184195"/>
                    <a:pt x="733426" y="209800"/>
                  </a:cubicBezTo>
                  <a:lnTo>
                    <a:pt x="714808" y="220567"/>
                  </a:lnTo>
                  <a:lnTo>
                    <a:pt x="714789" y="220540"/>
                  </a:lnTo>
                  <a:lnTo>
                    <a:pt x="606296" y="283550"/>
                  </a:lnTo>
                  <a:cubicBezTo>
                    <a:pt x="617202" y="302087"/>
                    <a:pt x="637280" y="314523"/>
                    <a:pt x="660245" y="314523"/>
                  </a:cubicBezTo>
                  <a:cubicBezTo>
                    <a:pt x="694833" y="314523"/>
                    <a:pt x="722874" y="286317"/>
                    <a:pt x="722874" y="251521"/>
                  </a:cubicBezTo>
                  <a:cubicBezTo>
                    <a:pt x="722874" y="247728"/>
                    <a:pt x="722540" y="244020"/>
                    <a:pt x="721906" y="240411"/>
                  </a:cubicBezTo>
                  <a:lnTo>
                    <a:pt x="743041" y="236561"/>
                  </a:lnTo>
                  <a:cubicBezTo>
                    <a:pt x="743894" y="241414"/>
                    <a:pt x="744347" y="246417"/>
                    <a:pt x="744347" y="251521"/>
                  </a:cubicBezTo>
                  <a:cubicBezTo>
                    <a:pt x="744347" y="298245"/>
                    <a:pt x="706692" y="336123"/>
                    <a:pt x="660245" y="336123"/>
                  </a:cubicBezTo>
                  <a:cubicBezTo>
                    <a:pt x="613793" y="336123"/>
                    <a:pt x="576138" y="298245"/>
                    <a:pt x="576138" y="251521"/>
                  </a:cubicBezTo>
                  <a:cubicBezTo>
                    <a:pt x="576138" y="204796"/>
                    <a:pt x="613793" y="166918"/>
                    <a:pt x="660245" y="166918"/>
                  </a:cubicBezTo>
                  <a:close/>
                  <a:moveTo>
                    <a:pt x="372141" y="166918"/>
                  </a:moveTo>
                  <a:cubicBezTo>
                    <a:pt x="406980" y="166918"/>
                    <a:pt x="436873" y="188226"/>
                    <a:pt x="449638" y="218592"/>
                  </a:cubicBezTo>
                  <a:lnTo>
                    <a:pt x="450879" y="224771"/>
                  </a:lnTo>
                  <a:lnTo>
                    <a:pt x="452121" y="218592"/>
                  </a:lnTo>
                  <a:cubicBezTo>
                    <a:pt x="464886" y="188226"/>
                    <a:pt x="494779" y="166918"/>
                    <a:pt x="529614" y="166918"/>
                  </a:cubicBezTo>
                  <a:cubicBezTo>
                    <a:pt x="551917" y="166918"/>
                    <a:pt x="572195" y="175653"/>
                    <a:pt x="587248" y="189906"/>
                  </a:cubicBezTo>
                  <a:lnTo>
                    <a:pt x="572057" y="205188"/>
                  </a:lnTo>
                  <a:cubicBezTo>
                    <a:pt x="560502" y="194452"/>
                    <a:pt x="545346" y="188495"/>
                    <a:pt x="529614" y="188519"/>
                  </a:cubicBezTo>
                  <a:cubicBezTo>
                    <a:pt x="495025" y="188519"/>
                    <a:pt x="466984" y="216724"/>
                    <a:pt x="466984" y="251521"/>
                  </a:cubicBezTo>
                  <a:cubicBezTo>
                    <a:pt x="466984" y="286317"/>
                    <a:pt x="495025" y="314523"/>
                    <a:pt x="529614" y="314523"/>
                  </a:cubicBezTo>
                  <a:cubicBezTo>
                    <a:pt x="546422" y="314523"/>
                    <a:pt x="561689" y="307859"/>
                    <a:pt x="572937" y="297015"/>
                  </a:cubicBezTo>
                  <a:lnTo>
                    <a:pt x="588127" y="312294"/>
                  </a:lnTo>
                  <a:cubicBezTo>
                    <a:pt x="572987" y="327042"/>
                    <a:pt x="552351" y="336123"/>
                    <a:pt x="529614" y="336123"/>
                  </a:cubicBezTo>
                  <a:cubicBezTo>
                    <a:pt x="494779" y="336123"/>
                    <a:pt x="464886" y="314815"/>
                    <a:pt x="452121" y="284449"/>
                  </a:cubicBezTo>
                  <a:lnTo>
                    <a:pt x="450879" y="278270"/>
                  </a:lnTo>
                  <a:lnTo>
                    <a:pt x="449638" y="284449"/>
                  </a:lnTo>
                  <a:cubicBezTo>
                    <a:pt x="436873" y="314815"/>
                    <a:pt x="406980" y="336123"/>
                    <a:pt x="372141" y="336123"/>
                  </a:cubicBezTo>
                  <a:cubicBezTo>
                    <a:pt x="325694" y="336123"/>
                    <a:pt x="288039" y="298245"/>
                    <a:pt x="288039" y="251521"/>
                  </a:cubicBezTo>
                  <a:cubicBezTo>
                    <a:pt x="288039" y="204796"/>
                    <a:pt x="325694" y="166918"/>
                    <a:pt x="372141" y="166918"/>
                  </a:cubicBezTo>
                  <a:close/>
                  <a:moveTo>
                    <a:pt x="236146" y="163318"/>
                  </a:moveTo>
                  <a:cubicBezTo>
                    <a:pt x="236146" y="163318"/>
                    <a:pt x="193876" y="173831"/>
                    <a:pt x="149557" y="215491"/>
                  </a:cubicBezTo>
                  <a:cubicBezTo>
                    <a:pt x="105239" y="257147"/>
                    <a:pt x="103727" y="305523"/>
                    <a:pt x="103727" y="305523"/>
                  </a:cubicBezTo>
                  <a:cubicBezTo>
                    <a:pt x="103727" y="305523"/>
                    <a:pt x="154491" y="298502"/>
                    <a:pt x="192361" y="256643"/>
                  </a:cubicBezTo>
                  <a:cubicBezTo>
                    <a:pt x="230236" y="214788"/>
                    <a:pt x="236146" y="163318"/>
                    <a:pt x="236146" y="163318"/>
                  </a:cubicBezTo>
                  <a:close/>
                  <a:moveTo>
                    <a:pt x="833818" y="161519"/>
                  </a:moveTo>
                  <a:lnTo>
                    <a:pt x="833818" y="183119"/>
                  </a:lnTo>
                  <a:cubicBezTo>
                    <a:pt x="799230" y="183119"/>
                    <a:pt x="771189" y="211325"/>
                    <a:pt x="771189" y="246122"/>
                  </a:cubicBezTo>
                  <a:lnTo>
                    <a:pt x="771189" y="336123"/>
                  </a:lnTo>
                  <a:lnTo>
                    <a:pt x="749716" y="336123"/>
                  </a:lnTo>
                  <a:lnTo>
                    <a:pt x="749716" y="246122"/>
                  </a:lnTo>
                  <a:cubicBezTo>
                    <a:pt x="749716" y="199397"/>
                    <a:pt x="787371" y="161519"/>
                    <a:pt x="833818" y="161519"/>
                  </a:cubicBezTo>
                  <a:close/>
                  <a:moveTo>
                    <a:pt x="77726" y="107517"/>
                  </a:moveTo>
                  <a:cubicBezTo>
                    <a:pt x="77726" y="107517"/>
                    <a:pt x="36658" y="158061"/>
                    <a:pt x="41492" y="215572"/>
                  </a:cubicBezTo>
                  <a:cubicBezTo>
                    <a:pt x="45047" y="257888"/>
                    <a:pt x="86061" y="305523"/>
                    <a:pt x="86061" y="305523"/>
                  </a:cubicBezTo>
                  <a:cubicBezTo>
                    <a:pt x="86061" y="305523"/>
                    <a:pt x="97925" y="284830"/>
                    <a:pt x="102737" y="261908"/>
                  </a:cubicBezTo>
                  <a:cubicBezTo>
                    <a:pt x="107547" y="238978"/>
                    <a:pt x="105622" y="230839"/>
                    <a:pt x="100714" y="220728"/>
                  </a:cubicBezTo>
                  <a:cubicBezTo>
                    <a:pt x="88508" y="195589"/>
                    <a:pt x="75244" y="186428"/>
                    <a:pt x="77726" y="107517"/>
                  </a:cubicBezTo>
                  <a:close/>
                  <a:moveTo>
                    <a:pt x="130733" y="35515"/>
                  </a:moveTo>
                  <a:cubicBezTo>
                    <a:pt x="130733" y="35515"/>
                    <a:pt x="99768" y="74465"/>
                    <a:pt x="95274" y="126381"/>
                  </a:cubicBezTo>
                  <a:cubicBezTo>
                    <a:pt x="90778" y="178297"/>
                    <a:pt x="118400" y="224521"/>
                    <a:pt x="118400" y="224521"/>
                  </a:cubicBezTo>
                  <a:cubicBezTo>
                    <a:pt x="118400" y="224521"/>
                    <a:pt x="148850" y="190636"/>
                    <a:pt x="154806" y="132410"/>
                  </a:cubicBezTo>
                  <a:cubicBezTo>
                    <a:pt x="160908" y="72709"/>
                    <a:pt x="130733" y="35515"/>
                    <a:pt x="130733" y="35515"/>
                  </a:cubicBezTo>
                  <a:close/>
                  <a:moveTo>
                    <a:pt x="-61" y="-484"/>
                  </a:moveTo>
                  <a:lnTo>
                    <a:pt x="118042" y="-484"/>
                  </a:lnTo>
                  <a:cubicBezTo>
                    <a:pt x="211929" y="-484"/>
                    <a:pt x="288039" y="76075"/>
                    <a:pt x="288039" y="170519"/>
                  </a:cubicBezTo>
                  <a:cubicBezTo>
                    <a:pt x="288039" y="264963"/>
                    <a:pt x="211929" y="341522"/>
                    <a:pt x="118042" y="341522"/>
                  </a:cubicBezTo>
                  <a:lnTo>
                    <a:pt x="-61" y="341522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104145" y="467788"/>
              <a:ext cx="326634" cy="111440"/>
            </a:xfrm>
            <a:custGeom>
              <a:avLst/>
              <a:gdLst>
                <a:gd name="connsiteX0" fmla="*/ 174984 w 326634"/>
                <a:gd name="connsiteY0" fmla="*/ 30250 h 111440"/>
                <a:gd name="connsiteX1" fmla="*/ 174984 w 326634"/>
                <a:gd name="connsiteY1" fmla="*/ 23076 h 111440"/>
                <a:gd name="connsiteX2" fmla="*/ 135750 w 326634"/>
                <a:gd name="connsiteY2" fmla="*/ 23076 h 111440"/>
                <a:gd name="connsiteX3" fmla="*/ 135750 w 326634"/>
                <a:gd name="connsiteY3" fmla="*/ 14111 h 111440"/>
                <a:gd name="connsiteX4" fmla="*/ 174984 w 326634"/>
                <a:gd name="connsiteY4" fmla="*/ 14111 h 111440"/>
                <a:gd name="connsiteX5" fmla="*/ 174984 w 326634"/>
                <a:gd name="connsiteY5" fmla="*/ -238 h 111440"/>
                <a:gd name="connsiteX6" fmla="*/ 183904 w 326634"/>
                <a:gd name="connsiteY6" fmla="*/ -238 h 111440"/>
                <a:gd name="connsiteX7" fmla="*/ 183904 w 326634"/>
                <a:gd name="connsiteY7" fmla="*/ 14111 h 111440"/>
                <a:gd name="connsiteX8" fmla="*/ 223138 w 326634"/>
                <a:gd name="connsiteY8" fmla="*/ 14111 h 111440"/>
                <a:gd name="connsiteX9" fmla="*/ 223138 w 326634"/>
                <a:gd name="connsiteY9" fmla="*/ 23076 h 111440"/>
                <a:gd name="connsiteX10" fmla="*/ 183904 w 326634"/>
                <a:gd name="connsiteY10" fmla="*/ 23076 h 111440"/>
                <a:gd name="connsiteX11" fmla="*/ 183904 w 326634"/>
                <a:gd name="connsiteY11" fmla="*/ 30250 h 111440"/>
                <a:gd name="connsiteX12" fmla="*/ 208870 w 326634"/>
                <a:gd name="connsiteY12" fmla="*/ 30250 h 111440"/>
                <a:gd name="connsiteX13" fmla="*/ 208870 w 326634"/>
                <a:gd name="connsiteY13" fmla="*/ 39219 h 111440"/>
                <a:gd name="connsiteX14" fmla="*/ 150018 w 326634"/>
                <a:gd name="connsiteY14" fmla="*/ 39219 h 111440"/>
                <a:gd name="connsiteX15" fmla="*/ 150018 w 326634"/>
                <a:gd name="connsiteY15" fmla="*/ 30250 h 111440"/>
                <a:gd name="connsiteX16" fmla="*/ 174984 w 326634"/>
                <a:gd name="connsiteY16" fmla="*/ 30250 h 111440"/>
                <a:gd name="connsiteX17" fmla="*/ 142886 w 326634"/>
                <a:gd name="connsiteY17" fmla="*/ 44599 h 111440"/>
                <a:gd name="connsiteX18" fmla="*/ 224921 w 326634"/>
                <a:gd name="connsiteY18" fmla="*/ 44599 h 111440"/>
                <a:gd name="connsiteX19" fmla="*/ 224921 w 326634"/>
                <a:gd name="connsiteY19" fmla="*/ 58944 h 111440"/>
                <a:gd name="connsiteX20" fmla="*/ 216002 w 326634"/>
                <a:gd name="connsiteY20" fmla="*/ 58944 h 111440"/>
                <a:gd name="connsiteX21" fmla="*/ 216002 w 326634"/>
                <a:gd name="connsiteY21" fmla="*/ 53564 h 111440"/>
                <a:gd name="connsiteX22" fmla="*/ 142886 w 326634"/>
                <a:gd name="connsiteY22" fmla="*/ 53564 h 111440"/>
                <a:gd name="connsiteX23" fmla="*/ 142886 w 326634"/>
                <a:gd name="connsiteY23" fmla="*/ 58944 h 111440"/>
                <a:gd name="connsiteX24" fmla="*/ 133967 w 326634"/>
                <a:gd name="connsiteY24" fmla="*/ 58944 h 111440"/>
                <a:gd name="connsiteX25" fmla="*/ 133967 w 326634"/>
                <a:gd name="connsiteY25" fmla="*/ 44599 h 111440"/>
                <a:gd name="connsiteX26" fmla="*/ 142886 w 326634"/>
                <a:gd name="connsiteY26" fmla="*/ 44599 h 111440"/>
                <a:gd name="connsiteX27" fmla="*/ 162503 w 326634"/>
                <a:gd name="connsiteY27" fmla="*/ 69708 h 111440"/>
                <a:gd name="connsiteX28" fmla="*/ 162503 w 326634"/>
                <a:gd name="connsiteY28" fmla="*/ 80468 h 111440"/>
                <a:gd name="connsiteX29" fmla="*/ 133967 w 326634"/>
                <a:gd name="connsiteY29" fmla="*/ 110902 h 111440"/>
                <a:gd name="connsiteX30" fmla="*/ 133967 w 326634"/>
                <a:gd name="connsiteY30" fmla="*/ 101918 h 111440"/>
                <a:gd name="connsiteX31" fmla="*/ 153584 w 326634"/>
                <a:gd name="connsiteY31" fmla="*/ 80468 h 111440"/>
                <a:gd name="connsiteX32" fmla="*/ 153584 w 326634"/>
                <a:gd name="connsiteY32" fmla="*/ 60739 h 111440"/>
                <a:gd name="connsiteX33" fmla="*/ 205304 w 326634"/>
                <a:gd name="connsiteY33" fmla="*/ 60739 h 111440"/>
                <a:gd name="connsiteX34" fmla="*/ 205304 w 326634"/>
                <a:gd name="connsiteY34" fmla="*/ 80468 h 111440"/>
                <a:gd name="connsiteX35" fmla="*/ 224921 w 326634"/>
                <a:gd name="connsiteY35" fmla="*/ 101914 h 111440"/>
                <a:gd name="connsiteX36" fmla="*/ 224921 w 326634"/>
                <a:gd name="connsiteY36" fmla="*/ 110902 h 111440"/>
                <a:gd name="connsiteX37" fmla="*/ 196389 w 326634"/>
                <a:gd name="connsiteY37" fmla="*/ 80468 h 111440"/>
                <a:gd name="connsiteX38" fmla="*/ 196389 w 326634"/>
                <a:gd name="connsiteY38" fmla="*/ 69708 h 111440"/>
                <a:gd name="connsiteX39" fmla="*/ 162503 w 326634"/>
                <a:gd name="connsiteY39" fmla="*/ 69708 h 111440"/>
                <a:gd name="connsiteX40" fmla="*/ 269505 w 326634"/>
                <a:gd name="connsiteY40" fmla="*/ 82262 h 111440"/>
                <a:gd name="connsiteX41" fmla="*/ 240969 w 326634"/>
                <a:gd name="connsiteY41" fmla="*/ 110956 h 111440"/>
                <a:gd name="connsiteX42" fmla="*/ 240969 w 326634"/>
                <a:gd name="connsiteY42" fmla="*/ 101987 h 111440"/>
                <a:gd name="connsiteX43" fmla="*/ 260590 w 326634"/>
                <a:gd name="connsiteY43" fmla="*/ 82262 h 111440"/>
                <a:gd name="connsiteX44" fmla="*/ 260590 w 326634"/>
                <a:gd name="connsiteY44" fmla="*/ 12316 h 111440"/>
                <a:gd name="connsiteX45" fmla="*/ 269505 w 326634"/>
                <a:gd name="connsiteY45" fmla="*/ 12316 h 111440"/>
                <a:gd name="connsiteX46" fmla="*/ 269505 w 326634"/>
                <a:gd name="connsiteY46" fmla="*/ 82262 h 111440"/>
                <a:gd name="connsiteX47" fmla="*/ 298041 w 326634"/>
                <a:gd name="connsiteY47" fmla="*/ 82262 h 111440"/>
                <a:gd name="connsiteX48" fmla="*/ 298041 w 326634"/>
                <a:gd name="connsiteY48" fmla="*/ 12316 h 111440"/>
                <a:gd name="connsiteX49" fmla="*/ 306956 w 326634"/>
                <a:gd name="connsiteY49" fmla="*/ 12316 h 111440"/>
                <a:gd name="connsiteX50" fmla="*/ 306956 w 326634"/>
                <a:gd name="connsiteY50" fmla="*/ 82262 h 111440"/>
                <a:gd name="connsiteX51" fmla="*/ 326574 w 326634"/>
                <a:gd name="connsiteY51" fmla="*/ 101987 h 111440"/>
                <a:gd name="connsiteX52" fmla="*/ 326574 w 326634"/>
                <a:gd name="connsiteY52" fmla="*/ 110956 h 111440"/>
                <a:gd name="connsiteX53" fmla="*/ 298041 w 326634"/>
                <a:gd name="connsiteY53" fmla="*/ 82262 h 111440"/>
                <a:gd name="connsiteX54" fmla="*/ 21616 w 326634"/>
                <a:gd name="connsiteY54" fmla="*/ 64163 h 111440"/>
                <a:gd name="connsiteX55" fmla="*/ 7659 w 326634"/>
                <a:gd name="connsiteY55" fmla="*/ 88472 h 111440"/>
                <a:gd name="connsiteX56" fmla="*/ -61 w 326634"/>
                <a:gd name="connsiteY56" fmla="*/ 83988 h 111440"/>
                <a:gd name="connsiteX57" fmla="*/ 21616 w 326634"/>
                <a:gd name="connsiteY57" fmla="*/ 46233 h 111440"/>
                <a:gd name="connsiteX58" fmla="*/ 21616 w 326634"/>
                <a:gd name="connsiteY58" fmla="*/ 39219 h 111440"/>
                <a:gd name="connsiteX59" fmla="*/ 3782 w 326634"/>
                <a:gd name="connsiteY59" fmla="*/ 39219 h 111440"/>
                <a:gd name="connsiteX60" fmla="*/ 3782 w 326634"/>
                <a:gd name="connsiteY60" fmla="*/ 30250 h 111440"/>
                <a:gd name="connsiteX61" fmla="*/ 21616 w 326634"/>
                <a:gd name="connsiteY61" fmla="*/ 30250 h 111440"/>
                <a:gd name="connsiteX62" fmla="*/ 21616 w 326634"/>
                <a:gd name="connsiteY62" fmla="*/ 21281 h 111440"/>
                <a:gd name="connsiteX63" fmla="*/ 30531 w 326634"/>
                <a:gd name="connsiteY63" fmla="*/ 21281 h 111440"/>
                <a:gd name="connsiteX64" fmla="*/ 30531 w 326634"/>
                <a:gd name="connsiteY64" fmla="*/ 30250 h 111440"/>
                <a:gd name="connsiteX65" fmla="*/ 50149 w 326634"/>
                <a:gd name="connsiteY65" fmla="*/ 30250 h 111440"/>
                <a:gd name="connsiteX66" fmla="*/ 50149 w 326634"/>
                <a:gd name="connsiteY66" fmla="*/ 39219 h 111440"/>
                <a:gd name="connsiteX67" fmla="*/ 30531 w 326634"/>
                <a:gd name="connsiteY67" fmla="*/ 39219 h 111440"/>
                <a:gd name="connsiteX68" fmla="*/ 30531 w 326634"/>
                <a:gd name="connsiteY68" fmla="*/ 55686 h 111440"/>
                <a:gd name="connsiteX69" fmla="*/ 32068 w 326634"/>
                <a:gd name="connsiteY69" fmla="*/ 54794 h 111440"/>
                <a:gd name="connsiteX70" fmla="*/ 47228 w 326634"/>
                <a:gd name="connsiteY70" fmla="*/ 81198 h 111440"/>
                <a:gd name="connsiteX71" fmla="*/ 39504 w 326634"/>
                <a:gd name="connsiteY71" fmla="*/ 85682 h 111440"/>
                <a:gd name="connsiteX72" fmla="*/ 30531 w 326634"/>
                <a:gd name="connsiteY72" fmla="*/ 70054 h 111440"/>
                <a:gd name="connsiteX73" fmla="*/ 30531 w 326634"/>
                <a:gd name="connsiteY73" fmla="*/ 110956 h 111440"/>
                <a:gd name="connsiteX74" fmla="*/ 21616 w 326634"/>
                <a:gd name="connsiteY74" fmla="*/ 110956 h 111440"/>
                <a:gd name="connsiteX75" fmla="*/ 21616 w 326634"/>
                <a:gd name="connsiteY75" fmla="*/ 64163 h 111440"/>
                <a:gd name="connsiteX76" fmla="*/ 3167 w 326634"/>
                <a:gd name="connsiteY76" fmla="*/ 11321 h 111440"/>
                <a:gd name="connsiteX77" fmla="*/ 44511 w 326634"/>
                <a:gd name="connsiteY77" fmla="*/ 185 h 111440"/>
                <a:gd name="connsiteX78" fmla="*/ 46821 w 326634"/>
                <a:gd name="connsiteY78" fmla="*/ 8846 h 111440"/>
                <a:gd name="connsiteX79" fmla="*/ 5476 w 326634"/>
                <a:gd name="connsiteY79" fmla="*/ 19986 h 111440"/>
                <a:gd name="connsiteX80" fmla="*/ 3167 w 326634"/>
                <a:gd name="connsiteY80" fmla="*/ 11321 h 111440"/>
                <a:gd name="connsiteX81" fmla="*/ 103651 w 326634"/>
                <a:gd name="connsiteY81" fmla="*/ 101987 h 111440"/>
                <a:gd name="connsiteX82" fmla="*/ 103651 w 326634"/>
                <a:gd name="connsiteY82" fmla="*/ 85848 h 111440"/>
                <a:gd name="connsiteX83" fmla="*/ 87600 w 326634"/>
                <a:gd name="connsiteY83" fmla="*/ 85848 h 111440"/>
                <a:gd name="connsiteX84" fmla="*/ 87600 w 326634"/>
                <a:gd name="connsiteY84" fmla="*/ 76882 h 111440"/>
                <a:gd name="connsiteX85" fmla="*/ 103651 w 326634"/>
                <a:gd name="connsiteY85" fmla="*/ 76882 h 111440"/>
                <a:gd name="connsiteX86" fmla="*/ 103651 w 326634"/>
                <a:gd name="connsiteY86" fmla="*/ 60739 h 111440"/>
                <a:gd name="connsiteX87" fmla="*/ 87600 w 326634"/>
                <a:gd name="connsiteY87" fmla="*/ 60739 h 111440"/>
                <a:gd name="connsiteX88" fmla="*/ 87600 w 326634"/>
                <a:gd name="connsiteY88" fmla="*/ 51774 h 111440"/>
                <a:gd name="connsiteX89" fmla="*/ 112567 w 326634"/>
                <a:gd name="connsiteY89" fmla="*/ 51774 h 111440"/>
                <a:gd name="connsiteX90" fmla="*/ 112567 w 326634"/>
                <a:gd name="connsiteY90" fmla="*/ 110956 h 111440"/>
                <a:gd name="connsiteX91" fmla="*/ 51932 w 326634"/>
                <a:gd name="connsiteY91" fmla="*/ 110956 h 111440"/>
                <a:gd name="connsiteX92" fmla="*/ 51932 w 326634"/>
                <a:gd name="connsiteY92" fmla="*/ 51774 h 111440"/>
                <a:gd name="connsiteX93" fmla="*/ 60851 w 326634"/>
                <a:gd name="connsiteY93" fmla="*/ 51774 h 111440"/>
                <a:gd name="connsiteX94" fmla="*/ 60851 w 326634"/>
                <a:gd name="connsiteY94" fmla="*/ 51977 h 111440"/>
                <a:gd name="connsiteX95" fmla="*/ 68459 w 326634"/>
                <a:gd name="connsiteY95" fmla="*/ 47562 h 111440"/>
                <a:gd name="connsiteX96" fmla="*/ 72917 w 326634"/>
                <a:gd name="connsiteY96" fmla="*/ 55328 h 111440"/>
                <a:gd name="connsiteX97" fmla="*/ 60851 w 326634"/>
                <a:gd name="connsiteY97" fmla="*/ 62334 h 111440"/>
                <a:gd name="connsiteX98" fmla="*/ 60851 w 326634"/>
                <a:gd name="connsiteY98" fmla="*/ 76882 h 111440"/>
                <a:gd name="connsiteX99" fmla="*/ 76898 w 326634"/>
                <a:gd name="connsiteY99" fmla="*/ 76882 h 111440"/>
                <a:gd name="connsiteX100" fmla="*/ 76898 w 326634"/>
                <a:gd name="connsiteY100" fmla="*/ 85848 h 111440"/>
                <a:gd name="connsiteX101" fmla="*/ 60851 w 326634"/>
                <a:gd name="connsiteY101" fmla="*/ 85848 h 111440"/>
                <a:gd name="connsiteX102" fmla="*/ 60851 w 326634"/>
                <a:gd name="connsiteY102" fmla="*/ 101987 h 111440"/>
                <a:gd name="connsiteX103" fmla="*/ 103651 w 326634"/>
                <a:gd name="connsiteY103" fmla="*/ 101987 h 111440"/>
                <a:gd name="connsiteX104" fmla="*/ 62937 w 326634"/>
                <a:gd name="connsiteY104" fmla="*/ 23364 h 111440"/>
                <a:gd name="connsiteX105" fmla="*/ 72748 w 326634"/>
                <a:gd name="connsiteY105" fmla="*/ 40449 h 111440"/>
                <a:gd name="connsiteX106" fmla="*/ 65028 w 326634"/>
                <a:gd name="connsiteY106" fmla="*/ 44930 h 111440"/>
                <a:gd name="connsiteX107" fmla="*/ 55221 w 326634"/>
                <a:gd name="connsiteY107" fmla="*/ 27849 h 111440"/>
                <a:gd name="connsiteX108" fmla="*/ 62937 w 326634"/>
                <a:gd name="connsiteY108" fmla="*/ 23364 h 111440"/>
                <a:gd name="connsiteX109" fmla="*/ 105434 w 326634"/>
                <a:gd name="connsiteY109" fmla="*/ 23076 h 111440"/>
                <a:gd name="connsiteX110" fmla="*/ 113158 w 326634"/>
                <a:gd name="connsiteY110" fmla="*/ 27561 h 111440"/>
                <a:gd name="connsiteX111" fmla="*/ 103348 w 326634"/>
                <a:gd name="connsiteY111" fmla="*/ 44645 h 111440"/>
                <a:gd name="connsiteX112" fmla="*/ 95624 w 326634"/>
                <a:gd name="connsiteY112" fmla="*/ 40161 h 111440"/>
                <a:gd name="connsiteX113" fmla="*/ 105434 w 326634"/>
                <a:gd name="connsiteY113" fmla="*/ 23076 h 111440"/>
                <a:gd name="connsiteX114" fmla="*/ 79273 w 326634"/>
                <a:gd name="connsiteY114" fmla="*/ 21281 h 111440"/>
                <a:gd name="connsiteX115" fmla="*/ 88192 w 326634"/>
                <a:gd name="connsiteY115" fmla="*/ 36814 h 111440"/>
                <a:gd name="connsiteX116" fmla="*/ 80468 w 326634"/>
                <a:gd name="connsiteY116" fmla="*/ 41298 h 111440"/>
                <a:gd name="connsiteX117" fmla="*/ 71549 w 326634"/>
                <a:gd name="connsiteY117" fmla="*/ 25766 h 111440"/>
                <a:gd name="connsiteX118" fmla="*/ 79273 w 326634"/>
                <a:gd name="connsiteY118" fmla="*/ 21281 h 111440"/>
                <a:gd name="connsiteX119" fmla="*/ 52293 w 326634"/>
                <a:gd name="connsiteY119" fmla="*/ 11448 h 111440"/>
                <a:gd name="connsiteX120" fmla="*/ 108113 w 326634"/>
                <a:gd name="connsiteY120" fmla="*/ -484 h 111440"/>
                <a:gd name="connsiteX121" fmla="*/ 109969 w 326634"/>
                <a:gd name="connsiteY121" fmla="*/ 8285 h 111440"/>
                <a:gd name="connsiteX122" fmla="*/ 54149 w 326634"/>
                <a:gd name="connsiteY122" fmla="*/ 20217 h 111440"/>
                <a:gd name="connsiteX123" fmla="*/ 52293 w 326634"/>
                <a:gd name="connsiteY123" fmla="*/ 11448 h 11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26634" h="111440">
                  <a:moveTo>
                    <a:pt x="174984" y="30250"/>
                  </a:moveTo>
                  <a:lnTo>
                    <a:pt x="174984" y="23076"/>
                  </a:lnTo>
                  <a:lnTo>
                    <a:pt x="135750" y="23076"/>
                  </a:lnTo>
                  <a:lnTo>
                    <a:pt x="135750" y="14111"/>
                  </a:lnTo>
                  <a:lnTo>
                    <a:pt x="174984" y="14111"/>
                  </a:lnTo>
                  <a:lnTo>
                    <a:pt x="174984" y="-238"/>
                  </a:lnTo>
                  <a:lnTo>
                    <a:pt x="183904" y="-238"/>
                  </a:lnTo>
                  <a:lnTo>
                    <a:pt x="183904" y="14111"/>
                  </a:lnTo>
                  <a:lnTo>
                    <a:pt x="223138" y="14111"/>
                  </a:lnTo>
                  <a:lnTo>
                    <a:pt x="223138" y="23076"/>
                  </a:lnTo>
                  <a:lnTo>
                    <a:pt x="183904" y="23076"/>
                  </a:lnTo>
                  <a:lnTo>
                    <a:pt x="183904" y="30250"/>
                  </a:lnTo>
                  <a:lnTo>
                    <a:pt x="208870" y="30250"/>
                  </a:lnTo>
                  <a:lnTo>
                    <a:pt x="208870" y="39219"/>
                  </a:lnTo>
                  <a:lnTo>
                    <a:pt x="150018" y="39219"/>
                  </a:lnTo>
                  <a:lnTo>
                    <a:pt x="150018" y="30250"/>
                  </a:lnTo>
                  <a:lnTo>
                    <a:pt x="174984" y="30250"/>
                  </a:lnTo>
                  <a:close/>
                  <a:moveTo>
                    <a:pt x="142886" y="44599"/>
                  </a:moveTo>
                  <a:lnTo>
                    <a:pt x="224921" y="44599"/>
                  </a:lnTo>
                  <a:lnTo>
                    <a:pt x="224921" y="58944"/>
                  </a:lnTo>
                  <a:lnTo>
                    <a:pt x="216002" y="58944"/>
                  </a:lnTo>
                  <a:lnTo>
                    <a:pt x="216002" y="53564"/>
                  </a:lnTo>
                  <a:lnTo>
                    <a:pt x="142886" y="53564"/>
                  </a:lnTo>
                  <a:lnTo>
                    <a:pt x="142886" y="58944"/>
                  </a:lnTo>
                  <a:lnTo>
                    <a:pt x="133967" y="58944"/>
                  </a:lnTo>
                  <a:lnTo>
                    <a:pt x="133967" y="44599"/>
                  </a:lnTo>
                  <a:lnTo>
                    <a:pt x="142886" y="44599"/>
                  </a:lnTo>
                  <a:close/>
                  <a:moveTo>
                    <a:pt x="162503" y="69708"/>
                  </a:moveTo>
                  <a:lnTo>
                    <a:pt x="162503" y="80468"/>
                  </a:lnTo>
                  <a:cubicBezTo>
                    <a:pt x="162503" y="96703"/>
                    <a:pt x="149880" y="109976"/>
                    <a:pt x="133967" y="110902"/>
                  </a:cubicBezTo>
                  <a:lnTo>
                    <a:pt x="133967" y="101918"/>
                  </a:lnTo>
                  <a:cubicBezTo>
                    <a:pt x="144953" y="101007"/>
                    <a:pt x="153584" y="91750"/>
                    <a:pt x="153584" y="80468"/>
                  </a:cubicBezTo>
                  <a:lnTo>
                    <a:pt x="153584" y="60739"/>
                  </a:lnTo>
                  <a:lnTo>
                    <a:pt x="205304" y="60739"/>
                  </a:lnTo>
                  <a:lnTo>
                    <a:pt x="205304" y="80468"/>
                  </a:lnTo>
                  <a:cubicBezTo>
                    <a:pt x="205304" y="91746"/>
                    <a:pt x="213935" y="101003"/>
                    <a:pt x="224921" y="101914"/>
                  </a:cubicBezTo>
                  <a:lnTo>
                    <a:pt x="224921" y="110902"/>
                  </a:lnTo>
                  <a:cubicBezTo>
                    <a:pt x="209008" y="109976"/>
                    <a:pt x="196389" y="96703"/>
                    <a:pt x="196389" y="80468"/>
                  </a:cubicBezTo>
                  <a:lnTo>
                    <a:pt x="196389" y="69708"/>
                  </a:lnTo>
                  <a:lnTo>
                    <a:pt x="162503" y="69708"/>
                  </a:lnTo>
                  <a:close/>
                  <a:moveTo>
                    <a:pt x="269505" y="82262"/>
                  </a:moveTo>
                  <a:cubicBezTo>
                    <a:pt x="269505" y="98110"/>
                    <a:pt x="256732" y="110956"/>
                    <a:pt x="240969" y="110956"/>
                  </a:cubicBezTo>
                  <a:lnTo>
                    <a:pt x="240969" y="101987"/>
                  </a:lnTo>
                  <a:cubicBezTo>
                    <a:pt x="251805" y="101987"/>
                    <a:pt x="260590" y="93156"/>
                    <a:pt x="260590" y="82262"/>
                  </a:cubicBezTo>
                  <a:lnTo>
                    <a:pt x="260590" y="12316"/>
                  </a:lnTo>
                  <a:lnTo>
                    <a:pt x="269505" y="12316"/>
                  </a:lnTo>
                  <a:lnTo>
                    <a:pt x="269505" y="82262"/>
                  </a:lnTo>
                  <a:close/>
                  <a:moveTo>
                    <a:pt x="298041" y="82262"/>
                  </a:moveTo>
                  <a:lnTo>
                    <a:pt x="298041" y="12316"/>
                  </a:lnTo>
                  <a:lnTo>
                    <a:pt x="306956" y="12316"/>
                  </a:lnTo>
                  <a:lnTo>
                    <a:pt x="306956" y="82262"/>
                  </a:lnTo>
                  <a:cubicBezTo>
                    <a:pt x="306956" y="93156"/>
                    <a:pt x="315741" y="101987"/>
                    <a:pt x="326574" y="101987"/>
                  </a:cubicBezTo>
                  <a:lnTo>
                    <a:pt x="326574" y="110956"/>
                  </a:lnTo>
                  <a:cubicBezTo>
                    <a:pt x="310815" y="110956"/>
                    <a:pt x="298041" y="98110"/>
                    <a:pt x="298041" y="82262"/>
                  </a:cubicBezTo>
                  <a:close/>
                  <a:moveTo>
                    <a:pt x="21616" y="64163"/>
                  </a:moveTo>
                  <a:lnTo>
                    <a:pt x="7659" y="88472"/>
                  </a:lnTo>
                  <a:lnTo>
                    <a:pt x="-61" y="83988"/>
                  </a:lnTo>
                  <a:lnTo>
                    <a:pt x="21616" y="46233"/>
                  </a:lnTo>
                  <a:lnTo>
                    <a:pt x="21616" y="39219"/>
                  </a:lnTo>
                  <a:lnTo>
                    <a:pt x="3782" y="39219"/>
                  </a:lnTo>
                  <a:lnTo>
                    <a:pt x="3782" y="30250"/>
                  </a:lnTo>
                  <a:lnTo>
                    <a:pt x="21616" y="30250"/>
                  </a:lnTo>
                  <a:lnTo>
                    <a:pt x="21616" y="21281"/>
                  </a:lnTo>
                  <a:lnTo>
                    <a:pt x="30531" y="21281"/>
                  </a:lnTo>
                  <a:lnTo>
                    <a:pt x="30531" y="30250"/>
                  </a:lnTo>
                  <a:lnTo>
                    <a:pt x="50149" y="30250"/>
                  </a:lnTo>
                  <a:lnTo>
                    <a:pt x="50149" y="39219"/>
                  </a:lnTo>
                  <a:lnTo>
                    <a:pt x="30531" y="39219"/>
                  </a:lnTo>
                  <a:lnTo>
                    <a:pt x="30531" y="55686"/>
                  </a:lnTo>
                  <a:lnTo>
                    <a:pt x="32068" y="54794"/>
                  </a:lnTo>
                  <a:lnTo>
                    <a:pt x="47228" y="81198"/>
                  </a:lnTo>
                  <a:lnTo>
                    <a:pt x="39504" y="85682"/>
                  </a:lnTo>
                  <a:lnTo>
                    <a:pt x="30531" y="70054"/>
                  </a:lnTo>
                  <a:lnTo>
                    <a:pt x="30531" y="110956"/>
                  </a:lnTo>
                  <a:lnTo>
                    <a:pt x="21616" y="110956"/>
                  </a:lnTo>
                  <a:lnTo>
                    <a:pt x="21616" y="64163"/>
                  </a:lnTo>
                  <a:close/>
                  <a:moveTo>
                    <a:pt x="3167" y="11321"/>
                  </a:moveTo>
                  <a:lnTo>
                    <a:pt x="44511" y="185"/>
                  </a:lnTo>
                  <a:lnTo>
                    <a:pt x="46821" y="8846"/>
                  </a:lnTo>
                  <a:lnTo>
                    <a:pt x="5476" y="19986"/>
                  </a:lnTo>
                  <a:lnTo>
                    <a:pt x="3167" y="11321"/>
                  </a:lnTo>
                  <a:close/>
                  <a:moveTo>
                    <a:pt x="103651" y="101987"/>
                  </a:moveTo>
                  <a:lnTo>
                    <a:pt x="103651" y="85848"/>
                  </a:lnTo>
                  <a:lnTo>
                    <a:pt x="87600" y="85848"/>
                  </a:lnTo>
                  <a:lnTo>
                    <a:pt x="87600" y="76882"/>
                  </a:lnTo>
                  <a:lnTo>
                    <a:pt x="103651" y="76882"/>
                  </a:lnTo>
                  <a:lnTo>
                    <a:pt x="103651" y="60739"/>
                  </a:lnTo>
                  <a:lnTo>
                    <a:pt x="87600" y="60739"/>
                  </a:lnTo>
                  <a:lnTo>
                    <a:pt x="87600" y="51774"/>
                  </a:lnTo>
                  <a:lnTo>
                    <a:pt x="112567" y="51774"/>
                  </a:lnTo>
                  <a:lnTo>
                    <a:pt x="112567" y="110956"/>
                  </a:lnTo>
                  <a:lnTo>
                    <a:pt x="51932" y="110956"/>
                  </a:lnTo>
                  <a:lnTo>
                    <a:pt x="51932" y="51774"/>
                  </a:lnTo>
                  <a:lnTo>
                    <a:pt x="60851" y="51774"/>
                  </a:lnTo>
                  <a:lnTo>
                    <a:pt x="60851" y="51977"/>
                  </a:lnTo>
                  <a:lnTo>
                    <a:pt x="68459" y="47562"/>
                  </a:lnTo>
                  <a:lnTo>
                    <a:pt x="72917" y="55328"/>
                  </a:lnTo>
                  <a:lnTo>
                    <a:pt x="60851" y="62334"/>
                  </a:lnTo>
                  <a:lnTo>
                    <a:pt x="60851" y="76882"/>
                  </a:lnTo>
                  <a:lnTo>
                    <a:pt x="76898" y="76882"/>
                  </a:lnTo>
                  <a:lnTo>
                    <a:pt x="76898" y="85848"/>
                  </a:lnTo>
                  <a:lnTo>
                    <a:pt x="60851" y="85848"/>
                  </a:lnTo>
                  <a:lnTo>
                    <a:pt x="60851" y="101987"/>
                  </a:lnTo>
                  <a:lnTo>
                    <a:pt x="103651" y="101987"/>
                  </a:lnTo>
                  <a:close/>
                  <a:moveTo>
                    <a:pt x="62937" y="23364"/>
                  </a:moveTo>
                  <a:lnTo>
                    <a:pt x="72748" y="40449"/>
                  </a:lnTo>
                  <a:lnTo>
                    <a:pt x="65028" y="44930"/>
                  </a:lnTo>
                  <a:lnTo>
                    <a:pt x="55221" y="27849"/>
                  </a:lnTo>
                  <a:lnTo>
                    <a:pt x="62937" y="23364"/>
                  </a:lnTo>
                  <a:close/>
                  <a:moveTo>
                    <a:pt x="105434" y="23076"/>
                  </a:moveTo>
                  <a:lnTo>
                    <a:pt x="113158" y="27561"/>
                  </a:lnTo>
                  <a:lnTo>
                    <a:pt x="103348" y="44645"/>
                  </a:lnTo>
                  <a:lnTo>
                    <a:pt x="95624" y="40161"/>
                  </a:lnTo>
                  <a:lnTo>
                    <a:pt x="105434" y="23076"/>
                  </a:lnTo>
                  <a:close/>
                  <a:moveTo>
                    <a:pt x="79273" y="21281"/>
                  </a:moveTo>
                  <a:lnTo>
                    <a:pt x="88192" y="36814"/>
                  </a:lnTo>
                  <a:lnTo>
                    <a:pt x="80468" y="41298"/>
                  </a:lnTo>
                  <a:lnTo>
                    <a:pt x="71549" y="25766"/>
                  </a:lnTo>
                  <a:lnTo>
                    <a:pt x="79273" y="21281"/>
                  </a:lnTo>
                  <a:close/>
                  <a:moveTo>
                    <a:pt x="52293" y="11448"/>
                  </a:moveTo>
                  <a:lnTo>
                    <a:pt x="108113" y="-484"/>
                  </a:lnTo>
                  <a:lnTo>
                    <a:pt x="109969" y="8285"/>
                  </a:lnTo>
                  <a:lnTo>
                    <a:pt x="54149" y="20217"/>
                  </a:lnTo>
                  <a:lnTo>
                    <a:pt x="52293" y="11448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768944" y="448574"/>
              <a:ext cx="1356494" cy="326634"/>
            </a:xfrm>
            <a:custGeom>
              <a:avLst/>
              <a:gdLst>
                <a:gd name="connsiteX0" fmla="*/ 1337400 w 1356494"/>
                <a:gd name="connsiteY0" fmla="*/ 288242 h 326634"/>
                <a:gd name="connsiteX1" fmla="*/ 1356433 w 1356494"/>
                <a:gd name="connsiteY1" fmla="*/ 307195 h 326634"/>
                <a:gd name="connsiteX2" fmla="*/ 1337400 w 1356494"/>
                <a:gd name="connsiteY2" fmla="*/ 326151 h 326634"/>
                <a:gd name="connsiteX3" fmla="*/ 1318371 w 1356494"/>
                <a:gd name="connsiteY3" fmla="*/ 307195 h 326634"/>
                <a:gd name="connsiteX4" fmla="*/ 1337400 w 1356494"/>
                <a:gd name="connsiteY4" fmla="*/ 288242 h 326634"/>
                <a:gd name="connsiteX5" fmla="*/ 1038460 w 1356494"/>
                <a:gd name="connsiteY5" fmla="*/ 85698 h 326634"/>
                <a:gd name="connsiteX6" fmla="*/ 1031666 w 1356494"/>
                <a:gd name="connsiteY6" fmla="*/ 99174 h 326634"/>
                <a:gd name="connsiteX7" fmla="*/ 1094887 w 1356494"/>
                <a:gd name="connsiteY7" fmla="*/ 227011 h 326634"/>
                <a:gd name="connsiteX8" fmla="*/ 1107199 w 1356494"/>
                <a:gd name="connsiteY8" fmla="*/ 234359 h 326634"/>
                <a:gd name="connsiteX9" fmla="*/ 1118232 w 1356494"/>
                <a:gd name="connsiteY9" fmla="*/ 227011 h 326634"/>
                <a:gd name="connsiteX10" fmla="*/ 1173395 w 1356494"/>
                <a:gd name="connsiteY10" fmla="*/ 114288 h 326634"/>
                <a:gd name="connsiteX11" fmla="*/ 1178068 w 1356494"/>
                <a:gd name="connsiteY11" fmla="*/ 109796 h 326634"/>
                <a:gd name="connsiteX12" fmla="*/ 1211588 w 1356494"/>
                <a:gd name="connsiteY12" fmla="*/ 109796 h 326634"/>
                <a:gd name="connsiteX13" fmla="*/ 1212864 w 1356494"/>
                <a:gd name="connsiteY13" fmla="*/ 114288 h 326634"/>
                <a:gd name="connsiteX14" fmla="*/ 1174671 w 1356494"/>
                <a:gd name="connsiteY14" fmla="*/ 189836 h 326634"/>
                <a:gd name="connsiteX15" fmla="*/ 1169998 w 1356494"/>
                <a:gd name="connsiteY15" fmla="*/ 189836 h 326634"/>
                <a:gd name="connsiteX16" fmla="*/ 1157686 w 1356494"/>
                <a:gd name="connsiteY16" fmla="*/ 163287 h 326634"/>
                <a:gd name="connsiteX17" fmla="*/ 1144113 w 1356494"/>
                <a:gd name="connsiteY17" fmla="*/ 188622 h 326634"/>
                <a:gd name="connsiteX18" fmla="*/ 1144113 w 1356494"/>
                <a:gd name="connsiteY18" fmla="*/ 193114 h 326634"/>
                <a:gd name="connsiteX19" fmla="*/ 1161098 w 1356494"/>
                <a:gd name="connsiteY19" fmla="*/ 227011 h 326634"/>
                <a:gd name="connsiteX20" fmla="*/ 1183586 w 1356494"/>
                <a:gd name="connsiteY20" fmla="*/ 227822 h 326634"/>
                <a:gd name="connsiteX21" fmla="*/ 1246384 w 1356494"/>
                <a:gd name="connsiteY21" fmla="*/ 100404 h 326634"/>
                <a:gd name="connsiteX22" fmla="*/ 1247660 w 1356494"/>
                <a:gd name="connsiteY22" fmla="*/ 91827 h 326634"/>
                <a:gd name="connsiteX23" fmla="*/ 1240866 w 1356494"/>
                <a:gd name="connsiteY23" fmla="*/ 86508 h 326634"/>
                <a:gd name="connsiteX24" fmla="*/ 1163215 w 1356494"/>
                <a:gd name="connsiteY24" fmla="*/ 86508 h 326634"/>
                <a:gd name="connsiteX25" fmla="*/ 1155568 w 1356494"/>
                <a:gd name="connsiteY25" fmla="*/ 93867 h 326634"/>
                <a:gd name="connsiteX26" fmla="*/ 1109317 w 1356494"/>
                <a:gd name="connsiteY26" fmla="*/ 188622 h 326634"/>
                <a:gd name="connsiteX27" fmla="*/ 1105078 w 1356494"/>
                <a:gd name="connsiteY27" fmla="*/ 188622 h 326634"/>
                <a:gd name="connsiteX28" fmla="*/ 1067726 w 1356494"/>
                <a:gd name="connsiteY28" fmla="*/ 115102 h 326634"/>
                <a:gd name="connsiteX29" fmla="*/ 1067726 w 1356494"/>
                <a:gd name="connsiteY29" fmla="*/ 109796 h 326634"/>
                <a:gd name="connsiteX30" fmla="*/ 1099141 w 1356494"/>
                <a:gd name="connsiteY30" fmla="*/ 109796 h 326634"/>
                <a:gd name="connsiteX31" fmla="*/ 1105935 w 1356494"/>
                <a:gd name="connsiteY31" fmla="*/ 115102 h 326634"/>
                <a:gd name="connsiteX32" fmla="*/ 1121614 w 1356494"/>
                <a:gd name="connsiteY32" fmla="*/ 147362 h 326634"/>
                <a:gd name="connsiteX33" fmla="*/ 1135202 w 1356494"/>
                <a:gd name="connsiteY33" fmla="*/ 118377 h 326634"/>
                <a:gd name="connsiteX34" fmla="*/ 1122889 w 1356494"/>
                <a:gd name="connsiteY34" fmla="*/ 93045 h 326634"/>
                <a:gd name="connsiteX35" fmla="*/ 1114820 w 1356494"/>
                <a:gd name="connsiteY35" fmla="*/ 85698 h 326634"/>
                <a:gd name="connsiteX36" fmla="*/ 283277 w 1356494"/>
                <a:gd name="connsiteY36" fmla="*/ 40541 h 326634"/>
                <a:gd name="connsiteX37" fmla="*/ 290194 w 1356494"/>
                <a:gd name="connsiteY37" fmla="*/ 42470 h 326634"/>
                <a:gd name="connsiteX38" fmla="*/ 305695 w 1356494"/>
                <a:gd name="connsiteY38" fmla="*/ 66937 h 326634"/>
                <a:gd name="connsiteX39" fmla="*/ 305695 w 1356494"/>
                <a:gd name="connsiteY39" fmla="*/ 267168 h 326634"/>
                <a:gd name="connsiteX40" fmla="*/ 290393 w 1356494"/>
                <a:gd name="connsiteY40" fmla="*/ 291578 h 326634"/>
                <a:gd name="connsiteX41" fmla="*/ 264001 w 1356494"/>
                <a:gd name="connsiteY41" fmla="*/ 287489 h 326634"/>
                <a:gd name="connsiteX42" fmla="*/ 152819 w 1356494"/>
                <a:gd name="connsiteY42" fmla="*/ 188926 h 326634"/>
                <a:gd name="connsiteX43" fmla="*/ 41617 w 1356494"/>
                <a:gd name="connsiteY43" fmla="*/ 287470 h 326634"/>
                <a:gd name="connsiteX44" fmla="*/ 15213 w 1356494"/>
                <a:gd name="connsiteY44" fmla="*/ 291562 h 326634"/>
                <a:gd name="connsiteX45" fmla="*/ -58 w 1356494"/>
                <a:gd name="connsiteY45" fmla="*/ 267168 h 326634"/>
                <a:gd name="connsiteX46" fmla="*/ -58 w 1356494"/>
                <a:gd name="connsiteY46" fmla="*/ 67299 h 326634"/>
                <a:gd name="connsiteX47" fmla="*/ 15544 w 1356494"/>
                <a:gd name="connsiteY47" fmla="*/ 42736 h 326634"/>
                <a:gd name="connsiteX48" fmla="*/ 42159 w 1356494"/>
                <a:gd name="connsiteY48" fmla="*/ 47470 h 326634"/>
                <a:gd name="connsiteX49" fmla="*/ 129320 w 1356494"/>
                <a:gd name="connsiteY49" fmla="*/ 123614 h 326634"/>
                <a:gd name="connsiteX50" fmla="*/ 131030 w 1356494"/>
                <a:gd name="connsiteY50" fmla="*/ 125582 h 326634"/>
                <a:gd name="connsiteX51" fmla="*/ 107808 w 1356494"/>
                <a:gd name="connsiteY51" fmla="*/ 146571 h 326634"/>
                <a:gd name="connsiteX52" fmla="*/ 31357 w 1356494"/>
                <a:gd name="connsiteY52" fmla="*/ 80487 h 326634"/>
                <a:gd name="connsiteX53" fmla="*/ 31357 w 1356494"/>
                <a:gd name="connsiteY53" fmla="*/ 254549 h 326634"/>
                <a:gd name="connsiteX54" fmla="*/ 152819 w 1356494"/>
                <a:gd name="connsiteY54" fmla="*/ 146890 h 326634"/>
                <a:gd name="connsiteX55" fmla="*/ 274285 w 1356494"/>
                <a:gd name="connsiteY55" fmla="*/ 254549 h 326634"/>
                <a:gd name="connsiteX56" fmla="*/ 274285 w 1356494"/>
                <a:gd name="connsiteY56" fmla="*/ 79930 h 326634"/>
                <a:gd name="connsiteX57" fmla="*/ 196665 w 1356494"/>
                <a:gd name="connsiteY57" fmla="*/ 145499 h 326634"/>
                <a:gd name="connsiteX58" fmla="*/ 174795 w 1356494"/>
                <a:gd name="connsiteY58" fmla="*/ 124414 h 326634"/>
                <a:gd name="connsiteX59" fmla="*/ 175610 w 1356494"/>
                <a:gd name="connsiteY59" fmla="*/ 123495 h 326634"/>
                <a:gd name="connsiteX60" fmla="*/ 263667 w 1356494"/>
                <a:gd name="connsiteY60" fmla="*/ 46963 h 326634"/>
                <a:gd name="connsiteX61" fmla="*/ 283277 w 1356494"/>
                <a:gd name="connsiteY61" fmla="*/ 40541 h 326634"/>
                <a:gd name="connsiteX62" fmla="*/ 362507 w 1356494"/>
                <a:gd name="connsiteY62" fmla="*/ 40338 h 326634"/>
                <a:gd name="connsiteX63" fmla="*/ 541211 w 1356494"/>
                <a:gd name="connsiteY63" fmla="*/ 40338 h 326634"/>
                <a:gd name="connsiteX64" fmla="*/ 589176 w 1356494"/>
                <a:gd name="connsiteY64" fmla="*/ 61611 h 326634"/>
                <a:gd name="connsiteX65" fmla="*/ 585583 w 1356494"/>
                <a:gd name="connsiteY65" fmla="*/ 165274 h 326634"/>
                <a:gd name="connsiteX66" fmla="*/ 542302 w 1356494"/>
                <a:gd name="connsiteY66" fmla="*/ 182320 h 326634"/>
                <a:gd name="connsiteX67" fmla="*/ 541994 w 1356494"/>
                <a:gd name="connsiteY67" fmla="*/ 182320 h 326634"/>
                <a:gd name="connsiteX68" fmla="*/ 394701 w 1356494"/>
                <a:gd name="connsiteY68" fmla="*/ 181748 h 326634"/>
                <a:gd name="connsiteX69" fmla="*/ 381025 w 1356494"/>
                <a:gd name="connsiteY69" fmla="*/ 194367 h 326634"/>
                <a:gd name="connsiteX70" fmla="*/ 380675 w 1356494"/>
                <a:gd name="connsiteY70" fmla="*/ 278039 h 326634"/>
                <a:gd name="connsiteX71" fmla="*/ 364985 w 1356494"/>
                <a:gd name="connsiteY71" fmla="*/ 293776 h 326634"/>
                <a:gd name="connsiteX72" fmla="*/ 364912 w 1356494"/>
                <a:gd name="connsiteY72" fmla="*/ 293776 h 326634"/>
                <a:gd name="connsiteX73" fmla="*/ 349291 w 1356494"/>
                <a:gd name="connsiteY73" fmla="*/ 277944 h 326634"/>
                <a:gd name="connsiteX74" fmla="*/ 349676 w 1356494"/>
                <a:gd name="connsiteY74" fmla="*/ 194021 h 326634"/>
                <a:gd name="connsiteX75" fmla="*/ 394678 w 1356494"/>
                <a:gd name="connsiteY75" fmla="*/ 150222 h 326634"/>
                <a:gd name="connsiteX76" fmla="*/ 394855 w 1356494"/>
                <a:gd name="connsiteY76" fmla="*/ 150222 h 326634"/>
                <a:gd name="connsiteX77" fmla="*/ 542148 w 1356494"/>
                <a:gd name="connsiteY77" fmla="*/ 150790 h 326634"/>
                <a:gd name="connsiteX78" fmla="*/ 542271 w 1356494"/>
                <a:gd name="connsiteY78" fmla="*/ 150790 h 326634"/>
                <a:gd name="connsiteX79" fmla="*/ 563802 w 1356494"/>
                <a:gd name="connsiteY79" fmla="*/ 142567 h 326634"/>
                <a:gd name="connsiteX80" fmla="*/ 565819 w 1356494"/>
                <a:gd name="connsiteY80" fmla="*/ 82677 h 326634"/>
                <a:gd name="connsiteX81" fmla="*/ 541211 w 1356494"/>
                <a:gd name="connsiteY81" fmla="*/ 71864 h 326634"/>
                <a:gd name="connsiteX82" fmla="*/ 362507 w 1356494"/>
                <a:gd name="connsiteY82" fmla="*/ 71864 h 326634"/>
                <a:gd name="connsiteX83" fmla="*/ 347009 w 1356494"/>
                <a:gd name="connsiteY83" fmla="*/ 55770 h 326634"/>
                <a:gd name="connsiteX84" fmla="*/ 362507 w 1356494"/>
                <a:gd name="connsiteY84" fmla="*/ 40338 h 326634"/>
                <a:gd name="connsiteX85" fmla="*/ 711072 w 1356494"/>
                <a:gd name="connsiteY85" fmla="*/ 38862 h 326634"/>
                <a:gd name="connsiteX86" fmla="*/ 875873 w 1356494"/>
                <a:gd name="connsiteY86" fmla="*/ 38862 h 326634"/>
                <a:gd name="connsiteX87" fmla="*/ 891371 w 1356494"/>
                <a:gd name="connsiteY87" fmla="*/ 54959 h 326634"/>
                <a:gd name="connsiteX88" fmla="*/ 875873 w 1356494"/>
                <a:gd name="connsiteY88" fmla="*/ 70392 h 326634"/>
                <a:gd name="connsiteX89" fmla="*/ 711072 w 1356494"/>
                <a:gd name="connsiteY89" fmla="*/ 70392 h 326634"/>
                <a:gd name="connsiteX90" fmla="*/ 670285 w 1356494"/>
                <a:gd name="connsiteY90" fmla="*/ 109930 h 326634"/>
                <a:gd name="connsiteX91" fmla="*/ 681802 w 1356494"/>
                <a:gd name="connsiteY91" fmla="*/ 137464 h 326634"/>
                <a:gd name="connsiteX92" fmla="*/ 711061 w 1356494"/>
                <a:gd name="connsiteY92" fmla="*/ 149468 h 326634"/>
                <a:gd name="connsiteX93" fmla="*/ 711318 w 1356494"/>
                <a:gd name="connsiteY93" fmla="*/ 149468 h 326634"/>
                <a:gd name="connsiteX94" fmla="*/ 827854 w 1356494"/>
                <a:gd name="connsiteY94" fmla="*/ 148773 h 326634"/>
                <a:gd name="connsiteX95" fmla="*/ 828299 w 1356494"/>
                <a:gd name="connsiteY95" fmla="*/ 148773 h 326634"/>
                <a:gd name="connsiteX96" fmla="*/ 879677 w 1356494"/>
                <a:gd name="connsiteY96" fmla="*/ 169942 h 326634"/>
                <a:gd name="connsiteX97" fmla="*/ 900455 w 1356494"/>
                <a:gd name="connsiteY97" fmla="*/ 219848 h 326634"/>
                <a:gd name="connsiteX98" fmla="*/ 900455 w 1356494"/>
                <a:gd name="connsiteY98" fmla="*/ 221240 h 326634"/>
                <a:gd name="connsiteX99" fmla="*/ 828292 w 1356494"/>
                <a:gd name="connsiteY99" fmla="*/ 292285 h 326634"/>
                <a:gd name="connsiteX100" fmla="*/ 662012 w 1356494"/>
                <a:gd name="connsiteY100" fmla="*/ 292285 h 326634"/>
                <a:gd name="connsiteX101" fmla="*/ 646517 w 1356494"/>
                <a:gd name="connsiteY101" fmla="*/ 276191 h 326634"/>
                <a:gd name="connsiteX102" fmla="*/ 662012 w 1356494"/>
                <a:gd name="connsiteY102" fmla="*/ 260755 h 326634"/>
                <a:gd name="connsiteX103" fmla="*/ 828292 w 1356494"/>
                <a:gd name="connsiteY103" fmla="*/ 260755 h 326634"/>
                <a:gd name="connsiteX104" fmla="*/ 869075 w 1356494"/>
                <a:gd name="connsiteY104" fmla="*/ 221217 h 326634"/>
                <a:gd name="connsiteX105" fmla="*/ 869075 w 1356494"/>
                <a:gd name="connsiteY105" fmla="*/ 219825 h 326634"/>
                <a:gd name="connsiteX106" fmla="*/ 857558 w 1356494"/>
                <a:gd name="connsiteY106" fmla="*/ 192296 h 326634"/>
                <a:gd name="connsiteX107" fmla="*/ 828299 w 1356494"/>
                <a:gd name="connsiteY107" fmla="*/ 180295 h 326634"/>
                <a:gd name="connsiteX108" fmla="*/ 828042 w 1356494"/>
                <a:gd name="connsiteY108" fmla="*/ 180295 h 326634"/>
                <a:gd name="connsiteX109" fmla="*/ 711506 w 1356494"/>
                <a:gd name="connsiteY109" fmla="*/ 180990 h 326634"/>
                <a:gd name="connsiteX110" fmla="*/ 711061 w 1356494"/>
                <a:gd name="connsiteY110" fmla="*/ 180990 h 326634"/>
                <a:gd name="connsiteX111" fmla="*/ 659675 w 1356494"/>
                <a:gd name="connsiteY111" fmla="*/ 159821 h 326634"/>
                <a:gd name="connsiteX112" fmla="*/ 638901 w 1356494"/>
                <a:gd name="connsiteY112" fmla="*/ 109930 h 326634"/>
                <a:gd name="connsiteX113" fmla="*/ 711072 w 1356494"/>
                <a:gd name="connsiteY113" fmla="*/ 38862 h 326634"/>
                <a:gd name="connsiteX114" fmla="*/ 1139279 w 1356494"/>
                <a:gd name="connsiteY114" fmla="*/ -484 h 326634"/>
                <a:gd name="connsiteX115" fmla="*/ 1293742 w 1356494"/>
                <a:gd name="connsiteY115" fmla="*/ 153357 h 326634"/>
                <a:gd name="connsiteX116" fmla="*/ 1139279 w 1356494"/>
                <a:gd name="connsiteY116" fmla="*/ 307195 h 326634"/>
                <a:gd name="connsiteX117" fmla="*/ 984811 w 1356494"/>
                <a:gd name="connsiteY117" fmla="*/ 153357 h 326634"/>
                <a:gd name="connsiteX118" fmla="*/ 1139279 w 1356494"/>
                <a:gd name="connsiteY118" fmla="*/ -484 h 32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356494" h="326634">
                  <a:moveTo>
                    <a:pt x="1337400" y="288242"/>
                  </a:moveTo>
                  <a:cubicBezTo>
                    <a:pt x="1347914" y="288242"/>
                    <a:pt x="1356433" y="296727"/>
                    <a:pt x="1356433" y="307195"/>
                  </a:cubicBezTo>
                  <a:cubicBezTo>
                    <a:pt x="1356433" y="317666"/>
                    <a:pt x="1347914" y="326151"/>
                    <a:pt x="1337400" y="326151"/>
                  </a:cubicBezTo>
                  <a:cubicBezTo>
                    <a:pt x="1326890" y="326151"/>
                    <a:pt x="1318371" y="317666"/>
                    <a:pt x="1318371" y="307195"/>
                  </a:cubicBezTo>
                  <a:cubicBezTo>
                    <a:pt x="1318371" y="296727"/>
                    <a:pt x="1326890" y="288242"/>
                    <a:pt x="1337400" y="288242"/>
                  </a:cubicBezTo>
                  <a:close/>
                  <a:moveTo>
                    <a:pt x="1038460" y="85698"/>
                  </a:moveTo>
                  <a:cubicBezTo>
                    <a:pt x="1026570" y="90190"/>
                    <a:pt x="1031666" y="99174"/>
                    <a:pt x="1031666" y="99174"/>
                  </a:cubicBezTo>
                  <a:lnTo>
                    <a:pt x="1094887" y="227011"/>
                  </a:lnTo>
                  <a:cubicBezTo>
                    <a:pt x="1102104" y="236403"/>
                    <a:pt x="1107199" y="234359"/>
                    <a:pt x="1107199" y="234359"/>
                  </a:cubicBezTo>
                  <a:cubicBezTo>
                    <a:pt x="1113990" y="234359"/>
                    <a:pt x="1118232" y="227011"/>
                    <a:pt x="1118232" y="227011"/>
                  </a:cubicBezTo>
                  <a:lnTo>
                    <a:pt x="1173395" y="114288"/>
                  </a:lnTo>
                  <a:cubicBezTo>
                    <a:pt x="1175512" y="109796"/>
                    <a:pt x="1178068" y="109796"/>
                    <a:pt x="1178068" y="109796"/>
                  </a:cubicBezTo>
                  <a:lnTo>
                    <a:pt x="1211588" y="109796"/>
                  </a:lnTo>
                  <a:cubicBezTo>
                    <a:pt x="1214128" y="110203"/>
                    <a:pt x="1212864" y="114288"/>
                    <a:pt x="1212864" y="114288"/>
                  </a:cubicBezTo>
                  <a:lnTo>
                    <a:pt x="1174671" y="189836"/>
                  </a:lnTo>
                  <a:cubicBezTo>
                    <a:pt x="1172972" y="193925"/>
                    <a:pt x="1169998" y="189836"/>
                    <a:pt x="1169998" y="189836"/>
                  </a:cubicBezTo>
                  <a:lnTo>
                    <a:pt x="1157686" y="163287"/>
                  </a:lnTo>
                  <a:lnTo>
                    <a:pt x="1144113" y="188622"/>
                  </a:lnTo>
                  <a:cubicBezTo>
                    <a:pt x="1143637" y="190079"/>
                    <a:pt x="1143637" y="191654"/>
                    <a:pt x="1144113" y="193114"/>
                  </a:cubicBezTo>
                  <a:lnTo>
                    <a:pt x="1161098" y="227011"/>
                  </a:lnTo>
                  <a:cubicBezTo>
                    <a:pt x="1174248" y="242113"/>
                    <a:pt x="1183586" y="227822"/>
                    <a:pt x="1183586" y="227822"/>
                  </a:cubicBezTo>
                  <a:lnTo>
                    <a:pt x="1246384" y="100404"/>
                  </a:lnTo>
                  <a:cubicBezTo>
                    <a:pt x="1248924" y="95912"/>
                    <a:pt x="1247660" y="91827"/>
                    <a:pt x="1247660" y="91827"/>
                  </a:cubicBezTo>
                  <a:cubicBezTo>
                    <a:pt x="1246807" y="86927"/>
                    <a:pt x="1240866" y="86508"/>
                    <a:pt x="1240866" y="86508"/>
                  </a:cubicBezTo>
                  <a:lnTo>
                    <a:pt x="1163215" y="86508"/>
                  </a:lnTo>
                  <a:cubicBezTo>
                    <a:pt x="1157686" y="86508"/>
                    <a:pt x="1155568" y="93867"/>
                    <a:pt x="1155568" y="93867"/>
                  </a:cubicBezTo>
                  <a:lnTo>
                    <a:pt x="1109317" y="188622"/>
                  </a:lnTo>
                  <a:cubicBezTo>
                    <a:pt x="1107199" y="193114"/>
                    <a:pt x="1105078" y="188622"/>
                    <a:pt x="1105078" y="188622"/>
                  </a:cubicBezTo>
                  <a:lnTo>
                    <a:pt x="1067726" y="115102"/>
                  </a:lnTo>
                  <a:cubicBezTo>
                    <a:pt x="1065186" y="111421"/>
                    <a:pt x="1067726" y="109796"/>
                    <a:pt x="1067726" y="109796"/>
                  </a:cubicBezTo>
                  <a:lnTo>
                    <a:pt x="1099141" y="109796"/>
                  </a:lnTo>
                  <a:cubicBezTo>
                    <a:pt x="1104655" y="110606"/>
                    <a:pt x="1105935" y="115102"/>
                    <a:pt x="1105935" y="115102"/>
                  </a:cubicBezTo>
                  <a:lnTo>
                    <a:pt x="1121614" y="147362"/>
                  </a:lnTo>
                  <a:lnTo>
                    <a:pt x="1135202" y="118377"/>
                  </a:lnTo>
                  <a:lnTo>
                    <a:pt x="1122889" y="93045"/>
                  </a:lnTo>
                  <a:cubicBezTo>
                    <a:pt x="1120349" y="86508"/>
                    <a:pt x="1114820" y="85698"/>
                    <a:pt x="1114820" y="85698"/>
                  </a:cubicBezTo>
                  <a:close/>
                  <a:moveTo>
                    <a:pt x="283277" y="40541"/>
                  </a:moveTo>
                  <a:cubicBezTo>
                    <a:pt x="285628" y="40833"/>
                    <a:pt x="287957" y="41471"/>
                    <a:pt x="290194" y="42470"/>
                  </a:cubicBezTo>
                  <a:cubicBezTo>
                    <a:pt x="299754" y="46866"/>
                    <a:pt x="305826" y="56450"/>
                    <a:pt x="305695" y="66937"/>
                  </a:cubicBezTo>
                  <a:lnTo>
                    <a:pt x="305695" y="267168"/>
                  </a:lnTo>
                  <a:cubicBezTo>
                    <a:pt x="305826" y="277582"/>
                    <a:pt x="299847" y="287120"/>
                    <a:pt x="290393" y="291578"/>
                  </a:cubicBezTo>
                  <a:cubicBezTo>
                    <a:pt x="281570" y="295624"/>
                    <a:pt x="271172" y="294010"/>
                    <a:pt x="264001" y="287489"/>
                  </a:cubicBezTo>
                  <a:lnTo>
                    <a:pt x="152819" y="188926"/>
                  </a:lnTo>
                  <a:lnTo>
                    <a:pt x="41617" y="287470"/>
                  </a:lnTo>
                  <a:cubicBezTo>
                    <a:pt x="34442" y="293991"/>
                    <a:pt x="24044" y="295605"/>
                    <a:pt x="15213" y="291562"/>
                  </a:cubicBezTo>
                  <a:cubicBezTo>
                    <a:pt x="5779" y="287101"/>
                    <a:pt x="-189" y="277571"/>
                    <a:pt x="-58" y="267168"/>
                  </a:cubicBezTo>
                  <a:lnTo>
                    <a:pt x="-58" y="67299"/>
                  </a:lnTo>
                  <a:cubicBezTo>
                    <a:pt x="-219" y="56750"/>
                    <a:pt x="5906" y="47109"/>
                    <a:pt x="15544" y="42736"/>
                  </a:cubicBezTo>
                  <a:cubicBezTo>
                    <a:pt x="24555" y="38762"/>
                    <a:pt x="35088" y="40637"/>
                    <a:pt x="42159" y="47470"/>
                  </a:cubicBezTo>
                  <a:lnTo>
                    <a:pt x="129320" y="123614"/>
                  </a:lnTo>
                  <a:cubicBezTo>
                    <a:pt x="129947" y="124221"/>
                    <a:pt x="130519" y="124878"/>
                    <a:pt x="131030" y="125582"/>
                  </a:cubicBezTo>
                  <a:lnTo>
                    <a:pt x="107808" y="146571"/>
                  </a:lnTo>
                  <a:lnTo>
                    <a:pt x="31357" y="80487"/>
                  </a:lnTo>
                  <a:lnTo>
                    <a:pt x="31357" y="254549"/>
                  </a:lnTo>
                  <a:lnTo>
                    <a:pt x="152819" y="146890"/>
                  </a:lnTo>
                  <a:lnTo>
                    <a:pt x="274285" y="254549"/>
                  </a:lnTo>
                  <a:lnTo>
                    <a:pt x="274285" y="79930"/>
                  </a:lnTo>
                  <a:lnTo>
                    <a:pt x="196665" y="145499"/>
                  </a:lnTo>
                  <a:lnTo>
                    <a:pt x="174795" y="124414"/>
                  </a:lnTo>
                  <a:cubicBezTo>
                    <a:pt x="175072" y="124114"/>
                    <a:pt x="175303" y="123779"/>
                    <a:pt x="175610" y="123495"/>
                  </a:cubicBezTo>
                  <a:lnTo>
                    <a:pt x="263667" y="46963"/>
                  </a:lnTo>
                  <a:cubicBezTo>
                    <a:pt x="268997" y="41925"/>
                    <a:pt x="276225" y="39665"/>
                    <a:pt x="283277" y="40541"/>
                  </a:cubicBezTo>
                  <a:close/>
                  <a:moveTo>
                    <a:pt x="362507" y="40338"/>
                  </a:moveTo>
                  <a:lnTo>
                    <a:pt x="541211" y="40338"/>
                  </a:lnTo>
                  <a:cubicBezTo>
                    <a:pt x="559514" y="40292"/>
                    <a:pt x="576967" y="48031"/>
                    <a:pt x="589176" y="61611"/>
                  </a:cubicBezTo>
                  <a:cubicBezTo>
                    <a:pt x="609112" y="83922"/>
                    <a:pt x="621175" y="130831"/>
                    <a:pt x="585583" y="165274"/>
                  </a:cubicBezTo>
                  <a:cubicBezTo>
                    <a:pt x="573897" y="176295"/>
                    <a:pt x="558395" y="182401"/>
                    <a:pt x="542302" y="182320"/>
                  </a:cubicBezTo>
                  <a:lnTo>
                    <a:pt x="541994" y="182320"/>
                  </a:lnTo>
                  <a:lnTo>
                    <a:pt x="394701" y="181748"/>
                  </a:lnTo>
                  <a:cubicBezTo>
                    <a:pt x="387469" y="181586"/>
                    <a:pt x="381413" y="187173"/>
                    <a:pt x="381025" y="194367"/>
                  </a:cubicBezTo>
                  <a:lnTo>
                    <a:pt x="380675" y="278039"/>
                  </a:lnTo>
                  <a:cubicBezTo>
                    <a:pt x="380695" y="286697"/>
                    <a:pt x="373678" y="293737"/>
                    <a:pt x="364985" y="293776"/>
                  </a:cubicBezTo>
                  <a:lnTo>
                    <a:pt x="364912" y="293776"/>
                  </a:lnTo>
                  <a:cubicBezTo>
                    <a:pt x="356212" y="293699"/>
                    <a:pt x="349218" y="286613"/>
                    <a:pt x="349291" y="277944"/>
                  </a:cubicBezTo>
                  <a:lnTo>
                    <a:pt x="349676" y="194021"/>
                  </a:lnTo>
                  <a:cubicBezTo>
                    <a:pt x="350256" y="169674"/>
                    <a:pt x="370227" y="150237"/>
                    <a:pt x="394678" y="150222"/>
                  </a:cubicBezTo>
                  <a:lnTo>
                    <a:pt x="394855" y="150222"/>
                  </a:lnTo>
                  <a:lnTo>
                    <a:pt x="542148" y="150790"/>
                  </a:lnTo>
                  <a:lnTo>
                    <a:pt x="542271" y="150790"/>
                  </a:lnTo>
                  <a:cubicBezTo>
                    <a:pt x="550245" y="150913"/>
                    <a:pt x="557957" y="147966"/>
                    <a:pt x="563802" y="142567"/>
                  </a:cubicBezTo>
                  <a:cubicBezTo>
                    <a:pt x="588108" y="119045"/>
                    <a:pt x="573025" y="90743"/>
                    <a:pt x="565819" y="82677"/>
                  </a:cubicBezTo>
                  <a:cubicBezTo>
                    <a:pt x="559540" y="75745"/>
                    <a:pt x="550587" y="71810"/>
                    <a:pt x="541211" y="71864"/>
                  </a:cubicBezTo>
                  <a:lnTo>
                    <a:pt x="362507" y="71864"/>
                  </a:lnTo>
                  <a:cubicBezTo>
                    <a:pt x="353764" y="71683"/>
                    <a:pt x="346824" y="64478"/>
                    <a:pt x="347009" y="55770"/>
                  </a:cubicBezTo>
                  <a:cubicBezTo>
                    <a:pt x="347186" y="47320"/>
                    <a:pt x="354022" y="40514"/>
                    <a:pt x="362507" y="40338"/>
                  </a:cubicBezTo>
                  <a:close/>
                  <a:moveTo>
                    <a:pt x="711072" y="38862"/>
                  </a:moveTo>
                  <a:lnTo>
                    <a:pt x="875873" y="38862"/>
                  </a:lnTo>
                  <a:cubicBezTo>
                    <a:pt x="884615" y="39046"/>
                    <a:pt x="891551" y="46252"/>
                    <a:pt x="891371" y="54959"/>
                  </a:cubicBezTo>
                  <a:cubicBezTo>
                    <a:pt x="891190" y="63406"/>
                    <a:pt x="884357" y="70215"/>
                    <a:pt x="875873" y="70392"/>
                  </a:cubicBezTo>
                  <a:lnTo>
                    <a:pt x="711072" y="70392"/>
                  </a:lnTo>
                  <a:cubicBezTo>
                    <a:pt x="688857" y="70123"/>
                    <a:pt x="670616" y="87807"/>
                    <a:pt x="670285" y="109930"/>
                  </a:cubicBezTo>
                  <a:cubicBezTo>
                    <a:pt x="670285" y="120271"/>
                    <a:pt x="674431" y="130181"/>
                    <a:pt x="681802" y="137464"/>
                  </a:cubicBezTo>
                  <a:cubicBezTo>
                    <a:pt x="689549" y="145203"/>
                    <a:pt x="700086" y="149530"/>
                    <a:pt x="711061" y="149468"/>
                  </a:cubicBezTo>
                  <a:lnTo>
                    <a:pt x="711318" y="149468"/>
                  </a:lnTo>
                  <a:lnTo>
                    <a:pt x="827854" y="148773"/>
                  </a:lnTo>
                  <a:lnTo>
                    <a:pt x="828299" y="148773"/>
                  </a:lnTo>
                  <a:cubicBezTo>
                    <a:pt x="847582" y="148696"/>
                    <a:pt x="866089" y="156320"/>
                    <a:pt x="879677" y="169942"/>
                  </a:cubicBezTo>
                  <a:cubicBezTo>
                    <a:pt x="893011" y="183154"/>
                    <a:pt x="900489" y="201119"/>
                    <a:pt x="900455" y="219848"/>
                  </a:cubicBezTo>
                  <a:lnTo>
                    <a:pt x="900455" y="221240"/>
                  </a:lnTo>
                  <a:cubicBezTo>
                    <a:pt x="900174" y="260682"/>
                    <a:pt x="867895" y="292458"/>
                    <a:pt x="828292" y="292285"/>
                  </a:cubicBezTo>
                  <a:lnTo>
                    <a:pt x="662012" y="292285"/>
                  </a:lnTo>
                  <a:cubicBezTo>
                    <a:pt x="653273" y="292104"/>
                    <a:pt x="646333" y="284899"/>
                    <a:pt x="646517" y="276191"/>
                  </a:cubicBezTo>
                  <a:cubicBezTo>
                    <a:pt x="646694" y="267741"/>
                    <a:pt x="653531" y="260935"/>
                    <a:pt x="662012" y="260755"/>
                  </a:cubicBezTo>
                  <a:lnTo>
                    <a:pt x="828292" y="260755"/>
                  </a:lnTo>
                  <a:cubicBezTo>
                    <a:pt x="850507" y="261024"/>
                    <a:pt x="868748" y="243339"/>
                    <a:pt x="869075" y="221217"/>
                  </a:cubicBezTo>
                  <a:lnTo>
                    <a:pt x="869075" y="219825"/>
                  </a:lnTo>
                  <a:cubicBezTo>
                    <a:pt x="869075" y="209488"/>
                    <a:pt x="864929" y="199578"/>
                    <a:pt x="857558" y="192296"/>
                  </a:cubicBezTo>
                  <a:cubicBezTo>
                    <a:pt x="849807" y="184557"/>
                    <a:pt x="839274" y="180237"/>
                    <a:pt x="828299" y="180295"/>
                  </a:cubicBezTo>
                  <a:lnTo>
                    <a:pt x="828042" y="180295"/>
                  </a:lnTo>
                  <a:lnTo>
                    <a:pt x="711506" y="180990"/>
                  </a:lnTo>
                  <a:lnTo>
                    <a:pt x="711061" y="180990"/>
                  </a:lnTo>
                  <a:cubicBezTo>
                    <a:pt x="691778" y="181071"/>
                    <a:pt x="673267" y="173443"/>
                    <a:pt x="659675" y="159821"/>
                  </a:cubicBezTo>
                  <a:cubicBezTo>
                    <a:pt x="646349" y="146613"/>
                    <a:pt x="638870" y="128652"/>
                    <a:pt x="638901" y="109930"/>
                  </a:cubicBezTo>
                  <a:cubicBezTo>
                    <a:pt x="639166" y="70476"/>
                    <a:pt x="671457" y="38681"/>
                    <a:pt x="711072" y="38862"/>
                  </a:cubicBezTo>
                  <a:close/>
                  <a:moveTo>
                    <a:pt x="1139279" y="-484"/>
                  </a:moveTo>
                  <a:cubicBezTo>
                    <a:pt x="1224588" y="-484"/>
                    <a:pt x="1293742" y="68394"/>
                    <a:pt x="1293742" y="153357"/>
                  </a:cubicBezTo>
                  <a:cubicBezTo>
                    <a:pt x="1293742" y="238321"/>
                    <a:pt x="1224588" y="307195"/>
                    <a:pt x="1139279" y="307195"/>
                  </a:cubicBezTo>
                  <a:cubicBezTo>
                    <a:pt x="1053969" y="307195"/>
                    <a:pt x="984811" y="238321"/>
                    <a:pt x="984811" y="153357"/>
                  </a:cubicBezTo>
                  <a:cubicBezTo>
                    <a:pt x="984811" y="68394"/>
                    <a:pt x="1053969" y="-484"/>
                    <a:pt x="1139279" y="-484"/>
                  </a:cubicBez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607547" y="487002"/>
              <a:ext cx="3842" cy="268993"/>
            </a:xfrm>
            <a:custGeom>
              <a:avLst/>
              <a:gdLst>
                <a:gd name="connsiteX0" fmla="*/ -61 w 3842"/>
                <a:gd name="connsiteY0" fmla="*/ -484 h 268993"/>
                <a:gd name="connsiteX1" fmla="*/ 3782 w 3842"/>
                <a:gd name="connsiteY1" fmla="*/ -484 h 268993"/>
                <a:gd name="connsiteX2" fmla="*/ 3782 w 3842"/>
                <a:gd name="connsiteY2" fmla="*/ 268509 h 268993"/>
                <a:gd name="connsiteX3" fmla="*/ -61 w 3842"/>
                <a:gd name="connsiteY3" fmla="*/ 268509 h 2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" h="268993">
                  <a:moveTo>
                    <a:pt x="-61" y="-484"/>
                  </a:moveTo>
                  <a:lnTo>
                    <a:pt x="3782" y="-484"/>
                  </a:lnTo>
                  <a:lnTo>
                    <a:pt x="3782" y="268509"/>
                  </a:lnTo>
                  <a:lnTo>
                    <a:pt x="-61" y="268509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产品介绍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0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Maecenas </a:t>
            </a:r>
            <a:r>
              <a:rPr lang="en-US" altLang="zh-CN" dirty="0" err="1"/>
              <a:t>porttitor</a:t>
            </a:r>
            <a:r>
              <a:rPr lang="en-US" altLang="zh-CN" dirty="0"/>
              <a:t> </a:t>
            </a:r>
            <a:r>
              <a:rPr lang="en-US" altLang="zh-CN" dirty="0" err="1"/>
              <a:t>congue</a:t>
            </a:r>
            <a:r>
              <a:rPr lang="en-US" altLang="zh-CN" dirty="0"/>
              <a:t> </a:t>
            </a:r>
            <a:r>
              <a:rPr lang="en-US" altLang="zh-CN" dirty="0" err="1"/>
              <a:t>massa</a:t>
            </a:r>
            <a:r>
              <a:rPr lang="en-US" altLang="zh-CN" dirty="0"/>
              <a:t>. </a:t>
            </a:r>
            <a:r>
              <a:rPr lang="en-US" altLang="zh-CN" dirty="0" err="1"/>
              <a:t>Fusce</a:t>
            </a:r>
            <a:r>
              <a:rPr lang="en-US" altLang="zh-CN" dirty="0"/>
              <a:t> </a:t>
            </a:r>
            <a:r>
              <a:rPr lang="en-US" altLang="zh-CN" dirty="0" err="1"/>
              <a:t>posuere</a:t>
            </a:r>
            <a:r>
              <a:rPr lang="en-US" altLang="zh-CN" dirty="0"/>
              <a:t>, magna sed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产品介绍</a:t>
            </a:r>
            <a:endParaRPr lang="zh-CN" altLang="en-US" dirty="0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 rot="3765280">
            <a:off x="10128530" y="5322058"/>
            <a:ext cx="2907739" cy="2716144"/>
            <a:chOff x="3550468" y="-1042377"/>
            <a:chExt cx="10072935" cy="9409215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7324352" y="-497711"/>
              <a:ext cx="1680753" cy="886454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617514" y="-1042377"/>
              <a:ext cx="3191206" cy="87233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550468" y="-906116"/>
              <a:ext cx="10072935" cy="55800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 flipH="1">
              <a:off x="6112322" y="454248"/>
              <a:ext cx="191812" cy="19181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7833204" y="5123443"/>
              <a:ext cx="191812" cy="19181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8457934" y="1770644"/>
              <a:ext cx="191812" cy="19181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1750" y="1268343"/>
            <a:ext cx="3223977" cy="4651514"/>
            <a:chOff x="531750" y="1097022"/>
            <a:chExt cx="3223977" cy="4651514"/>
          </a:xfrm>
        </p:grpSpPr>
        <p:grpSp>
          <p:nvGrpSpPr>
            <p:cNvPr id="14" name="组合 13"/>
            <p:cNvGrpSpPr/>
            <p:nvPr/>
          </p:nvGrpSpPr>
          <p:grpSpPr>
            <a:xfrm>
              <a:off x="531750" y="1097022"/>
              <a:ext cx="3223977" cy="4651514"/>
              <a:chOff x="531750" y="1097022"/>
              <a:chExt cx="3223977" cy="4651514"/>
            </a:xfrm>
          </p:grpSpPr>
          <p:sp>
            <p:nvSpPr>
              <p:cNvPr id="18" name="任意多边形: 形状 17"/>
              <p:cNvSpPr/>
              <p:nvPr/>
            </p:nvSpPr>
            <p:spPr>
              <a:xfrm>
                <a:off x="609600" y="1097022"/>
                <a:ext cx="3146127" cy="4574798"/>
              </a:xfrm>
              <a:custGeom>
                <a:avLst/>
                <a:gdLst>
                  <a:gd name="connsiteX0" fmla="*/ 419358 w 3146127"/>
                  <a:gd name="connsiteY0" fmla="*/ 0 h 4574798"/>
                  <a:gd name="connsiteX1" fmla="*/ 838716 w 3146127"/>
                  <a:gd name="connsiteY1" fmla="*/ 419358 h 4574798"/>
                  <a:gd name="connsiteX2" fmla="*/ 3146127 w 3146127"/>
                  <a:gd name="connsiteY2" fmla="*/ 419358 h 4574798"/>
                  <a:gd name="connsiteX3" fmla="*/ 3146127 w 3146127"/>
                  <a:gd name="connsiteY3" fmla="*/ 2146050 h 4574798"/>
                  <a:gd name="connsiteX4" fmla="*/ 3146127 w 3146127"/>
                  <a:gd name="connsiteY4" fmla="*/ 4050433 h 4574798"/>
                  <a:gd name="connsiteX5" fmla="*/ 2621762 w 3146127"/>
                  <a:gd name="connsiteY5" fmla="*/ 4574798 h 4574798"/>
                  <a:gd name="connsiteX6" fmla="*/ 0 w 3146127"/>
                  <a:gd name="connsiteY6" fmla="*/ 4574798 h 4574798"/>
                  <a:gd name="connsiteX7" fmla="*/ 0 w 3146127"/>
                  <a:gd name="connsiteY7" fmla="*/ 2146050 h 4574798"/>
                  <a:gd name="connsiteX8" fmla="*/ 0 w 3146127"/>
                  <a:gd name="connsiteY8" fmla="*/ 943723 h 4574798"/>
                  <a:gd name="connsiteX9" fmla="*/ 0 w 3146127"/>
                  <a:gd name="connsiteY9" fmla="*/ 419358 h 4574798"/>
                  <a:gd name="connsiteX10" fmla="*/ 419358 w 3146127"/>
                  <a:gd name="connsiteY10" fmla="*/ 0 h 4574798"/>
                  <a:gd name="connsiteX0-1" fmla="*/ 419358 w 3146127"/>
                  <a:gd name="connsiteY0-2" fmla="*/ 0 h 4574798"/>
                  <a:gd name="connsiteX1-3" fmla="*/ 838716 w 3146127"/>
                  <a:gd name="connsiteY1-4" fmla="*/ 419358 h 4574798"/>
                  <a:gd name="connsiteX2-5" fmla="*/ 3146127 w 3146127"/>
                  <a:gd name="connsiteY2-6" fmla="*/ 419358 h 4574798"/>
                  <a:gd name="connsiteX3-7" fmla="*/ 3146127 w 3146127"/>
                  <a:gd name="connsiteY3-8" fmla="*/ 2146050 h 4574798"/>
                  <a:gd name="connsiteX4-9" fmla="*/ 3146127 w 3146127"/>
                  <a:gd name="connsiteY4-10" fmla="*/ 4050433 h 4574798"/>
                  <a:gd name="connsiteX5-11" fmla="*/ 2621762 w 3146127"/>
                  <a:gd name="connsiteY5-12" fmla="*/ 4574798 h 4574798"/>
                  <a:gd name="connsiteX6-13" fmla="*/ 316992 w 3146127"/>
                  <a:gd name="connsiteY6-14" fmla="*/ 4566162 h 4574798"/>
                  <a:gd name="connsiteX7-15" fmla="*/ 0 w 3146127"/>
                  <a:gd name="connsiteY7-16" fmla="*/ 4574798 h 4574798"/>
                  <a:gd name="connsiteX8-17" fmla="*/ 0 w 3146127"/>
                  <a:gd name="connsiteY8-18" fmla="*/ 2146050 h 4574798"/>
                  <a:gd name="connsiteX9-19" fmla="*/ 0 w 3146127"/>
                  <a:gd name="connsiteY9-20" fmla="*/ 943723 h 4574798"/>
                  <a:gd name="connsiteX10-21" fmla="*/ 0 w 3146127"/>
                  <a:gd name="connsiteY10-22" fmla="*/ 419358 h 4574798"/>
                  <a:gd name="connsiteX11" fmla="*/ 419358 w 3146127"/>
                  <a:gd name="connsiteY11" fmla="*/ 0 h 4574798"/>
                  <a:gd name="connsiteX0-23" fmla="*/ 419358 w 3146127"/>
                  <a:gd name="connsiteY0-24" fmla="*/ 0 h 4574798"/>
                  <a:gd name="connsiteX1-25" fmla="*/ 838716 w 3146127"/>
                  <a:gd name="connsiteY1-26" fmla="*/ 419358 h 4574798"/>
                  <a:gd name="connsiteX2-27" fmla="*/ 3146127 w 3146127"/>
                  <a:gd name="connsiteY2-28" fmla="*/ 419358 h 4574798"/>
                  <a:gd name="connsiteX3-29" fmla="*/ 3146127 w 3146127"/>
                  <a:gd name="connsiteY3-30" fmla="*/ 2146050 h 4574798"/>
                  <a:gd name="connsiteX4-31" fmla="*/ 3146127 w 3146127"/>
                  <a:gd name="connsiteY4-32" fmla="*/ 4050433 h 4574798"/>
                  <a:gd name="connsiteX5-33" fmla="*/ 2621762 w 3146127"/>
                  <a:gd name="connsiteY5-34" fmla="*/ 4574798 h 4574798"/>
                  <a:gd name="connsiteX6-35" fmla="*/ 384048 w 3146127"/>
                  <a:gd name="connsiteY6-36" fmla="*/ 4572258 h 4574798"/>
                  <a:gd name="connsiteX7-37" fmla="*/ 316992 w 3146127"/>
                  <a:gd name="connsiteY7-38" fmla="*/ 4566162 h 4574798"/>
                  <a:gd name="connsiteX8-39" fmla="*/ 0 w 3146127"/>
                  <a:gd name="connsiteY8-40" fmla="*/ 4574798 h 4574798"/>
                  <a:gd name="connsiteX9-41" fmla="*/ 0 w 3146127"/>
                  <a:gd name="connsiteY9-42" fmla="*/ 2146050 h 4574798"/>
                  <a:gd name="connsiteX10-43" fmla="*/ 0 w 3146127"/>
                  <a:gd name="connsiteY10-44" fmla="*/ 943723 h 4574798"/>
                  <a:gd name="connsiteX11-45" fmla="*/ 0 w 3146127"/>
                  <a:gd name="connsiteY11-46" fmla="*/ 419358 h 4574798"/>
                  <a:gd name="connsiteX12" fmla="*/ 419358 w 3146127"/>
                  <a:gd name="connsiteY12" fmla="*/ 0 h 4574798"/>
                  <a:gd name="connsiteX0-47" fmla="*/ 316992 w 3146127"/>
                  <a:gd name="connsiteY0-48" fmla="*/ 4566162 h 4657602"/>
                  <a:gd name="connsiteX1-49" fmla="*/ 0 w 3146127"/>
                  <a:gd name="connsiteY1-50" fmla="*/ 4574798 h 4657602"/>
                  <a:gd name="connsiteX2-51" fmla="*/ 0 w 3146127"/>
                  <a:gd name="connsiteY2-52" fmla="*/ 2146050 h 4657602"/>
                  <a:gd name="connsiteX3-53" fmla="*/ 0 w 3146127"/>
                  <a:gd name="connsiteY3-54" fmla="*/ 943723 h 4657602"/>
                  <a:gd name="connsiteX4-55" fmla="*/ 0 w 3146127"/>
                  <a:gd name="connsiteY4-56" fmla="*/ 419358 h 4657602"/>
                  <a:gd name="connsiteX5-57" fmla="*/ 419358 w 3146127"/>
                  <a:gd name="connsiteY5-58" fmla="*/ 0 h 4657602"/>
                  <a:gd name="connsiteX6-59" fmla="*/ 838716 w 3146127"/>
                  <a:gd name="connsiteY6-60" fmla="*/ 419358 h 4657602"/>
                  <a:gd name="connsiteX7-61" fmla="*/ 3146127 w 3146127"/>
                  <a:gd name="connsiteY7-62" fmla="*/ 419358 h 4657602"/>
                  <a:gd name="connsiteX8-63" fmla="*/ 3146127 w 3146127"/>
                  <a:gd name="connsiteY8-64" fmla="*/ 2146050 h 4657602"/>
                  <a:gd name="connsiteX9-65" fmla="*/ 3146127 w 3146127"/>
                  <a:gd name="connsiteY9-66" fmla="*/ 4050433 h 4657602"/>
                  <a:gd name="connsiteX10-67" fmla="*/ 2621762 w 3146127"/>
                  <a:gd name="connsiteY10-68" fmla="*/ 4574798 h 4657602"/>
                  <a:gd name="connsiteX11-69" fmla="*/ 384048 w 3146127"/>
                  <a:gd name="connsiteY11-70" fmla="*/ 4572258 h 4657602"/>
                  <a:gd name="connsiteX12-71" fmla="*/ 408432 w 3146127"/>
                  <a:gd name="connsiteY12-72" fmla="*/ 4657602 h 4657602"/>
                  <a:gd name="connsiteX0-73" fmla="*/ 0 w 3146127"/>
                  <a:gd name="connsiteY0-74" fmla="*/ 4574798 h 4657602"/>
                  <a:gd name="connsiteX1-75" fmla="*/ 0 w 3146127"/>
                  <a:gd name="connsiteY1-76" fmla="*/ 2146050 h 4657602"/>
                  <a:gd name="connsiteX2-77" fmla="*/ 0 w 3146127"/>
                  <a:gd name="connsiteY2-78" fmla="*/ 943723 h 4657602"/>
                  <a:gd name="connsiteX3-79" fmla="*/ 0 w 3146127"/>
                  <a:gd name="connsiteY3-80" fmla="*/ 419358 h 4657602"/>
                  <a:gd name="connsiteX4-81" fmla="*/ 419358 w 3146127"/>
                  <a:gd name="connsiteY4-82" fmla="*/ 0 h 4657602"/>
                  <a:gd name="connsiteX5-83" fmla="*/ 838716 w 3146127"/>
                  <a:gd name="connsiteY5-84" fmla="*/ 419358 h 4657602"/>
                  <a:gd name="connsiteX6-85" fmla="*/ 3146127 w 3146127"/>
                  <a:gd name="connsiteY6-86" fmla="*/ 419358 h 4657602"/>
                  <a:gd name="connsiteX7-87" fmla="*/ 3146127 w 3146127"/>
                  <a:gd name="connsiteY7-88" fmla="*/ 2146050 h 4657602"/>
                  <a:gd name="connsiteX8-89" fmla="*/ 3146127 w 3146127"/>
                  <a:gd name="connsiteY8-90" fmla="*/ 4050433 h 4657602"/>
                  <a:gd name="connsiteX9-91" fmla="*/ 2621762 w 3146127"/>
                  <a:gd name="connsiteY9-92" fmla="*/ 4574798 h 4657602"/>
                  <a:gd name="connsiteX10-93" fmla="*/ 384048 w 3146127"/>
                  <a:gd name="connsiteY10-94" fmla="*/ 4572258 h 4657602"/>
                  <a:gd name="connsiteX11-95" fmla="*/ 408432 w 3146127"/>
                  <a:gd name="connsiteY11-96" fmla="*/ 4657602 h 4657602"/>
                  <a:gd name="connsiteX0-97" fmla="*/ 0 w 3146127"/>
                  <a:gd name="connsiteY0-98" fmla="*/ 4574798 h 4574798"/>
                  <a:gd name="connsiteX1-99" fmla="*/ 0 w 3146127"/>
                  <a:gd name="connsiteY1-100" fmla="*/ 2146050 h 4574798"/>
                  <a:gd name="connsiteX2-101" fmla="*/ 0 w 3146127"/>
                  <a:gd name="connsiteY2-102" fmla="*/ 943723 h 4574798"/>
                  <a:gd name="connsiteX3-103" fmla="*/ 0 w 3146127"/>
                  <a:gd name="connsiteY3-104" fmla="*/ 419358 h 4574798"/>
                  <a:gd name="connsiteX4-105" fmla="*/ 419358 w 3146127"/>
                  <a:gd name="connsiteY4-106" fmla="*/ 0 h 4574798"/>
                  <a:gd name="connsiteX5-107" fmla="*/ 838716 w 3146127"/>
                  <a:gd name="connsiteY5-108" fmla="*/ 419358 h 4574798"/>
                  <a:gd name="connsiteX6-109" fmla="*/ 3146127 w 3146127"/>
                  <a:gd name="connsiteY6-110" fmla="*/ 419358 h 4574798"/>
                  <a:gd name="connsiteX7-111" fmla="*/ 3146127 w 3146127"/>
                  <a:gd name="connsiteY7-112" fmla="*/ 2146050 h 4574798"/>
                  <a:gd name="connsiteX8-113" fmla="*/ 3146127 w 3146127"/>
                  <a:gd name="connsiteY8-114" fmla="*/ 4050433 h 4574798"/>
                  <a:gd name="connsiteX9-115" fmla="*/ 2621762 w 3146127"/>
                  <a:gd name="connsiteY9-116" fmla="*/ 4574798 h 4574798"/>
                  <a:gd name="connsiteX10-117" fmla="*/ 384048 w 3146127"/>
                  <a:gd name="connsiteY10-118" fmla="*/ 4572258 h 4574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146127" h="4574798">
                    <a:moveTo>
                      <a:pt x="0" y="4574798"/>
                    </a:moveTo>
                    <a:lnTo>
                      <a:pt x="0" y="2146050"/>
                    </a:lnTo>
                    <a:lnTo>
                      <a:pt x="0" y="943723"/>
                    </a:lnTo>
                    <a:lnTo>
                      <a:pt x="0" y="419358"/>
                    </a:lnTo>
                    <a:cubicBezTo>
                      <a:pt x="0" y="187753"/>
                      <a:pt x="187753" y="0"/>
                      <a:pt x="419358" y="0"/>
                    </a:cubicBezTo>
                    <a:cubicBezTo>
                      <a:pt x="650963" y="0"/>
                      <a:pt x="838716" y="187753"/>
                      <a:pt x="838716" y="419358"/>
                    </a:cubicBezTo>
                    <a:lnTo>
                      <a:pt x="3146127" y="419358"/>
                    </a:lnTo>
                    <a:lnTo>
                      <a:pt x="3146127" y="2146050"/>
                    </a:lnTo>
                    <a:lnTo>
                      <a:pt x="3146127" y="4050433"/>
                    </a:lnTo>
                    <a:cubicBezTo>
                      <a:pt x="3146127" y="4340032"/>
                      <a:pt x="2911361" y="4574798"/>
                      <a:pt x="2621762" y="4574798"/>
                    </a:cubicBezTo>
                    <a:lnTo>
                      <a:pt x="384048" y="4572258"/>
                    </a:lnTo>
                  </a:path>
                </a:pathLst>
              </a:cu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86315" y="1173738"/>
                <a:ext cx="685286" cy="6852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01</a:t>
                </a:r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531750" y="5592837"/>
                <a:ext cx="155699" cy="155699"/>
                <a:chOff x="1215902" y="3048000"/>
                <a:chExt cx="896112" cy="89611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215902" y="3048000"/>
                  <a:ext cx="896112" cy="89611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350014" y="3182112"/>
                  <a:ext cx="627888" cy="62788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" name="等腰三角形 20"/>
              <p:cNvSpPr/>
              <p:nvPr/>
            </p:nvSpPr>
            <p:spPr>
              <a:xfrm rot="16200000">
                <a:off x="894583" y="5625133"/>
                <a:ext cx="105680" cy="91104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 flipH="1">
              <a:off x="777419" y="3260987"/>
              <a:ext cx="2727246" cy="19346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 defTabSz="609600">
                <a:lnSpc>
                  <a:spcPct val="130000"/>
                </a:lnSpc>
                <a:defRPr/>
              </a:pP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Lorem ipsum dolor sit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amet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consectetuer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adipiscing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elit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. Maecenas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porttitor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congue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massa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Fusce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posuere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, magna sed pulvinar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ultricies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purus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lectus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malesuada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libero, sit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amet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commodo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magna eros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quis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urna</a:t>
              </a:r>
              <a:r>
                <a: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400" dirty="0">
                <a:latin typeface="微软雅黑 Light" panose="020B0300000000000000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1371601" y="2853189"/>
              <a:ext cx="1538883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rPr>
                <a:t>输入标题文字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84011" y="1268343"/>
            <a:ext cx="3223977" cy="4651514"/>
            <a:chOff x="531750" y="1097022"/>
            <a:chExt cx="3223977" cy="4651514"/>
          </a:xfrm>
        </p:grpSpPr>
        <p:grpSp>
          <p:nvGrpSpPr>
            <p:cNvPr id="27" name="组合 26"/>
            <p:cNvGrpSpPr/>
            <p:nvPr/>
          </p:nvGrpSpPr>
          <p:grpSpPr>
            <a:xfrm>
              <a:off x="531750" y="1097022"/>
              <a:ext cx="3223977" cy="4651514"/>
              <a:chOff x="531750" y="1097022"/>
              <a:chExt cx="3223977" cy="4651514"/>
            </a:xfrm>
          </p:grpSpPr>
          <p:sp>
            <p:nvSpPr>
              <p:cNvPr id="31" name="任意多边形: 形状 30"/>
              <p:cNvSpPr/>
              <p:nvPr/>
            </p:nvSpPr>
            <p:spPr>
              <a:xfrm>
                <a:off x="609600" y="1097022"/>
                <a:ext cx="3146127" cy="4574798"/>
              </a:xfrm>
              <a:custGeom>
                <a:avLst/>
                <a:gdLst>
                  <a:gd name="connsiteX0" fmla="*/ 419358 w 3146127"/>
                  <a:gd name="connsiteY0" fmla="*/ 0 h 4574798"/>
                  <a:gd name="connsiteX1" fmla="*/ 838716 w 3146127"/>
                  <a:gd name="connsiteY1" fmla="*/ 419358 h 4574798"/>
                  <a:gd name="connsiteX2" fmla="*/ 3146127 w 3146127"/>
                  <a:gd name="connsiteY2" fmla="*/ 419358 h 4574798"/>
                  <a:gd name="connsiteX3" fmla="*/ 3146127 w 3146127"/>
                  <a:gd name="connsiteY3" fmla="*/ 2146050 h 4574798"/>
                  <a:gd name="connsiteX4" fmla="*/ 3146127 w 3146127"/>
                  <a:gd name="connsiteY4" fmla="*/ 4050433 h 4574798"/>
                  <a:gd name="connsiteX5" fmla="*/ 2621762 w 3146127"/>
                  <a:gd name="connsiteY5" fmla="*/ 4574798 h 4574798"/>
                  <a:gd name="connsiteX6" fmla="*/ 0 w 3146127"/>
                  <a:gd name="connsiteY6" fmla="*/ 4574798 h 4574798"/>
                  <a:gd name="connsiteX7" fmla="*/ 0 w 3146127"/>
                  <a:gd name="connsiteY7" fmla="*/ 2146050 h 4574798"/>
                  <a:gd name="connsiteX8" fmla="*/ 0 w 3146127"/>
                  <a:gd name="connsiteY8" fmla="*/ 943723 h 4574798"/>
                  <a:gd name="connsiteX9" fmla="*/ 0 w 3146127"/>
                  <a:gd name="connsiteY9" fmla="*/ 419358 h 4574798"/>
                  <a:gd name="connsiteX10" fmla="*/ 419358 w 3146127"/>
                  <a:gd name="connsiteY10" fmla="*/ 0 h 4574798"/>
                  <a:gd name="connsiteX0-1" fmla="*/ 419358 w 3146127"/>
                  <a:gd name="connsiteY0-2" fmla="*/ 0 h 4574798"/>
                  <a:gd name="connsiteX1-3" fmla="*/ 838716 w 3146127"/>
                  <a:gd name="connsiteY1-4" fmla="*/ 419358 h 4574798"/>
                  <a:gd name="connsiteX2-5" fmla="*/ 3146127 w 3146127"/>
                  <a:gd name="connsiteY2-6" fmla="*/ 419358 h 4574798"/>
                  <a:gd name="connsiteX3-7" fmla="*/ 3146127 w 3146127"/>
                  <a:gd name="connsiteY3-8" fmla="*/ 2146050 h 4574798"/>
                  <a:gd name="connsiteX4-9" fmla="*/ 3146127 w 3146127"/>
                  <a:gd name="connsiteY4-10" fmla="*/ 4050433 h 4574798"/>
                  <a:gd name="connsiteX5-11" fmla="*/ 2621762 w 3146127"/>
                  <a:gd name="connsiteY5-12" fmla="*/ 4574798 h 4574798"/>
                  <a:gd name="connsiteX6-13" fmla="*/ 316992 w 3146127"/>
                  <a:gd name="connsiteY6-14" fmla="*/ 4566162 h 4574798"/>
                  <a:gd name="connsiteX7-15" fmla="*/ 0 w 3146127"/>
                  <a:gd name="connsiteY7-16" fmla="*/ 4574798 h 4574798"/>
                  <a:gd name="connsiteX8-17" fmla="*/ 0 w 3146127"/>
                  <a:gd name="connsiteY8-18" fmla="*/ 2146050 h 4574798"/>
                  <a:gd name="connsiteX9-19" fmla="*/ 0 w 3146127"/>
                  <a:gd name="connsiteY9-20" fmla="*/ 943723 h 4574798"/>
                  <a:gd name="connsiteX10-21" fmla="*/ 0 w 3146127"/>
                  <a:gd name="connsiteY10-22" fmla="*/ 419358 h 4574798"/>
                  <a:gd name="connsiteX11" fmla="*/ 419358 w 3146127"/>
                  <a:gd name="connsiteY11" fmla="*/ 0 h 4574798"/>
                  <a:gd name="connsiteX0-23" fmla="*/ 419358 w 3146127"/>
                  <a:gd name="connsiteY0-24" fmla="*/ 0 h 4574798"/>
                  <a:gd name="connsiteX1-25" fmla="*/ 838716 w 3146127"/>
                  <a:gd name="connsiteY1-26" fmla="*/ 419358 h 4574798"/>
                  <a:gd name="connsiteX2-27" fmla="*/ 3146127 w 3146127"/>
                  <a:gd name="connsiteY2-28" fmla="*/ 419358 h 4574798"/>
                  <a:gd name="connsiteX3-29" fmla="*/ 3146127 w 3146127"/>
                  <a:gd name="connsiteY3-30" fmla="*/ 2146050 h 4574798"/>
                  <a:gd name="connsiteX4-31" fmla="*/ 3146127 w 3146127"/>
                  <a:gd name="connsiteY4-32" fmla="*/ 4050433 h 4574798"/>
                  <a:gd name="connsiteX5-33" fmla="*/ 2621762 w 3146127"/>
                  <a:gd name="connsiteY5-34" fmla="*/ 4574798 h 4574798"/>
                  <a:gd name="connsiteX6-35" fmla="*/ 384048 w 3146127"/>
                  <a:gd name="connsiteY6-36" fmla="*/ 4572258 h 4574798"/>
                  <a:gd name="connsiteX7-37" fmla="*/ 316992 w 3146127"/>
                  <a:gd name="connsiteY7-38" fmla="*/ 4566162 h 4574798"/>
                  <a:gd name="connsiteX8-39" fmla="*/ 0 w 3146127"/>
                  <a:gd name="connsiteY8-40" fmla="*/ 4574798 h 4574798"/>
                  <a:gd name="connsiteX9-41" fmla="*/ 0 w 3146127"/>
                  <a:gd name="connsiteY9-42" fmla="*/ 2146050 h 4574798"/>
                  <a:gd name="connsiteX10-43" fmla="*/ 0 w 3146127"/>
                  <a:gd name="connsiteY10-44" fmla="*/ 943723 h 4574798"/>
                  <a:gd name="connsiteX11-45" fmla="*/ 0 w 3146127"/>
                  <a:gd name="connsiteY11-46" fmla="*/ 419358 h 4574798"/>
                  <a:gd name="connsiteX12" fmla="*/ 419358 w 3146127"/>
                  <a:gd name="connsiteY12" fmla="*/ 0 h 4574798"/>
                  <a:gd name="connsiteX0-47" fmla="*/ 316992 w 3146127"/>
                  <a:gd name="connsiteY0-48" fmla="*/ 4566162 h 4657602"/>
                  <a:gd name="connsiteX1-49" fmla="*/ 0 w 3146127"/>
                  <a:gd name="connsiteY1-50" fmla="*/ 4574798 h 4657602"/>
                  <a:gd name="connsiteX2-51" fmla="*/ 0 w 3146127"/>
                  <a:gd name="connsiteY2-52" fmla="*/ 2146050 h 4657602"/>
                  <a:gd name="connsiteX3-53" fmla="*/ 0 w 3146127"/>
                  <a:gd name="connsiteY3-54" fmla="*/ 943723 h 4657602"/>
                  <a:gd name="connsiteX4-55" fmla="*/ 0 w 3146127"/>
                  <a:gd name="connsiteY4-56" fmla="*/ 419358 h 4657602"/>
                  <a:gd name="connsiteX5-57" fmla="*/ 419358 w 3146127"/>
                  <a:gd name="connsiteY5-58" fmla="*/ 0 h 4657602"/>
                  <a:gd name="connsiteX6-59" fmla="*/ 838716 w 3146127"/>
                  <a:gd name="connsiteY6-60" fmla="*/ 419358 h 4657602"/>
                  <a:gd name="connsiteX7-61" fmla="*/ 3146127 w 3146127"/>
                  <a:gd name="connsiteY7-62" fmla="*/ 419358 h 4657602"/>
                  <a:gd name="connsiteX8-63" fmla="*/ 3146127 w 3146127"/>
                  <a:gd name="connsiteY8-64" fmla="*/ 2146050 h 4657602"/>
                  <a:gd name="connsiteX9-65" fmla="*/ 3146127 w 3146127"/>
                  <a:gd name="connsiteY9-66" fmla="*/ 4050433 h 4657602"/>
                  <a:gd name="connsiteX10-67" fmla="*/ 2621762 w 3146127"/>
                  <a:gd name="connsiteY10-68" fmla="*/ 4574798 h 4657602"/>
                  <a:gd name="connsiteX11-69" fmla="*/ 384048 w 3146127"/>
                  <a:gd name="connsiteY11-70" fmla="*/ 4572258 h 4657602"/>
                  <a:gd name="connsiteX12-71" fmla="*/ 408432 w 3146127"/>
                  <a:gd name="connsiteY12-72" fmla="*/ 4657602 h 4657602"/>
                  <a:gd name="connsiteX0-73" fmla="*/ 0 w 3146127"/>
                  <a:gd name="connsiteY0-74" fmla="*/ 4574798 h 4657602"/>
                  <a:gd name="connsiteX1-75" fmla="*/ 0 w 3146127"/>
                  <a:gd name="connsiteY1-76" fmla="*/ 2146050 h 4657602"/>
                  <a:gd name="connsiteX2-77" fmla="*/ 0 w 3146127"/>
                  <a:gd name="connsiteY2-78" fmla="*/ 943723 h 4657602"/>
                  <a:gd name="connsiteX3-79" fmla="*/ 0 w 3146127"/>
                  <a:gd name="connsiteY3-80" fmla="*/ 419358 h 4657602"/>
                  <a:gd name="connsiteX4-81" fmla="*/ 419358 w 3146127"/>
                  <a:gd name="connsiteY4-82" fmla="*/ 0 h 4657602"/>
                  <a:gd name="connsiteX5-83" fmla="*/ 838716 w 3146127"/>
                  <a:gd name="connsiteY5-84" fmla="*/ 419358 h 4657602"/>
                  <a:gd name="connsiteX6-85" fmla="*/ 3146127 w 3146127"/>
                  <a:gd name="connsiteY6-86" fmla="*/ 419358 h 4657602"/>
                  <a:gd name="connsiteX7-87" fmla="*/ 3146127 w 3146127"/>
                  <a:gd name="connsiteY7-88" fmla="*/ 2146050 h 4657602"/>
                  <a:gd name="connsiteX8-89" fmla="*/ 3146127 w 3146127"/>
                  <a:gd name="connsiteY8-90" fmla="*/ 4050433 h 4657602"/>
                  <a:gd name="connsiteX9-91" fmla="*/ 2621762 w 3146127"/>
                  <a:gd name="connsiteY9-92" fmla="*/ 4574798 h 4657602"/>
                  <a:gd name="connsiteX10-93" fmla="*/ 384048 w 3146127"/>
                  <a:gd name="connsiteY10-94" fmla="*/ 4572258 h 4657602"/>
                  <a:gd name="connsiteX11-95" fmla="*/ 408432 w 3146127"/>
                  <a:gd name="connsiteY11-96" fmla="*/ 4657602 h 4657602"/>
                  <a:gd name="connsiteX0-97" fmla="*/ 0 w 3146127"/>
                  <a:gd name="connsiteY0-98" fmla="*/ 4574798 h 4574798"/>
                  <a:gd name="connsiteX1-99" fmla="*/ 0 w 3146127"/>
                  <a:gd name="connsiteY1-100" fmla="*/ 2146050 h 4574798"/>
                  <a:gd name="connsiteX2-101" fmla="*/ 0 w 3146127"/>
                  <a:gd name="connsiteY2-102" fmla="*/ 943723 h 4574798"/>
                  <a:gd name="connsiteX3-103" fmla="*/ 0 w 3146127"/>
                  <a:gd name="connsiteY3-104" fmla="*/ 419358 h 4574798"/>
                  <a:gd name="connsiteX4-105" fmla="*/ 419358 w 3146127"/>
                  <a:gd name="connsiteY4-106" fmla="*/ 0 h 4574798"/>
                  <a:gd name="connsiteX5-107" fmla="*/ 838716 w 3146127"/>
                  <a:gd name="connsiteY5-108" fmla="*/ 419358 h 4574798"/>
                  <a:gd name="connsiteX6-109" fmla="*/ 3146127 w 3146127"/>
                  <a:gd name="connsiteY6-110" fmla="*/ 419358 h 4574798"/>
                  <a:gd name="connsiteX7-111" fmla="*/ 3146127 w 3146127"/>
                  <a:gd name="connsiteY7-112" fmla="*/ 2146050 h 4574798"/>
                  <a:gd name="connsiteX8-113" fmla="*/ 3146127 w 3146127"/>
                  <a:gd name="connsiteY8-114" fmla="*/ 4050433 h 4574798"/>
                  <a:gd name="connsiteX9-115" fmla="*/ 2621762 w 3146127"/>
                  <a:gd name="connsiteY9-116" fmla="*/ 4574798 h 4574798"/>
                  <a:gd name="connsiteX10-117" fmla="*/ 384048 w 3146127"/>
                  <a:gd name="connsiteY10-118" fmla="*/ 4572258 h 4574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146127" h="4574798">
                    <a:moveTo>
                      <a:pt x="0" y="4574798"/>
                    </a:moveTo>
                    <a:lnTo>
                      <a:pt x="0" y="2146050"/>
                    </a:lnTo>
                    <a:lnTo>
                      <a:pt x="0" y="943723"/>
                    </a:lnTo>
                    <a:lnTo>
                      <a:pt x="0" y="419358"/>
                    </a:lnTo>
                    <a:cubicBezTo>
                      <a:pt x="0" y="187753"/>
                      <a:pt x="187753" y="0"/>
                      <a:pt x="419358" y="0"/>
                    </a:cubicBezTo>
                    <a:cubicBezTo>
                      <a:pt x="650963" y="0"/>
                      <a:pt x="838716" y="187753"/>
                      <a:pt x="838716" y="419358"/>
                    </a:cubicBezTo>
                    <a:lnTo>
                      <a:pt x="3146127" y="419358"/>
                    </a:lnTo>
                    <a:lnTo>
                      <a:pt x="3146127" y="2146050"/>
                    </a:lnTo>
                    <a:lnTo>
                      <a:pt x="3146127" y="4050433"/>
                    </a:lnTo>
                    <a:cubicBezTo>
                      <a:pt x="3146127" y="4340032"/>
                      <a:pt x="2911361" y="4574798"/>
                      <a:pt x="2621762" y="4574798"/>
                    </a:cubicBezTo>
                    <a:lnTo>
                      <a:pt x="384048" y="4572258"/>
                    </a:ln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686315" y="1173738"/>
                <a:ext cx="685286" cy="685284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531750" y="5592837"/>
                <a:ext cx="155699" cy="155699"/>
                <a:chOff x="1215902" y="3048000"/>
                <a:chExt cx="896112" cy="896112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1215902" y="3048000"/>
                  <a:ext cx="896112" cy="89611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1350014" y="3182112"/>
                  <a:ext cx="627888" cy="6278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等腰三角形 33"/>
              <p:cNvSpPr/>
              <p:nvPr/>
            </p:nvSpPr>
            <p:spPr>
              <a:xfrm rot="16200000">
                <a:off x="894583" y="5625133"/>
                <a:ext cx="105680" cy="91104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 flipH="1">
              <a:off x="777419" y="3260987"/>
              <a:ext cx="2727246" cy="19346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 defTabSz="609600">
                <a:lnSpc>
                  <a:spcPct val="130000"/>
                </a:lnSpc>
                <a:defRPr/>
              </a:pPr>
              <a:r>
                <a:rPr lang="en-US" altLang="zh-CN" sz="140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  <a:endParaRPr lang="en-US" altLang="zh-CN" sz="1400">
                <a:latin typeface="微软雅黑 Light" panose="020B0300000000000000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flipH="1">
              <a:off x="1371601" y="2853189"/>
              <a:ext cx="1538883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rPr>
                <a:t>输入标题文字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436272" y="1268343"/>
            <a:ext cx="3223977" cy="4651514"/>
            <a:chOff x="531750" y="1097022"/>
            <a:chExt cx="3223977" cy="4651514"/>
          </a:xfrm>
        </p:grpSpPr>
        <p:grpSp>
          <p:nvGrpSpPr>
            <p:cNvPr id="38" name="组合 37"/>
            <p:cNvGrpSpPr/>
            <p:nvPr/>
          </p:nvGrpSpPr>
          <p:grpSpPr>
            <a:xfrm>
              <a:off x="531750" y="1097022"/>
              <a:ext cx="3223977" cy="4651514"/>
              <a:chOff x="531750" y="1097022"/>
              <a:chExt cx="3223977" cy="4651514"/>
            </a:xfrm>
          </p:grpSpPr>
          <p:sp>
            <p:nvSpPr>
              <p:cNvPr id="42" name="任意多边形: 形状 41"/>
              <p:cNvSpPr/>
              <p:nvPr/>
            </p:nvSpPr>
            <p:spPr>
              <a:xfrm>
                <a:off x="609600" y="1097022"/>
                <a:ext cx="3146127" cy="4574798"/>
              </a:xfrm>
              <a:custGeom>
                <a:avLst/>
                <a:gdLst>
                  <a:gd name="connsiteX0" fmla="*/ 419358 w 3146127"/>
                  <a:gd name="connsiteY0" fmla="*/ 0 h 4574798"/>
                  <a:gd name="connsiteX1" fmla="*/ 838716 w 3146127"/>
                  <a:gd name="connsiteY1" fmla="*/ 419358 h 4574798"/>
                  <a:gd name="connsiteX2" fmla="*/ 3146127 w 3146127"/>
                  <a:gd name="connsiteY2" fmla="*/ 419358 h 4574798"/>
                  <a:gd name="connsiteX3" fmla="*/ 3146127 w 3146127"/>
                  <a:gd name="connsiteY3" fmla="*/ 2146050 h 4574798"/>
                  <a:gd name="connsiteX4" fmla="*/ 3146127 w 3146127"/>
                  <a:gd name="connsiteY4" fmla="*/ 4050433 h 4574798"/>
                  <a:gd name="connsiteX5" fmla="*/ 2621762 w 3146127"/>
                  <a:gd name="connsiteY5" fmla="*/ 4574798 h 4574798"/>
                  <a:gd name="connsiteX6" fmla="*/ 0 w 3146127"/>
                  <a:gd name="connsiteY6" fmla="*/ 4574798 h 4574798"/>
                  <a:gd name="connsiteX7" fmla="*/ 0 w 3146127"/>
                  <a:gd name="connsiteY7" fmla="*/ 2146050 h 4574798"/>
                  <a:gd name="connsiteX8" fmla="*/ 0 w 3146127"/>
                  <a:gd name="connsiteY8" fmla="*/ 943723 h 4574798"/>
                  <a:gd name="connsiteX9" fmla="*/ 0 w 3146127"/>
                  <a:gd name="connsiteY9" fmla="*/ 419358 h 4574798"/>
                  <a:gd name="connsiteX10" fmla="*/ 419358 w 3146127"/>
                  <a:gd name="connsiteY10" fmla="*/ 0 h 4574798"/>
                  <a:gd name="connsiteX0-1" fmla="*/ 419358 w 3146127"/>
                  <a:gd name="connsiteY0-2" fmla="*/ 0 h 4574798"/>
                  <a:gd name="connsiteX1-3" fmla="*/ 838716 w 3146127"/>
                  <a:gd name="connsiteY1-4" fmla="*/ 419358 h 4574798"/>
                  <a:gd name="connsiteX2-5" fmla="*/ 3146127 w 3146127"/>
                  <a:gd name="connsiteY2-6" fmla="*/ 419358 h 4574798"/>
                  <a:gd name="connsiteX3-7" fmla="*/ 3146127 w 3146127"/>
                  <a:gd name="connsiteY3-8" fmla="*/ 2146050 h 4574798"/>
                  <a:gd name="connsiteX4-9" fmla="*/ 3146127 w 3146127"/>
                  <a:gd name="connsiteY4-10" fmla="*/ 4050433 h 4574798"/>
                  <a:gd name="connsiteX5-11" fmla="*/ 2621762 w 3146127"/>
                  <a:gd name="connsiteY5-12" fmla="*/ 4574798 h 4574798"/>
                  <a:gd name="connsiteX6-13" fmla="*/ 316992 w 3146127"/>
                  <a:gd name="connsiteY6-14" fmla="*/ 4566162 h 4574798"/>
                  <a:gd name="connsiteX7-15" fmla="*/ 0 w 3146127"/>
                  <a:gd name="connsiteY7-16" fmla="*/ 4574798 h 4574798"/>
                  <a:gd name="connsiteX8-17" fmla="*/ 0 w 3146127"/>
                  <a:gd name="connsiteY8-18" fmla="*/ 2146050 h 4574798"/>
                  <a:gd name="connsiteX9-19" fmla="*/ 0 w 3146127"/>
                  <a:gd name="connsiteY9-20" fmla="*/ 943723 h 4574798"/>
                  <a:gd name="connsiteX10-21" fmla="*/ 0 w 3146127"/>
                  <a:gd name="connsiteY10-22" fmla="*/ 419358 h 4574798"/>
                  <a:gd name="connsiteX11" fmla="*/ 419358 w 3146127"/>
                  <a:gd name="connsiteY11" fmla="*/ 0 h 4574798"/>
                  <a:gd name="connsiteX0-23" fmla="*/ 419358 w 3146127"/>
                  <a:gd name="connsiteY0-24" fmla="*/ 0 h 4574798"/>
                  <a:gd name="connsiteX1-25" fmla="*/ 838716 w 3146127"/>
                  <a:gd name="connsiteY1-26" fmla="*/ 419358 h 4574798"/>
                  <a:gd name="connsiteX2-27" fmla="*/ 3146127 w 3146127"/>
                  <a:gd name="connsiteY2-28" fmla="*/ 419358 h 4574798"/>
                  <a:gd name="connsiteX3-29" fmla="*/ 3146127 w 3146127"/>
                  <a:gd name="connsiteY3-30" fmla="*/ 2146050 h 4574798"/>
                  <a:gd name="connsiteX4-31" fmla="*/ 3146127 w 3146127"/>
                  <a:gd name="connsiteY4-32" fmla="*/ 4050433 h 4574798"/>
                  <a:gd name="connsiteX5-33" fmla="*/ 2621762 w 3146127"/>
                  <a:gd name="connsiteY5-34" fmla="*/ 4574798 h 4574798"/>
                  <a:gd name="connsiteX6-35" fmla="*/ 384048 w 3146127"/>
                  <a:gd name="connsiteY6-36" fmla="*/ 4572258 h 4574798"/>
                  <a:gd name="connsiteX7-37" fmla="*/ 316992 w 3146127"/>
                  <a:gd name="connsiteY7-38" fmla="*/ 4566162 h 4574798"/>
                  <a:gd name="connsiteX8-39" fmla="*/ 0 w 3146127"/>
                  <a:gd name="connsiteY8-40" fmla="*/ 4574798 h 4574798"/>
                  <a:gd name="connsiteX9-41" fmla="*/ 0 w 3146127"/>
                  <a:gd name="connsiteY9-42" fmla="*/ 2146050 h 4574798"/>
                  <a:gd name="connsiteX10-43" fmla="*/ 0 w 3146127"/>
                  <a:gd name="connsiteY10-44" fmla="*/ 943723 h 4574798"/>
                  <a:gd name="connsiteX11-45" fmla="*/ 0 w 3146127"/>
                  <a:gd name="connsiteY11-46" fmla="*/ 419358 h 4574798"/>
                  <a:gd name="connsiteX12" fmla="*/ 419358 w 3146127"/>
                  <a:gd name="connsiteY12" fmla="*/ 0 h 4574798"/>
                  <a:gd name="connsiteX0-47" fmla="*/ 316992 w 3146127"/>
                  <a:gd name="connsiteY0-48" fmla="*/ 4566162 h 4657602"/>
                  <a:gd name="connsiteX1-49" fmla="*/ 0 w 3146127"/>
                  <a:gd name="connsiteY1-50" fmla="*/ 4574798 h 4657602"/>
                  <a:gd name="connsiteX2-51" fmla="*/ 0 w 3146127"/>
                  <a:gd name="connsiteY2-52" fmla="*/ 2146050 h 4657602"/>
                  <a:gd name="connsiteX3-53" fmla="*/ 0 w 3146127"/>
                  <a:gd name="connsiteY3-54" fmla="*/ 943723 h 4657602"/>
                  <a:gd name="connsiteX4-55" fmla="*/ 0 w 3146127"/>
                  <a:gd name="connsiteY4-56" fmla="*/ 419358 h 4657602"/>
                  <a:gd name="connsiteX5-57" fmla="*/ 419358 w 3146127"/>
                  <a:gd name="connsiteY5-58" fmla="*/ 0 h 4657602"/>
                  <a:gd name="connsiteX6-59" fmla="*/ 838716 w 3146127"/>
                  <a:gd name="connsiteY6-60" fmla="*/ 419358 h 4657602"/>
                  <a:gd name="connsiteX7-61" fmla="*/ 3146127 w 3146127"/>
                  <a:gd name="connsiteY7-62" fmla="*/ 419358 h 4657602"/>
                  <a:gd name="connsiteX8-63" fmla="*/ 3146127 w 3146127"/>
                  <a:gd name="connsiteY8-64" fmla="*/ 2146050 h 4657602"/>
                  <a:gd name="connsiteX9-65" fmla="*/ 3146127 w 3146127"/>
                  <a:gd name="connsiteY9-66" fmla="*/ 4050433 h 4657602"/>
                  <a:gd name="connsiteX10-67" fmla="*/ 2621762 w 3146127"/>
                  <a:gd name="connsiteY10-68" fmla="*/ 4574798 h 4657602"/>
                  <a:gd name="connsiteX11-69" fmla="*/ 384048 w 3146127"/>
                  <a:gd name="connsiteY11-70" fmla="*/ 4572258 h 4657602"/>
                  <a:gd name="connsiteX12-71" fmla="*/ 408432 w 3146127"/>
                  <a:gd name="connsiteY12-72" fmla="*/ 4657602 h 4657602"/>
                  <a:gd name="connsiteX0-73" fmla="*/ 0 w 3146127"/>
                  <a:gd name="connsiteY0-74" fmla="*/ 4574798 h 4657602"/>
                  <a:gd name="connsiteX1-75" fmla="*/ 0 w 3146127"/>
                  <a:gd name="connsiteY1-76" fmla="*/ 2146050 h 4657602"/>
                  <a:gd name="connsiteX2-77" fmla="*/ 0 w 3146127"/>
                  <a:gd name="connsiteY2-78" fmla="*/ 943723 h 4657602"/>
                  <a:gd name="connsiteX3-79" fmla="*/ 0 w 3146127"/>
                  <a:gd name="connsiteY3-80" fmla="*/ 419358 h 4657602"/>
                  <a:gd name="connsiteX4-81" fmla="*/ 419358 w 3146127"/>
                  <a:gd name="connsiteY4-82" fmla="*/ 0 h 4657602"/>
                  <a:gd name="connsiteX5-83" fmla="*/ 838716 w 3146127"/>
                  <a:gd name="connsiteY5-84" fmla="*/ 419358 h 4657602"/>
                  <a:gd name="connsiteX6-85" fmla="*/ 3146127 w 3146127"/>
                  <a:gd name="connsiteY6-86" fmla="*/ 419358 h 4657602"/>
                  <a:gd name="connsiteX7-87" fmla="*/ 3146127 w 3146127"/>
                  <a:gd name="connsiteY7-88" fmla="*/ 2146050 h 4657602"/>
                  <a:gd name="connsiteX8-89" fmla="*/ 3146127 w 3146127"/>
                  <a:gd name="connsiteY8-90" fmla="*/ 4050433 h 4657602"/>
                  <a:gd name="connsiteX9-91" fmla="*/ 2621762 w 3146127"/>
                  <a:gd name="connsiteY9-92" fmla="*/ 4574798 h 4657602"/>
                  <a:gd name="connsiteX10-93" fmla="*/ 384048 w 3146127"/>
                  <a:gd name="connsiteY10-94" fmla="*/ 4572258 h 4657602"/>
                  <a:gd name="connsiteX11-95" fmla="*/ 408432 w 3146127"/>
                  <a:gd name="connsiteY11-96" fmla="*/ 4657602 h 4657602"/>
                  <a:gd name="connsiteX0-97" fmla="*/ 0 w 3146127"/>
                  <a:gd name="connsiteY0-98" fmla="*/ 4574798 h 4574798"/>
                  <a:gd name="connsiteX1-99" fmla="*/ 0 w 3146127"/>
                  <a:gd name="connsiteY1-100" fmla="*/ 2146050 h 4574798"/>
                  <a:gd name="connsiteX2-101" fmla="*/ 0 w 3146127"/>
                  <a:gd name="connsiteY2-102" fmla="*/ 943723 h 4574798"/>
                  <a:gd name="connsiteX3-103" fmla="*/ 0 w 3146127"/>
                  <a:gd name="connsiteY3-104" fmla="*/ 419358 h 4574798"/>
                  <a:gd name="connsiteX4-105" fmla="*/ 419358 w 3146127"/>
                  <a:gd name="connsiteY4-106" fmla="*/ 0 h 4574798"/>
                  <a:gd name="connsiteX5-107" fmla="*/ 838716 w 3146127"/>
                  <a:gd name="connsiteY5-108" fmla="*/ 419358 h 4574798"/>
                  <a:gd name="connsiteX6-109" fmla="*/ 3146127 w 3146127"/>
                  <a:gd name="connsiteY6-110" fmla="*/ 419358 h 4574798"/>
                  <a:gd name="connsiteX7-111" fmla="*/ 3146127 w 3146127"/>
                  <a:gd name="connsiteY7-112" fmla="*/ 2146050 h 4574798"/>
                  <a:gd name="connsiteX8-113" fmla="*/ 3146127 w 3146127"/>
                  <a:gd name="connsiteY8-114" fmla="*/ 4050433 h 4574798"/>
                  <a:gd name="connsiteX9-115" fmla="*/ 2621762 w 3146127"/>
                  <a:gd name="connsiteY9-116" fmla="*/ 4574798 h 4574798"/>
                  <a:gd name="connsiteX10-117" fmla="*/ 384048 w 3146127"/>
                  <a:gd name="connsiteY10-118" fmla="*/ 4572258 h 4574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146127" h="4574798">
                    <a:moveTo>
                      <a:pt x="0" y="4574798"/>
                    </a:moveTo>
                    <a:lnTo>
                      <a:pt x="0" y="2146050"/>
                    </a:lnTo>
                    <a:lnTo>
                      <a:pt x="0" y="943723"/>
                    </a:lnTo>
                    <a:lnTo>
                      <a:pt x="0" y="419358"/>
                    </a:lnTo>
                    <a:cubicBezTo>
                      <a:pt x="0" y="187753"/>
                      <a:pt x="187753" y="0"/>
                      <a:pt x="419358" y="0"/>
                    </a:cubicBezTo>
                    <a:cubicBezTo>
                      <a:pt x="650963" y="0"/>
                      <a:pt x="838716" y="187753"/>
                      <a:pt x="838716" y="419358"/>
                    </a:cubicBezTo>
                    <a:lnTo>
                      <a:pt x="3146127" y="419358"/>
                    </a:lnTo>
                    <a:lnTo>
                      <a:pt x="3146127" y="2146050"/>
                    </a:lnTo>
                    <a:lnTo>
                      <a:pt x="3146127" y="4050433"/>
                    </a:lnTo>
                    <a:cubicBezTo>
                      <a:pt x="3146127" y="4340032"/>
                      <a:pt x="2911361" y="4574798"/>
                      <a:pt x="2621762" y="4574798"/>
                    </a:cubicBezTo>
                    <a:lnTo>
                      <a:pt x="384048" y="4572258"/>
                    </a:lnTo>
                  </a:path>
                </a:pathLst>
              </a:cu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686315" y="1173738"/>
                <a:ext cx="685286" cy="6852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531750" y="5592837"/>
                <a:ext cx="155699" cy="155699"/>
                <a:chOff x="1215902" y="3048000"/>
                <a:chExt cx="896112" cy="896112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1215902" y="3048000"/>
                  <a:ext cx="896112" cy="89611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1350014" y="3182112"/>
                  <a:ext cx="627888" cy="62788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" name="等腰三角形 44"/>
              <p:cNvSpPr/>
              <p:nvPr/>
            </p:nvSpPr>
            <p:spPr>
              <a:xfrm rot="16200000">
                <a:off x="894583" y="5625133"/>
                <a:ext cx="105680" cy="91104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 flipH="1">
              <a:off x="777419" y="3260987"/>
              <a:ext cx="2727246" cy="19346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 defTabSz="609600">
                <a:lnSpc>
                  <a:spcPct val="130000"/>
                </a:lnSpc>
                <a:defRPr/>
              </a:pPr>
              <a:r>
                <a:rPr lang="en-US" altLang="zh-CN" sz="1400">
                  <a:latin typeface="微软雅黑 Light" panose="020B0300000000000000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  <a:endParaRPr lang="en-US" altLang="zh-CN" sz="1400">
                <a:latin typeface="微软雅黑 Light" panose="020B0300000000000000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flipH="1">
              <a:off x="1371601" y="2853189"/>
              <a:ext cx="1538883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rPr>
                <a:t>输入标题文字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sp>
        <p:nvSpPr>
          <p:cNvPr id="54" name="图像3"/>
          <p:cNvSpPr/>
          <p:nvPr/>
        </p:nvSpPr>
        <p:spPr>
          <a:xfrm>
            <a:off x="9809168" y="2239910"/>
            <a:ext cx="472796" cy="472796"/>
          </a:xfrm>
          <a:custGeom>
            <a:avLst/>
            <a:gdLst>
              <a:gd name="connsiteX0" fmla="*/ 251458 w 502916"/>
              <a:gd name="connsiteY0" fmla="*/ 502918 h 502918"/>
              <a:gd name="connsiteX1" fmla="*/ 0 w 502916"/>
              <a:gd name="connsiteY1" fmla="*/ 251459 h 502918"/>
              <a:gd name="connsiteX2" fmla="*/ 251458 w 502916"/>
              <a:gd name="connsiteY2" fmla="*/ 0 h 502918"/>
              <a:gd name="connsiteX3" fmla="*/ 502916 w 502916"/>
              <a:gd name="connsiteY3" fmla="*/ 251459 h 502918"/>
              <a:gd name="connsiteX4" fmla="*/ 251458 w 502916"/>
              <a:gd name="connsiteY4" fmla="*/ 502918 h 502918"/>
              <a:gd name="connsiteX5" fmla="*/ 251458 w 502916"/>
              <a:gd name="connsiteY5" fmla="*/ 22860 h 502918"/>
              <a:gd name="connsiteX6" fmla="*/ 22860 w 502916"/>
              <a:gd name="connsiteY6" fmla="*/ 251459 h 502918"/>
              <a:gd name="connsiteX7" fmla="*/ 251458 w 502916"/>
              <a:gd name="connsiteY7" fmla="*/ 480058 h 502918"/>
              <a:gd name="connsiteX8" fmla="*/ 480057 w 502916"/>
              <a:gd name="connsiteY8" fmla="*/ 251459 h 502918"/>
              <a:gd name="connsiteX9" fmla="*/ 251458 w 502916"/>
              <a:gd name="connsiteY9" fmla="*/ 22860 h 502918"/>
              <a:gd name="connsiteX10" fmla="*/ 210768 w 502916"/>
              <a:gd name="connsiteY10" fmla="*/ 323811 h 502918"/>
              <a:gd name="connsiteX11" fmla="*/ 194651 w 502916"/>
              <a:gd name="connsiteY11" fmla="*/ 317181 h 502918"/>
              <a:gd name="connsiteX12" fmla="*/ 152818 w 502916"/>
              <a:gd name="connsiteY12" fmla="*/ 275348 h 502918"/>
              <a:gd name="connsiteX13" fmla="*/ 152818 w 502916"/>
              <a:gd name="connsiteY13" fmla="*/ 259231 h 502918"/>
              <a:gd name="connsiteX14" fmla="*/ 168934 w 502916"/>
              <a:gd name="connsiteY14" fmla="*/ 259231 h 502918"/>
              <a:gd name="connsiteX15" fmla="*/ 210768 w 502916"/>
              <a:gd name="connsiteY15" fmla="*/ 301065 h 502918"/>
              <a:gd name="connsiteX16" fmla="*/ 333983 w 502916"/>
              <a:gd name="connsiteY16" fmla="*/ 177850 h 502918"/>
              <a:gd name="connsiteX17" fmla="*/ 350098 w 502916"/>
              <a:gd name="connsiteY17" fmla="*/ 177850 h 502918"/>
              <a:gd name="connsiteX18" fmla="*/ 350098 w 502916"/>
              <a:gd name="connsiteY18" fmla="*/ 193967 h 502918"/>
              <a:gd name="connsiteX19" fmla="*/ 226884 w 502916"/>
              <a:gd name="connsiteY19" fmla="*/ 317181 h 502918"/>
              <a:gd name="connsiteX20" fmla="*/ 210768 w 502916"/>
              <a:gd name="connsiteY20" fmla="*/ 323811 h 50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2916" h="502918">
                <a:moveTo>
                  <a:pt x="251458" y="502918"/>
                </a:moveTo>
                <a:cubicBezTo>
                  <a:pt x="112814" y="502918"/>
                  <a:pt x="0" y="390104"/>
                  <a:pt x="0" y="251459"/>
                </a:cubicBezTo>
                <a:cubicBezTo>
                  <a:pt x="0" y="112814"/>
                  <a:pt x="112814" y="0"/>
                  <a:pt x="251458" y="0"/>
                </a:cubicBezTo>
                <a:cubicBezTo>
                  <a:pt x="390103" y="0"/>
                  <a:pt x="502916" y="112814"/>
                  <a:pt x="502916" y="251459"/>
                </a:cubicBezTo>
                <a:cubicBezTo>
                  <a:pt x="502916" y="390104"/>
                  <a:pt x="390103" y="502918"/>
                  <a:pt x="251458" y="502918"/>
                </a:cubicBezTo>
                <a:close/>
                <a:moveTo>
                  <a:pt x="251458" y="22860"/>
                </a:moveTo>
                <a:cubicBezTo>
                  <a:pt x="125386" y="22860"/>
                  <a:pt x="22860" y="125387"/>
                  <a:pt x="22860" y="251459"/>
                </a:cubicBezTo>
                <a:cubicBezTo>
                  <a:pt x="22860" y="377531"/>
                  <a:pt x="125386" y="480058"/>
                  <a:pt x="251458" y="480058"/>
                </a:cubicBezTo>
                <a:cubicBezTo>
                  <a:pt x="377530" y="480058"/>
                  <a:pt x="480057" y="377531"/>
                  <a:pt x="480057" y="251459"/>
                </a:cubicBezTo>
                <a:cubicBezTo>
                  <a:pt x="480057" y="125387"/>
                  <a:pt x="377530" y="22860"/>
                  <a:pt x="251458" y="22860"/>
                </a:cubicBezTo>
                <a:close/>
                <a:moveTo>
                  <a:pt x="210768" y="323811"/>
                </a:moveTo>
                <a:cubicBezTo>
                  <a:pt x="204938" y="323811"/>
                  <a:pt x="199109" y="321525"/>
                  <a:pt x="194651" y="317181"/>
                </a:cubicBezTo>
                <a:lnTo>
                  <a:pt x="152818" y="275348"/>
                </a:lnTo>
                <a:cubicBezTo>
                  <a:pt x="148367" y="270897"/>
                  <a:pt x="148367" y="263682"/>
                  <a:pt x="152818" y="259231"/>
                </a:cubicBezTo>
                <a:cubicBezTo>
                  <a:pt x="157269" y="254781"/>
                  <a:pt x="164484" y="254781"/>
                  <a:pt x="168934" y="259231"/>
                </a:cubicBezTo>
                <a:lnTo>
                  <a:pt x="210768" y="301065"/>
                </a:lnTo>
                <a:lnTo>
                  <a:pt x="333983" y="177850"/>
                </a:lnTo>
                <a:cubicBezTo>
                  <a:pt x="338433" y="173400"/>
                  <a:pt x="345648" y="173400"/>
                  <a:pt x="350098" y="177850"/>
                </a:cubicBezTo>
                <a:cubicBezTo>
                  <a:pt x="354549" y="182301"/>
                  <a:pt x="354549" y="189516"/>
                  <a:pt x="350098" y="193967"/>
                </a:cubicBezTo>
                <a:lnTo>
                  <a:pt x="226884" y="317181"/>
                </a:lnTo>
                <a:cubicBezTo>
                  <a:pt x="222426" y="321525"/>
                  <a:pt x="216597" y="323811"/>
                  <a:pt x="210768" y="323811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图像2"/>
          <p:cNvSpPr/>
          <p:nvPr/>
        </p:nvSpPr>
        <p:spPr>
          <a:xfrm>
            <a:off x="5856905" y="2265661"/>
            <a:ext cx="472798" cy="421294"/>
          </a:xfrm>
          <a:custGeom>
            <a:avLst/>
            <a:gdLst>
              <a:gd name="connsiteX0" fmla="*/ 381245 w 420735"/>
              <a:gd name="connsiteY0" fmla="*/ 374903 h 374903"/>
              <a:gd name="connsiteX1" fmla="*/ 39490 w 420735"/>
              <a:gd name="connsiteY1" fmla="*/ 374903 h 374903"/>
              <a:gd name="connsiteX2" fmla="*/ 5315 w 420735"/>
              <a:gd name="connsiteY2" fmla="*/ 355130 h 374903"/>
              <a:gd name="connsiteX3" fmla="*/ 5315 w 420735"/>
              <a:gd name="connsiteY3" fmla="*/ 315696 h 374903"/>
              <a:gd name="connsiteX4" fmla="*/ 176192 w 420735"/>
              <a:gd name="connsiteY4" fmla="*/ 19775 h 374903"/>
              <a:gd name="connsiteX5" fmla="*/ 210368 w 420735"/>
              <a:gd name="connsiteY5" fmla="*/ 1 h 374903"/>
              <a:gd name="connsiteX6" fmla="*/ 244543 w 420735"/>
              <a:gd name="connsiteY6" fmla="*/ 19775 h 374903"/>
              <a:gd name="connsiteX7" fmla="*/ 415420 w 420735"/>
              <a:gd name="connsiteY7" fmla="*/ 315696 h 374903"/>
              <a:gd name="connsiteX8" fmla="*/ 415420 w 420735"/>
              <a:gd name="connsiteY8" fmla="*/ 355130 h 374903"/>
              <a:gd name="connsiteX9" fmla="*/ 381245 w 420735"/>
              <a:gd name="connsiteY9" fmla="*/ 374903 h 374903"/>
              <a:gd name="connsiteX10" fmla="*/ 195966 w 420735"/>
              <a:gd name="connsiteY10" fmla="*/ 31319 h 374903"/>
              <a:gd name="connsiteX11" fmla="*/ 25203 w 420735"/>
              <a:gd name="connsiteY11" fmla="*/ 327241 h 374903"/>
              <a:gd name="connsiteX12" fmla="*/ 25203 w 420735"/>
              <a:gd name="connsiteY12" fmla="*/ 343814 h 374903"/>
              <a:gd name="connsiteX13" fmla="*/ 39605 w 420735"/>
              <a:gd name="connsiteY13" fmla="*/ 352158 h 374903"/>
              <a:gd name="connsiteX14" fmla="*/ 381245 w 420735"/>
              <a:gd name="connsiteY14" fmla="*/ 352158 h 374903"/>
              <a:gd name="connsiteX15" fmla="*/ 395647 w 420735"/>
              <a:gd name="connsiteY15" fmla="*/ 343814 h 374903"/>
              <a:gd name="connsiteX16" fmla="*/ 395647 w 420735"/>
              <a:gd name="connsiteY16" fmla="*/ 327241 h 374903"/>
              <a:gd name="connsiteX17" fmla="*/ 224770 w 420735"/>
              <a:gd name="connsiteY17" fmla="*/ 31319 h 374903"/>
              <a:gd name="connsiteX18" fmla="*/ 210368 w 420735"/>
              <a:gd name="connsiteY18" fmla="*/ 22975 h 374903"/>
              <a:gd name="connsiteX19" fmla="*/ 195966 w 420735"/>
              <a:gd name="connsiteY19" fmla="*/ 31319 h 374903"/>
              <a:gd name="connsiteX20" fmla="*/ 210368 w 420735"/>
              <a:gd name="connsiteY20" fmla="*/ 235687 h 374903"/>
              <a:gd name="connsiteX21" fmla="*/ 198938 w 420735"/>
              <a:gd name="connsiteY21" fmla="*/ 224257 h 374903"/>
              <a:gd name="connsiteX22" fmla="*/ 198938 w 420735"/>
              <a:gd name="connsiteY22" fmla="*/ 121387 h 374903"/>
              <a:gd name="connsiteX23" fmla="*/ 210368 w 420735"/>
              <a:gd name="connsiteY23" fmla="*/ 109957 h 374903"/>
              <a:gd name="connsiteX24" fmla="*/ 221798 w 420735"/>
              <a:gd name="connsiteY24" fmla="*/ 121387 h 374903"/>
              <a:gd name="connsiteX25" fmla="*/ 221798 w 420735"/>
              <a:gd name="connsiteY25" fmla="*/ 224257 h 374903"/>
              <a:gd name="connsiteX26" fmla="*/ 210368 w 420735"/>
              <a:gd name="connsiteY26" fmla="*/ 235687 h 374903"/>
              <a:gd name="connsiteX27" fmla="*/ 187508 w 420735"/>
              <a:gd name="connsiteY27" fmla="*/ 281406 h 374903"/>
              <a:gd name="connsiteX28" fmla="*/ 210368 w 420735"/>
              <a:gd name="connsiteY28" fmla="*/ 304266 h 374903"/>
              <a:gd name="connsiteX29" fmla="*/ 233228 w 420735"/>
              <a:gd name="connsiteY29" fmla="*/ 281406 h 374903"/>
              <a:gd name="connsiteX30" fmla="*/ 210368 w 420735"/>
              <a:gd name="connsiteY30" fmla="*/ 258547 h 374903"/>
              <a:gd name="connsiteX31" fmla="*/ 187508 w 420735"/>
              <a:gd name="connsiteY31" fmla="*/ 281406 h 3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20735" h="374903">
                <a:moveTo>
                  <a:pt x="381245" y="374903"/>
                </a:moveTo>
                <a:lnTo>
                  <a:pt x="39490" y="374903"/>
                </a:lnTo>
                <a:cubicBezTo>
                  <a:pt x="25203" y="374903"/>
                  <a:pt x="12516" y="367474"/>
                  <a:pt x="5315" y="355130"/>
                </a:cubicBezTo>
                <a:cubicBezTo>
                  <a:pt x="-1772" y="342940"/>
                  <a:pt x="-1772" y="327885"/>
                  <a:pt x="5315" y="315696"/>
                </a:cubicBezTo>
                <a:lnTo>
                  <a:pt x="176192" y="19775"/>
                </a:lnTo>
                <a:cubicBezTo>
                  <a:pt x="183166" y="7485"/>
                  <a:pt x="196237" y="-78"/>
                  <a:pt x="210368" y="1"/>
                </a:cubicBezTo>
                <a:cubicBezTo>
                  <a:pt x="224655" y="1"/>
                  <a:pt x="237342" y="7430"/>
                  <a:pt x="244543" y="19775"/>
                </a:cubicBezTo>
                <a:lnTo>
                  <a:pt x="415420" y="315696"/>
                </a:lnTo>
                <a:cubicBezTo>
                  <a:pt x="422507" y="328040"/>
                  <a:pt x="422507" y="342785"/>
                  <a:pt x="415420" y="355130"/>
                </a:cubicBezTo>
                <a:cubicBezTo>
                  <a:pt x="408441" y="367414"/>
                  <a:pt x="395374" y="374975"/>
                  <a:pt x="381245" y="374903"/>
                </a:cubicBezTo>
                <a:close/>
                <a:moveTo>
                  <a:pt x="195966" y="31319"/>
                </a:moveTo>
                <a:lnTo>
                  <a:pt x="25203" y="327241"/>
                </a:lnTo>
                <a:cubicBezTo>
                  <a:pt x="22231" y="332384"/>
                  <a:pt x="22231" y="338671"/>
                  <a:pt x="25203" y="343814"/>
                </a:cubicBezTo>
                <a:cubicBezTo>
                  <a:pt x="28175" y="348958"/>
                  <a:pt x="33547" y="352158"/>
                  <a:pt x="39605" y="352158"/>
                </a:cubicBezTo>
                <a:lnTo>
                  <a:pt x="381245" y="352158"/>
                </a:lnTo>
                <a:cubicBezTo>
                  <a:pt x="387189" y="352158"/>
                  <a:pt x="392675" y="349071"/>
                  <a:pt x="395647" y="343814"/>
                </a:cubicBezTo>
                <a:cubicBezTo>
                  <a:pt x="398619" y="338671"/>
                  <a:pt x="398619" y="332384"/>
                  <a:pt x="395647" y="327241"/>
                </a:cubicBezTo>
                <a:lnTo>
                  <a:pt x="224770" y="31319"/>
                </a:lnTo>
                <a:cubicBezTo>
                  <a:pt x="221798" y="26175"/>
                  <a:pt x="216425" y="22975"/>
                  <a:pt x="210368" y="22975"/>
                </a:cubicBezTo>
                <a:cubicBezTo>
                  <a:pt x="204424" y="23089"/>
                  <a:pt x="199052" y="26175"/>
                  <a:pt x="195966" y="31319"/>
                </a:cubicBezTo>
                <a:close/>
                <a:moveTo>
                  <a:pt x="210368" y="235687"/>
                </a:moveTo>
                <a:cubicBezTo>
                  <a:pt x="204081" y="235687"/>
                  <a:pt x="198938" y="230543"/>
                  <a:pt x="198938" y="224257"/>
                </a:cubicBezTo>
                <a:lnTo>
                  <a:pt x="198938" y="121387"/>
                </a:lnTo>
                <a:cubicBezTo>
                  <a:pt x="198938" y="115101"/>
                  <a:pt x="204081" y="109957"/>
                  <a:pt x="210368" y="109957"/>
                </a:cubicBezTo>
                <a:cubicBezTo>
                  <a:pt x="216654" y="109957"/>
                  <a:pt x="221798" y="115101"/>
                  <a:pt x="221798" y="121387"/>
                </a:cubicBezTo>
                <a:lnTo>
                  <a:pt x="221798" y="224257"/>
                </a:lnTo>
                <a:cubicBezTo>
                  <a:pt x="221798" y="230658"/>
                  <a:pt x="216654" y="235687"/>
                  <a:pt x="210368" y="235687"/>
                </a:cubicBezTo>
                <a:close/>
                <a:moveTo>
                  <a:pt x="187508" y="281406"/>
                </a:moveTo>
                <a:cubicBezTo>
                  <a:pt x="187508" y="294031"/>
                  <a:pt x="197742" y="304266"/>
                  <a:pt x="210368" y="304266"/>
                </a:cubicBezTo>
                <a:cubicBezTo>
                  <a:pt x="222993" y="304266"/>
                  <a:pt x="233228" y="294031"/>
                  <a:pt x="233228" y="281406"/>
                </a:cubicBezTo>
                <a:cubicBezTo>
                  <a:pt x="233228" y="268781"/>
                  <a:pt x="222993" y="258547"/>
                  <a:pt x="210368" y="258547"/>
                </a:cubicBezTo>
                <a:cubicBezTo>
                  <a:pt x="197742" y="258547"/>
                  <a:pt x="187508" y="268781"/>
                  <a:pt x="187508" y="281406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2" name="图像1"/>
          <p:cNvSpPr/>
          <p:nvPr/>
        </p:nvSpPr>
        <p:spPr>
          <a:xfrm>
            <a:off x="1904646" y="2239909"/>
            <a:ext cx="472794" cy="472798"/>
          </a:xfrm>
          <a:custGeom>
            <a:avLst/>
            <a:gdLst>
              <a:gd name="connsiteX0" fmla="*/ 377187 w 434336"/>
              <a:gd name="connsiteY0" fmla="*/ 434339 h 434338"/>
              <a:gd name="connsiteX1" fmla="*/ 108013 w 434336"/>
              <a:gd name="connsiteY1" fmla="*/ 434339 h 434338"/>
              <a:gd name="connsiteX2" fmla="*/ 96583 w 434336"/>
              <a:gd name="connsiteY2" fmla="*/ 422909 h 434338"/>
              <a:gd name="connsiteX3" fmla="*/ 108013 w 434336"/>
              <a:gd name="connsiteY3" fmla="*/ 411479 h 434338"/>
              <a:gd name="connsiteX4" fmla="*/ 377187 w 434336"/>
              <a:gd name="connsiteY4" fmla="*/ 411479 h 434338"/>
              <a:gd name="connsiteX5" fmla="*/ 411477 w 434336"/>
              <a:gd name="connsiteY5" fmla="*/ 377189 h 434338"/>
              <a:gd name="connsiteX6" fmla="*/ 411477 w 434336"/>
              <a:gd name="connsiteY6" fmla="*/ 108356 h 434338"/>
              <a:gd name="connsiteX7" fmla="*/ 422907 w 434336"/>
              <a:gd name="connsiteY7" fmla="*/ 96926 h 434338"/>
              <a:gd name="connsiteX8" fmla="*/ 434337 w 434336"/>
              <a:gd name="connsiteY8" fmla="*/ 108356 h 434338"/>
              <a:gd name="connsiteX9" fmla="*/ 434337 w 434336"/>
              <a:gd name="connsiteY9" fmla="*/ 377189 h 434338"/>
              <a:gd name="connsiteX10" fmla="*/ 377187 w 434336"/>
              <a:gd name="connsiteY10" fmla="*/ 434339 h 434338"/>
              <a:gd name="connsiteX11" fmla="*/ 325753 w 434336"/>
              <a:gd name="connsiteY11" fmla="*/ 382904 h 434338"/>
              <a:gd name="connsiteX12" fmla="*/ 57150 w 434336"/>
              <a:gd name="connsiteY12" fmla="*/ 382904 h 434338"/>
              <a:gd name="connsiteX13" fmla="*/ 0 w 434336"/>
              <a:gd name="connsiteY13" fmla="*/ 325754 h 434338"/>
              <a:gd name="connsiteX14" fmla="*/ 0 w 434336"/>
              <a:gd name="connsiteY14" fmla="*/ 57150 h 434338"/>
              <a:gd name="connsiteX15" fmla="*/ 57150 w 434336"/>
              <a:gd name="connsiteY15" fmla="*/ 0 h 434338"/>
              <a:gd name="connsiteX16" fmla="*/ 325753 w 434336"/>
              <a:gd name="connsiteY16" fmla="*/ 0 h 434338"/>
              <a:gd name="connsiteX17" fmla="*/ 382902 w 434336"/>
              <a:gd name="connsiteY17" fmla="*/ 57150 h 434338"/>
              <a:gd name="connsiteX18" fmla="*/ 382902 w 434336"/>
              <a:gd name="connsiteY18" fmla="*/ 325754 h 434338"/>
              <a:gd name="connsiteX19" fmla="*/ 325753 w 434336"/>
              <a:gd name="connsiteY19" fmla="*/ 382904 h 434338"/>
              <a:gd name="connsiteX20" fmla="*/ 57150 w 434336"/>
              <a:gd name="connsiteY20" fmla="*/ 22860 h 434338"/>
              <a:gd name="connsiteX21" fmla="*/ 22860 w 434336"/>
              <a:gd name="connsiteY21" fmla="*/ 57150 h 434338"/>
              <a:gd name="connsiteX22" fmla="*/ 22860 w 434336"/>
              <a:gd name="connsiteY22" fmla="*/ 325754 h 434338"/>
              <a:gd name="connsiteX23" fmla="*/ 57150 w 434336"/>
              <a:gd name="connsiteY23" fmla="*/ 360044 h 434338"/>
              <a:gd name="connsiteX24" fmla="*/ 325753 w 434336"/>
              <a:gd name="connsiteY24" fmla="*/ 360044 h 434338"/>
              <a:gd name="connsiteX25" fmla="*/ 360042 w 434336"/>
              <a:gd name="connsiteY25" fmla="*/ 325754 h 434338"/>
              <a:gd name="connsiteX26" fmla="*/ 360042 w 434336"/>
              <a:gd name="connsiteY26" fmla="*/ 57150 h 434338"/>
              <a:gd name="connsiteX27" fmla="*/ 325753 w 434336"/>
              <a:gd name="connsiteY27" fmla="*/ 22860 h 434338"/>
              <a:gd name="connsiteX28" fmla="*/ 57150 w 434336"/>
              <a:gd name="connsiteY28" fmla="*/ 22860 h 43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4336" h="434338">
                <a:moveTo>
                  <a:pt x="377187" y="434339"/>
                </a:moveTo>
                <a:lnTo>
                  <a:pt x="108013" y="434339"/>
                </a:lnTo>
                <a:cubicBezTo>
                  <a:pt x="101726" y="434339"/>
                  <a:pt x="96583" y="429195"/>
                  <a:pt x="96583" y="422909"/>
                </a:cubicBezTo>
                <a:cubicBezTo>
                  <a:pt x="96583" y="416622"/>
                  <a:pt x="101726" y="411479"/>
                  <a:pt x="108013" y="411479"/>
                </a:cubicBezTo>
                <a:lnTo>
                  <a:pt x="377187" y="411479"/>
                </a:lnTo>
                <a:cubicBezTo>
                  <a:pt x="396047" y="411479"/>
                  <a:pt x="411477" y="396048"/>
                  <a:pt x="411477" y="377189"/>
                </a:cubicBezTo>
                <a:lnTo>
                  <a:pt x="411477" y="108356"/>
                </a:lnTo>
                <a:cubicBezTo>
                  <a:pt x="411477" y="102070"/>
                  <a:pt x="416621" y="96926"/>
                  <a:pt x="422907" y="96926"/>
                </a:cubicBezTo>
                <a:cubicBezTo>
                  <a:pt x="429194" y="96926"/>
                  <a:pt x="434337" y="102070"/>
                  <a:pt x="434337" y="108356"/>
                </a:cubicBezTo>
                <a:lnTo>
                  <a:pt x="434337" y="377189"/>
                </a:lnTo>
                <a:cubicBezTo>
                  <a:pt x="434337" y="408621"/>
                  <a:pt x="408734" y="434339"/>
                  <a:pt x="377187" y="434339"/>
                </a:cubicBezTo>
                <a:close/>
                <a:moveTo>
                  <a:pt x="325753" y="382904"/>
                </a:moveTo>
                <a:lnTo>
                  <a:pt x="57150" y="382904"/>
                </a:lnTo>
                <a:cubicBezTo>
                  <a:pt x="25603" y="382904"/>
                  <a:pt x="0" y="357301"/>
                  <a:pt x="0" y="325754"/>
                </a:cubicBezTo>
                <a:lnTo>
                  <a:pt x="0" y="57150"/>
                </a:lnTo>
                <a:cubicBezTo>
                  <a:pt x="0" y="25603"/>
                  <a:pt x="25603" y="0"/>
                  <a:pt x="57150" y="0"/>
                </a:cubicBezTo>
                <a:lnTo>
                  <a:pt x="325753" y="0"/>
                </a:lnTo>
                <a:cubicBezTo>
                  <a:pt x="357299" y="0"/>
                  <a:pt x="382902" y="25603"/>
                  <a:pt x="382902" y="57150"/>
                </a:cubicBezTo>
                <a:lnTo>
                  <a:pt x="382902" y="325754"/>
                </a:lnTo>
                <a:cubicBezTo>
                  <a:pt x="382902" y="357186"/>
                  <a:pt x="357299" y="382904"/>
                  <a:pt x="325753" y="382904"/>
                </a:cubicBezTo>
                <a:close/>
                <a:moveTo>
                  <a:pt x="57150" y="22860"/>
                </a:moveTo>
                <a:cubicBezTo>
                  <a:pt x="38290" y="22860"/>
                  <a:pt x="22860" y="38290"/>
                  <a:pt x="22860" y="57150"/>
                </a:cubicBezTo>
                <a:lnTo>
                  <a:pt x="22860" y="325754"/>
                </a:lnTo>
                <a:cubicBezTo>
                  <a:pt x="22860" y="344613"/>
                  <a:pt x="38290" y="360044"/>
                  <a:pt x="57150" y="360044"/>
                </a:cubicBezTo>
                <a:lnTo>
                  <a:pt x="325753" y="360044"/>
                </a:lnTo>
                <a:cubicBezTo>
                  <a:pt x="344612" y="360044"/>
                  <a:pt x="360042" y="344613"/>
                  <a:pt x="360042" y="325754"/>
                </a:cubicBezTo>
                <a:lnTo>
                  <a:pt x="360042" y="57150"/>
                </a:lnTo>
                <a:cubicBezTo>
                  <a:pt x="360042" y="38290"/>
                  <a:pt x="344612" y="22860"/>
                  <a:pt x="325753" y="22860"/>
                </a:cubicBezTo>
                <a:lnTo>
                  <a:pt x="57150" y="2286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市场背景介绍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19593" y="1650101"/>
            <a:ext cx="6244902" cy="963947"/>
            <a:chOff x="609600" y="1650101"/>
            <a:chExt cx="6244902" cy="963947"/>
          </a:xfrm>
        </p:grpSpPr>
        <p:grpSp>
          <p:nvGrpSpPr>
            <p:cNvPr id="6" name="组合 5"/>
            <p:cNvGrpSpPr/>
            <p:nvPr/>
          </p:nvGrpSpPr>
          <p:grpSpPr>
            <a:xfrm>
              <a:off x="609600" y="1650101"/>
              <a:ext cx="585636" cy="585636"/>
              <a:chOff x="3352800" y="1495956"/>
              <a:chExt cx="608064" cy="60806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352800" y="1495956"/>
                <a:ext cx="608064" cy="608064"/>
              </a:xfrm>
              <a:prstGeom prst="ellipse">
                <a:avLst/>
              </a:prstGeom>
              <a:solidFill>
                <a:schemeClr val="accent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8"/>
              <p:cNvSpPr/>
              <p:nvPr/>
            </p:nvSpPr>
            <p:spPr>
              <a:xfrm>
                <a:off x="3503663" y="1636588"/>
                <a:ext cx="306338" cy="326800"/>
              </a:xfrm>
              <a:custGeom>
                <a:avLst/>
                <a:gdLst>
                  <a:gd name="T0" fmla="*/ 3853 w 7767"/>
                  <a:gd name="T1" fmla="*/ 3157 h 8286"/>
                  <a:gd name="T2" fmla="*/ 4624 w 7767"/>
                  <a:gd name="T3" fmla="*/ 3157 h 8286"/>
                  <a:gd name="T4" fmla="*/ 4624 w 7767"/>
                  <a:gd name="T5" fmla="*/ 1973 h 8286"/>
                  <a:gd name="T6" fmla="*/ 5779 w 7767"/>
                  <a:gd name="T7" fmla="*/ 1973 h 8286"/>
                  <a:gd name="T8" fmla="*/ 5779 w 7767"/>
                  <a:gd name="T9" fmla="*/ 1184 h 8286"/>
                  <a:gd name="T10" fmla="*/ 4624 w 7767"/>
                  <a:gd name="T11" fmla="*/ 1184 h 8286"/>
                  <a:gd name="T12" fmla="*/ 4624 w 7767"/>
                  <a:gd name="T13" fmla="*/ 0 h 8286"/>
                  <a:gd name="T14" fmla="*/ 3853 w 7767"/>
                  <a:gd name="T15" fmla="*/ 0 h 8286"/>
                  <a:gd name="T16" fmla="*/ 3853 w 7767"/>
                  <a:gd name="T17" fmla="*/ 1184 h 8286"/>
                  <a:gd name="T18" fmla="*/ 2697 w 7767"/>
                  <a:gd name="T19" fmla="*/ 1184 h 8286"/>
                  <a:gd name="T20" fmla="*/ 2697 w 7767"/>
                  <a:gd name="T21" fmla="*/ 1973 h 8286"/>
                  <a:gd name="T22" fmla="*/ 3853 w 7767"/>
                  <a:gd name="T23" fmla="*/ 1973 h 8286"/>
                  <a:gd name="T24" fmla="*/ 3853 w 7767"/>
                  <a:gd name="T25" fmla="*/ 3157 h 8286"/>
                  <a:gd name="T26" fmla="*/ 2312 w 7767"/>
                  <a:gd name="T27" fmla="*/ 6708 h 8286"/>
                  <a:gd name="T28" fmla="*/ 1545 w 7767"/>
                  <a:gd name="T29" fmla="*/ 7497 h 8286"/>
                  <a:gd name="T30" fmla="*/ 2312 w 7767"/>
                  <a:gd name="T31" fmla="*/ 8286 h 8286"/>
                  <a:gd name="T32" fmla="*/ 3082 w 7767"/>
                  <a:gd name="T33" fmla="*/ 7497 h 8286"/>
                  <a:gd name="T34" fmla="*/ 2312 w 7767"/>
                  <a:gd name="T35" fmla="*/ 6708 h 8286"/>
                  <a:gd name="T36" fmla="*/ 6165 w 7767"/>
                  <a:gd name="T37" fmla="*/ 6708 h 8286"/>
                  <a:gd name="T38" fmla="*/ 5398 w 7767"/>
                  <a:gd name="T39" fmla="*/ 7497 h 8286"/>
                  <a:gd name="T40" fmla="*/ 6165 w 7767"/>
                  <a:gd name="T41" fmla="*/ 8286 h 8286"/>
                  <a:gd name="T42" fmla="*/ 6936 w 7767"/>
                  <a:gd name="T43" fmla="*/ 7497 h 8286"/>
                  <a:gd name="T44" fmla="*/ 6165 w 7767"/>
                  <a:gd name="T45" fmla="*/ 6708 h 8286"/>
                  <a:gd name="T46" fmla="*/ 2377 w 7767"/>
                  <a:gd name="T47" fmla="*/ 5425 h 8286"/>
                  <a:gd name="T48" fmla="*/ 2389 w 7767"/>
                  <a:gd name="T49" fmla="*/ 5378 h 8286"/>
                  <a:gd name="T50" fmla="*/ 2736 w 7767"/>
                  <a:gd name="T51" fmla="*/ 4735 h 8286"/>
                  <a:gd name="T52" fmla="*/ 5606 w 7767"/>
                  <a:gd name="T53" fmla="*/ 4735 h 8286"/>
                  <a:gd name="T54" fmla="*/ 6281 w 7767"/>
                  <a:gd name="T55" fmla="*/ 4328 h 8286"/>
                  <a:gd name="T56" fmla="*/ 7767 w 7767"/>
                  <a:gd name="T57" fmla="*/ 1563 h 8286"/>
                  <a:gd name="T58" fmla="*/ 7097 w 7767"/>
                  <a:gd name="T59" fmla="*/ 1184 h 8286"/>
                  <a:gd name="T60" fmla="*/ 7093 w 7767"/>
                  <a:gd name="T61" fmla="*/ 1184 h 8286"/>
                  <a:gd name="T62" fmla="*/ 6669 w 7767"/>
                  <a:gd name="T63" fmla="*/ 1973 h 8286"/>
                  <a:gd name="T64" fmla="*/ 5606 w 7767"/>
                  <a:gd name="T65" fmla="*/ 3946 h 8286"/>
                  <a:gd name="T66" fmla="*/ 2902 w 7767"/>
                  <a:gd name="T67" fmla="*/ 3946 h 8286"/>
                  <a:gd name="T68" fmla="*/ 2851 w 7767"/>
                  <a:gd name="T69" fmla="*/ 3839 h 8286"/>
                  <a:gd name="T70" fmla="*/ 1988 w 7767"/>
                  <a:gd name="T71" fmla="*/ 1973 h 8286"/>
                  <a:gd name="T72" fmla="*/ 1622 w 7767"/>
                  <a:gd name="T73" fmla="*/ 1184 h 8286"/>
                  <a:gd name="T74" fmla="*/ 1260 w 7767"/>
                  <a:gd name="T75" fmla="*/ 395 h 8286"/>
                  <a:gd name="T76" fmla="*/ 0 w 7767"/>
                  <a:gd name="T77" fmla="*/ 395 h 8286"/>
                  <a:gd name="T78" fmla="*/ 0 w 7767"/>
                  <a:gd name="T79" fmla="*/ 1184 h 8286"/>
                  <a:gd name="T80" fmla="*/ 771 w 7767"/>
                  <a:gd name="T81" fmla="*/ 1184 h 8286"/>
                  <a:gd name="T82" fmla="*/ 2158 w 7767"/>
                  <a:gd name="T83" fmla="*/ 4178 h 8286"/>
                  <a:gd name="T84" fmla="*/ 1638 w 7767"/>
                  <a:gd name="T85" fmla="*/ 5145 h 8286"/>
                  <a:gd name="T86" fmla="*/ 1541 w 7767"/>
                  <a:gd name="T87" fmla="*/ 5524 h 8286"/>
                  <a:gd name="T88" fmla="*/ 2312 w 7767"/>
                  <a:gd name="T89" fmla="*/ 6313 h 8286"/>
                  <a:gd name="T90" fmla="*/ 6936 w 7767"/>
                  <a:gd name="T91" fmla="*/ 6313 h 8286"/>
                  <a:gd name="T92" fmla="*/ 6936 w 7767"/>
                  <a:gd name="T93" fmla="*/ 5524 h 8286"/>
                  <a:gd name="T94" fmla="*/ 2474 w 7767"/>
                  <a:gd name="T95" fmla="*/ 5524 h 8286"/>
                  <a:gd name="T96" fmla="*/ 2377 w 7767"/>
                  <a:gd name="T97" fmla="*/ 5425 h 8286"/>
                  <a:gd name="T98" fmla="*/ 2377 w 7767"/>
                  <a:gd name="T99" fmla="*/ 5425 h 8286"/>
                  <a:gd name="T100" fmla="*/ 2377 w 7767"/>
                  <a:gd name="T101" fmla="*/ 5425 h 8286"/>
                  <a:gd name="T102" fmla="*/ 2377 w 7767"/>
                  <a:gd name="T103" fmla="*/ 5425 h 8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767" h="8286">
                    <a:moveTo>
                      <a:pt x="3853" y="3157"/>
                    </a:moveTo>
                    <a:lnTo>
                      <a:pt x="4624" y="3157"/>
                    </a:lnTo>
                    <a:lnTo>
                      <a:pt x="4624" y="1973"/>
                    </a:lnTo>
                    <a:lnTo>
                      <a:pt x="5779" y="1973"/>
                    </a:lnTo>
                    <a:lnTo>
                      <a:pt x="5779" y="1184"/>
                    </a:lnTo>
                    <a:lnTo>
                      <a:pt x="4624" y="1184"/>
                    </a:lnTo>
                    <a:lnTo>
                      <a:pt x="4624" y="0"/>
                    </a:lnTo>
                    <a:lnTo>
                      <a:pt x="3853" y="0"/>
                    </a:lnTo>
                    <a:lnTo>
                      <a:pt x="3853" y="1184"/>
                    </a:lnTo>
                    <a:lnTo>
                      <a:pt x="2697" y="1184"/>
                    </a:lnTo>
                    <a:lnTo>
                      <a:pt x="2697" y="1973"/>
                    </a:lnTo>
                    <a:lnTo>
                      <a:pt x="3853" y="1973"/>
                    </a:lnTo>
                    <a:lnTo>
                      <a:pt x="3853" y="3157"/>
                    </a:lnTo>
                    <a:close/>
                    <a:moveTo>
                      <a:pt x="2312" y="6708"/>
                    </a:moveTo>
                    <a:cubicBezTo>
                      <a:pt x="1888" y="6708"/>
                      <a:pt x="1545" y="7063"/>
                      <a:pt x="1545" y="7497"/>
                    </a:cubicBezTo>
                    <a:cubicBezTo>
                      <a:pt x="1545" y="7931"/>
                      <a:pt x="1888" y="8286"/>
                      <a:pt x="2312" y="8286"/>
                    </a:cubicBezTo>
                    <a:cubicBezTo>
                      <a:pt x="2736" y="8286"/>
                      <a:pt x="3082" y="7931"/>
                      <a:pt x="3082" y="7497"/>
                    </a:cubicBezTo>
                    <a:cubicBezTo>
                      <a:pt x="3082" y="7063"/>
                      <a:pt x="2736" y="6708"/>
                      <a:pt x="2312" y="6708"/>
                    </a:cubicBezTo>
                    <a:close/>
                    <a:moveTo>
                      <a:pt x="6165" y="6708"/>
                    </a:moveTo>
                    <a:cubicBezTo>
                      <a:pt x="5741" y="6708"/>
                      <a:pt x="5398" y="7063"/>
                      <a:pt x="5398" y="7497"/>
                    </a:cubicBezTo>
                    <a:cubicBezTo>
                      <a:pt x="5398" y="7931"/>
                      <a:pt x="5741" y="8286"/>
                      <a:pt x="6165" y="8286"/>
                    </a:cubicBezTo>
                    <a:cubicBezTo>
                      <a:pt x="6589" y="8286"/>
                      <a:pt x="6936" y="7931"/>
                      <a:pt x="6936" y="7497"/>
                    </a:cubicBezTo>
                    <a:cubicBezTo>
                      <a:pt x="6936" y="7063"/>
                      <a:pt x="6589" y="6708"/>
                      <a:pt x="6165" y="6708"/>
                    </a:cubicBezTo>
                    <a:close/>
                    <a:moveTo>
                      <a:pt x="2377" y="5425"/>
                    </a:moveTo>
                    <a:lnTo>
                      <a:pt x="2389" y="5378"/>
                    </a:lnTo>
                    <a:lnTo>
                      <a:pt x="2736" y="4735"/>
                    </a:lnTo>
                    <a:lnTo>
                      <a:pt x="5606" y="4735"/>
                    </a:lnTo>
                    <a:cubicBezTo>
                      <a:pt x="5895" y="4735"/>
                      <a:pt x="6150" y="4573"/>
                      <a:pt x="6281" y="4328"/>
                    </a:cubicBezTo>
                    <a:lnTo>
                      <a:pt x="7767" y="1563"/>
                    </a:lnTo>
                    <a:lnTo>
                      <a:pt x="7097" y="1184"/>
                    </a:lnTo>
                    <a:lnTo>
                      <a:pt x="7093" y="1184"/>
                    </a:lnTo>
                    <a:lnTo>
                      <a:pt x="6669" y="1973"/>
                    </a:lnTo>
                    <a:lnTo>
                      <a:pt x="5606" y="3946"/>
                    </a:lnTo>
                    <a:lnTo>
                      <a:pt x="2902" y="3946"/>
                    </a:lnTo>
                    <a:lnTo>
                      <a:pt x="2851" y="3839"/>
                    </a:lnTo>
                    <a:lnTo>
                      <a:pt x="1988" y="1973"/>
                    </a:lnTo>
                    <a:lnTo>
                      <a:pt x="1622" y="1184"/>
                    </a:lnTo>
                    <a:lnTo>
                      <a:pt x="1260" y="395"/>
                    </a:lnTo>
                    <a:lnTo>
                      <a:pt x="0" y="395"/>
                    </a:lnTo>
                    <a:lnTo>
                      <a:pt x="0" y="1184"/>
                    </a:lnTo>
                    <a:lnTo>
                      <a:pt x="771" y="1184"/>
                    </a:lnTo>
                    <a:lnTo>
                      <a:pt x="2158" y="4178"/>
                    </a:lnTo>
                    <a:lnTo>
                      <a:pt x="1638" y="5145"/>
                    </a:lnTo>
                    <a:cubicBezTo>
                      <a:pt x="1576" y="5256"/>
                      <a:pt x="1541" y="5386"/>
                      <a:pt x="1541" y="5524"/>
                    </a:cubicBezTo>
                    <a:cubicBezTo>
                      <a:pt x="1541" y="5958"/>
                      <a:pt x="1888" y="6313"/>
                      <a:pt x="2312" y="6313"/>
                    </a:cubicBezTo>
                    <a:lnTo>
                      <a:pt x="6936" y="6313"/>
                    </a:lnTo>
                    <a:lnTo>
                      <a:pt x="6936" y="5524"/>
                    </a:lnTo>
                    <a:lnTo>
                      <a:pt x="2474" y="5524"/>
                    </a:lnTo>
                    <a:cubicBezTo>
                      <a:pt x="2423" y="5524"/>
                      <a:pt x="2377" y="5480"/>
                      <a:pt x="2377" y="5425"/>
                    </a:cubicBezTo>
                    <a:lnTo>
                      <a:pt x="2377" y="5425"/>
                    </a:lnTo>
                    <a:lnTo>
                      <a:pt x="2377" y="5425"/>
                    </a:lnTo>
                    <a:close/>
                    <a:moveTo>
                      <a:pt x="2377" y="5425"/>
                    </a:moveTo>
                    <a:close/>
                  </a:path>
                </a:pathLst>
              </a:custGeom>
              <a:solidFill>
                <a:schemeClr val="bg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368102" y="1650101"/>
              <a:ext cx="5486400" cy="963947"/>
              <a:chOff x="1564802" y="4024747"/>
              <a:chExt cx="5486400" cy="9639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564802" y="4024747"/>
                <a:ext cx="5486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b="1" spc="300" dirty="0">
                    <a:solidFill>
                      <a:schemeClr val="accent1"/>
                    </a:solidFill>
                    <a:latin typeface="+mj-ea"/>
                    <a:ea typeface="+mj-ea"/>
                    <a:sym typeface="微软雅黑" panose="020B0503020204020204" pitchFamily="34" charset="-122"/>
                  </a:rPr>
                  <a:t>这里输入标题</a:t>
                </a:r>
                <a:endParaRPr lang="zh-CN" altLang="en-US" sz="2000" b="1" spc="300" dirty="0">
                  <a:solidFill>
                    <a:schemeClr val="accent1"/>
                  </a:solidFill>
                  <a:latin typeface="+mj-ea"/>
                  <a:ea typeface="+mj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564802" y="4378975"/>
                <a:ext cx="4455504" cy="609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altLang="zh-CN" sz="1400">
                    <a:latin typeface="+mn-ea"/>
                    <a:sym typeface="微软雅黑" panose="020B0503020204020204" pitchFamily="34" charset="-122"/>
                  </a:rPr>
                  <a:t>Lorem ipsum dolor sit amet, consectetuer adipiscing elit. Maecenas porttitor congue massa</a:t>
                </a:r>
                <a:endParaRPr lang="zh-CN" altLang="en-US" sz="1400">
                  <a:latin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119593" y="2971035"/>
            <a:ext cx="6244902" cy="963947"/>
            <a:chOff x="609600" y="3107503"/>
            <a:chExt cx="6244902" cy="963947"/>
          </a:xfrm>
        </p:grpSpPr>
        <p:grpSp>
          <p:nvGrpSpPr>
            <p:cNvPr id="13" name="Group 23"/>
            <p:cNvGrpSpPr/>
            <p:nvPr/>
          </p:nvGrpSpPr>
          <p:grpSpPr>
            <a:xfrm>
              <a:off x="609600" y="3148990"/>
              <a:ext cx="585636" cy="585636"/>
              <a:chOff x="3352800" y="1495956"/>
              <a:chExt cx="608064" cy="608064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352800" y="1495956"/>
                <a:ext cx="608064" cy="608064"/>
              </a:xfrm>
              <a:prstGeom prst="ellipse">
                <a:avLst/>
              </a:prstGeom>
              <a:solidFill>
                <a:schemeClr val="accent2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8"/>
              <p:cNvSpPr/>
              <p:nvPr/>
            </p:nvSpPr>
            <p:spPr>
              <a:xfrm>
                <a:off x="3493432" y="1647829"/>
                <a:ext cx="326800" cy="304316"/>
              </a:xfrm>
              <a:custGeom>
                <a:avLst/>
                <a:gdLst>
                  <a:gd name="T0" fmla="*/ 8052 w 11204"/>
                  <a:gd name="T1" fmla="*/ 701 h 10433"/>
                  <a:gd name="T2" fmla="*/ 7702 w 11204"/>
                  <a:gd name="T3" fmla="*/ 6 h 10433"/>
                  <a:gd name="T4" fmla="*/ 7352 w 11204"/>
                  <a:gd name="T5" fmla="*/ 701 h 10433"/>
                  <a:gd name="T6" fmla="*/ 3854 w 11204"/>
                  <a:gd name="T7" fmla="*/ 353 h 10433"/>
                  <a:gd name="T8" fmla="*/ 3504 w 11204"/>
                  <a:gd name="T9" fmla="*/ 6 h 10433"/>
                  <a:gd name="T10" fmla="*/ 3154 w 11204"/>
                  <a:gd name="T11" fmla="*/ 353 h 10433"/>
                  <a:gd name="T12" fmla="*/ 1755 w 11204"/>
                  <a:gd name="T13" fmla="*/ 701 h 10433"/>
                  <a:gd name="T14" fmla="*/ 5 w 11204"/>
                  <a:gd name="T15" fmla="*/ 2438 h 10433"/>
                  <a:gd name="T16" fmla="*/ 513 w 11204"/>
                  <a:gd name="T17" fmla="*/ 9925 h 10433"/>
                  <a:gd name="T18" fmla="*/ 9450 w 11204"/>
                  <a:gd name="T19" fmla="*/ 10428 h 10433"/>
                  <a:gd name="T20" fmla="*/ 11200 w 11204"/>
                  <a:gd name="T21" fmla="*/ 8691 h 10433"/>
                  <a:gd name="T22" fmla="*/ 10693 w 11204"/>
                  <a:gd name="T23" fmla="*/ 1205 h 10433"/>
                  <a:gd name="T24" fmla="*/ 707 w 11204"/>
                  <a:gd name="T25" fmla="*/ 2438 h 10433"/>
                  <a:gd name="T26" fmla="*/ 3155 w 11204"/>
                  <a:gd name="T27" fmla="*/ 1396 h 10433"/>
                  <a:gd name="T28" fmla="*/ 3252 w 11204"/>
                  <a:gd name="T29" fmla="*/ 1996 h 10433"/>
                  <a:gd name="T30" fmla="*/ 3759 w 11204"/>
                  <a:gd name="T31" fmla="*/ 1996 h 10433"/>
                  <a:gd name="T32" fmla="*/ 3855 w 11204"/>
                  <a:gd name="T33" fmla="*/ 1396 h 10433"/>
                  <a:gd name="T34" fmla="*/ 7353 w 11204"/>
                  <a:gd name="T35" fmla="*/ 1743 h 10433"/>
                  <a:gd name="T36" fmla="*/ 7950 w 11204"/>
                  <a:gd name="T37" fmla="*/ 1990 h 10433"/>
                  <a:gd name="T38" fmla="*/ 8053 w 11204"/>
                  <a:gd name="T39" fmla="*/ 1396 h 10433"/>
                  <a:gd name="T40" fmla="*/ 10500 w 11204"/>
                  <a:gd name="T41" fmla="*/ 2438 h 10433"/>
                  <a:gd name="T42" fmla="*/ 707 w 11204"/>
                  <a:gd name="T43" fmla="*/ 3480 h 10433"/>
                  <a:gd name="T44" fmla="*/ 10499 w 11204"/>
                  <a:gd name="T45" fmla="*/ 8691 h 10433"/>
                  <a:gd name="T46" fmla="*/ 1757 w 11204"/>
                  <a:gd name="T47" fmla="*/ 9733 h 10433"/>
                  <a:gd name="T48" fmla="*/ 707 w 11204"/>
                  <a:gd name="T49" fmla="*/ 4175 h 10433"/>
                  <a:gd name="T50" fmla="*/ 10499 w 11204"/>
                  <a:gd name="T51" fmla="*/ 8691 h 10433"/>
                  <a:gd name="T52" fmla="*/ 2504 w 11204"/>
                  <a:gd name="T53" fmla="*/ 8691 h 10433"/>
                  <a:gd name="T54" fmla="*/ 3202 w 11204"/>
                  <a:gd name="T55" fmla="*/ 7996 h 10433"/>
                  <a:gd name="T56" fmla="*/ 2502 w 11204"/>
                  <a:gd name="T57" fmla="*/ 7301 h 10433"/>
                  <a:gd name="T58" fmla="*/ 1802 w 11204"/>
                  <a:gd name="T59" fmla="*/ 7996 h 10433"/>
                  <a:gd name="T60" fmla="*/ 2504 w 11204"/>
                  <a:gd name="T61" fmla="*/ 8691 h 10433"/>
                  <a:gd name="T62" fmla="*/ 2991 w 11204"/>
                  <a:gd name="T63" fmla="*/ 6398 h 10433"/>
                  <a:gd name="T64" fmla="*/ 2991 w 11204"/>
                  <a:gd name="T65" fmla="*/ 5426 h 10433"/>
                  <a:gd name="T66" fmla="*/ 2012 w 11204"/>
                  <a:gd name="T67" fmla="*/ 5426 h 10433"/>
                  <a:gd name="T68" fmla="*/ 2012 w 11204"/>
                  <a:gd name="T69" fmla="*/ 6398 h 10433"/>
                  <a:gd name="T70" fmla="*/ 5646 w 11204"/>
                  <a:gd name="T71" fmla="*/ 8691 h 10433"/>
                  <a:gd name="T72" fmla="*/ 6136 w 11204"/>
                  <a:gd name="T73" fmla="*/ 7510 h 10433"/>
                  <a:gd name="T74" fmla="*/ 5156 w 11204"/>
                  <a:gd name="T75" fmla="*/ 7510 h 10433"/>
                  <a:gd name="T76" fmla="*/ 5156 w 11204"/>
                  <a:gd name="T77" fmla="*/ 8482 h 10433"/>
                  <a:gd name="T78" fmla="*/ 5646 w 11204"/>
                  <a:gd name="T79" fmla="*/ 6606 h 10433"/>
                  <a:gd name="T80" fmla="*/ 6139 w 11204"/>
                  <a:gd name="T81" fmla="*/ 5426 h 10433"/>
                  <a:gd name="T82" fmla="*/ 5159 w 11204"/>
                  <a:gd name="T83" fmla="*/ 5426 h 10433"/>
                  <a:gd name="T84" fmla="*/ 5154 w 11204"/>
                  <a:gd name="T85" fmla="*/ 6398 h 10433"/>
                  <a:gd name="T86" fmla="*/ 8630 w 11204"/>
                  <a:gd name="T87" fmla="*/ 8691 h 10433"/>
                  <a:gd name="T88" fmla="*/ 9330 w 11204"/>
                  <a:gd name="T89" fmla="*/ 7996 h 10433"/>
                  <a:gd name="T90" fmla="*/ 8630 w 11204"/>
                  <a:gd name="T91" fmla="*/ 7301 h 10433"/>
                  <a:gd name="T92" fmla="*/ 7930 w 11204"/>
                  <a:gd name="T93" fmla="*/ 7996 h 10433"/>
                  <a:gd name="T94" fmla="*/ 8630 w 11204"/>
                  <a:gd name="T95" fmla="*/ 8691 h 10433"/>
                  <a:gd name="T96" fmla="*/ 9329 w 11204"/>
                  <a:gd name="T97" fmla="*/ 5912 h 10433"/>
                  <a:gd name="T98" fmla="*/ 8629 w 11204"/>
                  <a:gd name="T99" fmla="*/ 5217 h 10433"/>
                  <a:gd name="T100" fmla="*/ 7929 w 11204"/>
                  <a:gd name="T101" fmla="*/ 5912 h 10433"/>
                  <a:gd name="T102" fmla="*/ 8630 w 11204"/>
                  <a:gd name="T103" fmla="*/ 6606 h 10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04" h="10433">
                    <a:moveTo>
                      <a:pt x="9450" y="701"/>
                    </a:moveTo>
                    <a:lnTo>
                      <a:pt x="8052" y="701"/>
                    </a:lnTo>
                    <a:lnTo>
                      <a:pt x="8052" y="353"/>
                    </a:lnTo>
                    <a:cubicBezTo>
                      <a:pt x="8052" y="161"/>
                      <a:pt x="7895" y="6"/>
                      <a:pt x="7702" y="6"/>
                    </a:cubicBezTo>
                    <a:cubicBezTo>
                      <a:pt x="7509" y="6"/>
                      <a:pt x="7353" y="161"/>
                      <a:pt x="7352" y="353"/>
                    </a:cubicBezTo>
                    <a:lnTo>
                      <a:pt x="7352" y="701"/>
                    </a:lnTo>
                    <a:lnTo>
                      <a:pt x="3854" y="701"/>
                    </a:lnTo>
                    <a:lnTo>
                      <a:pt x="3854" y="353"/>
                    </a:lnTo>
                    <a:cubicBezTo>
                      <a:pt x="3860" y="260"/>
                      <a:pt x="3825" y="167"/>
                      <a:pt x="3758" y="101"/>
                    </a:cubicBezTo>
                    <a:cubicBezTo>
                      <a:pt x="3690" y="35"/>
                      <a:pt x="3598" y="0"/>
                      <a:pt x="3504" y="6"/>
                    </a:cubicBezTo>
                    <a:cubicBezTo>
                      <a:pt x="3410" y="0"/>
                      <a:pt x="3318" y="35"/>
                      <a:pt x="3250" y="101"/>
                    </a:cubicBezTo>
                    <a:cubicBezTo>
                      <a:pt x="3184" y="167"/>
                      <a:pt x="3149" y="260"/>
                      <a:pt x="3154" y="353"/>
                    </a:cubicBezTo>
                    <a:lnTo>
                      <a:pt x="3154" y="701"/>
                    </a:lnTo>
                    <a:lnTo>
                      <a:pt x="1755" y="701"/>
                    </a:lnTo>
                    <a:cubicBezTo>
                      <a:pt x="1290" y="696"/>
                      <a:pt x="843" y="877"/>
                      <a:pt x="513" y="1205"/>
                    </a:cubicBezTo>
                    <a:cubicBezTo>
                      <a:pt x="184" y="1531"/>
                      <a:pt x="2" y="1975"/>
                      <a:pt x="5" y="2438"/>
                    </a:cubicBezTo>
                    <a:lnTo>
                      <a:pt x="5" y="8691"/>
                    </a:lnTo>
                    <a:cubicBezTo>
                      <a:pt x="0" y="9153"/>
                      <a:pt x="184" y="9598"/>
                      <a:pt x="513" y="9925"/>
                    </a:cubicBezTo>
                    <a:cubicBezTo>
                      <a:pt x="843" y="10252"/>
                      <a:pt x="1290" y="10433"/>
                      <a:pt x="1755" y="10428"/>
                    </a:cubicBezTo>
                    <a:lnTo>
                      <a:pt x="9450" y="10428"/>
                    </a:lnTo>
                    <a:cubicBezTo>
                      <a:pt x="9915" y="10433"/>
                      <a:pt x="10363" y="10252"/>
                      <a:pt x="10693" y="9925"/>
                    </a:cubicBezTo>
                    <a:cubicBezTo>
                      <a:pt x="11022" y="9598"/>
                      <a:pt x="11204" y="9155"/>
                      <a:pt x="11200" y="8691"/>
                    </a:cubicBezTo>
                    <a:lnTo>
                      <a:pt x="11200" y="2438"/>
                    </a:lnTo>
                    <a:cubicBezTo>
                      <a:pt x="11204" y="1976"/>
                      <a:pt x="11022" y="1531"/>
                      <a:pt x="10693" y="1205"/>
                    </a:cubicBezTo>
                    <a:cubicBezTo>
                      <a:pt x="10362" y="878"/>
                      <a:pt x="9915" y="697"/>
                      <a:pt x="9450" y="701"/>
                    </a:cubicBezTo>
                    <a:close/>
                    <a:moveTo>
                      <a:pt x="707" y="2438"/>
                    </a:moveTo>
                    <a:cubicBezTo>
                      <a:pt x="720" y="1868"/>
                      <a:pt x="1183" y="1410"/>
                      <a:pt x="1757" y="1396"/>
                    </a:cubicBezTo>
                    <a:lnTo>
                      <a:pt x="3155" y="1396"/>
                    </a:lnTo>
                    <a:lnTo>
                      <a:pt x="3155" y="1743"/>
                    </a:lnTo>
                    <a:cubicBezTo>
                      <a:pt x="3149" y="1837"/>
                      <a:pt x="3184" y="1930"/>
                      <a:pt x="3252" y="1996"/>
                    </a:cubicBezTo>
                    <a:cubicBezTo>
                      <a:pt x="3319" y="2062"/>
                      <a:pt x="3410" y="2097"/>
                      <a:pt x="3505" y="2091"/>
                    </a:cubicBezTo>
                    <a:cubicBezTo>
                      <a:pt x="3599" y="2097"/>
                      <a:pt x="3692" y="2062"/>
                      <a:pt x="3759" y="1996"/>
                    </a:cubicBezTo>
                    <a:cubicBezTo>
                      <a:pt x="3827" y="1930"/>
                      <a:pt x="3862" y="1837"/>
                      <a:pt x="3855" y="1743"/>
                    </a:cubicBezTo>
                    <a:lnTo>
                      <a:pt x="3855" y="1396"/>
                    </a:lnTo>
                    <a:lnTo>
                      <a:pt x="7353" y="1396"/>
                    </a:lnTo>
                    <a:lnTo>
                      <a:pt x="7353" y="1743"/>
                    </a:lnTo>
                    <a:cubicBezTo>
                      <a:pt x="7353" y="1936"/>
                      <a:pt x="7509" y="2091"/>
                      <a:pt x="7703" y="2091"/>
                    </a:cubicBezTo>
                    <a:cubicBezTo>
                      <a:pt x="7795" y="2091"/>
                      <a:pt x="7884" y="2055"/>
                      <a:pt x="7950" y="1990"/>
                    </a:cubicBezTo>
                    <a:cubicBezTo>
                      <a:pt x="8015" y="1925"/>
                      <a:pt x="8053" y="1836"/>
                      <a:pt x="8053" y="1743"/>
                    </a:cubicBezTo>
                    <a:lnTo>
                      <a:pt x="8053" y="1396"/>
                    </a:lnTo>
                    <a:lnTo>
                      <a:pt x="9452" y="1396"/>
                    </a:lnTo>
                    <a:cubicBezTo>
                      <a:pt x="10025" y="1410"/>
                      <a:pt x="10486" y="1868"/>
                      <a:pt x="10500" y="2438"/>
                    </a:cubicBezTo>
                    <a:lnTo>
                      <a:pt x="10500" y="3480"/>
                    </a:lnTo>
                    <a:lnTo>
                      <a:pt x="707" y="3480"/>
                    </a:lnTo>
                    <a:lnTo>
                      <a:pt x="707" y="2438"/>
                    </a:lnTo>
                    <a:close/>
                    <a:moveTo>
                      <a:pt x="10499" y="8691"/>
                    </a:moveTo>
                    <a:cubicBezTo>
                      <a:pt x="10485" y="9261"/>
                      <a:pt x="10023" y="9718"/>
                      <a:pt x="9450" y="9733"/>
                    </a:cubicBezTo>
                    <a:lnTo>
                      <a:pt x="1757" y="9733"/>
                    </a:lnTo>
                    <a:cubicBezTo>
                      <a:pt x="1183" y="9720"/>
                      <a:pt x="720" y="9261"/>
                      <a:pt x="707" y="8691"/>
                    </a:cubicBezTo>
                    <a:lnTo>
                      <a:pt x="707" y="4175"/>
                    </a:lnTo>
                    <a:lnTo>
                      <a:pt x="10500" y="4175"/>
                    </a:lnTo>
                    <a:lnTo>
                      <a:pt x="10499" y="8691"/>
                    </a:lnTo>
                    <a:close/>
                    <a:moveTo>
                      <a:pt x="10499" y="8691"/>
                    </a:moveTo>
                    <a:close/>
                    <a:moveTo>
                      <a:pt x="2504" y="8691"/>
                    </a:moveTo>
                    <a:cubicBezTo>
                      <a:pt x="2689" y="8696"/>
                      <a:pt x="2868" y="8620"/>
                      <a:pt x="2991" y="8482"/>
                    </a:cubicBezTo>
                    <a:cubicBezTo>
                      <a:pt x="3125" y="8356"/>
                      <a:pt x="3202" y="8179"/>
                      <a:pt x="3202" y="7996"/>
                    </a:cubicBezTo>
                    <a:cubicBezTo>
                      <a:pt x="3202" y="7812"/>
                      <a:pt x="3125" y="7636"/>
                      <a:pt x="2991" y="7510"/>
                    </a:cubicBezTo>
                    <a:cubicBezTo>
                      <a:pt x="2864" y="7376"/>
                      <a:pt x="2687" y="7301"/>
                      <a:pt x="2502" y="7301"/>
                    </a:cubicBezTo>
                    <a:cubicBezTo>
                      <a:pt x="2316" y="7301"/>
                      <a:pt x="2140" y="7376"/>
                      <a:pt x="2012" y="7510"/>
                    </a:cubicBezTo>
                    <a:cubicBezTo>
                      <a:pt x="1878" y="7636"/>
                      <a:pt x="1802" y="7812"/>
                      <a:pt x="1802" y="7996"/>
                    </a:cubicBezTo>
                    <a:cubicBezTo>
                      <a:pt x="1802" y="8179"/>
                      <a:pt x="1878" y="8356"/>
                      <a:pt x="2012" y="8482"/>
                    </a:cubicBezTo>
                    <a:cubicBezTo>
                      <a:pt x="2137" y="8621"/>
                      <a:pt x="2317" y="8697"/>
                      <a:pt x="2504" y="8691"/>
                    </a:cubicBezTo>
                    <a:close/>
                    <a:moveTo>
                      <a:pt x="2504" y="6606"/>
                    </a:moveTo>
                    <a:cubicBezTo>
                      <a:pt x="2689" y="6611"/>
                      <a:pt x="2868" y="6535"/>
                      <a:pt x="2991" y="6398"/>
                    </a:cubicBezTo>
                    <a:cubicBezTo>
                      <a:pt x="3118" y="6267"/>
                      <a:pt x="3193" y="6095"/>
                      <a:pt x="3202" y="5912"/>
                    </a:cubicBezTo>
                    <a:cubicBezTo>
                      <a:pt x="3194" y="5730"/>
                      <a:pt x="3119" y="5557"/>
                      <a:pt x="2991" y="5426"/>
                    </a:cubicBezTo>
                    <a:cubicBezTo>
                      <a:pt x="2864" y="5292"/>
                      <a:pt x="2687" y="5217"/>
                      <a:pt x="2502" y="5217"/>
                    </a:cubicBezTo>
                    <a:cubicBezTo>
                      <a:pt x="2316" y="5217"/>
                      <a:pt x="2139" y="5292"/>
                      <a:pt x="2012" y="5426"/>
                    </a:cubicBezTo>
                    <a:cubicBezTo>
                      <a:pt x="1885" y="5557"/>
                      <a:pt x="1810" y="5730"/>
                      <a:pt x="1802" y="5912"/>
                    </a:cubicBezTo>
                    <a:cubicBezTo>
                      <a:pt x="1810" y="6095"/>
                      <a:pt x="1884" y="6267"/>
                      <a:pt x="2012" y="6398"/>
                    </a:cubicBezTo>
                    <a:cubicBezTo>
                      <a:pt x="2137" y="6536"/>
                      <a:pt x="2317" y="6612"/>
                      <a:pt x="2504" y="6606"/>
                    </a:cubicBezTo>
                    <a:close/>
                    <a:moveTo>
                      <a:pt x="5646" y="8691"/>
                    </a:moveTo>
                    <a:cubicBezTo>
                      <a:pt x="5929" y="8695"/>
                      <a:pt x="6185" y="8526"/>
                      <a:pt x="6294" y="8265"/>
                    </a:cubicBezTo>
                    <a:cubicBezTo>
                      <a:pt x="6401" y="8005"/>
                      <a:pt x="6339" y="7705"/>
                      <a:pt x="6136" y="7510"/>
                    </a:cubicBezTo>
                    <a:cubicBezTo>
                      <a:pt x="6009" y="7376"/>
                      <a:pt x="5831" y="7301"/>
                      <a:pt x="5646" y="7301"/>
                    </a:cubicBezTo>
                    <a:cubicBezTo>
                      <a:pt x="5461" y="7301"/>
                      <a:pt x="5284" y="7376"/>
                      <a:pt x="5156" y="7510"/>
                    </a:cubicBezTo>
                    <a:cubicBezTo>
                      <a:pt x="5023" y="7636"/>
                      <a:pt x="4946" y="7812"/>
                      <a:pt x="4946" y="7996"/>
                    </a:cubicBezTo>
                    <a:cubicBezTo>
                      <a:pt x="4946" y="8179"/>
                      <a:pt x="5023" y="8356"/>
                      <a:pt x="5156" y="8482"/>
                    </a:cubicBezTo>
                    <a:cubicBezTo>
                      <a:pt x="5281" y="8621"/>
                      <a:pt x="5461" y="8696"/>
                      <a:pt x="5646" y="8691"/>
                    </a:cubicBezTo>
                    <a:close/>
                    <a:moveTo>
                      <a:pt x="5646" y="6606"/>
                    </a:moveTo>
                    <a:cubicBezTo>
                      <a:pt x="6030" y="6598"/>
                      <a:pt x="6339" y="6292"/>
                      <a:pt x="6349" y="5912"/>
                    </a:cubicBezTo>
                    <a:cubicBezTo>
                      <a:pt x="6340" y="5730"/>
                      <a:pt x="6267" y="5557"/>
                      <a:pt x="6139" y="5426"/>
                    </a:cubicBezTo>
                    <a:cubicBezTo>
                      <a:pt x="6012" y="5292"/>
                      <a:pt x="5834" y="5217"/>
                      <a:pt x="5649" y="5217"/>
                    </a:cubicBezTo>
                    <a:cubicBezTo>
                      <a:pt x="5464" y="5217"/>
                      <a:pt x="5288" y="5292"/>
                      <a:pt x="5159" y="5426"/>
                    </a:cubicBezTo>
                    <a:cubicBezTo>
                      <a:pt x="5032" y="5557"/>
                      <a:pt x="4958" y="5730"/>
                      <a:pt x="4949" y="5912"/>
                    </a:cubicBezTo>
                    <a:cubicBezTo>
                      <a:pt x="4957" y="6093"/>
                      <a:pt x="5029" y="6266"/>
                      <a:pt x="5154" y="6398"/>
                    </a:cubicBezTo>
                    <a:cubicBezTo>
                      <a:pt x="5280" y="6536"/>
                      <a:pt x="5460" y="6612"/>
                      <a:pt x="5646" y="6606"/>
                    </a:cubicBezTo>
                    <a:close/>
                    <a:moveTo>
                      <a:pt x="8630" y="8691"/>
                    </a:moveTo>
                    <a:cubicBezTo>
                      <a:pt x="8817" y="8696"/>
                      <a:pt x="8995" y="8620"/>
                      <a:pt x="9120" y="8482"/>
                    </a:cubicBezTo>
                    <a:cubicBezTo>
                      <a:pt x="9254" y="8356"/>
                      <a:pt x="9330" y="8179"/>
                      <a:pt x="9330" y="7996"/>
                    </a:cubicBezTo>
                    <a:cubicBezTo>
                      <a:pt x="9330" y="7812"/>
                      <a:pt x="9254" y="7636"/>
                      <a:pt x="9120" y="7510"/>
                    </a:cubicBezTo>
                    <a:cubicBezTo>
                      <a:pt x="8993" y="7376"/>
                      <a:pt x="8815" y="7301"/>
                      <a:pt x="8630" y="7301"/>
                    </a:cubicBezTo>
                    <a:cubicBezTo>
                      <a:pt x="8445" y="7301"/>
                      <a:pt x="8268" y="7376"/>
                      <a:pt x="8140" y="7510"/>
                    </a:cubicBezTo>
                    <a:cubicBezTo>
                      <a:pt x="8003" y="7633"/>
                      <a:pt x="7925" y="7811"/>
                      <a:pt x="7930" y="7996"/>
                    </a:cubicBezTo>
                    <a:cubicBezTo>
                      <a:pt x="7939" y="8178"/>
                      <a:pt x="8013" y="8351"/>
                      <a:pt x="8140" y="8482"/>
                    </a:cubicBezTo>
                    <a:cubicBezTo>
                      <a:pt x="8265" y="8620"/>
                      <a:pt x="8444" y="8696"/>
                      <a:pt x="8630" y="8691"/>
                    </a:cubicBezTo>
                    <a:close/>
                    <a:moveTo>
                      <a:pt x="8630" y="6606"/>
                    </a:moveTo>
                    <a:cubicBezTo>
                      <a:pt x="9013" y="6597"/>
                      <a:pt x="9320" y="6291"/>
                      <a:pt x="9329" y="5912"/>
                    </a:cubicBezTo>
                    <a:cubicBezTo>
                      <a:pt x="9320" y="5730"/>
                      <a:pt x="9247" y="5557"/>
                      <a:pt x="9119" y="5426"/>
                    </a:cubicBezTo>
                    <a:cubicBezTo>
                      <a:pt x="8992" y="5292"/>
                      <a:pt x="8814" y="5217"/>
                      <a:pt x="8629" y="5217"/>
                    </a:cubicBezTo>
                    <a:cubicBezTo>
                      <a:pt x="8444" y="5217"/>
                      <a:pt x="8267" y="5292"/>
                      <a:pt x="8139" y="5426"/>
                    </a:cubicBezTo>
                    <a:cubicBezTo>
                      <a:pt x="8013" y="5557"/>
                      <a:pt x="7938" y="5730"/>
                      <a:pt x="7929" y="5912"/>
                    </a:cubicBezTo>
                    <a:cubicBezTo>
                      <a:pt x="7938" y="6095"/>
                      <a:pt x="8012" y="6267"/>
                      <a:pt x="8139" y="6398"/>
                    </a:cubicBezTo>
                    <a:cubicBezTo>
                      <a:pt x="8265" y="6536"/>
                      <a:pt x="8444" y="6612"/>
                      <a:pt x="8630" y="6606"/>
                    </a:cubicBezTo>
                    <a:close/>
                    <a:moveTo>
                      <a:pt x="8630" y="6606"/>
                    </a:moveTo>
                    <a:close/>
                  </a:path>
                </a:pathLst>
              </a:custGeom>
              <a:solidFill>
                <a:schemeClr val="bg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368101" y="3107503"/>
              <a:ext cx="5486401" cy="963947"/>
              <a:chOff x="1564801" y="4024747"/>
              <a:chExt cx="5486401" cy="96394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1564802" y="4024747"/>
                <a:ext cx="5486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b="1" spc="300" dirty="0">
                    <a:solidFill>
                      <a:schemeClr val="accent2"/>
                    </a:solidFill>
                    <a:latin typeface="+mj-ea"/>
                    <a:ea typeface="+mj-ea"/>
                    <a:sym typeface="微软雅黑" panose="020B0503020204020204" pitchFamily="34" charset="-122"/>
                  </a:rPr>
                  <a:t>这里输入标题</a:t>
                </a:r>
                <a:endParaRPr lang="zh-CN" altLang="en-US" sz="2000" b="1" spc="300" dirty="0">
                  <a:solidFill>
                    <a:schemeClr val="accent2"/>
                  </a:solidFill>
                  <a:latin typeface="+mj-ea"/>
                  <a:ea typeface="+mj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564801" y="4378975"/>
                <a:ext cx="4362139" cy="609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altLang="zh-CN" sz="1400">
                    <a:latin typeface="+mn-ea"/>
                    <a:sym typeface="微软雅黑" panose="020B0503020204020204" pitchFamily="34" charset="-122"/>
                  </a:rPr>
                  <a:t>Lorem ipsum dolor sit amet, consectetuer adipiscing elit. Maecenas porttitor congue massa</a:t>
                </a:r>
                <a:endParaRPr lang="zh-CN" altLang="en-US" sz="1400">
                  <a:latin typeface="+mn-ea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文本框"/>
          <p:cNvSpPr txBox="1"/>
          <p:nvPr/>
        </p:nvSpPr>
        <p:spPr>
          <a:xfrm>
            <a:off x="10605191" y="4444071"/>
            <a:ext cx="500764" cy="381000"/>
          </a:xfrm>
          <a:prstGeom prst="rect">
            <a:avLst/>
          </a:prstGeom>
          <a:noFill/>
        </p:spPr>
        <p:txBody>
          <a:bodyPr wrap="none" anchor="ctr" anchorCtr="1">
            <a:normAutofit fontScale="92500" lnSpcReduction="20000"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70%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圆角矩形"/>
          <p:cNvSpPr/>
          <p:nvPr/>
        </p:nvSpPr>
        <p:spPr>
          <a:xfrm>
            <a:off x="6194875" y="4509389"/>
            <a:ext cx="4107037" cy="27328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1" name="圆角矩形"/>
          <p:cNvSpPr/>
          <p:nvPr/>
        </p:nvSpPr>
        <p:spPr>
          <a:xfrm>
            <a:off x="6254583" y="4561188"/>
            <a:ext cx="2761000" cy="1696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2" name="圆角矩形"/>
          <p:cNvSpPr/>
          <p:nvPr/>
        </p:nvSpPr>
        <p:spPr>
          <a:xfrm>
            <a:off x="6194875" y="5605831"/>
            <a:ext cx="4107037" cy="27328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3" name="圆角矩形"/>
          <p:cNvSpPr/>
          <p:nvPr/>
        </p:nvSpPr>
        <p:spPr>
          <a:xfrm>
            <a:off x="6254583" y="5657630"/>
            <a:ext cx="1852777" cy="1696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4" name="文本框"/>
          <p:cNvSpPr txBox="1"/>
          <p:nvPr/>
        </p:nvSpPr>
        <p:spPr>
          <a:xfrm>
            <a:off x="10605191" y="5540513"/>
            <a:ext cx="500764" cy="381000"/>
          </a:xfrm>
          <a:prstGeom prst="rect">
            <a:avLst/>
          </a:prstGeom>
          <a:noFill/>
        </p:spPr>
        <p:txBody>
          <a:bodyPr wrap="none" anchor="ctr" anchorCtr="1">
            <a:normAutofit fontScale="92500" lnSpcReduction="20000"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47%</a:t>
            </a:r>
            <a:endParaRPr lang="en-US" altLang="zh-CN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7" name="文本框"/>
          <p:cNvSpPr txBox="1"/>
          <p:nvPr/>
        </p:nvSpPr>
        <p:spPr>
          <a:xfrm>
            <a:off x="6119593" y="4860417"/>
            <a:ext cx="5486400" cy="286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400">
                <a:latin typeface="+mn-ea"/>
                <a:sym typeface="微软雅黑" panose="020B0503020204020204" pitchFamily="34" charset="-122"/>
              </a:rPr>
              <a:t>Lorem ipsum dolor sit amet, consectetuer adipiscing elit</a:t>
            </a:r>
            <a:endParaRPr lang="zh-CN" altLang="en-US" sz="140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8" name="文本框"/>
          <p:cNvSpPr txBox="1"/>
          <p:nvPr/>
        </p:nvSpPr>
        <p:spPr>
          <a:xfrm>
            <a:off x="6119593" y="5913174"/>
            <a:ext cx="5486400" cy="286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400">
                <a:latin typeface="+mn-ea"/>
                <a:sym typeface="微软雅黑" panose="020B0503020204020204" pitchFamily="34" charset="-122"/>
              </a:rPr>
              <a:t>Lorem ipsum dolor sit amet, consectetuer adipiscing elit</a:t>
            </a:r>
            <a:endParaRPr lang="zh-CN" altLang="en-US" sz="140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2019822" y="3510281"/>
            <a:ext cx="3675017" cy="3347719"/>
          </a:xfrm>
          <a:custGeom>
            <a:avLst/>
            <a:gdLst>
              <a:gd name="connsiteX0" fmla="*/ 1837508 w 3675017"/>
              <a:gd name="connsiteY0" fmla="*/ 0 h 3347719"/>
              <a:gd name="connsiteX1" fmla="*/ 3675017 w 3675017"/>
              <a:gd name="connsiteY1" fmla="*/ 1837508 h 3347719"/>
              <a:gd name="connsiteX2" fmla="*/ 3006334 w 3675017"/>
              <a:gd name="connsiteY2" fmla="*/ 3255419 h 3347719"/>
              <a:gd name="connsiteX3" fmla="*/ 2882903 w 3675017"/>
              <a:gd name="connsiteY3" fmla="*/ 3347719 h 3347719"/>
              <a:gd name="connsiteX4" fmla="*/ 792114 w 3675017"/>
              <a:gd name="connsiteY4" fmla="*/ 3347719 h 3347719"/>
              <a:gd name="connsiteX5" fmla="*/ 668682 w 3675017"/>
              <a:gd name="connsiteY5" fmla="*/ 3255419 h 3347719"/>
              <a:gd name="connsiteX6" fmla="*/ 0 w 3675017"/>
              <a:gd name="connsiteY6" fmla="*/ 1837508 h 3347719"/>
              <a:gd name="connsiteX7" fmla="*/ 1837508 w 3675017"/>
              <a:gd name="connsiteY7" fmla="*/ 0 h 334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5017" h="3347719">
                <a:moveTo>
                  <a:pt x="1837508" y="0"/>
                </a:moveTo>
                <a:cubicBezTo>
                  <a:pt x="2852336" y="0"/>
                  <a:pt x="3675017" y="822680"/>
                  <a:pt x="3675017" y="1837508"/>
                </a:cubicBezTo>
                <a:cubicBezTo>
                  <a:pt x="3675017" y="2408349"/>
                  <a:pt x="3414715" y="2918393"/>
                  <a:pt x="3006334" y="3255419"/>
                </a:cubicBezTo>
                <a:lnTo>
                  <a:pt x="2882903" y="3347719"/>
                </a:lnTo>
                <a:lnTo>
                  <a:pt x="792114" y="3347719"/>
                </a:lnTo>
                <a:lnTo>
                  <a:pt x="668682" y="3255419"/>
                </a:lnTo>
                <a:cubicBezTo>
                  <a:pt x="260301" y="2918393"/>
                  <a:pt x="0" y="2408349"/>
                  <a:pt x="0" y="1837508"/>
                </a:cubicBezTo>
                <a:cubicBezTo>
                  <a:pt x="0" y="822680"/>
                  <a:pt x="822680" y="0"/>
                  <a:pt x="1837508" y="0"/>
                </a:cubicBezTo>
                <a:close/>
              </a:path>
            </a:pathLst>
          </a:custGeom>
          <a:blipFill dpi="0" rotWithShape="1">
            <a:blip r:embed="rId1" cstate="print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300000000000000" pitchFamily="34" charset="-122"/>
              <a:ea typeface="微软雅黑 Light" panose="020B0300000000000000" pitchFamily="34" charset="-122"/>
              <a:cs typeface="+mn-cs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0" y="2800010"/>
            <a:ext cx="1862626" cy="2740306"/>
          </a:xfrm>
          <a:custGeom>
            <a:avLst/>
            <a:gdLst>
              <a:gd name="connsiteX0" fmla="*/ 492473 w 1862626"/>
              <a:gd name="connsiteY0" fmla="*/ 0 h 2740306"/>
              <a:gd name="connsiteX1" fmla="*/ 1862626 w 1862626"/>
              <a:gd name="connsiteY1" fmla="*/ 1370153 h 2740306"/>
              <a:gd name="connsiteX2" fmla="*/ 492473 w 1862626"/>
              <a:gd name="connsiteY2" fmla="*/ 2740306 h 2740306"/>
              <a:gd name="connsiteX3" fmla="*/ 85031 w 1862626"/>
              <a:gd name="connsiteY3" fmla="*/ 2678707 h 2740306"/>
              <a:gd name="connsiteX4" fmla="*/ 0 w 1862626"/>
              <a:gd name="connsiteY4" fmla="*/ 2647585 h 2740306"/>
              <a:gd name="connsiteX5" fmla="*/ 0 w 1862626"/>
              <a:gd name="connsiteY5" fmla="*/ 92721 h 2740306"/>
              <a:gd name="connsiteX6" fmla="*/ 85031 w 1862626"/>
              <a:gd name="connsiteY6" fmla="*/ 61600 h 2740306"/>
              <a:gd name="connsiteX7" fmla="*/ 492473 w 1862626"/>
              <a:gd name="connsiteY7" fmla="*/ 0 h 274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2626" h="2740306">
                <a:moveTo>
                  <a:pt x="492473" y="0"/>
                </a:moveTo>
                <a:cubicBezTo>
                  <a:pt x="1249188" y="0"/>
                  <a:pt x="1862626" y="613438"/>
                  <a:pt x="1862626" y="1370153"/>
                </a:cubicBezTo>
                <a:cubicBezTo>
                  <a:pt x="1862626" y="2126868"/>
                  <a:pt x="1249188" y="2740306"/>
                  <a:pt x="492473" y="2740306"/>
                </a:cubicBezTo>
                <a:cubicBezTo>
                  <a:pt x="350589" y="2740306"/>
                  <a:pt x="213742" y="2718740"/>
                  <a:pt x="85031" y="2678707"/>
                </a:cubicBezTo>
                <a:lnTo>
                  <a:pt x="0" y="2647585"/>
                </a:lnTo>
                <a:lnTo>
                  <a:pt x="0" y="92721"/>
                </a:lnTo>
                <a:lnTo>
                  <a:pt x="85031" y="61600"/>
                </a:lnTo>
                <a:cubicBezTo>
                  <a:pt x="213742" y="21566"/>
                  <a:pt x="350589" y="0"/>
                  <a:pt x="492473" y="0"/>
                </a:cubicBez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300000000000000" pitchFamily="34" charset="-122"/>
              <a:ea typeface="微软雅黑 Light" panose="020B0300000000000000" pitchFamily="34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757217" y="1594394"/>
            <a:ext cx="1848917" cy="184891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300000000000000" pitchFamily="34" charset="-122"/>
              <a:ea typeface="微软雅黑 Light" panose="020B0300000000000000" pitchFamily="34" charset="-122"/>
              <a:cs typeface="+mn-cs"/>
            </a:endParaRPr>
          </a:p>
        </p:txBody>
      </p:sp>
      <p:sp>
        <p:nvSpPr>
          <p:cNvPr id="32" name="saturn_321510"/>
          <p:cNvSpPr>
            <a:spLocks noChangeAspect="1"/>
          </p:cNvSpPr>
          <p:nvPr/>
        </p:nvSpPr>
        <p:spPr bwMode="auto">
          <a:xfrm>
            <a:off x="2347646" y="2016552"/>
            <a:ext cx="609573" cy="609685"/>
          </a:xfrm>
          <a:custGeom>
            <a:avLst/>
            <a:gdLst>
              <a:gd name="connsiteX0" fmla="*/ 56750 w 607390"/>
              <a:gd name="connsiteY0" fmla="*/ 456490 h 607501"/>
              <a:gd name="connsiteX1" fmla="*/ 56750 w 607390"/>
              <a:gd name="connsiteY1" fmla="*/ 523646 h 607501"/>
              <a:gd name="connsiteX2" fmla="*/ 113641 w 607390"/>
              <a:gd name="connsiteY2" fmla="*/ 531360 h 607501"/>
              <a:gd name="connsiteX3" fmla="*/ 102008 w 607390"/>
              <a:gd name="connsiteY3" fmla="*/ 519744 h 607501"/>
              <a:gd name="connsiteX4" fmla="*/ 56750 w 607390"/>
              <a:gd name="connsiteY4" fmla="*/ 456490 h 607501"/>
              <a:gd name="connsiteX5" fmla="*/ 534959 w 607390"/>
              <a:gd name="connsiteY5" fmla="*/ 262916 h 607501"/>
              <a:gd name="connsiteX6" fmla="*/ 412180 w 607390"/>
              <a:gd name="connsiteY6" fmla="*/ 404943 h 607501"/>
              <a:gd name="connsiteX7" fmla="*/ 405728 w 607390"/>
              <a:gd name="connsiteY7" fmla="*/ 411386 h 607501"/>
              <a:gd name="connsiteX8" fmla="*/ 408364 w 607390"/>
              <a:gd name="connsiteY8" fmla="*/ 429446 h 607501"/>
              <a:gd name="connsiteX9" fmla="*/ 356653 w 607390"/>
              <a:gd name="connsiteY9" fmla="*/ 479722 h 607501"/>
              <a:gd name="connsiteX10" fmla="*/ 332115 w 607390"/>
              <a:gd name="connsiteY10" fmla="*/ 473279 h 607501"/>
              <a:gd name="connsiteX11" fmla="*/ 227422 w 607390"/>
              <a:gd name="connsiteY11" fmla="*/ 541706 h 607501"/>
              <a:gd name="connsiteX12" fmla="*/ 303670 w 607390"/>
              <a:gd name="connsiteY12" fmla="*/ 555954 h 607501"/>
              <a:gd name="connsiteX13" fmla="*/ 308850 w 607390"/>
              <a:gd name="connsiteY13" fmla="*/ 555954 h 607501"/>
              <a:gd name="connsiteX14" fmla="*/ 544047 w 607390"/>
              <a:gd name="connsiteY14" fmla="*/ 327440 h 607501"/>
              <a:gd name="connsiteX15" fmla="*/ 534959 w 607390"/>
              <a:gd name="connsiteY15" fmla="*/ 262916 h 607501"/>
              <a:gd name="connsiteX16" fmla="*/ 285541 w 607390"/>
              <a:gd name="connsiteY16" fmla="*/ 154471 h 607501"/>
              <a:gd name="connsiteX17" fmla="*/ 337195 w 607390"/>
              <a:gd name="connsiteY17" fmla="*/ 206090 h 607501"/>
              <a:gd name="connsiteX18" fmla="*/ 285541 w 607390"/>
              <a:gd name="connsiteY18" fmla="*/ 257709 h 607501"/>
              <a:gd name="connsiteX19" fmla="*/ 233887 w 607390"/>
              <a:gd name="connsiteY19" fmla="*/ 206090 h 607501"/>
              <a:gd name="connsiteX20" fmla="*/ 285541 w 607390"/>
              <a:gd name="connsiteY20" fmla="*/ 154471 h 607501"/>
              <a:gd name="connsiteX21" fmla="*/ 308850 w 607390"/>
              <a:gd name="connsiteY21" fmla="*/ 88672 h 607501"/>
              <a:gd name="connsiteX22" fmla="*/ 73563 w 607390"/>
              <a:gd name="connsiteY22" fmla="*/ 318456 h 607501"/>
              <a:gd name="connsiteX23" fmla="*/ 138178 w 607390"/>
              <a:gd name="connsiteY23" fmla="*/ 484895 h 607501"/>
              <a:gd name="connsiteX24" fmla="*/ 171804 w 607390"/>
              <a:gd name="connsiteY24" fmla="*/ 513301 h 607501"/>
              <a:gd name="connsiteX25" fmla="*/ 306215 w 607390"/>
              <a:gd name="connsiteY25" fmla="*/ 429446 h 607501"/>
              <a:gd name="connsiteX26" fmla="*/ 306215 w 607390"/>
              <a:gd name="connsiteY26" fmla="*/ 426814 h 607501"/>
              <a:gd name="connsiteX27" fmla="*/ 357925 w 607390"/>
              <a:gd name="connsiteY27" fmla="*/ 376537 h 607501"/>
              <a:gd name="connsiteX28" fmla="*/ 367013 w 607390"/>
              <a:gd name="connsiteY28" fmla="*/ 377808 h 607501"/>
              <a:gd name="connsiteX29" fmla="*/ 376010 w 607390"/>
              <a:gd name="connsiteY29" fmla="*/ 368733 h 607501"/>
              <a:gd name="connsiteX30" fmla="*/ 511694 w 607390"/>
              <a:gd name="connsiteY30" fmla="*/ 203564 h 607501"/>
              <a:gd name="connsiteX31" fmla="*/ 479431 w 607390"/>
              <a:gd name="connsiteY31" fmla="*/ 161001 h 607501"/>
              <a:gd name="connsiteX32" fmla="*/ 313940 w 607390"/>
              <a:gd name="connsiteY32" fmla="*/ 88672 h 607501"/>
              <a:gd name="connsiteX33" fmla="*/ 308850 w 607390"/>
              <a:gd name="connsiteY33" fmla="*/ 88672 h 607501"/>
              <a:gd name="connsiteX34" fmla="*/ 508195 w 607390"/>
              <a:gd name="connsiteY34" fmla="*/ 50783 h 607501"/>
              <a:gd name="connsiteX35" fmla="*/ 438081 w 607390"/>
              <a:gd name="connsiteY35" fmla="*/ 69341 h 607501"/>
              <a:gd name="connsiteX36" fmla="*/ 515602 w 607390"/>
              <a:gd name="connsiteY36" fmla="*/ 126152 h 607501"/>
              <a:gd name="connsiteX37" fmla="*/ 537594 w 607390"/>
              <a:gd name="connsiteY37" fmla="*/ 153196 h 607501"/>
              <a:gd name="connsiteX38" fmla="*/ 554407 w 607390"/>
              <a:gd name="connsiteY38" fmla="*/ 89942 h 607501"/>
              <a:gd name="connsiteX39" fmla="*/ 545319 w 607390"/>
              <a:gd name="connsiteY39" fmla="*/ 60266 h 607501"/>
              <a:gd name="connsiteX40" fmla="*/ 508195 w 607390"/>
              <a:gd name="connsiteY40" fmla="*/ 50783 h 607501"/>
              <a:gd name="connsiteX41" fmla="*/ 500572 w 607390"/>
              <a:gd name="connsiteY41" fmla="*/ 756 h 607501"/>
              <a:gd name="connsiteX42" fmla="*/ 584125 w 607390"/>
              <a:gd name="connsiteY42" fmla="*/ 25418 h 607501"/>
              <a:gd name="connsiteX43" fmla="*/ 607390 w 607390"/>
              <a:gd name="connsiteY43" fmla="*/ 91303 h 607501"/>
              <a:gd name="connsiteX44" fmla="*/ 569857 w 607390"/>
              <a:gd name="connsiteY44" fmla="*/ 207466 h 607501"/>
              <a:gd name="connsiteX45" fmla="*/ 594485 w 607390"/>
              <a:gd name="connsiteY45" fmla="*/ 328711 h 607501"/>
              <a:gd name="connsiteX46" fmla="*/ 308850 w 607390"/>
              <a:gd name="connsiteY46" fmla="*/ 607501 h 607501"/>
              <a:gd name="connsiteX47" fmla="*/ 302307 w 607390"/>
              <a:gd name="connsiteY47" fmla="*/ 607501 h 607501"/>
              <a:gd name="connsiteX48" fmla="*/ 165351 w 607390"/>
              <a:gd name="connsiteY48" fmla="*/ 568841 h 607501"/>
              <a:gd name="connsiteX49" fmla="*/ 90376 w 607390"/>
              <a:gd name="connsiteY49" fmla="*/ 584269 h 607501"/>
              <a:gd name="connsiteX50" fmla="*/ 21852 w 607390"/>
              <a:gd name="connsiteY50" fmla="*/ 558495 h 607501"/>
              <a:gd name="connsiteX51" fmla="*/ 30940 w 607390"/>
              <a:gd name="connsiteY51" fmla="*/ 388154 h 607501"/>
              <a:gd name="connsiteX52" fmla="*/ 23125 w 607390"/>
              <a:gd name="connsiteY52" fmla="*/ 317095 h 607501"/>
              <a:gd name="connsiteX53" fmla="*/ 308850 w 607390"/>
              <a:gd name="connsiteY53" fmla="*/ 38304 h 607501"/>
              <a:gd name="connsiteX54" fmla="*/ 315303 w 607390"/>
              <a:gd name="connsiteY54" fmla="*/ 38304 h 607501"/>
              <a:gd name="connsiteX55" fmla="*/ 373466 w 607390"/>
              <a:gd name="connsiteY55" fmla="*/ 44838 h 607501"/>
              <a:gd name="connsiteX56" fmla="*/ 500572 w 607390"/>
              <a:gd name="connsiteY56" fmla="*/ 756 h 60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390" h="607501">
                <a:moveTo>
                  <a:pt x="56750" y="456490"/>
                </a:moveTo>
                <a:cubicBezTo>
                  <a:pt x="46390" y="487527"/>
                  <a:pt x="46390" y="512030"/>
                  <a:pt x="56750" y="523646"/>
                </a:cubicBezTo>
                <a:cubicBezTo>
                  <a:pt x="67110" y="533992"/>
                  <a:pt x="86468" y="536533"/>
                  <a:pt x="113641" y="531360"/>
                </a:cubicBezTo>
                <a:lnTo>
                  <a:pt x="102008" y="519744"/>
                </a:lnTo>
                <a:cubicBezTo>
                  <a:pt x="83923" y="500414"/>
                  <a:pt x="68383" y="479722"/>
                  <a:pt x="56750" y="456490"/>
                </a:cubicBezTo>
                <a:close/>
                <a:moveTo>
                  <a:pt x="534959" y="262916"/>
                </a:moveTo>
                <a:cubicBezTo>
                  <a:pt x="502697" y="309381"/>
                  <a:pt x="461346" y="358478"/>
                  <a:pt x="412180" y="404943"/>
                </a:cubicBezTo>
                <a:lnTo>
                  <a:pt x="405728" y="411386"/>
                </a:lnTo>
                <a:cubicBezTo>
                  <a:pt x="407000" y="416559"/>
                  <a:pt x="408364" y="423002"/>
                  <a:pt x="408364" y="429446"/>
                </a:cubicBezTo>
                <a:cubicBezTo>
                  <a:pt x="407000" y="456490"/>
                  <a:pt x="383735" y="479722"/>
                  <a:pt x="356653" y="479722"/>
                </a:cubicBezTo>
                <a:cubicBezTo>
                  <a:pt x="347565" y="479722"/>
                  <a:pt x="339840" y="477181"/>
                  <a:pt x="332115" y="473279"/>
                </a:cubicBezTo>
                <a:cubicBezTo>
                  <a:pt x="297218" y="500414"/>
                  <a:pt x="262320" y="523646"/>
                  <a:pt x="227422" y="541706"/>
                </a:cubicBezTo>
                <a:cubicBezTo>
                  <a:pt x="251960" y="550781"/>
                  <a:pt x="277769" y="555954"/>
                  <a:pt x="303670" y="555954"/>
                </a:cubicBezTo>
                <a:lnTo>
                  <a:pt x="308850" y="555954"/>
                </a:lnTo>
                <a:cubicBezTo>
                  <a:pt x="435446" y="555954"/>
                  <a:pt x="541502" y="453949"/>
                  <a:pt x="544047" y="327440"/>
                </a:cubicBezTo>
                <a:cubicBezTo>
                  <a:pt x="544047" y="305569"/>
                  <a:pt x="541502" y="283607"/>
                  <a:pt x="534959" y="262916"/>
                </a:cubicBezTo>
                <a:close/>
                <a:moveTo>
                  <a:pt x="285541" y="154471"/>
                </a:moveTo>
                <a:cubicBezTo>
                  <a:pt x="314069" y="154471"/>
                  <a:pt x="337195" y="177582"/>
                  <a:pt x="337195" y="206090"/>
                </a:cubicBezTo>
                <a:cubicBezTo>
                  <a:pt x="337195" y="234598"/>
                  <a:pt x="314069" y="257709"/>
                  <a:pt x="285541" y="257709"/>
                </a:cubicBezTo>
                <a:cubicBezTo>
                  <a:pt x="257013" y="257709"/>
                  <a:pt x="233887" y="234598"/>
                  <a:pt x="233887" y="206090"/>
                </a:cubicBezTo>
                <a:cubicBezTo>
                  <a:pt x="233887" y="177582"/>
                  <a:pt x="257013" y="154471"/>
                  <a:pt x="285541" y="154471"/>
                </a:cubicBezTo>
                <a:close/>
                <a:moveTo>
                  <a:pt x="308850" y="88672"/>
                </a:moveTo>
                <a:cubicBezTo>
                  <a:pt x="182164" y="88672"/>
                  <a:pt x="76198" y="190677"/>
                  <a:pt x="73563" y="318456"/>
                </a:cubicBezTo>
                <a:cubicBezTo>
                  <a:pt x="72291" y="380349"/>
                  <a:pt x="95556" y="439791"/>
                  <a:pt x="138178" y="484895"/>
                </a:cubicBezTo>
                <a:cubicBezTo>
                  <a:pt x="148539" y="495241"/>
                  <a:pt x="160171" y="504316"/>
                  <a:pt x="171804" y="513301"/>
                </a:cubicBezTo>
                <a:cubicBezTo>
                  <a:pt x="210609" y="495241"/>
                  <a:pt x="257140" y="468106"/>
                  <a:pt x="306215" y="429446"/>
                </a:cubicBezTo>
                <a:lnTo>
                  <a:pt x="306215" y="426814"/>
                </a:lnTo>
                <a:cubicBezTo>
                  <a:pt x="307487" y="398409"/>
                  <a:pt x="330752" y="376537"/>
                  <a:pt x="357925" y="376537"/>
                </a:cubicBezTo>
                <a:cubicBezTo>
                  <a:pt x="361833" y="376537"/>
                  <a:pt x="364378" y="377808"/>
                  <a:pt x="367013" y="377808"/>
                </a:cubicBezTo>
                <a:cubicBezTo>
                  <a:pt x="369558" y="375176"/>
                  <a:pt x="372103" y="371364"/>
                  <a:pt x="376010" y="368733"/>
                </a:cubicBezTo>
                <a:cubicBezTo>
                  <a:pt x="432901" y="314554"/>
                  <a:pt x="479431" y="256472"/>
                  <a:pt x="511694" y="203564"/>
                </a:cubicBezTo>
                <a:cubicBezTo>
                  <a:pt x="502697" y="189316"/>
                  <a:pt x="492336" y="173888"/>
                  <a:pt x="479431" y="161001"/>
                </a:cubicBezTo>
                <a:cubicBezTo>
                  <a:pt x="435446" y="115807"/>
                  <a:pt x="377283" y="89942"/>
                  <a:pt x="313940" y="88672"/>
                </a:cubicBezTo>
                <a:cubicBezTo>
                  <a:pt x="312667" y="89942"/>
                  <a:pt x="311395" y="88672"/>
                  <a:pt x="308850" y="88672"/>
                </a:cubicBezTo>
                <a:close/>
                <a:moveTo>
                  <a:pt x="508195" y="50783"/>
                </a:moveTo>
                <a:cubicBezTo>
                  <a:pt x="490110" y="51917"/>
                  <a:pt x="466527" y="57725"/>
                  <a:pt x="438081" y="69341"/>
                </a:cubicBezTo>
                <a:cubicBezTo>
                  <a:pt x="466527" y="83499"/>
                  <a:pt x="492336" y="102920"/>
                  <a:pt x="515602" y="126152"/>
                </a:cubicBezTo>
                <a:cubicBezTo>
                  <a:pt x="523326" y="135137"/>
                  <a:pt x="531142" y="144212"/>
                  <a:pt x="537594" y="153196"/>
                </a:cubicBezTo>
                <a:cubicBezTo>
                  <a:pt x="547955" y="128693"/>
                  <a:pt x="554407" y="108002"/>
                  <a:pt x="554407" y="89942"/>
                </a:cubicBezTo>
                <a:cubicBezTo>
                  <a:pt x="554407" y="77055"/>
                  <a:pt x="551772" y="66710"/>
                  <a:pt x="545319" y="60266"/>
                </a:cubicBezTo>
                <a:cubicBezTo>
                  <a:pt x="538866" y="53188"/>
                  <a:pt x="526280" y="49648"/>
                  <a:pt x="508195" y="50783"/>
                </a:cubicBezTo>
                <a:close/>
                <a:moveTo>
                  <a:pt x="500572" y="756"/>
                </a:moveTo>
                <a:cubicBezTo>
                  <a:pt x="536594" y="-2647"/>
                  <a:pt x="565358" y="5407"/>
                  <a:pt x="584125" y="25418"/>
                </a:cubicBezTo>
                <a:cubicBezTo>
                  <a:pt x="599665" y="42207"/>
                  <a:pt x="607390" y="64169"/>
                  <a:pt x="607390" y="91303"/>
                </a:cubicBezTo>
                <a:cubicBezTo>
                  <a:pt x="607390" y="124791"/>
                  <a:pt x="593122" y="164813"/>
                  <a:pt x="569857" y="207466"/>
                </a:cubicBezTo>
                <a:cubicBezTo>
                  <a:pt x="586669" y="244856"/>
                  <a:pt x="595757" y="286148"/>
                  <a:pt x="594485" y="328711"/>
                </a:cubicBezTo>
                <a:cubicBezTo>
                  <a:pt x="591850" y="482354"/>
                  <a:pt x="463891" y="607501"/>
                  <a:pt x="308850" y="607501"/>
                </a:cubicBezTo>
                <a:lnTo>
                  <a:pt x="302307" y="607501"/>
                </a:lnTo>
                <a:cubicBezTo>
                  <a:pt x="253232" y="606231"/>
                  <a:pt x="206702" y="592073"/>
                  <a:pt x="165351" y="568841"/>
                </a:cubicBezTo>
                <a:cubicBezTo>
                  <a:pt x="138178" y="579187"/>
                  <a:pt x="113641" y="584269"/>
                  <a:pt x="90376" y="584269"/>
                </a:cubicBezTo>
                <a:cubicBezTo>
                  <a:pt x="63203" y="584269"/>
                  <a:pt x="39937" y="576555"/>
                  <a:pt x="21852" y="558495"/>
                </a:cubicBezTo>
                <a:cubicBezTo>
                  <a:pt x="-10410" y="524917"/>
                  <a:pt x="-6593" y="465565"/>
                  <a:pt x="30940" y="388154"/>
                </a:cubicBezTo>
                <a:cubicBezTo>
                  <a:pt x="24488" y="364921"/>
                  <a:pt x="21852" y="341689"/>
                  <a:pt x="23125" y="317095"/>
                </a:cubicBezTo>
                <a:cubicBezTo>
                  <a:pt x="27032" y="163542"/>
                  <a:pt x="154991" y="38304"/>
                  <a:pt x="308850" y="38304"/>
                </a:cubicBezTo>
                <a:lnTo>
                  <a:pt x="315303" y="38304"/>
                </a:lnTo>
                <a:cubicBezTo>
                  <a:pt x="335932" y="38304"/>
                  <a:pt x="355381" y="40936"/>
                  <a:pt x="373466" y="44838"/>
                </a:cubicBezTo>
                <a:cubicBezTo>
                  <a:pt x="421269" y="19020"/>
                  <a:pt x="464550" y="4159"/>
                  <a:pt x="500572" y="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文本框 32"/>
          <p:cNvSpPr txBox="1"/>
          <p:nvPr/>
        </p:nvSpPr>
        <p:spPr>
          <a:xfrm>
            <a:off x="1757217" y="2811859"/>
            <a:ext cx="1848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300000000000000" pitchFamily="34" charset="-122"/>
                <a:ea typeface="微软雅黑 Light" panose="020B0300000000000000" pitchFamily="34" charset="-122"/>
                <a:cs typeface="+mn-cs"/>
              </a:rPr>
              <a:t>关键字</a:t>
            </a: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300000000000000" pitchFamily="34" charset="-122"/>
              <a:ea typeface="微软雅黑 Light" panose="020B0300000000000000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产品优势分析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3141" y="1525415"/>
            <a:ext cx="4643120" cy="4615132"/>
            <a:chOff x="609600" y="1328468"/>
            <a:chExt cx="4643120" cy="4615132"/>
          </a:xfrm>
        </p:grpSpPr>
        <p:grpSp>
          <p:nvGrpSpPr>
            <p:cNvPr id="6" name="组合 5"/>
            <p:cNvGrpSpPr/>
            <p:nvPr/>
          </p:nvGrpSpPr>
          <p:grpSpPr>
            <a:xfrm>
              <a:off x="609600" y="1328468"/>
              <a:ext cx="4643120" cy="4615132"/>
              <a:chOff x="609600" y="1328468"/>
              <a:chExt cx="4643120" cy="461513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9600" y="1328468"/>
                <a:ext cx="4643120" cy="46151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dist="635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09600" y="1328468"/>
                <a:ext cx="4643120" cy="36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83275" y="2073731"/>
              <a:ext cx="4095770" cy="3018365"/>
              <a:chOff x="696687" y="2004493"/>
              <a:chExt cx="4411759" cy="3018365"/>
            </a:xfrm>
          </p:grpSpPr>
          <p:sp>
            <p:nvSpPr>
              <p:cNvPr id="9" name="文本框 7"/>
              <p:cNvSpPr txBox="1"/>
              <p:nvPr/>
            </p:nvSpPr>
            <p:spPr>
              <a:xfrm>
                <a:off x="696688" y="2004493"/>
                <a:ext cx="32466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输入标题文字</a:t>
                </a:r>
                <a:endParaRPr lang="zh-CN" altLang="en-US" sz="24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96687" y="2663430"/>
                <a:ext cx="4411759" cy="2359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Lorem ipsum dolor sit amet, consectetuer adipiscing elit. Maecenas porttitor congue massa. Fusce posuere, magna sed pulvinar ultricies, purus lectus malesuada libero, sit amet commodo magna eros quis urna.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Nunc viverra imperdiet enim. Fusce est. Vivamus a tellus.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609600" y="5801360"/>
              <a:ext cx="4643120" cy="1422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52932" y="1525415"/>
            <a:ext cx="4643120" cy="4615132"/>
            <a:chOff x="609600" y="1328468"/>
            <a:chExt cx="4643120" cy="4615132"/>
          </a:xfrm>
        </p:grpSpPr>
        <p:grpSp>
          <p:nvGrpSpPr>
            <p:cNvPr id="14" name="组合 13"/>
            <p:cNvGrpSpPr/>
            <p:nvPr/>
          </p:nvGrpSpPr>
          <p:grpSpPr>
            <a:xfrm>
              <a:off x="609600" y="1328468"/>
              <a:ext cx="4643120" cy="4615132"/>
              <a:chOff x="609600" y="1328468"/>
              <a:chExt cx="4643120" cy="461513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09600" y="1328468"/>
                <a:ext cx="4643120" cy="46151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dist="635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9600" y="1328468"/>
                <a:ext cx="4643120" cy="36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83275" y="2073731"/>
              <a:ext cx="4095770" cy="3018365"/>
              <a:chOff x="696687" y="2004493"/>
              <a:chExt cx="4411759" cy="3018365"/>
            </a:xfrm>
          </p:grpSpPr>
          <p:sp>
            <p:nvSpPr>
              <p:cNvPr id="17" name="文本框 7"/>
              <p:cNvSpPr txBox="1"/>
              <p:nvPr/>
            </p:nvSpPr>
            <p:spPr>
              <a:xfrm>
                <a:off x="696688" y="2004493"/>
                <a:ext cx="32466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2"/>
                    </a:solidFill>
                    <a:latin typeface="+mj-ea"/>
                    <a:ea typeface="+mj-ea"/>
                  </a:rPr>
                  <a:t>输入标题文字</a:t>
                </a:r>
                <a:endParaRPr lang="zh-CN" altLang="en-US" sz="2400" b="1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96687" y="2663430"/>
                <a:ext cx="4411759" cy="2359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Lorem ipsum dolor sit amet, consectetuer adipiscing elit. Maecenas porttitor congue massa. Fusce posuere, magna sed pulvinar ultricies, purus lectus malesuada libero, sit amet commodo magna eros quis urna.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Nunc viverra imperdiet enim. Fusce est. Vivamus a tellus.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609600" y="5801360"/>
              <a:ext cx="4643120" cy="14224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盈利分析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0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Maecenas </a:t>
            </a:r>
            <a:r>
              <a:rPr lang="en-US" altLang="zh-CN" dirty="0" err="1"/>
              <a:t>porttitor</a:t>
            </a:r>
            <a:r>
              <a:rPr lang="en-US" altLang="zh-CN" dirty="0"/>
              <a:t> </a:t>
            </a:r>
            <a:r>
              <a:rPr lang="en-US" altLang="zh-CN" dirty="0" err="1"/>
              <a:t>congue</a:t>
            </a:r>
            <a:r>
              <a:rPr lang="en-US" altLang="zh-CN" dirty="0"/>
              <a:t> </a:t>
            </a:r>
            <a:r>
              <a:rPr lang="en-US" altLang="zh-CN" dirty="0" err="1"/>
              <a:t>massa</a:t>
            </a:r>
            <a:r>
              <a:rPr lang="en-US" altLang="zh-CN" dirty="0"/>
              <a:t>. </a:t>
            </a:r>
            <a:r>
              <a:rPr lang="en-US" altLang="zh-CN" dirty="0" err="1"/>
              <a:t>Fusce</a:t>
            </a:r>
            <a:r>
              <a:rPr lang="en-US" altLang="zh-CN" dirty="0"/>
              <a:t> </a:t>
            </a:r>
            <a:r>
              <a:rPr lang="en-US" altLang="zh-CN" dirty="0" err="1"/>
              <a:t>posuere</a:t>
            </a:r>
            <a:r>
              <a:rPr lang="en-US" altLang="zh-CN" dirty="0"/>
              <a:t>, magna sed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主要赢利点介绍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9600" y="1557020"/>
            <a:ext cx="4328160" cy="4328160"/>
            <a:chOff x="3788590" y="1264920"/>
            <a:chExt cx="4328160" cy="4328160"/>
          </a:xfrm>
        </p:grpSpPr>
        <p:sp>
          <p:nvSpPr>
            <p:cNvPr id="6" name="椭圆 5"/>
            <p:cNvSpPr/>
            <p:nvPr/>
          </p:nvSpPr>
          <p:spPr>
            <a:xfrm>
              <a:off x="3955857" y="1432187"/>
              <a:ext cx="3993626" cy="3993626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306762" y="2665295"/>
              <a:ext cx="3291828" cy="212551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Lorem ipsum dolor sit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amet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consectetuer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adipiscing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elit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. Maecenas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porttitor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congue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massa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.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Fusce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posuere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, magna sed pulvinar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ultricies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purus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lectus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+mj-ea"/>
                  <a:ea typeface="+mj-ea"/>
                </a:rPr>
                <a:t>malesuada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 libero</a:t>
              </a:r>
              <a:endParaRPr lang="zh-CN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779950" y="4978400"/>
              <a:ext cx="345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/>
            <p:cNvSpPr/>
            <p:nvPr/>
          </p:nvSpPr>
          <p:spPr>
            <a:xfrm>
              <a:off x="3788590" y="1264920"/>
              <a:ext cx="4328160" cy="4328160"/>
            </a:xfrm>
            <a:prstGeom prst="arc">
              <a:avLst>
                <a:gd name="adj1" fmla="val 12474865"/>
                <a:gd name="adj2" fmla="val 13605563"/>
              </a:avLst>
            </a:prstGeom>
            <a:noFill/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2"/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/>
            <p:nvPr/>
          </p:nvSpPr>
          <p:spPr>
            <a:xfrm flipH="1" flipV="1">
              <a:off x="3788590" y="1264920"/>
              <a:ext cx="4328160" cy="4328160"/>
            </a:xfrm>
            <a:prstGeom prst="arc">
              <a:avLst>
                <a:gd name="adj1" fmla="val 11610752"/>
                <a:gd name="adj2" fmla="val 13605563"/>
              </a:avLst>
            </a:prstGeom>
            <a:noFill/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2"/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/>
            <p:cNvSpPr/>
            <p:nvPr/>
          </p:nvSpPr>
          <p:spPr>
            <a:xfrm flipH="1" flipV="1">
              <a:off x="3788590" y="1264920"/>
              <a:ext cx="4328160" cy="4328160"/>
            </a:xfrm>
            <a:prstGeom prst="arc">
              <a:avLst>
                <a:gd name="adj1" fmla="val 3893460"/>
                <a:gd name="adj2" fmla="val 10968276"/>
              </a:avLst>
            </a:prstGeom>
            <a:noFill/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2"/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3788590" y="1264920"/>
              <a:ext cx="4328160" cy="4328160"/>
            </a:xfrm>
            <a:prstGeom prst="arc">
              <a:avLst>
                <a:gd name="adj1" fmla="val 3402694"/>
                <a:gd name="adj2" fmla="val 8583649"/>
              </a:avLst>
            </a:prstGeom>
            <a:noFill/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2"/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>
              <a:off x="3788590" y="1264920"/>
              <a:ext cx="4328160" cy="4328160"/>
            </a:xfrm>
            <a:prstGeom prst="arc">
              <a:avLst>
                <a:gd name="adj1" fmla="val 9987287"/>
                <a:gd name="adj2" fmla="val 12288888"/>
              </a:avLst>
            </a:prstGeom>
            <a:noFill/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2"/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Rounded Rectangle 10"/>
          <p:cNvSpPr/>
          <p:nvPr/>
        </p:nvSpPr>
        <p:spPr>
          <a:xfrm>
            <a:off x="2486521" y="2167952"/>
            <a:ext cx="574318" cy="601856"/>
          </a:xfrm>
          <a:custGeom>
            <a:avLst/>
            <a:gdLst>
              <a:gd name="connsiteX0" fmla="*/ 185922 w 371924"/>
              <a:gd name="connsiteY0" fmla="*/ 129542 h 389758"/>
              <a:gd name="connsiteX1" fmla="*/ 120627 w 371924"/>
              <a:gd name="connsiteY1" fmla="*/ 194877 h 389758"/>
              <a:gd name="connsiteX2" fmla="*/ 185922 w 371924"/>
              <a:gd name="connsiteY2" fmla="*/ 260165 h 389758"/>
              <a:gd name="connsiteX3" fmla="*/ 251217 w 371924"/>
              <a:gd name="connsiteY3" fmla="*/ 194877 h 389758"/>
              <a:gd name="connsiteX4" fmla="*/ 185922 w 371924"/>
              <a:gd name="connsiteY4" fmla="*/ 129542 h 389758"/>
              <a:gd name="connsiteX5" fmla="*/ 185922 w 371924"/>
              <a:gd name="connsiteY5" fmla="*/ 107780 h 389758"/>
              <a:gd name="connsiteX6" fmla="*/ 273029 w 371924"/>
              <a:gd name="connsiteY6" fmla="*/ 194877 h 389758"/>
              <a:gd name="connsiteX7" fmla="*/ 185922 w 371924"/>
              <a:gd name="connsiteY7" fmla="*/ 281927 h 389758"/>
              <a:gd name="connsiteX8" fmla="*/ 98815 w 371924"/>
              <a:gd name="connsiteY8" fmla="*/ 194877 h 389758"/>
              <a:gd name="connsiteX9" fmla="*/ 185922 w 371924"/>
              <a:gd name="connsiteY9" fmla="*/ 107780 h 389758"/>
              <a:gd name="connsiteX10" fmla="*/ 298033 w 371924"/>
              <a:gd name="connsiteY10" fmla="*/ 63159 h 389758"/>
              <a:gd name="connsiteX11" fmla="*/ 313273 w 371924"/>
              <a:gd name="connsiteY11" fmla="*/ 63159 h 389758"/>
              <a:gd name="connsiteX12" fmla="*/ 316559 w 371924"/>
              <a:gd name="connsiteY12" fmla="*/ 70779 h 389758"/>
              <a:gd name="connsiteX13" fmla="*/ 313273 w 371924"/>
              <a:gd name="connsiteY13" fmla="*/ 78398 h 389758"/>
              <a:gd name="connsiteX14" fmla="*/ 305653 w 371924"/>
              <a:gd name="connsiteY14" fmla="*/ 81684 h 389758"/>
              <a:gd name="connsiteX15" fmla="*/ 298033 w 371924"/>
              <a:gd name="connsiteY15" fmla="*/ 78398 h 389758"/>
              <a:gd name="connsiteX16" fmla="*/ 294794 w 371924"/>
              <a:gd name="connsiteY16" fmla="*/ 70779 h 389758"/>
              <a:gd name="connsiteX17" fmla="*/ 298033 w 371924"/>
              <a:gd name="connsiteY17" fmla="*/ 63159 h 389758"/>
              <a:gd name="connsiteX18" fmla="*/ 160909 w 371924"/>
              <a:gd name="connsiteY18" fmla="*/ 0 h 389758"/>
              <a:gd name="connsiteX19" fmla="*/ 211015 w 371924"/>
              <a:gd name="connsiteY19" fmla="*/ 0 h 389758"/>
              <a:gd name="connsiteX20" fmla="*/ 243640 w 371924"/>
              <a:gd name="connsiteY20" fmla="*/ 32674 h 389758"/>
              <a:gd name="connsiteX21" fmla="*/ 243640 w 371924"/>
              <a:gd name="connsiteY21" fmla="*/ 71874 h 389758"/>
              <a:gd name="connsiteX22" fmla="*/ 263263 w 371924"/>
              <a:gd name="connsiteY22" fmla="*/ 82734 h 389758"/>
              <a:gd name="connsiteX23" fmla="*/ 269788 w 371924"/>
              <a:gd name="connsiteY23" fmla="*/ 78399 h 389758"/>
              <a:gd name="connsiteX24" fmla="*/ 285029 w 371924"/>
              <a:gd name="connsiteY24" fmla="*/ 82734 h 389758"/>
              <a:gd name="connsiteX25" fmla="*/ 280695 w 371924"/>
              <a:gd name="connsiteY25" fmla="*/ 97975 h 389758"/>
              <a:gd name="connsiteX26" fmla="*/ 261072 w 371924"/>
              <a:gd name="connsiteY26" fmla="*/ 108883 h 389758"/>
              <a:gd name="connsiteX27" fmla="*/ 255643 w 371924"/>
              <a:gd name="connsiteY27" fmla="*/ 104548 h 389758"/>
              <a:gd name="connsiteX28" fmla="*/ 228399 w 371924"/>
              <a:gd name="connsiteY28" fmla="*/ 89307 h 389758"/>
              <a:gd name="connsiteX29" fmla="*/ 221874 w 371924"/>
              <a:gd name="connsiteY29" fmla="*/ 86020 h 389758"/>
              <a:gd name="connsiteX30" fmla="*/ 221874 w 371924"/>
              <a:gd name="connsiteY30" fmla="*/ 31579 h 389758"/>
              <a:gd name="connsiteX31" fmla="*/ 211015 w 371924"/>
              <a:gd name="connsiteY31" fmla="*/ 20719 h 389758"/>
              <a:gd name="connsiteX32" fmla="*/ 160909 w 371924"/>
              <a:gd name="connsiteY32" fmla="*/ 20719 h 389758"/>
              <a:gd name="connsiteX33" fmla="*/ 150050 w 371924"/>
              <a:gd name="connsiteY33" fmla="*/ 31579 h 389758"/>
              <a:gd name="connsiteX34" fmla="*/ 150050 w 371924"/>
              <a:gd name="connsiteY34" fmla="*/ 86020 h 389758"/>
              <a:gd name="connsiteX35" fmla="*/ 143525 w 371924"/>
              <a:gd name="connsiteY35" fmla="*/ 89307 h 389758"/>
              <a:gd name="connsiteX36" fmla="*/ 116282 w 371924"/>
              <a:gd name="connsiteY36" fmla="*/ 104548 h 389758"/>
              <a:gd name="connsiteX37" fmla="*/ 110852 w 371924"/>
              <a:gd name="connsiteY37" fmla="*/ 108883 h 389758"/>
              <a:gd name="connsiteX38" fmla="*/ 64033 w 371924"/>
              <a:gd name="connsiteY38" fmla="*/ 81686 h 389758"/>
              <a:gd name="connsiteX39" fmla="*/ 55317 w 371924"/>
              <a:gd name="connsiteY39" fmla="*/ 80590 h 389758"/>
              <a:gd name="connsiteX40" fmla="*/ 48792 w 371924"/>
              <a:gd name="connsiteY40" fmla="*/ 86020 h 389758"/>
              <a:gd name="connsiteX41" fmla="*/ 23739 w 371924"/>
              <a:gd name="connsiteY41" fmla="*/ 129554 h 389758"/>
              <a:gd name="connsiteX42" fmla="*/ 28121 w 371924"/>
              <a:gd name="connsiteY42" fmla="*/ 144796 h 389758"/>
              <a:gd name="connsiteX43" fmla="*/ 74940 w 371924"/>
              <a:gd name="connsiteY43" fmla="*/ 172040 h 389758"/>
              <a:gd name="connsiteX44" fmla="*/ 73845 w 371924"/>
              <a:gd name="connsiteY44" fmla="*/ 179661 h 389758"/>
              <a:gd name="connsiteX45" fmla="*/ 72749 w 371924"/>
              <a:gd name="connsiteY45" fmla="*/ 194903 h 389758"/>
              <a:gd name="connsiteX46" fmla="*/ 73845 w 371924"/>
              <a:gd name="connsiteY46" fmla="*/ 210144 h 389758"/>
              <a:gd name="connsiteX47" fmla="*/ 73845 w 371924"/>
              <a:gd name="connsiteY47" fmla="*/ 216670 h 389758"/>
              <a:gd name="connsiteX48" fmla="*/ 27026 w 371924"/>
              <a:gd name="connsiteY48" fmla="*/ 243867 h 389758"/>
              <a:gd name="connsiteX49" fmla="*/ 22644 w 371924"/>
              <a:gd name="connsiteY49" fmla="*/ 259108 h 389758"/>
              <a:gd name="connsiteX50" fmla="*/ 47696 w 371924"/>
              <a:gd name="connsiteY50" fmla="*/ 302690 h 389758"/>
              <a:gd name="connsiteX51" fmla="*/ 54222 w 371924"/>
              <a:gd name="connsiteY51" fmla="*/ 308120 h 389758"/>
              <a:gd name="connsiteX52" fmla="*/ 62938 w 371924"/>
              <a:gd name="connsiteY52" fmla="*/ 307024 h 389758"/>
              <a:gd name="connsiteX53" fmla="*/ 110852 w 371924"/>
              <a:gd name="connsiteY53" fmla="*/ 283066 h 389758"/>
              <a:gd name="connsiteX54" fmla="*/ 116282 w 371924"/>
              <a:gd name="connsiteY54" fmla="*/ 287448 h 389758"/>
              <a:gd name="connsiteX55" fmla="*/ 143525 w 371924"/>
              <a:gd name="connsiteY55" fmla="*/ 302690 h 389758"/>
              <a:gd name="connsiteX56" fmla="*/ 150050 w 371924"/>
              <a:gd name="connsiteY56" fmla="*/ 305929 h 389758"/>
              <a:gd name="connsiteX57" fmla="*/ 150050 w 371924"/>
              <a:gd name="connsiteY57" fmla="*/ 360370 h 389758"/>
              <a:gd name="connsiteX58" fmla="*/ 160909 w 371924"/>
              <a:gd name="connsiteY58" fmla="*/ 371277 h 389758"/>
              <a:gd name="connsiteX59" fmla="*/ 211015 w 371924"/>
              <a:gd name="connsiteY59" fmla="*/ 371277 h 389758"/>
              <a:gd name="connsiteX60" fmla="*/ 221874 w 371924"/>
              <a:gd name="connsiteY60" fmla="*/ 360370 h 389758"/>
              <a:gd name="connsiteX61" fmla="*/ 221874 w 371924"/>
              <a:gd name="connsiteY61" fmla="*/ 305929 h 389758"/>
              <a:gd name="connsiteX62" fmla="*/ 228399 w 371924"/>
              <a:gd name="connsiteY62" fmla="*/ 302690 h 389758"/>
              <a:gd name="connsiteX63" fmla="*/ 255643 w 371924"/>
              <a:gd name="connsiteY63" fmla="*/ 287448 h 389758"/>
              <a:gd name="connsiteX64" fmla="*/ 261072 w 371924"/>
              <a:gd name="connsiteY64" fmla="*/ 283066 h 389758"/>
              <a:gd name="connsiteX65" fmla="*/ 307891 w 371924"/>
              <a:gd name="connsiteY65" fmla="*/ 310311 h 389758"/>
              <a:gd name="connsiteX66" fmla="*/ 323132 w 371924"/>
              <a:gd name="connsiteY66" fmla="*/ 305929 h 389758"/>
              <a:gd name="connsiteX67" fmla="*/ 348185 w 371924"/>
              <a:gd name="connsiteY67" fmla="*/ 262395 h 389758"/>
              <a:gd name="connsiteX68" fmla="*/ 343803 w 371924"/>
              <a:gd name="connsiteY68" fmla="*/ 247153 h 389758"/>
              <a:gd name="connsiteX69" fmla="*/ 296984 w 371924"/>
              <a:gd name="connsiteY69" fmla="*/ 219909 h 389758"/>
              <a:gd name="connsiteX70" fmla="*/ 298079 w 371924"/>
              <a:gd name="connsiteY70" fmla="*/ 212288 h 389758"/>
              <a:gd name="connsiteX71" fmla="*/ 299175 w 371924"/>
              <a:gd name="connsiteY71" fmla="*/ 197046 h 389758"/>
              <a:gd name="connsiteX72" fmla="*/ 298079 w 371924"/>
              <a:gd name="connsiteY72" fmla="*/ 181804 h 389758"/>
              <a:gd name="connsiteX73" fmla="*/ 296984 w 371924"/>
              <a:gd name="connsiteY73" fmla="*/ 174184 h 389758"/>
              <a:gd name="connsiteX74" fmla="*/ 343803 w 371924"/>
              <a:gd name="connsiteY74" fmla="*/ 146987 h 389758"/>
              <a:gd name="connsiteX75" fmla="*/ 348185 w 371924"/>
              <a:gd name="connsiteY75" fmla="*/ 131745 h 389758"/>
              <a:gd name="connsiteX76" fmla="*/ 334039 w 371924"/>
              <a:gd name="connsiteY76" fmla="*/ 106692 h 389758"/>
              <a:gd name="connsiteX77" fmla="*/ 338373 w 371924"/>
              <a:gd name="connsiteY77" fmla="*/ 91450 h 389758"/>
              <a:gd name="connsiteX78" fmla="*/ 353614 w 371924"/>
              <a:gd name="connsiteY78" fmla="*/ 95832 h 389758"/>
              <a:gd name="connsiteX79" fmla="*/ 367760 w 371924"/>
              <a:gd name="connsiteY79" fmla="*/ 120838 h 389758"/>
              <a:gd name="connsiteX80" fmla="*/ 355805 w 371924"/>
              <a:gd name="connsiteY80" fmla="*/ 165515 h 389758"/>
              <a:gd name="connsiteX81" fmla="*/ 320941 w 371924"/>
              <a:gd name="connsiteY81" fmla="*/ 185091 h 389758"/>
              <a:gd name="connsiteX82" fmla="*/ 322037 w 371924"/>
              <a:gd name="connsiteY82" fmla="*/ 195998 h 389758"/>
              <a:gd name="connsiteX83" fmla="*/ 320941 w 371924"/>
              <a:gd name="connsiteY83" fmla="*/ 206858 h 389758"/>
              <a:gd name="connsiteX84" fmla="*/ 355805 w 371924"/>
              <a:gd name="connsiteY84" fmla="*/ 226482 h 389758"/>
              <a:gd name="connsiteX85" fmla="*/ 367760 w 371924"/>
              <a:gd name="connsiteY85" fmla="*/ 270016 h 389758"/>
              <a:gd name="connsiteX86" fmla="*/ 342707 w 371924"/>
              <a:gd name="connsiteY86" fmla="*/ 313550 h 389758"/>
              <a:gd name="connsiteX87" fmla="*/ 298079 w 371924"/>
              <a:gd name="connsiteY87" fmla="*/ 325552 h 389758"/>
              <a:gd name="connsiteX88" fmla="*/ 263263 w 371924"/>
              <a:gd name="connsiteY88" fmla="*/ 305929 h 389758"/>
              <a:gd name="connsiteX89" fmla="*/ 243640 w 371924"/>
              <a:gd name="connsiteY89" fmla="*/ 316836 h 389758"/>
              <a:gd name="connsiteX90" fmla="*/ 243640 w 371924"/>
              <a:gd name="connsiteY90" fmla="*/ 357084 h 389758"/>
              <a:gd name="connsiteX91" fmla="*/ 211015 w 371924"/>
              <a:gd name="connsiteY91" fmla="*/ 389758 h 389758"/>
              <a:gd name="connsiteX92" fmla="*/ 160909 w 371924"/>
              <a:gd name="connsiteY92" fmla="*/ 389758 h 389758"/>
              <a:gd name="connsiteX93" fmla="*/ 128284 w 371924"/>
              <a:gd name="connsiteY93" fmla="*/ 357084 h 389758"/>
              <a:gd name="connsiteX94" fmla="*/ 128284 w 371924"/>
              <a:gd name="connsiteY94" fmla="*/ 316836 h 389758"/>
              <a:gd name="connsiteX95" fmla="*/ 108661 w 371924"/>
              <a:gd name="connsiteY95" fmla="*/ 305929 h 389758"/>
              <a:gd name="connsiteX96" fmla="*/ 73845 w 371924"/>
              <a:gd name="connsiteY96" fmla="*/ 325552 h 389758"/>
              <a:gd name="connsiteX97" fmla="*/ 48792 w 371924"/>
              <a:gd name="connsiteY97" fmla="*/ 328791 h 389758"/>
              <a:gd name="connsiteX98" fmla="*/ 29217 w 371924"/>
              <a:gd name="connsiteY98" fmla="*/ 313550 h 389758"/>
              <a:gd name="connsiteX99" fmla="*/ 4164 w 371924"/>
              <a:gd name="connsiteY99" fmla="*/ 270016 h 389758"/>
              <a:gd name="connsiteX100" fmla="*/ 16119 w 371924"/>
              <a:gd name="connsiteY100" fmla="*/ 225386 h 389758"/>
              <a:gd name="connsiteX101" fmla="*/ 50983 w 371924"/>
              <a:gd name="connsiteY101" fmla="*/ 205762 h 389758"/>
              <a:gd name="connsiteX102" fmla="*/ 49887 w 371924"/>
              <a:gd name="connsiteY102" fmla="*/ 194903 h 389758"/>
              <a:gd name="connsiteX103" fmla="*/ 50983 w 371924"/>
              <a:gd name="connsiteY103" fmla="*/ 183996 h 389758"/>
              <a:gd name="connsiteX104" fmla="*/ 16119 w 371924"/>
              <a:gd name="connsiteY104" fmla="*/ 164419 h 389758"/>
              <a:gd name="connsiteX105" fmla="*/ 4164 w 371924"/>
              <a:gd name="connsiteY105" fmla="*/ 119790 h 389758"/>
              <a:gd name="connsiteX106" fmla="*/ 29217 w 371924"/>
              <a:gd name="connsiteY106" fmla="*/ 76208 h 389758"/>
              <a:gd name="connsiteX107" fmla="*/ 48792 w 371924"/>
              <a:gd name="connsiteY107" fmla="*/ 60967 h 389758"/>
              <a:gd name="connsiteX108" fmla="*/ 73845 w 371924"/>
              <a:gd name="connsiteY108" fmla="*/ 64253 h 389758"/>
              <a:gd name="connsiteX109" fmla="*/ 108661 w 371924"/>
              <a:gd name="connsiteY109" fmla="*/ 83829 h 389758"/>
              <a:gd name="connsiteX110" fmla="*/ 128284 w 371924"/>
              <a:gd name="connsiteY110" fmla="*/ 72969 h 389758"/>
              <a:gd name="connsiteX111" fmla="*/ 128284 w 371924"/>
              <a:gd name="connsiteY111" fmla="*/ 32674 h 389758"/>
              <a:gd name="connsiteX112" fmla="*/ 160909 w 371924"/>
              <a:gd name="connsiteY112" fmla="*/ 0 h 38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71924" h="389758">
                <a:moveTo>
                  <a:pt x="185922" y="129542"/>
                </a:moveTo>
                <a:cubicBezTo>
                  <a:pt x="150012" y="129542"/>
                  <a:pt x="120627" y="158924"/>
                  <a:pt x="120627" y="194877"/>
                </a:cubicBezTo>
                <a:cubicBezTo>
                  <a:pt x="120627" y="230783"/>
                  <a:pt x="150012" y="260165"/>
                  <a:pt x="185922" y="260165"/>
                </a:cubicBezTo>
                <a:cubicBezTo>
                  <a:pt x="221832" y="260165"/>
                  <a:pt x="251217" y="230783"/>
                  <a:pt x="251217" y="194877"/>
                </a:cubicBezTo>
                <a:cubicBezTo>
                  <a:pt x="251217" y="158924"/>
                  <a:pt x="221832" y="129542"/>
                  <a:pt x="185922" y="129542"/>
                </a:cubicBezTo>
                <a:close/>
                <a:moveTo>
                  <a:pt x="185922" y="107780"/>
                </a:moveTo>
                <a:cubicBezTo>
                  <a:pt x="233833" y="107780"/>
                  <a:pt x="273029" y="146971"/>
                  <a:pt x="273029" y="194877"/>
                </a:cubicBezTo>
                <a:cubicBezTo>
                  <a:pt x="273029" y="242736"/>
                  <a:pt x="233833" y="281927"/>
                  <a:pt x="185922" y="281927"/>
                </a:cubicBezTo>
                <a:cubicBezTo>
                  <a:pt x="138011" y="281927"/>
                  <a:pt x="98815" y="242736"/>
                  <a:pt x="98815" y="194877"/>
                </a:cubicBezTo>
                <a:cubicBezTo>
                  <a:pt x="98815" y="146971"/>
                  <a:pt x="138011" y="107780"/>
                  <a:pt x="185922" y="107780"/>
                </a:cubicBezTo>
                <a:close/>
                <a:moveTo>
                  <a:pt x="298033" y="63159"/>
                </a:moveTo>
                <a:cubicBezTo>
                  <a:pt x="302414" y="58826"/>
                  <a:pt x="308939" y="58826"/>
                  <a:pt x="313273" y="63159"/>
                </a:cubicBezTo>
                <a:cubicBezTo>
                  <a:pt x="315464" y="65350"/>
                  <a:pt x="316559" y="67493"/>
                  <a:pt x="316559" y="70779"/>
                </a:cubicBezTo>
                <a:cubicBezTo>
                  <a:pt x="316559" y="72969"/>
                  <a:pt x="315464" y="76207"/>
                  <a:pt x="313273" y="78398"/>
                </a:cubicBezTo>
                <a:cubicBezTo>
                  <a:pt x="311130" y="80588"/>
                  <a:pt x="308939" y="81684"/>
                  <a:pt x="305653" y="81684"/>
                </a:cubicBezTo>
                <a:cubicBezTo>
                  <a:pt x="302414" y="81684"/>
                  <a:pt x="299128" y="80588"/>
                  <a:pt x="298033" y="78398"/>
                </a:cubicBezTo>
                <a:cubicBezTo>
                  <a:pt x="295890" y="76207"/>
                  <a:pt x="294794" y="72969"/>
                  <a:pt x="294794" y="70779"/>
                </a:cubicBezTo>
                <a:cubicBezTo>
                  <a:pt x="294794" y="68588"/>
                  <a:pt x="295890" y="65350"/>
                  <a:pt x="298033" y="63159"/>
                </a:cubicBezTo>
                <a:close/>
                <a:moveTo>
                  <a:pt x="160909" y="0"/>
                </a:moveTo>
                <a:lnTo>
                  <a:pt x="211015" y="0"/>
                </a:lnTo>
                <a:cubicBezTo>
                  <a:pt x="229494" y="0"/>
                  <a:pt x="243640" y="14146"/>
                  <a:pt x="243640" y="32674"/>
                </a:cubicBezTo>
                <a:lnTo>
                  <a:pt x="243640" y="71874"/>
                </a:lnTo>
                <a:cubicBezTo>
                  <a:pt x="250213" y="75113"/>
                  <a:pt x="256738" y="78399"/>
                  <a:pt x="263263" y="82734"/>
                </a:cubicBezTo>
                <a:lnTo>
                  <a:pt x="269788" y="78399"/>
                </a:lnTo>
                <a:cubicBezTo>
                  <a:pt x="275218" y="76208"/>
                  <a:pt x="281743" y="77304"/>
                  <a:pt x="285029" y="82734"/>
                </a:cubicBezTo>
                <a:cubicBezTo>
                  <a:pt x="287220" y="88211"/>
                  <a:pt x="286125" y="94736"/>
                  <a:pt x="280695" y="97975"/>
                </a:cubicBezTo>
                <a:lnTo>
                  <a:pt x="261072" y="108883"/>
                </a:lnTo>
                <a:lnTo>
                  <a:pt x="255643" y="104548"/>
                </a:lnTo>
                <a:cubicBezTo>
                  <a:pt x="246926" y="97975"/>
                  <a:pt x="238210" y="93641"/>
                  <a:pt x="228399" y="89307"/>
                </a:cubicBezTo>
                <a:lnTo>
                  <a:pt x="221874" y="86020"/>
                </a:lnTo>
                <a:lnTo>
                  <a:pt x="221874" y="31579"/>
                </a:lnTo>
                <a:cubicBezTo>
                  <a:pt x="221874" y="25053"/>
                  <a:pt x="217540" y="20719"/>
                  <a:pt x="211015" y="20719"/>
                </a:cubicBezTo>
                <a:lnTo>
                  <a:pt x="160909" y="20719"/>
                </a:lnTo>
                <a:cubicBezTo>
                  <a:pt x="154384" y="20719"/>
                  <a:pt x="150050" y="25053"/>
                  <a:pt x="150050" y="31579"/>
                </a:cubicBezTo>
                <a:lnTo>
                  <a:pt x="150050" y="86020"/>
                </a:lnTo>
                <a:lnTo>
                  <a:pt x="143525" y="89307"/>
                </a:lnTo>
                <a:cubicBezTo>
                  <a:pt x="133714" y="92545"/>
                  <a:pt x="124998" y="97975"/>
                  <a:pt x="116282" y="104548"/>
                </a:cubicBezTo>
                <a:lnTo>
                  <a:pt x="110852" y="108883"/>
                </a:lnTo>
                <a:lnTo>
                  <a:pt x="64033" y="81686"/>
                </a:lnTo>
                <a:cubicBezTo>
                  <a:pt x="60747" y="80590"/>
                  <a:pt x="58603" y="79495"/>
                  <a:pt x="55317" y="80590"/>
                </a:cubicBezTo>
                <a:cubicBezTo>
                  <a:pt x="52078" y="81686"/>
                  <a:pt x="49887" y="83829"/>
                  <a:pt x="48792" y="86020"/>
                </a:cubicBezTo>
                <a:lnTo>
                  <a:pt x="23739" y="129554"/>
                </a:lnTo>
                <a:cubicBezTo>
                  <a:pt x="21596" y="135032"/>
                  <a:pt x="22644" y="141557"/>
                  <a:pt x="28121" y="144796"/>
                </a:cubicBezTo>
                <a:lnTo>
                  <a:pt x="74940" y="172040"/>
                </a:lnTo>
                <a:lnTo>
                  <a:pt x="73845" y="179661"/>
                </a:lnTo>
                <a:cubicBezTo>
                  <a:pt x="72749" y="185091"/>
                  <a:pt x="72749" y="190521"/>
                  <a:pt x="72749" y="194903"/>
                </a:cubicBezTo>
                <a:cubicBezTo>
                  <a:pt x="72749" y="199237"/>
                  <a:pt x="72749" y="203619"/>
                  <a:pt x="73845" y="210144"/>
                </a:cubicBezTo>
                <a:lnTo>
                  <a:pt x="73845" y="216670"/>
                </a:lnTo>
                <a:lnTo>
                  <a:pt x="27026" y="243867"/>
                </a:lnTo>
                <a:cubicBezTo>
                  <a:pt x="21596" y="247153"/>
                  <a:pt x="19405" y="253678"/>
                  <a:pt x="22644" y="259108"/>
                </a:cubicBezTo>
                <a:lnTo>
                  <a:pt x="47696" y="302690"/>
                </a:lnTo>
                <a:cubicBezTo>
                  <a:pt x="48792" y="305929"/>
                  <a:pt x="50983" y="307024"/>
                  <a:pt x="54222" y="308120"/>
                </a:cubicBezTo>
                <a:cubicBezTo>
                  <a:pt x="57508" y="309215"/>
                  <a:pt x="60747" y="308120"/>
                  <a:pt x="62938" y="307024"/>
                </a:cubicBezTo>
                <a:lnTo>
                  <a:pt x="110852" y="283066"/>
                </a:lnTo>
                <a:lnTo>
                  <a:pt x="116282" y="287448"/>
                </a:lnTo>
                <a:cubicBezTo>
                  <a:pt x="124998" y="293974"/>
                  <a:pt x="133714" y="298308"/>
                  <a:pt x="143525" y="302690"/>
                </a:cubicBezTo>
                <a:lnTo>
                  <a:pt x="150050" y="305929"/>
                </a:lnTo>
                <a:lnTo>
                  <a:pt x="150050" y="360370"/>
                </a:lnTo>
                <a:cubicBezTo>
                  <a:pt x="150050" y="366896"/>
                  <a:pt x="154384" y="371277"/>
                  <a:pt x="160909" y="371277"/>
                </a:cubicBezTo>
                <a:lnTo>
                  <a:pt x="211015" y="371277"/>
                </a:lnTo>
                <a:cubicBezTo>
                  <a:pt x="217540" y="371277"/>
                  <a:pt x="221874" y="366896"/>
                  <a:pt x="221874" y="360370"/>
                </a:cubicBezTo>
                <a:lnTo>
                  <a:pt x="221874" y="305929"/>
                </a:lnTo>
                <a:lnTo>
                  <a:pt x="228399" y="302690"/>
                </a:lnTo>
                <a:cubicBezTo>
                  <a:pt x="238210" y="299404"/>
                  <a:pt x="246926" y="293974"/>
                  <a:pt x="255643" y="287448"/>
                </a:cubicBezTo>
                <a:lnTo>
                  <a:pt x="261072" y="283066"/>
                </a:lnTo>
                <a:lnTo>
                  <a:pt x="307891" y="310311"/>
                </a:lnTo>
                <a:cubicBezTo>
                  <a:pt x="313321" y="312454"/>
                  <a:pt x="319846" y="311359"/>
                  <a:pt x="323132" y="305929"/>
                </a:cubicBezTo>
                <a:lnTo>
                  <a:pt x="348185" y="262395"/>
                </a:lnTo>
                <a:cubicBezTo>
                  <a:pt x="350328" y="256965"/>
                  <a:pt x="349280" y="250392"/>
                  <a:pt x="343803" y="247153"/>
                </a:cubicBezTo>
                <a:lnTo>
                  <a:pt x="296984" y="219909"/>
                </a:lnTo>
                <a:lnTo>
                  <a:pt x="298079" y="212288"/>
                </a:lnTo>
                <a:cubicBezTo>
                  <a:pt x="299175" y="206858"/>
                  <a:pt x="299175" y="201428"/>
                  <a:pt x="299175" y="197046"/>
                </a:cubicBezTo>
                <a:cubicBezTo>
                  <a:pt x="299175" y="192712"/>
                  <a:pt x="299175" y="188377"/>
                  <a:pt x="298079" y="181804"/>
                </a:cubicBezTo>
                <a:lnTo>
                  <a:pt x="296984" y="174184"/>
                </a:lnTo>
                <a:lnTo>
                  <a:pt x="343803" y="146987"/>
                </a:lnTo>
                <a:cubicBezTo>
                  <a:pt x="349280" y="143700"/>
                  <a:pt x="351423" y="137175"/>
                  <a:pt x="348185" y="131745"/>
                </a:cubicBezTo>
                <a:lnTo>
                  <a:pt x="334039" y="106692"/>
                </a:lnTo>
                <a:cubicBezTo>
                  <a:pt x="331848" y="101262"/>
                  <a:pt x="332944" y="94736"/>
                  <a:pt x="338373" y="91450"/>
                </a:cubicBezTo>
                <a:cubicBezTo>
                  <a:pt x="343803" y="89307"/>
                  <a:pt x="350328" y="90355"/>
                  <a:pt x="353614" y="95832"/>
                </a:cubicBezTo>
                <a:lnTo>
                  <a:pt x="367760" y="120838"/>
                </a:lnTo>
                <a:cubicBezTo>
                  <a:pt x="376476" y="136080"/>
                  <a:pt x="371046" y="156799"/>
                  <a:pt x="355805" y="165515"/>
                </a:cubicBezTo>
                <a:lnTo>
                  <a:pt x="320941" y="185091"/>
                </a:lnTo>
                <a:cubicBezTo>
                  <a:pt x="322037" y="188377"/>
                  <a:pt x="322037" y="192712"/>
                  <a:pt x="322037" y="195998"/>
                </a:cubicBezTo>
                <a:cubicBezTo>
                  <a:pt x="322037" y="199237"/>
                  <a:pt x="320941" y="202524"/>
                  <a:pt x="320941" y="206858"/>
                </a:cubicBezTo>
                <a:lnTo>
                  <a:pt x="355805" y="226482"/>
                </a:lnTo>
                <a:cubicBezTo>
                  <a:pt x="371046" y="235150"/>
                  <a:pt x="376476" y="254774"/>
                  <a:pt x="367760" y="270016"/>
                </a:cubicBezTo>
                <a:lnTo>
                  <a:pt x="342707" y="313550"/>
                </a:lnTo>
                <a:cubicBezTo>
                  <a:pt x="334039" y="328791"/>
                  <a:pt x="313321" y="334221"/>
                  <a:pt x="298079" y="325552"/>
                </a:cubicBezTo>
                <a:lnTo>
                  <a:pt x="263263" y="305929"/>
                </a:lnTo>
                <a:cubicBezTo>
                  <a:pt x="256738" y="310311"/>
                  <a:pt x="250213" y="313550"/>
                  <a:pt x="243640" y="316836"/>
                </a:cubicBezTo>
                <a:lnTo>
                  <a:pt x="243640" y="357084"/>
                </a:lnTo>
                <a:cubicBezTo>
                  <a:pt x="243640" y="375612"/>
                  <a:pt x="229494" y="389758"/>
                  <a:pt x="211015" y="389758"/>
                </a:cubicBezTo>
                <a:lnTo>
                  <a:pt x="160909" y="389758"/>
                </a:lnTo>
                <a:cubicBezTo>
                  <a:pt x="142430" y="389758"/>
                  <a:pt x="128284" y="375612"/>
                  <a:pt x="128284" y="357084"/>
                </a:cubicBezTo>
                <a:lnTo>
                  <a:pt x="128284" y="316836"/>
                </a:lnTo>
                <a:cubicBezTo>
                  <a:pt x="121711" y="313550"/>
                  <a:pt x="115186" y="310311"/>
                  <a:pt x="108661" y="305929"/>
                </a:cubicBezTo>
                <a:lnTo>
                  <a:pt x="73845" y="325552"/>
                </a:lnTo>
                <a:cubicBezTo>
                  <a:pt x="66224" y="329887"/>
                  <a:pt x="57508" y="330982"/>
                  <a:pt x="48792" y="328791"/>
                </a:cubicBezTo>
                <a:cubicBezTo>
                  <a:pt x="40076" y="326600"/>
                  <a:pt x="33551" y="321170"/>
                  <a:pt x="29217" y="313550"/>
                </a:cubicBezTo>
                <a:lnTo>
                  <a:pt x="4164" y="270016"/>
                </a:lnTo>
                <a:cubicBezTo>
                  <a:pt x="-4552" y="254774"/>
                  <a:pt x="878" y="234102"/>
                  <a:pt x="16119" y="225386"/>
                </a:cubicBezTo>
                <a:lnTo>
                  <a:pt x="50983" y="205762"/>
                </a:lnTo>
                <a:cubicBezTo>
                  <a:pt x="49887" y="202524"/>
                  <a:pt x="49887" y="198142"/>
                  <a:pt x="49887" y="194903"/>
                </a:cubicBezTo>
                <a:cubicBezTo>
                  <a:pt x="49887" y="191616"/>
                  <a:pt x="50983" y="188377"/>
                  <a:pt x="50983" y="183996"/>
                </a:cubicBezTo>
                <a:lnTo>
                  <a:pt x="16119" y="164419"/>
                </a:lnTo>
                <a:cubicBezTo>
                  <a:pt x="878" y="155703"/>
                  <a:pt x="-4552" y="135032"/>
                  <a:pt x="4164" y="119790"/>
                </a:cubicBezTo>
                <a:lnTo>
                  <a:pt x="29217" y="76208"/>
                </a:lnTo>
                <a:cubicBezTo>
                  <a:pt x="33551" y="68588"/>
                  <a:pt x="40076" y="63158"/>
                  <a:pt x="48792" y="60967"/>
                </a:cubicBezTo>
                <a:cubicBezTo>
                  <a:pt x="57508" y="58823"/>
                  <a:pt x="66224" y="59871"/>
                  <a:pt x="73845" y="64253"/>
                </a:cubicBezTo>
                <a:lnTo>
                  <a:pt x="108661" y="83829"/>
                </a:lnTo>
                <a:cubicBezTo>
                  <a:pt x="115186" y="79495"/>
                  <a:pt x="121711" y="76208"/>
                  <a:pt x="128284" y="72969"/>
                </a:cubicBezTo>
                <a:lnTo>
                  <a:pt x="128284" y="32674"/>
                </a:lnTo>
                <a:cubicBezTo>
                  <a:pt x="128284" y="14146"/>
                  <a:pt x="142430" y="0"/>
                  <a:pt x="160909" y="0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856469" y="1309087"/>
            <a:ext cx="5240619" cy="4824025"/>
            <a:chOff x="5856469" y="1309087"/>
            <a:chExt cx="5240619" cy="4824025"/>
          </a:xfrm>
        </p:grpSpPr>
        <p:grpSp>
          <p:nvGrpSpPr>
            <p:cNvPr id="15" name="组合 14"/>
            <p:cNvGrpSpPr/>
            <p:nvPr/>
          </p:nvGrpSpPr>
          <p:grpSpPr>
            <a:xfrm>
              <a:off x="5856469" y="1309087"/>
              <a:ext cx="5240619" cy="1460721"/>
              <a:chOff x="5856469" y="1404338"/>
              <a:chExt cx="5240619" cy="1460721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6695440" y="1558226"/>
                <a:ext cx="4401648" cy="1306833"/>
                <a:chOff x="6096000" y="1592823"/>
                <a:chExt cx="4507186" cy="1306833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6096000" y="1992933"/>
                  <a:ext cx="4507186" cy="906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Lorem ipsum dolor sit amet, consectetuer adipiscing elit. Maecenas porttitor congue massa. Fusce posuere, magna sed pulvinar ultricies</a:t>
                  </a:r>
                  <a:endParaRPr lang="en-US" altLang="zh-CN" sz="1400">
                    <a:latin typeface="+mn-ea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6096001" y="1592823"/>
                  <a:ext cx="22206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这里添加标题</a:t>
                  </a:r>
                  <a:endParaRPr lang="zh-CN" altLang="en-US" sz="2000" b="1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5856469" y="140433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i="1">
                    <a:solidFill>
                      <a:schemeClr val="accent1"/>
                    </a:solidFill>
                  </a:rPr>
                  <a:t>01</a:t>
                </a:r>
                <a:endParaRPr lang="zh-CN" altLang="en-US" sz="4000" i="1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H="1">
                <a:off x="6537677" y="1469067"/>
                <a:ext cx="231890" cy="510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5856469" y="2990739"/>
              <a:ext cx="5240619" cy="1460721"/>
              <a:chOff x="5856469" y="1404338"/>
              <a:chExt cx="5240619" cy="1460721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695440" y="1558226"/>
                <a:ext cx="4401648" cy="1306833"/>
                <a:chOff x="6096000" y="1592823"/>
                <a:chExt cx="4507186" cy="1306833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6096000" y="1992933"/>
                  <a:ext cx="4507186" cy="906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Lorem ipsum dolor sit amet, consectetuer adipiscing elit. Maecenas porttitor congue massa. Fusce posuere, magna sed pulvinar ultricies</a:t>
                  </a:r>
                  <a:endParaRPr lang="en-US" altLang="zh-CN" sz="1400">
                    <a:latin typeface="+mn-ea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096001" y="1592823"/>
                  <a:ext cx="22206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accent2"/>
                      </a:solidFill>
                      <a:latin typeface="+mj-ea"/>
                      <a:ea typeface="+mj-ea"/>
                    </a:rPr>
                    <a:t>这里添加标题</a:t>
                  </a:r>
                  <a:endParaRPr lang="zh-CN" altLang="en-US" sz="2000" b="1" dirty="0">
                    <a:solidFill>
                      <a:schemeClr val="accent2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5856469" y="140433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i="1" dirty="0">
                    <a:solidFill>
                      <a:schemeClr val="accent2"/>
                    </a:solidFill>
                  </a:rPr>
                  <a:t>02</a:t>
                </a:r>
                <a:endParaRPr lang="zh-CN" altLang="en-US" sz="4000" i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H="1">
                <a:off x="6537677" y="1469067"/>
                <a:ext cx="231890" cy="51044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5856469" y="4672391"/>
              <a:ext cx="5240619" cy="1460721"/>
              <a:chOff x="5856469" y="1404338"/>
              <a:chExt cx="5240619" cy="1460721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6695440" y="1558226"/>
                <a:ext cx="4401648" cy="1306833"/>
                <a:chOff x="6096000" y="1592823"/>
                <a:chExt cx="4507186" cy="1306833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6096000" y="1992933"/>
                  <a:ext cx="4507186" cy="906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Lorem ipsum dolor sit amet, consectetuer adipiscing elit. Maecenas porttitor congue massa. Fusce posuere, magna sed pulvinar ultricies</a:t>
                  </a:r>
                  <a:endParaRPr lang="en-US" altLang="zh-CN" sz="1400">
                    <a:latin typeface="+mn-ea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6096001" y="1592823"/>
                  <a:ext cx="22206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这里添加标题</a:t>
                  </a:r>
                  <a:endParaRPr lang="zh-CN" altLang="en-US" sz="2000" b="1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5856469" y="140433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i="1" dirty="0">
                    <a:solidFill>
                      <a:schemeClr val="accent1"/>
                    </a:solidFill>
                  </a:rPr>
                  <a:t>03</a:t>
                </a:r>
                <a:endParaRPr lang="zh-CN" altLang="en-US" sz="4000" i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flipH="1">
                <a:off x="6537677" y="1469067"/>
                <a:ext cx="231890" cy="510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产品收益预期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890" y="1379383"/>
            <a:ext cx="11408220" cy="4772998"/>
            <a:chOff x="391890" y="1072981"/>
            <a:chExt cx="11408220" cy="4772998"/>
          </a:xfrm>
        </p:grpSpPr>
        <p:cxnSp>
          <p:nvCxnSpPr>
            <p:cNvPr id="6" name="直接连接符 5"/>
            <p:cNvCxnSpPr>
              <a:stCxn id="52" idx="4"/>
            </p:cNvCxnSpPr>
            <p:nvPr/>
          </p:nvCxnSpPr>
          <p:spPr>
            <a:xfrm>
              <a:off x="1897562" y="4161971"/>
              <a:ext cx="0" cy="611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096000" y="4161971"/>
              <a:ext cx="0" cy="611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294438" y="4161971"/>
              <a:ext cx="0" cy="611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49" idx="0"/>
            </p:cNvCxnSpPr>
            <p:nvPr/>
          </p:nvCxnSpPr>
          <p:spPr>
            <a:xfrm>
              <a:off x="3967844" y="2073365"/>
              <a:ext cx="2358" cy="62266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161566" y="2073365"/>
              <a:ext cx="2358" cy="62266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1023077" y="2554515"/>
              <a:ext cx="10145846" cy="1748970"/>
              <a:chOff x="965927" y="2719615"/>
              <a:chExt cx="10145846" cy="174897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965927" y="2719615"/>
                <a:ext cx="1863270" cy="1748970"/>
                <a:chOff x="1788887" y="2719615"/>
                <a:chExt cx="1863270" cy="1748970"/>
              </a:xfrm>
            </p:grpSpPr>
            <p:sp>
              <p:nvSpPr>
                <p:cNvPr id="50" name="等腰三角形 49"/>
                <p:cNvSpPr/>
                <p:nvPr/>
              </p:nvSpPr>
              <p:spPr>
                <a:xfrm rot="5400000">
                  <a:off x="3405269" y="3479800"/>
                  <a:ext cx="265176" cy="2286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弧形 50"/>
                <p:cNvSpPr/>
                <p:nvPr/>
              </p:nvSpPr>
              <p:spPr>
                <a:xfrm>
                  <a:off x="1788887" y="2719615"/>
                  <a:ext cx="1748970" cy="1748970"/>
                </a:xfrm>
                <a:prstGeom prst="arc">
                  <a:avLst>
                    <a:gd name="adj1" fmla="val 13500000"/>
                    <a:gd name="adj2" fmla="val 810000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930401" y="2861129"/>
                  <a:ext cx="1465942" cy="14659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038567" y="2719615"/>
                <a:ext cx="1863270" cy="1748970"/>
                <a:chOff x="1788887" y="2719615"/>
                <a:chExt cx="1863270" cy="1748970"/>
              </a:xfrm>
            </p:grpSpPr>
            <p:sp>
              <p:nvSpPr>
                <p:cNvPr id="47" name="等腰三角形 46"/>
                <p:cNvSpPr/>
                <p:nvPr/>
              </p:nvSpPr>
              <p:spPr>
                <a:xfrm rot="5400000">
                  <a:off x="3405269" y="3479800"/>
                  <a:ext cx="265176" cy="22860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弧形 47"/>
                <p:cNvSpPr/>
                <p:nvPr/>
              </p:nvSpPr>
              <p:spPr>
                <a:xfrm>
                  <a:off x="1788887" y="2719615"/>
                  <a:ext cx="1748970" cy="1748970"/>
                </a:xfrm>
                <a:prstGeom prst="arc">
                  <a:avLst>
                    <a:gd name="adj1" fmla="val 13500000"/>
                    <a:gd name="adj2" fmla="val 8100000"/>
                  </a:avLst>
                </a:prstGeom>
                <a:solidFill>
                  <a:schemeClr val="accent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930401" y="2861129"/>
                  <a:ext cx="1465942" cy="14659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5164365" y="2719615"/>
                <a:ext cx="1863270" cy="1748970"/>
                <a:chOff x="1788887" y="2719615"/>
                <a:chExt cx="1863270" cy="1748970"/>
              </a:xfrm>
            </p:grpSpPr>
            <p:sp>
              <p:nvSpPr>
                <p:cNvPr id="44" name="等腰三角形 43"/>
                <p:cNvSpPr/>
                <p:nvPr/>
              </p:nvSpPr>
              <p:spPr>
                <a:xfrm rot="5400000">
                  <a:off x="3405269" y="3479800"/>
                  <a:ext cx="265176" cy="2286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弧形 44"/>
                <p:cNvSpPr/>
                <p:nvPr/>
              </p:nvSpPr>
              <p:spPr>
                <a:xfrm>
                  <a:off x="1788887" y="2719615"/>
                  <a:ext cx="1748970" cy="1748970"/>
                </a:xfrm>
                <a:prstGeom prst="arc">
                  <a:avLst>
                    <a:gd name="adj1" fmla="val 13500000"/>
                    <a:gd name="adj2" fmla="val 810000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930401" y="2861129"/>
                  <a:ext cx="1465942" cy="14659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237005" y="2719615"/>
                <a:ext cx="1863270" cy="1748970"/>
                <a:chOff x="1788887" y="2719615"/>
                <a:chExt cx="1863270" cy="1748970"/>
              </a:xfrm>
            </p:grpSpPr>
            <p:sp>
              <p:nvSpPr>
                <p:cNvPr id="41" name="等腰三角形 40"/>
                <p:cNvSpPr/>
                <p:nvPr/>
              </p:nvSpPr>
              <p:spPr>
                <a:xfrm rot="5400000">
                  <a:off x="3405269" y="3479800"/>
                  <a:ext cx="265176" cy="22860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弧形 41"/>
                <p:cNvSpPr/>
                <p:nvPr/>
              </p:nvSpPr>
              <p:spPr>
                <a:xfrm>
                  <a:off x="1788887" y="2719615"/>
                  <a:ext cx="1748970" cy="1748970"/>
                </a:xfrm>
                <a:prstGeom prst="arc">
                  <a:avLst>
                    <a:gd name="adj1" fmla="val 13500000"/>
                    <a:gd name="adj2" fmla="val 8100000"/>
                  </a:avLst>
                </a:prstGeom>
                <a:solidFill>
                  <a:schemeClr val="accent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1930401" y="2861129"/>
                  <a:ext cx="1465942" cy="14659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9362803" y="2719615"/>
                <a:ext cx="1748970" cy="1748970"/>
                <a:chOff x="1788887" y="2719615"/>
                <a:chExt cx="1748970" cy="1748970"/>
              </a:xfrm>
            </p:grpSpPr>
            <p:sp>
              <p:nvSpPr>
                <p:cNvPr id="39" name="弧形 38"/>
                <p:cNvSpPr/>
                <p:nvPr/>
              </p:nvSpPr>
              <p:spPr>
                <a:xfrm>
                  <a:off x="1788887" y="2719615"/>
                  <a:ext cx="1748970" cy="1748970"/>
                </a:xfrm>
                <a:prstGeom prst="arc">
                  <a:avLst>
                    <a:gd name="adj1" fmla="val 13500000"/>
                    <a:gd name="adj2" fmla="val 810000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930401" y="2861129"/>
                  <a:ext cx="1465942" cy="14659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" name="椭圆 11"/>
            <p:cNvSpPr/>
            <p:nvPr/>
          </p:nvSpPr>
          <p:spPr>
            <a:xfrm>
              <a:off x="1526486" y="3057924"/>
              <a:ext cx="742152" cy="74215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99126" y="3057924"/>
              <a:ext cx="742152" cy="74215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724924" y="3057924"/>
              <a:ext cx="742152" cy="74215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797564" y="3057924"/>
              <a:ext cx="742152" cy="74215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923362" y="3057924"/>
              <a:ext cx="742152" cy="74215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91890" y="4964828"/>
              <a:ext cx="3011344" cy="881151"/>
              <a:chOff x="428360" y="4888246"/>
              <a:chExt cx="3011344" cy="881151"/>
            </a:xfrm>
          </p:grpSpPr>
          <p:sp>
            <p:nvSpPr>
              <p:cNvPr id="32" name="矩形 31"/>
              <p:cNvSpPr/>
              <p:nvPr/>
            </p:nvSpPr>
            <p:spPr>
              <a:xfrm flipH="1">
                <a:off x="428360" y="5235084"/>
                <a:ext cx="3011344" cy="5343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 defTabSz="609600">
                  <a:lnSpc>
                    <a:spcPct val="130000"/>
                  </a:lnSpc>
                  <a:defRPr/>
                </a:pP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Lorem ipsum dolor sit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amet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consectetuer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adipiscing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elit</a:t>
                </a:r>
                <a:endPara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 flipH="1">
                <a:off x="1164591" y="4888246"/>
                <a:ext cx="1538883" cy="307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输入标题文字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590328" y="4964828"/>
              <a:ext cx="3011344" cy="881151"/>
              <a:chOff x="428360" y="4888246"/>
              <a:chExt cx="3011344" cy="881151"/>
            </a:xfrm>
          </p:grpSpPr>
          <p:sp>
            <p:nvSpPr>
              <p:cNvPr id="30" name="矩形 29"/>
              <p:cNvSpPr/>
              <p:nvPr/>
            </p:nvSpPr>
            <p:spPr>
              <a:xfrm flipH="1">
                <a:off x="428360" y="5235084"/>
                <a:ext cx="3011344" cy="5343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 defTabSz="609600">
                  <a:lnSpc>
                    <a:spcPct val="130000"/>
                  </a:lnSpc>
                  <a:defRPr/>
                </a:pP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Lorem ipsum dolor sit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amet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consectetuer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adipiscing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elit</a:t>
                </a:r>
                <a:endPara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 flipH="1">
                <a:off x="1164591" y="4888246"/>
                <a:ext cx="1538883" cy="307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输入标题文字</a:t>
                </a: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788766" y="4964828"/>
              <a:ext cx="3011344" cy="881151"/>
              <a:chOff x="428360" y="4888246"/>
              <a:chExt cx="3011344" cy="881151"/>
            </a:xfrm>
          </p:grpSpPr>
          <p:sp>
            <p:nvSpPr>
              <p:cNvPr id="28" name="矩形 27"/>
              <p:cNvSpPr/>
              <p:nvPr/>
            </p:nvSpPr>
            <p:spPr>
              <a:xfrm flipH="1">
                <a:off x="428360" y="5235084"/>
                <a:ext cx="3011344" cy="5343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 defTabSz="609600">
                  <a:lnSpc>
                    <a:spcPct val="130000"/>
                  </a:lnSpc>
                  <a:defRPr/>
                </a:pP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Lorem ipsum dolor sit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amet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consectetuer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adipiscing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elit</a:t>
                </a:r>
                <a:endPara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1164591" y="4888246"/>
                <a:ext cx="1538883" cy="307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输入标题文字</a:t>
                </a: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462172" y="1072981"/>
              <a:ext cx="3011344" cy="881151"/>
              <a:chOff x="428360" y="5119847"/>
              <a:chExt cx="3011344" cy="881151"/>
            </a:xfrm>
          </p:grpSpPr>
          <p:sp>
            <p:nvSpPr>
              <p:cNvPr id="24" name="矩形 23"/>
              <p:cNvSpPr/>
              <p:nvPr/>
            </p:nvSpPr>
            <p:spPr>
              <a:xfrm flipH="1">
                <a:off x="428360" y="5466685"/>
                <a:ext cx="3011344" cy="5343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 defTabSz="609600">
                  <a:lnSpc>
                    <a:spcPct val="130000"/>
                  </a:lnSpc>
                  <a:defRPr/>
                </a:pP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Lorem ipsum dolor sit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amet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consectetuer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adipiscing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elit</a:t>
                </a:r>
                <a:endPara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flipH="1">
                <a:off x="1164591" y="5119847"/>
                <a:ext cx="1538883" cy="307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输入标题文字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662968" y="1072981"/>
              <a:ext cx="3011344" cy="881151"/>
              <a:chOff x="428360" y="5119847"/>
              <a:chExt cx="3011344" cy="881151"/>
            </a:xfrm>
          </p:grpSpPr>
          <p:sp>
            <p:nvSpPr>
              <p:cNvPr id="22" name="矩形 21"/>
              <p:cNvSpPr/>
              <p:nvPr/>
            </p:nvSpPr>
            <p:spPr>
              <a:xfrm flipH="1">
                <a:off x="428360" y="5466685"/>
                <a:ext cx="3011344" cy="5343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 defTabSz="609600">
                  <a:lnSpc>
                    <a:spcPct val="130000"/>
                  </a:lnSpc>
                  <a:defRPr/>
                </a:pP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Lorem ipsum dolor sit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amet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consectetuer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adipiscing</a:t>
                </a:r>
                <a:r>
                  <a:rPr lang="en-US" altLang="zh-CN" sz="1400" dirty="0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latin typeface="微软雅黑 Light" panose="020B0300000000000000" pitchFamily="34" charset="-122"/>
                    <a:ea typeface="微软雅黑" panose="020B0503020204020204" pitchFamily="34" charset="-122"/>
                  </a:rPr>
                  <a:t>elit</a:t>
                </a:r>
                <a:endParaRPr lang="en-US" altLang="zh-CN" sz="1400" dirty="0">
                  <a:latin typeface="微软雅黑 Light" panose="020B0300000000000000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 flipH="1">
                <a:off x="1164591" y="5119847"/>
                <a:ext cx="1538883" cy="307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输入标题文字</a:t>
                </a: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LIDE.ICON" val="#464974;#464967;#464984;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Theme">
  <a:themeElements>
    <a:clrScheme name="蓝金">
      <a:dk1>
        <a:srgbClr val="222831"/>
      </a:dk1>
      <a:lt1>
        <a:srgbClr val="FFFFFF"/>
      </a:lt1>
      <a:dk2>
        <a:srgbClr val="778495"/>
      </a:dk2>
      <a:lt2>
        <a:srgbClr val="F0F0F0"/>
      </a:lt2>
      <a:accent1>
        <a:srgbClr val="30475E"/>
      </a:accent1>
      <a:accent2>
        <a:srgbClr val="C1A57B"/>
      </a:accent2>
      <a:accent3>
        <a:srgbClr val="4CD8B0"/>
      </a:accent3>
      <a:accent4>
        <a:srgbClr val="9BF56C"/>
      </a:accent4>
      <a:accent5>
        <a:srgbClr val="F0F45E"/>
      </a:accent5>
      <a:accent6>
        <a:srgbClr val="C4C4C4"/>
      </a:accent6>
      <a:hlink>
        <a:srgbClr val="44546A"/>
      </a:hlink>
      <a:folHlink>
        <a:srgbClr val="3EBBF0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4774</Words>
  <Application>WPS 演示</Application>
  <PresentationFormat>宽屏</PresentationFormat>
  <Paragraphs>245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 Light</vt:lpstr>
      <vt:lpstr>微软雅黑</vt:lpstr>
      <vt:lpstr>Arial</vt:lpstr>
      <vt:lpstr>Arial Unicode MS</vt:lpstr>
      <vt:lpstr>Calibri</vt:lpstr>
      <vt:lpstr>Arial Black</vt:lpstr>
      <vt:lpstr>Office Theme</vt:lpstr>
      <vt:lpstr>PowerPoint 演示文稿</vt:lpstr>
      <vt:lpstr>PowerPoint 演示文稿</vt:lpstr>
      <vt:lpstr>PowerPoint 演示文稿</vt:lpstr>
      <vt:lpstr>产品介绍</vt:lpstr>
      <vt:lpstr>市场背景介绍</vt:lpstr>
      <vt:lpstr>产品优势分析</vt:lpstr>
      <vt:lpstr>PowerPoint 演示文稿</vt:lpstr>
      <vt:lpstr>主要赢利点介绍</vt:lpstr>
      <vt:lpstr>产品收益预期</vt:lpstr>
      <vt:lpstr>PowerPoint 演示文稿</vt:lpstr>
      <vt:lpstr>竞品介绍</vt:lpstr>
      <vt:lpstr>SWOT分析</vt:lpstr>
      <vt:lpstr>PowerPoint 演示文稿</vt:lpstr>
      <vt:lpstr>总结与建议</vt:lpstr>
      <vt:lpstr>总结与建议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死线蹦迪真君</cp:lastModifiedBy>
  <cp:revision>2</cp:revision>
  <dcterms:created xsi:type="dcterms:W3CDTF">2019-11-26T03:41:00Z</dcterms:created>
  <dcterms:modified xsi:type="dcterms:W3CDTF">2024-03-31T14:59:27Z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KSOTemplateUUID">
    <vt:lpwstr>v1.0_mb_jnFpsSTgFBhm7at6Z9ddPQ==</vt:lpwstr>
  </property>
  <property fmtid="{D5CDD505-2E9C-101B-9397-08002B2CF9AE}" pid="4" name="ICV">
    <vt:lpwstr>9C42964C232C437085F5CD4374D57233_11</vt:lpwstr>
  </property>
</Properties>
</file>