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3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26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042BD-5580-405C-8B03-5F2B7B217E8F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1F66B-B68D-460B-AFBA-97BD0B493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3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4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9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0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0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4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6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6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9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5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8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2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C9B7F-461D-784E-6D9C-D945E0BBE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7DC0A-2668-63BE-128E-0056CE52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BBEB4-5FA6-8504-E44D-07FE03DC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6B41D-338C-F2F7-0BD5-C35CBCB5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0ECE4-66C9-51EA-EAC4-8852BB6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9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B0E21-E745-DBA6-51AC-69A4969A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717B1-8D2A-3B42-7665-0DCE13C9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EBF54-EBE9-1695-9E7A-81B9E195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C00CA-5F65-FF8A-A093-E747A2F3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2E948-2E93-2062-A6E3-3B7093A7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52E55A-166E-5D01-404F-43306C8C6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8676A-128E-3419-CC00-EC07DBF6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6EF18-0B7D-61E2-F6FD-32A9F820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0EAE3-63A9-6153-02AF-80E09B4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5F300-6BFA-1F02-0EF6-9571E6F6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0A121-ACFC-F216-2AD0-D7D23207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5C84D-CCAF-BADD-A898-ECEC7B7D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C9CF2-FCB0-B44E-5352-E8D718C0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7227E-4655-9C24-5EE4-F3A7C208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66AF6-39B5-F31A-1FC4-341B0AD2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614BF-6686-FAC8-D3C9-00F91EE1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BA289-36DA-CF2D-768B-B6584103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6E424-12DE-1DB7-0F61-6343F06D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B78E2-6117-7623-E62E-723C6745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6785E-99AD-61BB-14CE-A0BD935E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9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0BDA7-357B-DE51-E0D1-D5A5CF88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6186E-1445-6827-6E0C-50DED742B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BC6406-53E3-9F85-675C-B814D414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24951-FE4B-4FBF-27AA-4E54685D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7AC85-CC1F-60DF-E7E0-A69D59D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D8425-8F3C-CD4B-D219-B0591617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1DA6F-3E6E-313F-6F21-D2F4EED1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B3A74-4B0B-FE4C-5739-2F7E86C3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1DFE8F-E547-3EF2-A45E-D8978DF6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A39CC-C99E-FEBE-9CC7-55B95FE0E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15A58C-8CA9-6DCB-F6C6-89A574A5C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29182-C9D8-1543-87A0-FE238B1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29EF1C-B9DE-6EA9-E584-81BBCA7A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DD8CD-EA6A-E0F4-3F60-CD24F20D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6BBE5-0318-0AA6-BB0A-2B7D2035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79A51F-E3E7-90F0-ED4B-90118258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CAADC8-B147-8D3A-A553-FA53475D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2D2D22-821A-75F9-036B-DB275691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7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9E940-DD73-912D-B3CD-881AAF3A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BB702B-1D04-7952-5DA3-2AE3DA30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52FCE-94EA-ABB8-9D79-98797C58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3B0E1-8B09-D301-8773-0C63945B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D109-B17D-1DFD-3A09-FB69626C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C0AFC0-D8FD-6EBB-A683-2EE9A1B3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E82E3-ADDC-56C1-7F6A-390B8B07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3FAA1-E27A-59F4-C2A1-32CAE51F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73111-7775-4E84-711D-10A65969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9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2D683-5EEA-DB64-D982-F81403E4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043640-0C31-ECDA-C2BE-C40AD359F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ECFC0-D258-18C2-5E1C-DE1ACD240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689DF-6731-4E43-403E-F10D7230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BA119-6B78-F678-8D44-F71A17C8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2B092-46BB-55C6-6837-62602713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7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08D086-717F-82F1-A243-02F3C3CF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EF0F5-2CF8-A221-7680-27B4C3D2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8DFA9-8DCB-9350-C8A3-277B4C4A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190D-3448-4392-BE05-2B0A74C2B7C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A77EC-7703-DFAD-CF2E-49C2E5D4F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760A7-4A09-03ED-C2F3-A10C3E444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6C11C75-C578-D767-1560-D4861B14F72B}"/>
              </a:ext>
            </a:extLst>
          </p:cNvPr>
          <p:cNvSpPr/>
          <p:nvPr/>
        </p:nvSpPr>
        <p:spPr>
          <a:xfrm>
            <a:off x="2993903" y="4294475"/>
            <a:ext cx="3826625" cy="521827"/>
          </a:xfrm>
          <a:prstGeom prst="rect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FA6006-8B2B-4A5E-0BBC-A1D428B8B69D}"/>
              </a:ext>
            </a:extLst>
          </p:cNvPr>
          <p:cNvSpPr/>
          <p:nvPr/>
        </p:nvSpPr>
        <p:spPr>
          <a:xfrm>
            <a:off x="1946124" y="4491215"/>
            <a:ext cx="187993" cy="191886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C45BB1-51CD-3A12-A357-B248DF18F118}"/>
              </a:ext>
            </a:extLst>
          </p:cNvPr>
          <p:cNvSpPr txBox="1"/>
          <p:nvPr/>
        </p:nvSpPr>
        <p:spPr>
          <a:xfrm>
            <a:off x="2461648" y="1468316"/>
            <a:ext cx="6261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5EB6E3"/>
                </a:solidFill>
                <a:cs typeface="+mn-ea"/>
                <a:sym typeface="+mn-lt"/>
              </a:rPr>
              <a:t>健康管家</a:t>
            </a:r>
            <a:r>
              <a:rPr lang="en-US" altLang="zh-CN" sz="6000" dirty="0">
                <a:solidFill>
                  <a:srgbClr val="5EB6E3"/>
                </a:solidFill>
                <a:cs typeface="+mn-ea"/>
                <a:sym typeface="+mn-lt"/>
              </a:rPr>
              <a:t>APP</a:t>
            </a:r>
            <a:endParaRPr lang="zh-CN" altLang="en-US" sz="6000" dirty="0">
              <a:solidFill>
                <a:srgbClr val="5EB6E3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4EDBFAC-0BF4-D182-8B6B-F705ADF54247}"/>
              </a:ext>
            </a:extLst>
          </p:cNvPr>
          <p:cNvSpPr/>
          <p:nvPr/>
        </p:nvSpPr>
        <p:spPr>
          <a:xfrm>
            <a:off x="2993903" y="3461907"/>
            <a:ext cx="3828238" cy="521827"/>
          </a:xfrm>
          <a:prstGeom prst="rect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3313113" y="2603641"/>
            <a:ext cx="31000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2024-spring-computer-2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C60B63-7600-FE9E-AF11-2AE864937868}"/>
              </a:ext>
            </a:extLst>
          </p:cNvPr>
          <p:cNvSpPr txBox="1"/>
          <p:nvPr/>
        </p:nvSpPr>
        <p:spPr>
          <a:xfrm>
            <a:off x="3257993" y="3471378"/>
            <a:ext cx="356253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成员：王中立、杨奇龙、黄智恒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102BB5-644B-E9A3-114D-A83587620B88}"/>
              </a:ext>
            </a:extLst>
          </p:cNvPr>
          <p:cNvSpPr txBox="1"/>
          <p:nvPr/>
        </p:nvSpPr>
        <p:spPr>
          <a:xfrm>
            <a:off x="3880420" y="4294475"/>
            <a:ext cx="2387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界面演示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A1E5EB-353E-92C6-17EA-EAF6005980EC}"/>
              </a:ext>
            </a:extLst>
          </p:cNvPr>
          <p:cNvSpPr/>
          <p:nvPr/>
        </p:nvSpPr>
        <p:spPr>
          <a:xfrm>
            <a:off x="1942585" y="2851055"/>
            <a:ext cx="191887" cy="191887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839835D-D150-E36A-5E1D-0E145F8D41A8}"/>
              </a:ext>
            </a:extLst>
          </p:cNvPr>
          <p:cNvSpPr/>
          <p:nvPr/>
        </p:nvSpPr>
        <p:spPr>
          <a:xfrm>
            <a:off x="1942584" y="3626876"/>
            <a:ext cx="191887" cy="191887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D06E6CE-FAE6-08EF-640A-27E3278F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134" y="-16233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8902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724866" y="2081981"/>
            <a:ext cx="662659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的“我的信息”界面，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在此可以修改应用相关设置。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r="1680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3839651" y="1312610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我的信息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5A6461-AEC0-E276-F55F-6AEFF0D27AB5}"/>
              </a:ext>
            </a:extLst>
          </p:cNvPr>
          <p:cNvSpPr/>
          <p:nvPr/>
        </p:nvSpPr>
        <p:spPr>
          <a:xfrm rot="1897237">
            <a:off x="7113888" y="2681769"/>
            <a:ext cx="1213082" cy="436936"/>
          </a:xfrm>
          <a:prstGeom prst="rightArrow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322336" y="2137308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的“健康信息”界面，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用户可设置头像、姓名、性别、出生年月、身高体重等个人信息。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 r="1421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3839651" y="1312610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健康信息</a:t>
            </a:r>
          </a:p>
        </p:txBody>
      </p:sp>
    </p:spTree>
    <p:extLst>
      <p:ext uri="{BB962C8B-B14F-4D97-AF65-F5344CB8AC3E}">
        <p14:creationId xmlns:p14="http://schemas.microsoft.com/office/powerpoint/2010/main" val="290594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6C11C75-C578-D767-1560-D4861B14F72B}"/>
              </a:ext>
            </a:extLst>
          </p:cNvPr>
          <p:cNvSpPr/>
          <p:nvPr/>
        </p:nvSpPr>
        <p:spPr>
          <a:xfrm>
            <a:off x="2993903" y="4294475"/>
            <a:ext cx="3826625" cy="521827"/>
          </a:xfrm>
          <a:prstGeom prst="rect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FA6006-8B2B-4A5E-0BBC-A1D428B8B69D}"/>
              </a:ext>
            </a:extLst>
          </p:cNvPr>
          <p:cNvSpPr/>
          <p:nvPr/>
        </p:nvSpPr>
        <p:spPr>
          <a:xfrm>
            <a:off x="1946124" y="4491215"/>
            <a:ext cx="187993" cy="191886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C45BB1-51CD-3A12-A357-B248DF18F118}"/>
              </a:ext>
            </a:extLst>
          </p:cNvPr>
          <p:cNvSpPr txBox="1"/>
          <p:nvPr/>
        </p:nvSpPr>
        <p:spPr>
          <a:xfrm>
            <a:off x="2461648" y="1468316"/>
            <a:ext cx="6261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EB6E3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4EDBFAC-0BF4-D182-8B6B-F705ADF54247}"/>
              </a:ext>
            </a:extLst>
          </p:cNvPr>
          <p:cNvSpPr/>
          <p:nvPr/>
        </p:nvSpPr>
        <p:spPr>
          <a:xfrm>
            <a:off x="2993903" y="3461907"/>
            <a:ext cx="3828238" cy="521827"/>
          </a:xfrm>
          <a:prstGeom prst="rect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3313113" y="2603641"/>
            <a:ext cx="31000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2024-spring-computer-2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C60B63-7600-FE9E-AF11-2AE864937868}"/>
              </a:ext>
            </a:extLst>
          </p:cNvPr>
          <p:cNvSpPr txBox="1"/>
          <p:nvPr/>
        </p:nvSpPr>
        <p:spPr>
          <a:xfrm>
            <a:off x="3257993" y="3471378"/>
            <a:ext cx="356253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成员：王中立、杨奇龙、黄智恒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102BB5-644B-E9A3-114D-A83587620B88}"/>
              </a:ext>
            </a:extLst>
          </p:cNvPr>
          <p:cNvSpPr txBox="1"/>
          <p:nvPr/>
        </p:nvSpPr>
        <p:spPr>
          <a:xfrm>
            <a:off x="3313113" y="4259795"/>
            <a:ext cx="238750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界面视频演示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A1E5EB-353E-92C6-17EA-EAF6005980EC}"/>
              </a:ext>
            </a:extLst>
          </p:cNvPr>
          <p:cNvSpPr/>
          <p:nvPr/>
        </p:nvSpPr>
        <p:spPr>
          <a:xfrm>
            <a:off x="1942585" y="2851055"/>
            <a:ext cx="191887" cy="191887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839835D-D150-E36A-5E1D-0E145F8D41A8}"/>
              </a:ext>
            </a:extLst>
          </p:cNvPr>
          <p:cNvSpPr/>
          <p:nvPr/>
        </p:nvSpPr>
        <p:spPr>
          <a:xfrm>
            <a:off x="1942584" y="3626876"/>
            <a:ext cx="191887" cy="191887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D06E6CE-FAE6-08EF-640A-27E3278F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134" y="-16233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7B85125B-FF29-B98E-65AA-9EAEAA6EC48A}"/>
              </a:ext>
            </a:extLst>
          </p:cNvPr>
          <p:cNvSpPr/>
          <p:nvPr/>
        </p:nvSpPr>
        <p:spPr>
          <a:xfrm>
            <a:off x="5614875" y="4431765"/>
            <a:ext cx="666037" cy="191886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8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285596" y="2057577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的登录界面以“简洁”的蓝白色为主调，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力求带给使用者舒适的第一印象。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3487271" y="1226720"/>
            <a:ext cx="222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登录界面</a:t>
            </a:r>
          </a:p>
        </p:txBody>
      </p:sp>
    </p:spTree>
    <p:extLst>
      <p:ext uri="{BB962C8B-B14F-4D97-AF65-F5344CB8AC3E}">
        <p14:creationId xmlns:p14="http://schemas.microsoft.com/office/powerpoint/2010/main" val="8978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285596" y="2057577"/>
            <a:ext cx="66265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的主页界面，顶部显示用户名、消息通知等，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中间会有用户的数据概览：体重、运动、睡眠。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底部会有相关文章推荐栏目。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r="86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123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主页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3AE0D6D-232C-502D-C845-997AA56BE9D3}"/>
              </a:ext>
            </a:extLst>
          </p:cNvPr>
          <p:cNvSpPr/>
          <p:nvPr/>
        </p:nvSpPr>
        <p:spPr>
          <a:xfrm rot="1897237">
            <a:off x="7550066" y="1163349"/>
            <a:ext cx="1213082" cy="436936"/>
          </a:xfrm>
          <a:prstGeom prst="rightArrow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285596" y="2057577"/>
            <a:ext cx="66265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的“体重数据”界面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会显示用户的体重变化，目标体重、当前体重等，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根据用户信息计算并显示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BMI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指数，顶部有“返回”键。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r="482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体重数据</a:t>
            </a:r>
          </a:p>
        </p:txBody>
      </p:sp>
    </p:spTree>
    <p:extLst>
      <p:ext uri="{BB962C8B-B14F-4D97-AF65-F5344CB8AC3E}">
        <p14:creationId xmlns:p14="http://schemas.microsoft.com/office/powerpoint/2010/main" val="23290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950737" y="2055100"/>
            <a:ext cx="66265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的“饮食”界面，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会显示用户每日摄入的总热量、碳水化合物等，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内容包括今日饮食记录、食谱推荐。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r="825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饮食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A3A435F-EC50-A829-507F-F29D3EC50F8D}"/>
              </a:ext>
            </a:extLst>
          </p:cNvPr>
          <p:cNvSpPr/>
          <p:nvPr/>
        </p:nvSpPr>
        <p:spPr>
          <a:xfrm rot="1897237">
            <a:off x="7398964" y="1957632"/>
            <a:ext cx="1213082" cy="436936"/>
          </a:xfrm>
          <a:prstGeom prst="rightArrow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986179" y="2047954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的“早餐详情”界面，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可以记录用户今天的早餐食用情况。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1418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3698975" y="1295961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早餐详情</a:t>
            </a:r>
          </a:p>
        </p:txBody>
      </p:sp>
    </p:spTree>
    <p:extLst>
      <p:ext uri="{BB962C8B-B14F-4D97-AF65-F5344CB8AC3E}">
        <p14:creationId xmlns:p14="http://schemas.microsoft.com/office/powerpoint/2010/main" val="151604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070443" y="2035186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的“社区”界面，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会显示历史记录、我的关注、我的私信、新建帖、好友发帖等。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r="1257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社区</a:t>
            </a:r>
          </a:p>
        </p:txBody>
      </p:sp>
    </p:spTree>
    <p:extLst>
      <p:ext uri="{BB962C8B-B14F-4D97-AF65-F5344CB8AC3E}">
        <p14:creationId xmlns:p14="http://schemas.microsoft.com/office/powerpoint/2010/main" val="377181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724866" y="2081981"/>
            <a:ext cx="66265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的“运动”界面，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会显示用户的身高体重、今日运动完成情况等，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用户可以设置今日计划或者导入推荐的运动计划。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" r="1424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运动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B946C96-A4B6-DB69-E53E-0262C284B273}"/>
              </a:ext>
            </a:extLst>
          </p:cNvPr>
          <p:cNvSpPr/>
          <p:nvPr/>
        </p:nvSpPr>
        <p:spPr>
          <a:xfrm rot="1897237">
            <a:off x="7631609" y="2624655"/>
            <a:ext cx="1213082" cy="436936"/>
          </a:xfrm>
          <a:prstGeom prst="rightArrow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724866" y="2081981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的“今日计划”界面，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会显示用户今日的运动计划，包括运动项目和完成进度等。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r="482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今日计划</a:t>
            </a:r>
          </a:p>
        </p:txBody>
      </p:sp>
    </p:spTree>
    <p:extLst>
      <p:ext uri="{BB962C8B-B14F-4D97-AF65-F5344CB8AC3E}">
        <p14:creationId xmlns:p14="http://schemas.microsoft.com/office/powerpoint/2010/main" val="33996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323</Words>
  <Application>Microsoft Office PowerPoint</Application>
  <PresentationFormat>宽屏</PresentationFormat>
  <Paragraphs>78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华文彩云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 h</dc:creator>
  <cp:lastModifiedBy>中立 王</cp:lastModifiedBy>
  <cp:revision>2</cp:revision>
  <dcterms:created xsi:type="dcterms:W3CDTF">2024-04-28T13:29:10Z</dcterms:created>
  <dcterms:modified xsi:type="dcterms:W3CDTF">2024-04-28T16:13:18Z</dcterms:modified>
</cp:coreProperties>
</file>