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80" r:id="rId4"/>
    <p:sldId id="281" r:id="rId5"/>
    <p:sldId id="282" r:id="rId6"/>
    <p:sldId id="283" r:id="rId7"/>
    <p:sldId id="286" r:id="rId8"/>
    <p:sldId id="287" r:id="rId9"/>
    <p:sldId id="288" r:id="rId10"/>
    <p:sldId id="289" r:id="rId11"/>
    <p:sldId id="316" r:id="rId12"/>
    <p:sldId id="290" r:id="rId14"/>
    <p:sldId id="284" r:id="rId15"/>
    <p:sldId id="297" r:id="rId16"/>
  </p:sldIdLst>
  <p:sldSz cx="12192000" cy="6858000" type="screen16x9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DD5"/>
    <a:srgbClr val="488BCE"/>
    <a:srgbClr val="3B3838"/>
    <a:srgbClr val="767171"/>
    <a:srgbClr val="2B37BE"/>
    <a:srgbClr val="3045C1"/>
    <a:srgbClr val="49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120" y="-53"/>
      </p:cViewPr>
      <p:guideLst>
        <p:guide orient="horz" pos="2157"/>
        <p:guide pos="3840"/>
        <p:guide pos="4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46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1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1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81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82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image" Target="../media/image1.jpeg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5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6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89A71-A3E6-4B5B-8F51-E283E7017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954226-8A8C-4F0E-A279-3CD62734CD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8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89A71-A3E6-4B5B-8F51-E283E7017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954226-8A8C-4F0E-A279-3CD62734CD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7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7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89A71-A3E6-4B5B-8F51-E283E7017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7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954226-8A8C-4F0E-A279-3CD62734CD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6" name="矩形 9"/>
          <p:cNvSpPr/>
          <p:nvPr>
            <p:custDataLst>
              <p:tags r:id="rId2"/>
            </p:custDataLst>
          </p:nvPr>
        </p:nvSpPr>
        <p:spPr>
          <a:xfrm>
            <a:off x="16933" y="6118396"/>
            <a:ext cx="12192000" cy="320162"/>
          </a:xfrm>
          <a:prstGeom prst="rect">
            <a:avLst/>
          </a:prstGeom>
          <a:solidFill>
            <a:schemeClr val="accent3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cxnSp>
        <p:nvCxnSpPr>
          <p:cNvPr id="3145746" name="直线连接符 18"/>
          <p:cNvCxnSpPr/>
          <p:nvPr>
            <p:custDataLst>
              <p:tags r:id="rId3"/>
            </p:custDataLst>
          </p:nvPr>
        </p:nvCxnSpPr>
        <p:spPr>
          <a:xfrm>
            <a:off x="1310722" y="3218490"/>
            <a:ext cx="810769" cy="0"/>
          </a:xfrm>
          <a:prstGeom prst="line">
            <a:avLst/>
          </a:prstGeom>
          <a:ln>
            <a:solidFill>
              <a:schemeClr val="accent3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8" name="直线连接符 20"/>
          <p:cNvCxnSpPr/>
          <p:nvPr>
            <p:custDataLst>
              <p:tags r:id="rId4"/>
            </p:custDataLst>
          </p:nvPr>
        </p:nvCxnSpPr>
        <p:spPr>
          <a:xfrm>
            <a:off x="10104376" y="3218490"/>
            <a:ext cx="810769" cy="0"/>
          </a:xfrm>
          <a:prstGeom prst="line">
            <a:avLst/>
          </a:prstGeom>
          <a:ln>
            <a:solidFill>
              <a:schemeClr val="accent3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048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50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52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054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473780" y="2729756"/>
            <a:ext cx="7244441" cy="998125"/>
          </a:xfrm>
        </p:spPr>
        <p:txBody>
          <a:bodyPr wrap="square" anchor="ctr" anchorCtr="0">
            <a:normAutofit/>
          </a:bodyPr>
          <a:lstStyle>
            <a:lvl1pPr algn="ctr">
              <a:lnSpc>
                <a:spcPct val="90000"/>
              </a:lnSpc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056" name="副标题 2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2473780" y="5499847"/>
            <a:ext cx="7244441" cy="44105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2097194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206" t="269" r="208" b="269"/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1049058" name="矩形 6"/>
          <p:cNvSpPr/>
          <p:nvPr>
            <p:custDataLst>
              <p:tags r:id="rId12"/>
            </p:custDataLst>
          </p:nvPr>
        </p:nvSpPr>
        <p:spPr>
          <a:xfrm>
            <a:off x="-16932" y="-1"/>
            <a:ext cx="12225865" cy="6870701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0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062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06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66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68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50" name="直线连接符 6"/>
          <p:cNvCxnSpPr/>
          <p:nvPr>
            <p:custDataLst>
              <p:tags r:id="rId2"/>
            </p:custDataLst>
          </p:nvPr>
        </p:nvCxnSpPr>
        <p:spPr>
          <a:xfrm>
            <a:off x="5743574" y="3457576"/>
            <a:ext cx="5029088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070" name="矩形 8"/>
          <p:cNvSpPr/>
          <p:nvPr>
            <p:custDataLst>
              <p:tags r:id="rId3"/>
            </p:custDataLst>
          </p:nvPr>
        </p:nvSpPr>
        <p:spPr>
          <a:xfrm>
            <a:off x="1089250" y="0"/>
            <a:ext cx="4198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049072" name="矩形 9"/>
          <p:cNvSpPr/>
          <p:nvPr>
            <p:custDataLst>
              <p:tags r:id="rId4"/>
            </p:custDataLst>
          </p:nvPr>
        </p:nvSpPr>
        <p:spPr>
          <a:xfrm>
            <a:off x="2225449" y="2379437"/>
            <a:ext cx="1854654" cy="18546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049074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743574" y="2339096"/>
            <a:ext cx="5029088" cy="102098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076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5743574" y="3574946"/>
            <a:ext cx="5029088" cy="45916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078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80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82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4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086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088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090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92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094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6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098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100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102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104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106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0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10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911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16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18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0" name="矩形 4"/>
          <p:cNvSpPr/>
          <p:nvPr>
            <p:custDataLst>
              <p:tags r:id="rId2"/>
            </p:custDataLst>
          </p:nvPr>
        </p:nvSpPr>
        <p:spPr>
          <a:xfrm>
            <a:off x="0" y="6812281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04912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24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26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8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130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49132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134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913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138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89A71-A3E6-4B5B-8F51-E283E7017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954226-8A8C-4F0E-A279-3CD62734CD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0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142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14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46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48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0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52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54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156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8" name="矩形 11"/>
          <p:cNvSpPr/>
          <p:nvPr>
            <p:custDataLst>
              <p:tags r:id="rId2"/>
            </p:custDataLst>
          </p:nvPr>
        </p:nvSpPr>
        <p:spPr>
          <a:xfrm>
            <a:off x="5154704" y="1412967"/>
            <a:ext cx="1854654" cy="18546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049160" name="矩形 12"/>
          <p:cNvSpPr/>
          <p:nvPr>
            <p:custDataLst>
              <p:tags r:id="rId3"/>
            </p:custDataLst>
          </p:nvPr>
        </p:nvSpPr>
        <p:spPr>
          <a:xfrm>
            <a:off x="-37465" y="6025515"/>
            <a:ext cx="12245975" cy="837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16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495187" y="3584102"/>
            <a:ext cx="7201626" cy="1281811"/>
          </a:xfrm>
        </p:spPr>
        <p:txBody>
          <a:bodyPr>
            <a:normAutofit/>
          </a:bodyPr>
          <a:lstStyle>
            <a:lvl1pPr algn="ctr"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164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66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68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170" name="内容占位符 6"/>
          <p:cNvSpPr>
            <a:spLocks noGrp="1"/>
          </p:cNvSpPr>
          <p:nvPr>
            <p:ph sz="quarter" idx="13" hasCustomPrompt="1"/>
            <p:custDataLst>
              <p:tags r:id="rId8"/>
            </p:custDataLst>
          </p:nvPr>
        </p:nvSpPr>
        <p:spPr>
          <a:xfrm>
            <a:off x="5154613" y="1828800"/>
            <a:ext cx="1854200" cy="11271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1" i="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2" name="矩形 5"/>
          <p:cNvSpPr/>
          <p:nvPr userDrawn="1">
            <p:custDataLst>
              <p:tags r:id="rId2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5" name="组合 6"/>
          <p:cNvGrpSpPr/>
          <p:nvPr userDrawn="1">
            <p:custDataLst>
              <p:tags r:id="rId3"/>
            </p:custDataLst>
          </p:nvPr>
        </p:nvGrpSpPr>
        <p:grpSpPr>
          <a:xfrm>
            <a:off x="10924705" y="5686200"/>
            <a:ext cx="535663" cy="867080"/>
            <a:chOff x="8382000" y="1972236"/>
            <a:chExt cx="865094" cy="1400332"/>
          </a:xfrm>
        </p:grpSpPr>
        <p:sp>
          <p:nvSpPr>
            <p:cNvPr id="1049174" name="矩形 7"/>
            <p:cNvSpPr/>
            <p:nvPr userDrawn="1">
              <p:custDataLst>
                <p:tags r:id="rId4"/>
              </p:custDataLst>
            </p:nvPr>
          </p:nvSpPr>
          <p:spPr>
            <a:xfrm>
              <a:off x="8610600" y="2260944"/>
              <a:ext cx="636494" cy="1111624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176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8382000" y="1972236"/>
              <a:ext cx="636494" cy="1111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49178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180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82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184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6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9" name="组合 8"/>
          <p:cNvGrpSpPr/>
          <p:nvPr userDrawn="1">
            <p:custDataLst>
              <p:tags r:id="rId3"/>
            </p:custDataLst>
          </p:nvPr>
        </p:nvGrpSpPr>
        <p:grpSpPr>
          <a:xfrm>
            <a:off x="10924705" y="5686200"/>
            <a:ext cx="535663" cy="867080"/>
            <a:chOff x="8382000" y="1972236"/>
            <a:chExt cx="865094" cy="1400332"/>
          </a:xfrm>
        </p:grpSpPr>
        <p:sp>
          <p:nvSpPr>
            <p:cNvPr id="1049188" name="矩形 9"/>
            <p:cNvSpPr/>
            <p:nvPr userDrawn="1">
              <p:custDataLst>
                <p:tags r:id="rId4"/>
              </p:custDataLst>
            </p:nvPr>
          </p:nvSpPr>
          <p:spPr>
            <a:xfrm>
              <a:off x="8610600" y="2260944"/>
              <a:ext cx="636494" cy="1111624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190" name="矩形 10"/>
            <p:cNvSpPr/>
            <p:nvPr userDrawn="1">
              <p:custDataLst>
                <p:tags r:id="rId5"/>
              </p:custDataLst>
            </p:nvPr>
          </p:nvSpPr>
          <p:spPr>
            <a:xfrm>
              <a:off x="8382000" y="1972236"/>
              <a:ext cx="636494" cy="1111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49192" name="矩形 11"/>
          <p:cNvSpPr/>
          <p:nvPr userDrawn="1">
            <p:custDataLst>
              <p:tags r:id="rId6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194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196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198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00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202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4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1049206" name="矩形 9"/>
          <p:cNvSpPr/>
          <p:nvPr userDrawn="1">
            <p:custDataLst>
              <p:tags r:id="rId3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3" name="组合 10"/>
          <p:cNvGrpSpPr/>
          <p:nvPr userDrawn="1">
            <p:custDataLst>
              <p:tags r:id="rId4"/>
            </p:custDataLst>
          </p:nvPr>
        </p:nvGrpSpPr>
        <p:grpSpPr>
          <a:xfrm>
            <a:off x="3968306" y="5686200"/>
            <a:ext cx="535663" cy="867080"/>
            <a:chOff x="8382000" y="1972236"/>
            <a:chExt cx="865094" cy="1400332"/>
          </a:xfrm>
        </p:grpSpPr>
        <p:sp>
          <p:nvSpPr>
            <p:cNvPr id="1049208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8610600" y="2260944"/>
              <a:ext cx="636494" cy="1111624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210" name="矩形 12"/>
            <p:cNvSpPr/>
            <p:nvPr userDrawn="1">
              <p:custDataLst>
                <p:tags r:id="rId6"/>
              </p:custDataLst>
            </p:nvPr>
          </p:nvSpPr>
          <p:spPr>
            <a:xfrm>
              <a:off x="8382000" y="1972236"/>
              <a:ext cx="636494" cy="1111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4921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049214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16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218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220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222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4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49226" name="矩形 11"/>
          <p:cNvSpPr/>
          <p:nvPr userDrawn="1">
            <p:custDataLst>
              <p:tags r:id="rId3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228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 fontScale="94444"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230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32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234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236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238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0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59" name="组合 11"/>
          <p:cNvGrpSpPr/>
          <p:nvPr userDrawn="1">
            <p:custDataLst>
              <p:tags r:id="rId3"/>
            </p:custDataLst>
          </p:nvPr>
        </p:nvGrpSpPr>
        <p:grpSpPr>
          <a:xfrm>
            <a:off x="10924705" y="5686200"/>
            <a:ext cx="535663" cy="867080"/>
            <a:chOff x="8382000" y="1972236"/>
            <a:chExt cx="865094" cy="1400332"/>
          </a:xfrm>
        </p:grpSpPr>
        <p:sp>
          <p:nvSpPr>
            <p:cNvPr id="1049242" name="矩形 10"/>
            <p:cNvSpPr/>
            <p:nvPr userDrawn="1">
              <p:custDataLst>
                <p:tags r:id="rId4"/>
              </p:custDataLst>
            </p:nvPr>
          </p:nvSpPr>
          <p:spPr>
            <a:xfrm>
              <a:off x="8610600" y="2260944"/>
              <a:ext cx="636494" cy="1111624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244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8382000" y="1972236"/>
              <a:ext cx="636494" cy="1111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49246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 fontScale="93750"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248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50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252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254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256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8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49260" name="矩形 11"/>
          <p:cNvSpPr/>
          <p:nvPr userDrawn="1">
            <p:custDataLst>
              <p:tags r:id="rId3"/>
            </p:custDataLst>
          </p:nvPr>
        </p:nvSpPr>
        <p:spPr>
          <a:xfrm>
            <a:off x="117935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26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 fontScale="90000"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264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66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268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270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272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274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9276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8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49280" name="矩形 7"/>
          <p:cNvSpPr/>
          <p:nvPr userDrawn="1">
            <p:custDataLst>
              <p:tags r:id="rId3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28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284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286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288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9290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89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89A71-A3E6-4B5B-8F51-E283E7017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954226-8A8C-4F0E-A279-3CD62734CD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94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95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9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89A71-A3E6-4B5B-8F51-E283E7017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9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9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954226-8A8C-4F0E-A279-3CD62734CD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00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801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80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803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80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89A71-A3E6-4B5B-8F51-E283E7017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0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0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954226-8A8C-4F0E-A279-3CD62734CD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89A71-A3E6-4B5B-8F51-E283E7017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954226-8A8C-4F0E-A279-3CD62734CD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89A71-A3E6-4B5B-8F51-E283E7017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0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954226-8A8C-4F0E-A279-3CD62734CD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11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812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81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89A71-A3E6-4B5B-8F51-E283E7017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1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1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954226-8A8C-4F0E-A279-3CD62734CD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78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7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8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389A71-A3E6-4B5B-8F51-E283E7017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8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8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6954226-8A8C-4F0E-A279-3CD62734CD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2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89A71-A3E6-4B5B-8F51-E283E7017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4226-8A8C-4F0E-A279-3CD62734CD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4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9036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038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40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9042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044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矩形 5"/>
          <p:cNvSpPr/>
          <p:nvPr/>
        </p:nvSpPr>
        <p:spPr>
          <a:xfrm>
            <a:off x="1238250" y="1123950"/>
            <a:ext cx="2905125" cy="4524375"/>
          </a:xfrm>
          <a:prstGeom prst="rect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1048658" name="矩形 7"/>
          <p:cNvSpPr/>
          <p:nvPr/>
        </p:nvSpPr>
        <p:spPr>
          <a:xfrm>
            <a:off x="3686175" y="1860441"/>
            <a:ext cx="914400" cy="2171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1048659" name="文本框 6"/>
          <p:cNvSpPr txBox="1"/>
          <p:nvPr/>
        </p:nvSpPr>
        <p:spPr>
          <a:xfrm>
            <a:off x="1419224" y="2030686"/>
            <a:ext cx="3800475" cy="1412239"/>
          </a:xfrm>
          <a:prstGeom prst="rect">
            <a:avLst/>
          </a:prstGeom>
        </p:spPr>
        <p:txBody>
          <a:bodyPr wrap="square" rtlCol="0">
            <a:spAutoFit/>
          </a:bodyPr>
          <a:p>
            <a:pPr>
              <a:lnSpc>
                <a:spcPts val="5200"/>
              </a:lnSpc>
            </a:pPr>
            <a:r>
              <a:rPr lang="zh-CN" altLang="en-US" sz="44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诗词歌赋</a:t>
            </a:r>
            <a:r>
              <a:rPr lang="en-US" altLang="zh-CN" sz="44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APP</a:t>
            </a:r>
            <a:endParaRPr lang="en-US" altLang="zh-CN" sz="4400" spc="130" dirty="0">
              <a:solidFill>
                <a:schemeClr val="bg2">
                  <a:lumMod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pPr>
              <a:lnSpc>
                <a:spcPts val="5200"/>
              </a:lnSpc>
            </a:pPr>
            <a:r>
              <a:rPr lang="zh-CN" altLang="en-US" sz="44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第三阶段</a:t>
            </a:r>
            <a:r>
              <a:rPr lang="en-US" altLang="en-US" sz="44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汇报</a:t>
            </a:r>
            <a:endParaRPr lang="en-US" altLang="zh-CN" sz="4400" spc="130" dirty="0">
              <a:solidFill>
                <a:schemeClr val="bg2">
                  <a:lumMod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048660" name="矩形: 圆角 9"/>
          <p:cNvSpPr/>
          <p:nvPr/>
        </p:nvSpPr>
        <p:spPr>
          <a:xfrm>
            <a:off x="1507489" y="4078486"/>
            <a:ext cx="2216786" cy="5078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98FCF"/>
              </a:gs>
              <a:gs pos="100000">
                <a:srgbClr val="2B37BE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61" name="文本框 10"/>
          <p:cNvSpPr txBox="1"/>
          <p:nvPr/>
        </p:nvSpPr>
        <p:spPr>
          <a:xfrm>
            <a:off x="1522731" y="4165104"/>
            <a:ext cx="230187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汇报人：袁嘉妍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思源黑体 CN Medium" panose="020B0600000000000000" pitchFamily="34" charset="-122"/>
              <a:cs typeface="Segoe UI" panose="020B0502040204020203" pitchFamily="34" charset="0"/>
            </a:endParaRPr>
          </a:p>
        </p:txBody>
      </p:sp>
      <p:sp>
        <p:nvSpPr>
          <p:cNvPr id="1048662" name="矩形 11"/>
          <p:cNvSpPr/>
          <p:nvPr/>
        </p:nvSpPr>
        <p:spPr>
          <a:xfrm rot="17894215">
            <a:off x="7073906" y="215310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63" name="矩形 12"/>
          <p:cNvSpPr/>
          <p:nvPr/>
        </p:nvSpPr>
        <p:spPr>
          <a:xfrm rot="17894215">
            <a:off x="8331846" y="3075831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45732" name="直接连接符 15"/>
          <p:cNvCxnSpPr/>
          <p:nvPr/>
        </p:nvCxnSpPr>
        <p:spPr>
          <a:xfrm>
            <a:off x="1535431" y="4800600"/>
            <a:ext cx="5842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直接连接符 16"/>
          <p:cNvCxnSpPr/>
          <p:nvPr/>
        </p:nvCxnSpPr>
        <p:spPr>
          <a:xfrm>
            <a:off x="1535431" y="4927600"/>
            <a:ext cx="2921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1"/>
          <p:cNvSpPr/>
          <p:nvPr/>
        </p:nvSpPr>
        <p:spPr>
          <a:xfrm rot="19442724">
            <a:off x="2100002" y="705713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33" name="矩形 2"/>
          <p:cNvSpPr/>
          <p:nvPr/>
        </p:nvSpPr>
        <p:spPr>
          <a:xfrm rot="19442724">
            <a:off x="2083334" y="1394491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34" name="文本框 3"/>
          <p:cNvSpPr txBox="1"/>
          <p:nvPr/>
        </p:nvSpPr>
        <p:spPr>
          <a:xfrm>
            <a:off x="2266950" y="2116502"/>
            <a:ext cx="3261685" cy="284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sz="18500" b="0" dirty="0"/>
              <a:t>03</a:t>
            </a:r>
            <a:endParaRPr lang="zh-CN" altLang="en-US" sz="18500" b="0" dirty="0"/>
          </a:p>
        </p:txBody>
      </p:sp>
      <p:sp>
        <p:nvSpPr>
          <p:cNvPr id="1048635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5040674" y="2585861"/>
            <a:ext cx="5190260" cy="106934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THREE</a:t>
            </a:r>
            <a:endParaRPr lang="en-US" sz="6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8636" name="文本框 5"/>
          <p:cNvSpPr txBox="1"/>
          <p:nvPr/>
        </p:nvSpPr>
        <p:spPr>
          <a:xfrm>
            <a:off x="5040674" y="3748411"/>
            <a:ext cx="6580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测试</a:t>
            </a:r>
            <a:endParaRPr lang="zh-CN" altLang="en-US" sz="4800" spc="130" dirty="0">
              <a:solidFill>
                <a:schemeClr val="bg2">
                  <a:lumMod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矩形 10"/>
          <p:cNvSpPr/>
          <p:nvPr/>
        </p:nvSpPr>
        <p:spPr>
          <a:xfrm>
            <a:off x="766445" y="3081020"/>
            <a:ext cx="10658475" cy="3669030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92" name="矩形 13"/>
          <p:cNvSpPr/>
          <p:nvPr/>
        </p:nvSpPr>
        <p:spPr>
          <a:xfrm>
            <a:off x="766445" y="-635"/>
            <a:ext cx="10659110" cy="3073400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93" name="文本框 99"/>
          <p:cNvSpPr txBox="1"/>
          <p:nvPr/>
        </p:nvSpPr>
        <p:spPr>
          <a:xfrm>
            <a:off x="765175" y="0"/>
            <a:ext cx="8970645" cy="308165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zh-CN" altLang="en-US" b="0"/>
              <a:t>    @Test</a:t>
            </a:r>
            <a:endParaRPr lang="zh-CN" altLang="en-US" b="0"/>
          </a:p>
          <a:p>
            <a:pPr indent="0"/>
            <a:r>
              <a:rPr lang="zh-CN" altLang="en-US" b="0"/>
              <a:t>    public void testSearchViewAndClick() throws InterruptedException {</a:t>
            </a:r>
            <a:endParaRPr lang="zh-CN" altLang="en-US" b="0"/>
          </a:p>
          <a:p>
            <a:pPr indent="0"/>
            <a:r>
              <a:rPr lang="zh-CN" altLang="en-US" b="0"/>
              <a:t>        onView(withId(R.id.action_search)).perform(click());</a:t>
            </a:r>
            <a:endParaRPr lang="zh-CN" altLang="en-US" b="0"/>
          </a:p>
          <a:p>
            <a:pPr indent="0"/>
            <a:r>
              <a:rPr lang="zh-CN" altLang="en-US" b="0"/>
              <a:t>        Thread.sleep(500);</a:t>
            </a:r>
            <a:endParaRPr lang="zh-CN" altLang="en-US" b="0"/>
          </a:p>
          <a:p>
            <a:pPr indent="0"/>
            <a:r>
              <a:rPr lang="zh-CN" altLang="en-US" b="0"/>
              <a:t>        onView(withId(R.id.searchTextView)).perform(replaceText("静夜思"));</a:t>
            </a:r>
            <a:endParaRPr lang="zh-CN" altLang="en-US" b="0"/>
          </a:p>
          <a:p>
            <a:pPr indent="0"/>
            <a:r>
              <a:rPr lang="zh-CN" altLang="en-US" b="0"/>
              <a:t>        Thread.sleep(2000);</a:t>
            </a:r>
            <a:endParaRPr lang="zh-CN" altLang="en-US" b="0"/>
          </a:p>
          <a:p>
            <a:pPr indent="0"/>
            <a:r>
              <a:rPr lang="zh-CN" altLang="en-US" b="0"/>
              <a:t>        onData(is(instanceOf(String.class)))</a:t>
            </a:r>
            <a:endParaRPr lang="zh-CN" altLang="en-US" b="0"/>
          </a:p>
          <a:p>
            <a:pPr indent="0"/>
            <a:r>
              <a:rPr lang="zh-CN" altLang="en-US" b="0"/>
              <a:t>                .inAdapterView(withId(R.id.suggestion_list))</a:t>
            </a:r>
            <a:endParaRPr lang="zh-CN" altLang="en-US" b="0"/>
          </a:p>
          <a:p>
            <a:pPr indent="0"/>
            <a:r>
              <a:rPr lang="zh-CN" altLang="en-US" b="0"/>
              <a:t>                .atPosition(0)</a:t>
            </a:r>
            <a:endParaRPr lang="zh-CN" altLang="en-US" b="0"/>
          </a:p>
          <a:p>
            <a:pPr indent="0"/>
            <a:r>
              <a:rPr lang="zh-CN" altLang="en-US" b="0"/>
              <a:t>                .perform(click());</a:t>
            </a:r>
            <a:endParaRPr lang="zh-CN" altLang="en-US" b="0"/>
          </a:p>
          <a:p>
            <a:pPr indent="0"/>
            <a:r>
              <a:rPr lang="en-US" altLang="zh-CN" b="0"/>
              <a:t>}</a:t>
            </a:r>
            <a:endParaRPr lang="en-US" altLang="zh-CN" b="0"/>
          </a:p>
        </p:txBody>
      </p:sp>
      <p:sp>
        <p:nvSpPr>
          <p:cNvPr id="1048694" name="文本框 1"/>
          <p:cNvSpPr txBox="1"/>
          <p:nvPr/>
        </p:nvSpPr>
        <p:spPr>
          <a:xfrm>
            <a:off x="765175" y="3073400"/>
            <a:ext cx="10426065" cy="3676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    @Test</a:t>
            </a:r>
            <a:endParaRPr lang="zh-CN" altLang="en-US"/>
          </a:p>
          <a:p>
            <a:r>
              <a:rPr lang="zh-CN" altLang="en-US"/>
              <a:t>    public void testNavigationView() {</a:t>
            </a:r>
            <a:endParaRPr lang="zh-CN" altLang="en-US"/>
          </a:p>
          <a:p>
            <a:r>
              <a:rPr lang="zh-CN" altLang="en-US"/>
              <a:t>        onView(withId(R.id.fg_poem_title)).check(doesNotExist());</a:t>
            </a:r>
            <a:endParaRPr lang="zh-CN" altLang="en-US"/>
          </a:p>
          <a:p>
            <a:r>
              <a:rPr lang="zh-CN" altLang="en-US"/>
              <a:t>        onView(withId(R.id.bt_nav)).perform(click());</a:t>
            </a:r>
            <a:endParaRPr lang="zh-CN" altLang="en-US"/>
          </a:p>
          <a:p>
            <a:r>
              <a:rPr lang="zh-CN" altLang="en-US"/>
              <a:t>        onView(withId(R.id.navigation)).perform(NavigationViewActions.navigateTo(R.id.menu_item_poem));</a:t>
            </a:r>
            <a:endParaRPr lang="zh-CN" altLang="en-US"/>
          </a:p>
          <a:p>
            <a:r>
              <a:rPr lang="zh-CN" altLang="en-US"/>
              <a:t>        onView(withId(R.id.fg_poem_title)).check(matches(isDisplayed()));</a:t>
            </a:r>
            <a:endParaRPr lang="zh-CN" altLang="en-US"/>
          </a:p>
          <a:p>
            <a:r>
              <a:rPr lang="zh-CN" altLang="en-US"/>
              <a:t>        onView(withId(R.id.bt_nav)).perform(click());</a:t>
            </a:r>
            <a:endParaRPr lang="zh-CN" altLang="en-US"/>
          </a:p>
          <a:p>
            <a:r>
              <a:rPr lang="zh-CN" altLang="en-US"/>
              <a:t>        onView(withId(R.id.navigation)).perform(NavigationViewActions.navigateTo(R.id.menu_item_setting));</a:t>
            </a:r>
            <a:endParaRPr lang="zh-CN" altLang="en-US"/>
          </a:p>
          <a:p>
            <a:r>
              <a:rPr lang="zh-CN" altLang="en-US"/>
              <a:t>        onView(withText("显示设置")).check(matches(isDisplayed()));</a:t>
            </a:r>
            <a:endParaRPr lang="zh-CN" altLang="en-US"/>
          </a:p>
          <a:p>
            <a:r>
              <a:rPr lang="zh-CN" altLang="en-US"/>
              <a:t>        onView(withId(R.id.bt_back)).perform(click());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  <p:pic>
        <p:nvPicPr>
          <p:cNvPr id="2097157" name="图片 29" descr="b0d96246af46390cdd2ee0c641dc5e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6270" y="2837815"/>
            <a:ext cx="3766820" cy="1181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矩形 5"/>
          <p:cNvSpPr/>
          <p:nvPr/>
        </p:nvSpPr>
        <p:spPr>
          <a:xfrm>
            <a:off x="1238250" y="1123950"/>
            <a:ext cx="2905125" cy="4524375"/>
          </a:xfrm>
          <a:prstGeom prst="rect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1048764" name="矩形 7"/>
          <p:cNvSpPr/>
          <p:nvPr/>
        </p:nvSpPr>
        <p:spPr>
          <a:xfrm>
            <a:off x="3686175" y="1860441"/>
            <a:ext cx="914400" cy="2171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766" name="矩形 8"/>
          <p:cNvSpPr/>
          <p:nvPr/>
        </p:nvSpPr>
        <p:spPr>
          <a:xfrm>
            <a:off x="1630819" y="3136895"/>
            <a:ext cx="4132581" cy="49784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27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姚体" panose="02010601030101010101" pitchFamily="2" charset="-122"/>
                <a:cs typeface="Segoe UI" panose="020B0502040204020203" pitchFamily="34" charset="0"/>
              </a:rPr>
              <a:t>THANK YOU FOR WAHCTING</a:t>
            </a:r>
            <a:endParaRPr lang="zh-CN" altLang="en-US" sz="27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姚体" panose="02010601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048767" name="矩形: 圆角 9"/>
          <p:cNvSpPr/>
          <p:nvPr/>
        </p:nvSpPr>
        <p:spPr>
          <a:xfrm>
            <a:off x="1507489" y="4046606"/>
            <a:ext cx="2216786" cy="5078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98FCF"/>
              </a:gs>
              <a:gs pos="100000">
                <a:srgbClr val="2B37BE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768" name="文本框 10"/>
          <p:cNvSpPr txBox="1"/>
          <p:nvPr/>
        </p:nvSpPr>
        <p:spPr>
          <a:xfrm>
            <a:off x="1522731" y="4133224"/>
            <a:ext cx="2301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汇报人：</a:t>
            </a:r>
            <a:r>
              <a:rPr lang="en-US" altLang="en-US" sz="1600" dirty="0" err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思源黑体 CN Medium" panose="020B0600000000000000" pitchFamily="34" charset="-122"/>
                <a:cs typeface="Segoe UI" panose="020B0502040204020203" pitchFamily="34" charset="0"/>
              </a:rPr>
              <a:t>袁嘉妍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思源黑体 CN Medium" panose="020B0600000000000000" pitchFamily="34" charset="-122"/>
              <a:cs typeface="Segoe UI" panose="020B0502040204020203" pitchFamily="34" charset="0"/>
            </a:endParaRPr>
          </a:p>
        </p:txBody>
      </p:sp>
      <p:sp>
        <p:nvSpPr>
          <p:cNvPr id="1048769" name="矩形 11"/>
          <p:cNvSpPr/>
          <p:nvPr/>
        </p:nvSpPr>
        <p:spPr>
          <a:xfrm rot="17894215">
            <a:off x="7073906" y="215310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770" name="矩形 12"/>
          <p:cNvSpPr/>
          <p:nvPr/>
        </p:nvSpPr>
        <p:spPr>
          <a:xfrm rot="17894215">
            <a:off x="8331846" y="3075831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45741" name="直接连接符 15"/>
          <p:cNvCxnSpPr/>
          <p:nvPr/>
        </p:nvCxnSpPr>
        <p:spPr>
          <a:xfrm>
            <a:off x="1535431" y="4768720"/>
            <a:ext cx="5842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2" name="直接连接符 16"/>
          <p:cNvCxnSpPr/>
          <p:nvPr/>
        </p:nvCxnSpPr>
        <p:spPr>
          <a:xfrm>
            <a:off x="1535431" y="4895720"/>
            <a:ext cx="2921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71" name="文本框 13"/>
          <p:cNvSpPr txBox="1"/>
          <p:nvPr/>
        </p:nvSpPr>
        <p:spPr>
          <a:xfrm>
            <a:off x="1356498" y="2187109"/>
            <a:ext cx="3800475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5200"/>
              </a:lnSpc>
            </a:pPr>
            <a:r>
              <a:rPr lang="zh-CN" altLang="en-US" sz="44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感谢您的观看</a:t>
            </a:r>
            <a:endParaRPr lang="zh-CN" altLang="en-US" sz="4400" spc="130" dirty="0">
              <a:solidFill>
                <a:schemeClr val="bg2">
                  <a:lumMod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矩形 29"/>
          <p:cNvSpPr/>
          <p:nvPr/>
        </p:nvSpPr>
        <p:spPr>
          <a:xfrm rot="17894215">
            <a:off x="10213918" y="1260372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65" name="矩形 30"/>
          <p:cNvSpPr/>
          <p:nvPr/>
        </p:nvSpPr>
        <p:spPr>
          <a:xfrm rot="17894215">
            <a:off x="10142046" y="4120893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66" name="矩形 3"/>
          <p:cNvSpPr/>
          <p:nvPr/>
        </p:nvSpPr>
        <p:spPr>
          <a:xfrm>
            <a:off x="1238250" y="1123950"/>
            <a:ext cx="2905125" cy="4524375"/>
          </a:xfrm>
          <a:prstGeom prst="rect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1048667" name="矩形 4"/>
          <p:cNvSpPr/>
          <p:nvPr/>
        </p:nvSpPr>
        <p:spPr>
          <a:xfrm>
            <a:off x="3686175" y="2070101"/>
            <a:ext cx="914400" cy="2381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68" name="文本框 5"/>
          <p:cNvSpPr txBox="1"/>
          <p:nvPr/>
        </p:nvSpPr>
        <p:spPr>
          <a:xfrm>
            <a:off x="1625600" y="3340268"/>
            <a:ext cx="431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 spc="120" dirty="0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zh-CN" altLang="en-US" sz="4400" b="1" spc="120" dirty="0">
              <a:gradFill>
                <a:gsLst>
                  <a:gs pos="0">
                    <a:srgbClr val="498FCF"/>
                  </a:gs>
                  <a:gs pos="100000">
                    <a:srgbClr val="2B37BE"/>
                  </a:gs>
                </a:gsLst>
                <a:lin ang="81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45734" name="直接连接符 6"/>
          <p:cNvCxnSpPr/>
          <p:nvPr/>
        </p:nvCxnSpPr>
        <p:spPr>
          <a:xfrm>
            <a:off x="1802131" y="3384332"/>
            <a:ext cx="877569" cy="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9" name="文本框 8"/>
          <p:cNvSpPr txBox="1"/>
          <p:nvPr/>
        </p:nvSpPr>
        <p:spPr>
          <a:xfrm>
            <a:off x="1574800" y="2542706"/>
            <a:ext cx="3800475" cy="751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5200"/>
              </a:lnSpc>
            </a:pPr>
            <a:r>
              <a:rPr lang="zh-CN" altLang="en-US" sz="80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目录</a:t>
            </a:r>
            <a:endParaRPr lang="zh-CN" altLang="en-US" sz="8000" spc="130" dirty="0">
              <a:solidFill>
                <a:schemeClr val="bg2">
                  <a:lumMod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3145735" name="直接连接符 10"/>
          <p:cNvCxnSpPr/>
          <p:nvPr/>
        </p:nvCxnSpPr>
        <p:spPr>
          <a:xfrm flipH="1">
            <a:off x="3753074" y="1705859"/>
            <a:ext cx="823234" cy="679919"/>
          </a:xfrm>
          <a:prstGeom prst="line">
            <a:avLst/>
          </a:prstGeom>
          <a:ln w="317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连接符 12"/>
          <p:cNvCxnSpPr/>
          <p:nvPr/>
        </p:nvCxnSpPr>
        <p:spPr>
          <a:xfrm flipH="1">
            <a:off x="3777341" y="1932929"/>
            <a:ext cx="823234" cy="679919"/>
          </a:xfrm>
          <a:prstGeom prst="line">
            <a:avLst/>
          </a:prstGeom>
          <a:ln w="317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0" name="矩形 13"/>
          <p:cNvSpPr/>
          <p:nvPr/>
        </p:nvSpPr>
        <p:spPr>
          <a:xfrm>
            <a:off x="5471160" y="1988068"/>
            <a:ext cx="692727" cy="692727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71" name="文本框 14"/>
          <p:cNvSpPr txBox="1"/>
          <p:nvPr/>
        </p:nvSpPr>
        <p:spPr>
          <a:xfrm>
            <a:off x="5471160" y="2042043"/>
            <a:ext cx="69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048672" name="矩形 15"/>
          <p:cNvSpPr/>
          <p:nvPr/>
        </p:nvSpPr>
        <p:spPr>
          <a:xfrm>
            <a:off x="5471160" y="3127604"/>
            <a:ext cx="692727" cy="692727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73" name="文本框 16"/>
          <p:cNvSpPr txBox="1"/>
          <p:nvPr/>
        </p:nvSpPr>
        <p:spPr>
          <a:xfrm>
            <a:off x="5471160" y="3181579"/>
            <a:ext cx="69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zh-CN" altLang="en-US" sz="3200" b="1" dirty="0">
              <a:gradFill>
                <a:gsLst>
                  <a:gs pos="0">
                    <a:srgbClr val="498FCF"/>
                  </a:gs>
                  <a:gs pos="100000">
                    <a:srgbClr val="2B37BE"/>
                  </a:gs>
                </a:gsLst>
                <a:lin ang="81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8674" name="矩形 17"/>
          <p:cNvSpPr/>
          <p:nvPr/>
        </p:nvSpPr>
        <p:spPr>
          <a:xfrm>
            <a:off x="5471160" y="4267140"/>
            <a:ext cx="692727" cy="692727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75" name="文本框 18"/>
          <p:cNvSpPr txBox="1"/>
          <p:nvPr/>
        </p:nvSpPr>
        <p:spPr>
          <a:xfrm>
            <a:off x="5471160" y="4321115"/>
            <a:ext cx="69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048676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6319750" y="1862374"/>
            <a:ext cx="2053937" cy="5232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01</a:t>
            </a:r>
            <a:endParaRPr lang="en-US" sz="2800" b="1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8677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6319750" y="3022692"/>
            <a:ext cx="2053937" cy="5232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02</a:t>
            </a:r>
            <a:endParaRPr lang="en-US" sz="2800" b="1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8678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6319750" y="4141446"/>
            <a:ext cx="2053937" cy="5232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03</a:t>
            </a:r>
            <a:endParaRPr lang="en-US" sz="2800" b="1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8679" name="文本框 25"/>
          <p:cNvSpPr txBox="1"/>
          <p:nvPr/>
        </p:nvSpPr>
        <p:spPr>
          <a:xfrm>
            <a:off x="6319750" y="2365225"/>
            <a:ext cx="3117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建议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48680" name="文本框 26"/>
          <p:cNvSpPr txBox="1"/>
          <p:nvPr/>
        </p:nvSpPr>
        <p:spPr>
          <a:xfrm>
            <a:off x="6319750" y="3494369"/>
            <a:ext cx="3117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界面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展示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48681" name="文本框 27"/>
          <p:cNvSpPr txBox="1"/>
          <p:nvPr/>
        </p:nvSpPr>
        <p:spPr>
          <a:xfrm>
            <a:off x="6319750" y="4623513"/>
            <a:ext cx="3117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测试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矩形 1"/>
          <p:cNvSpPr/>
          <p:nvPr/>
        </p:nvSpPr>
        <p:spPr>
          <a:xfrm rot="19442724">
            <a:off x="2100002" y="705713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83" name="矩形 2"/>
          <p:cNvSpPr/>
          <p:nvPr/>
        </p:nvSpPr>
        <p:spPr>
          <a:xfrm rot="19442724">
            <a:off x="2083334" y="1394491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84" name="文本框 3"/>
          <p:cNvSpPr txBox="1"/>
          <p:nvPr/>
        </p:nvSpPr>
        <p:spPr>
          <a:xfrm>
            <a:off x="2266950" y="2116502"/>
            <a:ext cx="3261685" cy="284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sz="18500" b="0" dirty="0"/>
              <a:t>01</a:t>
            </a:r>
            <a:endParaRPr lang="zh-CN" altLang="en-US" sz="18500" b="0" dirty="0"/>
          </a:p>
        </p:txBody>
      </p:sp>
      <p:sp>
        <p:nvSpPr>
          <p:cNvPr id="1048685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5040674" y="2585861"/>
            <a:ext cx="5190260" cy="106934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ONE</a:t>
            </a:r>
            <a:endParaRPr lang="en-US" sz="6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8686" name="文本框 5"/>
          <p:cNvSpPr txBox="1"/>
          <p:nvPr/>
        </p:nvSpPr>
        <p:spPr>
          <a:xfrm>
            <a:off x="5040674" y="3748411"/>
            <a:ext cx="6580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用户建议</a:t>
            </a:r>
            <a:endParaRPr lang="zh-CN" altLang="en-US" sz="4800" spc="130" dirty="0">
              <a:solidFill>
                <a:schemeClr val="bg2">
                  <a:lumMod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文本框 5"/>
          <p:cNvSpPr txBox="1"/>
          <p:nvPr/>
        </p:nvSpPr>
        <p:spPr>
          <a:xfrm>
            <a:off x="6173155" y="4395166"/>
            <a:ext cx="2301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汇报人：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思源黑体 CN Medium" panose="020B0600000000000000" pitchFamily="34" charset="-122"/>
                <a:cs typeface="Segoe UI" panose="020B0502040204020203" pitchFamily="34" charset="0"/>
              </a:rPr>
              <a:t>OneSurprise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思源黑体 CN Medium" panose="020B0600000000000000" pitchFamily="34" charset="-122"/>
              <a:cs typeface="Segoe UI" panose="020B0502040204020203" pitchFamily="34" charset="0"/>
            </a:endParaRPr>
          </a:p>
        </p:txBody>
      </p:sp>
      <p:sp>
        <p:nvSpPr>
          <p:cNvPr id="1048688" name="矩形 6"/>
          <p:cNvSpPr/>
          <p:nvPr/>
        </p:nvSpPr>
        <p:spPr>
          <a:xfrm rot="17894215">
            <a:off x="11262855" y="3525710"/>
            <a:ext cx="3321321" cy="3321321"/>
          </a:xfrm>
          <a:prstGeom prst="rect">
            <a:avLst/>
          </a:prstGeom>
          <a:noFill/>
          <a:ln w="25400">
            <a:solidFill>
              <a:schemeClr val="bg2">
                <a:lumMod val="2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89" name="矩形 7"/>
          <p:cNvSpPr/>
          <p:nvPr/>
        </p:nvSpPr>
        <p:spPr>
          <a:xfrm rot="17894215">
            <a:off x="11190983" y="6386231"/>
            <a:ext cx="3321321" cy="3321321"/>
          </a:xfrm>
          <a:prstGeom prst="rect">
            <a:avLst/>
          </a:prstGeom>
          <a:noFill/>
          <a:ln w="25400">
            <a:solidFill>
              <a:schemeClr val="bg2">
                <a:lumMod val="2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194306" name="表格 8"/>
          <p:cNvGraphicFramePr/>
          <p:nvPr>
            <p:custDataLst>
              <p:tags r:id="rId1"/>
            </p:custDataLst>
          </p:nvPr>
        </p:nvGraphicFramePr>
        <p:xfrm>
          <a:off x="227965" y="250190"/>
          <a:ext cx="11678285" cy="5364480"/>
        </p:xfrm>
        <a:graphic>
          <a:graphicData uri="http://schemas.openxmlformats.org/drawingml/2006/table">
            <a:tbl>
              <a:tblPr/>
              <a:tblGrid>
                <a:gridCol w="4500880"/>
                <a:gridCol w="7177405"/>
              </a:tblGrid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反馈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Awa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挺好的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边楠子��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不登录就能看就好了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Bittersweet��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操作简单，但是功能不多~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等等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不是很好看，有的界面过于单调了！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功能挺简单的。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Fanny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行行行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韩h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有点卡。。。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Johaa^sh��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能用，继续加油！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84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Kantana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没什么意见</a:t>
                      </a:r>
                      <a:endParaRPr lang="en-US" altLang="en-US" sz="3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8690" name="文本框 9"/>
          <p:cNvSpPr txBox="1"/>
          <p:nvPr/>
        </p:nvSpPr>
        <p:spPr>
          <a:xfrm>
            <a:off x="229870" y="5287010"/>
            <a:ext cx="935101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改进：</a:t>
            </a:r>
            <a:endParaRPr lang="zh-CN" altLang="en-US"/>
          </a:p>
          <a:p>
            <a:r>
              <a:rPr lang="zh-CN" altLang="en-US"/>
              <a:t>1.将登陆功能改为可选</a:t>
            </a:r>
            <a:endParaRPr lang="zh-CN" altLang="en-US"/>
          </a:p>
          <a:p>
            <a:r>
              <a:rPr lang="zh-CN" altLang="en-US"/>
              <a:t>2.又增加了几种字体，增加了背景图，对内容进行了填充，修改了部分UI界面的设计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矩形 1"/>
          <p:cNvSpPr/>
          <p:nvPr/>
        </p:nvSpPr>
        <p:spPr>
          <a:xfrm rot="19442724">
            <a:off x="2100002" y="705713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38" name="矩形 2"/>
          <p:cNvSpPr/>
          <p:nvPr/>
        </p:nvSpPr>
        <p:spPr>
          <a:xfrm rot="19442724">
            <a:off x="2083334" y="1394491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39" name="文本框 3"/>
          <p:cNvSpPr txBox="1"/>
          <p:nvPr/>
        </p:nvSpPr>
        <p:spPr>
          <a:xfrm>
            <a:off x="2266950" y="2116502"/>
            <a:ext cx="3261685" cy="284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sz="18500" b="0" dirty="0"/>
              <a:t>02</a:t>
            </a:r>
            <a:endParaRPr lang="zh-CN" altLang="en-US" sz="18500" b="0" dirty="0"/>
          </a:p>
        </p:txBody>
      </p:sp>
      <p:sp>
        <p:nvSpPr>
          <p:cNvPr id="1048640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5040674" y="2585861"/>
            <a:ext cx="5190260" cy="106934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TWO</a:t>
            </a:r>
            <a:endParaRPr lang="en-US" sz="6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8641" name="文本框 5"/>
          <p:cNvSpPr txBox="1"/>
          <p:nvPr/>
        </p:nvSpPr>
        <p:spPr>
          <a:xfrm>
            <a:off x="5040674" y="3748411"/>
            <a:ext cx="6580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8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U</a:t>
            </a:r>
            <a:r>
              <a:rPr lang="en-US" altLang="en-US" sz="48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I</a:t>
            </a:r>
            <a:r>
              <a:rPr lang="en-US" altLang="en-US" sz="48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界面</a:t>
            </a:r>
            <a:endParaRPr lang="zh-CN" altLang="en-US" sz="4800" spc="130" dirty="0">
              <a:solidFill>
                <a:schemeClr val="bg2">
                  <a:lumMod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矩形 16"/>
          <p:cNvSpPr/>
          <p:nvPr/>
        </p:nvSpPr>
        <p:spPr>
          <a:xfrm rot="23840">
            <a:off x="5483415" y="475646"/>
            <a:ext cx="3286563" cy="5855197"/>
          </a:xfrm>
          <a:prstGeom prst="rect">
            <a:avLst/>
          </a:prstGeom>
          <a:gradFill>
            <a:gsLst>
              <a:gs pos="0">
                <a:srgbClr val="498FCF"/>
              </a:gs>
              <a:gs pos="100000">
                <a:srgbClr val="2B37BE"/>
              </a:gs>
            </a:gsLst>
            <a:lin ang="81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26" name="文本框 25"/>
          <p:cNvSpPr txBox="1"/>
          <p:nvPr/>
        </p:nvSpPr>
        <p:spPr>
          <a:xfrm>
            <a:off x="219362" y="464270"/>
            <a:ext cx="2296538" cy="574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</a:t>
            </a:r>
            <a:r>
              <a:rPr lang="en-US" altLang="en-US" sz="32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</a:t>
            </a:r>
            <a:r>
              <a:rPr lang="en-US" altLang="en-US" sz="32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界面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145730" name="直接连接符 26"/>
          <p:cNvCxnSpPr/>
          <p:nvPr/>
        </p:nvCxnSpPr>
        <p:spPr>
          <a:xfrm>
            <a:off x="219361" y="1404660"/>
            <a:ext cx="2609387" cy="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7" name="矩形 29"/>
          <p:cNvSpPr/>
          <p:nvPr/>
        </p:nvSpPr>
        <p:spPr>
          <a:xfrm rot="17894215">
            <a:off x="-929763" y="5218305"/>
            <a:ext cx="3321321" cy="3321321"/>
          </a:xfrm>
          <a:prstGeom prst="rect">
            <a:avLst/>
          </a:prstGeom>
          <a:noFill/>
          <a:ln w="25400">
            <a:solidFill>
              <a:schemeClr val="bg2">
                <a:lumMod val="2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28" name="矩形 30"/>
          <p:cNvSpPr/>
          <p:nvPr/>
        </p:nvSpPr>
        <p:spPr>
          <a:xfrm rot="17894215">
            <a:off x="-1001635" y="5830802"/>
            <a:ext cx="3321321" cy="3321321"/>
          </a:xfrm>
          <a:prstGeom prst="rect">
            <a:avLst/>
          </a:prstGeom>
          <a:noFill/>
          <a:ln w="25400">
            <a:solidFill>
              <a:schemeClr val="bg2">
                <a:lumMod val="2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55" name="图片 26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5790085" y="784290"/>
            <a:ext cx="2690324" cy="5255131"/>
          </a:xfrm>
          <a:prstGeom prst="rect">
            <a:avLst/>
          </a:prstGeom>
        </p:spPr>
      </p:pic>
      <p:sp>
        <p:nvSpPr>
          <p:cNvPr id="1048631" name="文本框 1048630"/>
          <p:cNvSpPr txBox="1"/>
          <p:nvPr/>
        </p:nvSpPr>
        <p:spPr>
          <a:xfrm>
            <a:off x="219361" y="140466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rgbClr val="000000"/>
                </a:solidFill>
              </a:rPr>
              <a:t>左侧工具栏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9"/>
          <p:cNvSpPr/>
          <p:nvPr/>
        </p:nvSpPr>
        <p:spPr>
          <a:xfrm rot="10800000">
            <a:off x="3202063" y="525341"/>
            <a:ext cx="3163273" cy="5126001"/>
          </a:xfrm>
          <a:prstGeom prst="rect">
            <a:avLst/>
          </a:prstGeom>
          <a:noFill/>
          <a:ln w="889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595" name="矩形 16"/>
          <p:cNvSpPr/>
          <p:nvPr/>
        </p:nvSpPr>
        <p:spPr>
          <a:xfrm rot="5400000">
            <a:off x="6994234" y="1416394"/>
            <a:ext cx="5072007" cy="3289903"/>
          </a:xfrm>
          <a:prstGeom prst="rect">
            <a:avLst/>
          </a:prstGeom>
          <a:noFill/>
          <a:ln w="88900">
            <a:gradFill>
              <a:gsLst>
                <a:gs pos="0">
                  <a:srgbClr val="434DD5"/>
                </a:gs>
                <a:gs pos="100000">
                  <a:srgbClr val="488BC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822" name="文本框 1048821"/>
          <p:cNvSpPr txBox="1"/>
          <p:nvPr/>
        </p:nvSpPr>
        <p:spPr>
          <a:xfrm>
            <a:off x="0" y="2806073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rgbClr val="000000"/>
                </a:solidFill>
              </a:rPr>
              <a:t>唐诗</a:t>
            </a:r>
            <a:r>
              <a:rPr lang="en-US" altLang="en-US" sz="2800">
                <a:solidFill>
                  <a:srgbClr val="000000"/>
                </a:solidFill>
              </a:rPr>
              <a:t>宋词</a:t>
            </a:r>
            <a:r>
              <a:rPr lang="en-US" altLang="en-US" sz="2800">
                <a:solidFill>
                  <a:srgbClr val="000000"/>
                </a:solidFill>
              </a:rPr>
              <a:t>展示</a:t>
            </a: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2097160" name="图片 21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8328183" y="1001730"/>
            <a:ext cx="2404110" cy="4173220"/>
          </a:xfrm>
          <a:prstGeom prst="rect">
            <a:avLst/>
          </a:prstGeom>
        </p:spPr>
      </p:pic>
      <p:pic>
        <p:nvPicPr>
          <p:cNvPr id="2097161" name="图片 22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67356" y="1001721"/>
            <a:ext cx="2432685" cy="41192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13"/>
          <p:cNvSpPr/>
          <p:nvPr/>
        </p:nvSpPr>
        <p:spPr>
          <a:xfrm rot="19442724">
            <a:off x="9065976" y="-390976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619" name="矩形 14"/>
          <p:cNvSpPr/>
          <p:nvPr/>
        </p:nvSpPr>
        <p:spPr>
          <a:xfrm rot="19442724">
            <a:off x="9049308" y="297802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62" name="图片 24"/>
          <p:cNvPicPr/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3477260" y="134620"/>
            <a:ext cx="3315335" cy="6367145"/>
          </a:xfrm>
          <a:prstGeom prst="rect">
            <a:avLst/>
          </a:prstGeom>
        </p:spPr>
      </p:pic>
      <p:sp>
        <p:nvSpPr>
          <p:cNvPr id="1048823" name="文本框 1048822"/>
          <p:cNvSpPr txBox="1"/>
          <p:nvPr/>
        </p:nvSpPr>
        <p:spPr>
          <a:xfrm>
            <a:off x="0" y="980642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rgbClr val="000000"/>
                </a:solidFill>
              </a:rPr>
              <a:t>类型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6" name="矩形 21"/>
          <p:cNvSpPr/>
          <p:nvPr>
            <p:custDataLst>
              <p:tags r:id="rId1"/>
            </p:custDataLst>
          </p:nvPr>
        </p:nvSpPr>
        <p:spPr>
          <a:xfrm>
            <a:off x="472768" y="454333"/>
            <a:ext cx="5036179" cy="61226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sx="85000" sy="85000" algn="ctr" rotWithShape="0">
              <a:schemeClr val="accent1"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1049014" name="矩形 18"/>
          <p:cNvSpPr/>
          <p:nvPr>
            <p:custDataLst>
              <p:tags r:id="rId2"/>
            </p:custDataLst>
          </p:nvPr>
        </p:nvSpPr>
        <p:spPr>
          <a:xfrm>
            <a:off x="7760314" y="454333"/>
            <a:ext cx="5036180" cy="61226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sx="85000" sy="85000" algn="ctr" rotWithShape="0">
              <a:schemeClr val="accent1"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1049022" name="直角三角形 16"/>
          <p:cNvSpPr/>
          <p:nvPr>
            <p:custDataLst>
              <p:tags r:id="rId3"/>
            </p:custDataLst>
          </p:nvPr>
        </p:nvSpPr>
        <p:spPr>
          <a:xfrm flipV="1">
            <a:off x="472768" y="397722"/>
            <a:ext cx="1491475" cy="149147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30000"/>
              </a:lnSpc>
            </a:pPr>
            <a:endParaRPr lang="zh-CN" altLang="en-US" sz="1400"/>
          </a:p>
        </p:txBody>
      </p:sp>
      <p:sp>
        <p:nvSpPr>
          <p:cNvPr id="1049024" name="文本框 17"/>
          <p:cNvSpPr txBox="1"/>
          <p:nvPr>
            <p:custDataLst>
              <p:tags r:id="rId4"/>
            </p:custDataLst>
          </p:nvPr>
        </p:nvSpPr>
        <p:spPr>
          <a:xfrm>
            <a:off x="490185" y="317161"/>
            <a:ext cx="844807" cy="1025526"/>
          </a:xfrm>
          <a:prstGeom prst="rect">
            <a:avLst/>
          </a:prstGeom>
        </p:spPr>
        <p:txBody>
          <a:bodyPr wrap="none" lIns="90000" tIns="46800" rIns="90000" bIns="46800">
            <a:normAutofit fontScale="98571"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049026" name="直角三角形 20"/>
          <p:cNvSpPr/>
          <p:nvPr>
            <p:custDataLst>
              <p:tags r:id="rId5"/>
            </p:custDataLst>
          </p:nvPr>
        </p:nvSpPr>
        <p:spPr>
          <a:xfrm flipV="1">
            <a:off x="6096000" y="454333"/>
            <a:ext cx="1491476" cy="149147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30000"/>
              </a:lnSpc>
            </a:pPr>
            <a:endParaRPr lang="zh-CN" altLang="en-US" sz="1400"/>
          </a:p>
        </p:txBody>
      </p:sp>
      <p:sp>
        <p:nvSpPr>
          <p:cNvPr id="1049032" name="文本框 34"/>
          <p:cNvSpPr txBox="1"/>
          <p:nvPr>
            <p:custDataLst>
              <p:tags r:id="rId6"/>
            </p:custDataLst>
          </p:nvPr>
        </p:nvSpPr>
        <p:spPr>
          <a:xfrm>
            <a:off x="15082697" y="317161"/>
            <a:ext cx="844807" cy="1025526"/>
          </a:xfrm>
          <a:prstGeom prst="rect">
            <a:avLst/>
          </a:prstGeom>
        </p:spPr>
        <p:txBody>
          <a:bodyPr wrap="none" lIns="90000" tIns="46800" rIns="90000" bIns="46800">
            <a:normAutofit fontScale="98571"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pic>
        <p:nvPicPr>
          <p:cNvPr id="2097195" name="图片 23"/>
          <p:cNvPicPr/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2059190" y="551993"/>
            <a:ext cx="2725559" cy="5754015"/>
          </a:xfrm>
          <a:prstGeom prst="rect">
            <a:avLst/>
          </a:prstGeom>
        </p:spPr>
      </p:pic>
      <p:sp>
        <p:nvSpPr>
          <p:cNvPr id="1049299" name="文本框 1049298"/>
          <p:cNvSpPr txBox="1"/>
          <p:nvPr/>
        </p:nvSpPr>
        <p:spPr>
          <a:xfrm>
            <a:off x="490184" y="551993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rgbClr val="FFFFFF"/>
                </a:solidFill>
              </a:rPr>
              <a:t>查询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049300" name="文本框 1049299"/>
          <p:cNvSpPr txBox="1"/>
          <p:nvPr/>
        </p:nvSpPr>
        <p:spPr>
          <a:xfrm>
            <a:off x="6095999" y="397722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rgbClr val="FFFFFF"/>
                </a:solidFill>
              </a:rPr>
              <a:t>动效</a:t>
            </a: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2097196" name="图片 25"/>
          <p:cNvPicPr/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7821447" y="454332"/>
            <a:ext cx="2838287" cy="59917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8997"/>
</p:tagLst>
</file>

<file path=ppt/tags/tag133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8997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7_1"/>
  <p:tag name="KSO_WM_TEMPLATE_CATEGORY" val="custom"/>
  <p:tag name="KSO_WM_TEMPLATE_INDEX" val="20188997"/>
  <p:tag name="KSO_WM_TEMPLATE_SUBCATEGORY" val="combine"/>
  <p:tag name="KSO_WM_TEMPLATE_THUMBS_INDEX" val="1、2、3、4、6、8、10、12、13、14"/>
  <p:tag name="KSO_WM_TEMPLATE_MASTER_TYPE" val="1"/>
</p:tagLst>
</file>

<file path=ppt/tags/tag138.xml><?xml version="1.0" encoding="utf-8"?>
<p:tagLst xmlns:p="http://schemas.openxmlformats.org/presentationml/2006/main">
  <p:tag name="TABLE_ENDDRAG_ORIGIN_RECT" val="919*422"/>
  <p:tag name="TABLE_ENDDRAG_RECT" val="17*19*919*422"/>
</p:tagLst>
</file>

<file path=ppt/tags/tag139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1_1"/>
  <p:tag name="KSO_WM_UNIT_LAYERLEVEL" val="1_1_1"/>
  <p:tag name="KSO_WM_BEAUTIFY_FLAG" val="#wm#"/>
  <p:tag name="KSO_WM_DIAGRAM_GROUP_CODE" val="l1-1"/>
  <p:tag name="KSO_WM_UNIT_ID" val="custom20188997_3*l_h_i*1_1_1"/>
  <p:tag name="KSO_WM_UNIT_HIGHLIGHT" val="0"/>
  <p:tag name="KSO_WM_UNIT_COMPATIBLE" val="0"/>
  <p:tag name="KSO_WM_UNIT_DIAGRAM_ISNUMVISUAL" val="0"/>
  <p:tag name="KSO_WM_UNIT_DIAGRAM_ISREFERUNIT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2_1"/>
  <p:tag name="KSO_WM_UNIT_LAYERLEVEL" val="1_1_1"/>
  <p:tag name="KSO_WM_BEAUTIFY_FLAG" val="#wm#"/>
  <p:tag name="KSO_WM_DIAGRAM_GROUP_CODE" val="l1-1"/>
  <p:tag name="KSO_WM_UNIT_ID" val="custom20188997_3*l_h_i*1_2_1"/>
  <p:tag name="KSO_WM_UNIT_HIGHLIGHT" val="0"/>
  <p:tag name="KSO_WM_UNIT_COMPATIBLE" val="0"/>
  <p:tag name="KSO_WM_UNIT_DIAGRAM_ISNUMVISUAL" val="0"/>
  <p:tag name="KSO_WM_UNIT_DIAGRAM_ISREFERUNIT" val="0"/>
</p:tagLst>
</file>

<file path=ppt/tags/tag141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1_2"/>
  <p:tag name="KSO_WM_UNIT_LAYERLEVEL" val="1_1_1"/>
  <p:tag name="KSO_WM_BEAUTIFY_FLAG" val="#wm#"/>
  <p:tag name="KSO_WM_DIAGRAM_GROUP_CODE" val="l1-1"/>
  <p:tag name="KSO_WM_UNIT_ID" val="custom20188997_3*l_h_i*1_1_2"/>
  <p:tag name="KSO_WM_UNIT_HIGHLIGHT" val="0"/>
  <p:tag name="KSO_WM_UNIT_COMPATIBLE" val="0"/>
  <p:tag name="KSO_WM_UNIT_DIAGRAM_ISNUMVISUAL" val="0"/>
  <p:tag name="KSO_WM_UNIT_DIAGRAM_ISREFERUNIT" val="0"/>
</p:tagLst>
</file>

<file path=ppt/tags/tag142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1_3"/>
  <p:tag name="KSO_WM_UNIT_LAYERLEVEL" val="1_1_1"/>
  <p:tag name="KSO_WM_BEAUTIFY_FLAG" val="#wm#"/>
  <p:tag name="KSO_WM_DIAGRAM_GROUP_CODE" val="l1-1"/>
  <p:tag name="KSO_WM_UNIT_ID" val="custom20188997_3*l_h_i*1_1_3"/>
  <p:tag name="KSO_WM_UNIT_HIGHLIGHT" val="0"/>
  <p:tag name="KSO_WM_UNIT_COMPATIBLE" val="0"/>
  <p:tag name="KSO_WM_UNIT_DIAGRAM_ISNUMVISUAL" val="0"/>
  <p:tag name="KSO_WM_UNIT_DIAGRAM_ISREFERUNIT" val="0"/>
  <p:tag name="KSO_WM_UNIT_SUBTYPE" val="d"/>
</p:tagLst>
</file>

<file path=ppt/tags/tag143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2_2"/>
  <p:tag name="KSO_WM_UNIT_LAYERLEVEL" val="1_1_1"/>
  <p:tag name="KSO_WM_BEAUTIFY_FLAG" val="#wm#"/>
  <p:tag name="KSO_WM_DIAGRAM_GROUP_CODE" val="l1-1"/>
  <p:tag name="KSO_WM_UNIT_ID" val="custom20188997_3*l_h_i*1_2_2"/>
  <p:tag name="KSO_WM_UNIT_HIGHLIGHT" val="0"/>
  <p:tag name="KSO_WM_UNIT_COMPATIBLE" val="0"/>
  <p:tag name="KSO_WM_UNIT_DIAGRAM_ISNUMVISUAL" val="0"/>
  <p:tag name="KSO_WM_UNIT_DIAGRAM_ISREFERUNIT" val="0"/>
</p:tagLst>
</file>

<file path=ppt/tags/tag14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3_3"/>
  <p:tag name="KSO_WM_UNIT_LAYERLEVEL" val="1_1_1"/>
  <p:tag name="KSO_WM_BEAUTIFY_FLAG" val="#wm#"/>
  <p:tag name="KSO_WM_DIAGRAM_GROUP_CODE" val="l1-1"/>
  <p:tag name="KSO_WM_UNIT_ID" val="custom20188997_3*l_h_i*1_3_3"/>
  <p:tag name="KSO_WM_UNIT_HIGHLIGHT" val="0"/>
  <p:tag name="KSO_WM_UNIT_COMPATIBLE" val="0"/>
  <p:tag name="KSO_WM_UNIT_DIAGRAM_ISNUMVISUAL" val="0"/>
  <p:tag name="KSO_WM_UNIT_DIAGRAM_ISREFERUNIT" val="0"/>
  <p:tag name="KSO_WM_UNIT_SUBTYPE" val="d"/>
</p:tagLst>
</file>

<file path=ppt/tags/tag145.xml><?xml version="1.0" encoding="utf-8"?>
<p:tagLst xmlns:p="http://schemas.openxmlformats.org/presentationml/2006/main">
  <p:tag name="KSO_WM_TAG_VERSION" val="1.0"/>
  <p:tag name="KSO_WM_SLIDE_ITEM_CNT" val="3"/>
  <p:tag name="KSO_WM_SLIDE_LAYOUT" val="a_b_l"/>
  <p:tag name="KSO_WM_SLIDE_LAYOUT_CNT" val="1_1_1"/>
  <p:tag name="KSO_WM_SLIDE_TYPE" val="contents"/>
  <p:tag name="KSO_WM_SLIDE_SUBTYPE" val="diag"/>
  <p:tag name="KSO_WM_BEAUTIFY_FLAG" val="#wm#"/>
  <p:tag name="KSO_WM_COMBINE_RELATE_SLIDE_ID" val="background20185107_2"/>
  <p:tag name="KSO_WM_TEMPLATE_CATEGORY" val="custom"/>
  <p:tag name="KSO_WM_TEMPLATE_INDEX" val="20188997"/>
  <p:tag name="KSO_WM_SLIDE_ID" val="custom20188997_3"/>
  <p:tag name="KSO_WM_SLIDE_INDEX" val="3"/>
  <p:tag name="KSO_WM_DIAGRAM_GROUP_CODE" val="l1-1"/>
  <p:tag name="KSO_WM_TEMPLATE_SUBCATEGORY" val="0"/>
  <p:tag name="KSO_WM_TEMPLATE_MASTER_TYPE" val="1"/>
  <p:tag name="KSO_WM_TEMPLATE_COLOR_TYPE" val="0"/>
  <p:tag name="KSO_WM_SLIDE_DIAGTYPE" val="l"/>
</p:tagLst>
</file>

<file path=ppt/tags/tag146.xml><?xml version="1.0" encoding="utf-8"?>
<p:tagLst xmlns:p="http://schemas.openxmlformats.org/presentationml/2006/main">
  <p:tag name="commondata" val="eyJjb3VudCI6MiwiaGRpZCI6IjMyNDI3Njc1MTg5NjUxYjI4MmY0ZWMwYTQwMmM0ZWNmIiwidXNlckNvdW50Ijoy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4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20188997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2071D3"/>
      </a:accent1>
      <a:accent2>
        <a:srgbClr val="1C69BD"/>
      </a:accent2>
      <a:accent3>
        <a:srgbClr val="1862A7"/>
      </a:accent3>
      <a:accent4>
        <a:srgbClr val="287583"/>
      </a:accent4>
      <a:accent5>
        <a:srgbClr val="4DA452"/>
      </a:accent5>
      <a:accent6>
        <a:srgbClr val="71D320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1414</Words>
  <Application>WPS 演示</Application>
  <PresentationFormat/>
  <Paragraphs>137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思源黑体 CN Heavy</vt:lpstr>
      <vt:lpstr>黑体</vt:lpstr>
      <vt:lpstr>思源黑体 CN Medium</vt:lpstr>
      <vt:lpstr>Segoe UI</vt:lpstr>
      <vt:lpstr>方正姚体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隔壁  老肥</cp:lastModifiedBy>
  <cp:revision>4</cp:revision>
  <dcterms:created xsi:type="dcterms:W3CDTF">2024-06-03T02:28:00Z</dcterms:created>
  <dcterms:modified xsi:type="dcterms:W3CDTF">2024-06-18T12:11:01Z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KSOTemplateUUID">
    <vt:lpwstr>v1.0_mb_v5O8bPa7SBGFkMn9aYGhwg==</vt:lpwstr>
  </property>
  <property fmtid="{D5CDD505-2E9C-101B-9397-08002B2CF9AE}" pid="4" name="ICV">
    <vt:lpwstr>3a96fe33e8e84f0cb3fd42eda6b2142d_23</vt:lpwstr>
  </property>
</Properties>
</file>