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7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5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39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7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5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7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5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9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6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9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2F00F6-E16D-4420-80AF-D200E77F84A5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782801-06FC-40D1-9FE0-BBEE87D0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9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689E5-323C-BCD2-8AAD-1701B99B3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签了个到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44F8F-E50C-0FAA-E6EF-30F26DC87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第五小组：赵智锐，吴俊皓</a:t>
            </a:r>
          </a:p>
        </p:txBody>
      </p:sp>
    </p:spTree>
    <p:extLst>
      <p:ext uri="{BB962C8B-B14F-4D97-AF65-F5344CB8AC3E}">
        <p14:creationId xmlns:p14="http://schemas.microsoft.com/office/powerpoint/2010/main" val="264112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8A811-6F6D-90BD-DB02-44C7589D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9" y="256976"/>
            <a:ext cx="8534400" cy="1507067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的可用性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164AF2-6987-5EE4-A50E-13F787B8B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89" y="1690635"/>
            <a:ext cx="8534400" cy="2399044"/>
          </a:xfrm>
        </p:spPr>
        <p:txBody>
          <a:bodyPr/>
          <a:lstStyle/>
          <a:p>
            <a:r>
              <a:rPr lang="zh-CN" altLang="en-US" dirty="0"/>
              <a:t>使用者需要连接到</a:t>
            </a:r>
            <a:r>
              <a:rPr lang="zh-CN" altLang="en-US" dirty="0">
                <a:solidFill>
                  <a:srgbClr val="FF0000"/>
                </a:solidFill>
              </a:rPr>
              <a:t>指定路由器</a:t>
            </a:r>
            <a:r>
              <a:rPr lang="zh-CN" altLang="en-US" dirty="0"/>
              <a:t>进行签到</a:t>
            </a:r>
            <a:endParaRPr lang="en-US" altLang="zh-CN" dirty="0"/>
          </a:p>
          <a:p>
            <a:r>
              <a:rPr lang="zh-CN" altLang="en-US" dirty="0"/>
              <a:t>简单的界面，令使用者一目了然</a:t>
            </a:r>
            <a:endParaRPr lang="en-US" altLang="zh-CN" dirty="0"/>
          </a:p>
          <a:p>
            <a:r>
              <a:rPr lang="zh-CN" altLang="en-US" dirty="0"/>
              <a:t>用户数据保存在数据库中，安全保障</a:t>
            </a:r>
            <a:endParaRPr lang="en-US" altLang="zh-CN" dirty="0"/>
          </a:p>
          <a:p>
            <a:r>
              <a:rPr lang="zh-CN" altLang="en-US" dirty="0"/>
              <a:t>体量小，旧机老机都能用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42174-0448-1DA8-2CCB-17063F01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44" y="618717"/>
            <a:ext cx="8534400" cy="1507067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D42C1-6A4B-E30C-3994-4EC01361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5" y="1760973"/>
            <a:ext cx="8534400" cy="3615267"/>
          </a:xfrm>
        </p:spPr>
        <p:txBody>
          <a:bodyPr/>
          <a:lstStyle/>
          <a:p>
            <a:r>
              <a:rPr lang="zh-CN" altLang="en-US" dirty="0"/>
              <a:t>登录界面和用户界面：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842CCDB-7BBB-74BE-DE06-9CD8ABBC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5" y="2833635"/>
            <a:ext cx="4380156" cy="28386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1903CD-A99C-EA9C-D227-DA0740809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68" y="2190540"/>
            <a:ext cx="1903776" cy="41248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D2EB91-F86D-47C6-154C-6974A01F0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4" y="2801608"/>
            <a:ext cx="4661225" cy="29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4E862-5C39-2B59-D8B0-A9DD3408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签到的各种提示与签到记录：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98951-8C58-DF68-3BF2-31EFE97B4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41" y="1999345"/>
            <a:ext cx="1760136" cy="3813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8676D9-0081-DB76-DFA3-1E2430168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558" y="1999345"/>
            <a:ext cx="1760136" cy="3813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B5CDB1-63E8-4C64-1475-24F5F1BD9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75" y="1999345"/>
            <a:ext cx="1760136" cy="38136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A0351D-610A-5A76-A08B-A351ECF9B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2" y="1999345"/>
            <a:ext cx="1760137" cy="38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D10A0-959F-5F86-E110-749670D8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请假相关：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93C49-EFCB-5F5F-B4D6-7819BF0AD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" y="1780745"/>
            <a:ext cx="1720738" cy="3728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C67BC4-3A73-E257-46A3-B5FE466B8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1780745"/>
            <a:ext cx="1720738" cy="3728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96CDEE-E74A-D78C-F585-A0BC9B2C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88" y="1778069"/>
            <a:ext cx="1720738" cy="37282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F8D333-4DCD-FFD2-2A5A-5C86DA1AE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4" y="1778068"/>
            <a:ext cx="1720737" cy="37282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0A5976-791F-20EB-2297-B7CD8FB47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99" y="1778070"/>
            <a:ext cx="1720738" cy="37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108F-BB8A-D6D5-86D6-0D711CD9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" y="1039632"/>
            <a:ext cx="8534400" cy="1507067"/>
          </a:xfrm>
        </p:spPr>
        <p:txBody>
          <a:bodyPr/>
          <a:lstStyle/>
          <a:p>
            <a:r>
              <a:rPr lang="zh-CN" altLang="en-US" dirty="0"/>
              <a:t>测试设计的全面性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033C6-68B3-682E-A945-AC731561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58" y="1857921"/>
            <a:ext cx="8534400" cy="3615267"/>
          </a:xfrm>
        </p:spPr>
        <p:txBody>
          <a:bodyPr/>
          <a:lstStyle/>
          <a:p>
            <a:r>
              <a:rPr lang="zh-CN" altLang="en-US" dirty="0"/>
              <a:t>需求：能够进行简单的签到</a:t>
            </a:r>
            <a:endParaRPr lang="en-US" altLang="zh-CN" dirty="0"/>
          </a:p>
          <a:p>
            <a:r>
              <a:rPr lang="zh-CN" altLang="en-US" dirty="0"/>
              <a:t>功能：路由器连接签到按照预期工作，扫码签到正在加入中</a:t>
            </a:r>
            <a:endParaRPr lang="en-US" altLang="zh-CN" dirty="0"/>
          </a:p>
          <a:p>
            <a:r>
              <a:rPr lang="zh-CN" altLang="en-US" dirty="0"/>
              <a:t>异常测试：登录注册错误会提示，签到失败会提示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90C6-E404-5F63-9820-1098E6B0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79" y="524142"/>
            <a:ext cx="8534400" cy="1507067"/>
          </a:xfrm>
        </p:spPr>
        <p:txBody>
          <a:bodyPr/>
          <a:lstStyle/>
          <a:p>
            <a:r>
              <a:rPr lang="zh-CN" altLang="en-US" dirty="0"/>
              <a:t>用户体验：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66DE910-97BE-F725-91E5-DC5208557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9" y="1926714"/>
            <a:ext cx="8534400" cy="130686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7048F9-E71C-3A1C-18ED-823483FB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53" y="3567407"/>
            <a:ext cx="2838450" cy="68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EDB418-83BB-37E8-B335-D5B5AA1D9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25" y="3453164"/>
            <a:ext cx="4368254" cy="9142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4B1161-7CC8-CA66-1F4A-12A64E59AE5C}"/>
              </a:ext>
            </a:extLst>
          </p:cNvPr>
          <p:cNvSpPr txBox="1"/>
          <p:nvPr/>
        </p:nvSpPr>
        <p:spPr>
          <a:xfrm>
            <a:off x="1346479" y="499403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“有签到功能，界面极简，就够了”</a:t>
            </a:r>
          </a:p>
        </p:txBody>
      </p:sp>
    </p:spTree>
    <p:extLst>
      <p:ext uri="{BB962C8B-B14F-4D97-AF65-F5344CB8AC3E}">
        <p14:creationId xmlns:p14="http://schemas.microsoft.com/office/powerpoint/2010/main" val="35490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E9D0-306A-75B1-8CB3-FC744031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E2189-4CCC-9762-C54B-D319FE1C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28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赵智锐：连接路由器签到，数据库连接</a:t>
            </a:r>
            <a:endParaRPr lang="en-US" altLang="zh-CN" dirty="0"/>
          </a:p>
          <a:p>
            <a:r>
              <a:rPr lang="zh-CN" altLang="en-US" dirty="0"/>
              <a:t>吴俊皓：扫码签到（内测中）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8B2BF1-DB96-C8A4-F20D-D764501F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890" y="902653"/>
            <a:ext cx="31813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CA1D-30AD-B3EE-F005-DF504E00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45" y="2598242"/>
            <a:ext cx="8534400" cy="1507067"/>
          </a:xfrm>
        </p:spPr>
        <p:txBody>
          <a:bodyPr/>
          <a:lstStyle/>
          <a:p>
            <a:r>
              <a:rPr lang="zh-CN" altLang="en-US" dirty="0"/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73562650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</TotalTime>
  <Words>149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切片</vt:lpstr>
      <vt:lpstr>签了个到</vt:lpstr>
      <vt:lpstr>App的可用性</vt:lpstr>
      <vt:lpstr>App开发</vt:lpstr>
      <vt:lpstr>PowerPoint 演示文稿</vt:lpstr>
      <vt:lpstr>PowerPoint 演示文稿</vt:lpstr>
      <vt:lpstr>测试设计的全面性</vt:lpstr>
      <vt:lpstr>用户体验：</vt:lpstr>
      <vt:lpstr>分工</vt:lpstr>
      <vt:lpstr>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签了个到</dc:title>
  <dc:creator>吴俊皓 吴</dc:creator>
  <cp:lastModifiedBy>吴俊皓 吴</cp:lastModifiedBy>
  <cp:revision>3</cp:revision>
  <dcterms:created xsi:type="dcterms:W3CDTF">2024-06-02T16:56:15Z</dcterms:created>
  <dcterms:modified xsi:type="dcterms:W3CDTF">2024-06-02T20:26:05Z</dcterms:modified>
</cp:coreProperties>
</file>