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ECD89-734B-40B1-AF67-F1E58CB27F58}" v="157" dt="2025-10-20T11:32:19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Feng" userId="0070477e83ae6ce2" providerId="LiveId" clId="{4B633B14-3DA3-49CC-87AF-0A713BC78CA4}"/>
    <pc:docChg chg="undo custSel addSld delSld modSld sldOrd">
      <pc:chgData name="Alex Feng" userId="0070477e83ae6ce2" providerId="LiveId" clId="{4B633B14-3DA3-49CC-87AF-0A713BC78CA4}" dt="2025-10-20T11:32:34.080" v="917" actId="167"/>
      <pc:docMkLst>
        <pc:docMk/>
      </pc:docMkLst>
      <pc:sldChg chg="addSp delSp modSp mod">
        <pc:chgData name="Alex Feng" userId="0070477e83ae6ce2" providerId="LiveId" clId="{4B633B14-3DA3-49CC-87AF-0A713BC78CA4}" dt="2025-10-20T08:47:59.810" v="596" actId="1076"/>
        <pc:sldMkLst>
          <pc:docMk/>
          <pc:sldMk cId="0" sldId="256"/>
        </pc:sldMkLst>
        <pc:spChg chg="mod">
          <ac:chgData name="Alex Feng" userId="0070477e83ae6ce2" providerId="LiveId" clId="{4B633B14-3DA3-49CC-87AF-0A713BC78CA4}" dt="2025-10-20T07:05:49.457" v="61" actId="6549"/>
          <ac:spMkLst>
            <pc:docMk/>
            <pc:sldMk cId="0" sldId="256"/>
            <ac:spMk id="7" creationId="{00000000-0000-0000-0000-000000000000}"/>
          </ac:spMkLst>
        </pc:spChg>
        <pc:spChg chg="mod">
          <ac:chgData name="Alex Feng" userId="0070477e83ae6ce2" providerId="LiveId" clId="{4B633B14-3DA3-49CC-87AF-0A713BC78CA4}" dt="2025-10-20T07:06:38.798" v="80" actId="255"/>
          <ac:spMkLst>
            <pc:docMk/>
            <pc:sldMk cId="0" sldId="256"/>
            <ac:spMk id="8" creationId="{00000000-0000-0000-0000-000000000000}"/>
          </ac:spMkLst>
        </pc:spChg>
        <pc:spChg chg="mod">
          <ac:chgData name="Alex Feng" userId="0070477e83ae6ce2" providerId="LiveId" clId="{4B633B14-3DA3-49CC-87AF-0A713BC78CA4}" dt="2025-10-20T07:51:34.962" v="446" actId="207"/>
          <ac:spMkLst>
            <pc:docMk/>
            <pc:sldMk cId="0" sldId="256"/>
            <ac:spMk id="9" creationId="{00000000-0000-0000-0000-000000000000}"/>
          </ac:spMkLst>
        </pc:spChg>
        <pc:spChg chg="mod">
          <ac:chgData name="Alex Feng" userId="0070477e83ae6ce2" providerId="LiveId" clId="{4B633B14-3DA3-49CC-87AF-0A713BC78CA4}" dt="2025-10-20T07:45:45.303" v="416" actId="207"/>
          <ac:spMkLst>
            <pc:docMk/>
            <pc:sldMk cId="0" sldId="256"/>
            <ac:spMk id="10" creationId="{00000000-0000-0000-0000-000000000000}"/>
          </ac:spMkLst>
        </pc:spChg>
        <pc:spChg chg="del mod">
          <ac:chgData name="Alex Feng" userId="0070477e83ae6ce2" providerId="LiveId" clId="{4B633B14-3DA3-49CC-87AF-0A713BC78CA4}" dt="2025-10-20T01:23:33.030" v="14" actId="478"/>
          <ac:spMkLst>
            <pc:docMk/>
            <pc:sldMk cId="0" sldId="256"/>
            <ac:spMk id="11" creationId="{00000000-0000-0000-0000-000000000000}"/>
          </ac:spMkLst>
        </pc:spChg>
        <pc:spChg chg="del mod">
          <ac:chgData name="Alex Feng" userId="0070477e83ae6ce2" providerId="LiveId" clId="{4B633B14-3DA3-49CC-87AF-0A713BC78CA4}" dt="2025-10-20T01:23:38.592" v="16" actId="478"/>
          <ac:spMkLst>
            <pc:docMk/>
            <pc:sldMk cId="0" sldId="256"/>
            <ac:spMk id="12" creationId="{00000000-0000-0000-0000-000000000000}"/>
          </ac:spMkLst>
        </pc:spChg>
        <pc:spChg chg="add mod">
          <ac:chgData name="Alex Feng" userId="0070477e83ae6ce2" providerId="LiveId" clId="{4B633B14-3DA3-49CC-87AF-0A713BC78CA4}" dt="2025-10-20T07:45:42.278" v="415" actId="207"/>
          <ac:spMkLst>
            <pc:docMk/>
            <pc:sldMk cId="0" sldId="256"/>
            <ac:spMk id="13" creationId="{28791A2C-1ADB-84A4-37F1-A872929ACE5E}"/>
          </ac:spMkLst>
        </pc:spChg>
        <pc:picChg chg="del">
          <ac:chgData name="Alex Feng" userId="0070477e83ae6ce2" providerId="LiveId" clId="{4B633B14-3DA3-49CC-87AF-0A713BC78CA4}" dt="2025-10-20T07:03:41.300" v="36" actId="478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Alex Feng" userId="0070477e83ae6ce2" providerId="LiveId" clId="{4B633B14-3DA3-49CC-87AF-0A713BC78CA4}" dt="2025-10-20T07:03:40.452" v="35" actId="478"/>
          <ac:picMkLst>
            <pc:docMk/>
            <pc:sldMk cId="0" sldId="256"/>
            <ac:picMk id="3" creationId="{00000000-0000-0000-0000-000000000000}"/>
          </ac:picMkLst>
        </pc:picChg>
        <pc:picChg chg="del">
          <ac:chgData name="Alex Feng" userId="0070477e83ae6ce2" providerId="LiveId" clId="{4B633B14-3DA3-49CC-87AF-0A713BC78CA4}" dt="2025-10-20T07:03:33.335" v="33" actId="478"/>
          <ac:picMkLst>
            <pc:docMk/>
            <pc:sldMk cId="0" sldId="256"/>
            <ac:picMk id="4" creationId="{00000000-0000-0000-0000-000000000000}"/>
          </ac:picMkLst>
        </pc:picChg>
        <pc:picChg chg="del">
          <ac:chgData name="Alex Feng" userId="0070477e83ae6ce2" providerId="LiveId" clId="{4B633B14-3DA3-49CC-87AF-0A713BC78CA4}" dt="2025-10-20T07:05:48.629" v="60" actId="478"/>
          <ac:picMkLst>
            <pc:docMk/>
            <pc:sldMk cId="0" sldId="256"/>
            <ac:picMk id="5" creationId="{00000000-0000-0000-0000-000000000000}"/>
          </ac:picMkLst>
        </pc:picChg>
        <pc:picChg chg="add mod">
          <ac:chgData name="Alex Feng" userId="0070477e83ae6ce2" providerId="LiveId" clId="{4B633B14-3DA3-49CC-87AF-0A713BC78CA4}" dt="2025-10-20T07:03:35.209" v="34"/>
          <ac:picMkLst>
            <pc:docMk/>
            <pc:sldMk cId="0" sldId="256"/>
            <ac:picMk id="11" creationId="{505A96F4-2714-08D7-1210-18CCA84218EB}"/>
          </ac:picMkLst>
        </pc:picChg>
        <pc:picChg chg="add mod">
          <ac:chgData name="Alex Feng" userId="0070477e83ae6ce2" providerId="LiveId" clId="{4B633B14-3DA3-49CC-87AF-0A713BC78CA4}" dt="2025-10-20T07:03:35.209" v="34"/>
          <ac:picMkLst>
            <pc:docMk/>
            <pc:sldMk cId="0" sldId="256"/>
            <ac:picMk id="12" creationId="{97A8F06F-AC88-A77D-78B8-B705FBF34717}"/>
          </ac:picMkLst>
        </pc:picChg>
        <pc:picChg chg="add mod ord">
          <ac:chgData name="Alex Feng" userId="0070477e83ae6ce2" providerId="LiveId" clId="{4B633B14-3DA3-49CC-87AF-0A713BC78CA4}" dt="2025-10-20T07:03:46.018" v="38" actId="167"/>
          <ac:picMkLst>
            <pc:docMk/>
            <pc:sldMk cId="0" sldId="256"/>
            <ac:picMk id="14" creationId="{656B72F8-0827-FAD8-F84C-487E90864146}"/>
          </ac:picMkLst>
        </pc:picChg>
        <pc:picChg chg="add mod ord">
          <ac:chgData name="Alex Feng" userId="0070477e83ae6ce2" providerId="LiveId" clId="{4B633B14-3DA3-49CC-87AF-0A713BC78CA4}" dt="2025-10-20T07:04:26.880" v="43" actId="1076"/>
          <ac:picMkLst>
            <pc:docMk/>
            <pc:sldMk cId="0" sldId="256"/>
            <ac:picMk id="15" creationId="{0719BDD1-3A3A-528A-5343-8DE8E6B1B4CA}"/>
          </ac:picMkLst>
        </pc:picChg>
        <pc:picChg chg="add mod ord">
          <ac:chgData name="Alex Feng" userId="0070477e83ae6ce2" providerId="LiveId" clId="{4B633B14-3DA3-49CC-87AF-0A713BC78CA4}" dt="2025-10-20T07:06:32.818" v="79" actId="1076"/>
          <ac:picMkLst>
            <pc:docMk/>
            <pc:sldMk cId="0" sldId="256"/>
            <ac:picMk id="16" creationId="{BC4DC1E6-62F9-6288-4225-68B2F0E17DA6}"/>
          </ac:picMkLst>
        </pc:picChg>
        <pc:picChg chg="add mod">
          <ac:chgData name="Alex Feng" userId="0070477e83ae6ce2" providerId="LiveId" clId="{4B633B14-3DA3-49CC-87AF-0A713BC78CA4}" dt="2025-10-20T08:47:59.810" v="596" actId="1076"/>
          <ac:picMkLst>
            <pc:docMk/>
            <pc:sldMk cId="0" sldId="256"/>
            <ac:picMk id="18" creationId="{D82C630C-E2D3-F422-F88F-0F89ECDA2C69}"/>
          </ac:picMkLst>
        </pc:picChg>
      </pc:sldChg>
      <pc:sldChg chg="addSp delSp modSp mod">
        <pc:chgData name="Alex Feng" userId="0070477e83ae6ce2" providerId="LiveId" clId="{4B633B14-3DA3-49CC-87AF-0A713BC78CA4}" dt="2025-10-20T11:23:29.207" v="910"/>
        <pc:sldMkLst>
          <pc:docMk/>
          <pc:sldMk cId="0" sldId="257"/>
        </pc:sldMkLst>
        <pc:spChg chg="mod">
          <ac:chgData name="Alex Feng" userId="0070477e83ae6ce2" providerId="LiveId" clId="{4B633B14-3DA3-49CC-87AF-0A713BC78CA4}" dt="2025-10-20T07:15:23.955" v="158" actId="20577"/>
          <ac:spMkLst>
            <pc:docMk/>
            <pc:sldMk cId="0" sldId="257"/>
            <ac:spMk id="21" creationId="{00000000-0000-0000-0000-000000000000}"/>
          </ac:spMkLst>
        </pc:spChg>
        <pc:spChg chg="mod">
          <ac:chgData name="Alex Feng" userId="0070477e83ae6ce2" providerId="LiveId" clId="{4B633B14-3DA3-49CC-87AF-0A713BC78CA4}" dt="2025-10-20T07:16:35.694" v="172" actId="255"/>
          <ac:spMkLst>
            <pc:docMk/>
            <pc:sldMk cId="0" sldId="257"/>
            <ac:spMk id="22" creationId="{00000000-0000-0000-0000-000000000000}"/>
          </ac:spMkLst>
        </pc:spChg>
        <pc:spChg chg="mod">
          <ac:chgData name="Alex Feng" userId="0070477e83ae6ce2" providerId="LiveId" clId="{4B633B14-3DA3-49CC-87AF-0A713BC78CA4}" dt="2025-10-20T07:46:52.798" v="420" actId="1076"/>
          <ac:spMkLst>
            <pc:docMk/>
            <pc:sldMk cId="0" sldId="257"/>
            <ac:spMk id="23" creationId="{00000000-0000-0000-0000-000000000000}"/>
          </ac:spMkLst>
        </pc:spChg>
        <pc:spChg chg="mod">
          <ac:chgData name="Alex Feng" userId="0070477e83ae6ce2" providerId="LiveId" clId="{4B633B14-3DA3-49CC-87AF-0A713BC78CA4}" dt="2025-10-20T07:25:44.643" v="263" actId="1076"/>
          <ac:spMkLst>
            <pc:docMk/>
            <pc:sldMk cId="0" sldId="257"/>
            <ac:spMk id="24" creationId="{00000000-0000-0000-0000-000000000000}"/>
          </ac:spMkLst>
        </pc:spChg>
        <pc:spChg chg="mod">
          <ac:chgData name="Alex Feng" userId="0070477e83ae6ce2" providerId="LiveId" clId="{4B633B14-3DA3-49CC-87AF-0A713BC78CA4}" dt="2025-10-20T07:46:52.798" v="420" actId="1076"/>
          <ac:spMkLst>
            <pc:docMk/>
            <pc:sldMk cId="0" sldId="257"/>
            <ac:spMk id="25" creationId="{00000000-0000-0000-0000-000000000000}"/>
          </ac:spMkLst>
        </pc:spChg>
        <pc:spChg chg="mod">
          <ac:chgData name="Alex Feng" userId="0070477e83ae6ce2" providerId="LiveId" clId="{4B633B14-3DA3-49CC-87AF-0A713BC78CA4}" dt="2025-10-20T07:25:11.287" v="255" actId="1076"/>
          <ac:spMkLst>
            <pc:docMk/>
            <pc:sldMk cId="0" sldId="257"/>
            <ac:spMk id="26" creationId="{00000000-0000-0000-0000-000000000000}"/>
          </ac:spMkLst>
        </pc:spChg>
        <pc:spChg chg="mod">
          <ac:chgData name="Alex Feng" userId="0070477e83ae6ce2" providerId="LiveId" clId="{4B633B14-3DA3-49CC-87AF-0A713BC78CA4}" dt="2025-10-20T07:17:28.262" v="173" actId="207"/>
          <ac:spMkLst>
            <pc:docMk/>
            <pc:sldMk cId="0" sldId="257"/>
            <ac:spMk id="27" creationId="{00000000-0000-0000-0000-000000000000}"/>
          </ac:spMkLst>
        </pc:spChg>
        <pc:spChg chg="mod">
          <ac:chgData name="Alex Feng" userId="0070477e83ae6ce2" providerId="LiveId" clId="{4B633B14-3DA3-49CC-87AF-0A713BC78CA4}" dt="2025-10-20T07:26:01.877" v="264" actId="1076"/>
          <ac:spMkLst>
            <pc:docMk/>
            <pc:sldMk cId="0" sldId="257"/>
            <ac:spMk id="28" creationId="{00000000-0000-0000-0000-000000000000}"/>
          </ac:spMkLst>
        </pc:spChg>
        <pc:spChg chg="mod">
          <ac:chgData name="Alex Feng" userId="0070477e83ae6ce2" providerId="LiveId" clId="{4B633B14-3DA3-49CC-87AF-0A713BC78CA4}" dt="2025-10-20T07:12:54.613" v="127"/>
          <ac:spMkLst>
            <pc:docMk/>
            <pc:sldMk cId="0" sldId="257"/>
            <ac:spMk id="29" creationId="{00000000-0000-0000-0000-000000000000}"/>
          </ac:spMkLst>
        </pc:spChg>
        <pc:spChg chg="mod">
          <ac:chgData name="Alex Feng" userId="0070477e83ae6ce2" providerId="LiveId" clId="{4B633B14-3DA3-49CC-87AF-0A713BC78CA4}" dt="2025-10-20T07:18:20.818" v="175" actId="1076"/>
          <ac:spMkLst>
            <pc:docMk/>
            <pc:sldMk cId="0" sldId="257"/>
            <ac:spMk id="30" creationId="{00000000-0000-0000-0000-000000000000}"/>
          </ac:spMkLst>
        </pc:spChg>
        <pc:spChg chg="mod">
          <ac:chgData name="Alex Feng" userId="0070477e83ae6ce2" providerId="LiveId" clId="{4B633B14-3DA3-49CC-87AF-0A713BC78CA4}" dt="2025-10-20T07:18:20.818" v="175" actId="1076"/>
          <ac:spMkLst>
            <pc:docMk/>
            <pc:sldMk cId="0" sldId="257"/>
            <ac:spMk id="31" creationId="{00000000-0000-0000-0000-000000000000}"/>
          </ac:spMkLst>
        </pc:spChg>
        <pc:spChg chg="mod">
          <ac:chgData name="Alex Feng" userId="0070477e83ae6ce2" providerId="LiveId" clId="{4B633B14-3DA3-49CC-87AF-0A713BC78CA4}" dt="2025-10-20T07:18:20.818" v="175" actId="1076"/>
          <ac:spMkLst>
            <pc:docMk/>
            <pc:sldMk cId="0" sldId="257"/>
            <ac:spMk id="32" creationId="{00000000-0000-0000-0000-000000000000}"/>
          </ac:spMkLst>
        </pc:spChg>
        <pc:spChg chg="mod">
          <ac:chgData name="Alex Feng" userId="0070477e83ae6ce2" providerId="LiveId" clId="{4B633B14-3DA3-49CC-87AF-0A713BC78CA4}" dt="2025-10-20T07:18:20.818" v="175" actId="1076"/>
          <ac:spMkLst>
            <pc:docMk/>
            <pc:sldMk cId="0" sldId="257"/>
            <ac:spMk id="33" creationId="{00000000-0000-0000-0000-000000000000}"/>
          </ac:spMkLst>
        </pc:spChg>
        <pc:spChg chg="mod">
          <ac:chgData name="Alex Feng" userId="0070477e83ae6ce2" providerId="LiveId" clId="{4B633B14-3DA3-49CC-87AF-0A713BC78CA4}" dt="2025-10-20T07:18:20.818" v="175" actId="1076"/>
          <ac:spMkLst>
            <pc:docMk/>
            <pc:sldMk cId="0" sldId="257"/>
            <ac:spMk id="34" creationId="{00000000-0000-0000-0000-000000000000}"/>
          </ac:spMkLst>
        </pc:spChg>
        <pc:spChg chg="mod">
          <ac:chgData name="Alex Feng" userId="0070477e83ae6ce2" providerId="LiveId" clId="{4B633B14-3DA3-49CC-87AF-0A713BC78CA4}" dt="2025-10-20T07:18:20.818" v="175" actId="1076"/>
          <ac:spMkLst>
            <pc:docMk/>
            <pc:sldMk cId="0" sldId="257"/>
            <ac:spMk id="35" creationId="{00000000-0000-0000-0000-000000000000}"/>
          </ac:spMkLst>
        </pc:spChg>
        <pc:picChg chg="del">
          <ac:chgData name="Alex Feng" userId="0070477e83ae6ce2" providerId="LiveId" clId="{4B633B14-3DA3-49CC-87AF-0A713BC78CA4}" dt="2025-10-20T07:08:23.818" v="106" actId="478"/>
          <ac:picMkLst>
            <pc:docMk/>
            <pc:sldMk cId="0" sldId="257"/>
            <ac:picMk id="2" creationId="{00000000-0000-0000-0000-000000000000}"/>
          </ac:picMkLst>
        </pc:picChg>
        <pc:picChg chg="add mod">
          <ac:chgData name="Alex Feng" userId="0070477e83ae6ce2" providerId="LiveId" clId="{4B633B14-3DA3-49CC-87AF-0A713BC78CA4}" dt="2025-10-20T11:23:29.207" v="910"/>
          <ac:picMkLst>
            <pc:docMk/>
            <pc:sldMk cId="0" sldId="257"/>
            <ac:picMk id="2" creationId="{9E426D3A-A22D-595C-974F-3F50F25EC44B}"/>
          </ac:picMkLst>
        </pc:picChg>
        <pc:picChg chg="del">
          <ac:chgData name="Alex Feng" userId="0070477e83ae6ce2" providerId="LiveId" clId="{4B633B14-3DA3-49CC-87AF-0A713BC78CA4}" dt="2025-10-20T07:08:23.328" v="105" actId="478"/>
          <ac:picMkLst>
            <pc:docMk/>
            <pc:sldMk cId="0" sldId="257"/>
            <ac:picMk id="3" creationId="{00000000-0000-0000-0000-000000000000}"/>
          </ac:picMkLst>
        </pc:picChg>
        <pc:picChg chg="mod">
          <ac:chgData name="Alex Feng" userId="0070477e83ae6ce2" providerId="LiveId" clId="{4B633B14-3DA3-49CC-87AF-0A713BC78CA4}" dt="2025-10-20T07:25:31.993" v="261" actId="1076"/>
          <ac:picMkLst>
            <pc:docMk/>
            <pc:sldMk cId="0" sldId="257"/>
            <ac:picMk id="5" creationId="{00000000-0000-0000-0000-000000000000}"/>
          </ac:picMkLst>
        </pc:picChg>
        <pc:picChg chg="mod">
          <ac:chgData name="Alex Feng" userId="0070477e83ae6ce2" providerId="LiveId" clId="{4B633B14-3DA3-49CC-87AF-0A713BC78CA4}" dt="2025-10-20T07:25:21.342" v="257" actId="1076"/>
          <ac:picMkLst>
            <pc:docMk/>
            <pc:sldMk cId="0" sldId="257"/>
            <ac:picMk id="7" creationId="{00000000-0000-0000-0000-000000000000}"/>
          </ac:picMkLst>
        </pc:picChg>
        <pc:picChg chg="mod">
          <ac:chgData name="Alex Feng" userId="0070477e83ae6ce2" providerId="LiveId" clId="{4B633B14-3DA3-49CC-87AF-0A713BC78CA4}" dt="2025-10-20T07:22:23.847" v="219" actId="1076"/>
          <ac:picMkLst>
            <pc:docMk/>
            <pc:sldMk cId="0" sldId="257"/>
            <ac:picMk id="8" creationId="{00000000-0000-0000-0000-000000000000}"/>
          </ac:picMkLst>
        </pc:picChg>
        <pc:picChg chg="mod">
          <ac:chgData name="Alex Feng" userId="0070477e83ae6ce2" providerId="LiveId" clId="{4B633B14-3DA3-49CC-87AF-0A713BC78CA4}" dt="2025-10-20T07:25:05.370" v="254" actId="1076"/>
          <ac:picMkLst>
            <pc:docMk/>
            <pc:sldMk cId="0" sldId="257"/>
            <ac:picMk id="9" creationId="{00000000-0000-0000-0000-000000000000}"/>
          </ac:picMkLst>
        </pc:picChg>
        <pc:picChg chg="del">
          <ac:chgData name="Alex Feng" userId="0070477e83ae6ce2" providerId="LiveId" clId="{4B633B14-3DA3-49CC-87AF-0A713BC78CA4}" dt="2025-10-20T07:10:47.528" v="116" actId="478"/>
          <ac:picMkLst>
            <pc:docMk/>
            <pc:sldMk cId="0" sldId="257"/>
            <ac:picMk id="10" creationId="{00000000-0000-0000-0000-000000000000}"/>
          </ac:picMkLst>
        </pc:picChg>
        <pc:picChg chg="mod">
          <ac:chgData name="Alex Feng" userId="0070477e83ae6ce2" providerId="LiveId" clId="{4B633B14-3DA3-49CC-87AF-0A713BC78CA4}" dt="2025-10-20T07:17:49.773" v="174" actId="1076"/>
          <ac:picMkLst>
            <pc:docMk/>
            <pc:sldMk cId="0" sldId="257"/>
            <ac:picMk id="12" creationId="{00000000-0000-0000-0000-000000000000}"/>
          </ac:picMkLst>
        </pc:picChg>
        <pc:picChg chg="mod">
          <ac:chgData name="Alex Feng" userId="0070477e83ae6ce2" providerId="LiveId" clId="{4B633B14-3DA3-49CC-87AF-0A713BC78CA4}" dt="2025-10-20T07:17:49.773" v="174" actId="1076"/>
          <ac:picMkLst>
            <pc:docMk/>
            <pc:sldMk cId="0" sldId="257"/>
            <ac:picMk id="13" creationId="{00000000-0000-0000-0000-000000000000}"/>
          </ac:picMkLst>
        </pc:picChg>
        <pc:picChg chg="mod">
          <ac:chgData name="Alex Feng" userId="0070477e83ae6ce2" providerId="LiveId" clId="{4B633B14-3DA3-49CC-87AF-0A713BC78CA4}" dt="2025-10-20T07:17:49.773" v="174" actId="1076"/>
          <ac:picMkLst>
            <pc:docMk/>
            <pc:sldMk cId="0" sldId="257"/>
            <ac:picMk id="15" creationId="{00000000-0000-0000-0000-000000000000}"/>
          </ac:picMkLst>
        </pc:picChg>
        <pc:picChg chg="mod">
          <ac:chgData name="Alex Feng" userId="0070477e83ae6ce2" providerId="LiveId" clId="{4B633B14-3DA3-49CC-87AF-0A713BC78CA4}" dt="2025-10-20T07:17:49.773" v="174" actId="1076"/>
          <ac:picMkLst>
            <pc:docMk/>
            <pc:sldMk cId="0" sldId="257"/>
            <ac:picMk id="16" creationId="{00000000-0000-0000-0000-000000000000}"/>
          </ac:picMkLst>
        </pc:picChg>
        <pc:picChg chg="mod">
          <ac:chgData name="Alex Feng" userId="0070477e83ae6ce2" providerId="LiveId" clId="{4B633B14-3DA3-49CC-87AF-0A713BC78CA4}" dt="2025-10-20T07:17:49.773" v="174" actId="1076"/>
          <ac:picMkLst>
            <pc:docMk/>
            <pc:sldMk cId="0" sldId="257"/>
            <ac:picMk id="18" creationId="{00000000-0000-0000-0000-000000000000}"/>
          </ac:picMkLst>
        </pc:picChg>
        <pc:picChg chg="mod">
          <ac:chgData name="Alex Feng" userId="0070477e83ae6ce2" providerId="LiveId" clId="{4B633B14-3DA3-49CC-87AF-0A713BC78CA4}" dt="2025-10-20T07:17:49.773" v="174" actId="1076"/>
          <ac:picMkLst>
            <pc:docMk/>
            <pc:sldMk cId="0" sldId="257"/>
            <ac:picMk id="19" creationId="{00000000-0000-0000-0000-000000000000}"/>
          </ac:picMkLst>
        </pc:picChg>
        <pc:picChg chg="add del mod">
          <ac:chgData name="Alex Feng" userId="0070477e83ae6ce2" providerId="LiveId" clId="{4B633B14-3DA3-49CC-87AF-0A713BC78CA4}" dt="2025-10-20T07:08:09.587" v="104" actId="478"/>
          <ac:picMkLst>
            <pc:docMk/>
            <pc:sldMk cId="0" sldId="257"/>
            <ac:picMk id="36" creationId="{D5BE83C5-2BF4-E044-4820-ED6CF4D77F23}"/>
          </ac:picMkLst>
        </pc:picChg>
        <pc:picChg chg="add mod ord">
          <ac:chgData name="Alex Feng" userId="0070477e83ae6ce2" providerId="LiveId" clId="{4B633B14-3DA3-49CC-87AF-0A713BC78CA4}" dt="2025-10-20T07:14:57.534" v="146" actId="1076"/>
          <ac:picMkLst>
            <pc:docMk/>
            <pc:sldMk cId="0" sldId="257"/>
            <ac:picMk id="37" creationId="{20516884-515F-BD11-F471-5200646EAC3E}"/>
          </ac:picMkLst>
        </pc:picChg>
        <pc:picChg chg="add mod ord">
          <ac:chgData name="Alex Feng" userId="0070477e83ae6ce2" providerId="LiveId" clId="{4B633B14-3DA3-49CC-87AF-0A713BC78CA4}" dt="2025-10-20T07:14:50.858" v="144" actId="170"/>
          <ac:picMkLst>
            <pc:docMk/>
            <pc:sldMk cId="0" sldId="257"/>
            <ac:picMk id="38" creationId="{6990567C-0D22-532C-BE8E-62B247CEDA02}"/>
          </ac:picMkLst>
        </pc:picChg>
      </pc:sldChg>
      <pc:sldChg chg="addSp delSp modSp mod">
        <pc:chgData name="Alex Feng" userId="0070477e83ae6ce2" providerId="LiveId" clId="{4B633B14-3DA3-49CC-87AF-0A713BC78CA4}" dt="2025-10-20T11:23:27.842" v="909"/>
        <pc:sldMkLst>
          <pc:docMk/>
          <pc:sldMk cId="0" sldId="258"/>
        </pc:sldMkLst>
        <pc:spChg chg="mod">
          <ac:chgData name="Alex Feng" userId="0070477e83ae6ce2" providerId="LiveId" clId="{4B633B14-3DA3-49CC-87AF-0A713BC78CA4}" dt="2025-10-20T07:27:20.733" v="271"/>
          <ac:spMkLst>
            <pc:docMk/>
            <pc:sldMk cId="0" sldId="258"/>
            <ac:spMk id="28" creationId="{00000000-0000-0000-0000-000000000000}"/>
          </ac:spMkLst>
        </pc:spChg>
        <pc:spChg chg="mod">
          <ac:chgData name="Alex Feng" userId="0070477e83ae6ce2" providerId="LiveId" clId="{4B633B14-3DA3-49CC-87AF-0A713BC78CA4}" dt="2025-10-20T07:36:57.235" v="272"/>
          <ac:spMkLst>
            <pc:docMk/>
            <pc:sldMk cId="0" sldId="258"/>
            <ac:spMk id="29" creationId="{00000000-0000-0000-0000-000000000000}"/>
          </ac:spMkLst>
        </pc:spChg>
        <pc:spChg chg="mod">
          <ac:chgData name="Alex Feng" userId="0070477e83ae6ce2" providerId="LiveId" clId="{4B633B14-3DA3-49CC-87AF-0A713BC78CA4}" dt="2025-10-20T07:38:22.223" v="332"/>
          <ac:spMkLst>
            <pc:docMk/>
            <pc:sldMk cId="0" sldId="258"/>
            <ac:spMk id="30" creationId="{00000000-0000-0000-0000-000000000000}"/>
          </ac:spMkLst>
        </pc:spChg>
        <pc:spChg chg="mod">
          <ac:chgData name="Alex Feng" userId="0070477e83ae6ce2" providerId="LiveId" clId="{4B633B14-3DA3-49CC-87AF-0A713BC78CA4}" dt="2025-10-20T07:40:01.872" v="337"/>
          <ac:spMkLst>
            <pc:docMk/>
            <pc:sldMk cId="0" sldId="258"/>
            <ac:spMk id="31" creationId="{00000000-0000-0000-0000-000000000000}"/>
          </ac:spMkLst>
        </pc:spChg>
        <pc:spChg chg="mod">
          <ac:chgData name="Alex Feng" userId="0070477e83ae6ce2" providerId="LiveId" clId="{4B633B14-3DA3-49CC-87AF-0A713BC78CA4}" dt="2025-10-20T07:40:30.218" v="342"/>
          <ac:spMkLst>
            <pc:docMk/>
            <pc:sldMk cId="0" sldId="258"/>
            <ac:spMk id="32" creationId="{00000000-0000-0000-0000-000000000000}"/>
          </ac:spMkLst>
        </pc:spChg>
        <pc:spChg chg="mod">
          <ac:chgData name="Alex Feng" userId="0070477e83ae6ce2" providerId="LiveId" clId="{4B633B14-3DA3-49CC-87AF-0A713BC78CA4}" dt="2025-10-20T07:37:22.997" v="289"/>
          <ac:spMkLst>
            <pc:docMk/>
            <pc:sldMk cId="0" sldId="258"/>
            <ac:spMk id="33" creationId="{00000000-0000-0000-0000-000000000000}"/>
          </ac:spMkLst>
        </pc:spChg>
        <pc:spChg chg="mod">
          <ac:chgData name="Alex Feng" userId="0070477e83ae6ce2" providerId="LiveId" clId="{4B633B14-3DA3-49CC-87AF-0A713BC78CA4}" dt="2025-10-20T07:41:07.753" v="365" actId="20577"/>
          <ac:spMkLst>
            <pc:docMk/>
            <pc:sldMk cId="0" sldId="258"/>
            <ac:spMk id="34" creationId="{00000000-0000-0000-0000-000000000000}"/>
          </ac:spMkLst>
        </pc:spChg>
        <pc:spChg chg="mod">
          <ac:chgData name="Alex Feng" userId="0070477e83ae6ce2" providerId="LiveId" clId="{4B633B14-3DA3-49CC-87AF-0A713BC78CA4}" dt="2025-10-20T07:41:16.912" v="373"/>
          <ac:spMkLst>
            <pc:docMk/>
            <pc:sldMk cId="0" sldId="258"/>
            <ac:spMk id="35" creationId="{00000000-0000-0000-0000-000000000000}"/>
          </ac:spMkLst>
        </pc:spChg>
        <pc:spChg chg="mod">
          <ac:chgData name="Alex Feng" userId="0070477e83ae6ce2" providerId="LiveId" clId="{4B633B14-3DA3-49CC-87AF-0A713BC78CA4}" dt="2025-10-20T07:42:09.121" v="399" actId="20577"/>
          <ac:spMkLst>
            <pc:docMk/>
            <pc:sldMk cId="0" sldId="258"/>
            <ac:spMk id="36" creationId="{00000000-0000-0000-0000-000000000000}"/>
          </ac:spMkLst>
        </pc:spChg>
        <pc:spChg chg="mod">
          <ac:chgData name="Alex Feng" userId="0070477e83ae6ce2" providerId="LiveId" clId="{4B633B14-3DA3-49CC-87AF-0A713BC78CA4}" dt="2025-10-20T07:37:58.869" v="317"/>
          <ac:spMkLst>
            <pc:docMk/>
            <pc:sldMk cId="0" sldId="258"/>
            <ac:spMk id="37" creationId="{00000000-0000-0000-0000-000000000000}"/>
          </ac:spMkLst>
        </pc:spChg>
        <pc:spChg chg="mod">
          <ac:chgData name="Alex Feng" userId="0070477e83ae6ce2" providerId="LiveId" clId="{4B633B14-3DA3-49CC-87AF-0A713BC78CA4}" dt="2025-10-20T07:42:37.711" v="402"/>
          <ac:spMkLst>
            <pc:docMk/>
            <pc:sldMk cId="0" sldId="258"/>
            <ac:spMk id="38" creationId="{00000000-0000-0000-0000-000000000000}"/>
          </ac:spMkLst>
        </pc:spChg>
        <pc:spChg chg="mod">
          <ac:chgData name="Alex Feng" userId="0070477e83ae6ce2" providerId="LiveId" clId="{4B633B14-3DA3-49CC-87AF-0A713BC78CA4}" dt="2025-10-20T07:42:52.371" v="407"/>
          <ac:spMkLst>
            <pc:docMk/>
            <pc:sldMk cId="0" sldId="258"/>
            <ac:spMk id="39" creationId="{00000000-0000-0000-0000-000000000000}"/>
          </ac:spMkLst>
        </pc:spChg>
        <pc:spChg chg="mod">
          <ac:chgData name="Alex Feng" userId="0070477e83ae6ce2" providerId="LiveId" clId="{4B633B14-3DA3-49CC-87AF-0A713BC78CA4}" dt="2025-10-20T07:43:36.385" v="414"/>
          <ac:spMkLst>
            <pc:docMk/>
            <pc:sldMk cId="0" sldId="258"/>
            <ac:spMk id="40" creationId="{00000000-0000-0000-0000-000000000000}"/>
          </ac:spMkLst>
        </pc:spChg>
        <pc:spChg chg="mod">
          <ac:chgData name="Alex Feng" userId="0070477e83ae6ce2" providerId="LiveId" clId="{4B633B14-3DA3-49CC-87AF-0A713BC78CA4}" dt="2025-10-20T08:38:57.831" v="534" actId="1076"/>
          <ac:spMkLst>
            <pc:docMk/>
            <pc:sldMk cId="0" sldId="258"/>
            <ac:spMk id="41" creationId="{00000000-0000-0000-0000-000000000000}"/>
          </ac:spMkLst>
        </pc:spChg>
        <pc:picChg chg="del">
          <ac:chgData name="Alex Feng" userId="0070477e83ae6ce2" providerId="LiveId" clId="{4B633B14-3DA3-49CC-87AF-0A713BC78CA4}" dt="2025-10-20T07:08:39.535" v="112" actId="478"/>
          <ac:picMkLst>
            <pc:docMk/>
            <pc:sldMk cId="0" sldId="258"/>
            <ac:picMk id="2" creationId="{00000000-0000-0000-0000-000000000000}"/>
          </ac:picMkLst>
        </pc:picChg>
        <pc:picChg chg="add mod">
          <ac:chgData name="Alex Feng" userId="0070477e83ae6ce2" providerId="LiveId" clId="{4B633B14-3DA3-49CC-87AF-0A713BC78CA4}" dt="2025-10-20T11:23:27.842" v="909"/>
          <ac:picMkLst>
            <pc:docMk/>
            <pc:sldMk cId="0" sldId="258"/>
            <ac:picMk id="2" creationId="{4B302510-1587-C5A2-2C7E-E5AB2A5987B4}"/>
          </ac:picMkLst>
        </pc:picChg>
        <pc:picChg chg="del">
          <ac:chgData name="Alex Feng" userId="0070477e83ae6ce2" providerId="LiveId" clId="{4B633B14-3DA3-49CC-87AF-0A713BC78CA4}" dt="2025-10-20T07:08:38.325" v="111" actId="478"/>
          <ac:picMkLst>
            <pc:docMk/>
            <pc:sldMk cId="0" sldId="258"/>
            <ac:picMk id="3" creationId="{00000000-0000-0000-0000-000000000000}"/>
          </ac:picMkLst>
        </pc:picChg>
        <pc:picChg chg="del">
          <ac:chgData name="Alex Feng" userId="0070477e83ae6ce2" providerId="LiveId" clId="{4B633B14-3DA3-49CC-87AF-0A713BC78CA4}" dt="2025-10-20T08:38:23.492" v="524" actId="478"/>
          <ac:picMkLst>
            <pc:docMk/>
            <pc:sldMk cId="0" sldId="258"/>
            <ac:picMk id="24" creationId="{00000000-0000-0000-0000-000000000000}"/>
          </ac:picMkLst>
        </pc:picChg>
        <pc:picChg chg="add mod ord">
          <ac:chgData name="Alex Feng" userId="0070477e83ae6ce2" providerId="LiveId" clId="{4B633B14-3DA3-49CC-87AF-0A713BC78CA4}" dt="2025-10-20T07:08:44.900" v="114" actId="167"/>
          <ac:picMkLst>
            <pc:docMk/>
            <pc:sldMk cId="0" sldId="258"/>
            <ac:picMk id="42" creationId="{560EB5CD-1AB4-2E57-B29F-D54DD1011284}"/>
          </ac:picMkLst>
        </pc:picChg>
        <pc:picChg chg="add mod ord">
          <ac:chgData name="Alex Feng" userId="0070477e83ae6ce2" providerId="LiveId" clId="{4B633B14-3DA3-49CC-87AF-0A713BC78CA4}" dt="2025-10-20T08:38:42.668" v="531" actId="1076"/>
          <ac:picMkLst>
            <pc:docMk/>
            <pc:sldMk cId="0" sldId="258"/>
            <ac:picMk id="43" creationId="{8123BEFA-9F9D-567D-1BF8-29A9BA39818C}"/>
          </ac:picMkLst>
        </pc:picChg>
      </pc:sldChg>
      <pc:sldChg chg="addSp delSp modSp mod">
        <pc:chgData name="Alex Feng" userId="0070477e83ae6ce2" providerId="LiveId" clId="{4B633B14-3DA3-49CC-87AF-0A713BC78CA4}" dt="2025-10-20T11:23:23.750" v="907"/>
        <pc:sldMkLst>
          <pc:docMk/>
          <pc:sldMk cId="0" sldId="259"/>
        </pc:sldMkLst>
        <pc:spChg chg="mod">
          <ac:chgData name="Alex Feng" userId="0070477e83ae6ce2" providerId="LiveId" clId="{4B633B14-3DA3-49CC-87AF-0A713BC78CA4}" dt="2025-10-20T08:31:23.331" v="474"/>
          <ac:spMkLst>
            <pc:docMk/>
            <pc:sldMk cId="0" sldId="259"/>
            <ac:spMk id="29" creationId="{00000000-0000-0000-0000-000000000000}"/>
          </ac:spMkLst>
        </pc:spChg>
        <pc:spChg chg="mod">
          <ac:chgData name="Alex Feng" userId="0070477e83ae6ce2" providerId="LiveId" clId="{4B633B14-3DA3-49CC-87AF-0A713BC78CA4}" dt="2025-10-20T09:44:20.364" v="646" actId="1076"/>
          <ac:spMkLst>
            <pc:docMk/>
            <pc:sldMk cId="0" sldId="259"/>
            <ac:spMk id="30" creationId="{00000000-0000-0000-0000-000000000000}"/>
          </ac:spMkLst>
        </pc:spChg>
        <pc:spChg chg="mod">
          <ac:chgData name="Alex Feng" userId="0070477e83ae6ce2" providerId="LiveId" clId="{4B633B14-3DA3-49CC-87AF-0A713BC78CA4}" dt="2025-10-20T09:44:20.364" v="646" actId="1076"/>
          <ac:spMkLst>
            <pc:docMk/>
            <pc:sldMk cId="0" sldId="259"/>
            <ac:spMk id="31" creationId="{00000000-0000-0000-0000-000000000000}"/>
          </ac:spMkLst>
        </pc:spChg>
        <pc:spChg chg="mod">
          <ac:chgData name="Alex Feng" userId="0070477e83ae6ce2" providerId="LiveId" clId="{4B633B14-3DA3-49CC-87AF-0A713BC78CA4}" dt="2025-10-20T09:44:20.364" v="646" actId="1076"/>
          <ac:spMkLst>
            <pc:docMk/>
            <pc:sldMk cId="0" sldId="259"/>
            <ac:spMk id="32" creationId="{00000000-0000-0000-0000-000000000000}"/>
          </ac:spMkLst>
        </pc:spChg>
        <pc:spChg chg="mod">
          <ac:chgData name="Alex Feng" userId="0070477e83ae6ce2" providerId="LiveId" clId="{4B633B14-3DA3-49CC-87AF-0A713BC78CA4}" dt="2025-10-20T09:44:20.364" v="646" actId="1076"/>
          <ac:spMkLst>
            <pc:docMk/>
            <pc:sldMk cId="0" sldId="259"/>
            <ac:spMk id="33" creationId="{00000000-0000-0000-0000-000000000000}"/>
          </ac:spMkLst>
        </pc:spChg>
        <pc:spChg chg="mod">
          <ac:chgData name="Alex Feng" userId="0070477e83ae6ce2" providerId="LiveId" clId="{4B633B14-3DA3-49CC-87AF-0A713BC78CA4}" dt="2025-10-20T09:51:12.868" v="711" actId="14100"/>
          <ac:spMkLst>
            <pc:docMk/>
            <pc:sldMk cId="0" sldId="259"/>
            <ac:spMk id="34" creationId="{00000000-0000-0000-0000-000000000000}"/>
          </ac:spMkLst>
        </pc:spChg>
        <pc:spChg chg="mod">
          <ac:chgData name="Alex Feng" userId="0070477e83ae6ce2" providerId="LiveId" clId="{4B633B14-3DA3-49CC-87AF-0A713BC78CA4}" dt="2025-10-20T09:51:07.226" v="708" actId="14100"/>
          <ac:spMkLst>
            <pc:docMk/>
            <pc:sldMk cId="0" sldId="259"/>
            <ac:spMk id="39" creationId="{00000000-0000-0000-0000-000000000000}"/>
          </ac:spMkLst>
        </pc:spChg>
        <pc:spChg chg="mod">
          <ac:chgData name="Alex Feng" userId="0070477e83ae6ce2" providerId="LiveId" clId="{4B633B14-3DA3-49CC-87AF-0A713BC78CA4}" dt="2025-10-20T09:51:26.984" v="718" actId="14100"/>
          <ac:spMkLst>
            <pc:docMk/>
            <pc:sldMk cId="0" sldId="259"/>
            <ac:spMk id="40" creationId="{00000000-0000-0000-0000-000000000000}"/>
          </ac:spMkLst>
        </pc:spChg>
        <pc:spChg chg="mod">
          <ac:chgData name="Alex Feng" userId="0070477e83ae6ce2" providerId="LiveId" clId="{4B633B14-3DA3-49CC-87AF-0A713BC78CA4}" dt="2025-10-20T09:51:00.443" v="705" actId="14100"/>
          <ac:spMkLst>
            <pc:docMk/>
            <pc:sldMk cId="0" sldId="259"/>
            <ac:spMk id="41" creationId="{00000000-0000-0000-0000-000000000000}"/>
          </ac:spMkLst>
        </pc:spChg>
        <pc:spChg chg="mod">
          <ac:chgData name="Alex Feng" userId="0070477e83ae6ce2" providerId="LiveId" clId="{4B633B14-3DA3-49CC-87AF-0A713BC78CA4}" dt="2025-10-20T09:51:00.443" v="705" actId="14100"/>
          <ac:spMkLst>
            <pc:docMk/>
            <pc:sldMk cId="0" sldId="259"/>
            <ac:spMk id="42" creationId="{00000000-0000-0000-0000-000000000000}"/>
          </ac:spMkLst>
        </pc:spChg>
        <pc:spChg chg="mod">
          <ac:chgData name="Alex Feng" userId="0070477e83ae6ce2" providerId="LiveId" clId="{4B633B14-3DA3-49CC-87AF-0A713BC78CA4}" dt="2025-10-20T09:51:00.443" v="705" actId="14100"/>
          <ac:spMkLst>
            <pc:docMk/>
            <pc:sldMk cId="0" sldId="259"/>
            <ac:spMk id="43" creationId="{00000000-0000-0000-0000-000000000000}"/>
          </ac:spMkLst>
        </pc:spChg>
        <pc:spChg chg="mod">
          <ac:chgData name="Alex Feng" userId="0070477e83ae6ce2" providerId="LiveId" clId="{4B633B14-3DA3-49CC-87AF-0A713BC78CA4}" dt="2025-10-20T09:51:49.984" v="724" actId="1076"/>
          <ac:spMkLst>
            <pc:docMk/>
            <pc:sldMk cId="0" sldId="259"/>
            <ac:spMk id="44" creationId="{00000000-0000-0000-0000-000000000000}"/>
          </ac:spMkLst>
        </pc:spChg>
        <pc:spChg chg="mod">
          <ac:chgData name="Alex Feng" userId="0070477e83ae6ce2" providerId="LiveId" clId="{4B633B14-3DA3-49CC-87AF-0A713BC78CA4}" dt="2025-10-20T09:51:49.984" v="724" actId="1076"/>
          <ac:spMkLst>
            <pc:docMk/>
            <pc:sldMk cId="0" sldId="259"/>
            <ac:spMk id="45" creationId="{00000000-0000-0000-0000-000000000000}"/>
          </ac:spMkLst>
        </pc:spChg>
        <pc:spChg chg="mod">
          <ac:chgData name="Alex Feng" userId="0070477e83ae6ce2" providerId="LiveId" clId="{4B633B14-3DA3-49CC-87AF-0A713BC78CA4}" dt="2025-10-20T09:51:49.984" v="724" actId="1076"/>
          <ac:spMkLst>
            <pc:docMk/>
            <pc:sldMk cId="0" sldId="259"/>
            <ac:spMk id="46" creationId="{00000000-0000-0000-0000-000000000000}"/>
          </ac:spMkLst>
        </pc:spChg>
        <pc:spChg chg="mod">
          <ac:chgData name="Alex Feng" userId="0070477e83ae6ce2" providerId="LiveId" clId="{4B633B14-3DA3-49CC-87AF-0A713BC78CA4}" dt="2025-10-20T09:51:49.984" v="724" actId="1076"/>
          <ac:spMkLst>
            <pc:docMk/>
            <pc:sldMk cId="0" sldId="259"/>
            <ac:spMk id="47" creationId="{00000000-0000-0000-0000-000000000000}"/>
          </ac:spMkLst>
        </pc:spChg>
        <pc:spChg chg="mod">
          <ac:chgData name="Alex Feng" userId="0070477e83ae6ce2" providerId="LiveId" clId="{4B633B14-3DA3-49CC-87AF-0A713BC78CA4}" dt="2025-10-20T09:51:49.984" v="724" actId="1076"/>
          <ac:spMkLst>
            <pc:docMk/>
            <pc:sldMk cId="0" sldId="259"/>
            <ac:spMk id="48" creationId="{00000000-0000-0000-0000-000000000000}"/>
          </ac:spMkLst>
        </pc:spChg>
        <pc:picChg chg="del">
          <ac:chgData name="Alex Feng" userId="0070477e83ae6ce2" providerId="LiveId" clId="{4B633B14-3DA3-49CC-87AF-0A713BC78CA4}" dt="2025-10-20T09:38:26.010" v="610" actId="478"/>
          <ac:picMkLst>
            <pc:docMk/>
            <pc:sldMk cId="0" sldId="259"/>
            <ac:picMk id="2" creationId="{00000000-0000-0000-0000-000000000000}"/>
          </ac:picMkLst>
        </pc:picChg>
        <pc:picChg chg="add del mod ord">
          <ac:chgData name="Alex Feng" userId="0070477e83ae6ce2" providerId="LiveId" clId="{4B633B14-3DA3-49CC-87AF-0A713BC78CA4}" dt="2025-10-20T09:47:42.843" v="675" actId="478"/>
          <ac:picMkLst>
            <pc:docMk/>
            <pc:sldMk cId="0" sldId="259"/>
            <ac:picMk id="2" creationId="{8DDA5278-FF5A-C9C2-F403-4127266C38F8}"/>
          </ac:picMkLst>
        </pc:picChg>
        <pc:picChg chg="del">
          <ac:chgData name="Alex Feng" userId="0070477e83ae6ce2" providerId="LiveId" clId="{4B633B14-3DA3-49CC-87AF-0A713BC78CA4}" dt="2025-10-20T09:38:24.736" v="609" actId="478"/>
          <ac:picMkLst>
            <pc:docMk/>
            <pc:sldMk cId="0" sldId="259"/>
            <ac:picMk id="3" creationId="{00000000-0000-0000-0000-000000000000}"/>
          </ac:picMkLst>
        </pc:picChg>
        <pc:picChg chg="add del mod ord">
          <ac:chgData name="Alex Feng" userId="0070477e83ae6ce2" providerId="LiveId" clId="{4B633B14-3DA3-49CC-87AF-0A713BC78CA4}" dt="2025-10-20T09:49:54.781" v="688" actId="478"/>
          <ac:picMkLst>
            <pc:docMk/>
            <pc:sldMk cId="0" sldId="259"/>
            <ac:picMk id="3" creationId="{E0036666-5122-5A37-DDE3-66B6F71C24A2}"/>
          </ac:picMkLst>
        </pc:picChg>
        <pc:picChg chg="mod modCrop">
          <ac:chgData name="Alex Feng" userId="0070477e83ae6ce2" providerId="LiveId" clId="{4B633B14-3DA3-49CC-87AF-0A713BC78CA4}" dt="2025-10-20T09:47:32.716" v="674" actId="1076"/>
          <ac:picMkLst>
            <pc:docMk/>
            <pc:sldMk cId="0" sldId="259"/>
            <ac:picMk id="5" creationId="{00000000-0000-0000-0000-000000000000}"/>
          </ac:picMkLst>
        </pc:picChg>
        <pc:picChg chg="mod">
          <ac:chgData name="Alex Feng" userId="0070477e83ae6ce2" providerId="LiveId" clId="{4B633B14-3DA3-49CC-87AF-0A713BC78CA4}" dt="2025-10-20T09:47:47.114" v="677" actId="1076"/>
          <ac:picMkLst>
            <pc:docMk/>
            <pc:sldMk cId="0" sldId="259"/>
            <ac:picMk id="6" creationId="{00000000-0000-0000-0000-000000000000}"/>
          </ac:picMkLst>
        </pc:picChg>
        <pc:picChg chg="mod">
          <ac:chgData name="Alex Feng" userId="0070477e83ae6ce2" providerId="LiveId" clId="{4B633B14-3DA3-49CC-87AF-0A713BC78CA4}" dt="2025-10-20T09:44:20.364" v="646" actId="1076"/>
          <ac:picMkLst>
            <pc:docMk/>
            <pc:sldMk cId="0" sldId="259"/>
            <ac:picMk id="7" creationId="{00000000-0000-0000-0000-000000000000}"/>
          </ac:picMkLst>
        </pc:picChg>
        <pc:picChg chg="mod">
          <ac:chgData name="Alex Feng" userId="0070477e83ae6ce2" providerId="LiveId" clId="{4B633B14-3DA3-49CC-87AF-0A713BC78CA4}" dt="2025-10-20T09:44:20.364" v="646" actId="1076"/>
          <ac:picMkLst>
            <pc:docMk/>
            <pc:sldMk cId="0" sldId="259"/>
            <ac:picMk id="8" creationId="{00000000-0000-0000-0000-000000000000}"/>
          </ac:picMkLst>
        </pc:picChg>
        <pc:picChg chg="mod">
          <ac:chgData name="Alex Feng" userId="0070477e83ae6ce2" providerId="LiveId" clId="{4B633B14-3DA3-49CC-87AF-0A713BC78CA4}" dt="2025-10-20T09:44:20.364" v="646" actId="1076"/>
          <ac:picMkLst>
            <pc:docMk/>
            <pc:sldMk cId="0" sldId="259"/>
            <ac:picMk id="9" creationId="{00000000-0000-0000-0000-000000000000}"/>
          </ac:picMkLst>
        </pc:picChg>
        <pc:picChg chg="mod">
          <ac:chgData name="Alex Feng" userId="0070477e83ae6ce2" providerId="LiveId" clId="{4B633B14-3DA3-49CC-87AF-0A713BC78CA4}" dt="2025-10-20T09:44:20.364" v="646" actId="1076"/>
          <ac:picMkLst>
            <pc:docMk/>
            <pc:sldMk cId="0" sldId="259"/>
            <ac:picMk id="10" creationId="{00000000-0000-0000-0000-000000000000}"/>
          </ac:picMkLst>
        </pc:picChg>
        <pc:picChg chg="mod">
          <ac:chgData name="Alex Feng" userId="0070477e83ae6ce2" providerId="LiveId" clId="{4B633B14-3DA3-49CC-87AF-0A713BC78CA4}" dt="2025-10-20T09:53:26.879" v="729" actId="14100"/>
          <ac:picMkLst>
            <pc:docMk/>
            <pc:sldMk cId="0" sldId="259"/>
            <ac:picMk id="11" creationId="{00000000-0000-0000-0000-000000000000}"/>
          </ac:picMkLst>
        </pc:picChg>
        <pc:picChg chg="add del">
          <ac:chgData name="Alex Feng" userId="0070477e83ae6ce2" providerId="LiveId" clId="{4B633B14-3DA3-49CC-87AF-0A713BC78CA4}" dt="2025-10-20T08:42:15.697" v="563" actId="478"/>
          <ac:picMkLst>
            <pc:docMk/>
            <pc:sldMk cId="0" sldId="259"/>
            <ac:picMk id="12" creationId="{00000000-0000-0000-0000-000000000000}"/>
          </ac:picMkLst>
        </pc:picChg>
        <pc:picChg chg="add del mod ord">
          <ac:chgData name="Alex Feng" userId="0070477e83ae6ce2" providerId="LiveId" clId="{4B633B14-3DA3-49CC-87AF-0A713BC78CA4}" dt="2025-10-20T09:44:01.945" v="643" actId="478"/>
          <ac:picMkLst>
            <pc:docMk/>
            <pc:sldMk cId="0" sldId="259"/>
            <ac:picMk id="12" creationId="{05CA1FFC-8DA2-8817-173D-56339997C738}"/>
          </ac:picMkLst>
        </pc:picChg>
        <pc:picChg chg="add mod ord">
          <ac:chgData name="Alex Feng" userId="0070477e83ae6ce2" providerId="LiveId" clId="{4B633B14-3DA3-49CC-87AF-0A713BC78CA4}" dt="2025-10-20T09:52:05.727" v="727" actId="167"/>
          <ac:picMkLst>
            <pc:docMk/>
            <pc:sldMk cId="0" sldId="259"/>
            <ac:picMk id="12" creationId="{60C10019-2C97-BD3D-A16B-05CF04634BF6}"/>
          </ac:picMkLst>
        </pc:picChg>
        <pc:picChg chg="mod ord">
          <ac:chgData name="Alex Feng" userId="0070477e83ae6ce2" providerId="LiveId" clId="{4B633B14-3DA3-49CC-87AF-0A713BC78CA4}" dt="2025-10-20T08:42:38.906" v="570" actId="1076"/>
          <ac:picMkLst>
            <pc:docMk/>
            <pc:sldMk cId="0" sldId="259"/>
            <ac:picMk id="13" creationId="{00000000-0000-0000-0000-000000000000}"/>
          </ac:picMkLst>
        </pc:picChg>
        <pc:picChg chg="del mod">
          <ac:chgData name="Alex Feng" userId="0070477e83ae6ce2" providerId="LiveId" clId="{4B633B14-3DA3-49CC-87AF-0A713BC78CA4}" dt="2025-10-20T09:48:24.908" v="682" actId="478"/>
          <ac:picMkLst>
            <pc:docMk/>
            <pc:sldMk cId="0" sldId="259"/>
            <ac:picMk id="17" creationId="{00000000-0000-0000-0000-000000000000}"/>
          </ac:picMkLst>
        </pc:picChg>
        <pc:picChg chg="del">
          <ac:chgData name="Alex Feng" userId="0070477e83ae6ce2" providerId="LiveId" clId="{4B633B14-3DA3-49CC-87AF-0A713BC78CA4}" dt="2025-10-20T08:42:46.304" v="571" actId="478"/>
          <ac:picMkLst>
            <pc:docMk/>
            <pc:sldMk cId="0" sldId="259"/>
            <ac:picMk id="18" creationId="{00000000-0000-0000-0000-000000000000}"/>
          </ac:picMkLst>
        </pc:picChg>
        <pc:picChg chg="add del mod ord">
          <ac:chgData name="Alex Feng" userId="0070477e83ae6ce2" providerId="LiveId" clId="{4B633B14-3DA3-49CC-87AF-0A713BC78CA4}" dt="2025-10-20T09:45:11.517" v="659" actId="478"/>
          <ac:picMkLst>
            <pc:docMk/>
            <pc:sldMk cId="0" sldId="259"/>
            <ac:picMk id="18" creationId="{B048EBAC-CC3F-E0F1-D72E-65BF9A3E2C99}"/>
          </ac:picMkLst>
        </pc:picChg>
        <pc:picChg chg="add mod">
          <ac:chgData name="Alex Feng" userId="0070477e83ae6ce2" providerId="LiveId" clId="{4B633B14-3DA3-49CC-87AF-0A713BC78CA4}" dt="2025-10-20T11:23:23.750" v="907"/>
          <ac:picMkLst>
            <pc:docMk/>
            <pc:sldMk cId="0" sldId="259"/>
            <ac:picMk id="18" creationId="{F3B8B267-0F8A-681E-2FCE-41081360D39D}"/>
          </ac:picMkLst>
        </pc:picChg>
        <pc:picChg chg="mod ord">
          <ac:chgData name="Alex Feng" userId="0070477e83ae6ce2" providerId="LiveId" clId="{4B633B14-3DA3-49CC-87AF-0A713BC78CA4}" dt="2025-10-20T09:51:00.443" v="705" actId="14100"/>
          <ac:picMkLst>
            <pc:docMk/>
            <pc:sldMk cId="0" sldId="259"/>
            <ac:picMk id="19" creationId="{00000000-0000-0000-0000-000000000000}"/>
          </ac:picMkLst>
        </pc:picChg>
        <pc:picChg chg="mod">
          <ac:chgData name="Alex Feng" userId="0070477e83ae6ce2" providerId="LiveId" clId="{4B633B14-3DA3-49CC-87AF-0A713BC78CA4}" dt="2025-10-20T09:51:00.443" v="705" actId="14100"/>
          <ac:picMkLst>
            <pc:docMk/>
            <pc:sldMk cId="0" sldId="259"/>
            <ac:picMk id="20" creationId="{00000000-0000-0000-0000-000000000000}"/>
          </ac:picMkLst>
        </pc:picChg>
        <pc:picChg chg="mod">
          <ac:chgData name="Alex Feng" userId="0070477e83ae6ce2" providerId="LiveId" clId="{4B633B14-3DA3-49CC-87AF-0A713BC78CA4}" dt="2025-10-20T09:51:00.443" v="705" actId="14100"/>
          <ac:picMkLst>
            <pc:docMk/>
            <pc:sldMk cId="0" sldId="259"/>
            <ac:picMk id="21" creationId="{00000000-0000-0000-0000-000000000000}"/>
          </ac:picMkLst>
        </pc:picChg>
        <pc:picChg chg="mod">
          <ac:chgData name="Alex Feng" userId="0070477e83ae6ce2" providerId="LiveId" clId="{4B633B14-3DA3-49CC-87AF-0A713BC78CA4}" dt="2025-10-20T09:51:00.443" v="705" actId="14100"/>
          <ac:picMkLst>
            <pc:docMk/>
            <pc:sldMk cId="0" sldId="259"/>
            <ac:picMk id="22" creationId="{00000000-0000-0000-0000-000000000000}"/>
          </ac:picMkLst>
        </pc:picChg>
        <pc:picChg chg="del mod">
          <ac:chgData name="Alex Feng" userId="0070477e83ae6ce2" providerId="LiveId" clId="{4B633B14-3DA3-49CC-87AF-0A713BC78CA4}" dt="2025-10-20T09:48:24.115" v="681" actId="478"/>
          <ac:picMkLst>
            <pc:docMk/>
            <pc:sldMk cId="0" sldId="259"/>
            <ac:picMk id="23" creationId="{00000000-0000-0000-0000-000000000000}"/>
          </ac:picMkLst>
        </pc:picChg>
        <pc:picChg chg="del">
          <ac:chgData name="Alex Feng" userId="0070477e83ae6ce2" providerId="LiveId" clId="{4B633B14-3DA3-49CC-87AF-0A713BC78CA4}" dt="2025-10-20T08:43:37.732" v="587" actId="478"/>
          <ac:picMkLst>
            <pc:docMk/>
            <pc:sldMk cId="0" sldId="259"/>
            <ac:picMk id="24" creationId="{00000000-0000-0000-0000-000000000000}"/>
          </ac:picMkLst>
        </pc:picChg>
        <pc:picChg chg="mod ord">
          <ac:chgData name="Alex Feng" userId="0070477e83ae6ce2" providerId="LiveId" clId="{4B633B14-3DA3-49CC-87AF-0A713BC78CA4}" dt="2025-10-20T09:51:49.984" v="724" actId="1076"/>
          <ac:picMkLst>
            <pc:docMk/>
            <pc:sldMk cId="0" sldId="259"/>
            <ac:picMk id="25" creationId="{00000000-0000-0000-0000-000000000000}"/>
          </ac:picMkLst>
        </pc:picChg>
        <pc:picChg chg="mod">
          <ac:chgData name="Alex Feng" userId="0070477e83ae6ce2" providerId="LiveId" clId="{4B633B14-3DA3-49CC-87AF-0A713BC78CA4}" dt="2025-10-20T09:51:49.984" v="724" actId="1076"/>
          <ac:picMkLst>
            <pc:docMk/>
            <pc:sldMk cId="0" sldId="259"/>
            <ac:picMk id="26" creationId="{00000000-0000-0000-0000-000000000000}"/>
          </ac:picMkLst>
        </pc:picChg>
        <pc:picChg chg="mod">
          <ac:chgData name="Alex Feng" userId="0070477e83ae6ce2" providerId="LiveId" clId="{4B633B14-3DA3-49CC-87AF-0A713BC78CA4}" dt="2025-10-20T09:51:49.984" v="724" actId="1076"/>
          <ac:picMkLst>
            <pc:docMk/>
            <pc:sldMk cId="0" sldId="259"/>
            <ac:picMk id="27" creationId="{00000000-0000-0000-0000-000000000000}"/>
          </ac:picMkLst>
        </pc:picChg>
        <pc:picChg chg="mod">
          <ac:chgData name="Alex Feng" userId="0070477e83ae6ce2" providerId="LiveId" clId="{4B633B14-3DA3-49CC-87AF-0A713BC78CA4}" dt="2025-10-20T09:51:49.984" v="724" actId="1076"/>
          <ac:picMkLst>
            <pc:docMk/>
            <pc:sldMk cId="0" sldId="259"/>
            <ac:picMk id="28" creationId="{00000000-0000-0000-0000-000000000000}"/>
          </ac:picMkLst>
        </pc:picChg>
        <pc:picChg chg="add mod">
          <ac:chgData name="Alex Feng" userId="0070477e83ae6ce2" providerId="LiveId" clId="{4B633B14-3DA3-49CC-87AF-0A713BC78CA4}" dt="2025-10-20T08:42:08.740" v="560" actId="1076"/>
          <ac:picMkLst>
            <pc:docMk/>
            <pc:sldMk cId="0" sldId="259"/>
            <ac:picMk id="49" creationId="{393C4149-94DC-580B-17E3-8B610B607E3F}"/>
          </ac:picMkLst>
        </pc:picChg>
        <pc:picChg chg="add mod">
          <ac:chgData name="Alex Feng" userId="0070477e83ae6ce2" providerId="LiveId" clId="{4B633B14-3DA3-49CC-87AF-0A713BC78CA4}" dt="2025-10-20T08:42:25.690" v="567" actId="1076"/>
          <ac:picMkLst>
            <pc:docMk/>
            <pc:sldMk cId="0" sldId="259"/>
            <ac:picMk id="50" creationId="{9337B25E-C36F-1791-AEEC-B8C67B2D0658}"/>
          </ac:picMkLst>
        </pc:picChg>
        <pc:picChg chg="add mod ord">
          <ac:chgData name="Alex Feng" userId="0070477e83ae6ce2" providerId="LiveId" clId="{4B633B14-3DA3-49CC-87AF-0A713BC78CA4}" dt="2025-10-20T09:51:00.443" v="705" actId="14100"/>
          <ac:picMkLst>
            <pc:docMk/>
            <pc:sldMk cId="0" sldId="259"/>
            <ac:picMk id="51" creationId="{CD28A2F9-52AB-E3B5-A893-0E7BCAB39139}"/>
          </ac:picMkLst>
        </pc:picChg>
        <pc:picChg chg="add mod">
          <ac:chgData name="Alex Feng" userId="0070477e83ae6ce2" providerId="LiveId" clId="{4B633B14-3DA3-49CC-87AF-0A713BC78CA4}" dt="2025-10-20T09:51:49.984" v="724" actId="1076"/>
          <ac:picMkLst>
            <pc:docMk/>
            <pc:sldMk cId="0" sldId="259"/>
            <ac:picMk id="52" creationId="{38F5C6A9-F1D2-DA16-8AA9-65591B55B344}"/>
          </ac:picMkLst>
        </pc:picChg>
      </pc:sldChg>
      <pc:sldChg chg="addSp delSp modSp mod ord">
        <pc:chgData name="Alex Feng" userId="0070477e83ae6ce2" providerId="LiveId" clId="{4B633B14-3DA3-49CC-87AF-0A713BC78CA4}" dt="2025-10-20T11:23:25.368" v="908"/>
        <pc:sldMkLst>
          <pc:docMk/>
          <pc:sldMk cId="0" sldId="260"/>
        </pc:sldMkLst>
        <pc:spChg chg="mod">
          <ac:chgData name="Alex Feng" userId="0070477e83ae6ce2" providerId="LiveId" clId="{4B633B14-3DA3-49CC-87AF-0A713BC78CA4}" dt="2025-10-20T08:31:19.646" v="471"/>
          <ac:spMkLst>
            <pc:docMk/>
            <pc:sldMk cId="0" sldId="260"/>
            <ac:spMk id="22" creationId="{00000000-0000-0000-0000-000000000000}"/>
          </ac:spMkLst>
        </pc:spChg>
        <pc:spChg chg="mod">
          <ac:chgData name="Alex Feng" userId="0070477e83ae6ce2" providerId="LiveId" clId="{4B633B14-3DA3-49CC-87AF-0A713BC78CA4}" dt="2025-10-20T08:36:05.008" v="502" actId="1076"/>
          <ac:spMkLst>
            <pc:docMk/>
            <pc:sldMk cId="0" sldId="260"/>
            <ac:spMk id="23" creationId="{00000000-0000-0000-0000-000000000000}"/>
          </ac:spMkLst>
        </pc:spChg>
        <pc:spChg chg="mod">
          <ac:chgData name="Alex Feng" userId="0070477e83ae6ce2" providerId="LiveId" clId="{4B633B14-3DA3-49CC-87AF-0A713BC78CA4}" dt="2025-10-20T08:36:05.008" v="502" actId="1076"/>
          <ac:spMkLst>
            <pc:docMk/>
            <pc:sldMk cId="0" sldId="260"/>
            <ac:spMk id="24" creationId="{00000000-0000-0000-0000-000000000000}"/>
          </ac:spMkLst>
        </pc:spChg>
        <pc:spChg chg="mod">
          <ac:chgData name="Alex Feng" userId="0070477e83ae6ce2" providerId="LiveId" clId="{4B633B14-3DA3-49CC-87AF-0A713BC78CA4}" dt="2025-10-20T08:36:05.008" v="502" actId="1076"/>
          <ac:spMkLst>
            <pc:docMk/>
            <pc:sldMk cId="0" sldId="260"/>
            <ac:spMk id="25" creationId="{00000000-0000-0000-0000-000000000000}"/>
          </ac:spMkLst>
        </pc:spChg>
        <pc:spChg chg="mod">
          <ac:chgData name="Alex Feng" userId="0070477e83ae6ce2" providerId="LiveId" clId="{4B633B14-3DA3-49CC-87AF-0A713BC78CA4}" dt="2025-10-20T08:36:05.008" v="502" actId="1076"/>
          <ac:spMkLst>
            <pc:docMk/>
            <pc:sldMk cId="0" sldId="260"/>
            <ac:spMk id="26" creationId="{00000000-0000-0000-0000-000000000000}"/>
          </ac:spMkLst>
        </pc:spChg>
        <pc:spChg chg="mod">
          <ac:chgData name="Alex Feng" userId="0070477e83ae6ce2" providerId="LiveId" clId="{4B633B14-3DA3-49CC-87AF-0A713BC78CA4}" dt="2025-10-20T08:36:05.008" v="502" actId="1076"/>
          <ac:spMkLst>
            <pc:docMk/>
            <pc:sldMk cId="0" sldId="260"/>
            <ac:spMk id="27" creationId="{00000000-0000-0000-0000-000000000000}"/>
          </ac:spMkLst>
        </pc:spChg>
        <pc:spChg chg="mod">
          <ac:chgData name="Alex Feng" userId="0070477e83ae6ce2" providerId="LiveId" clId="{4B633B14-3DA3-49CC-87AF-0A713BC78CA4}" dt="2025-10-20T08:36:05.008" v="502" actId="1076"/>
          <ac:spMkLst>
            <pc:docMk/>
            <pc:sldMk cId="0" sldId="260"/>
            <ac:spMk id="28" creationId="{00000000-0000-0000-0000-000000000000}"/>
          </ac:spMkLst>
        </pc:spChg>
        <pc:spChg chg="mod">
          <ac:chgData name="Alex Feng" userId="0070477e83ae6ce2" providerId="LiveId" clId="{4B633B14-3DA3-49CC-87AF-0A713BC78CA4}" dt="2025-10-20T08:36:05.008" v="502" actId="1076"/>
          <ac:spMkLst>
            <pc:docMk/>
            <pc:sldMk cId="0" sldId="260"/>
            <ac:spMk id="29" creationId="{00000000-0000-0000-0000-000000000000}"/>
          </ac:spMkLst>
        </pc:spChg>
        <pc:spChg chg="mod">
          <ac:chgData name="Alex Feng" userId="0070477e83ae6ce2" providerId="LiveId" clId="{4B633B14-3DA3-49CC-87AF-0A713BC78CA4}" dt="2025-10-20T08:36:05.008" v="502" actId="1076"/>
          <ac:spMkLst>
            <pc:docMk/>
            <pc:sldMk cId="0" sldId="260"/>
            <ac:spMk id="30" creationId="{00000000-0000-0000-0000-000000000000}"/>
          </ac:spMkLst>
        </pc:spChg>
        <pc:spChg chg="mod">
          <ac:chgData name="Alex Feng" userId="0070477e83ae6ce2" providerId="LiveId" clId="{4B633B14-3DA3-49CC-87AF-0A713BC78CA4}" dt="2025-10-20T08:41:16.536" v="556" actId="1076"/>
          <ac:spMkLst>
            <pc:docMk/>
            <pc:sldMk cId="0" sldId="260"/>
            <ac:spMk id="31" creationId="{00000000-0000-0000-0000-000000000000}"/>
          </ac:spMkLst>
        </pc:spChg>
        <pc:spChg chg="mod">
          <ac:chgData name="Alex Feng" userId="0070477e83ae6ce2" providerId="LiveId" clId="{4B633B14-3DA3-49CC-87AF-0A713BC78CA4}" dt="2025-10-20T08:41:16.536" v="556" actId="1076"/>
          <ac:spMkLst>
            <pc:docMk/>
            <pc:sldMk cId="0" sldId="260"/>
            <ac:spMk id="32" creationId="{00000000-0000-0000-0000-000000000000}"/>
          </ac:spMkLst>
        </pc:spChg>
        <pc:spChg chg="mod">
          <ac:chgData name="Alex Feng" userId="0070477e83ae6ce2" providerId="LiveId" clId="{4B633B14-3DA3-49CC-87AF-0A713BC78CA4}" dt="2025-10-20T08:41:16.536" v="556" actId="1076"/>
          <ac:spMkLst>
            <pc:docMk/>
            <pc:sldMk cId="0" sldId="260"/>
            <ac:spMk id="33" creationId="{00000000-0000-0000-0000-000000000000}"/>
          </ac:spMkLst>
        </pc:spChg>
        <pc:spChg chg="mod">
          <ac:chgData name="Alex Feng" userId="0070477e83ae6ce2" providerId="LiveId" clId="{4B633B14-3DA3-49CC-87AF-0A713BC78CA4}" dt="2025-10-20T08:41:16.536" v="556" actId="1076"/>
          <ac:spMkLst>
            <pc:docMk/>
            <pc:sldMk cId="0" sldId="260"/>
            <ac:spMk id="34" creationId="{00000000-0000-0000-0000-000000000000}"/>
          </ac:spMkLst>
        </pc:spChg>
        <pc:picChg chg="del">
          <ac:chgData name="Alex Feng" userId="0070477e83ae6ce2" providerId="LiveId" clId="{4B633B14-3DA3-49CC-87AF-0A713BC78CA4}" dt="2025-10-20T08:32:24.250" v="476" actId="478"/>
          <ac:picMkLst>
            <pc:docMk/>
            <pc:sldMk cId="0" sldId="260"/>
            <ac:picMk id="2" creationId="{00000000-0000-0000-0000-000000000000}"/>
          </ac:picMkLst>
        </pc:picChg>
        <pc:picChg chg="add mod">
          <ac:chgData name="Alex Feng" userId="0070477e83ae6ce2" providerId="LiveId" clId="{4B633B14-3DA3-49CC-87AF-0A713BC78CA4}" dt="2025-10-20T11:23:25.368" v="908"/>
          <ac:picMkLst>
            <pc:docMk/>
            <pc:sldMk cId="0" sldId="260"/>
            <ac:picMk id="2" creationId="{3E098844-D00B-BD04-FD44-16B9AFCA2C0D}"/>
          </ac:picMkLst>
        </pc:picChg>
        <pc:picChg chg="del">
          <ac:chgData name="Alex Feng" userId="0070477e83ae6ce2" providerId="LiveId" clId="{4B633B14-3DA3-49CC-87AF-0A713BC78CA4}" dt="2025-10-20T08:32:22.694" v="475" actId="478"/>
          <ac:picMkLst>
            <pc:docMk/>
            <pc:sldMk cId="0" sldId="260"/>
            <ac:picMk id="3" creationId="{00000000-0000-0000-0000-000000000000}"/>
          </ac:picMkLst>
        </pc:picChg>
        <pc:picChg chg="mod">
          <ac:chgData name="Alex Feng" userId="0070477e83ae6ce2" providerId="LiveId" clId="{4B633B14-3DA3-49CC-87AF-0A713BC78CA4}" dt="2025-10-20T08:36:48.218" v="512" actId="1076"/>
          <ac:picMkLst>
            <pc:docMk/>
            <pc:sldMk cId="0" sldId="260"/>
            <ac:picMk id="5" creationId="{00000000-0000-0000-0000-000000000000}"/>
          </ac:picMkLst>
        </pc:picChg>
        <pc:picChg chg="mod">
          <ac:chgData name="Alex Feng" userId="0070477e83ae6ce2" providerId="LiveId" clId="{4B633B14-3DA3-49CC-87AF-0A713BC78CA4}" dt="2025-10-20T08:36:05.008" v="502" actId="1076"/>
          <ac:picMkLst>
            <pc:docMk/>
            <pc:sldMk cId="0" sldId="260"/>
            <ac:picMk id="9" creationId="{00000000-0000-0000-0000-000000000000}"/>
          </ac:picMkLst>
        </pc:picChg>
        <pc:picChg chg="mod">
          <ac:chgData name="Alex Feng" userId="0070477e83ae6ce2" providerId="LiveId" clId="{4B633B14-3DA3-49CC-87AF-0A713BC78CA4}" dt="2025-10-20T08:36:05.008" v="502" actId="1076"/>
          <ac:picMkLst>
            <pc:docMk/>
            <pc:sldMk cId="0" sldId="260"/>
            <ac:picMk id="10" creationId="{00000000-0000-0000-0000-000000000000}"/>
          </ac:picMkLst>
        </pc:picChg>
        <pc:picChg chg="mod modCrop">
          <ac:chgData name="Alex Feng" userId="0070477e83ae6ce2" providerId="LiveId" clId="{4B633B14-3DA3-49CC-87AF-0A713BC78CA4}" dt="2025-10-20T08:38:06.653" v="523" actId="14100"/>
          <ac:picMkLst>
            <pc:docMk/>
            <pc:sldMk cId="0" sldId="260"/>
            <ac:picMk id="17" creationId="{00000000-0000-0000-0000-000000000000}"/>
          </ac:picMkLst>
        </pc:picChg>
        <pc:picChg chg="del mod">
          <ac:chgData name="Alex Feng" userId="0070477e83ae6ce2" providerId="LiveId" clId="{4B633B14-3DA3-49CC-87AF-0A713BC78CA4}" dt="2025-10-20T08:39:02.629" v="535" actId="478"/>
          <ac:picMkLst>
            <pc:docMk/>
            <pc:sldMk cId="0" sldId="260"/>
            <ac:picMk id="18" creationId="{00000000-0000-0000-0000-000000000000}"/>
          </ac:picMkLst>
        </pc:picChg>
        <pc:picChg chg="mod">
          <ac:chgData name="Alex Feng" userId="0070477e83ae6ce2" providerId="LiveId" clId="{4B633B14-3DA3-49CC-87AF-0A713BC78CA4}" dt="2025-10-20T08:41:16.536" v="556" actId="1076"/>
          <ac:picMkLst>
            <pc:docMk/>
            <pc:sldMk cId="0" sldId="260"/>
            <ac:picMk id="19" creationId="{00000000-0000-0000-0000-000000000000}"/>
          </ac:picMkLst>
        </pc:picChg>
        <pc:picChg chg="mod">
          <ac:chgData name="Alex Feng" userId="0070477e83ae6ce2" providerId="LiveId" clId="{4B633B14-3DA3-49CC-87AF-0A713BC78CA4}" dt="2025-10-20T08:41:16.536" v="556" actId="1076"/>
          <ac:picMkLst>
            <pc:docMk/>
            <pc:sldMk cId="0" sldId="260"/>
            <ac:picMk id="20" creationId="{00000000-0000-0000-0000-000000000000}"/>
          </ac:picMkLst>
        </pc:picChg>
        <pc:picChg chg="mod">
          <ac:chgData name="Alex Feng" userId="0070477e83ae6ce2" providerId="LiveId" clId="{4B633B14-3DA3-49CC-87AF-0A713BC78CA4}" dt="2025-10-20T08:41:16.536" v="556" actId="1076"/>
          <ac:picMkLst>
            <pc:docMk/>
            <pc:sldMk cId="0" sldId="260"/>
            <ac:picMk id="21" creationId="{00000000-0000-0000-0000-000000000000}"/>
          </ac:picMkLst>
        </pc:picChg>
        <pc:picChg chg="add del mod ord">
          <ac:chgData name="Alex Feng" userId="0070477e83ae6ce2" providerId="LiveId" clId="{4B633B14-3DA3-49CC-87AF-0A713BC78CA4}" dt="2025-10-20T08:35:17.763" v="488" actId="478"/>
          <ac:picMkLst>
            <pc:docMk/>
            <pc:sldMk cId="0" sldId="260"/>
            <ac:picMk id="35" creationId="{5BB5D8A7-A1BA-9537-8EA5-A334FC3F3172}"/>
          </ac:picMkLst>
        </pc:picChg>
        <pc:picChg chg="add mod ord">
          <ac:chgData name="Alex Feng" userId="0070477e83ae6ce2" providerId="LiveId" clId="{4B633B14-3DA3-49CC-87AF-0A713BC78CA4}" dt="2025-10-20T08:35:56.203" v="501" actId="171"/>
          <ac:picMkLst>
            <pc:docMk/>
            <pc:sldMk cId="0" sldId="260"/>
            <ac:picMk id="36" creationId="{BC0C84CB-6DC4-E2A7-C540-43DBA6B5C46A}"/>
          </ac:picMkLst>
        </pc:picChg>
        <pc:picChg chg="add del mod ord">
          <ac:chgData name="Alex Feng" userId="0070477e83ae6ce2" providerId="LiveId" clId="{4B633B14-3DA3-49CC-87AF-0A713BC78CA4}" dt="2025-10-20T08:40:04.834" v="551" actId="478"/>
          <ac:picMkLst>
            <pc:docMk/>
            <pc:sldMk cId="0" sldId="260"/>
            <ac:picMk id="37" creationId="{5059814B-0E60-4D0F-EBDE-8A42A2626A5F}"/>
          </ac:picMkLst>
        </pc:picChg>
        <pc:picChg chg="add mod ord">
          <ac:chgData name="Alex Feng" userId="0070477e83ae6ce2" providerId="LiveId" clId="{4B633B14-3DA3-49CC-87AF-0A713BC78CA4}" dt="2025-10-20T08:41:16.536" v="556" actId="1076"/>
          <ac:picMkLst>
            <pc:docMk/>
            <pc:sldMk cId="0" sldId="260"/>
            <ac:picMk id="38" creationId="{ABDD8788-EEBC-836B-795F-21E630962BE3}"/>
          </ac:picMkLst>
        </pc:picChg>
        <pc:picChg chg="add mod ord">
          <ac:chgData name="Alex Feng" userId="0070477e83ae6ce2" providerId="LiveId" clId="{4B633B14-3DA3-49CC-87AF-0A713BC78CA4}" dt="2025-10-20T08:40:18.513" v="555" actId="167"/>
          <ac:picMkLst>
            <pc:docMk/>
            <pc:sldMk cId="0" sldId="260"/>
            <ac:picMk id="39" creationId="{4854107A-B661-2400-FA12-FAEE30F4BB82}"/>
          </ac:picMkLst>
        </pc:picChg>
      </pc:sldChg>
      <pc:sldChg chg="addSp delSp modSp mod">
        <pc:chgData name="Alex Feng" userId="0070477e83ae6ce2" providerId="LiveId" clId="{4B633B14-3DA3-49CC-87AF-0A713BC78CA4}" dt="2025-10-20T11:23:21.190" v="906"/>
        <pc:sldMkLst>
          <pc:docMk/>
          <pc:sldMk cId="0" sldId="261"/>
        </pc:sldMkLst>
        <pc:spChg chg="mod">
          <ac:chgData name="Alex Feng" userId="0070477e83ae6ce2" providerId="LiveId" clId="{4B633B14-3DA3-49CC-87AF-0A713BC78CA4}" dt="2025-10-20T09:53:38.355" v="730" actId="1076"/>
          <ac:spMkLst>
            <pc:docMk/>
            <pc:sldMk cId="0" sldId="261"/>
            <ac:spMk id="27" creationId="{00000000-0000-0000-0000-000000000000}"/>
          </ac:spMkLst>
        </pc:spChg>
        <pc:spChg chg="mod">
          <ac:chgData name="Alex Feng" userId="0070477e83ae6ce2" providerId="LiveId" clId="{4B633B14-3DA3-49CC-87AF-0A713BC78CA4}" dt="2025-10-20T01:22:52.414" v="9" actId="1076"/>
          <ac:spMkLst>
            <pc:docMk/>
            <pc:sldMk cId="0" sldId="261"/>
            <ac:spMk id="28" creationId="{00000000-0000-0000-0000-000000000000}"/>
          </ac:spMkLst>
        </pc:spChg>
        <pc:spChg chg="mod">
          <ac:chgData name="Alex Feng" userId="0070477e83ae6ce2" providerId="LiveId" clId="{4B633B14-3DA3-49CC-87AF-0A713BC78CA4}" dt="2025-10-20T01:22:52.414" v="9" actId="1076"/>
          <ac:spMkLst>
            <pc:docMk/>
            <pc:sldMk cId="0" sldId="261"/>
            <ac:spMk id="29" creationId="{00000000-0000-0000-0000-000000000000}"/>
          </ac:spMkLst>
        </pc:spChg>
        <pc:spChg chg="mod">
          <ac:chgData name="Alex Feng" userId="0070477e83ae6ce2" providerId="LiveId" clId="{4B633B14-3DA3-49CC-87AF-0A713BC78CA4}" dt="2025-10-20T01:22:52.414" v="9" actId="1076"/>
          <ac:spMkLst>
            <pc:docMk/>
            <pc:sldMk cId="0" sldId="261"/>
            <ac:spMk id="30" creationId="{00000000-0000-0000-0000-000000000000}"/>
          </ac:spMkLst>
        </pc:spChg>
        <pc:spChg chg="mod">
          <ac:chgData name="Alex Feng" userId="0070477e83ae6ce2" providerId="LiveId" clId="{4B633B14-3DA3-49CC-87AF-0A713BC78CA4}" dt="2025-10-20T01:22:52.414" v="9" actId="1076"/>
          <ac:spMkLst>
            <pc:docMk/>
            <pc:sldMk cId="0" sldId="261"/>
            <ac:spMk id="31" creationId="{00000000-0000-0000-0000-000000000000}"/>
          </ac:spMkLst>
        </pc:spChg>
        <pc:spChg chg="mod">
          <ac:chgData name="Alex Feng" userId="0070477e83ae6ce2" providerId="LiveId" clId="{4B633B14-3DA3-49CC-87AF-0A713BC78CA4}" dt="2025-10-20T01:22:52.414" v="9" actId="1076"/>
          <ac:spMkLst>
            <pc:docMk/>
            <pc:sldMk cId="0" sldId="261"/>
            <ac:spMk id="36" creationId="{00000000-0000-0000-0000-000000000000}"/>
          </ac:spMkLst>
        </pc:spChg>
        <pc:spChg chg="mod">
          <ac:chgData name="Alex Feng" userId="0070477e83ae6ce2" providerId="LiveId" clId="{4B633B14-3DA3-49CC-87AF-0A713BC78CA4}" dt="2025-10-20T01:22:52.414" v="9" actId="1076"/>
          <ac:spMkLst>
            <pc:docMk/>
            <pc:sldMk cId="0" sldId="261"/>
            <ac:spMk id="37" creationId="{00000000-0000-0000-0000-000000000000}"/>
          </ac:spMkLst>
        </pc:spChg>
        <pc:spChg chg="mod">
          <ac:chgData name="Alex Feng" userId="0070477e83ae6ce2" providerId="LiveId" clId="{4B633B14-3DA3-49CC-87AF-0A713BC78CA4}" dt="2025-10-20T01:22:52.414" v="9" actId="1076"/>
          <ac:spMkLst>
            <pc:docMk/>
            <pc:sldMk cId="0" sldId="261"/>
            <ac:spMk id="38" creationId="{00000000-0000-0000-0000-000000000000}"/>
          </ac:spMkLst>
        </pc:spChg>
        <pc:spChg chg="mod">
          <ac:chgData name="Alex Feng" userId="0070477e83ae6ce2" providerId="LiveId" clId="{4B633B14-3DA3-49CC-87AF-0A713BC78CA4}" dt="2025-10-20T01:22:52.414" v="9" actId="1076"/>
          <ac:spMkLst>
            <pc:docMk/>
            <pc:sldMk cId="0" sldId="261"/>
            <ac:spMk id="39" creationId="{00000000-0000-0000-0000-000000000000}"/>
          </ac:spMkLst>
        </pc:spChg>
        <pc:spChg chg="mod">
          <ac:chgData name="Alex Feng" userId="0070477e83ae6ce2" providerId="LiveId" clId="{4B633B14-3DA3-49CC-87AF-0A713BC78CA4}" dt="2025-10-20T01:22:52.414" v="9" actId="1076"/>
          <ac:spMkLst>
            <pc:docMk/>
            <pc:sldMk cId="0" sldId="261"/>
            <ac:spMk id="40" creationId="{00000000-0000-0000-0000-000000000000}"/>
          </ac:spMkLst>
        </pc:spChg>
        <pc:spChg chg="mod">
          <ac:chgData name="Alex Feng" userId="0070477e83ae6ce2" providerId="LiveId" clId="{4B633B14-3DA3-49CC-87AF-0A713BC78CA4}" dt="2025-10-20T01:22:52.414" v="9" actId="1076"/>
          <ac:spMkLst>
            <pc:docMk/>
            <pc:sldMk cId="0" sldId="261"/>
            <ac:spMk id="41" creationId="{00000000-0000-0000-0000-000000000000}"/>
          </ac:spMkLst>
        </pc:spChg>
        <pc:picChg chg="del mod">
          <ac:chgData name="Alex Feng" userId="0070477e83ae6ce2" providerId="LiveId" clId="{4B633B14-3DA3-49CC-87AF-0A713BC78CA4}" dt="2025-10-20T01:22:42.860" v="8" actId="478"/>
          <ac:picMkLst>
            <pc:docMk/>
            <pc:sldMk cId="0" sldId="261"/>
            <ac:picMk id="2" creationId="{00000000-0000-0000-0000-000000000000}"/>
          </ac:picMkLst>
        </pc:picChg>
        <pc:picChg chg="add mod ord">
          <ac:chgData name="Alex Feng" userId="0070477e83ae6ce2" providerId="LiveId" clId="{4B633B14-3DA3-49CC-87AF-0A713BC78CA4}" dt="2025-10-20T09:41:49.691" v="616" actId="167"/>
          <ac:picMkLst>
            <pc:docMk/>
            <pc:sldMk cId="0" sldId="261"/>
            <ac:picMk id="2" creationId="{C1C6F03F-B070-ABDE-C64F-F57B6E8383A4}"/>
          </ac:picMkLst>
        </pc:picChg>
        <pc:picChg chg="del mod">
          <ac:chgData name="Alex Feng" userId="0070477e83ae6ce2" providerId="LiveId" clId="{4B633B14-3DA3-49CC-87AF-0A713BC78CA4}" dt="2025-10-20T01:22:42.228" v="7" actId="478"/>
          <ac:picMkLst>
            <pc:docMk/>
            <pc:sldMk cId="0" sldId="261"/>
            <ac:picMk id="3" creationId="{00000000-0000-0000-0000-000000000000}"/>
          </ac:picMkLst>
        </pc:picChg>
        <pc:picChg chg="add mod ord">
          <ac:chgData name="Alex Feng" userId="0070477e83ae6ce2" providerId="LiveId" clId="{4B633B14-3DA3-49CC-87AF-0A713BC78CA4}" dt="2025-10-20T09:56:17.887" v="740" actId="167"/>
          <ac:picMkLst>
            <pc:docMk/>
            <pc:sldMk cId="0" sldId="261"/>
            <ac:picMk id="3" creationId="{BDEB3483-235A-F03C-D114-4814ECD7ED7A}"/>
          </ac:picMkLst>
        </pc:picChg>
        <pc:picChg chg="del mod">
          <ac:chgData name="Alex Feng" userId="0070477e83ae6ce2" providerId="LiveId" clId="{4B633B14-3DA3-49CC-87AF-0A713BC78CA4}" dt="2025-10-20T09:39:31.801" v="614" actId="478"/>
          <ac:picMkLst>
            <pc:docMk/>
            <pc:sldMk cId="0" sldId="261"/>
            <ac:picMk id="5" creationId="{00000000-0000-0000-0000-000000000000}"/>
          </ac:picMkLst>
        </pc:picChg>
        <pc:picChg chg="add mod">
          <ac:chgData name="Alex Feng" userId="0070477e83ae6ce2" providerId="LiveId" clId="{4B633B14-3DA3-49CC-87AF-0A713BC78CA4}" dt="2025-10-20T11:23:21.190" v="906"/>
          <ac:picMkLst>
            <pc:docMk/>
            <pc:sldMk cId="0" sldId="261"/>
            <ac:picMk id="5" creationId="{5055D969-E357-9C9C-9A0F-EB3D77683FDC}"/>
          </ac:picMkLst>
        </pc:picChg>
        <pc:picChg chg="mod">
          <ac:chgData name="Alex Feng" userId="0070477e83ae6ce2" providerId="LiveId" clId="{4B633B14-3DA3-49CC-87AF-0A713BC78CA4}" dt="2025-10-20T09:54:06.265" v="738" actId="14100"/>
          <ac:picMkLst>
            <pc:docMk/>
            <pc:sldMk cId="0" sldId="261"/>
            <ac:picMk id="12" creationId="{00000000-0000-0000-0000-000000000000}"/>
          </ac:picMkLst>
        </pc:picChg>
        <pc:picChg chg="add del mod">
          <ac:chgData name="Alex Feng" userId="0070477e83ae6ce2" providerId="LiveId" clId="{4B633B14-3DA3-49CC-87AF-0A713BC78CA4}" dt="2025-10-20T09:39:04.566" v="613" actId="478"/>
          <ac:picMkLst>
            <pc:docMk/>
            <pc:sldMk cId="0" sldId="261"/>
            <ac:picMk id="43" creationId="{8FAB04E5-2B9D-E550-DB04-B5DE1F0243FC}"/>
          </ac:picMkLst>
        </pc:picChg>
      </pc:sldChg>
      <pc:sldChg chg="addSp delSp modSp mod">
        <pc:chgData name="Alex Feng" userId="0070477e83ae6ce2" providerId="LiveId" clId="{4B633B14-3DA3-49CC-87AF-0A713BC78CA4}" dt="2025-10-20T11:23:19.950" v="905"/>
        <pc:sldMkLst>
          <pc:docMk/>
          <pc:sldMk cId="0" sldId="262"/>
        </pc:sldMkLst>
        <pc:spChg chg="mod">
          <ac:chgData name="Alex Feng" userId="0070477e83ae6ce2" providerId="LiveId" clId="{4B633B14-3DA3-49CC-87AF-0A713BC78CA4}" dt="2025-10-20T10:05:00.061" v="774" actId="20577"/>
          <ac:spMkLst>
            <pc:docMk/>
            <pc:sldMk cId="0" sldId="262"/>
            <ac:spMk id="39" creationId="{00000000-0000-0000-0000-000000000000}"/>
          </ac:spMkLst>
        </pc:spChg>
        <pc:spChg chg="mod">
          <ac:chgData name="Alex Feng" userId="0070477e83ae6ce2" providerId="LiveId" clId="{4B633B14-3DA3-49CC-87AF-0A713BC78CA4}" dt="2025-10-20T10:00:35.702" v="764" actId="1076"/>
          <ac:spMkLst>
            <pc:docMk/>
            <pc:sldMk cId="0" sldId="262"/>
            <ac:spMk id="40" creationId="{00000000-0000-0000-0000-000000000000}"/>
          </ac:spMkLst>
        </pc:spChg>
        <pc:spChg chg="mod">
          <ac:chgData name="Alex Feng" userId="0070477e83ae6ce2" providerId="LiveId" clId="{4B633B14-3DA3-49CC-87AF-0A713BC78CA4}" dt="2025-10-20T10:00:35.702" v="764" actId="1076"/>
          <ac:spMkLst>
            <pc:docMk/>
            <pc:sldMk cId="0" sldId="262"/>
            <ac:spMk id="41" creationId="{00000000-0000-0000-0000-000000000000}"/>
          </ac:spMkLst>
        </pc:spChg>
        <pc:spChg chg="mod">
          <ac:chgData name="Alex Feng" userId="0070477e83ae6ce2" providerId="LiveId" clId="{4B633B14-3DA3-49CC-87AF-0A713BC78CA4}" dt="2025-10-20T10:00:35.702" v="764" actId="1076"/>
          <ac:spMkLst>
            <pc:docMk/>
            <pc:sldMk cId="0" sldId="262"/>
            <ac:spMk id="42" creationId="{00000000-0000-0000-0000-000000000000}"/>
          </ac:spMkLst>
        </pc:spChg>
        <pc:spChg chg="mod">
          <ac:chgData name="Alex Feng" userId="0070477e83ae6ce2" providerId="LiveId" clId="{4B633B14-3DA3-49CC-87AF-0A713BC78CA4}" dt="2025-10-20T10:00:35.702" v="764" actId="1076"/>
          <ac:spMkLst>
            <pc:docMk/>
            <pc:sldMk cId="0" sldId="262"/>
            <ac:spMk id="43" creationId="{00000000-0000-0000-0000-000000000000}"/>
          </ac:spMkLst>
        </pc:spChg>
        <pc:spChg chg="mod">
          <ac:chgData name="Alex Feng" userId="0070477e83ae6ce2" providerId="LiveId" clId="{4B633B14-3DA3-49CC-87AF-0A713BC78CA4}" dt="2025-10-20T10:00:35.702" v="764" actId="1076"/>
          <ac:spMkLst>
            <pc:docMk/>
            <pc:sldMk cId="0" sldId="262"/>
            <ac:spMk id="44" creationId="{00000000-0000-0000-0000-000000000000}"/>
          </ac:spMkLst>
        </pc:spChg>
        <pc:spChg chg="mod">
          <ac:chgData name="Alex Feng" userId="0070477e83ae6ce2" providerId="LiveId" clId="{4B633B14-3DA3-49CC-87AF-0A713BC78CA4}" dt="2025-10-20T10:00:35.702" v="764" actId="1076"/>
          <ac:spMkLst>
            <pc:docMk/>
            <pc:sldMk cId="0" sldId="262"/>
            <ac:spMk id="45" creationId="{00000000-0000-0000-0000-000000000000}"/>
          </ac:spMkLst>
        </pc:spChg>
        <pc:spChg chg="add mod">
          <ac:chgData name="Alex Feng" userId="0070477e83ae6ce2" providerId="LiveId" clId="{4B633B14-3DA3-49CC-87AF-0A713BC78CA4}" dt="2025-10-20T10:05:20.416" v="781"/>
          <ac:spMkLst>
            <pc:docMk/>
            <pc:sldMk cId="0" sldId="262"/>
            <ac:spMk id="57" creationId="{1B488F38-9036-3A45-A8E2-628A0C5A93CD}"/>
          </ac:spMkLst>
        </pc:spChg>
        <pc:picChg chg="add del">
          <ac:chgData name="Alex Feng" userId="0070477e83ae6ce2" providerId="LiveId" clId="{4B633B14-3DA3-49CC-87AF-0A713BC78CA4}" dt="2025-10-20T09:59:46.018" v="755" actId="478"/>
          <ac:picMkLst>
            <pc:docMk/>
            <pc:sldMk cId="0" sldId="262"/>
            <ac:picMk id="2" creationId="{00000000-0000-0000-0000-000000000000}"/>
          </ac:picMkLst>
        </pc:picChg>
        <pc:picChg chg="del">
          <ac:chgData name="Alex Feng" userId="0070477e83ae6ce2" providerId="LiveId" clId="{4B633B14-3DA3-49CC-87AF-0A713BC78CA4}" dt="2025-10-20T09:59:37.027" v="752" actId="478"/>
          <ac:picMkLst>
            <pc:docMk/>
            <pc:sldMk cId="0" sldId="262"/>
            <ac:picMk id="3" creationId="{00000000-0000-0000-0000-000000000000}"/>
          </ac:picMkLst>
        </pc:picChg>
        <pc:picChg chg="mod">
          <ac:chgData name="Alex Feng" userId="0070477e83ae6ce2" providerId="LiveId" clId="{4B633B14-3DA3-49CC-87AF-0A713BC78CA4}" dt="2025-10-20T10:04:42.796" v="769" actId="1076"/>
          <ac:picMkLst>
            <pc:docMk/>
            <pc:sldMk cId="0" sldId="262"/>
            <ac:picMk id="13" creationId="{00000000-0000-0000-0000-000000000000}"/>
          </ac:picMkLst>
        </pc:picChg>
        <pc:picChg chg="del">
          <ac:chgData name="Alex Feng" userId="0070477e83ae6ce2" providerId="LiveId" clId="{4B633B14-3DA3-49CC-87AF-0A713BC78CA4}" dt="2025-10-20T09:57:48.857" v="741" actId="478"/>
          <ac:picMkLst>
            <pc:docMk/>
            <pc:sldMk cId="0" sldId="262"/>
            <ac:picMk id="16" creationId="{00000000-0000-0000-0000-000000000000}"/>
          </ac:picMkLst>
        </pc:picChg>
        <pc:picChg chg="mod">
          <ac:chgData name="Alex Feng" userId="0070477e83ae6ce2" providerId="LiveId" clId="{4B633B14-3DA3-49CC-87AF-0A713BC78CA4}" dt="2025-10-20T10:00:35.702" v="764" actId="1076"/>
          <ac:picMkLst>
            <pc:docMk/>
            <pc:sldMk cId="0" sldId="262"/>
            <ac:picMk id="17" creationId="{00000000-0000-0000-0000-000000000000}"/>
          </ac:picMkLst>
        </pc:picChg>
        <pc:picChg chg="mod">
          <ac:chgData name="Alex Feng" userId="0070477e83ae6ce2" providerId="LiveId" clId="{4B633B14-3DA3-49CC-87AF-0A713BC78CA4}" dt="2025-10-20T10:00:35.702" v="764" actId="1076"/>
          <ac:picMkLst>
            <pc:docMk/>
            <pc:sldMk cId="0" sldId="262"/>
            <ac:picMk id="18" creationId="{00000000-0000-0000-0000-000000000000}"/>
          </ac:picMkLst>
        </pc:picChg>
        <pc:picChg chg="mod">
          <ac:chgData name="Alex Feng" userId="0070477e83ae6ce2" providerId="LiveId" clId="{4B633B14-3DA3-49CC-87AF-0A713BC78CA4}" dt="2025-10-20T10:00:35.702" v="764" actId="1076"/>
          <ac:picMkLst>
            <pc:docMk/>
            <pc:sldMk cId="0" sldId="262"/>
            <ac:picMk id="19" creationId="{00000000-0000-0000-0000-000000000000}"/>
          </ac:picMkLst>
        </pc:picChg>
        <pc:picChg chg="add mod">
          <ac:chgData name="Alex Feng" userId="0070477e83ae6ce2" providerId="LiveId" clId="{4B633B14-3DA3-49CC-87AF-0A713BC78CA4}" dt="2025-10-20T09:58:11.243" v="743" actId="1076"/>
          <ac:picMkLst>
            <pc:docMk/>
            <pc:sldMk cId="0" sldId="262"/>
            <ac:picMk id="55" creationId="{01DD8F60-A774-4BD3-D38C-378A97879E22}"/>
          </ac:picMkLst>
        </pc:picChg>
        <pc:picChg chg="add del mod">
          <ac:chgData name="Alex Feng" userId="0070477e83ae6ce2" providerId="LiveId" clId="{4B633B14-3DA3-49CC-87AF-0A713BC78CA4}" dt="2025-10-20T09:58:17.276" v="744" actId="478"/>
          <ac:picMkLst>
            <pc:docMk/>
            <pc:sldMk cId="0" sldId="262"/>
            <ac:picMk id="56" creationId="{37028365-C60C-704A-E0D0-4957A27CFE74}"/>
          </ac:picMkLst>
        </pc:picChg>
        <pc:picChg chg="add mod">
          <ac:chgData name="Alex Feng" userId="0070477e83ae6ce2" providerId="LiveId" clId="{4B633B14-3DA3-49CC-87AF-0A713BC78CA4}" dt="2025-10-20T09:58:41.027" v="751" actId="1076"/>
          <ac:picMkLst>
            <pc:docMk/>
            <pc:sldMk cId="0" sldId="262"/>
            <ac:picMk id="58" creationId="{89DEFFDC-E261-0BFB-4753-F0610649852E}"/>
          </ac:picMkLst>
        </pc:picChg>
        <pc:picChg chg="add mod ord">
          <ac:chgData name="Alex Feng" userId="0070477e83ae6ce2" providerId="LiveId" clId="{4B633B14-3DA3-49CC-87AF-0A713BC78CA4}" dt="2025-10-20T10:06:07.934" v="783" actId="167"/>
          <ac:picMkLst>
            <pc:docMk/>
            <pc:sldMk cId="0" sldId="262"/>
            <ac:picMk id="59" creationId="{6D00868D-56DA-2511-7CF0-CDFC2C03FF69}"/>
          </ac:picMkLst>
        </pc:picChg>
        <pc:picChg chg="add mod">
          <ac:chgData name="Alex Feng" userId="0070477e83ae6ce2" providerId="LiveId" clId="{4B633B14-3DA3-49CC-87AF-0A713BC78CA4}" dt="2025-10-20T11:23:19.950" v="905"/>
          <ac:picMkLst>
            <pc:docMk/>
            <pc:sldMk cId="0" sldId="262"/>
            <ac:picMk id="60" creationId="{4D37F659-9199-BFD4-EFD3-02DFD3D7414F}"/>
          </ac:picMkLst>
        </pc:picChg>
      </pc:sldChg>
      <pc:sldChg chg="addSp delSp modSp mod">
        <pc:chgData name="Alex Feng" userId="0070477e83ae6ce2" providerId="LiveId" clId="{4B633B14-3DA3-49CC-87AF-0A713BC78CA4}" dt="2025-10-20T11:23:18.625" v="904"/>
        <pc:sldMkLst>
          <pc:docMk/>
          <pc:sldMk cId="0" sldId="263"/>
        </pc:sldMkLst>
        <pc:spChg chg="mod">
          <ac:chgData name="Alex Feng" userId="0070477e83ae6ce2" providerId="LiveId" clId="{4B633B14-3DA3-49CC-87AF-0A713BC78CA4}" dt="2025-10-20T10:08:24.767" v="786" actId="255"/>
          <ac:spMkLst>
            <pc:docMk/>
            <pc:sldMk cId="0" sldId="263"/>
            <ac:spMk id="40" creationId="{00000000-0000-0000-0000-000000000000}"/>
          </ac:spMkLst>
        </pc:spChg>
        <pc:spChg chg="mod">
          <ac:chgData name="Alex Feng" userId="0070477e83ae6ce2" providerId="LiveId" clId="{4B633B14-3DA3-49CC-87AF-0A713BC78CA4}" dt="2025-10-20T10:18:53.552" v="875" actId="1076"/>
          <ac:spMkLst>
            <pc:docMk/>
            <pc:sldMk cId="0" sldId="263"/>
            <ac:spMk id="53" creationId="{00000000-0000-0000-0000-000000000000}"/>
          </ac:spMkLst>
        </pc:spChg>
        <pc:picChg chg="del">
          <ac:chgData name="Alex Feng" userId="0070477e83ae6ce2" providerId="LiveId" clId="{4B633B14-3DA3-49CC-87AF-0A713BC78CA4}" dt="2025-10-20T10:08:08.768" v="785" actId="478"/>
          <ac:picMkLst>
            <pc:docMk/>
            <pc:sldMk cId="0" sldId="263"/>
            <ac:picMk id="2" creationId="{00000000-0000-0000-0000-000000000000}"/>
          </ac:picMkLst>
        </pc:picChg>
        <pc:picChg chg="del">
          <ac:chgData name="Alex Feng" userId="0070477e83ae6ce2" providerId="LiveId" clId="{4B633B14-3DA3-49CC-87AF-0A713BC78CA4}" dt="2025-10-20T10:08:07.619" v="784" actId="478"/>
          <ac:picMkLst>
            <pc:docMk/>
            <pc:sldMk cId="0" sldId="263"/>
            <ac:picMk id="3" creationId="{00000000-0000-0000-0000-000000000000}"/>
          </ac:picMkLst>
        </pc:picChg>
        <pc:picChg chg="add mod ord">
          <ac:chgData name="Alex Feng" userId="0070477e83ae6ce2" providerId="LiveId" clId="{4B633B14-3DA3-49CC-87AF-0A713BC78CA4}" dt="2025-10-20T10:08:38.153" v="788" actId="167"/>
          <ac:picMkLst>
            <pc:docMk/>
            <pc:sldMk cId="0" sldId="263"/>
            <ac:picMk id="54" creationId="{06D20216-F16D-28CB-E529-89E01BE2674F}"/>
          </ac:picMkLst>
        </pc:picChg>
        <pc:picChg chg="add mod">
          <ac:chgData name="Alex Feng" userId="0070477e83ae6ce2" providerId="LiveId" clId="{4B633B14-3DA3-49CC-87AF-0A713BC78CA4}" dt="2025-10-20T11:23:18.625" v="904"/>
          <ac:picMkLst>
            <pc:docMk/>
            <pc:sldMk cId="0" sldId="263"/>
            <ac:picMk id="55" creationId="{07C49B5D-5F74-FED0-BE4D-53184D01A8C9}"/>
          </ac:picMkLst>
        </pc:picChg>
      </pc:sldChg>
      <pc:sldChg chg="addSp delSp modSp mod">
        <pc:chgData name="Alex Feng" userId="0070477e83ae6ce2" providerId="LiveId" clId="{4B633B14-3DA3-49CC-87AF-0A713BC78CA4}" dt="2025-10-20T11:23:17.448" v="903"/>
        <pc:sldMkLst>
          <pc:docMk/>
          <pc:sldMk cId="0" sldId="264"/>
        </pc:sldMkLst>
        <pc:spChg chg="mod">
          <ac:chgData name="Alex Feng" userId="0070477e83ae6ce2" providerId="LiveId" clId="{4B633B14-3DA3-49CC-87AF-0A713BC78CA4}" dt="2025-10-20T10:17:43.874" v="871" actId="1076"/>
          <ac:spMkLst>
            <pc:docMk/>
            <pc:sldMk cId="0" sldId="264"/>
            <ac:spMk id="35" creationId="{00000000-0000-0000-0000-000000000000}"/>
          </ac:spMkLst>
        </pc:spChg>
        <pc:spChg chg="mod">
          <ac:chgData name="Alex Feng" userId="0070477e83ae6ce2" providerId="LiveId" clId="{4B633B14-3DA3-49CC-87AF-0A713BC78CA4}" dt="2025-10-20T10:12:58.647" v="839" actId="1076"/>
          <ac:spMkLst>
            <pc:docMk/>
            <pc:sldMk cId="0" sldId="264"/>
            <ac:spMk id="46" creationId="{00000000-0000-0000-0000-000000000000}"/>
          </ac:spMkLst>
        </pc:spChg>
        <pc:spChg chg="mod">
          <ac:chgData name="Alex Feng" userId="0070477e83ae6ce2" providerId="LiveId" clId="{4B633B14-3DA3-49CC-87AF-0A713BC78CA4}" dt="2025-10-20T10:14:44.448" v="858" actId="14100"/>
          <ac:spMkLst>
            <pc:docMk/>
            <pc:sldMk cId="0" sldId="264"/>
            <ac:spMk id="47" creationId="{00000000-0000-0000-0000-000000000000}"/>
          </ac:spMkLst>
        </pc:spChg>
        <pc:spChg chg="mod">
          <ac:chgData name="Alex Feng" userId="0070477e83ae6ce2" providerId="LiveId" clId="{4B633B14-3DA3-49CC-87AF-0A713BC78CA4}" dt="2025-10-20T10:15:09.004" v="866" actId="14100"/>
          <ac:spMkLst>
            <pc:docMk/>
            <pc:sldMk cId="0" sldId="264"/>
            <ac:spMk id="48" creationId="{00000000-0000-0000-0000-000000000000}"/>
          </ac:spMkLst>
        </pc:spChg>
        <pc:spChg chg="mod">
          <ac:chgData name="Alex Feng" userId="0070477e83ae6ce2" providerId="LiveId" clId="{4B633B14-3DA3-49CC-87AF-0A713BC78CA4}" dt="2025-10-20T10:15:13.405" v="869" actId="14100"/>
          <ac:spMkLst>
            <pc:docMk/>
            <pc:sldMk cId="0" sldId="264"/>
            <ac:spMk id="49" creationId="{00000000-0000-0000-0000-000000000000}"/>
          </ac:spMkLst>
        </pc:spChg>
        <pc:spChg chg="mod">
          <ac:chgData name="Alex Feng" userId="0070477e83ae6ce2" providerId="LiveId" clId="{4B633B14-3DA3-49CC-87AF-0A713BC78CA4}" dt="2025-10-20T10:12:33.218" v="833" actId="1076"/>
          <ac:spMkLst>
            <pc:docMk/>
            <pc:sldMk cId="0" sldId="264"/>
            <ac:spMk id="50" creationId="{00000000-0000-0000-0000-000000000000}"/>
          </ac:spMkLst>
        </pc:spChg>
        <pc:spChg chg="mod">
          <ac:chgData name="Alex Feng" userId="0070477e83ae6ce2" providerId="LiveId" clId="{4B633B14-3DA3-49CC-87AF-0A713BC78CA4}" dt="2025-10-20T10:12:33.546" v="834" actId="1076"/>
          <ac:spMkLst>
            <pc:docMk/>
            <pc:sldMk cId="0" sldId="264"/>
            <ac:spMk id="51" creationId="{00000000-0000-0000-0000-000000000000}"/>
          </ac:spMkLst>
        </pc:spChg>
        <pc:spChg chg="mod">
          <ac:chgData name="Alex Feng" userId="0070477e83ae6ce2" providerId="LiveId" clId="{4B633B14-3DA3-49CC-87AF-0A713BC78CA4}" dt="2025-10-20T10:12:33.218" v="833" actId="1076"/>
          <ac:spMkLst>
            <pc:docMk/>
            <pc:sldMk cId="0" sldId="264"/>
            <ac:spMk id="52" creationId="{00000000-0000-0000-0000-000000000000}"/>
          </ac:spMkLst>
        </pc:spChg>
        <pc:spChg chg="mod">
          <ac:chgData name="Alex Feng" userId="0070477e83ae6ce2" providerId="LiveId" clId="{4B633B14-3DA3-49CC-87AF-0A713BC78CA4}" dt="2025-10-20T10:12:33.218" v="833" actId="1076"/>
          <ac:spMkLst>
            <pc:docMk/>
            <pc:sldMk cId="0" sldId="264"/>
            <ac:spMk id="53" creationId="{00000000-0000-0000-0000-000000000000}"/>
          </ac:spMkLst>
        </pc:spChg>
        <pc:spChg chg="mod">
          <ac:chgData name="Alex Feng" userId="0070477e83ae6ce2" providerId="LiveId" clId="{4B633B14-3DA3-49CC-87AF-0A713BC78CA4}" dt="2025-10-20T10:12:33.218" v="833" actId="1076"/>
          <ac:spMkLst>
            <pc:docMk/>
            <pc:sldMk cId="0" sldId="264"/>
            <ac:spMk id="54" creationId="{00000000-0000-0000-0000-000000000000}"/>
          </ac:spMkLst>
        </pc:spChg>
        <pc:spChg chg="mod">
          <ac:chgData name="Alex Feng" userId="0070477e83ae6ce2" providerId="LiveId" clId="{4B633B14-3DA3-49CC-87AF-0A713BC78CA4}" dt="2025-10-20T10:12:33.218" v="833" actId="1076"/>
          <ac:spMkLst>
            <pc:docMk/>
            <pc:sldMk cId="0" sldId="264"/>
            <ac:spMk id="55" creationId="{00000000-0000-0000-0000-000000000000}"/>
          </ac:spMkLst>
        </pc:spChg>
        <pc:picChg chg="del">
          <ac:chgData name="Alex Feng" userId="0070477e83ae6ce2" providerId="LiveId" clId="{4B633B14-3DA3-49CC-87AF-0A713BC78CA4}" dt="2025-10-20T10:08:55.239" v="790" actId="478"/>
          <ac:picMkLst>
            <pc:docMk/>
            <pc:sldMk cId="0" sldId="264"/>
            <ac:picMk id="2" creationId="{00000000-0000-0000-0000-000000000000}"/>
          </ac:picMkLst>
        </pc:picChg>
        <pc:picChg chg="del">
          <ac:chgData name="Alex Feng" userId="0070477e83ae6ce2" providerId="LiveId" clId="{4B633B14-3DA3-49CC-87AF-0A713BC78CA4}" dt="2025-10-20T10:08:54.697" v="789" actId="478"/>
          <ac:picMkLst>
            <pc:docMk/>
            <pc:sldMk cId="0" sldId="264"/>
            <ac:picMk id="3" creationId="{00000000-0000-0000-0000-000000000000}"/>
          </ac:picMkLst>
        </pc:picChg>
        <pc:picChg chg="mod">
          <ac:chgData name="Alex Feng" userId="0070477e83ae6ce2" providerId="LiveId" clId="{4B633B14-3DA3-49CC-87AF-0A713BC78CA4}" dt="2025-10-20T10:12:41.819" v="835" actId="14100"/>
          <ac:picMkLst>
            <pc:docMk/>
            <pc:sldMk cId="0" sldId="264"/>
            <ac:picMk id="5" creationId="{00000000-0000-0000-0000-000000000000}"/>
          </ac:picMkLst>
        </pc:picChg>
        <pc:picChg chg="del mod">
          <ac:chgData name="Alex Feng" userId="0070477e83ae6ce2" providerId="LiveId" clId="{4B633B14-3DA3-49CC-87AF-0A713BC78CA4}" dt="2025-10-20T10:12:50.043" v="837" actId="21"/>
          <ac:picMkLst>
            <pc:docMk/>
            <pc:sldMk cId="0" sldId="264"/>
            <ac:picMk id="16" creationId="{00000000-0000-0000-0000-000000000000}"/>
          </ac:picMkLst>
        </pc:picChg>
        <pc:picChg chg="mod">
          <ac:chgData name="Alex Feng" userId="0070477e83ae6ce2" providerId="LiveId" clId="{4B633B14-3DA3-49CC-87AF-0A713BC78CA4}" dt="2025-10-20T10:12:58.647" v="839" actId="1076"/>
          <ac:picMkLst>
            <pc:docMk/>
            <pc:sldMk cId="0" sldId="264"/>
            <ac:picMk id="17" creationId="{00000000-0000-0000-0000-000000000000}"/>
          </ac:picMkLst>
        </pc:picChg>
        <pc:picChg chg="mod">
          <ac:chgData name="Alex Feng" userId="0070477e83ae6ce2" providerId="LiveId" clId="{4B633B14-3DA3-49CC-87AF-0A713BC78CA4}" dt="2025-10-20T10:12:58.647" v="839" actId="1076"/>
          <ac:picMkLst>
            <pc:docMk/>
            <pc:sldMk cId="0" sldId="264"/>
            <ac:picMk id="18" creationId="{00000000-0000-0000-0000-000000000000}"/>
          </ac:picMkLst>
        </pc:picChg>
        <pc:picChg chg="mod">
          <ac:chgData name="Alex Feng" userId="0070477e83ae6ce2" providerId="LiveId" clId="{4B633B14-3DA3-49CC-87AF-0A713BC78CA4}" dt="2025-10-20T10:13:17.892" v="846" actId="1076"/>
          <ac:picMkLst>
            <pc:docMk/>
            <pc:sldMk cId="0" sldId="264"/>
            <ac:picMk id="19" creationId="{00000000-0000-0000-0000-000000000000}"/>
          </ac:picMkLst>
        </pc:picChg>
        <pc:picChg chg="mod">
          <ac:chgData name="Alex Feng" userId="0070477e83ae6ce2" providerId="LiveId" clId="{4B633B14-3DA3-49CC-87AF-0A713BC78CA4}" dt="2025-10-20T10:14:24.605" v="853" actId="1076"/>
          <ac:picMkLst>
            <pc:docMk/>
            <pc:sldMk cId="0" sldId="264"/>
            <ac:picMk id="20" creationId="{00000000-0000-0000-0000-000000000000}"/>
          </ac:picMkLst>
        </pc:picChg>
        <pc:picChg chg="mod">
          <ac:chgData name="Alex Feng" userId="0070477e83ae6ce2" providerId="LiveId" clId="{4B633B14-3DA3-49CC-87AF-0A713BC78CA4}" dt="2025-10-20T10:14:24.605" v="853" actId="1076"/>
          <ac:picMkLst>
            <pc:docMk/>
            <pc:sldMk cId="0" sldId="264"/>
            <ac:picMk id="21" creationId="{00000000-0000-0000-0000-000000000000}"/>
          </ac:picMkLst>
        </pc:picChg>
        <pc:picChg chg="mod">
          <ac:chgData name="Alex Feng" userId="0070477e83ae6ce2" providerId="LiveId" clId="{4B633B14-3DA3-49CC-87AF-0A713BC78CA4}" dt="2025-10-20T10:14:24.605" v="853" actId="1076"/>
          <ac:picMkLst>
            <pc:docMk/>
            <pc:sldMk cId="0" sldId="264"/>
            <ac:picMk id="22" creationId="{00000000-0000-0000-0000-000000000000}"/>
          </ac:picMkLst>
        </pc:picChg>
        <pc:picChg chg="mod">
          <ac:chgData name="Alex Feng" userId="0070477e83ae6ce2" providerId="LiveId" clId="{4B633B14-3DA3-49CC-87AF-0A713BC78CA4}" dt="2025-10-20T10:13:58.034" v="850" actId="1076"/>
          <ac:picMkLst>
            <pc:docMk/>
            <pc:sldMk cId="0" sldId="264"/>
            <ac:picMk id="23" creationId="{00000000-0000-0000-0000-000000000000}"/>
          </ac:picMkLst>
        </pc:picChg>
        <pc:picChg chg="mod">
          <ac:chgData name="Alex Feng" userId="0070477e83ae6ce2" providerId="LiveId" clId="{4B633B14-3DA3-49CC-87AF-0A713BC78CA4}" dt="2025-10-20T10:12:33.218" v="833" actId="1076"/>
          <ac:picMkLst>
            <pc:docMk/>
            <pc:sldMk cId="0" sldId="264"/>
            <ac:picMk id="24" creationId="{00000000-0000-0000-0000-000000000000}"/>
          </ac:picMkLst>
        </pc:picChg>
        <pc:picChg chg="mod">
          <ac:chgData name="Alex Feng" userId="0070477e83ae6ce2" providerId="LiveId" clId="{4B633B14-3DA3-49CC-87AF-0A713BC78CA4}" dt="2025-10-20T10:09:17" v="791" actId="1076"/>
          <ac:picMkLst>
            <pc:docMk/>
            <pc:sldMk cId="0" sldId="264"/>
            <ac:picMk id="26" creationId="{00000000-0000-0000-0000-000000000000}"/>
          </ac:picMkLst>
        </pc:picChg>
        <pc:picChg chg="mod">
          <ac:chgData name="Alex Feng" userId="0070477e83ae6ce2" providerId="LiveId" clId="{4B633B14-3DA3-49CC-87AF-0A713BC78CA4}" dt="2025-10-20T10:12:33.218" v="833" actId="1076"/>
          <ac:picMkLst>
            <pc:docMk/>
            <pc:sldMk cId="0" sldId="264"/>
            <ac:picMk id="27" creationId="{00000000-0000-0000-0000-000000000000}"/>
          </ac:picMkLst>
        </pc:picChg>
        <pc:picChg chg="mod">
          <ac:chgData name="Alex Feng" userId="0070477e83ae6ce2" providerId="LiveId" clId="{4B633B14-3DA3-49CC-87AF-0A713BC78CA4}" dt="2025-10-20T10:09:17" v="791" actId="1076"/>
          <ac:picMkLst>
            <pc:docMk/>
            <pc:sldMk cId="0" sldId="264"/>
            <ac:picMk id="30" creationId="{00000000-0000-0000-0000-000000000000}"/>
          </ac:picMkLst>
        </pc:picChg>
        <pc:picChg chg="mod">
          <ac:chgData name="Alex Feng" userId="0070477e83ae6ce2" providerId="LiveId" clId="{4B633B14-3DA3-49CC-87AF-0A713BC78CA4}" dt="2025-10-20T10:12:33.218" v="833" actId="1076"/>
          <ac:picMkLst>
            <pc:docMk/>
            <pc:sldMk cId="0" sldId="264"/>
            <ac:picMk id="32" creationId="{00000000-0000-0000-0000-000000000000}"/>
          </ac:picMkLst>
        </pc:picChg>
        <pc:picChg chg="add del mod ord">
          <ac:chgData name="Alex Feng" userId="0070477e83ae6ce2" providerId="LiveId" clId="{4B633B14-3DA3-49CC-87AF-0A713BC78CA4}" dt="2025-10-20T10:12:52.696" v="838" actId="478"/>
          <ac:picMkLst>
            <pc:docMk/>
            <pc:sldMk cId="0" sldId="264"/>
            <ac:picMk id="56" creationId="{3393E280-9EF6-1340-C2C0-DCBA3BBF2C78}"/>
          </ac:picMkLst>
        </pc:picChg>
        <pc:picChg chg="add mod ord">
          <ac:chgData name="Alex Feng" userId="0070477e83ae6ce2" providerId="LiveId" clId="{4B633B14-3DA3-49CC-87AF-0A713BC78CA4}" dt="2025-10-20T10:13:04.172" v="841" actId="167"/>
          <ac:picMkLst>
            <pc:docMk/>
            <pc:sldMk cId="0" sldId="264"/>
            <ac:picMk id="57" creationId="{00000000-0000-0000-0000-000000000000}"/>
          </ac:picMkLst>
        </pc:picChg>
        <pc:picChg chg="add mod ord">
          <ac:chgData name="Alex Feng" userId="0070477e83ae6ce2" providerId="LiveId" clId="{4B633B14-3DA3-49CC-87AF-0A713BC78CA4}" dt="2025-10-20T10:13:08.097" v="843" actId="167"/>
          <ac:picMkLst>
            <pc:docMk/>
            <pc:sldMk cId="0" sldId="264"/>
            <ac:picMk id="58" creationId="{80C1B6A5-2363-8E5A-4343-0E9F09C0BF87}"/>
          </ac:picMkLst>
        </pc:picChg>
        <pc:picChg chg="add mod">
          <ac:chgData name="Alex Feng" userId="0070477e83ae6ce2" providerId="LiveId" clId="{4B633B14-3DA3-49CC-87AF-0A713BC78CA4}" dt="2025-10-20T11:23:17.448" v="903"/>
          <ac:picMkLst>
            <pc:docMk/>
            <pc:sldMk cId="0" sldId="264"/>
            <ac:picMk id="59" creationId="{5CD3A7B1-0FF8-AB5F-3712-855486318307}"/>
          </ac:picMkLst>
        </pc:picChg>
      </pc:sldChg>
      <pc:sldChg chg="addSp delSp modSp mod">
        <pc:chgData name="Alex Feng" userId="0070477e83ae6ce2" providerId="LiveId" clId="{4B633B14-3DA3-49CC-87AF-0A713BC78CA4}" dt="2025-10-20T11:23:15.511" v="902"/>
        <pc:sldMkLst>
          <pc:docMk/>
          <pc:sldMk cId="0" sldId="265"/>
        </pc:sldMkLst>
        <pc:picChg chg="del">
          <ac:chgData name="Alex Feng" userId="0070477e83ae6ce2" providerId="LiveId" clId="{4B633B14-3DA3-49CC-87AF-0A713BC78CA4}" dt="2025-10-20T10:22:52.075" v="877" actId="478"/>
          <ac:picMkLst>
            <pc:docMk/>
            <pc:sldMk cId="0" sldId="265"/>
            <ac:picMk id="2" creationId="{00000000-0000-0000-0000-000000000000}"/>
          </ac:picMkLst>
        </pc:picChg>
        <pc:picChg chg="del">
          <ac:chgData name="Alex Feng" userId="0070477e83ae6ce2" providerId="LiveId" clId="{4B633B14-3DA3-49CC-87AF-0A713BC78CA4}" dt="2025-10-20T10:22:51.626" v="876" actId="478"/>
          <ac:picMkLst>
            <pc:docMk/>
            <pc:sldMk cId="0" sldId="265"/>
            <ac:picMk id="3" creationId="{00000000-0000-0000-0000-000000000000}"/>
          </ac:picMkLst>
        </pc:picChg>
        <pc:picChg chg="mod">
          <ac:chgData name="Alex Feng" userId="0070477e83ae6ce2" providerId="LiveId" clId="{4B633B14-3DA3-49CC-87AF-0A713BC78CA4}" dt="2025-10-20T10:25:43.650" v="888" actId="1076"/>
          <ac:picMkLst>
            <pc:docMk/>
            <pc:sldMk cId="0" sldId="265"/>
            <ac:picMk id="5" creationId="{00000000-0000-0000-0000-000000000000}"/>
          </ac:picMkLst>
        </pc:picChg>
        <pc:picChg chg="add mod ord">
          <ac:chgData name="Alex Feng" userId="0070477e83ae6ce2" providerId="LiveId" clId="{4B633B14-3DA3-49CC-87AF-0A713BC78CA4}" dt="2025-10-20T10:22:59.448" v="879" actId="167"/>
          <ac:picMkLst>
            <pc:docMk/>
            <pc:sldMk cId="0" sldId="265"/>
            <ac:picMk id="43" creationId="{C59E26A5-AFC2-81DD-C7CA-925FBC6711FB}"/>
          </ac:picMkLst>
        </pc:picChg>
        <pc:picChg chg="add mod">
          <ac:chgData name="Alex Feng" userId="0070477e83ae6ce2" providerId="LiveId" clId="{4B633B14-3DA3-49CC-87AF-0A713BC78CA4}" dt="2025-10-20T11:23:15.511" v="902"/>
          <ac:picMkLst>
            <pc:docMk/>
            <pc:sldMk cId="0" sldId="265"/>
            <ac:picMk id="44" creationId="{4BBB3E80-7805-837C-5668-5BCD0DB92A3E}"/>
          </ac:picMkLst>
        </pc:picChg>
      </pc:sldChg>
      <pc:sldChg chg="addSp delSp modSp mod">
        <pc:chgData name="Alex Feng" userId="0070477e83ae6ce2" providerId="LiveId" clId="{4B633B14-3DA3-49CC-87AF-0A713BC78CA4}" dt="2025-10-20T11:32:34.080" v="917" actId="167"/>
        <pc:sldMkLst>
          <pc:docMk/>
          <pc:sldMk cId="0" sldId="266"/>
        </pc:sldMkLst>
        <pc:picChg chg="del">
          <ac:chgData name="Alex Feng" userId="0070477e83ae6ce2" providerId="LiveId" clId="{4B633B14-3DA3-49CC-87AF-0A713BC78CA4}" dt="2025-10-20T10:30:18.111" v="890" actId="478"/>
          <ac:picMkLst>
            <pc:docMk/>
            <pc:sldMk cId="0" sldId="266"/>
            <ac:picMk id="2" creationId="{00000000-0000-0000-0000-000000000000}"/>
          </ac:picMkLst>
        </pc:picChg>
        <pc:picChg chg="del">
          <ac:chgData name="Alex Feng" userId="0070477e83ae6ce2" providerId="LiveId" clId="{4B633B14-3DA3-49CC-87AF-0A713BC78CA4}" dt="2025-10-20T10:30:17.536" v="889" actId="478"/>
          <ac:picMkLst>
            <pc:docMk/>
            <pc:sldMk cId="0" sldId="266"/>
            <ac:picMk id="3" creationId="{00000000-0000-0000-0000-000000000000}"/>
          </ac:picMkLst>
        </pc:picChg>
        <pc:picChg chg="del">
          <ac:chgData name="Alex Feng" userId="0070477e83ae6ce2" providerId="LiveId" clId="{4B633B14-3DA3-49CC-87AF-0A713BC78CA4}" dt="2025-10-20T11:32:19.260" v="911" actId="478"/>
          <ac:picMkLst>
            <pc:docMk/>
            <pc:sldMk cId="0" sldId="266"/>
            <ac:picMk id="17" creationId="{00000000-0000-0000-0000-000000000000}"/>
          </ac:picMkLst>
        </pc:picChg>
        <pc:picChg chg="add mod ord">
          <ac:chgData name="Alex Feng" userId="0070477e83ae6ce2" providerId="LiveId" clId="{4B633B14-3DA3-49CC-87AF-0A713BC78CA4}" dt="2025-10-20T11:32:34.080" v="917" actId="167"/>
          <ac:picMkLst>
            <pc:docMk/>
            <pc:sldMk cId="0" sldId="266"/>
            <ac:picMk id="43" creationId="{5FA6FA1E-851C-EF76-D339-CBF24587BFCC}"/>
          </ac:picMkLst>
        </pc:picChg>
        <pc:picChg chg="add mod">
          <ac:chgData name="Alex Feng" userId="0070477e83ae6ce2" providerId="LiveId" clId="{4B633B14-3DA3-49CC-87AF-0A713BC78CA4}" dt="2025-10-20T11:23:12.655" v="901" actId="1076"/>
          <ac:picMkLst>
            <pc:docMk/>
            <pc:sldMk cId="0" sldId="266"/>
            <ac:picMk id="44" creationId="{DFA58525-6AEF-F677-6BEE-DF8E288B4ECD}"/>
          </ac:picMkLst>
        </pc:picChg>
        <pc:picChg chg="add mod ord">
          <ac:chgData name="Alex Feng" userId="0070477e83ae6ce2" providerId="LiveId" clId="{4B633B14-3DA3-49CC-87AF-0A713BC78CA4}" dt="2025-10-20T11:32:32.042" v="916" actId="167"/>
          <ac:picMkLst>
            <pc:docMk/>
            <pc:sldMk cId="0" sldId="266"/>
            <ac:picMk id="45" creationId="{6FEB2F75-FD1E-5F8D-2236-5096C5BDD908}"/>
          </ac:picMkLst>
        </pc:picChg>
      </pc:sldChg>
      <pc:sldChg chg="delSp modSp add del mod">
        <pc:chgData name="Alex Feng" userId="0070477e83ae6ce2" providerId="LiveId" clId="{4B633B14-3DA3-49CC-87AF-0A713BC78CA4}" dt="2025-10-20T07:07:02.538" v="82" actId="47"/>
        <pc:sldMkLst>
          <pc:docMk/>
          <pc:sldMk cId="744851793" sldId="267"/>
        </pc:sldMkLst>
        <pc:spChg chg="mod">
          <ac:chgData name="Alex Feng" userId="0070477e83ae6ce2" providerId="LiveId" clId="{4B633B14-3DA3-49CC-87AF-0A713BC78CA4}" dt="2025-10-20T01:31:52.992" v="32"/>
          <ac:spMkLst>
            <pc:docMk/>
            <pc:sldMk cId="744851793" sldId="267"/>
            <ac:spMk id="8" creationId="{06B978C0-A02B-F137-38BA-5FB39B851B26}"/>
          </ac:spMkLst>
        </pc:spChg>
        <pc:spChg chg="del">
          <ac:chgData name="Alex Feng" userId="0070477e83ae6ce2" providerId="LiveId" clId="{4B633B14-3DA3-49CC-87AF-0A713BC78CA4}" dt="2025-10-20T01:31:41.494" v="28" actId="478"/>
          <ac:spMkLst>
            <pc:docMk/>
            <pc:sldMk cId="744851793" sldId="267"/>
            <ac:spMk id="11" creationId="{B7915176-27F2-F3A3-8933-E8E9E325DA89}"/>
          </ac:spMkLst>
        </pc:spChg>
        <pc:spChg chg="del">
          <ac:chgData name="Alex Feng" userId="0070477e83ae6ce2" providerId="LiveId" clId="{4B633B14-3DA3-49CC-87AF-0A713BC78CA4}" dt="2025-10-20T01:31:45.475" v="29" actId="478"/>
          <ac:spMkLst>
            <pc:docMk/>
            <pc:sldMk cId="744851793" sldId="267"/>
            <ac:spMk id="12" creationId="{06C0E03F-A0E2-D07E-4E10-91E417E390C9}"/>
          </ac:spMkLst>
        </pc:spChg>
        <pc:picChg chg="del">
          <ac:chgData name="Alex Feng" userId="0070477e83ae6ce2" providerId="LiveId" clId="{4B633B14-3DA3-49CC-87AF-0A713BC78CA4}" dt="2025-10-20T07:07:00.745" v="81" actId="478"/>
          <ac:picMkLst>
            <pc:docMk/>
            <pc:sldMk cId="744851793" sldId="267"/>
            <ac:picMk id="4" creationId="{5D707E86-E178-30C8-1751-074DF5DAE479}"/>
          </ac:picMkLst>
        </pc:picChg>
      </pc:sldChg>
      <pc:sldChg chg="delSp modSp add mod">
        <pc:chgData name="Alex Feng" userId="0070477e83ae6ce2" providerId="LiveId" clId="{4B633B14-3DA3-49CC-87AF-0A713BC78CA4}" dt="2025-10-20T11:22:38.583" v="895" actId="1076"/>
        <pc:sldMkLst>
          <pc:docMk/>
          <pc:sldMk cId="2347423286" sldId="267"/>
        </pc:sldMkLst>
        <pc:spChg chg="mod">
          <ac:chgData name="Alex Feng" userId="0070477e83ae6ce2" providerId="LiveId" clId="{4B633B14-3DA3-49CC-87AF-0A713BC78CA4}" dt="2025-10-20T11:22:31.752" v="893" actId="255"/>
          <ac:spMkLst>
            <pc:docMk/>
            <pc:sldMk cId="2347423286" sldId="267"/>
            <ac:spMk id="8" creationId="{16D09518-2391-129A-1B13-E2E298FF5DAE}"/>
          </ac:spMkLst>
        </pc:spChg>
        <pc:spChg chg="del">
          <ac:chgData name="Alex Feng" userId="0070477e83ae6ce2" providerId="LiveId" clId="{4B633B14-3DA3-49CC-87AF-0A713BC78CA4}" dt="2025-10-20T07:07:18.246" v="86" actId="478"/>
          <ac:spMkLst>
            <pc:docMk/>
            <pc:sldMk cId="2347423286" sldId="267"/>
            <ac:spMk id="9" creationId="{87E4C867-5738-1889-9C20-005309F6DA5C}"/>
          </ac:spMkLst>
        </pc:spChg>
        <pc:spChg chg="del">
          <ac:chgData name="Alex Feng" userId="0070477e83ae6ce2" providerId="LiveId" clId="{4B633B14-3DA3-49CC-87AF-0A713BC78CA4}" dt="2025-10-20T07:07:15.397" v="85" actId="478"/>
          <ac:spMkLst>
            <pc:docMk/>
            <pc:sldMk cId="2347423286" sldId="267"/>
            <ac:spMk id="10" creationId="{6A2B0769-7B92-FC8C-BEEA-DEAB075F41D7}"/>
          </ac:spMkLst>
        </pc:spChg>
        <pc:spChg chg="del">
          <ac:chgData name="Alex Feng" userId="0070477e83ae6ce2" providerId="LiveId" clId="{4B633B14-3DA3-49CC-87AF-0A713BC78CA4}" dt="2025-10-20T07:07:13.178" v="84" actId="478"/>
          <ac:spMkLst>
            <pc:docMk/>
            <pc:sldMk cId="2347423286" sldId="267"/>
            <ac:spMk id="13" creationId="{D32A883E-B6F0-A923-02CA-5F77D49904AB}"/>
          </ac:spMkLst>
        </pc:spChg>
        <pc:picChg chg="mod">
          <ac:chgData name="Alex Feng" userId="0070477e83ae6ce2" providerId="LiveId" clId="{4B633B14-3DA3-49CC-87AF-0A713BC78CA4}" dt="2025-10-20T07:07:23.001" v="87" actId="1076"/>
          <ac:picMkLst>
            <pc:docMk/>
            <pc:sldMk cId="2347423286" sldId="267"/>
            <ac:picMk id="6" creationId="{E15A5E7C-14BB-B38D-02A8-65DB56DE308C}"/>
          </ac:picMkLst>
        </pc:picChg>
        <pc:picChg chg="mod">
          <ac:chgData name="Alex Feng" userId="0070477e83ae6ce2" providerId="LiveId" clId="{4B633B14-3DA3-49CC-87AF-0A713BC78CA4}" dt="2025-10-20T11:22:38.583" v="895" actId="1076"/>
          <ac:picMkLst>
            <pc:docMk/>
            <pc:sldMk cId="2347423286" sldId="267"/>
            <ac:picMk id="18" creationId="{27E7A14C-5781-F87D-0A90-4994D8F49D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007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953CC-05E8-0230-BBDF-A99EE87F8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274514-53C8-C833-E5C6-6F343C964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E2C8E1-5F84-04BA-B5AE-2FD667664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AAE55-783F-2690-C829-0B675D9F69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5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5.png"/><Relationship Id="rId3" Type="http://schemas.openxmlformats.org/officeDocument/2006/relationships/image" Target="../media/image1.png"/><Relationship Id="rId7" Type="http://schemas.openxmlformats.org/officeDocument/2006/relationships/image" Target="../media/image141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44.png"/><Relationship Id="rId5" Type="http://schemas.openxmlformats.org/officeDocument/2006/relationships/image" Target="../media/image139.png"/><Relationship Id="rId15" Type="http://schemas.openxmlformats.org/officeDocument/2006/relationships/image" Target="../media/image70.png"/><Relationship Id="rId10" Type="http://schemas.openxmlformats.org/officeDocument/2006/relationships/image" Target="../media/image143.png"/><Relationship Id="rId4" Type="http://schemas.openxmlformats.org/officeDocument/2006/relationships/image" Target="../media/image7.png"/><Relationship Id="rId9" Type="http://schemas.openxmlformats.org/officeDocument/2006/relationships/image" Target="../media/image65.png"/><Relationship Id="rId14" Type="http://schemas.openxmlformats.org/officeDocument/2006/relationships/image" Target="../media/image1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3" Type="http://schemas.openxmlformats.org/officeDocument/2006/relationships/image" Target="../media/image1.png"/><Relationship Id="rId21" Type="http://schemas.openxmlformats.org/officeDocument/2006/relationships/image" Target="../media/image5.png"/><Relationship Id="rId7" Type="http://schemas.openxmlformats.org/officeDocument/2006/relationships/image" Target="../media/image148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11" Type="http://schemas.openxmlformats.org/officeDocument/2006/relationships/image" Target="../media/image151.png"/><Relationship Id="rId5" Type="http://schemas.openxmlformats.org/officeDocument/2006/relationships/image" Target="../media/image7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4" Type="http://schemas.openxmlformats.org/officeDocument/2006/relationships/image" Target="../media/image36.png"/><Relationship Id="rId9" Type="http://schemas.openxmlformats.org/officeDocument/2006/relationships/image" Target="../media/image65.png"/><Relationship Id="rId14" Type="http://schemas.openxmlformats.org/officeDocument/2006/relationships/image" Target="../media/image1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.png"/><Relationship Id="rId21" Type="http://schemas.openxmlformats.org/officeDocument/2006/relationships/image" Target="../media/image5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7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7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7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8.png"/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12" Type="http://schemas.openxmlformats.org/officeDocument/2006/relationships/image" Target="../media/image25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4" Type="http://schemas.openxmlformats.org/officeDocument/2006/relationships/image" Target="../media/image7.png"/><Relationship Id="rId9" Type="http://schemas.openxmlformats.org/officeDocument/2006/relationships/image" Target="../media/image55.png"/><Relationship Id="rId1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1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2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7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36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3.png"/><Relationship Id="rId3" Type="http://schemas.openxmlformats.org/officeDocument/2006/relationships/image" Target="../media/image1.png"/><Relationship Id="rId7" Type="http://schemas.openxmlformats.org/officeDocument/2006/relationships/image" Target="../media/image78.png"/><Relationship Id="rId12" Type="http://schemas.openxmlformats.org/officeDocument/2006/relationships/image" Target="../media/image82.png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5" Type="http://schemas.openxmlformats.org/officeDocument/2006/relationships/image" Target="../media/image85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/><Relationship Id="rId18" Type="http://schemas.openxmlformats.org/officeDocument/2006/relationships/image" Target="../media/image98.png"/><Relationship Id="rId26" Type="http://schemas.openxmlformats.org/officeDocument/2006/relationships/image" Target="../media/image105.png"/><Relationship Id="rId3" Type="http://schemas.openxmlformats.org/officeDocument/2006/relationships/image" Target="../media/image1.png"/><Relationship Id="rId21" Type="http://schemas.openxmlformats.org/officeDocument/2006/relationships/image" Target="../media/image100.png"/><Relationship Id="rId34" Type="http://schemas.openxmlformats.org/officeDocument/2006/relationships/image" Target="../media/image113.png"/><Relationship Id="rId7" Type="http://schemas.openxmlformats.org/officeDocument/2006/relationships/image" Target="../media/image89.png"/><Relationship Id="rId12" Type="http://schemas.openxmlformats.org/officeDocument/2006/relationships/image" Target="../media/image93.png"/><Relationship Id="rId17" Type="http://schemas.openxmlformats.org/officeDocument/2006/relationships/image" Target="../media/image97.png"/><Relationship Id="rId25" Type="http://schemas.openxmlformats.org/officeDocument/2006/relationships/image" Target="../media/image104.png"/><Relationship Id="rId33" Type="http://schemas.openxmlformats.org/officeDocument/2006/relationships/image" Target="../media/image11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3.png"/><Relationship Id="rId20" Type="http://schemas.openxmlformats.org/officeDocument/2006/relationships/image" Target="../media/image2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2.png"/><Relationship Id="rId24" Type="http://schemas.openxmlformats.org/officeDocument/2006/relationships/image" Target="../media/image103.png"/><Relationship Id="rId32" Type="http://schemas.openxmlformats.org/officeDocument/2006/relationships/image" Target="../media/image111.png"/><Relationship Id="rId5" Type="http://schemas.openxmlformats.org/officeDocument/2006/relationships/image" Target="../media/image87.png"/><Relationship Id="rId15" Type="http://schemas.openxmlformats.org/officeDocument/2006/relationships/image" Target="../media/image96.png"/><Relationship Id="rId23" Type="http://schemas.openxmlformats.org/officeDocument/2006/relationships/image" Target="../media/image102.png"/><Relationship Id="rId28" Type="http://schemas.openxmlformats.org/officeDocument/2006/relationships/image" Target="../media/image107.png"/><Relationship Id="rId10" Type="http://schemas.openxmlformats.org/officeDocument/2006/relationships/image" Target="../media/image91.png"/><Relationship Id="rId19" Type="http://schemas.openxmlformats.org/officeDocument/2006/relationships/image" Target="../media/image99.png"/><Relationship Id="rId31" Type="http://schemas.openxmlformats.org/officeDocument/2006/relationships/image" Target="../media/image110.png"/><Relationship Id="rId4" Type="http://schemas.openxmlformats.org/officeDocument/2006/relationships/image" Target="../media/image7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1.png"/><Relationship Id="rId27" Type="http://schemas.openxmlformats.org/officeDocument/2006/relationships/image" Target="../media/image106.png"/><Relationship Id="rId30" Type="http://schemas.openxmlformats.org/officeDocument/2006/relationships/image" Target="../media/image109.png"/><Relationship Id="rId35" Type="http://schemas.openxmlformats.org/officeDocument/2006/relationships/image" Target="../media/image5.png"/><Relationship Id="rId8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26" Type="http://schemas.openxmlformats.org/officeDocument/2006/relationships/image" Target="../media/image135.png"/><Relationship Id="rId3" Type="http://schemas.openxmlformats.org/officeDocument/2006/relationships/image" Target="../media/image1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3.png"/><Relationship Id="rId5" Type="http://schemas.openxmlformats.org/officeDocument/2006/relationships/image" Target="../media/image7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28" Type="http://schemas.openxmlformats.org/officeDocument/2006/relationships/image" Target="../media/image137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4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Relationship Id="rId27" Type="http://schemas.openxmlformats.org/officeDocument/2006/relationships/image" Target="../media/image136.png"/><Relationship Id="rId30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656B72F8-0827-FAD8-F84C-487E9086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 1" descr="preencoded.png">
            <a:extLst>
              <a:ext uri="{FF2B5EF4-FFF2-40B4-BE49-F238E27FC236}">
                <a16:creationId xmlns:a16="http://schemas.microsoft.com/office/drawing/2014/main" id="{0719BDD1-3A3A-528A-5343-8DE8E6B1B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0500"/>
            <a:ext cx="12192000" cy="2857500"/>
          </a:xfrm>
          <a:prstGeom prst="rect">
            <a:avLst/>
          </a:prstGeom>
        </p:spPr>
      </p:pic>
      <p:pic>
        <p:nvPicPr>
          <p:cNvPr id="16" name="Image 2" descr="preencoded.png">
            <a:extLst>
              <a:ext uri="{FF2B5EF4-FFF2-40B4-BE49-F238E27FC236}">
                <a16:creationId xmlns:a16="http://schemas.microsoft.com/office/drawing/2014/main" id="{BC4DC1E6-62F9-6288-4225-68B2F0E17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800" y="1201993"/>
            <a:ext cx="4485680" cy="3200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25" y="3505200"/>
            <a:ext cx="1428750" cy="3810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5906839" y="1638300"/>
            <a:ext cx="45398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2700" dirty="0"/>
          </a:p>
        </p:txBody>
      </p:sp>
      <p:sp>
        <p:nvSpPr>
          <p:cNvPr id="8" name="Text 1"/>
          <p:cNvSpPr/>
          <p:nvPr/>
        </p:nvSpPr>
        <p:spPr>
          <a:xfrm>
            <a:off x="3261360" y="2764859"/>
            <a:ext cx="566928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500"/>
              </a:lnSpc>
              <a:buNone/>
            </a:pPr>
            <a:r>
              <a:rPr lang="en-US" sz="4500" b="1" dirty="0">
                <a:solidFill>
                  <a:schemeClr val="accent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Waynote 行记</a:t>
            </a:r>
            <a:r>
              <a:rPr lang="en-US" sz="2000" b="1" dirty="0">
                <a:solidFill>
                  <a:schemeClr val="accent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©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9" name="Text 2"/>
          <p:cNvSpPr/>
          <p:nvPr/>
        </p:nvSpPr>
        <p:spPr>
          <a:xfrm>
            <a:off x="4347180" y="3555509"/>
            <a:ext cx="3456920" cy="827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G</a:t>
            </a:r>
            <a:r>
              <a:rPr lang="en-US" altLang="zh-CN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roup 13</a:t>
            </a:r>
          </a:p>
          <a:p>
            <a:pPr marL="0" indent="0" algn="ctr">
              <a:lnSpc>
                <a:spcPts val="3000"/>
              </a:lnSpc>
              <a:buNone/>
            </a:pPr>
            <a:r>
              <a:rPr lang="zh-CN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冯先益 孟皓皓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3"/>
          <p:cNvSpPr/>
          <p:nvPr/>
        </p:nvSpPr>
        <p:spPr>
          <a:xfrm>
            <a:off x="4861560" y="5259029"/>
            <a:ext cx="246888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800" i="1" dirty="0"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您的旅程，您的故事</a:t>
            </a:r>
            <a:endParaRPr lang="en-US" sz="1800" i="1" dirty="0"/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28791A2C-1ADB-84A4-37F1-A872929ACE5E}"/>
              </a:ext>
            </a:extLst>
          </p:cNvPr>
          <p:cNvSpPr/>
          <p:nvPr/>
        </p:nvSpPr>
        <p:spPr>
          <a:xfrm>
            <a:off x="1692714" y="4560938"/>
            <a:ext cx="933622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400"/>
              </a:lnSpc>
            </a:pPr>
            <a:r>
              <a:rPr lang="zh-CN" altLang="en-US" i="1" dirty="0"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让每一次旅行都有条理、有留档；让每一张机票更划算、更可控；让每一笔花费清清楚楚。</a:t>
            </a:r>
            <a:endParaRPr lang="en-US" sz="1800" i="1" dirty="0"/>
          </a:p>
        </p:txBody>
      </p:sp>
      <p:pic>
        <p:nvPicPr>
          <p:cNvPr id="18" name="图片 17" descr="徽标, 公司名称&#10;&#10;AI 生成的内容可能不正确。">
            <a:extLst>
              <a:ext uri="{FF2B5EF4-FFF2-40B4-BE49-F238E27FC236}">
                <a16:creationId xmlns:a16="http://schemas.microsoft.com/office/drawing/2014/main" id="{D82C630C-E2D3-F422-F88F-0F89ECDA2C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1180" y="868837"/>
            <a:ext cx="2289639" cy="22896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 0" descr="preencoded.png">
            <a:extLst>
              <a:ext uri="{FF2B5EF4-FFF2-40B4-BE49-F238E27FC236}">
                <a16:creationId xmlns:a16="http://schemas.microsoft.com/office/drawing/2014/main" id="{C59E26A5-AFC2-81DD-C7CA-925FBC671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838200"/>
            <a:ext cx="762000" cy="285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3143" y="739378"/>
            <a:ext cx="13498286" cy="115014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2085975"/>
            <a:ext cx="3505200" cy="31242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314575"/>
            <a:ext cx="457200" cy="4572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00" y="2390775"/>
            <a:ext cx="228600" cy="3048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962275"/>
            <a:ext cx="15240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3495675"/>
            <a:ext cx="15240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4029075"/>
            <a:ext cx="152400" cy="152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2085975"/>
            <a:ext cx="3505200" cy="31242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0" y="2314575"/>
            <a:ext cx="457200" cy="4572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86300" y="2390775"/>
            <a:ext cx="228600" cy="3048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0" y="2962275"/>
            <a:ext cx="152400" cy="1524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0" y="3686175"/>
            <a:ext cx="152400" cy="1524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7200" y="2085975"/>
            <a:ext cx="3505200" cy="31242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05800" y="2314575"/>
            <a:ext cx="457200" cy="4572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20100" y="2390775"/>
            <a:ext cx="228600" cy="3048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05800" y="2962275"/>
            <a:ext cx="152400" cy="1524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05800" y="3686175"/>
            <a:ext cx="152400" cy="1524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05800" y="4410075"/>
            <a:ext cx="152400" cy="152400"/>
          </a:xfrm>
          <a:prstGeom prst="rect">
            <a:avLst/>
          </a:prstGeom>
        </p:spPr>
      </p:pic>
      <p:sp>
        <p:nvSpPr>
          <p:cNvPr id="23" name="Text 0"/>
          <p:cNvSpPr/>
          <p:nvPr/>
        </p:nvSpPr>
        <p:spPr>
          <a:xfrm>
            <a:off x="609600" y="381000"/>
            <a:ext cx="109728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产品验证路径</a:t>
            </a:r>
            <a:endParaRPr lang="en-US" sz="2700" dirty="0"/>
          </a:p>
        </p:txBody>
      </p:sp>
      <p:sp>
        <p:nvSpPr>
          <p:cNvPr id="24" name="Text 1"/>
          <p:cNvSpPr/>
          <p:nvPr/>
        </p:nvSpPr>
        <p:spPr>
          <a:xfrm>
            <a:off x="1447800" y="2409825"/>
            <a:ext cx="1600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66534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需求与价值验证</a:t>
            </a:r>
            <a:endParaRPr lang="en-US" sz="1500" dirty="0"/>
          </a:p>
        </p:txBody>
      </p:sp>
      <p:sp>
        <p:nvSpPr>
          <p:cNvPr id="25" name="Text 2"/>
          <p:cNvSpPr/>
          <p:nvPr/>
        </p:nvSpPr>
        <p:spPr>
          <a:xfrm>
            <a:off x="1066800" y="2924175"/>
            <a:ext cx="24542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落地页冒烟测试</a:t>
            </a:r>
            <a:endParaRPr lang="en-US" sz="1200" dirty="0"/>
          </a:p>
        </p:txBody>
      </p:sp>
      <p:sp>
        <p:nvSpPr>
          <p:cNvPr id="26" name="Text 3"/>
          <p:cNvSpPr/>
          <p:nvPr/>
        </p:nvSpPr>
        <p:spPr>
          <a:xfrm>
            <a:off x="1066800" y="3152775"/>
            <a:ext cx="245423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展示核心卖点，收集候补/邮箱转化</a:t>
            </a:r>
            <a:endParaRPr lang="en-US" sz="1050" dirty="0"/>
          </a:p>
        </p:txBody>
      </p:sp>
      <p:sp>
        <p:nvSpPr>
          <p:cNvPr id="27" name="Text 4"/>
          <p:cNvSpPr/>
          <p:nvPr/>
        </p:nvSpPr>
        <p:spPr>
          <a:xfrm>
            <a:off x="1066800" y="3457575"/>
            <a:ext cx="25336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原型走查</a:t>
            </a:r>
            <a:endParaRPr lang="en-US" sz="1200" dirty="0"/>
          </a:p>
        </p:txBody>
      </p:sp>
      <p:sp>
        <p:nvSpPr>
          <p:cNvPr id="28" name="Text 5"/>
          <p:cNvSpPr/>
          <p:nvPr/>
        </p:nvSpPr>
        <p:spPr>
          <a:xfrm>
            <a:off x="1066800" y="3686175"/>
            <a:ext cx="304038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与目标用户进行可用性测试，观察关键路径</a:t>
            </a:r>
            <a:endParaRPr lang="en-US" sz="1050" dirty="0"/>
          </a:p>
        </p:txBody>
      </p:sp>
      <p:sp>
        <p:nvSpPr>
          <p:cNvPr id="29" name="Text 6"/>
          <p:cNvSpPr/>
          <p:nvPr/>
        </p:nvSpPr>
        <p:spPr>
          <a:xfrm>
            <a:off x="1066800" y="3990975"/>
            <a:ext cx="270137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支付意愿测试</a:t>
            </a:r>
            <a:endParaRPr lang="en-US" sz="1200" dirty="0"/>
          </a:p>
        </p:txBody>
      </p:sp>
      <p:sp>
        <p:nvSpPr>
          <p:cNvPr id="30" name="Text 7"/>
          <p:cNvSpPr/>
          <p:nvPr/>
        </p:nvSpPr>
        <p:spPr>
          <a:xfrm>
            <a:off x="1066800" y="4219575"/>
            <a:ext cx="324165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设置"假门订阅/高级版"按钮，记录点击与留资</a:t>
            </a:r>
            <a:endParaRPr lang="en-US" sz="1050" dirty="0"/>
          </a:p>
        </p:txBody>
      </p:sp>
      <p:sp>
        <p:nvSpPr>
          <p:cNvPr id="31" name="Text 8"/>
          <p:cNvSpPr/>
          <p:nvPr/>
        </p:nvSpPr>
        <p:spPr>
          <a:xfrm>
            <a:off x="5181600" y="2409825"/>
            <a:ext cx="22860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66534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产品可用性与留存验证</a:t>
            </a:r>
            <a:endParaRPr lang="en-US" sz="1500" dirty="0"/>
          </a:p>
        </p:txBody>
      </p:sp>
      <p:sp>
        <p:nvSpPr>
          <p:cNvPr id="32" name="Text 9"/>
          <p:cNvSpPr/>
          <p:nvPr/>
        </p:nvSpPr>
        <p:spPr>
          <a:xfrm>
            <a:off x="4800600" y="2924175"/>
            <a:ext cx="2819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小范围内测</a:t>
            </a:r>
            <a:endParaRPr lang="en-US" sz="1200" dirty="0"/>
          </a:p>
        </p:txBody>
      </p:sp>
      <p:sp>
        <p:nvSpPr>
          <p:cNvPr id="33" name="Text 10"/>
          <p:cNvSpPr/>
          <p:nvPr/>
        </p:nvSpPr>
        <p:spPr>
          <a:xfrm>
            <a:off x="4800600" y="3152775"/>
            <a:ext cx="28194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邀请频繁飞行者使用真实旅程，统计D1/D7/D30留存与"首次关键行为完成率"</a:t>
            </a:r>
            <a:endParaRPr lang="en-US" sz="1050" dirty="0"/>
          </a:p>
        </p:txBody>
      </p:sp>
      <p:sp>
        <p:nvSpPr>
          <p:cNvPr id="34" name="Text 11"/>
          <p:cNvSpPr/>
          <p:nvPr/>
        </p:nvSpPr>
        <p:spPr>
          <a:xfrm>
            <a:off x="4800600" y="3648075"/>
            <a:ext cx="2819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真实场景试点</a:t>
            </a:r>
            <a:endParaRPr lang="en-US" sz="1200" dirty="0"/>
          </a:p>
        </p:txBody>
      </p:sp>
      <p:sp>
        <p:nvSpPr>
          <p:cNvPr id="35" name="Text 12"/>
          <p:cNvSpPr/>
          <p:nvPr/>
        </p:nvSpPr>
        <p:spPr>
          <a:xfrm>
            <a:off x="4800600" y="3876675"/>
            <a:ext cx="28194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在即将出行人群中测试"低价提醒命中率/座位满意度/报销打包"三项效果</a:t>
            </a:r>
            <a:endParaRPr lang="en-US" sz="1050" dirty="0"/>
          </a:p>
        </p:txBody>
      </p:sp>
      <p:sp>
        <p:nvSpPr>
          <p:cNvPr id="36" name="Text 13"/>
          <p:cNvSpPr/>
          <p:nvPr/>
        </p:nvSpPr>
        <p:spPr>
          <a:xfrm>
            <a:off x="8915400" y="2409825"/>
            <a:ext cx="1600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66534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市场与渠道验证</a:t>
            </a:r>
            <a:endParaRPr lang="en-US" sz="1500" dirty="0"/>
          </a:p>
        </p:txBody>
      </p:sp>
      <p:sp>
        <p:nvSpPr>
          <p:cNvPr id="37" name="Text 14"/>
          <p:cNvSpPr/>
          <p:nvPr/>
        </p:nvSpPr>
        <p:spPr>
          <a:xfrm>
            <a:off x="8534400" y="2924175"/>
            <a:ext cx="2819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ASO/素材A/B测试</a:t>
            </a:r>
            <a:endParaRPr lang="en-US" sz="1200" dirty="0"/>
          </a:p>
        </p:txBody>
      </p:sp>
      <p:sp>
        <p:nvSpPr>
          <p:cNvPr id="38" name="Text 15"/>
          <p:cNvSpPr/>
          <p:nvPr/>
        </p:nvSpPr>
        <p:spPr>
          <a:xfrm>
            <a:off x="8534400" y="3152775"/>
            <a:ext cx="28194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测试"座位图vs低价日历"作为首图的商店转化差异</a:t>
            </a:r>
            <a:endParaRPr lang="en-US" sz="1050" dirty="0"/>
          </a:p>
        </p:txBody>
      </p:sp>
      <p:sp>
        <p:nvSpPr>
          <p:cNvPr id="39" name="Text 16"/>
          <p:cNvSpPr/>
          <p:nvPr/>
        </p:nvSpPr>
        <p:spPr>
          <a:xfrm>
            <a:off x="8534400" y="3648075"/>
            <a:ext cx="2819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小预算投放回收</a:t>
            </a:r>
            <a:endParaRPr lang="en-US" sz="1200" dirty="0"/>
          </a:p>
        </p:txBody>
      </p:sp>
      <p:sp>
        <p:nvSpPr>
          <p:cNvPr id="40" name="Text 17"/>
          <p:cNvSpPr/>
          <p:nvPr/>
        </p:nvSpPr>
        <p:spPr>
          <a:xfrm>
            <a:off x="8534400" y="3876675"/>
            <a:ext cx="28194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用极小预算验证CPI、激活率与次日留存，筛选高效词与创意</a:t>
            </a:r>
            <a:endParaRPr lang="en-US" sz="1050" dirty="0"/>
          </a:p>
        </p:txBody>
      </p:sp>
      <p:sp>
        <p:nvSpPr>
          <p:cNvPr id="41" name="Text 18"/>
          <p:cNvSpPr/>
          <p:nvPr/>
        </p:nvSpPr>
        <p:spPr>
          <a:xfrm>
            <a:off x="8534400" y="4371975"/>
            <a:ext cx="2819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KOL合作样本</a:t>
            </a:r>
            <a:endParaRPr lang="en-US" sz="1200" dirty="0"/>
          </a:p>
        </p:txBody>
      </p:sp>
      <p:sp>
        <p:nvSpPr>
          <p:cNvPr id="42" name="Text 19"/>
          <p:cNvSpPr/>
          <p:nvPr/>
        </p:nvSpPr>
        <p:spPr>
          <a:xfrm>
            <a:off x="8534400" y="4600575"/>
            <a:ext cx="28194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挑选腰部及中腰部旅行创作者测评，用专属链接追踪安装与留存质量</a:t>
            </a:r>
            <a:endParaRPr lang="en-US" sz="1050" dirty="0"/>
          </a:p>
        </p:txBody>
      </p:sp>
      <p:pic>
        <p:nvPicPr>
          <p:cNvPr id="44" name="图片 43" descr="徽标, 公司名称&#10;&#10;AI 生成的内容可能不正确。">
            <a:extLst>
              <a:ext uri="{FF2B5EF4-FFF2-40B4-BE49-F238E27FC236}">
                <a16:creationId xmlns:a16="http://schemas.microsoft.com/office/drawing/2014/main" id="{4BBB3E80-7805-837C-5668-5BCD0DB92A3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92505" y="16193"/>
            <a:ext cx="109728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 0" descr="preencoded.png">
            <a:extLst>
              <a:ext uri="{FF2B5EF4-FFF2-40B4-BE49-F238E27FC236}">
                <a16:creationId xmlns:a16="http://schemas.microsoft.com/office/drawing/2014/main" id="{5FA6FA1E-851C-EF76-D339-CBF24587B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Image 20" descr="preencoded.png">
            <a:extLst>
              <a:ext uri="{FF2B5EF4-FFF2-40B4-BE49-F238E27FC236}">
                <a16:creationId xmlns:a16="http://schemas.microsoft.com/office/drawing/2014/main" id="{6FEB2F75-FD1E-5F8D-2236-5096C5BDD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479861"/>
            <a:ext cx="10972800" cy="2363067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838200"/>
            <a:ext cx="762000" cy="285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1171575"/>
            <a:ext cx="5334000" cy="1905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00175"/>
            <a:ext cx="457200" cy="4572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00" y="1476375"/>
            <a:ext cx="228600" cy="3048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047875"/>
            <a:ext cx="15240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352675"/>
            <a:ext cx="15240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657475"/>
            <a:ext cx="15240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0" y="1171575"/>
            <a:ext cx="5334000" cy="19050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7000" y="1400175"/>
            <a:ext cx="457200" cy="4572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91300" y="1476375"/>
            <a:ext cx="228600" cy="3048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000" y="2047875"/>
            <a:ext cx="171450" cy="152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000" y="2352675"/>
            <a:ext cx="171450" cy="1524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000" y="2657475"/>
            <a:ext cx="171450" cy="1524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8200" y="3609975"/>
            <a:ext cx="457200" cy="4572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2500" y="3686175"/>
            <a:ext cx="228600" cy="3048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8200" y="4219575"/>
            <a:ext cx="3302050" cy="14478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08175" y="4371975"/>
            <a:ext cx="361950" cy="3429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45050" y="4219575"/>
            <a:ext cx="3302050" cy="14478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15025" y="4371975"/>
            <a:ext cx="361950" cy="3429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51899" y="4219575"/>
            <a:ext cx="3302050" cy="14478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21875" y="4371975"/>
            <a:ext cx="361950" cy="342900"/>
          </a:xfrm>
          <a:prstGeom prst="rect">
            <a:avLst/>
          </a:prstGeom>
        </p:spPr>
      </p:pic>
      <p:sp>
        <p:nvSpPr>
          <p:cNvPr id="26" name="Text 0"/>
          <p:cNvSpPr/>
          <p:nvPr/>
        </p:nvSpPr>
        <p:spPr>
          <a:xfrm>
            <a:off x="609600" y="381000"/>
            <a:ext cx="109728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总结与展望</a:t>
            </a:r>
            <a:endParaRPr lang="en-US" sz="2700" dirty="0"/>
          </a:p>
        </p:txBody>
      </p:sp>
      <p:sp>
        <p:nvSpPr>
          <p:cNvPr id="27" name="Text 1"/>
          <p:cNvSpPr/>
          <p:nvPr/>
        </p:nvSpPr>
        <p:spPr>
          <a:xfrm>
            <a:off x="1447800" y="1476375"/>
            <a:ext cx="109728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166534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核心价值</a:t>
            </a:r>
            <a:endParaRPr lang="en-US" sz="1800" dirty="0"/>
          </a:p>
        </p:txBody>
      </p:sp>
      <p:sp>
        <p:nvSpPr>
          <p:cNvPr id="28" name="Text 2"/>
          <p:cNvSpPr/>
          <p:nvPr/>
        </p:nvSpPr>
        <p:spPr>
          <a:xfrm>
            <a:off x="1066800" y="2009775"/>
            <a:ext cx="379618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"记录×订票"整合：一站式解决旅行全流程需求</a:t>
            </a:r>
            <a:endParaRPr lang="en-US" sz="1200" dirty="0"/>
          </a:p>
        </p:txBody>
      </p:sp>
      <p:sp>
        <p:nvSpPr>
          <p:cNvPr id="29" name="Text 3"/>
          <p:cNvSpPr/>
          <p:nvPr/>
        </p:nvSpPr>
        <p:spPr>
          <a:xfrm>
            <a:off x="1066800" y="2314575"/>
            <a:ext cx="3657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实时座位体验领先：提升预订确定性与满意度</a:t>
            </a:r>
            <a:endParaRPr lang="en-US" sz="1200" dirty="0"/>
          </a:p>
        </p:txBody>
      </p:sp>
      <p:sp>
        <p:nvSpPr>
          <p:cNvPr id="30" name="Text 4"/>
          <p:cNvSpPr/>
          <p:nvPr/>
        </p:nvSpPr>
        <p:spPr>
          <a:xfrm>
            <a:off x="1066800" y="2619375"/>
            <a:ext cx="347472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高效低价通知：辅助用户做出最佳购票决策</a:t>
            </a:r>
            <a:endParaRPr lang="en-US" sz="1200" dirty="0"/>
          </a:p>
        </p:txBody>
      </p:sp>
      <p:sp>
        <p:nvSpPr>
          <p:cNvPr id="31" name="Text 5"/>
          <p:cNvSpPr/>
          <p:nvPr/>
        </p:nvSpPr>
        <p:spPr>
          <a:xfrm>
            <a:off x="7086600" y="1476375"/>
            <a:ext cx="109728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EA580C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市场潜力</a:t>
            </a:r>
            <a:endParaRPr lang="en-US" sz="1800" dirty="0"/>
          </a:p>
        </p:txBody>
      </p:sp>
      <p:sp>
        <p:nvSpPr>
          <p:cNvPr id="32" name="Text 6"/>
          <p:cNvSpPr/>
          <p:nvPr/>
        </p:nvSpPr>
        <p:spPr>
          <a:xfrm>
            <a:off x="6724650" y="2009775"/>
            <a:ext cx="4572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解决行业痛点：高效整合旅行记录、机票预订与报销管理</a:t>
            </a:r>
            <a:endParaRPr lang="en-US" sz="1200" dirty="0"/>
          </a:p>
        </p:txBody>
      </p:sp>
      <p:sp>
        <p:nvSpPr>
          <p:cNvPr id="33" name="Text 7"/>
          <p:cNvSpPr/>
          <p:nvPr/>
        </p:nvSpPr>
        <p:spPr>
          <a:xfrm>
            <a:off x="6724650" y="2314575"/>
            <a:ext cx="426785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多元化收入来源：订阅为主，航旅联盟/直连佣金为辅</a:t>
            </a:r>
            <a:endParaRPr lang="en-US" sz="1200" dirty="0"/>
          </a:p>
        </p:txBody>
      </p:sp>
      <p:sp>
        <p:nvSpPr>
          <p:cNvPr id="34" name="Text 8"/>
          <p:cNvSpPr/>
          <p:nvPr/>
        </p:nvSpPr>
        <p:spPr>
          <a:xfrm>
            <a:off x="6724650" y="2619375"/>
            <a:ext cx="384208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B2B拓展：未来可增加白标授权，拓展企业市场</a:t>
            </a:r>
            <a:endParaRPr lang="en-US" sz="1200" dirty="0"/>
          </a:p>
        </p:txBody>
      </p:sp>
      <p:sp>
        <p:nvSpPr>
          <p:cNvPr id="35" name="Text 9"/>
          <p:cNvSpPr/>
          <p:nvPr/>
        </p:nvSpPr>
        <p:spPr>
          <a:xfrm>
            <a:off x="1447800" y="3686175"/>
            <a:ext cx="109728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未来展望</a:t>
            </a:r>
            <a:endParaRPr lang="en-US" sz="1800" dirty="0"/>
          </a:p>
        </p:txBody>
      </p:sp>
      <p:sp>
        <p:nvSpPr>
          <p:cNvPr id="36" name="Text 10"/>
          <p:cNvSpPr/>
          <p:nvPr/>
        </p:nvSpPr>
        <p:spPr>
          <a:xfrm>
            <a:off x="990600" y="4791075"/>
            <a:ext cx="29972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用户群体拓展</a:t>
            </a:r>
            <a:endParaRPr lang="en-US" sz="1350" dirty="0"/>
          </a:p>
        </p:txBody>
      </p:sp>
      <p:sp>
        <p:nvSpPr>
          <p:cNvPr id="37" name="Text 11"/>
          <p:cNvSpPr/>
          <p:nvPr/>
        </p:nvSpPr>
        <p:spPr>
          <a:xfrm>
            <a:off x="990600" y="5133975"/>
            <a:ext cx="299725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从商务人士、背包客到留学生，持续扩大用户覆盖面</a:t>
            </a:r>
            <a:endParaRPr lang="en-US" sz="1050" dirty="0"/>
          </a:p>
        </p:txBody>
      </p:sp>
      <p:sp>
        <p:nvSpPr>
          <p:cNvPr id="38" name="Text 12"/>
          <p:cNvSpPr/>
          <p:nvPr/>
        </p:nvSpPr>
        <p:spPr>
          <a:xfrm>
            <a:off x="4597450" y="4791075"/>
            <a:ext cx="29972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功能生态完善</a:t>
            </a:r>
            <a:endParaRPr lang="en-US" sz="1350" dirty="0"/>
          </a:p>
        </p:txBody>
      </p:sp>
      <p:sp>
        <p:nvSpPr>
          <p:cNvPr id="39" name="Text 13"/>
          <p:cNvSpPr/>
          <p:nvPr/>
        </p:nvSpPr>
        <p:spPr>
          <a:xfrm>
            <a:off x="4597450" y="5133975"/>
            <a:ext cx="299725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深化"记录×订票×管理"一体化，提供更多智能出行解决方案</a:t>
            </a:r>
            <a:endParaRPr lang="en-US" sz="1050" dirty="0"/>
          </a:p>
        </p:txBody>
      </p:sp>
      <p:sp>
        <p:nvSpPr>
          <p:cNvPr id="40" name="Text 14"/>
          <p:cNvSpPr/>
          <p:nvPr/>
        </p:nvSpPr>
        <p:spPr>
          <a:xfrm>
            <a:off x="8204299" y="4791075"/>
            <a:ext cx="29972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商业生态构建</a:t>
            </a:r>
            <a:endParaRPr lang="en-US" sz="1350" dirty="0"/>
          </a:p>
        </p:txBody>
      </p:sp>
      <p:sp>
        <p:nvSpPr>
          <p:cNvPr id="41" name="Text 15"/>
          <p:cNvSpPr/>
          <p:nvPr/>
        </p:nvSpPr>
        <p:spPr>
          <a:xfrm>
            <a:off x="8204299" y="5133975"/>
            <a:ext cx="299725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打造开放平台，连接更多旅行服务商，实现一站式旅行生态</a:t>
            </a:r>
            <a:endParaRPr lang="en-US" sz="1050" dirty="0"/>
          </a:p>
        </p:txBody>
      </p:sp>
      <p:sp>
        <p:nvSpPr>
          <p:cNvPr id="42" name="Text 16"/>
          <p:cNvSpPr/>
          <p:nvPr/>
        </p:nvSpPr>
        <p:spPr>
          <a:xfrm>
            <a:off x="0" y="5981700"/>
            <a:ext cx="121920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i="1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"让每一次旅行都充满美好回忆"</a:t>
            </a:r>
            <a:endParaRPr lang="en-US" sz="1500" dirty="0"/>
          </a:p>
        </p:txBody>
      </p:sp>
      <p:pic>
        <p:nvPicPr>
          <p:cNvPr id="44" name="图片 43" descr="徽标, 公司名称&#10;&#10;AI 生成的内容可能不正确。">
            <a:extLst>
              <a:ext uri="{FF2B5EF4-FFF2-40B4-BE49-F238E27FC236}">
                <a16:creationId xmlns:a16="http://schemas.microsoft.com/office/drawing/2014/main" id="{DFA58525-6AEF-F677-6BEE-DF8E288B4EC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992505" y="16193"/>
            <a:ext cx="109728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77F61-ABF4-6615-FB7B-414A56575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7EE374EE-7BAD-E7F5-A66B-50C1B31A5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 1" descr="preencoded.png">
            <a:extLst>
              <a:ext uri="{FF2B5EF4-FFF2-40B4-BE49-F238E27FC236}">
                <a16:creationId xmlns:a16="http://schemas.microsoft.com/office/drawing/2014/main" id="{E100243B-4C74-66EC-0889-57721B76F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0500"/>
            <a:ext cx="12192000" cy="2857500"/>
          </a:xfrm>
          <a:prstGeom prst="rect">
            <a:avLst/>
          </a:prstGeom>
        </p:spPr>
      </p:pic>
      <p:pic>
        <p:nvPicPr>
          <p:cNvPr id="16" name="Image 2" descr="preencoded.png">
            <a:extLst>
              <a:ext uri="{FF2B5EF4-FFF2-40B4-BE49-F238E27FC236}">
                <a16:creationId xmlns:a16="http://schemas.microsoft.com/office/drawing/2014/main" id="{770F70FC-7B7F-6F70-3B5C-99F18683C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800" y="1201993"/>
            <a:ext cx="4485680" cy="3200400"/>
          </a:xfrm>
          <a:prstGeom prst="rect">
            <a:avLst/>
          </a:prstGeom>
        </p:spPr>
      </p:pic>
      <p:pic>
        <p:nvPicPr>
          <p:cNvPr id="6" name="Image 4" descr="preencoded.png">
            <a:extLst>
              <a:ext uri="{FF2B5EF4-FFF2-40B4-BE49-F238E27FC236}">
                <a16:creationId xmlns:a16="http://schemas.microsoft.com/office/drawing/2014/main" id="{E15A5E7C-14BB-B38D-02A8-65DB56DE3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1265" y="4179021"/>
            <a:ext cx="1428750" cy="38100"/>
          </a:xfrm>
          <a:prstGeom prst="rect">
            <a:avLst/>
          </a:prstGeom>
        </p:spPr>
      </p:pic>
      <p:sp>
        <p:nvSpPr>
          <p:cNvPr id="7" name="Text 0">
            <a:extLst>
              <a:ext uri="{FF2B5EF4-FFF2-40B4-BE49-F238E27FC236}">
                <a16:creationId xmlns:a16="http://schemas.microsoft.com/office/drawing/2014/main" id="{AE0EA887-50A1-1D12-D384-9E88942D65BC}"/>
              </a:ext>
            </a:extLst>
          </p:cNvPr>
          <p:cNvSpPr/>
          <p:nvPr/>
        </p:nvSpPr>
        <p:spPr>
          <a:xfrm>
            <a:off x="5906839" y="1638300"/>
            <a:ext cx="45398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2700" dirty="0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16D09518-2391-129A-1B13-E2E298FF5DAE}"/>
              </a:ext>
            </a:extLst>
          </p:cNvPr>
          <p:cNvSpPr/>
          <p:nvPr/>
        </p:nvSpPr>
        <p:spPr>
          <a:xfrm>
            <a:off x="3299190" y="3397577"/>
            <a:ext cx="5669280" cy="6268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500"/>
              </a:lnSpc>
              <a:buNone/>
            </a:pPr>
            <a:r>
              <a:rPr lang="zh-CN" altLang="en-US" sz="3200" b="1" dirty="0">
                <a:solidFill>
                  <a:schemeClr val="accent1"/>
                </a:solidFill>
                <a:latin typeface="ui-sans-serif" pitchFamily="34" charset="0"/>
                <a:ea typeface="ui-sans-serif" pitchFamily="34" charset="-122"/>
              </a:rPr>
              <a:t>感谢聆听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18" name="图片 17" descr="徽标, 公司名称&#10;&#10;AI 生成的内容可能不正确。">
            <a:extLst>
              <a:ext uri="{FF2B5EF4-FFF2-40B4-BE49-F238E27FC236}">
                <a16:creationId xmlns:a16="http://schemas.microsoft.com/office/drawing/2014/main" id="{27E7A14C-5781-F87D-0A90-4994D8F49D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5897" y="828519"/>
            <a:ext cx="3195865" cy="319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2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0" descr="preencoded.png">
            <a:extLst>
              <a:ext uri="{FF2B5EF4-FFF2-40B4-BE49-F238E27FC236}">
                <a16:creationId xmlns:a16="http://schemas.microsoft.com/office/drawing/2014/main" id="{20516884-515F-BD11-F471-5200646EA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Image 18" descr="preencoded.png">
            <a:extLst>
              <a:ext uri="{FF2B5EF4-FFF2-40B4-BE49-F238E27FC236}">
                <a16:creationId xmlns:a16="http://schemas.microsoft.com/office/drawing/2014/main" id="{6990567C-0D22-532C-BE8E-62B247CED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4257675"/>
            <a:ext cx="5205779" cy="13811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838200"/>
            <a:ext cx="762000" cy="285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29" y="1254060"/>
            <a:ext cx="5181600" cy="27813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2505075"/>
            <a:ext cx="190500" cy="152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823" y="3180957"/>
            <a:ext cx="171450" cy="1524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250" y="2824162"/>
            <a:ext cx="15240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300" y="3525968"/>
            <a:ext cx="15240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0800" y="1628775"/>
            <a:ext cx="5181600" cy="11430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7730" y="1873724"/>
            <a:ext cx="609600" cy="6096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98230" y="2026124"/>
            <a:ext cx="228600" cy="3048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00800" y="2924175"/>
            <a:ext cx="5181600" cy="11430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07730" y="3169124"/>
            <a:ext cx="609600" cy="6096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83943" y="3321524"/>
            <a:ext cx="257175" cy="3048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0800" y="4219575"/>
            <a:ext cx="5181600" cy="11430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07730" y="4464524"/>
            <a:ext cx="609600" cy="6096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26805" y="4616924"/>
            <a:ext cx="171450" cy="304800"/>
          </a:xfrm>
          <a:prstGeom prst="rect">
            <a:avLst/>
          </a:prstGeom>
        </p:spPr>
      </p:pic>
      <p:sp>
        <p:nvSpPr>
          <p:cNvPr id="20" name="Text 0"/>
          <p:cNvSpPr/>
          <p:nvPr/>
        </p:nvSpPr>
        <p:spPr>
          <a:xfrm>
            <a:off x="609600" y="381000"/>
            <a:ext cx="109728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应用概览与背景</a:t>
            </a:r>
            <a:endParaRPr lang="en-US" sz="2700" dirty="0"/>
          </a:p>
        </p:txBody>
      </p:sp>
      <p:sp>
        <p:nvSpPr>
          <p:cNvPr id="21" name="Text 1"/>
          <p:cNvSpPr/>
          <p:nvPr/>
        </p:nvSpPr>
        <p:spPr>
          <a:xfrm>
            <a:off x="838200" y="1400175"/>
            <a:ext cx="47244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b="1" dirty="0" err="1">
                <a:solidFill>
                  <a:srgbClr val="166534"/>
                </a:solidFill>
                <a:latin typeface="ui-sans-serif" pitchFamily="34" charset="0"/>
                <a:ea typeface="ui-sans-serif" pitchFamily="34" charset="-122"/>
              </a:rPr>
              <a:t>W</a:t>
            </a:r>
            <a:r>
              <a:rPr lang="en-US" altLang="zh-CN" b="1" dirty="0" err="1">
                <a:solidFill>
                  <a:srgbClr val="166534"/>
                </a:solidFill>
                <a:latin typeface="ui-sans-serif" pitchFamily="34" charset="0"/>
                <a:ea typeface="ui-sans-serif" pitchFamily="34" charset="-122"/>
              </a:rPr>
              <a:t>aynote</a:t>
            </a:r>
            <a:r>
              <a:rPr lang="en-US" altLang="zh-CN" b="1" dirty="0">
                <a:solidFill>
                  <a:srgbClr val="166534"/>
                </a:solidFill>
                <a:latin typeface="ui-sans-serif" pitchFamily="34" charset="0"/>
                <a:ea typeface="ui-sans-serif" pitchFamily="34" charset="-122"/>
              </a:rPr>
              <a:t> </a:t>
            </a:r>
            <a:r>
              <a:rPr lang="zh-CN" altLang="en-US" b="1" dirty="0">
                <a:solidFill>
                  <a:srgbClr val="166534"/>
                </a:solidFill>
                <a:latin typeface="ui-sans-serif" pitchFamily="34" charset="0"/>
                <a:ea typeface="ui-sans-serif" pitchFamily="34" charset="-122"/>
              </a:rPr>
              <a:t>定位</a:t>
            </a:r>
            <a:endParaRPr lang="en-US" sz="1800" dirty="0"/>
          </a:p>
        </p:txBody>
      </p:sp>
      <p:sp>
        <p:nvSpPr>
          <p:cNvPr id="22" name="Text 2"/>
          <p:cNvSpPr/>
          <p:nvPr/>
        </p:nvSpPr>
        <p:spPr>
          <a:xfrm>
            <a:off x="838200" y="1857375"/>
            <a:ext cx="47244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altLang="zh-CN" sz="1600" dirty="0" err="1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Waynote</a:t>
            </a:r>
            <a:r>
              <a:rPr lang="en-US" altLang="zh-CN" sz="16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 </a:t>
            </a:r>
            <a:r>
              <a:rPr lang="zh-CN" altLang="en-US" sz="16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是一款综合性的旅行</a:t>
            </a:r>
            <a:r>
              <a:rPr lang="en-US" altLang="zh-CN" sz="16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/</a:t>
            </a:r>
            <a:r>
              <a:rPr lang="zh-CN" altLang="en-US" sz="16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记录类的移动应用：</a:t>
            </a:r>
            <a:endParaRPr lang="en-US" sz="1600" dirty="0"/>
          </a:p>
        </p:txBody>
      </p:sp>
      <p:sp>
        <p:nvSpPr>
          <p:cNvPr id="23" name="Text 3"/>
          <p:cNvSpPr/>
          <p:nvPr/>
        </p:nvSpPr>
        <p:spPr>
          <a:xfrm>
            <a:off x="1162050" y="2484529"/>
            <a:ext cx="196738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zh-CN" altLang="en-US" sz="14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旅行记录</a:t>
            </a:r>
            <a:endParaRPr lang="en-US" sz="1400" dirty="0"/>
          </a:p>
        </p:txBody>
      </p:sp>
      <p:sp>
        <p:nvSpPr>
          <p:cNvPr id="24" name="Text 4"/>
          <p:cNvSpPr/>
          <p:nvPr/>
        </p:nvSpPr>
        <p:spPr>
          <a:xfrm>
            <a:off x="1143000" y="3146392"/>
            <a:ext cx="351561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</a:rPr>
              <a:t>航班实时座位查询</a:t>
            </a:r>
            <a:endParaRPr lang="en-US" sz="1400" dirty="0">
              <a:solidFill>
                <a:srgbClr val="374151"/>
              </a:solidFill>
              <a:latin typeface="ui-sans-serif" pitchFamily="34" charset="0"/>
              <a:ea typeface="ui-sans-serif" pitchFamily="34" charset="-122"/>
            </a:endParaRPr>
          </a:p>
        </p:txBody>
      </p:sp>
      <p:sp>
        <p:nvSpPr>
          <p:cNvPr id="25" name="Text 5"/>
          <p:cNvSpPr/>
          <p:nvPr/>
        </p:nvSpPr>
        <p:spPr>
          <a:xfrm>
            <a:off x="1143000" y="2803616"/>
            <a:ext cx="158251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</a:rPr>
              <a:t>开销管理</a:t>
            </a:r>
            <a:endParaRPr lang="en-US" sz="1400" dirty="0">
              <a:solidFill>
                <a:srgbClr val="374151"/>
              </a:solidFill>
              <a:latin typeface="ui-sans-serif" pitchFamily="34" charset="0"/>
              <a:ea typeface="ui-sans-serif" pitchFamily="34" charset="-122"/>
            </a:endParaRPr>
          </a:p>
        </p:txBody>
      </p:sp>
      <p:sp>
        <p:nvSpPr>
          <p:cNvPr id="26" name="Text 6"/>
          <p:cNvSpPr/>
          <p:nvPr/>
        </p:nvSpPr>
        <p:spPr>
          <a:xfrm>
            <a:off x="1143000" y="3491796"/>
            <a:ext cx="257853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zh-CN" altLang="en-US" sz="14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</a:rPr>
              <a:t>全球低价机票提醒</a:t>
            </a:r>
            <a:endParaRPr lang="en-US" sz="1400" dirty="0">
              <a:solidFill>
                <a:srgbClr val="374151"/>
              </a:solidFill>
              <a:latin typeface="ui-sans-serif" pitchFamily="34" charset="0"/>
              <a:ea typeface="ui-sans-serif" pitchFamily="34" charset="-122"/>
            </a:endParaRPr>
          </a:p>
        </p:txBody>
      </p:sp>
      <p:sp>
        <p:nvSpPr>
          <p:cNvPr id="27" name="Text 7"/>
          <p:cNvSpPr/>
          <p:nvPr/>
        </p:nvSpPr>
        <p:spPr>
          <a:xfrm>
            <a:off x="838200" y="4410075"/>
            <a:ext cx="56692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zh-CN" altLang="en-US" sz="1500" b="1" dirty="0">
                <a:solidFill>
                  <a:schemeClr val="accent6">
                    <a:lumMod val="50000"/>
                  </a:schemeClr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价值主张</a:t>
            </a:r>
            <a:endParaRPr lang="en-US" sz="1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 8"/>
          <p:cNvSpPr/>
          <p:nvPr/>
        </p:nvSpPr>
        <p:spPr>
          <a:xfrm>
            <a:off x="831239" y="4894917"/>
            <a:ext cx="47244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"让每一次旅行都有条理、有留档；让每一张机票更划算、更可控；让每一笔花费清清楚楚。"</a:t>
            </a:r>
            <a:endParaRPr lang="en-US" sz="1200" dirty="0"/>
          </a:p>
        </p:txBody>
      </p:sp>
      <p:sp>
        <p:nvSpPr>
          <p:cNvPr id="29" name="Text 9"/>
          <p:cNvSpPr/>
          <p:nvPr/>
        </p:nvSpPr>
        <p:spPr>
          <a:xfrm>
            <a:off x="6400800" y="1171575"/>
            <a:ext cx="621792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zh-CN" altLang="en-US" sz="1800" b="1" dirty="0">
                <a:solidFill>
                  <a:srgbClr val="166534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主要痛点</a:t>
            </a:r>
            <a:endParaRPr lang="en-US" sz="1800" dirty="0"/>
          </a:p>
        </p:txBody>
      </p:sp>
      <p:sp>
        <p:nvSpPr>
          <p:cNvPr id="30" name="Text 10"/>
          <p:cNvSpPr/>
          <p:nvPr/>
        </p:nvSpPr>
        <p:spPr>
          <a:xfrm>
            <a:off x="7486650" y="1812892"/>
            <a:ext cx="36004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记录分散，难以回顾</a:t>
            </a:r>
            <a:endParaRPr lang="en-US" sz="1350" dirty="0"/>
          </a:p>
        </p:txBody>
      </p:sp>
      <p:sp>
        <p:nvSpPr>
          <p:cNvPr id="31" name="Text 11"/>
          <p:cNvSpPr/>
          <p:nvPr/>
        </p:nvSpPr>
        <p:spPr>
          <a:xfrm>
            <a:off x="7486650" y="2117692"/>
            <a:ext cx="36004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旅行轨迹、照片、文字和费用散落在不同App和存储中，难以整合和回顾。</a:t>
            </a:r>
            <a:endParaRPr lang="en-US" sz="1200" dirty="0"/>
          </a:p>
        </p:txBody>
      </p:sp>
      <p:sp>
        <p:nvSpPr>
          <p:cNvPr id="32" name="Text 12"/>
          <p:cNvSpPr/>
          <p:nvPr/>
        </p:nvSpPr>
        <p:spPr>
          <a:xfrm>
            <a:off x="7486650" y="3108292"/>
            <a:ext cx="36004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订票决策复杂</a:t>
            </a:r>
            <a:endParaRPr lang="en-US" sz="1350" dirty="0"/>
          </a:p>
        </p:txBody>
      </p:sp>
      <p:sp>
        <p:nvSpPr>
          <p:cNvPr id="33" name="Text 13"/>
          <p:cNvSpPr/>
          <p:nvPr/>
        </p:nvSpPr>
        <p:spPr>
          <a:xfrm>
            <a:off x="7486650" y="3413092"/>
            <a:ext cx="36004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不同渠道价格波动大，座位好坏不透明，容易错过低价和好座位。</a:t>
            </a:r>
            <a:endParaRPr lang="en-US" sz="1200" dirty="0"/>
          </a:p>
        </p:txBody>
      </p:sp>
      <p:sp>
        <p:nvSpPr>
          <p:cNvPr id="34" name="Text 14"/>
          <p:cNvSpPr/>
          <p:nvPr/>
        </p:nvSpPr>
        <p:spPr>
          <a:xfrm>
            <a:off x="7486650" y="4403692"/>
            <a:ext cx="36004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报销/签证材料繁琐</a:t>
            </a:r>
            <a:endParaRPr lang="en-US" sz="1350" dirty="0"/>
          </a:p>
        </p:txBody>
      </p:sp>
      <p:sp>
        <p:nvSpPr>
          <p:cNvPr id="35" name="Text 15"/>
          <p:cNvSpPr/>
          <p:nvPr/>
        </p:nvSpPr>
        <p:spPr>
          <a:xfrm>
            <a:off x="7486650" y="4708492"/>
            <a:ext cx="36004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凭证收集麻烦，格式不统一，多人出行时问题更突出，耗时耗力。</a:t>
            </a:r>
            <a:endParaRPr lang="en-US" sz="1200" dirty="0"/>
          </a:p>
        </p:txBody>
      </p:sp>
      <p:pic>
        <p:nvPicPr>
          <p:cNvPr id="2" name="图片 1" descr="徽标, 公司名称&#10;&#10;AI 生成的内容可能不正确。">
            <a:extLst>
              <a:ext uri="{FF2B5EF4-FFF2-40B4-BE49-F238E27FC236}">
                <a16:creationId xmlns:a16="http://schemas.microsoft.com/office/drawing/2014/main" id="{9E426D3A-A22D-595C-974F-3F50F25EC44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992505" y="16193"/>
            <a:ext cx="109728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0" descr="preencoded.png">
            <a:extLst>
              <a:ext uri="{FF2B5EF4-FFF2-40B4-BE49-F238E27FC236}">
                <a16:creationId xmlns:a16="http://schemas.microsoft.com/office/drawing/2014/main" id="{560EB5CD-1AB4-2E57-B29F-D54DD1011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838200"/>
            <a:ext cx="762000" cy="285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171575"/>
            <a:ext cx="10972800" cy="914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2390775"/>
            <a:ext cx="3454450" cy="261937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5750" y="2619375"/>
            <a:ext cx="762000" cy="762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5300" y="2809875"/>
            <a:ext cx="342900" cy="3810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3981450"/>
            <a:ext cx="15240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4286250"/>
            <a:ext cx="15240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4591050"/>
            <a:ext cx="152400" cy="152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8850" y="2390775"/>
            <a:ext cx="3454450" cy="261937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0" y="2619375"/>
            <a:ext cx="762000" cy="7620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4550" y="2809875"/>
            <a:ext cx="342900" cy="3810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97450" y="3981450"/>
            <a:ext cx="152400" cy="1524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97450" y="4286250"/>
            <a:ext cx="152400" cy="1524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97450" y="4591050"/>
            <a:ext cx="152400" cy="1524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28099" y="2390775"/>
            <a:ext cx="3454450" cy="2619375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74250" y="2619375"/>
            <a:ext cx="762000" cy="7620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02850" y="2809875"/>
            <a:ext cx="304800" cy="3810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56699" y="3981450"/>
            <a:ext cx="152400" cy="1524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56699" y="4286250"/>
            <a:ext cx="152400" cy="1524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56699" y="4591050"/>
            <a:ext cx="152400" cy="1524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0100" y="5543550"/>
            <a:ext cx="381595" cy="4572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5173" y="5619750"/>
            <a:ext cx="171450" cy="304800"/>
          </a:xfrm>
          <a:prstGeom prst="rect">
            <a:avLst/>
          </a:prstGeom>
        </p:spPr>
      </p:pic>
      <p:sp>
        <p:nvSpPr>
          <p:cNvPr id="27" name="Text 0"/>
          <p:cNvSpPr/>
          <p:nvPr/>
        </p:nvSpPr>
        <p:spPr>
          <a:xfrm>
            <a:off x="609600" y="381000"/>
            <a:ext cx="109728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核心功能一：航行轨迹记录</a:t>
            </a:r>
            <a:endParaRPr lang="en-US" sz="2700" dirty="0"/>
          </a:p>
        </p:txBody>
      </p:sp>
      <p:sp>
        <p:nvSpPr>
          <p:cNvPr id="28" name="Text 1"/>
          <p:cNvSpPr/>
          <p:nvPr/>
        </p:nvSpPr>
        <p:spPr>
          <a:xfrm>
            <a:off x="905173" y="1534646"/>
            <a:ext cx="10515600" cy="2846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altLang="zh-CN" dirty="0" err="1"/>
              <a:t>Waynote</a:t>
            </a:r>
            <a:r>
              <a:rPr lang="en-US" altLang="zh-CN" dirty="0"/>
              <a:t> </a:t>
            </a:r>
            <a:r>
              <a:rPr lang="zh-CN" altLang="en-US" dirty="0"/>
              <a:t>的航行轨迹记录功能允许用户以全面、私密的方式导入、可视化和分享他们的旅行体验。</a:t>
            </a:r>
            <a:endParaRPr lang="en-US" sz="1200" dirty="0"/>
          </a:p>
        </p:txBody>
      </p:sp>
      <p:sp>
        <p:nvSpPr>
          <p:cNvPr id="29" name="Text 2"/>
          <p:cNvSpPr/>
          <p:nvPr/>
        </p:nvSpPr>
        <p:spPr>
          <a:xfrm>
            <a:off x="538475" y="3524250"/>
            <a:ext cx="35967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</a:pPr>
            <a:r>
              <a:rPr lang="zh-CN" altLang="en-US" sz="15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导入历史轨迹</a:t>
            </a:r>
            <a:endParaRPr lang="en-US" sz="1500" dirty="0"/>
          </a:p>
        </p:txBody>
      </p:sp>
      <p:sp>
        <p:nvSpPr>
          <p:cNvPr id="30" name="Text 3"/>
          <p:cNvSpPr/>
          <p:nvPr/>
        </p:nvSpPr>
        <p:spPr>
          <a:xfrm>
            <a:off x="1066800" y="3943350"/>
            <a:ext cx="26935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zh-CN" altLang="en-US" sz="1200" dirty="0"/>
              <a:t>支持</a:t>
            </a:r>
            <a:r>
              <a:rPr lang="en-US" altLang="zh-CN" sz="1200" dirty="0"/>
              <a:t>GPX/KML </a:t>
            </a:r>
            <a:r>
              <a:rPr lang="zh-CN" altLang="en-US" sz="1200" dirty="0"/>
              <a:t>文件导入</a:t>
            </a:r>
            <a:endParaRPr lang="en-US" sz="1200" dirty="0"/>
          </a:p>
        </p:txBody>
      </p:sp>
      <p:sp>
        <p:nvSpPr>
          <p:cNvPr id="31" name="Text 4"/>
          <p:cNvSpPr/>
          <p:nvPr/>
        </p:nvSpPr>
        <p:spPr>
          <a:xfrm>
            <a:off x="1066800" y="4248150"/>
            <a:ext cx="265354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zh-CN" alt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可视化航程路线</a:t>
            </a:r>
            <a:endParaRPr lang="en-US" sz="1200" dirty="0"/>
          </a:p>
        </p:txBody>
      </p:sp>
      <p:sp>
        <p:nvSpPr>
          <p:cNvPr id="32" name="Text 5"/>
          <p:cNvSpPr/>
          <p:nvPr/>
        </p:nvSpPr>
        <p:spPr>
          <a:xfrm>
            <a:off x="1066800" y="4552950"/>
            <a:ext cx="264997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zh-CN" alt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交互式地图</a:t>
            </a:r>
            <a:endParaRPr lang="en-US" sz="1200" dirty="0"/>
          </a:p>
        </p:txBody>
      </p:sp>
      <p:sp>
        <p:nvSpPr>
          <p:cNvPr id="33" name="Text 6"/>
          <p:cNvSpPr/>
          <p:nvPr/>
        </p:nvSpPr>
        <p:spPr>
          <a:xfrm>
            <a:off x="4297725" y="3524250"/>
            <a:ext cx="35967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zh-CN" altLang="en-US" sz="15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多媒体相册</a:t>
            </a:r>
            <a:endParaRPr lang="en-US" sz="1500" dirty="0"/>
          </a:p>
        </p:txBody>
      </p:sp>
      <p:sp>
        <p:nvSpPr>
          <p:cNvPr id="34" name="Text 7"/>
          <p:cNvSpPr/>
          <p:nvPr/>
        </p:nvSpPr>
        <p:spPr>
          <a:xfrm>
            <a:off x="4826050" y="3943350"/>
            <a:ext cx="279249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zh-CN" alt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照片</a:t>
            </a:r>
            <a:r>
              <a:rPr lang="en-US" altLang="zh-CN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/</a:t>
            </a:r>
            <a:r>
              <a:rPr lang="zh-CN" alt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视频上传</a:t>
            </a:r>
            <a:endParaRPr lang="en-US" sz="1200" dirty="0"/>
          </a:p>
        </p:txBody>
      </p:sp>
      <p:sp>
        <p:nvSpPr>
          <p:cNvPr id="35" name="Text 8"/>
          <p:cNvSpPr/>
          <p:nvPr/>
        </p:nvSpPr>
        <p:spPr>
          <a:xfrm>
            <a:off x="4826050" y="4248150"/>
            <a:ext cx="245119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zh-CN" alt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语音</a:t>
            </a:r>
            <a:r>
              <a:rPr lang="en-US" altLang="zh-CN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/</a:t>
            </a:r>
            <a:r>
              <a:rPr lang="zh-CN" alt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文本注释</a:t>
            </a:r>
            <a:endParaRPr lang="en-US" sz="1200" dirty="0"/>
          </a:p>
        </p:txBody>
      </p:sp>
      <p:sp>
        <p:nvSpPr>
          <p:cNvPr id="36" name="Text 9"/>
          <p:cNvSpPr/>
          <p:nvPr/>
        </p:nvSpPr>
        <p:spPr>
          <a:xfrm>
            <a:off x="4826050" y="4552950"/>
            <a:ext cx="30021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zh-CN" alt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自动生成““旅行相册”</a:t>
            </a:r>
            <a:endParaRPr lang="en-US" sz="1200" dirty="0"/>
          </a:p>
        </p:txBody>
      </p:sp>
      <p:sp>
        <p:nvSpPr>
          <p:cNvPr id="37" name="Text 10"/>
          <p:cNvSpPr/>
          <p:nvPr/>
        </p:nvSpPr>
        <p:spPr>
          <a:xfrm>
            <a:off x="8056974" y="3524250"/>
            <a:ext cx="35967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zh-CN" altLang="en-US" sz="15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安全</a:t>
            </a:r>
            <a:r>
              <a:rPr lang="en-US" altLang="zh-CN" sz="15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/</a:t>
            </a:r>
            <a:r>
              <a:rPr lang="zh-CN" altLang="en-US" sz="15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私密分享</a:t>
            </a:r>
            <a:endParaRPr lang="en-US" sz="1500" dirty="0"/>
          </a:p>
        </p:txBody>
      </p:sp>
      <p:sp>
        <p:nvSpPr>
          <p:cNvPr id="38" name="Text 11"/>
          <p:cNvSpPr/>
          <p:nvPr/>
        </p:nvSpPr>
        <p:spPr>
          <a:xfrm>
            <a:off x="8585299" y="3943350"/>
            <a:ext cx="194970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zh-CN" alt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默认私密</a:t>
            </a:r>
            <a:endParaRPr lang="en-US" sz="1200" dirty="0"/>
          </a:p>
        </p:txBody>
      </p:sp>
      <p:sp>
        <p:nvSpPr>
          <p:cNvPr id="39" name="Text 12"/>
          <p:cNvSpPr/>
          <p:nvPr/>
        </p:nvSpPr>
        <p:spPr>
          <a:xfrm>
            <a:off x="8585299" y="4248150"/>
            <a:ext cx="284642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zh-CN" alt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一键生成分享链接</a:t>
            </a:r>
            <a:endParaRPr lang="en-US" sz="1200" dirty="0"/>
          </a:p>
        </p:txBody>
      </p:sp>
      <p:sp>
        <p:nvSpPr>
          <p:cNvPr id="40" name="Text 13"/>
          <p:cNvSpPr/>
          <p:nvPr/>
        </p:nvSpPr>
        <p:spPr>
          <a:xfrm>
            <a:off x="8585299" y="4552950"/>
            <a:ext cx="268694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zh-CN" alt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与亲友分享</a:t>
            </a:r>
            <a:endParaRPr lang="en-US" sz="1200" dirty="0"/>
          </a:p>
        </p:txBody>
      </p:sp>
      <p:pic>
        <p:nvPicPr>
          <p:cNvPr id="43" name="Image 20" descr="preencoded.png">
            <a:extLst>
              <a:ext uri="{FF2B5EF4-FFF2-40B4-BE49-F238E27FC236}">
                <a16:creationId xmlns:a16="http://schemas.microsoft.com/office/drawing/2014/main" id="{8123BEFA-9F9D-567D-1BF8-29A9BA39818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9600" y="5403447"/>
            <a:ext cx="10972800" cy="731520"/>
          </a:xfrm>
          <a:prstGeom prst="rect">
            <a:avLst/>
          </a:prstGeom>
        </p:spPr>
      </p:pic>
      <p:sp>
        <p:nvSpPr>
          <p:cNvPr id="41" name="Text 14"/>
          <p:cNvSpPr/>
          <p:nvPr/>
        </p:nvSpPr>
        <p:spPr>
          <a:xfrm>
            <a:off x="813951" y="5626755"/>
            <a:ext cx="10057805" cy="3862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00"/>
              </a:lnSpc>
            </a:pPr>
            <a:r>
              <a:rPr lang="zh-CN" altLang="en-US" sz="1600" dirty="0">
                <a:solidFill>
                  <a:schemeClr val="bg1"/>
                </a:solidFill>
              </a:rPr>
              <a:t>再也不会遗忘您的旅行记忆。</a:t>
            </a:r>
            <a:r>
              <a:rPr lang="en-US" altLang="zh-CN" sz="1600" dirty="0" err="1">
                <a:solidFill>
                  <a:schemeClr val="bg1"/>
                </a:solidFill>
              </a:rPr>
              <a:t>Waynote</a:t>
            </a:r>
            <a:r>
              <a:rPr lang="en-US" altLang="zh-CN" sz="1600" dirty="0">
                <a:solidFill>
                  <a:schemeClr val="bg1"/>
                </a:solidFill>
              </a:rPr>
              <a:t> </a:t>
            </a:r>
            <a:r>
              <a:rPr lang="zh-CN" altLang="en-US" sz="1600" dirty="0">
                <a:solidFill>
                  <a:schemeClr val="bg1"/>
                </a:solidFill>
              </a:rPr>
              <a:t>以视觉上引人入胜的方式安全地存储和展示您的旅程。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" name="图片 1" descr="徽标, 公司名称&#10;&#10;AI 生成的内容可能不正确。">
            <a:extLst>
              <a:ext uri="{FF2B5EF4-FFF2-40B4-BE49-F238E27FC236}">
                <a16:creationId xmlns:a16="http://schemas.microsoft.com/office/drawing/2014/main" id="{4B302510-1587-C5A2-2C7E-E5AB2A5987B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992505" y="16193"/>
            <a:ext cx="109728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0" descr="preencoded.png">
            <a:extLst>
              <a:ext uri="{FF2B5EF4-FFF2-40B4-BE49-F238E27FC236}">
                <a16:creationId xmlns:a16="http://schemas.microsoft.com/office/drawing/2014/main" id="{4854107A-B661-2400-FA12-FAEE30F4B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Image 20" descr="preencoded.png">
            <a:extLst>
              <a:ext uri="{FF2B5EF4-FFF2-40B4-BE49-F238E27FC236}">
                <a16:creationId xmlns:a16="http://schemas.microsoft.com/office/drawing/2014/main" id="{ABDD8788-EEBC-836B-795F-21E630962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213" y="4640263"/>
            <a:ext cx="5608062" cy="172614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838200"/>
            <a:ext cx="762000" cy="285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29" y="1221317"/>
            <a:ext cx="5257800" cy="1143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529" y="1411817"/>
            <a:ext cx="457200" cy="4572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404" y="1488017"/>
            <a:ext cx="171450" cy="3048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29" y="2516717"/>
            <a:ext cx="5257800" cy="11430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529" y="2707217"/>
            <a:ext cx="457200" cy="4572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1117" y="2783417"/>
            <a:ext cx="200025" cy="3048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29" y="3812117"/>
            <a:ext cx="5257800" cy="11430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2529" y="4002617"/>
            <a:ext cx="457200" cy="4572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829" y="4078817"/>
            <a:ext cx="228600" cy="3048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29" y="5107517"/>
            <a:ext cx="5257800" cy="11430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2529" y="5298017"/>
            <a:ext cx="457200" cy="4572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542" y="5374217"/>
            <a:ext cx="257175" cy="3048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6"/>
          <a:srcRect l="1348" t="1084" r="2306" b="2363"/>
          <a:stretch>
            <a:fillRect/>
          </a:stretch>
        </p:blipFill>
        <p:spPr>
          <a:xfrm>
            <a:off x="5393950" y="866775"/>
            <a:ext cx="6798390" cy="35052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25644" y="4867275"/>
            <a:ext cx="142875" cy="1905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25644" y="5819775"/>
            <a:ext cx="257175" cy="3048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25944" y="5819775"/>
            <a:ext cx="228600" cy="304800"/>
          </a:xfrm>
          <a:prstGeom prst="rect">
            <a:avLst/>
          </a:prstGeom>
        </p:spPr>
      </p:pic>
      <p:sp>
        <p:nvSpPr>
          <p:cNvPr id="22" name="Text 0"/>
          <p:cNvSpPr/>
          <p:nvPr/>
        </p:nvSpPr>
        <p:spPr>
          <a:xfrm>
            <a:off x="609600" y="381000"/>
            <a:ext cx="109728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700" b="1" dirty="0" err="1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核心功能</a:t>
            </a:r>
            <a:r>
              <a:rPr lang="zh-CN" altLang="en-US" sz="27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二</a:t>
            </a:r>
            <a:r>
              <a:rPr lang="en-US" sz="27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：凭证与开销管理</a:t>
            </a:r>
            <a:endParaRPr lang="en-US" sz="2700" dirty="0"/>
          </a:p>
        </p:txBody>
      </p:sp>
      <p:sp>
        <p:nvSpPr>
          <p:cNvPr id="23" name="Text 1"/>
          <p:cNvSpPr/>
          <p:nvPr/>
        </p:nvSpPr>
        <p:spPr>
          <a:xfrm>
            <a:off x="892129" y="1411817"/>
            <a:ext cx="4267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标准化凭证记录</a:t>
            </a:r>
            <a:endParaRPr lang="en-US" sz="1350" dirty="0"/>
          </a:p>
        </p:txBody>
      </p:sp>
      <p:sp>
        <p:nvSpPr>
          <p:cNvPr id="24" name="Text 2"/>
          <p:cNvSpPr/>
          <p:nvPr/>
        </p:nvSpPr>
        <p:spPr>
          <a:xfrm>
            <a:off x="892129" y="1716617"/>
            <a:ext cx="426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通过API调用获取航班信息（航班号、日期、舱位、行李、座位等），生成标准化电子记录，告别手动生成的繁琐。</a:t>
            </a:r>
            <a:endParaRPr lang="en-US" sz="1200" dirty="0"/>
          </a:p>
        </p:txBody>
      </p:sp>
      <p:sp>
        <p:nvSpPr>
          <p:cNvPr id="25" name="Text 3"/>
          <p:cNvSpPr/>
          <p:nvPr/>
        </p:nvSpPr>
        <p:spPr>
          <a:xfrm>
            <a:off x="892129" y="2707217"/>
            <a:ext cx="4267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一键打包报销</a:t>
            </a:r>
            <a:endParaRPr lang="en-US" sz="1350" dirty="0"/>
          </a:p>
        </p:txBody>
      </p:sp>
      <p:sp>
        <p:nvSpPr>
          <p:cNvPr id="26" name="Text 4"/>
          <p:cNvSpPr/>
          <p:nvPr/>
        </p:nvSpPr>
        <p:spPr>
          <a:xfrm>
            <a:off x="892129" y="3012017"/>
            <a:ext cx="426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按旅程一键导出报销凭证（PDF/CSV/原件压缩），支持多种格式，让报销流程变得简单高效，告别手动收集整理的困扰。</a:t>
            </a:r>
            <a:endParaRPr lang="en-US" sz="1200" dirty="0"/>
          </a:p>
        </p:txBody>
      </p:sp>
      <p:sp>
        <p:nvSpPr>
          <p:cNvPr id="27" name="Text 5"/>
          <p:cNvSpPr/>
          <p:nvPr/>
        </p:nvSpPr>
        <p:spPr>
          <a:xfrm>
            <a:off x="892129" y="4002617"/>
            <a:ext cx="4267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多币种与预算</a:t>
            </a:r>
            <a:endParaRPr lang="en-US" sz="1350" dirty="0"/>
          </a:p>
        </p:txBody>
      </p:sp>
      <p:sp>
        <p:nvSpPr>
          <p:cNvPr id="28" name="Text 6"/>
          <p:cNvSpPr/>
          <p:nvPr/>
        </p:nvSpPr>
        <p:spPr>
          <a:xfrm>
            <a:off x="892129" y="4307417"/>
            <a:ext cx="426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自动识别币种，离线汇率缓存，按旅程/城市设置预算与超额提醒，实时汇率更新确保财务准确性。</a:t>
            </a:r>
            <a:endParaRPr lang="en-US" sz="1200" dirty="0"/>
          </a:p>
        </p:txBody>
      </p:sp>
      <p:sp>
        <p:nvSpPr>
          <p:cNvPr id="29" name="Text 7"/>
          <p:cNvSpPr/>
          <p:nvPr/>
        </p:nvSpPr>
        <p:spPr>
          <a:xfrm>
            <a:off x="892129" y="5298017"/>
            <a:ext cx="4267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统计与报表</a:t>
            </a:r>
            <a:endParaRPr lang="en-US" sz="1350" dirty="0"/>
          </a:p>
        </p:txBody>
      </p:sp>
      <p:sp>
        <p:nvSpPr>
          <p:cNvPr id="30" name="Text 8"/>
          <p:cNvSpPr/>
          <p:nvPr/>
        </p:nvSpPr>
        <p:spPr>
          <a:xfrm>
            <a:off x="892129" y="5602817"/>
            <a:ext cx="426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按日期/城市/类目生成报表，导出CSV与发票/凭证，方便报销归档和财务分析，让每一笔花费都清清楚楚。</a:t>
            </a:r>
            <a:endParaRPr lang="en-US" sz="1200" dirty="0"/>
          </a:p>
        </p:txBody>
      </p:sp>
      <p:sp>
        <p:nvSpPr>
          <p:cNvPr id="31" name="Text 9"/>
          <p:cNvSpPr/>
          <p:nvPr/>
        </p:nvSpPr>
        <p:spPr>
          <a:xfrm>
            <a:off x="6244719" y="4829175"/>
            <a:ext cx="48006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价值亮点</a:t>
            </a:r>
            <a:endParaRPr lang="en-US" sz="1500" dirty="0"/>
          </a:p>
        </p:txBody>
      </p:sp>
      <p:sp>
        <p:nvSpPr>
          <p:cNvPr id="32" name="Text 10"/>
          <p:cNvSpPr/>
          <p:nvPr/>
        </p:nvSpPr>
        <p:spPr>
          <a:xfrm>
            <a:off x="6025644" y="5210175"/>
            <a:ext cx="4800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Waynote的凭证管理与开销记账功能，让旅行后的报销与财务处理变得前所未有的简单高效。</a:t>
            </a:r>
            <a:endParaRPr lang="en-US" sz="1200" dirty="0"/>
          </a:p>
        </p:txBody>
      </p:sp>
      <p:sp>
        <p:nvSpPr>
          <p:cNvPr id="33" name="Text 11"/>
          <p:cNvSpPr/>
          <p:nvPr/>
        </p:nvSpPr>
        <p:spPr>
          <a:xfrm>
            <a:off x="6397119" y="5857875"/>
            <a:ext cx="150375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节省80%报销时间</a:t>
            </a:r>
            <a:endParaRPr lang="en-US" sz="1200" dirty="0"/>
          </a:p>
        </p:txBody>
      </p:sp>
      <p:sp>
        <p:nvSpPr>
          <p:cNvPr id="34" name="Text 12"/>
          <p:cNvSpPr/>
          <p:nvPr/>
        </p:nvSpPr>
        <p:spPr>
          <a:xfrm>
            <a:off x="8768844" y="5857875"/>
            <a:ext cx="132087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降低错误率90%</a:t>
            </a:r>
            <a:endParaRPr lang="en-US" sz="1200" dirty="0"/>
          </a:p>
        </p:txBody>
      </p:sp>
      <p:pic>
        <p:nvPicPr>
          <p:cNvPr id="2" name="图片 1" descr="徽标, 公司名称&#10;&#10;AI 生成的内容可能不正确。">
            <a:extLst>
              <a:ext uri="{FF2B5EF4-FFF2-40B4-BE49-F238E27FC236}">
                <a16:creationId xmlns:a16="http://schemas.microsoft.com/office/drawing/2014/main" id="{3E098844-D00B-BD04-FD44-16B9AFCA2C0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992505" y="16193"/>
            <a:ext cx="109728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60C10019-2C97-BD3D-A16B-05CF04634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838200"/>
            <a:ext cx="762000" cy="285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rcRect l="31378" r="31192"/>
          <a:stretch>
            <a:fillRect/>
          </a:stretch>
        </p:blipFill>
        <p:spPr>
          <a:xfrm>
            <a:off x="7995073" y="1086671"/>
            <a:ext cx="3892127" cy="475351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835" y="1171575"/>
            <a:ext cx="5486400" cy="2438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235" y="2466975"/>
            <a:ext cx="381000" cy="381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485" y="2581275"/>
            <a:ext cx="19050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235" y="2962275"/>
            <a:ext cx="381000" cy="3810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535" y="3076575"/>
            <a:ext cx="15240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835" y="3798661"/>
            <a:ext cx="7346348" cy="26670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100" y="5514975"/>
            <a:ext cx="152400" cy="152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100" y="5819775"/>
            <a:ext cx="152400" cy="1524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100" y="6124575"/>
            <a:ext cx="152400" cy="1524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3144" y="5514975"/>
            <a:ext cx="152400" cy="1524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3144" y="5819775"/>
            <a:ext cx="152400" cy="1524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3144" y="6124575"/>
            <a:ext cx="152400" cy="1524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28903" y="5513161"/>
            <a:ext cx="152400" cy="1524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28903" y="5817961"/>
            <a:ext cx="152400" cy="15240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28903" y="6122761"/>
            <a:ext cx="152400" cy="152400"/>
          </a:xfrm>
          <a:prstGeom prst="rect">
            <a:avLst/>
          </a:prstGeom>
        </p:spPr>
      </p:pic>
      <p:sp>
        <p:nvSpPr>
          <p:cNvPr id="29" name="Text 0"/>
          <p:cNvSpPr/>
          <p:nvPr/>
        </p:nvSpPr>
        <p:spPr>
          <a:xfrm>
            <a:off x="609600" y="381000"/>
            <a:ext cx="109728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700" b="1" dirty="0" err="1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核心功能</a:t>
            </a:r>
            <a:r>
              <a:rPr lang="zh-CN" altLang="en-US" sz="27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三</a:t>
            </a:r>
            <a:r>
              <a:rPr lang="en-US" sz="27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：智能机票查询</a:t>
            </a:r>
            <a:endParaRPr lang="en-US" sz="2700" dirty="0"/>
          </a:p>
        </p:txBody>
      </p:sp>
      <p:sp>
        <p:nvSpPr>
          <p:cNvPr id="30" name="Text 1"/>
          <p:cNvSpPr/>
          <p:nvPr/>
        </p:nvSpPr>
        <p:spPr>
          <a:xfrm>
            <a:off x="675235" y="1438275"/>
            <a:ext cx="51054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166534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智能机票预订系统</a:t>
            </a:r>
            <a:endParaRPr lang="en-US" sz="1800" dirty="0"/>
          </a:p>
        </p:txBody>
      </p:sp>
      <p:sp>
        <p:nvSpPr>
          <p:cNvPr id="31" name="Text 2"/>
          <p:cNvSpPr/>
          <p:nvPr/>
        </p:nvSpPr>
        <p:spPr>
          <a:xfrm>
            <a:off x="675235" y="1857375"/>
            <a:ext cx="51054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Waynote提供全方位机票查询服务，通过创新技术与设计，让用户获得更透明、更便捷的预订体验。</a:t>
            </a:r>
            <a:endParaRPr lang="en-US" sz="1200" dirty="0"/>
          </a:p>
        </p:txBody>
      </p:sp>
      <p:sp>
        <p:nvSpPr>
          <p:cNvPr id="32" name="Text 3"/>
          <p:cNvSpPr/>
          <p:nvPr/>
        </p:nvSpPr>
        <p:spPr>
          <a:xfrm>
            <a:off x="1170535" y="2543175"/>
            <a:ext cx="32918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聚合多个渠道，实时更新价格与座位信息</a:t>
            </a:r>
            <a:endParaRPr lang="en-US" sz="1200" dirty="0"/>
          </a:p>
        </p:txBody>
      </p:sp>
      <p:sp>
        <p:nvSpPr>
          <p:cNvPr id="33" name="Text 4"/>
          <p:cNvSpPr/>
          <p:nvPr/>
        </p:nvSpPr>
        <p:spPr>
          <a:xfrm>
            <a:off x="1170535" y="3038475"/>
            <a:ext cx="256032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安全的跳转下单，直连官方渠道</a:t>
            </a:r>
            <a:endParaRPr lang="en-US" sz="1200" dirty="0"/>
          </a:p>
        </p:txBody>
      </p:sp>
      <p:sp>
        <p:nvSpPr>
          <p:cNvPr id="34" name="Text 5"/>
          <p:cNvSpPr/>
          <p:nvPr/>
        </p:nvSpPr>
        <p:spPr>
          <a:xfrm>
            <a:off x="800100" y="4791075"/>
            <a:ext cx="12319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 err="1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实时座位显示</a:t>
            </a:r>
            <a:endParaRPr lang="en-US" sz="1500" dirty="0"/>
          </a:p>
        </p:txBody>
      </p:sp>
      <p:sp>
        <p:nvSpPr>
          <p:cNvPr id="35" name="Text 6"/>
          <p:cNvSpPr/>
          <p:nvPr/>
        </p:nvSpPr>
        <p:spPr>
          <a:xfrm>
            <a:off x="800100" y="5133975"/>
            <a:ext cx="37490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在搜索结果页直接显示：</a:t>
            </a:r>
            <a:endParaRPr lang="en-US" sz="1200" dirty="0"/>
          </a:p>
        </p:txBody>
      </p:sp>
      <p:sp>
        <p:nvSpPr>
          <p:cNvPr id="36" name="Text 7"/>
          <p:cNvSpPr/>
          <p:nvPr/>
        </p:nvSpPr>
        <p:spPr>
          <a:xfrm>
            <a:off x="1028700" y="5476875"/>
            <a:ext cx="23794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可售/已占/付费/不可选座状态</a:t>
            </a:r>
            <a:endParaRPr lang="en-US" sz="1200" dirty="0"/>
          </a:p>
        </p:txBody>
      </p:sp>
      <p:sp>
        <p:nvSpPr>
          <p:cNvPr id="37" name="Text 8"/>
          <p:cNvSpPr/>
          <p:nvPr/>
        </p:nvSpPr>
        <p:spPr>
          <a:xfrm>
            <a:off x="1028700" y="5781675"/>
            <a:ext cx="280481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靠窗/过道、腿距、静区等属性标注</a:t>
            </a:r>
            <a:endParaRPr lang="en-US" sz="1200" dirty="0"/>
          </a:p>
        </p:txBody>
      </p:sp>
      <p:sp>
        <p:nvSpPr>
          <p:cNvPr id="38" name="Text 9"/>
          <p:cNvSpPr/>
          <p:nvPr/>
        </p:nvSpPr>
        <p:spPr>
          <a:xfrm>
            <a:off x="1028700" y="6086475"/>
            <a:ext cx="20116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用户点评与座位偏好推荐</a:t>
            </a:r>
            <a:endParaRPr lang="en-US" sz="1200" dirty="0"/>
          </a:p>
        </p:txBody>
      </p:sp>
      <p:sp>
        <p:nvSpPr>
          <p:cNvPr id="39" name="Text 10"/>
          <p:cNvSpPr/>
          <p:nvPr/>
        </p:nvSpPr>
        <p:spPr>
          <a:xfrm>
            <a:off x="3493144" y="4791075"/>
            <a:ext cx="158959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低价日历与提醒</a:t>
            </a:r>
            <a:endParaRPr lang="en-US" sz="1500" dirty="0"/>
          </a:p>
        </p:txBody>
      </p:sp>
      <p:sp>
        <p:nvSpPr>
          <p:cNvPr id="40" name="Text 11"/>
          <p:cNvSpPr/>
          <p:nvPr/>
        </p:nvSpPr>
        <p:spPr>
          <a:xfrm>
            <a:off x="3493144" y="5133975"/>
            <a:ext cx="1185384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智能价格追踪：</a:t>
            </a:r>
            <a:endParaRPr lang="en-US" sz="1200" dirty="0"/>
          </a:p>
        </p:txBody>
      </p:sp>
      <p:sp>
        <p:nvSpPr>
          <p:cNvPr id="41" name="Text 12"/>
          <p:cNvSpPr/>
          <p:nvPr/>
        </p:nvSpPr>
        <p:spPr>
          <a:xfrm>
            <a:off x="3721744" y="5476875"/>
            <a:ext cx="179451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按航线提供月视图最低价</a:t>
            </a:r>
            <a:endParaRPr lang="en-US" sz="1200" dirty="0"/>
          </a:p>
        </p:txBody>
      </p:sp>
      <p:sp>
        <p:nvSpPr>
          <p:cNvPr id="42" name="Text 13"/>
          <p:cNvSpPr/>
          <p:nvPr/>
        </p:nvSpPr>
        <p:spPr>
          <a:xfrm>
            <a:off x="3721744" y="5781675"/>
            <a:ext cx="14630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历史价位区间分析</a:t>
            </a:r>
            <a:endParaRPr lang="en-US" sz="1200" dirty="0"/>
          </a:p>
        </p:txBody>
      </p:sp>
      <p:sp>
        <p:nvSpPr>
          <p:cNvPr id="43" name="Text 14"/>
          <p:cNvSpPr/>
          <p:nvPr/>
        </p:nvSpPr>
        <p:spPr>
          <a:xfrm>
            <a:off x="3721744" y="6086475"/>
            <a:ext cx="17075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目标价/降幅智能提醒</a:t>
            </a:r>
            <a:endParaRPr lang="en-US" sz="1200" dirty="0"/>
          </a:p>
        </p:txBody>
      </p:sp>
      <p:sp>
        <p:nvSpPr>
          <p:cNvPr id="44" name="Text 15"/>
          <p:cNvSpPr/>
          <p:nvPr/>
        </p:nvSpPr>
        <p:spPr>
          <a:xfrm>
            <a:off x="5628903" y="4789261"/>
            <a:ext cx="90508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智能筛选</a:t>
            </a:r>
            <a:endParaRPr lang="en-US" sz="1500" dirty="0"/>
          </a:p>
        </p:txBody>
      </p:sp>
      <p:sp>
        <p:nvSpPr>
          <p:cNvPr id="45" name="Text 16"/>
          <p:cNvSpPr/>
          <p:nvPr/>
        </p:nvSpPr>
        <p:spPr>
          <a:xfrm>
            <a:off x="5628903" y="5132161"/>
            <a:ext cx="1459885" cy="230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多维度个性化筛选：</a:t>
            </a:r>
            <a:endParaRPr lang="en-US" sz="1200" dirty="0"/>
          </a:p>
        </p:txBody>
      </p:sp>
      <p:pic>
        <p:nvPicPr>
          <p:cNvPr id="51" name="Image 9" descr="preencoded.png">
            <a:extLst>
              <a:ext uri="{FF2B5EF4-FFF2-40B4-BE49-F238E27FC236}">
                <a16:creationId xmlns:a16="http://schemas.microsoft.com/office/drawing/2014/main" id="{CD28A2F9-52AB-E3B5-A893-0E7BCAB391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93144" y="4038600"/>
            <a:ext cx="590550" cy="590550"/>
          </a:xfrm>
          <a:prstGeom prst="rect">
            <a:avLst/>
          </a:prstGeom>
        </p:spPr>
      </p:pic>
      <p:sp>
        <p:nvSpPr>
          <p:cNvPr id="46" name="Text 17"/>
          <p:cNvSpPr/>
          <p:nvPr/>
        </p:nvSpPr>
        <p:spPr>
          <a:xfrm>
            <a:off x="5857503" y="5475061"/>
            <a:ext cx="20116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转机时长、红眼航班筛选</a:t>
            </a:r>
            <a:endParaRPr lang="en-US" sz="1200" dirty="0"/>
          </a:p>
        </p:txBody>
      </p:sp>
      <p:sp>
        <p:nvSpPr>
          <p:cNvPr id="47" name="Text 18"/>
          <p:cNvSpPr/>
          <p:nvPr/>
        </p:nvSpPr>
        <p:spPr>
          <a:xfrm>
            <a:off x="5857503" y="5779861"/>
            <a:ext cx="18288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行李规则、准点率查询</a:t>
            </a:r>
            <a:endParaRPr lang="en-US" sz="1200" dirty="0"/>
          </a:p>
        </p:txBody>
      </p:sp>
      <p:sp>
        <p:nvSpPr>
          <p:cNvPr id="48" name="Text 19"/>
          <p:cNvSpPr/>
          <p:nvPr/>
        </p:nvSpPr>
        <p:spPr>
          <a:xfrm>
            <a:off x="5857503" y="6084661"/>
            <a:ext cx="152465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机型/座椅偏好设置</a:t>
            </a:r>
            <a:endParaRPr lang="en-US" sz="1200" dirty="0"/>
          </a:p>
        </p:txBody>
      </p:sp>
      <p:pic>
        <p:nvPicPr>
          <p:cNvPr id="50" name="Image 9" descr="preencoded.png">
            <a:extLst>
              <a:ext uri="{FF2B5EF4-FFF2-40B4-BE49-F238E27FC236}">
                <a16:creationId xmlns:a16="http://schemas.microsoft.com/office/drawing/2014/main" id="{9337B25E-C36F-1791-AEEC-B8C67B2D06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0833" y="4019550"/>
            <a:ext cx="590550" cy="59055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8687" y="4161367"/>
            <a:ext cx="200025" cy="3048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97932" y="4181475"/>
            <a:ext cx="200025" cy="304800"/>
          </a:xfrm>
          <a:prstGeom prst="rect">
            <a:avLst/>
          </a:prstGeom>
        </p:spPr>
      </p:pic>
      <p:pic>
        <p:nvPicPr>
          <p:cNvPr id="52" name="Image 9" descr="preencoded.png">
            <a:extLst>
              <a:ext uri="{FF2B5EF4-FFF2-40B4-BE49-F238E27FC236}">
                <a16:creationId xmlns:a16="http://schemas.microsoft.com/office/drawing/2014/main" id="{38F5C6A9-F1D2-DA16-8AA9-65591B55B3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8903" y="4017736"/>
            <a:ext cx="590550" cy="59055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19403" y="4179661"/>
            <a:ext cx="228600" cy="304800"/>
          </a:xfrm>
          <a:prstGeom prst="rect">
            <a:avLst/>
          </a:prstGeom>
        </p:spPr>
      </p:pic>
      <p:pic>
        <p:nvPicPr>
          <p:cNvPr id="18" name="图片 17" descr="徽标, 公司名称&#10;&#10;AI 生成的内容可能不正确。">
            <a:extLst>
              <a:ext uri="{FF2B5EF4-FFF2-40B4-BE49-F238E27FC236}">
                <a16:creationId xmlns:a16="http://schemas.microsoft.com/office/drawing/2014/main" id="{F3B8B267-0F8A-681E-2FCE-41081360D3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92505" y="16193"/>
            <a:ext cx="109728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BDEB3483-235A-F03C-D114-4814ECD7E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Image 20" descr="preencoded.png">
            <a:extLst>
              <a:ext uri="{FF2B5EF4-FFF2-40B4-BE49-F238E27FC236}">
                <a16:creationId xmlns:a16="http://schemas.microsoft.com/office/drawing/2014/main" id="{C1C6F03F-B070-ABDE-C64F-F57B6E838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403447"/>
            <a:ext cx="10972800" cy="73152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838200"/>
            <a:ext cx="762000" cy="285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74" y="1858604"/>
            <a:ext cx="3296989" cy="25908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74" y="2087204"/>
            <a:ext cx="533400" cy="5334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674" y="2201504"/>
            <a:ext cx="228600" cy="3048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74" y="3420704"/>
            <a:ext cx="15240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74" y="3725504"/>
            <a:ext cx="15240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74" y="4030304"/>
            <a:ext cx="152400" cy="152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6663" y="3144479"/>
            <a:ext cx="540841" cy="1905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47505" y="1858604"/>
            <a:ext cx="3296989" cy="25908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6105" y="2087204"/>
            <a:ext cx="533400" cy="533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42792" y="2201504"/>
            <a:ext cx="200025" cy="3048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76105" y="3420704"/>
            <a:ext cx="152400" cy="1524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76105" y="3725504"/>
            <a:ext cx="152400" cy="1524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76105" y="4030304"/>
            <a:ext cx="152400" cy="1524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44494" y="3144479"/>
            <a:ext cx="540841" cy="1905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85336" y="1858604"/>
            <a:ext cx="3296989" cy="25908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13936" y="2087204"/>
            <a:ext cx="533400" cy="5334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680623" y="2201504"/>
            <a:ext cx="200025" cy="3048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13936" y="3420704"/>
            <a:ext cx="152400" cy="1524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13936" y="3725504"/>
            <a:ext cx="152400" cy="1524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13936" y="4030304"/>
            <a:ext cx="152400" cy="152400"/>
          </a:xfrm>
          <a:prstGeom prst="rect">
            <a:avLst/>
          </a:prstGeom>
        </p:spPr>
      </p:pic>
      <p:sp>
        <p:nvSpPr>
          <p:cNvPr id="26" name="Text 0"/>
          <p:cNvSpPr/>
          <p:nvPr/>
        </p:nvSpPr>
        <p:spPr>
          <a:xfrm>
            <a:off x="609600" y="381000"/>
            <a:ext cx="109728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产品亮点与价值主张</a:t>
            </a:r>
            <a:endParaRPr lang="en-US" sz="2700" dirty="0"/>
          </a:p>
        </p:txBody>
      </p:sp>
      <p:sp>
        <p:nvSpPr>
          <p:cNvPr id="27" name="Text 1"/>
          <p:cNvSpPr/>
          <p:nvPr/>
        </p:nvSpPr>
        <p:spPr>
          <a:xfrm>
            <a:off x="-259080" y="5612683"/>
            <a:ext cx="1271016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"让每一次旅行都有条理、有留档；让每一张机票更划算、更可控；让每一笔花费清清楚楚。"</a:t>
            </a:r>
            <a:endParaRPr lang="en-US" sz="1500" dirty="0"/>
          </a:p>
        </p:txBody>
      </p:sp>
      <p:sp>
        <p:nvSpPr>
          <p:cNvPr id="28" name="Text 2"/>
          <p:cNvSpPr/>
          <p:nvPr/>
        </p:nvSpPr>
        <p:spPr>
          <a:xfrm>
            <a:off x="1524074" y="2220554"/>
            <a:ext cx="180147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"记录×订票"整合</a:t>
            </a:r>
            <a:endParaRPr lang="en-US" sz="1500" dirty="0"/>
          </a:p>
        </p:txBody>
      </p:sp>
      <p:sp>
        <p:nvSpPr>
          <p:cNvPr id="29" name="Text 3"/>
          <p:cNvSpPr/>
          <p:nvPr/>
        </p:nvSpPr>
        <p:spPr>
          <a:xfrm>
            <a:off x="838274" y="2773004"/>
            <a:ext cx="2839789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一站式解决旅行全流程需求，减少工具切换。</a:t>
            </a:r>
            <a:endParaRPr lang="en-US" sz="1200" dirty="0"/>
          </a:p>
        </p:txBody>
      </p:sp>
      <p:sp>
        <p:nvSpPr>
          <p:cNvPr id="30" name="Text 4"/>
          <p:cNvSpPr/>
          <p:nvPr/>
        </p:nvSpPr>
        <p:spPr>
          <a:xfrm>
            <a:off x="1066874" y="3382604"/>
            <a:ext cx="23774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轨迹记录与机票管理合二为一</a:t>
            </a:r>
            <a:endParaRPr lang="en-US" sz="1200" dirty="0"/>
          </a:p>
        </p:txBody>
      </p:sp>
      <p:sp>
        <p:nvSpPr>
          <p:cNvPr id="31" name="Text 5"/>
          <p:cNvSpPr/>
          <p:nvPr/>
        </p:nvSpPr>
        <p:spPr>
          <a:xfrm>
            <a:off x="1066874" y="3687404"/>
            <a:ext cx="255192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一个App内完成全流程旅行管理</a:t>
            </a:r>
            <a:endParaRPr lang="en-US" sz="1200" dirty="0"/>
          </a:p>
        </p:txBody>
      </p:sp>
      <p:sp>
        <p:nvSpPr>
          <p:cNvPr id="32" name="Text 6"/>
          <p:cNvSpPr/>
          <p:nvPr/>
        </p:nvSpPr>
        <p:spPr>
          <a:xfrm>
            <a:off x="1066874" y="3992204"/>
            <a:ext cx="23774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减少应用切换，提升用户体验</a:t>
            </a:r>
            <a:endParaRPr lang="en-US" sz="1200" dirty="0"/>
          </a:p>
        </p:txBody>
      </p:sp>
      <p:sp>
        <p:nvSpPr>
          <p:cNvPr id="33" name="Text 7"/>
          <p:cNvSpPr/>
          <p:nvPr/>
        </p:nvSpPr>
        <p:spPr>
          <a:xfrm>
            <a:off x="5361905" y="2220554"/>
            <a:ext cx="18288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实时座位体验领先</a:t>
            </a:r>
            <a:endParaRPr lang="en-US" sz="1500" dirty="0"/>
          </a:p>
        </p:txBody>
      </p:sp>
      <p:sp>
        <p:nvSpPr>
          <p:cNvPr id="34" name="Text 8"/>
          <p:cNvSpPr/>
          <p:nvPr/>
        </p:nvSpPr>
        <p:spPr>
          <a:xfrm>
            <a:off x="4676105" y="2773004"/>
            <a:ext cx="2839789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将座位图前置到搜索结果，减少"买到差座"的不确定性。</a:t>
            </a:r>
            <a:endParaRPr lang="en-US" sz="1200" dirty="0"/>
          </a:p>
        </p:txBody>
      </p:sp>
      <p:sp>
        <p:nvSpPr>
          <p:cNvPr id="35" name="Text 9"/>
          <p:cNvSpPr/>
          <p:nvPr/>
        </p:nvSpPr>
        <p:spPr>
          <a:xfrm>
            <a:off x="4904705" y="3382604"/>
            <a:ext cx="20116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直观显示座位状态与属性</a:t>
            </a:r>
            <a:endParaRPr lang="en-US" sz="1200" dirty="0"/>
          </a:p>
        </p:txBody>
      </p:sp>
      <p:sp>
        <p:nvSpPr>
          <p:cNvPr id="36" name="Text 10"/>
          <p:cNvSpPr/>
          <p:nvPr/>
        </p:nvSpPr>
        <p:spPr>
          <a:xfrm>
            <a:off x="4904705" y="3687404"/>
            <a:ext cx="26219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提供靠窗/过道、静区等属性标注</a:t>
            </a:r>
            <a:endParaRPr lang="en-US" sz="1200" dirty="0"/>
          </a:p>
        </p:txBody>
      </p:sp>
      <p:sp>
        <p:nvSpPr>
          <p:cNvPr id="37" name="Text 11"/>
          <p:cNvSpPr/>
          <p:nvPr/>
        </p:nvSpPr>
        <p:spPr>
          <a:xfrm>
            <a:off x="4904705" y="3992204"/>
            <a:ext cx="20116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提升预订确定性与满意度</a:t>
            </a:r>
            <a:endParaRPr lang="en-US" sz="1200" dirty="0"/>
          </a:p>
        </p:txBody>
      </p:sp>
      <p:sp>
        <p:nvSpPr>
          <p:cNvPr id="38" name="Text 12"/>
          <p:cNvSpPr/>
          <p:nvPr/>
        </p:nvSpPr>
        <p:spPr>
          <a:xfrm>
            <a:off x="9199736" y="2220554"/>
            <a:ext cx="13716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高效低价通知</a:t>
            </a:r>
            <a:endParaRPr lang="en-US" sz="1500" dirty="0"/>
          </a:p>
        </p:txBody>
      </p:sp>
      <p:sp>
        <p:nvSpPr>
          <p:cNvPr id="39" name="Text 13"/>
          <p:cNvSpPr/>
          <p:nvPr/>
        </p:nvSpPr>
        <p:spPr>
          <a:xfrm>
            <a:off x="8513936" y="2773004"/>
            <a:ext cx="2839789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低价日历提示，辅助用户判断"现在是否值得买"。</a:t>
            </a:r>
            <a:endParaRPr lang="en-US" sz="1200" dirty="0"/>
          </a:p>
        </p:txBody>
      </p:sp>
      <p:sp>
        <p:nvSpPr>
          <p:cNvPr id="40" name="Text 14"/>
          <p:cNvSpPr/>
          <p:nvPr/>
        </p:nvSpPr>
        <p:spPr>
          <a:xfrm>
            <a:off x="8742536" y="3382604"/>
            <a:ext cx="20116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按航线提供月视图最低价</a:t>
            </a:r>
            <a:endParaRPr lang="en-US" sz="1200" dirty="0"/>
          </a:p>
        </p:txBody>
      </p:sp>
      <p:sp>
        <p:nvSpPr>
          <p:cNvPr id="41" name="Text 15"/>
          <p:cNvSpPr/>
          <p:nvPr/>
        </p:nvSpPr>
        <p:spPr>
          <a:xfrm>
            <a:off x="8742536" y="3687404"/>
            <a:ext cx="17075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支持目标价/降幅提醒</a:t>
            </a:r>
            <a:endParaRPr lang="en-US" sz="1200" dirty="0"/>
          </a:p>
        </p:txBody>
      </p:sp>
      <p:sp>
        <p:nvSpPr>
          <p:cNvPr id="42" name="Text 16"/>
          <p:cNvSpPr/>
          <p:nvPr/>
        </p:nvSpPr>
        <p:spPr>
          <a:xfrm>
            <a:off x="8742536" y="3992204"/>
            <a:ext cx="31089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历史价位区间分析，做出最佳购票决策</a:t>
            </a:r>
            <a:endParaRPr lang="en-US" sz="1200" dirty="0"/>
          </a:p>
        </p:txBody>
      </p:sp>
      <p:pic>
        <p:nvPicPr>
          <p:cNvPr id="5" name="图片 4" descr="徽标, 公司名称&#10;&#10;AI 生成的内容可能不正确。">
            <a:extLst>
              <a:ext uri="{FF2B5EF4-FFF2-40B4-BE49-F238E27FC236}">
                <a16:creationId xmlns:a16="http://schemas.microsoft.com/office/drawing/2014/main" id="{5055D969-E357-9C9C-9A0F-EB3D77683FD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992505" y="16193"/>
            <a:ext cx="109728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0" descr="preencoded.png">
            <a:extLst>
              <a:ext uri="{FF2B5EF4-FFF2-40B4-BE49-F238E27FC236}">
                <a16:creationId xmlns:a16="http://schemas.microsoft.com/office/drawing/2014/main" id="{6D00868D-56DA-2511-7CF0-CDFC2C03F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838200"/>
            <a:ext cx="762000" cy="285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900" y="1171575"/>
            <a:ext cx="3429000" cy="469582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5025" y="1362075"/>
            <a:ext cx="666750" cy="6667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5525" y="1524000"/>
            <a:ext cx="285750" cy="3429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2857500"/>
            <a:ext cx="3048000" cy="4191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700" y="2990850"/>
            <a:ext cx="171450" cy="13335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4400550"/>
            <a:ext cx="15240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4667250"/>
            <a:ext cx="152400" cy="152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4933950"/>
            <a:ext cx="152400" cy="1524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500" y="1171575"/>
            <a:ext cx="3429000" cy="4695825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62625" y="1362075"/>
            <a:ext cx="666750" cy="66675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6463" y="1524000"/>
            <a:ext cx="219075" cy="3429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7606" y="4419600"/>
            <a:ext cx="152400" cy="1524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7606" y="4686300"/>
            <a:ext cx="152400" cy="1524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7606" y="4953000"/>
            <a:ext cx="152400" cy="1524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39100" y="1171575"/>
            <a:ext cx="3429000" cy="4695825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420225" y="1362075"/>
            <a:ext cx="666750" cy="66675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72625" y="1524000"/>
            <a:ext cx="361950" cy="3429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9600" y="2857500"/>
            <a:ext cx="3048000" cy="4191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3900" y="2990850"/>
            <a:ext cx="133350" cy="13335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9600" y="4400550"/>
            <a:ext cx="152400" cy="1524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9600" y="4667250"/>
            <a:ext cx="152400" cy="1524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9600" y="4933950"/>
            <a:ext cx="152400" cy="152400"/>
          </a:xfrm>
          <a:prstGeom prst="rect">
            <a:avLst/>
          </a:prstGeom>
        </p:spPr>
      </p:pic>
      <p:sp>
        <p:nvSpPr>
          <p:cNvPr id="28" name="Text 0"/>
          <p:cNvSpPr/>
          <p:nvPr/>
        </p:nvSpPr>
        <p:spPr>
          <a:xfrm>
            <a:off x="609600" y="381000"/>
            <a:ext cx="109728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目标用户画像</a:t>
            </a:r>
            <a:endParaRPr lang="en-US" sz="2700" dirty="0"/>
          </a:p>
        </p:txBody>
      </p:sp>
      <p:sp>
        <p:nvSpPr>
          <p:cNvPr id="29" name="Text 1"/>
          <p:cNvSpPr/>
          <p:nvPr/>
        </p:nvSpPr>
        <p:spPr>
          <a:xfrm>
            <a:off x="914400" y="2171700"/>
            <a:ext cx="30480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商务人士</a:t>
            </a:r>
            <a:endParaRPr lang="en-US" sz="1500" dirty="0"/>
          </a:p>
        </p:txBody>
      </p:sp>
      <p:sp>
        <p:nvSpPr>
          <p:cNvPr id="30" name="Text 2"/>
          <p:cNvSpPr/>
          <p:nvPr/>
        </p:nvSpPr>
        <p:spPr>
          <a:xfrm>
            <a:off x="609600" y="2514600"/>
            <a:ext cx="36576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050" dirty="0">
                <a:solidFill>
                  <a:srgbClr val="6B728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28-40岁，一线城市白领/自由职业者</a:t>
            </a:r>
            <a:endParaRPr lang="en-US" sz="1050" dirty="0"/>
          </a:p>
        </p:txBody>
      </p:sp>
      <p:sp>
        <p:nvSpPr>
          <p:cNvPr id="31" name="Text 3"/>
          <p:cNvSpPr/>
          <p:nvPr/>
        </p:nvSpPr>
        <p:spPr>
          <a:xfrm>
            <a:off x="1276350" y="2971800"/>
            <a:ext cx="338328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平均年度飞行次数 ≥ 6段</a:t>
            </a:r>
            <a:endParaRPr lang="en-US" sz="1050" dirty="0"/>
          </a:p>
        </p:txBody>
      </p:sp>
      <p:sp>
        <p:nvSpPr>
          <p:cNvPr id="32" name="Text 4"/>
          <p:cNvSpPr/>
          <p:nvPr/>
        </p:nvSpPr>
        <p:spPr>
          <a:xfrm>
            <a:off x="914400" y="3429000"/>
            <a:ext cx="3048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核心目的：</a:t>
            </a:r>
            <a:endParaRPr lang="en-US" sz="1200" dirty="0"/>
          </a:p>
        </p:txBody>
      </p:sp>
      <p:sp>
        <p:nvSpPr>
          <p:cNvPr id="33" name="Text 5"/>
          <p:cNvSpPr/>
          <p:nvPr/>
        </p:nvSpPr>
        <p:spPr>
          <a:xfrm>
            <a:off x="914400" y="3733800"/>
            <a:ext cx="36576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节省订票时间、挑选好座位、控制差旅预算</a:t>
            </a:r>
            <a:endParaRPr lang="en-US" sz="1050" dirty="0"/>
          </a:p>
        </p:txBody>
      </p:sp>
      <p:sp>
        <p:nvSpPr>
          <p:cNvPr id="34" name="Text 6"/>
          <p:cNvSpPr/>
          <p:nvPr/>
        </p:nvSpPr>
        <p:spPr>
          <a:xfrm>
            <a:off x="914400" y="4076700"/>
            <a:ext cx="3048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关键需求：</a:t>
            </a:r>
            <a:endParaRPr lang="en-US" sz="1200" dirty="0"/>
          </a:p>
        </p:txBody>
      </p:sp>
      <p:sp>
        <p:nvSpPr>
          <p:cNvPr id="35" name="Text 7"/>
          <p:cNvSpPr/>
          <p:nvPr/>
        </p:nvSpPr>
        <p:spPr>
          <a:xfrm>
            <a:off x="1143000" y="4381500"/>
            <a:ext cx="288036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一屏看清票规、行李、座位质量与到手价</a:t>
            </a:r>
            <a:endParaRPr lang="en-US" sz="1050" dirty="0"/>
          </a:p>
        </p:txBody>
      </p:sp>
      <p:sp>
        <p:nvSpPr>
          <p:cNvPr id="36" name="Text 8"/>
          <p:cNvSpPr/>
          <p:nvPr/>
        </p:nvSpPr>
        <p:spPr>
          <a:xfrm>
            <a:off x="1143000" y="4648200"/>
            <a:ext cx="224028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价格到点自动通知，不错过好价</a:t>
            </a:r>
            <a:endParaRPr lang="en-US" sz="1050" dirty="0"/>
          </a:p>
        </p:txBody>
      </p:sp>
      <p:sp>
        <p:nvSpPr>
          <p:cNvPr id="37" name="Text 9"/>
          <p:cNvSpPr/>
          <p:nvPr/>
        </p:nvSpPr>
        <p:spPr>
          <a:xfrm>
            <a:off x="1143000" y="4914900"/>
            <a:ext cx="176022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出差后报销材料一键打包</a:t>
            </a:r>
            <a:endParaRPr lang="en-US" sz="1050" dirty="0"/>
          </a:p>
        </p:txBody>
      </p:sp>
      <p:sp>
        <p:nvSpPr>
          <p:cNvPr id="38" name="Text 10"/>
          <p:cNvSpPr/>
          <p:nvPr/>
        </p:nvSpPr>
        <p:spPr>
          <a:xfrm>
            <a:off x="4572000" y="2171700"/>
            <a:ext cx="30480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背包客</a:t>
            </a:r>
            <a:endParaRPr lang="en-US" sz="1500" dirty="0"/>
          </a:p>
        </p:txBody>
      </p:sp>
      <p:sp>
        <p:nvSpPr>
          <p:cNvPr id="39" name="Text 11"/>
          <p:cNvSpPr/>
          <p:nvPr/>
        </p:nvSpPr>
        <p:spPr>
          <a:xfrm>
            <a:off x="4267200" y="2514600"/>
            <a:ext cx="36576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050" dirty="0">
                <a:solidFill>
                  <a:srgbClr val="6B728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18-35岁，学生/</a:t>
            </a:r>
            <a:r>
              <a:rPr lang="en-US" sz="1050" dirty="0" err="1">
                <a:solidFill>
                  <a:srgbClr val="6B728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职场早期</a:t>
            </a:r>
            <a:endParaRPr lang="en-US" sz="1050" dirty="0"/>
          </a:p>
        </p:txBody>
      </p:sp>
      <p:sp>
        <p:nvSpPr>
          <p:cNvPr id="40" name="Text 12"/>
          <p:cNvSpPr/>
          <p:nvPr/>
        </p:nvSpPr>
        <p:spPr>
          <a:xfrm>
            <a:off x="4607606" y="3448050"/>
            <a:ext cx="3048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核心目的：</a:t>
            </a:r>
            <a:endParaRPr lang="en-US" sz="1200" dirty="0"/>
          </a:p>
        </p:txBody>
      </p:sp>
      <p:sp>
        <p:nvSpPr>
          <p:cNvPr id="41" name="Text 13"/>
          <p:cNvSpPr/>
          <p:nvPr/>
        </p:nvSpPr>
        <p:spPr>
          <a:xfrm>
            <a:off x="4607606" y="3752850"/>
            <a:ext cx="230777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省钱、记录旅途、降低规划负担</a:t>
            </a:r>
            <a:endParaRPr lang="en-US" sz="1050" dirty="0"/>
          </a:p>
        </p:txBody>
      </p:sp>
      <p:sp>
        <p:nvSpPr>
          <p:cNvPr id="42" name="Text 14"/>
          <p:cNvSpPr/>
          <p:nvPr/>
        </p:nvSpPr>
        <p:spPr>
          <a:xfrm>
            <a:off x="4607606" y="4095750"/>
            <a:ext cx="3048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关键需求：</a:t>
            </a:r>
            <a:endParaRPr lang="en-US" sz="1200" dirty="0"/>
          </a:p>
        </p:txBody>
      </p:sp>
      <p:sp>
        <p:nvSpPr>
          <p:cNvPr id="43" name="Text 15"/>
          <p:cNvSpPr/>
          <p:nvPr/>
        </p:nvSpPr>
        <p:spPr>
          <a:xfrm>
            <a:off x="4836206" y="4400550"/>
            <a:ext cx="2628900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一目了然地获取全球低价提醒与出行灵感</a:t>
            </a:r>
            <a:endParaRPr lang="en-US" sz="1050" dirty="0"/>
          </a:p>
        </p:txBody>
      </p:sp>
      <p:sp>
        <p:nvSpPr>
          <p:cNvPr id="44" name="Text 16"/>
          <p:cNvSpPr/>
          <p:nvPr/>
        </p:nvSpPr>
        <p:spPr>
          <a:xfrm>
            <a:off x="4836206" y="4667250"/>
            <a:ext cx="224028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自动生成行程轨迹与可分享相册</a:t>
            </a:r>
            <a:endParaRPr lang="en-US" sz="1050" dirty="0"/>
          </a:p>
        </p:txBody>
      </p:sp>
      <p:sp>
        <p:nvSpPr>
          <p:cNvPr id="45" name="Text 17"/>
          <p:cNvSpPr/>
          <p:nvPr/>
        </p:nvSpPr>
        <p:spPr>
          <a:xfrm>
            <a:off x="4836206" y="4933950"/>
            <a:ext cx="1823621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多币种记账与便捷AA分账</a:t>
            </a:r>
            <a:endParaRPr lang="en-US" sz="1050" dirty="0"/>
          </a:p>
        </p:txBody>
      </p:sp>
      <p:sp>
        <p:nvSpPr>
          <p:cNvPr id="46" name="Text 18"/>
          <p:cNvSpPr/>
          <p:nvPr/>
        </p:nvSpPr>
        <p:spPr>
          <a:xfrm>
            <a:off x="8229600" y="2171700"/>
            <a:ext cx="30480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留学生</a:t>
            </a:r>
            <a:endParaRPr lang="en-US" sz="1500" dirty="0"/>
          </a:p>
        </p:txBody>
      </p:sp>
      <p:sp>
        <p:nvSpPr>
          <p:cNvPr id="47" name="Text 19"/>
          <p:cNvSpPr/>
          <p:nvPr/>
        </p:nvSpPr>
        <p:spPr>
          <a:xfrm>
            <a:off x="7924800" y="2514600"/>
            <a:ext cx="36576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050" dirty="0">
                <a:solidFill>
                  <a:srgbClr val="6B728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18-28岁，海外在读学生</a:t>
            </a:r>
            <a:endParaRPr lang="en-US" sz="1050" dirty="0"/>
          </a:p>
        </p:txBody>
      </p:sp>
      <p:sp>
        <p:nvSpPr>
          <p:cNvPr id="48" name="Text 20"/>
          <p:cNvSpPr/>
          <p:nvPr/>
        </p:nvSpPr>
        <p:spPr>
          <a:xfrm>
            <a:off x="8553450" y="2971800"/>
            <a:ext cx="338328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每年多次往返于家与学校</a:t>
            </a:r>
            <a:endParaRPr lang="en-US" sz="1050" dirty="0"/>
          </a:p>
        </p:txBody>
      </p:sp>
      <p:sp>
        <p:nvSpPr>
          <p:cNvPr id="49" name="Text 21"/>
          <p:cNvSpPr/>
          <p:nvPr/>
        </p:nvSpPr>
        <p:spPr>
          <a:xfrm>
            <a:off x="8229600" y="3429000"/>
            <a:ext cx="3048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核心目的：</a:t>
            </a:r>
            <a:endParaRPr lang="en-US" sz="1200" dirty="0"/>
          </a:p>
        </p:txBody>
      </p:sp>
      <p:sp>
        <p:nvSpPr>
          <p:cNvPr id="50" name="Text 22"/>
          <p:cNvSpPr/>
          <p:nvPr/>
        </p:nvSpPr>
        <p:spPr>
          <a:xfrm>
            <a:off x="8229600" y="3733800"/>
            <a:ext cx="36576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兼顾学业、预算与安全出行，随时备好材料</a:t>
            </a:r>
            <a:endParaRPr lang="en-US" sz="1050" dirty="0"/>
          </a:p>
        </p:txBody>
      </p:sp>
      <p:sp>
        <p:nvSpPr>
          <p:cNvPr id="51" name="Text 23"/>
          <p:cNvSpPr/>
          <p:nvPr/>
        </p:nvSpPr>
        <p:spPr>
          <a:xfrm>
            <a:off x="8229600" y="4076700"/>
            <a:ext cx="3048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关键需求：</a:t>
            </a:r>
            <a:endParaRPr lang="en-US" sz="1200" dirty="0"/>
          </a:p>
        </p:txBody>
      </p:sp>
      <p:sp>
        <p:nvSpPr>
          <p:cNvPr id="52" name="Text 24"/>
          <p:cNvSpPr/>
          <p:nvPr/>
        </p:nvSpPr>
        <p:spPr>
          <a:xfrm>
            <a:off x="8458200" y="4381500"/>
            <a:ext cx="24003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与学期日历联动的学生票价与提醒</a:t>
            </a:r>
            <a:endParaRPr lang="en-US" sz="1050" dirty="0"/>
          </a:p>
        </p:txBody>
      </p:sp>
      <p:sp>
        <p:nvSpPr>
          <p:cNvPr id="53" name="Text 25"/>
          <p:cNvSpPr/>
          <p:nvPr/>
        </p:nvSpPr>
        <p:spPr>
          <a:xfrm>
            <a:off x="8458200" y="4648200"/>
            <a:ext cx="181415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一键导出签证/报销材料包</a:t>
            </a:r>
            <a:endParaRPr lang="en-US" sz="1050" dirty="0"/>
          </a:p>
        </p:txBody>
      </p:sp>
      <p:sp>
        <p:nvSpPr>
          <p:cNvPr id="54" name="Text 26"/>
          <p:cNvSpPr/>
          <p:nvPr/>
        </p:nvSpPr>
        <p:spPr>
          <a:xfrm>
            <a:off x="8458200" y="4914900"/>
            <a:ext cx="24003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学生资质验证与优惠票价资格提醒</a:t>
            </a:r>
            <a:endParaRPr lang="en-US" sz="1050" dirty="0"/>
          </a:p>
        </p:txBody>
      </p:sp>
      <p:pic>
        <p:nvPicPr>
          <p:cNvPr id="55" name="Image 6" descr="preencoded.png">
            <a:extLst>
              <a:ext uri="{FF2B5EF4-FFF2-40B4-BE49-F238E27FC236}">
                <a16:creationId xmlns:a16="http://schemas.microsoft.com/office/drawing/2014/main" id="{01DD8F60-A774-4BD3-D38C-378A97879E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9145" y="2865664"/>
            <a:ext cx="3048000" cy="419100"/>
          </a:xfrm>
          <a:prstGeom prst="rect">
            <a:avLst/>
          </a:prstGeom>
        </p:spPr>
      </p:pic>
      <p:sp>
        <p:nvSpPr>
          <p:cNvPr id="57" name="Text 3">
            <a:extLst>
              <a:ext uri="{FF2B5EF4-FFF2-40B4-BE49-F238E27FC236}">
                <a16:creationId xmlns:a16="http://schemas.microsoft.com/office/drawing/2014/main" id="{1B488F38-9036-3A45-A8E2-628A0C5A93CD}"/>
              </a:ext>
            </a:extLst>
          </p:cNvPr>
          <p:cNvSpPr/>
          <p:nvPr/>
        </p:nvSpPr>
        <p:spPr>
          <a:xfrm>
            <a:off x="4951095" y="2979964"/>
            <a:ext cx="2619375" cy="2258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altLang="zh-CN" sz="1050" dirty="0" err="1">
                <a:solidFill>
                  <a:srgbClr val="6B728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行程灵活</a:t>
            </a:r>
            <a:r>
              <a:rPr lang="zh-CN" altLang="en-US" sz="1050" dirty="0">
                <a:solidFill>
                  <a:srgbClr val="6B728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，预算敏感</a:t>
            </a:r>
            <a:endParaRPr lang="en-US" sz="1050" dirty="0"/>
          </a:p>
        </p:txBody>
      </p:sp>
      <p:pic>
        <p:nvPicPr>
          <p:cNvPr id="58" name="Image 13" descr="preencoded.png">
            <a:extLst>
              <a:ext uri="{FF2B5EF4-FFF2-40B4-BE49-F238E27FC236}">
                <a16:creationId xmlns:a16="http://schemas.microsoft.com/office/drawing/2014/main" id="{89DEFFDC-E261-0BFB-4753-F061064985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01774" y="2944585"/>
            <a:ext cx="144312" cy="225879"/>
          </a:xfrm>
          <a:prstGeom prst="rect">
            <a:avLst/>
          </a:prstGeom>
        </p:spPr>
      </p:pic>
      <p:pic>
        <p:nvPicPr>
          <p:cNvPr id="60" name="图片 59" descr="徽标, 公司名称&#10;&#10;AI 生成的内容可能不正确。">
            <a:extLst>
              <a:ext uri="{FF2B5EF4-FFF2-40B4-BE49-F238E27FC236}">
                <a16:creationId xmlns:a16="http://schemas.microsoft.com/office/drawing/2014/main" id="{4D37F659-9199-BFD4-EFD3-02DFD3D7414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92505" y="16193"/>
            <a:ext cx="109728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 0" descr="preencoded.png">
            <a:extLst>
              <a:ext uri="{FF2B5EF4-FFF2-40B4-BE49-F238E27FC236}">
                <a16:creationId xmlns:a16="http://schemas.microsoft.com/office/drawing/2014/main" id="{06D20216-F16D-28CB-E529-89E01BE2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838200"/>
            <a:ext cx="762000" cy="285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628775"/>
            <a:ext cx="5372100" cy="12573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321" y="1952625"/>
            <a:ext cx="609600" cy="6096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533" y="2105025"/>
            <a:ext cx="257175" cy="3048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8290" y="2200275"/>
            <a:ext cx="15240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8290" y="2505075"/>
            <a:ext cx="15240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0300" y="1628775"/>
            <a:ext cx="5372100" cy="12573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5021" y="1952625"/>
            <a:ext cx="609600" cy="6096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5521" y="2105025"/>
            <a:ext cx="228600" cy="3048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8990" y="2200275"/>
            <a:ext cx="152400" cy="152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8990" y="2505075"/>
            <a:ext cx="152400" cy="152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600" y="3114675"/>
            <a:ext cx="5372100" cy="17145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4321" y="3667125"/>
            <a:ext cx="609600" cy="6096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9108" y="3819525"/>
            <a:ext cx="200025" cy="3048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98290" y="3686175"/>
            <a:ext cx="152400" cy="1524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98290" y="4219575"/>
            <a:ext cx="152400" cy="1524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10300" y="3114675"/>
            <a:ext cx="5372100" cy="17145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95021" y="3667125"/>
            <a:ext cx="609600" cy="6096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56946" y="3819525"/>
            <a:ext cx="285750" cy="3048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98990" y="3686175"/>
            <a:ext cx="152400" cy="1524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98990" y="3990975"/>
            <a:ext cx="152400" cy="1524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743200" y="5133975"/>
            <a:ext cx="609600" cy="6096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905125" y="5286375"/>
            <a:ext cx="285750" cy="3048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352800" y="5400675"/>
            <a:ext cx="914400" cy="7620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67200" y="5133975"/>
            <a:ext cx="609600" cy="609600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443413" y="5286375"/>
            <a:ext cx="257175" cy="304800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76800" y="5400675"/>
            <a:ext cx="914400" cy="76200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791200" y="5133975"/>
            <a:ext cx="609600" cy="609600"/>
          </a:xfrm>
          <a:prstGeom prst="rect">
            <a:avLst/>
          </a:prstGeom>
        </p:spPr>
      </p:pic>
      <p:pic>
        <p:nvPicPr>
          <p:cNvPr id="32" name="Image 30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981700" y="5286375"/>
            <a:ext cx="228600" cy="304800"/>
          </a:xfrm>
          <a:prstGeom prst="rect">
            <a:avLst/>
          </a:prstGeom>
        </p:spPr>
      </p:pic>
      <p:pic>
        <p:nvPicPr>
          <p:cNvPr id="33" name="Image 31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00800" y="5400675"/>
            <a:ext cx="914400" cy="76200"/>
          </a:xfrm>
          <a:prstGeom prst="rect">
            <a:avLst/>
          </a:prstGeom>
        </p:spPr>
      </p:pic>
      <p:pic>
        <p:nvPicPr>
          <p:cNvPr id="34" name="Image 32" descr="preencoded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315200" y="5133975"/>
            <a:ext cx="609600" cy="609600"/>
          </a:xfrm>
          <a:prstGeom prst="rect">
            <a:avLst/>
          </a:prstGeom>
        </p:spPr>
      </p:pic>
      <p:pic>
        <p:nvPicPr>
          <p:cNvPr id="35" name="Image 33" descr="preencoded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477125" y="5286375"/>
            <a:ext cx="285750" cy="304800"/>
          </a:xfrm>
          <a:prstGeom prst="rect">
            <a:avLst/>
          </a:prstGeom>
        </p:spPr>
      </p:pic>
      <p:pic>
        <p:nvPicPr>
          <p:cNvPr id="36" name="Image 34" descr="preencoded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924800" y="5400675"/>
            <a:ext cx="914400" cy="76200"/>
          </a:xfrm>
          <a:prstGeom prst="rect">
            <a:avLst/>
          </a:prstGeom>
        </p:spPr>
      </p:pic>
      <p:pic>
        <p:nvPicPr>
          <p:cNvPr id="37" name="Image 35" descr="preencoded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839200" y="5133975"/>
            <a:ext cx="609600" cy="609600"/>
          </a:xfrm>
          <a:prstGeom prst="rect">
            <a:avLst/>
          </a:prstGeom>
        </p:spPr>
      </p:pic>
      <p:pic>
        <p:nvPicPr>
          <p:cNvPr id="38" name="Image 36" descr="preencoded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029700" y="5286375"/>
            <a:ext cx="228600" cy="304800"/>
          </a:xfrm>
          <a:prstGeom prst="rect">
            <a:avLst/>
          </a:prstGeom>
        </p:spPr>
      </p:pic>
      <p:sp>
        <p:nvSpPr>
          <p:cNvPr id="39" name="Text 0"/>
          <p:cNvSpPr/>
          <p:nvPr/>
        </p:nvSpPr>
        <p:spPr>
          <a:xfrm>
            <a:off x="609600" y="381000"/>
            <a:ext cx="109728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营销渠道策略</a:t>
            </a:r>
            <a:endParaRPr lang="en-US" sz="2700" dirty="0"/>
          </a:p>
        </p:txBody>
      </p:sp>
      <p:sp>
        <p:nvSpPr>
          <p:cNvPr id="40" name="Text 1"/>
          <p:cNvSpPr/>
          <p:nvPr/>
        </p:nvSpPr>
        <p:spPr>
          <a:xfrm>
            <a:off x="609600" y="1171575"/>
            <a:ext cx="131673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20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Waynote采用多渠道营销策略，全方位覆盖目标用户群体，提高品牌知名度与转化率。</a:t>
            </a:r>
            <a:endParaRPr lang="en-US" sz="2000" dirty="0"/>
          </a:p>
        </p:txBody>
      </p:sp>
      <p:sp>
        <p:nvSpPr>
          <p:cNvPr id="41" name="Text 2"/>
          <p:cNvSpPr/>
          <p:nvPr/>
        </p:nvSpPr>
        <p:spPr>
          <a:xfrm>
            <a:off x="1798290" y="1819275"/>
            <a:ext cx="399276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商店分发 (ASO)</a:t>
            </a:r>
            <a:endParaRPr lang="en-US" sz="1350" dirty="0"/>
          </a:p>
        </p:txBody>
      </p:sp>
      <p:sp>
        <p:nvSpPr>
          <p:cNvPr id="42" name="Text 3"/>
          <p:cNvSpPr/>
          <p:nvPr/>
        </p:nvSpPr>
        <p:spPr>
          <a:xfrm>
            <a:off x="2026890" y="2162175"/>
            <a:ext cx="416230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围绕"低价机票"、"实时座位"、"旅行记录"进行宣传</a:t>
            </a:r>
            <a:endParaRPr lang="en-US" sz="1200" dirty="0"/>
          </a:p>
        </p:txBody>
      </p:sp>
      <p:sp>
        <p:nvSpPr>
          <p:cNvPr id="43" name="Text 4"/>
          <p:cNvSpPr/>
          <p:nvPr/>
        </p:nvSpPr>
        <p:spPr>
          <a:xfrm>
            <a:off x="2026890" y="2466975"/>
            <a:ext cx="31089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按地区宣发本地特色广告，提高转化率</a:t>
            </a:r>
            <a:endParaRPr lang="en-US" sz="1200" dirty="0"/>
          </a:p>
        </p:txBody>
      </p:sp>
      <p:sp>
        <p:nvSpPr>
          <p:cNvPr id="44" name="Text 5"/>
          <p:cNvSpPr/>
          <p:nvPr/>
        </p:nvSpPr>
        <p:spPr>
          <a:xfrm>
            <a:off x="7398990" y="1819275"/>
            <a:ext cx="399276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付费投放 (ASA/UAC)</a:t>
            </a:r>
            <a:endParaRPr lang="en-US" sz="1350" dirty="0"/>
          </a:p>
        </p:txBody>
      </p:sp>
      <p:sp>
        <p:nvSpPr>
          <p:cNvPr id="45" name="Text 6"/>
          <p:cNvSpPr/>
          <p:nvPr/>
        </p:nvSpPr>
        <p:spPr>
          <a:xfrm>
            <a:off x="7627590" y="2162175"/>
            <a:ext cx="407033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以"实时低价/座位图"素材为核心，拉动高意向受众</a:t>
            </a:r>
            <a:endParaRPr lang="en-US" sz="1200" dirty="0"/>
          </a:p>
        </p:txBody>
      </p:sp>
      <p:sp>
        <p:nvSpPr>
          <p:cNvPr id="46" name="Text 7"/>
          <p:cNvSpPr/>
          <p:nvPr/>
        </p:nvSpPr>
        <p:spPr>
          <a:xfrm>
            <a:off x="7627590" y="2466975"/>
            <a:ext cx="347472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小预算快速试错素材与词包，优化投放效果</a:t>
            </a:r>
            <a:endParaRPr lang="en-US" sz="1200" dirty="0"/>
          </a:p>
        </p:txBody>
      </p:sp>
      <p:sp>
        <p:nvSpPr>
          <p:cNvPr id="47" name="Text 8"/>
          <p:cNvSpPr/>
          <p:nvPr/>
        </p:nvSpPr>
        <p:spPr>
          <a:xfrm>
            <a:off x="1798290" y="3305175"/>
            <a:ext cx="479131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内容与社媒 (QQ/微信/抖音/微博)</a:t>
            </a:r>
            <a:endParaRPr lang="en-US" sz="1350" dirty="0"/>
          </a:p>
        </p:txBody>
      </p:sp>
      <p:sp>
        <p:nvSpPr>
          <p:cNvPr id="48" name="Text 9"/>
          <p:cNvSpPr/>
          <p:nvPr/>
        </p:nvSpPr>
        <p:spPr>
          <a:xfrm>
            <a:off x="2026890" y="3648075"/>
            <a:ext cx="376416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邀请旅行博主分享真实出行案例、低价命中与座位避坑指南</a:t>
            </a:r>
            <a:endParaRPr lang="en-US" sz="1200" dirty="0"/>
          </a:p>
        </p:txBody>
      </p:sp>
      <p:sp>
        <p:nvSpPr>
          <p:cNvPr id="49" name="Text 10"/>
          <p:cNvSpPr/>
          <p:nvPr/>
        </p:nvSpPr>
        <p:spPr>
          <a:xfrm>
            <a:off x="2026890" y="4181475"/>
            <a:ext cx="376416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通过分享页水印+邀请奖励，鼓励用户将"旅程故事/低价案例"传播到社群</a:t>
            </a:r>
            <a:endParaRPr lang="en-US" sz="1200" dirty="0"/>
          </a:p>
        </p:txBody>
      </p:sp>
      <p:sp>
        <p:nvSpPr>
          <p:cNvPr id="50" name="Text 11"/>
          <p:cNvSpPr/>
          <p:nvPr/>
        </p:nvSpPr>
        <p:spPr>
          <a:xfrm>
            <a:off x="7398990" y="3305175"/>
            <a:ext cx="399276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合作渠道</a:t>
            </a:r>
            <a:endParaRPr lang="en-US" sz="1350" dirty="0"/>
          </a:p>
        </p:txBody>
      </p:sp>
      <p:sp>
        <p:nvSpPr>
          <p:cNvPr id="51" name="Text 12"/>
          <p:cNvSpPr/>
          <p:nvPr/>
        </p:nvSpPr>
        <p:spPr>
          <a:xfrm>
            <a:off x="7627590" y="3648075"/>
            <a:ext cx="4146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与校园/旅行社/信用卡航旅权益进行轻量联名包合作</a:t>
            </a:r>
            <a:endParaRPr lang="en-US" sz="1200" dirty="0"/>
          </a:p>
        </p:txBody>
      </p:sp>
      <p:sp>
        <p:nvSpPr>
          <p:cNvPr id="52" name="Text 13"/>
          <p:cNvSpPr/>
          <p:nvPr/>
        </p:nvSpPr>
        <p:spPr>
          <a:xfrm>
            <a:off x="7627590" y="3952875"/>
            <a:ext cx="40233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提供福利码与专属优惠，增强用户获取与转化效果</a:t>
            </a:r>
            <a:endParaRPr lang="en-US" sz="1200" dirty="0"/>
          </a:p>
        </p:txBody>
      </p:sp>
      <p:sp>
        <p:nvSpPr>
          <p:cNvPr id="53" name="Text 14"/>
          <p:cNvSpPr/>
          <p:nvPr/>
        </p:nvSpPr>
        <p:spPr>
          <a:xfrm>
            <a:off x="3810000" y="6000976"/>
            <a:ext cx="5107426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营销漏斗: 从用户获取到转化的多渠道协同策略</a:t>
            </a:r>
            <a:endParaRPr lang="en-US" dirty="0"/>
          </a:p>
        </p:txBody>
      </p:sp>
      <p:pic>
        <p:nvPicPr>
          <p:cNvPr id="55" name="图片 54" descr="徽标, 公司名称&#10;&#10;AI 生成的内容可能不正确。">
            <a:extLst>
              <a:ext uri="{FF2B5EF4-FFF2-40B4-BE49-F238E27FC236}">
                <a16:creationId xmlns:a16="http://schemas.microsoft.com/office/drawing/2014/main" id="{07C49B5D-5F74-FED0-BE4D-53184D01A8C9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992505" y="16193"/>
            <a:ext cx="109728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>
            <a:extLst>
              <a:ext uri="{FF2B5EF4-FFF2-40B4-BE49-F238E27FC236}">
                <a16:creationId xmlns:a16="http://schemas.microsoft.com/office/drawing/2014/main" id="{80C1B6A5-2363-8E5A-4343-0E9F09C0B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7" name="Image 1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190875"/>
            <a:ext cx="10972800" cy="266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838200"/>
            <a:ext cx="762000" cy="2857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1095375"/>
            <a:ext cx="3505200" cy="19431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00" y="1285875"/>
            <a:ext cx="457200" cy="4572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113" y="1362075"/>
            <a:ext cx="257175" cy="3048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00" y="2524125"/>
            <a:ext cx="15240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3400" y="1095375"/>
            <a:ext cx="7239000" cy="19431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33900" y="1285875"/>
            <a:ext cx="457200" cy="4572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33913" y="1362075"/>
            <a:ext cx="257175" cy="3048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3900" y="1895475"/>
            <a:ext cx="190500" cy="1524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39100" y="1895475"/>
            <a:ext cx="152400" cy="152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33900" y="2466975"/>
            <a:ext cx="152400" cy="152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39100" y="2466975"/>
            <a:ext cx="152400" cy="1524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6579" y="3381375"/>
            <a:ext cx="457200" cy="4572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6592" y="3457575"/>
            <a:ext cx="257175" cy="3048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0100" y="3431382"/>
            <a:ext cx="4619624" cy="2309812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55985" y="4157663"/>
            <a:ext cx="152400" cy="1524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53263" y="4514850"/>
            <a:ext cx="152400" cy="1524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53263" y="4857750"/>
            <a:ext cx="152400" cy="1524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9600" y="6181725"/>
            <a:ext cx="10972800" cy="7620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88291" y="6343650"/>
            <a:ext cx="219075" cy="2667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740729" y="6477000"/>
            <a:ext cx="85725" cy="1905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31266" y="6343650"/>
            <a:ext cx="219075" cy="2667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5154" y="6477000"/>
            <a:ext cx="85725" cy="19050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188529" y="6343650"/>
            <a:ext cx="190500" cy="266700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626679" y="6477000"/>
            <a:ext cx="85725" cy="190500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960054" y="6343650"/>
            <a:ext cx="190500" cy="266700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398204" y="6477000"/>
            <a:ext cx="85725" cy="190500"/>
          </a:xfrm>
          <a:prstGeom prst="rect">
            <a:avLst/>
          </a:prstGeom>
        </p:spPr>
      </p:pic>
      <p:pic>
        <p:nvPicPr>
          <p:cNvPr id="32" name="Image 30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850790" y="6343650"/>
            <a:ext cx="219075" cy="266700"/>
          </a:xfrm>
          <a:prstGeom prst="rect">
            <a:avLst/>
          </a:prstGeom>
        </p:spPr>
      </p:pic>
      <p:sp>
        <p:nvSpPr>
          <p:cNvPr id="33" name="Text 0"/>
          <p:cNvSpPr/>
          <p:nvPr/>
        </p:nvSpPr>
        <p:spPr>
          <a:xfrm>
            <a:off x="609600" y="381000"/>
            <a:ext cx="109728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财务指标与收入模式</a:t>
            </a:r>
            <a:endParaRPr lang="en-US" sz="2700" dirty="0"/>
          </a:p>
        </p:txBody>
      </p:sp>
      <p:sp>
        <p:nvSpPr>
          <p:cNvPr id="34" name="Text 1"/>
          <p:cNvSpPr/>
          <p:nvPr/>
        </p:nvSpPr>
        <p:spPr>
          <a:xfrm>
            <a:off x="1409700" y="1381125"/>
            <a:ext cx="11430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66534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北极星指标</a:t>
            </a:r>
            <a:endParaRPr lang="en-US" sz="1500" dirty="0"/>
          </a:p>
        </p:txBody>
      </p:sp>
      <p:sp>
        <p:nvSpPr>
          <p:cNvPr id="35" name="Text 2"/>
          <p:cNvSpPr/>
          <p:nvPr/>
        </p:nvSpPr>
        <p:spPr>
          <a:xfrm>
            <a:off x="723900" y="1881188"/>
            <a:ext cx="3429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每日"有效旅行记录片段数 + 有效价格提醒命中数"</a:t>
            </a:r>
            <a:endParaRPr lang="en-US" sz="1200" dirty="0"/>
          </a:p>
        </p:txBody>
      </p:sp>
      <p:sp>
        <p:nvSpPr>
          <p:cNvPr id="36" name="Text 3"/>
          <p:cNvSpPr/>
          <p:nvPr/>
        </p:nvSpPr>
        <p:spPr>
          <a:xfrm>
            <a:off x="1028700" y="2505075"/>
            <a:ext cx="16002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驱动用户增长和活跃度</a:t>
            </a:r>
            <a:endParaRPr lang="en-US" sz="1050" dirty="0"/>
          </a:p>
        </p:txBody>
      </p:sp>
      <p:sp>
        <p:nvSpPr>
          <p:cNvPr id="37" name="Text 4"/>
          <p:cNvSpPr/>
          <p:nvPr/>
        </p:nvSpPr>
        <p:spPr>
          <a:xfrm>
            <a:off x="5143500" y="1381125"/>
            <a:ext cx="1600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1E40A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增长与变现核心</a:t>
            </a:r>
            <a:endParaRPr lang="en-US" sz="1500" dirty="0"/>
          </a:p>
        </p:txBody>
      </p:sp>
      <p:sp>
        <p:nvSpPr>
          <p:cNvPr id="38" name="Text 5"/>
          <p:cNvSpPr/>
          <p:nvPr/>
        </p:nvSpPr>
        <p:spPr>
          <a:xfrm>
            <a:off x="4838700" y="1857375"/>
            <a:ext cx="914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订阅转化率</a:t>
            </a:r>
            <a:endParaRPr lang="en-US" sz="1200" dirty="0"/>
          </a:p>
        </p:txBody>
      </p:sp>
      <p:sp>
        <p:nvSpPr>
          <p:cNvPr id="39" name="Text 6"/>
          <p:cNvSpPr/>
          <p:nvPr/>
        </p:nvSpPr>
        <p:spPr>
          <a:xfrm>
            <a:off x="4838700" y="2085975"/>
            <a:ext cx="9144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试用→付费</a:t>
            </a:r>
            <a:endParaRPr lang="en-US" sz="1050" dirty="0"/>
          </a:p>
        </p:txBody>
      </p:sp>
      <p:sp>
        <p:nvSpPr>
          <p:cNvPr id="40" name="Text 7"/>
          <p:cNvSpPr/>
          <p:nvPr/>
        </p:nvSpPr>
        <p:spPr>
          <a:xfrm>
            <a:off x="8305800" y="1857375"/>
            <a:ext cx="5486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续订率</a:t>
            </a:r>
            <a:endParaRPr lang="en-US" sz="1200" dirty="0"/>
          </a:p>
        </p:txBody>
      </p:sp>
      <p:sp>
        <p:nvSpPr>
          <p:cNvPr id="41" name="Text 8"/>
          <p:cNvSpPr/>
          <p:nvPr/>
        </p:nvSpPr>
        <p:spPr>
          <a:xfrm>
            <a:off x="8305800" y="2085975"/>
            <a:ext cx="5486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月/年</a:t>
            </a:r>
            <a:endParaRPr lang="en-US" sz="1050" dirty="0"/>
          </a:p>
        </p:txBody>
      </p:sp>
      <p:sp>
        <p:nvSpPr>
          <p:cNvPr id="42" name="Text 9"/>
          <p:cNvSpPr/>
          <p:nvPr/>
        </p:nvSpPr>
        <p:spPr>
          <a:xfrm>
            <a:off x="4800600" y="2428875"/>
            <a:ext cx="152983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联盟/直连成交转化</a:t>
            </a:r>
            <a:endParaRPr lang="en-US" sz="1200" dirty="0"/>
          </a:p>
        </p:txBody>
      </p:sp>
      <p:sp>
        <p:nvSpPr>
          <p:cNvPr id="43" name="Text 10"/>
          <p:cNvSpPr/>
          <p:nvPr/>
        </p:nvSpPr>
        <p:spPr>
          <a:xfrm>
            <a:off x="4800600" y="2657475"/>
            <a:ext cx="1529834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搜索→点击→下单</a:t>
            </a:r>
            <a:endParaRPr lang="en-US" sz="1050" dirty="0"/>
          </a:p>
        </p:txBody>
      </p:sp>
      <p:sp>
        <p:nvSpPr>
          <p:cNvPr id="44" name="Text 11"/>
          <p:cNvSpPr/>
          <p:nvPr/>
        </p:nvSpPr>
        <p:spPr>
          <a:xfrm>
            <a:off x="8305800" y="2428875"/>
            <a:ext cx="1715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1F293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ARPU / LTV / CAC</a:t>
            </a:r>
            <a:endParaRPr lang="en-US" sz="1200" dirty="0"/>
          </a:p>
        </p:txBody>
      </p:sp>
      <p:sp>
        <p:nvSpPr>
          <p:cNvPr id="45" name="Text 12"/>
          <p:cNvSpPr/>
          <p:nvPr/>
        </p:nvSpPr>
        <p:spPr>
          <a:xfrm>
            <a:off x="8305800" y="2657475"/>
            <a:ext cx="171575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500"/>
              </a:lnSpc>
              <a:buNone/>
            </a:pPr>
            <a:r>
              <a:rPr lang="en-US" sz="1050" dirty="0">
                <a:solidFill>
                  <a:srgbClr val="4B5563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LTV:CAC ≥ 3</a:t>
            </a:r>
            <a:endParaRPr lang="en-US" sz="1050" dirty="0"/>
          </a:p>
        </p:txBody>
      </p:sp>
      <p:sp>
        <p:nvSpPr>
          <p:cNvPr id="46" name="Text 13"/>
          <p:cNvSpPr/>
          <p:nvPr/>
        </p:nvSpPr>
        <p:spPr>
          <a:xfrm>
            <a:off x="1356179" y="3476625"/>
            <a:ext cx="9144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9A3412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收入结构</a:t>
            </a:r>
            <a:endParaRPr lang="en-US" sz="1500" dirty="0"/>
          </a:p>
        </p:txBody>
      </p:sp>
      <p:sp>
        <p:nvSpPr>
          <p:cNvPr id="47" name="Text 14"/>
          <p:cNvSpPr/>
          <p:nvPr/>
        </p:nvSpPr>
        <p:spPr>
          <a:xfrm>
            <a:off x="4881862" y="4133850"/>
            <a:ext cx="1448571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6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订阅为主</a:t>
            </a:r>
            <a:endParaRPr lang="en-US" sz="1600" dirty="0"/>
          </a:p>
        </p:txBody>
      </p:sp>
      <p:sp>
        <p:nvSpPr>
          <p:cNvPr id="48" name="Text 15"/>
          <p:cNvSpPr/>
          <p:nvPr/>
        </p:nvSpPr>
        <p:spPr>
          <a:xfrm>
            <a:off x="4881863" y="4476750"/>
            <a:ext cx="2268691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600" dirty="0" err="1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</a:rPr>
              <a:t>航旅联盟</a:t>
            </a:r>
            <a:r>
              <a:rPr lang="en-US" sz="12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/</a:t>
            </a:r>
            <a:r>
              <a:rPr lang="en-US" sz="1600" dirty="0" err="1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</a:rPr>
              <a:t>直连佣金为辅</a:t>
            </a:r>
            <a:endParaRPr lang="en-US" sz="1600" dirty="0">
              <a:solidFill>
                <a:srgbClr val="374151"/>
              </a:solidFill>
              <a:latin typeface="ui-sans-serif" pitchFamily="34" charset="0"/>
              <a:ea typeface="ui-sans-serif" pitchFamily="34" charset="-122"/>
            </a:endParaRPr>
          </a:p>
        </p:txBody>
      </p:sp>
      <p:sp>
        <p:nvSpPr>
          <p:cNvPr id="49" name="Text 16"/>
          <p:cNvSpPr/>
          <p:nvPr/>
        </p:nvSpPr>
        <p:spPr>
          <a:xfrm>
            <a:off x="4881863" y="4819650"/>
            <a:ext cx="2473478" cy="273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600" dirty="0">
                <a:solidFill>
                  <a:srgbClr val="374151"/>
                </a:solidFill>
                <a:latin typeface="ui-sans-serif" pitchFamily="34" charset="0"/>
                <a:ea typeface="ui-sans-serif" pitchFamily="34" charset="-122"/>
              </a:rPr>
              <a:t>后续增加B2B白标授权</a:t>
            </a:r>
          </a:p>
        </p:txBody>
      </p:sp>
      <p:sp>
        <p:nvSpPr>
          <p:cNvPr id="50" name="Text 17"/>
          <p:cNvSpPr/>
          <p:nvPr/>
        </p:nvSpPr>
        <p:spPr>
          <a:xfrm>
            <a:off x="1028700" y="6490381"/>
            <a:ext cx="165872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关键流程</a:t>
            </a:r>
            <a:endParaRPr lang="en-US" sz="2400" dirty="0"/>
          </a:p>
        </p:txBody>
      </p:sp>
      <p:sp>
        <p:nvSpPr>
          <p:cNvPr id="51" name="Text 18"/>
          <p:cNvSpPr/>
          <p:nvPr/>
        </p:nvSpPr>
        <p:spPr>
          <a:xfrm>
            <a:off x="4234952" y="6715125"/>
            <a:ext cx="46944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2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曝光</a:t>
            </a:r>
            <a:endParaRPr lang="en-US" sz="1200" dirty="0"/>
          </a:p>
        </p:txBody>
      </p:sp>
      <p:sp>
        <p:nvSpPr>
          <p:cNvPr id="52" name="Text 19"/>
          <p:cNvSpPr/>
          <p:nvPr/>
        </p:nvSpPr>
        <p:spPr>
          <a:xfrm>
            <a:off x="4966471" y="6724650"/>
            <a:ext cx="931545" cy="266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200"/>
              </a:lnSpc>
              <a:buNone/>
            </a:pPr>
            <a:r>
              <a:rPr lang="en-US" sz="1200" dirty="0" err="1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</a:rPr>
              <a:t>商店页转化</a:t>
            </a:r>
            <a:endParaRPr lang="en-US" sz="1200" dirty="0">
              <a:solidFill>
                <a:srgbClr val="FFFFFF"/>
              </a:solidFill>
              <a:latin typeface="ui-sans-serif" pitchFamily="34" charset="0"/>
              <a:ea typeface="ui-sans-serif" pitchFamily="34" charset="-122"/>
            </a:endParaRPr>
          </a:p>
        </p:txBody>
      </p:sp>
      <p:sp>
        <p:nvSpPr>
          <p:cNvPr id="53" name="Text 20"/>
          <p:cNvSpPr/>
          <p:nvPr/>
        </p:nvSpPr>
        <p:spPr>
          <a:xfrm>
            <a:off x="6126616" y="6724650"/>
            <a:ext cx="54292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200"/>
              </a:lnSpc>
              <a:buNone/>
            </a:pPr>
            <a:r>
              <a:rPr lang="en-US" sz="1200" dirty="0" err="1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</a:rPr>
              <a:t>安装</a:t>
            </a:r>
            <a:endParaRPr lang="en-US" sz="1200" dirty="0">
              <a:solidFill>
                <a:srgbClr val="FFFFFF"/>
              </a:solidFill>
              <a:latin typeface="ui-sans-serif" pitchFamily="34" charset="0"/>
              <a:ea typeface="ui-sans-serif" pitchFamily="34" charset="-122"/>
            </a:endParaRPr>
          </a:p>
        </p:txBody>
      </p:sp>
      <p:sp>
        <p:nvSpPr>
          <p:cNvPr id="54" name="Text 21"/>
          <p:cNvSpPr/>
          <p:nvPr/>
        </p:nvSpPr>
        <p:spPr>
          <a:xfrm>
            <a:off x="6898141" y="6734175"/>
            <a:ext cx="4572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200"/>
              </a:lnSpc>
              <a:buNone/>
            </a:pPr>
            <a:r>
              <a:rPr lang="en-US" sz="1200" dirty="0" err="1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</a:rPr>
              <a:t>激活</a:t>
            </a:r>
            <a:endParaRPr lang="en-US" sz="1200" dirty="0">
              <a:solidFill>
                <a:srgbClr val="FFFFFF"/>
              </a:solidFill>
              <a:latin typeface="ui-sans-serif" pitchFamily="34" charset="0"/>
              <a:ea typeface="ui-sans-serif" pitchFamily="34" charset="-122"/>
            </a:endParaRPr>
          </a:p>
        </p:txBody>
      </p:sp>
      <p:sp>
        <p:nvSpPr>
          <p:cNvPr id="55" name="Text 22"/>
          <p:cNvSpPr/>
          <p:nvPr/>
        </p:nvSpPr>
        <p:spPr>
          <a:xfrm>
            <a:off x="7573327" y="6734175"/>
            <a:ext cx="93154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2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</a:rPr>
              <a:t>订阅/</a:t>
            </a:r>
            <a:r>
              <a:rPr lang="en-US" sz="1200" dirty="0" err="1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</a:rPr>
              <a:t>成交</a:t>
            </a:r>
            <a:endParaRPr lang="en-US" sz="1200" dirty="0">
              <a:solidFill>
                <a:srgbClr val="FFFFFF"/>
              </a:solidFill>
              <a:latin typeface="ui-sans-serif" pitchFamily="34" charset="0"/>
              <a:ea typeface="ui-sans-serif" pitchFamily="34" charset="-122"/>
            </a:endParaRPr>
          </a:p>
        </p:txBody>
      </p:sp>
      <p:pic>
        <p:nvPicPr>
          <p:cNvPr id="59" name="图片 58" descr="徽标, 公司名称&#10;&#10;AI 生成的内容可能不正确。">
            <a:extLst>
              <a:ext uri="{FF2B5EF4-FFF2-40B4-BE49-F238E27FC236}">
                <a16:creationId xmlns:a16="http://schemas.microsoft.com/office/drawing/2014/main" id="{5CD3A7B1-0FF8-AB5F-3712-855486318307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992505" y="16193"/>
            <a:ext cx="1097280" cy="1097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767</Words>
  <Application>Microsoft Office PowerPoint</Application>
  <PresentationFormat>宽屏</PresentationFormat>
  <Paragraphs>202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ui-sans-serif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Alex Feng</cp:lastModifiedBy>
  <cp:revision>1</cp:revision>
  <dcterms:created xsi:type="dcterms:W3CDTF">2025-10-20T00:56:38Z</dcterms:created>
  <dcterms:modified xsi:type="dcterms:W3CDTF">2025-10-20T11:32:39Z</dcterms:modified>
</cp:coreProperties>
</file>