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66" r:id="rId4"/>
    <p:sldId id="258" r:id="rId6"/>
    <p:sldId id="260" r:id="rId7"/>
    <p:sldId id="261" r:id="rId8"/>
    <p:sldId id="268" r:id="rId9"/>
    <p:sldId id="277" r:id="rId10"/>
    <p:sldId id="263" r:id="rId11"/>
    <p:sldId id="283" r:id="rId12"/>
    <p:sldId id="284" r:id="rId13"/>
    <p:sldId id="276" r:id="rId14"/>
    <p:sldId id="265" r:id="rId15"/>
    <p:sldId id="26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180"/>
    <a:srgbClr val="E2DCD5"/>
    <a:srgbClr val="000000"/>
    <a:srgbClr val="DFEFF0"/>
    <a:srgbClr val="96D38C"/>
    <a:srgbClr val="FFFE9F"/>
    <a:srgbClr val="5C715E"/>
    <a:srgbClr val="E8AA8C"/>
    <a:srgbClr val="F9F3E6"/>
    <a:srgbClr val="5E6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173" autoAdjust="0"/>
  </p:normalViewPr>
  <p:slideViewPr>
    <p:cSldViewPr snapToGrid="0">
      <p:cViewPr>
        <p:scale>
          <a:sx n="66" d="100"/>
          <a:sy n="66" d="100"/>
        </p:scale>
        <p:origin x="8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43A43-7F42-4464-957F-9D1DC47A70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2C3B8-4741-49E7-A0E3-498742DAB2E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2C3B8-4741-49E7-A0E3-498742DAB2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90F8-24FC-43CA-B3A9-7D6180544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4942-5A41-4140-9C7A-41A6B494B3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90F8-24FC-43CA-B3A9-7D6180544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4942-5A41-4140-9C7A-41A6B494B3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90F8-24FC-43CA-B3A9-7D6180544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4942-5A41-4140-9C7A-41A6B494B3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90F8-24FC-43CA-B3A9-7D6180544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4942-5A41-4140-9C7A-41A6B494B3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90F8-24FC-43CA-B3A9-7D6180544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4942-5A41-4140-9C7A-41A6B494B3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90F8-24FC-43CA-B3A9-7D6180544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4942-5A41-4140-9C7A-41A6B494B3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90F8-24FC-43CA-B3A9-7D6180544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4942-5A41-4140-9C7A-41A6B494B3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90F8-24FC-43CA-B3A9-7D6180544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4942-5A41-4140-9C7A-41A6B494B3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90F8-24FC-43CA-B3A9-7D6180544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4942-5A41-4140-9C7A-41A6B494B3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90F8-24FC-43CA-B3A9-7D6180544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4942-5A41-4140-9C7A-41A6B494B3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90F8-24FC-43CA-B3A9-7D6180544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4942-5A41-4140-9C7A-41A6B494B3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90F8-24FC-43CA-B3A9-7D6180544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4942-5A41-4140-9C7A-41A6B494B3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90F8-24FC-43CA-B3A9-7D6180544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4942-5A41-4140-9C7A-41A6B494B3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90F8-24FC-43CA-B3A9-7D6180544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4942-5A41-4140-9C7A-41A6B494B3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90F8-24FC-43CA-B3A9-7D6180544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4942-5A41-4140-9C7A-41A6B494B3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90F8-24FC-43CA-B3A9-7D6180544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4942-5A41-4140-9C7A-41A6B494B3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90F8-24FC-43CA-B3A9-7D6180544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4942-5A41-4140-9C7A-41A6B494B3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90F8-24FC-43CA-B3A9-7D6180544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4942-5A41-4140-9C7A-41A6B494B3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90F8-24FC-43CA-B3A9-7D6180544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4942-5A41-4140-9C7A-41A6B494B3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90F8-24FC-43CA-B3A9-7D6180544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4942-5A41-4140-9C7A-41A6B494B3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90F8-24FC-43CA-B3A9-7D6180544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4942-5A41-4140-9C7A-41A6B494B3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90F8-24FC-43CA-B3A9-7D6180544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4942-5A41-4140-9C7A-41A6B494B3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E61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090F8-24FC-43CA-B3A9-7D6180544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B4942-5A41-4140-9C7A-41A6B494B3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E61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090F8-24FC-43CA-B3A9-7D6180544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B4942-5A41-4140-9C7A-41A6B494B3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-604428" y="-611199"/>
            <a:ext cx="13458397" cy="4392336"/>
            <a:chOff x="-617041" y="-625773"/>
            <a:chExt cx="13429866" cy="4693880"/>
          </a:xfrm>
        </p:grpSpPr>
        <p:sp>
          <p:nvSpPr>
            <p:cNvPr id="9" name="等腰三角形 8"/>
            <p:cNvSpPr/>
            <p:nvPr/>
          </p:nvSpPr>
          <p:spPr>
            <a:xfrm rot="1564825">
              <a:off x="-617041" y="215209"/>
              <a:ext cx="1663795" cy="2284854"/>
            </a:xfrm>
            <a:custGeom>
              <a:avLst/>
              <a:gdLst>
                <a:gd name="connsiteX0" fmla="*/ 0 w 2729809"/>
                <a:gd name="connsiteY0" fmla="*/ 3952535 h 3952535"/>
                <a:gd name="connsiteX1" fmla="*/ 1364905 w 2729809"/>
                <a:gd name="connsiteY1" fmla="*/ 0 h 3952535"/>
                <a:gd name="connsiteX2" fmla="*/ 2729809 w 2729809"/>
                <a:gd name="connsiteY2" fmla="*/ 3952535 h 3952535"/>
                <a:gd name="connsiteX3" fmla="*/ 0 w 2729809"/>
                <a:gd name="connsiteY3" fmla="*/ 3952535 h 3952535"/>
                <a:gd name="connsiteX0-1" fmla="*/ 0 w 2729809"/>
                <a:gd name="connsiteY0-2" fmla="*/ 3866224 h 3866224"/>
                <a:gd name="connsiteX1-3" fmla="*/ 651816 w 2729809"/>
                <a:gd name="connsiteY1-4" fmla="*/ 0 h 3866224"/>
                <a:gd name="connsiteX2-5" fmla="*/ 2729809 w 2729809"/>
                <a:gd name="connsiteY2-6" fmla="*/ 3866224 h 3866224"/>
                <a:gd name="connsiteX3-7" fmla="*/ 0 w 2729809"/>
                <a:gd name="connsiteY3-8" fmla="*/ 3866224 h 3866224"/>
                <a:gd name="connsiteX0-9" fmla="*/ 0 w 2663297"/>
                <a:gd name="connsiteY0-10" fmla="*/ 3866224 h 3931620"/>
                <a:gd name="connsiteX1-11" fmla="*/ 651816 w 2663297"/>
                <a:gd name="connsiteY1-12" fmla="*/ 0 h 3931620"/>
                <a:gd name="connsiteX2-13" fmla="*/ 2663297 w 2663297"/>
                <a:gd name="connsiteY2-14" fmla="*/ 3931620 h 3931620"/>
                <a:gd name="connsiteX3-15" fmla="*/ 0 w 2663297"/>
                <a:gd name="connsiteY3-16" fmla="*/ 3866224 h 3931620"/>
                <a:gd name="connsiteX0-17" fmla="*/ 0 w 2663297"/>
                <a:gd name="connsiteY0-18" fmla="*/ 3892439 h 3957835"/>
                <a:gd name="connsiteX1-19" fmla="*/ 671825 w 2663297"/>
                <a:gd name="connsiteY1-20" fmla="*/ 0 h 3957835"/>
                <a:gd name="connsiteX2-21" fmla="*/ 2663297 w 2663297"/>
                <a:gd name="connsiteY2-22" fmla="*/ 3957835 h 3957835"/>
                <a:gd name="connsiteX3-23" fmla="*/ 0 w 2663297"/>
                <a:gd name="connsiteY3-24" fmla="*/ 3892439 h 3957835"/>
                <a:gd name="connsiteX0-25" fmla="*/ 0 w 2663297"/>
                <a:gd name="connsiteY0-26" fmla="*/ 2153709 h 2219105"/>
                <a:gd name="connsiteX1-27" fmla="*/ 1145215 w 2663297"/>
                <a:gd name="connsiteY1-28" fmla="*/ 0 h 2219105"/>
                <a:gd name="connsiteX2-29" fmla="*/ 2663297 w 2663297"/>
                <a:gd name="connsiteY2-30" fmla="*/ 2219105 h 2219105"/>
                <a:gd name="connsiteX3-31" fmla="*/ 0 w 2663297"/>
                <a:gd name="connsiteY3-32" fmla="*/ 2153709 h 2219105"/>
                <a:gd name="connsiteX0-33" fmla="*/ 0 w 2663297"/>
                <a:gd name="connsiteY0-34" fmla="*/ 2082386 h 2147782"/>
                <a:gd name="connsiteX1-35" fmla="*/ 999502 w 2663297"/>
                <a:gd name="connsiteY1-36" fmla="*/ 0 h 2147782"/>
                <a:gd name="connsiteX2-37" fmla="*/ 2663297 w 2663297"/>
                <a:gd name="connsiteY2-38" fmla="*/ 2147782 h 2147782"/>
                <a:gd name="connsiteX3-39" fmla="*/ 0 w 2663297"/>
                <a:gd name="connsiteY3-40" fmla="*/ 2082386 h 2147782"/>
                <a:gd name="connsiteX0-41" fmla="*/ 985056 w 1663795"/>
                <a:gd name="connsiteY0-42" fmla="*/ 2178324 h 2178324"/>
                <a:gd name="connsiteX1-43" fmla="*/ 0 w 1663795"/>
                <a:gd name="connsiteY1-44" fmla="*/ 0 h 2178324"/>
                <a:gd name="connsiteX2-45" fmla="*/ 1663795 w 1663795"/>
                <a:gd name="connsiteY2-46" fmla="*/ 2147782 h 2178324"/>
                <a:gd name="connsiteX3-47" fmla="*/ 985056 w 1663795"/>
                <a:gd name="connsiteY3-48" fmla="*/ 2178324 h 2178324"/>
                <a:gd name="connsiteX0-49" fmla="*/ 1102881 w 1663795"/>
                <a:gd name="connsiteY0-50" fmla="*/ 2284854 h 2284854"/>
                <a:gd name="connsiteX1-51" fmla="*/ 0 w 1663795"/>
                <a:gd name="connsiteY1-52" fmla="*/ 0 h 2284854"/>
                <a:gd name="connsiteX2-53" fmla="*/ 1663795 w 1663795"/>
                <a:gd name="connsiteY2-54" fmla="*/ 2147782 h 2284854"/>
                <a:gd name="connsiteX3-55" fmla="*/ 1102881 w 1663795"/>
                <a:gd name="connsiteY3-56" fmla="*/ 2284854 h 228485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663795" h="2284854">
                  <a:moveTo>
                    <a:pt x="1102881" y="2284854"/>
                  </a:moveTo>
                  <a:lnTo>
                    <a:pt x="0" y="0"/>
                  </a:lnTo>
                  <a:lnTo>
                    <a:pt x="1663795" y="2147782"/>
                  </a:lnTo>
                  <a:lnTo>
                    <a:pt x="1102881" y="2284854"/>
                  </a:lnTo>
                  <a:close/>
                </a:path>
              </a:pathLst>
            </a:custGeom>
            <a:solidFill>
              <a:srgbClr val="FCA180"/>
            </a:solidFill>
            <a:ln>
              <a:solidFill>
                <a:srgbClr val="DFEF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直角三角形 9"/>
            <p:cNvSpPr/>
            <p:nvPr/>
          </p:nvSpPr>
          <p:spPr>
            <a:xfrm>
              <a:off x="518531" y="1573"/>
              <a:ext cx="1679108" cy="2668755"/>
            </a:xfrm>
            <a:custGeom>
              <a:avLst/>
              <a:gdLst>
                <a:gd name="connsiteX0" fmla="*/ 0 w 1679108"/>
                <a:gd name="connsiteY0" fmla="*/ 3288890 h 3288890"/>
                <a:gd name="connsiteX1" fmla="*/ 0 w 1679108"/>
                <a:gd name="connsiteY1" fmla="*/ 0 h 3288890"/>
                <a:gd name="connsiteX2" fmla="*/ 1679108 w 1679108"/>
                <a:gd name="connsiteY2" fmla="*/ 3288890 h 3288890"/>
                <a:gd name="connsiteX3" fmla="*/ 0 w 1679108"/>
                <a:gd name="connsiteY3" fmla="*/ 3288890 h 3288890"/>
                <a:gd name="connsiteX0-1" fmla="*/ 0 w 1679108"/>
                <a:gd name="connsiteY0-2" fmla="*/ 2625212 h 2625212"/>
                <a:gd name="connsiteX1-3" fmla="*/ 14748 w 1679108"/>
                <a:gd name="connsiteY1-4" fmla="*/ 0 h 2625212"/>
                <a:gd name="connsiteX2-5" fmla="*/ 1679108 w 1679108"/>
                <a:gd name="connsiteY2-6" fmla="*/ 2625212 h 2625212"/>
                <a:gd name="connsiteX3-7" fmla="*/ 0 w 1679108"/>
                <a:gd name="connsiteY3-8" fmla="*/ 2625212 h 2625212"/>
                <a:gd name="connsiteX0-9" fmla="*/ 0 w 1679108"/>
                <a:gd name="connsiteY0-10" fmla="*/ 2668755 h 2668755"/>
                <a:gd name="connsiteX1-11" fmla="*/ 14748 w 1679108"/>
                <a:gd name="connsiteY1-12" fmla="*/ 0 h 2668755"/>
                <a:gd name="connsiteX2-13" fmla="*/ 1679108 w 1679108"/>
                <a:gd name="connsiteY2-14" fmla="*/ 2668755 h 2668755"/>
                <a:gd name="connsiteX3-15" fmla="*/ 0 w 1679108"/>
                <a:gd name="connsiteY3-16" fmla="*/ 2668755 h 26687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679108" h="2668755">
                  <a:moveTo>
                    <a:pt x="0" y="2668755"/>
                  </a:moveTo>
                  <a:lnTo>
                    <a:pt x="14748" y="0"/>
                  </a:lnTo>
                  <a:lnTo>
                    <a:pt x="1679108" y="2668755"/>
                  </a:lnTo>
                  <a:lnTo>
                    <a:pt x="0" y="2668755"/>
                  </a:lnTo>
                  <a:close/>
                </a:path>
              </a:pathLst>
            </a:custGeom>
            <a:solidFill>
              <a:srgbClr val="FCA180"/>
            </a:solidFill>
            <a:ln>
              <a:solidFill>
                <a:srgbClr val="DFEF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直角三角形 10"/>
            <p:cNvSpPr/>
            <p:nvPr/>
          </p:nvSpPr>
          <p:spPr>
            <a:xfrm rot="3813691">
              <a:off x="835565" y="-522140"/>
              <a:ext cx="1925789" cy="1902530"/>
            </a:xfrm>
            <a:custGeom>
              <a:avLst/>
              <a:gdLst>
                <a:gd name="connsiteX0" fmla="*/ 0 w 1791108"/>
                <a:gd name="connsiteY0" fmla="*/ 3114102 h 3114102"/>
                <a:gd name="connsiteX1" fmla="*/ 0 w 1791108"/>
                <a:gd name="connsiteY1" fmla="*/ 0 h 3114102"/>
                <a:gd name="connsiteX2" fmla="*/ 1791108 w 1791108"/>
                <a:gd name="connsiteY2" fmla="*/ 3114102 h 3114102"/>
                <a:gd name="connsiteX3" fmla="*/ 0 w 1791108"/>
                <a:gd name="connsiteY3" fmla="*/ 3114102 h 3114102"/>
                <a:gd name="connsiteX0-1" fmla="*/ 0 w 1856628"/>
                <a:gd name="connsiteY0-2" fmla="*/ 3312118 h 3312118"/>
                <a:gd name="connsiteX1-3" fmla="*/ 65520 w 1856628"/>
                <a:gd name="connsiteY1-4" fmla="*/ 0 h 3312118"/>
                <a:gd name="connsiteX2-5" fmla="*/ 1856628 w 1856628"/>
                <a:gd name="connsiteY2-6" fmla="*/ 3114102 h 3312118"/>
                <a:gd name="connsiteX3-7" fmla="*/ 0 w 1856628"/>
                <a:gd name="connsiteY3-8" fmla="*/ 3312118 h 3312118"/>
                <a:gd name="connsiteX0-9" fmla="*/ 0 w 1935718"/>
                <a:gd name="connsiteY0-10" fmla="*/ 3312118 h 3312118"/>
                <a:gd name="connsiteX1-11" fmla="*/ 65520 w 1935718"/>
                <a:gd name="connsiteY1-12" fmla="*/ 0 h 3312118"/>
                <a:gd name="connsiteX2-13" fmla="*/ 1935718 w 1935718"/>
                <a:gd name="connsiteY2-14" fmla="*/ 3087544 h 3312118"/>
                <a:gd name="connsiteX3-15" fmla="*/ 0 w 1935718"/>
                <a:gd name="connsiteY3-16" fmla="*/ 3312118 h 3312118"/>
                <a:gd name="connsiteX0-17" fmla="*/ 0 w 1902813"/>
                <a:gd name="connsiteY0-18" fmla="*/ 3312118 h 3312118"/>
                <a:gd name="connsiteX1-19" fmla="*/ 65520 w 1902813"/>
                <a:gd name="connsiteY1-20" fmla="*/ 0 h 3312118"/>
                <a:gd name="connsiteX2-21" fmla="*/ 1902813 w 1902813"/>
                <a:gd name="connsiteY2-22" fmla="*/ 3120595 h 3312118"/>
                <a:gd name="connsiteX3-23" fmla="*/ 0 w 1902813"/>
                <a:gd name="connsiteY3-24" fmla="*/ 3312118 h 3312118"/>
                <a:gd name="connsiteX0-25" fmla="*/ 0 w 1902813"/>
                <a:gd name="connsiteY0-26" fmla="*/ 1889378 h 1889378"/>
                <a:gd name="connsiteX1-27" fmla="*/ 939295 w 1902813"/>
                <a:gd name="connsiteY1-28" fmla="*/ 0 h 1889378"/>
                <a:gd name="connsiteX2-29" fmla="*/ 1902813 w 1902813"/>
                <a:gd name="connsiteY2-30" fmla="*/ 1697855 h 1889378"/>
                <a:gd name="connsiteX3-31" fmla="*/ 0 w 1902813"/>
                <a:gd name="connsiteY3-32" fmla="*/ 1889378 h 1889378"/>
                <a:gd name="connsiteX0-33" fmla="*/ 0 w 1902813"/>
                <a:gd name="connsiteY0-34" fmla="*/ 1869849 h 1869849"/>
                <a:gd name="connsiteX1-35" fmla="*/ 913374 w 1902813"/>
                <a:gd name="connsiteY1-36" fmla="*/ 0 h 1869849"/>
                <a:gd name="connsiteX2-37" fmla="*/ 1902813 w 1902813"/>
                <a:gd name="connsiteY2-38" fmla="*/ 1678326 h 1869849"/>
                <a:gd name="connsiteX3-39" fmla="*/ 0 w 1902813"/>
                <a:gd name="connsiteY3-40" fmla="*/ 1869849 h 1869849"/>
                <a:gd name="connsiteX0-41" fmla="*/ 0 w 1915737"/>
                <a:gd name="connsiteY0-42" fmla="*/ 1895841 h 1895841"/>
                <a:gd name="connsiteX1-43" fmla="*/ 926298 w 1915737"/>
                <a:gd name="connsiteY1-44" fmla="*/ 0 h 1895841"/>
                <a:gd name="connsiteX2-45" fmla="*/ 1915737 w 1915737"/>
                <a:gd name="connsiteY2-46" fmla="*/ 1678326 h 1895841"/>
                <a:gd name="connsiteX3-47" fmla="*/ 0 w 1915737"/>
                <a:gd name="connsiteY3-48" fmla="*/ 1895841 h 1895841"/>
                <a:gd name="connsiteX0-49" fmla="*/ 0 w 1863967"/>
                <a:gd name="connsiteY0-50" fmla="*/ 1895841 h 1895841"/>
                <a:gd name="connsiteX1-51" fmla="*/ 926298 w 1863967"/>
                <a:gd name="connsiteY1-52" fmla="*/ 0 h 1895841"/>
                <a:gd name="connsiteX2-53" fmla="*/ 1863967 w 1863967"/>
                <a:gd name="connsiteY2-54" fmla="*/ 1749841 h 1895841"/>
                <a:gd name="connsiteX3-55" fmla="*/ 0 w 1863967"/>
                <a:gd name="connsiteY3-56" fmla="*/ 1895841 h 1895841"/>
                <a:gd name="connsiteX0-57" fmla="*/ 0 w 1883425"/>
                <a:gd name="connsiteY0-58" fmla="*/ 1902375 h 1902375"/>
                <a:gd name="connsiteX1-59" fmla="*/ 945756 w 1883425"/>
                <a:gd name="connsiteY1-60" fmla="*/ 0 h 1902375"/>
                <a:gd name="connsiteX2-61" fmla="*/ 1883425 w 1883425"/>
                <a:gd name="connsiteY2-62" fmla="*/ 1749841 h 1902375"/>
                <a:gd name="connsiteX3-63" fmla="*/ 0 w 1883425"/>
                <a:gd name="connsiteY3-64" fmla="*/ 1902375 h 1902375"/>
                <a:gd name="connsiteX0-65" fmla="*/ 0 w 1883425"/>
                <a:gd name="connsiteY0-66" fmla="*/ 1851435 h 1851435"/>
                <a:gd name="connsiteX1-67" fmla="*/ 979260 w 1883425"/>
                <a:gd name="connsiteY1-68" fmla="*/ 0 h 1851435"/>
                <a:gd name="connsiteX2-69" fmla="*/ 1883425 w 1883425"/>
                <a:gd name="connsiteY2-70" fmla="*/ 1698901 h 1851435"/>
                <a:gd name="connsiteX3-71" fmla="*/ 0 w 1883425"/>
                <a:gd name="connsiteY3-72" fmla="*/ 1851435 h 1851435"/>
                <a:gd name="connsiteX0-73" fmla="*/ 0 w 1925790"/>
                <a:gd name="connsiteY0-74" fmla="*/ 1902530 h 1902530"/>
                <a:gd name="connsiteX1-75" fmla="*/ 1021625 w 1925790"/>
                <a:gd name="connsiteY1-76" fmla="*/ 0 h 1902530"/>
                <a:gd name="connsiteX2-77" fmla="*/ 1925790 w 1925790"/>
                <a:gd name="connsiteY2-78" fmla="*/ 1698901 h 1902530"/>
                <a:gd name="connsiteX3-79" fmla="*/ 0 w 1925790"/>
                <a:gd name="connsiteY3-80" fmla="*/ 1902530 h 190253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925790" h="1902530">
                  <a:moveTo>
                    <a:pt x="0" y="1902530"/>
                  </a:moveTo>
                  <a:lnTo>
                    <a:pt x="1021625" y="0"/>
                  </a:lnTo>
                  <a:lnTo>
                    <a:pt x="1925790" y="1698901"/>
                  </a:lnTo>
                  <a:lnTo>
                    <a:pt x="0" y="1902530"/>
                  </a:lnTo>
                  <a:close/>
                </a:path>
              </a:pathLst>
            </a:custGeom>
            <a:solidFill>
              <a:srgbClr val="FCA180"/>
            </a:solidFill>
            <a:ln>
              <a:solidFill>
                <a:srgbClr val="DFEF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3735844">
              <a:off x="2314874" y="-971876"/>
              <a:ext cx="1379079" cy="3256198"/>
            </a:xfrm>
            <a:custGeom>
              <a:avLst/>
              <a:gdLst>
                <a:gd name="connsiteX0" fmla="*/ 0 w 2237629"/>
                <a:gd name="connsiteY0" fmla="*/ 3952535 h 3952535"/>
                <a:gd name="connsiteX1" fmla="*/ 1118815 w 2237629"/>
                <a:gd name="connsiteY1" fmla="*/ 0 h 3952535"/>
                <a:gd name="connsiteX2" fmla="*/ 2237629 w 2237629"/>
                <a:gd name="connsiteY2" fmla="*/ 3952535 h 3952535"/>
                <a:gd name="connsiteX3" fmla="*/ 0 w 2237629"/>
                <a:gd name="connsiteY3" fmla="*/ 3952535 h 3952535"/>
                <a:gd name="connsiteX0-1" fmla="*/ 0 w 1598431"/>
                <a:gd name="connsiteY0-2" fmla="*/ 3952535 h 3952535"/>
                <a:gd name="connsiteX1-3" fmla="*/ 1118815 w 1598431"/>
                <a:gd name="connsiteY1-4" fmla="*/ 0 h 3952535"/>
                <a:gd name="connsiteX2-5" fmla="*/ 1598431 w 1598431"/>
                <a:gd name="connsiteY2-6" fmla="*/ 2104413 h 3952535"/>
                <a:gd name="connsiteX3-7" fmla="*/ 0 w 1598431"/>
                <a:gd name="connsiteY3-8" fmla="*/ 3952535 h 3952535"/>
                <a:gd name="connsiteX0-9" fmla="*/ 0 w 1574443"/>
                <a:gd name="connsiteY0-10" fmla="*/ 3952535 h 3952535"/>
                <a:gd name="connsiteX1-11" fmla="*/ 1118815 w 1574443"/>
                <a:gd name="connsiteY1-12" fmla="*/ 0 h 3952535"/>
                <a:gd name="connsiteX2-13" fmla="*/ 1574443 w 1574443"/>
                <a:gd name="connsiteY2-14" fmla="*/ 1907449 h 3952535"/>
                <a:gd name="connsiteX3-15" fmla="*/ 0 w 1574443"/>
                <a:gd name="connsiteY3-16" fmla="*/ 3952535 h 3952535"/>
                <a:gd name="connsiteX0-17" fmla="*/ 0 w 1234528"/>
                <a:gd name="connsiteY0-18" fmla="*/ 3270623 h 3270623"/>
                <a:gd name="connsiteX1-19" fmla="*/ 778900 w 1234528"/>
                <a:gd name="connsiteY1-20" fmla="*/ 0 h 3270623"/>
                <a:gd name="connsiteX2-21" fmla="*/ 1234528 w 1234528"/>
                <a:gd name="connsiteY2-22" fmla="*/ 1907449 h 3270623"/>
                <a:gd name="connsiteX3-23" fmla="*/ 0 w 1234528"/>
                <a:gd name="connsiteY3-24" fmla="*/ 3270623 h 3270623"/>
                <a:gd name="connsiteX0-25" fmla="*/ 0 w 1377008"/>
                <a:gd name="connsiteY0-26" fmla="*/ 3479026 h 3479026"/>
                <a:gd name="connsiteX1-27" fmla="*/ 921380 w 1377008"/>
                <a:gd name="connsiteY1-28" fmla="*/ 0 h 3479026"/>
                <a:gd name="connsiteX2-29" fmla="*/ 1377008 w 1377008"/>
                <a:gd name="connsiteY2-30" fmla="*/ 1907449 h 3479026"/>
                <a:gd name="connsiteX3-31" fmla="*/ 0 w 1377008"/>
                <a:gd name="connsiteY3-32" fmla="*/ 3479026 h 3479026"/>
                <a:gd name="connsiteX0-33" fmla="*/ 0 w 1424360"/>
                <a:gd name="connsiteY0-34" fmla="*/ 3473157 h 3473157"/>
                <a:gd name="connsiteX1-35" fmla="*/ 968732 w 1424360"/>
                <a:gd name="connsiteY1-36" fmla="*/ 0 h 3473157"/>
                <a:gd name="connsiteX2-37" fmla="*/ 1424360 w 1424360"/>
                <a:gd name="connsiteY2-38" fmla="*/ 1907449 h 3473157"/>
                <a:gd name="connsiteX3-39" fmla="*/ 0 w 1424360"/>
                <a:gd name="connsiteY3-40" fmla="*/ 3473157 h 3473157"/>
                <a:gd name="connsiteX0-41" fmla="*/ 0 w 1424360"/>
                <a:gd name="connsiteY0-42" fmla="*/ 3511375 h 3511375"/>
                <a:gd name="connsiteX1-43" fmla="*/ 1003533 w 1424360"/>
                <a:gd name="connsiteY1-44" fmla="*/ 0 h 3511375"/>
                <a:gd name="connsiteX2-45" fmla="*/ 1424360 w 1424360"/>
                <a:gd name="connsiteY2-46" fmla="*/ 1945667 h 3511375"/>
                <a:gd name="connsiteX3-47" fmla="*/ 0 w 1424360"/>
                <a:gd name="connsiteY3-48" fmla="*/ 3511375 h 3511375"/>
                <a:gd name="connsiteX0-49" fmla="*/ 0 w 1424360"/>
                <a:gd name="connsiteY0-50" fmla="*/ 3396996 h 3396996"/>
                <a:gd name="connsiteX1-51" fmla="*/ 1040808 w 1424360"/>
                <a:gd name="connsiteY1-52" fmla="*/ 0 h 3396996"/>
                <a:gd name="connsiteX2-53" fmla="*/ 1424360 w 1424360"/>
                <a:gd name="connsiteY2-54" fmla="*/ 1831288 h 3396996"/>
                <a:gd name="connsiteX3-55" fmla="*/ 0 w 1424360"/>
                <a:gd name="connsiteY3-56" fmla="*/ 3396996 h 3396996"/>
                <a:gd name="connsiteX0-57" fmla="*/ 0 w 1435103"/>
                <a:gd name="connsiteY0-58" fmla="*/ 3396996 h 3396996"/>
                <a:gd name="connsiteX1-59" fmla="*/ 1040808 w 1435103"/>
                <a:gd name="connsiteY1-60" fmla="*/ 0 h 3396996"/>
                <a:gd name="connsiteX2-61" fmla="*/ 1435103 w 1435103"/>
                <a:gd name="connsiteY2-62" fmla="*/ 1781196 h 3396996"/>
                <a:gd name="connsiteX3-63" fmla="*/ 0 w 1435103"/>
                <a:gd name="connsiteY3-64" fmla="*/ 3396996 h 3396996"/>
                <a:gd name="connsiteX0-65" fmla="*/ 0 w 1475227"/>
                <a:gd name="connsiteY0-66" fmla="*/ 3439991 h 3439991"/>
                <a:gd name="connsiteX1-67" fmla="*/ 1080932 w 1475227"/>
                <a:gd name="connsiteY1-68" fmla="*/ 0 h 3439991"/>
                <a:gd name="connsiteX2-69" fmla="*/ 1475227 w 1475227"/>
                <a:gd name="connsiteY2-70" fmla="*/ 1781196 h 3439991"/>
                <a:gd name="connsiteX3-71" fmla="*/ 0 w 1475227"/>
                <a:gd name="connsiteY3-72" fmla="*/ 3439991 h 3439991"/>
                <a:gd name="connsiteX0-73" fmla="*/ 0 w 1460097"/>
                <a:gd name="connsiteY0-74" fmla="*/ 3439991 h 3439991"/>
                <a:gd name="connsiteX1-75" fmla="*/ 1080932 w 1460097"/>
                <a:gd name="connsiteY1-76" fmla="*/ 0 h 3439991"/>
                <a:gd name="connsiteX2-77" fmla="*/ 1460097 w 1460097"/>
                <a:gd name="connsiteY2-78" fmla="*/ 1888909 h 3439991"/>
                <a:gd name="connsiteX3-79" fmla="*/ 0 w 1460097"/>
                <a:gd name="connsiteY3-80" fmla="*/ 3439991 h 3439991"/>
                <a:gd name="connsiteX0-81" fmla="*/ 0 w 1472296"/>
                <a:gd name="connsiteY0-82" fmla="*/ 3439991 h 3439991"/>
                <a:gd name="connsiteX1-83" fmla="*/ 1080932 w 1472296"/>
                <a:gd name="connsiteY1-84" fmla="*/ 0 h 3439991"/>
                <a:gd name="connsiteX2-85" fmla="*/ 1472296 w 1472296"/>
                <a:gd name="connsiteY2-86" fmla="*/ 1845434 h 3439991"/>
                <a:gd name="connsiteX3-87" fmla="*/ 0 w 1472296"/>
                <a:gd name="connsiteY3-88" fmla="*/ 3439991 h 3439991"/>
                <a:gd name="connsiteX0-89" fmla="*/ 0 w 1475463"/>
                <a:gd name="connsiteY0-90" fmla="*/ 3439991 h 3439991"/>
                <a:gd name="connsiteX1-91" fmla="*/ 1080932 w 1475463"/>
                <a:gd name="connsiteY1-92" fmla="*/ 0 h 3439991"/>
                <a:gd name="connsiteX2-93" fmla="*/ 1475463 w 1475463"/>
                <a:gd name="connsiteY2-94" fmla="*/ 1887937 h 3439991"/>
                <a:gd name="connsiteX3-95" fmla="*/ 0 w 1475463"/>
                <a:gd name="connsiteY3-96" fmla="*/ 3439991 h 34399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475463" h="3439991">
                  <a:moveTo>
                    <a:pt x="0" y="3439991"/>
                  </a:moveTo>
                  <a:lnTo>
                    <a:pt x="1080932" y="0"/>
                  </a:lnTo>
                  <a:lnTo>
                    <a:pt x="1475463" y="1887937"/>
                  </a:lnTo>
                  <a:lnTo>
                    <a:pt x="0" y="3439991"/>
                  </a:lnTo>
                  <a:close/>
                </a:path>
              </a:pathLst>
            </a:custGeom>
            <a:solidFill>
              <a:srgbClr val="FCA180"/>
            </a:solidFill>
            <a:ln>
              <a:solidFill>
                <a:srgbClr val="DFEF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3239780">
              <a:off x="4665154" y="-519947"/>
              <a:ext cx="1794080" cy="1839004"/>
            </a:xfrm>
            <a:custGeom>
              <a:avLst/>
              <a:gdLst>
                <a:gd name="connsiteX0" fmla="*/ 0 w 1993458"/>
                <a:gd name="connsiteY0" fmla="*/ 2816942 h 2816942"/>
                <a:gd name="connsiteX1" fmla="*/ 996729 w 1993458"/>
                <a:gd name="connsiteY1" fmla="*/ 0 h 2816942"/>
                <a:gd name="connsiteX2" fmla="*/ 1993458 w 1993458"/>
                <a:gd name="connsiteY2" fmla="*/ 2816942 h 2816942"/>
                <a:gd name="connsiteX3" fmla="*/ 0 w 1993458"/>
                <a:gd name="connsiteY3" fmla="*/ 2816942 h 2816942"/>
                <a:gd name="connsiteX0-1" fmla="*/ 0 w 1993458"/>
                <a:gd name="connsiteY0-2" fmla="*/ 2822185 h 2822185"/>
                <a:gd name="connsiteX1-3" fmla="*/ 562998 w 1993458"/>
                <a:gd name="connsiteY1-4" fmla="*/ 0 h 2822185"/>
                <a:gd name="connsiteX2-5" fmla="*/ 1993458 w 1993458"/>
                <a:gd name="connsiteY2-6" fmla="*/ 2822185 h 2822185"/>
                <a:gd name="connsiteX3-7" fmla="*/ 0 w 1993458"/>
                <a:gd name="connsiteY3-8" fmla="*/ 2822185 h 2822185"/>
                <a:gd name="connsiteX0-9" fmla="*/ 0 w 1993458"/>
                <a:gd name="connsiteY0-10" fmla="*/ 2718066 h 2718066"/>
                <a:gd name="connsiteX1-11" fmla="*/ 505572 w 1993458"/>
                <a:gd name="connsiteY1-12" fmla="*/ 0 h 2718066"/>
                <a:gd name="connsiteX2-13" fmla="*/ 1993458 w 1993458"/>
                <a:gd name="connsiteY2-14" fmla="*/ 2718066 h 2718066"/>
                <a:gd name="connsiteX3-15" fmla="*/ 0 w 1993458"/>
                <a:gd name="connsiteY3-16" fmla="*/ 2718066 h 2718066"/>
                <a:gd name="connsiteX0-17" fmla="*/ 0 w 1993458"/>
                <a:gd name="connsiteY0-18" fmla="*/ 1834544 h 1834544"/>
                <a:gd name="connsiteX1-19" fmla="*/ 993883 w 1993458"/>
                <a:gd name="connsiteY1-20" fmla="*/ 0 h 1834544"/>
                <a:gd name="connsiteX2-21" fmla="*/ 1993458 w 1993458"/>
                <a:gd name="connsiteY2-22" fmla="*/ 1834544 h 1834544"/>
                <a:gd name="connsiteX3-23" fmla="*/ 0 w 1993458"/>
                <a:gd name="connsiteY3-24" fmla="*/ 1834544 h 1834544"/>
                <a:gd name="connsiteX0-25" fmla="*/ 0 w 2001096"/>
                <a:gd name="connsiteY0-26" fmla="*/ 1719609 h 1834544"/>
                <a:gd name="connsiteX1-27" fmla="*/ 1001521 w 2001096"/>
                <a:gd name="connsiteY1-28" fmla="*/ 0 h 1834544"/>
                <a:gd name="connsiteX2-29" fmla="*/ 2001096 w 2001096"/>
                <a:gd name="connsiteY2-30" fmla="*/ 1834544 h 1834544"/>
                <a:gd name="connsiteX3-31" fmla="*/ 0 w 2001096"/>
                <a:gd name="connsiteY3-32" fmla="*/ 1719609 h 1834544"/>
                <a:gd name="connsiteX0-33" fmla="*/ 0 w 1995688"/>
                <a:gd name="connsiteY0-34" fmla="*/ 1687077 h 1834544"/>
                <a:gd name="connsiteX1-35" fmla="*/ 996113 w 1995688"/>
                <a:gd name="connsiteY1-36" fmla="*/ 0 h 1834544"/>
                <a:gd name="connsiteX2-37" fmla="*/ 1995688 w 1995688"/>
                <a:gd name="connsiteY2-38" fmla="*/ 1834544 h 1834544"/>
                <a:gd name="connsiteX3-39" fmla="*/ 0 w 1995688"/>
                <a:gd name="connsiteY3-40" fmla="*/ 1687077 h 1834544"/>
                <a:gd name="connsiteX0-41" fmla="*/ 0 w 1617236"/>
                <a:gd name="connsiteY0-42" fmla="*/ 1687077 h 1778316"/>
                <a:gd name="connsiteX1-43" fmla="*/ 996113 w 1617236"/>
                <a:gd name="connsiteY1-44" fmla="*/ 0 h 1778316"/>
                <a:gd name="connsiteX2-45" fmla="*/ 1617236 w 1617236"/>
                <a:gd name="connsiteY2-46" fmla="*/ 1778316 h 1778316"/>
                <a:gd name="connsiteX3-47" fmla="*/ 0 w 1617236"/>
                <a:gd name="connsiteY3-48" fmla="*/ 1687077 h 1778316"/>
                <a:gd name="connsiteX0-49" fmla="*/ 0 w 1700755"/>
                <a:gd name="connsiteY0-50" fmla="*/ 1687077 h 1839004"/>
                <a:gd name="connsiteX1-51" fmla="*/ 996113 w 1700755"/>
                <a:gd name="connsiteY1-52" fmla="*/ 0 h 1839004"/>
                <a:gd name="connsiteX2-53" fmla="*/ 1700755 w 1700755"/>
                <a:gd name="connsiteY2-54" fmla="*/ 1839004 h 1839004"/>
                <a:gd name="connsiteX3-55" fmla="*/ 0 w 1700755"/>
                <a:gd name="connsiteY3-56" fmla="*/ 1687077 h 1839004"/>
                <a:gd name="connsiteX0-57" fmla="*/ 0 w 1794080"/>
                <a:gd name="connsiteY0-58" fmla="*/ 1623754 h 1839004"/>
                <a:gd name="connsiteX1-59" fmla="*/ 1089438 w 1794080"/>
                <a:gd name="connsiteY1-60" fmla="*/ 0 h 1839004"/>
                <a:gd name="connsiteX2-61" fmla="*/ 1794080 w 1794080"/>
                <a:gd name="connsiteY2-62" fmla="*/ 1839004 h 1839004"/>
                <a:gd name="connsiteX3-63" fmla="*/ 0 w 1794080"/>
                <a:gd name="connsiteY3-64" fmla="*/ 1623754 h 183900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794080" h="1839004">
                  <a:moveTo>
                    <a:pt x="0" y="1623754"/>
                  </a:moveTo>
                  <a:lnTo>
                    <a:pt x="1089438" y="0"/>
                  </a:lnTo>
                  <a:lnTo>
                    <a:pt x="1794080" y="1839004"/>
                  </a:lnTo>
                  <a:lnTo>
                    <a:pt x="0" y="1623754"/>
                  </a:lnTo>
                  <a:close/>
                </a:path>
              </a:pathLst>
            </a:custGeom>
            <a:solidFill>
              <a:srgbClr val="FCA180"/>
            </a:solidFill>
            <a:ln>
              <a:solidFill>
                <a:srgbClr val="DFEF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直角三角形 15"/>
            <p:cNvSpPr/>
            <p:nvPr/>
          </p:nvSpPr>
          <p:spPr>
            <a:xfrm rot="9714138">
              <a:off x="3444926" y="1679822"/>
              <a:ext cx="2433516" cy="1356477"/>
            </a:xfrm>
            <a:custGeom>
              <a:avLst/>
              <a:gdLst>
                <a:gd name="connsiteX0" fmla="*/ 0 w 1706350"/>
                <a:gd name="connsiteY0" fmla="*/ 3150139 h 3150139"/>
                <a:gd name="connsiteX1" fmla="*/ 0 w 1706350"/>
                <a:gd name="connsiteY1" fmla="*/ 0 h 3150139"/>
                <a:gd name="connsiteX2" fmla="*/ 1706350 w 1706350"/>
                <a:gd name="connsiteY2" fmla="*/ 3150139 h 3150139"/>
                <a:gd name="connsiteX3" fmla="*/ 0 w 1706350"/>
                <a:gd name="connsiteY3" fmla="*/ 3150139 h 3150139"/>
                <a:gd name="connsiteX0-1" fmla="*/ 885567 w 2591917"/>
                <a:gd name="connsiteY0-2" fmla="*/ 3051647 h 3051647"/>
                <a:gd name="connsiteX1-3" fmla="*/ 0 w 2591917"/>
                <a:gd name="connsiteY1-4" fmla="*/ 0 h 3051647"/>
                <a:gd name="connsiteX2-5" fmla="*/ 2591917 w 2591917"/>
                <a:gd name="connsiteY2-6" fmla="*/ 3051647 h 3051647"/>
                <a:gd name="connsiteX3-7" fmla="*/ 885567 w 2591917"/>
                <a:gd name="connsiteY3-8" fmla="*/ 3051647 h 3051647"/>
                <a:gd name="connsiteX0-9" fmla="*/ 750412 w 2591917"/>
                <a:gd name="connsiteY0-10" fmla="*/ 2973037 h 3051647"/>
                <a:gd name="connsiteX1-11" fmla="*/ 0 w 2591917"/>
                <a:gd name="connsiteY1-12" fmla="*/ 0 h 3051647"/>
                <a:gd name="connsiteX2-13" fmla="*/ 2591917 w 2591917"/>
                <a:gd name="connsiteY2-14" fmla="*/ 3051647 h 3051647"/>
                <a:gd name="connsiteX3-15" fmla="*/ 750412 w 2591917"/>
                <a:gd name="connsiteY3-16" fmla="*/ 2973037 h 3051647"/>
                <a:gd name="connsiteX0-17" fmla="*/ 422023 w 2263528"/>
                <a:gd name="connsiteY0-18" fmla="*/ 2301565 h 2380175"/>
                <a:gd name="connsiteX1-19" fmla="*/ 0 w 2263528"/>
                <a:gd name="connsiteY1-20" fmla="*/ 0 h 2380175"/>
                <a:gd name="connsiteX2-21" fmla="*/ 2263528 w 2263528"/>
                <a:gd name="connsiteY2-22" fmla="*/ 2380175 h 2380175"/>
                <a:gd name="connsiteX3-23" fmla="*/ 422023 w 2263528"/>
                <a:gd name="connsiteY3-24" fmla="*/ 2301565 h 2380175"/>
                <a:gd name="connsiteX0-25" fmla="*/ 386229 w 2227734"/>
                <a:gd name="connsiteY0-26" fmla="*/ 1572676 h 1651286"/>
                <a:gd name="connsiteX1-27" fmla="*/ 0 w 2227734"/>
                <a:gd name="connsiteY1-28" fmla="*/ 0 h 1651286"/>
                <a:gd name="connsiteX2-29" fmla="*/ 2227734 w 2227734"/>
                <a:gd name="connsiteY2-30" fmla="*/ 1651286 h 1651286"/>
                <a:gd name="connsiteX3-31" fmla="*/ 386229 w 2227734"/>
                <a:gd name="connsiteY3-32" fmla="*/ 1572676 h 1651286"/>
                <a:gd name="connsiteX0-33" fmla="*/ 386229 w 2465262"/>
                <a:gd name="connsiteY0-34" fmla="*/ 1572676 h 1753610"/>
                <a:gd name="connsiteX1-35" fmla="*/ 0 w 2465262"/>
                <a:gd name="connsiteY1-36" fmla="*/ 0 h 1753610"/>
                <a:gd name="connsiteX2-37" fmla="*/ 2465262 w 2465262"/>
                <a:gd name="connsiteY2-38" fmla="*/ 1753610 h 1753610"/>
                <a:gd name="connsiteX3-39" fmla="*/ 386229 w 2465262"/>
                <a:gd name="connsiteY3-40" fmla="*/ 1572676 h 1753610"/>
                <a:gd name="connsiteX0-41" fmla="*/ 353445 w 2465262"/>
                <a:gd name="connsiteY0-42" fmla="*/ 1517783 h 1753610"/>
                <a:gd name="connsiteX1-43" fmla="*/ 0 w 2465262"/>
                <a:gd name="connsiteY1-44" fmla="*/ 0 h 1753610"/>
                <a:gd name="connsiteX2-45" fmla="*/ 2465262 w 2465262"/>
                <a:gd name="connsiteY2-46" fmla="*/ 1753610 h 1753610"/>
                <a:gd name="connsiteX3-47" fmla="*/ 353445 w 2465262"/>
                <a:gd name="connsiteY3-48" fmla="*/ 1517783 h 1753610"/>
                <a:gd name="connsiteX0-49" fmla="*/ 353445 w 2425438"/>
                <a:gd name="connsiteY0-50" fmla="*/ 1517783 h 1782135"/>
                <a:gd name="connsiteX1-51" fmla="*/ 0 w 2425438"/>
                <a:gd name="connsiteY1-52" fmla="*/ 0 h 1782135"/>
                <a:gd name="connsiteX2-53" fmla="*/ 2425438 w 2425438"/>
                <a:gd name="connsiteY2-54" fmla="*/ 1782135 h 1782135"/>
                <a:gd name="connsiteX3-55" fmla="*/ 353445 w 2425438"/>
                <a:gd name="connsiteY3-56" fmla="*/ 1517783 h 17821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425438" h="1782135">
                  <a:moveTo>
                    <a:pt x="353445" y="1517783"/>
                  </a:moveTo>
                  <a:lnTo>
                    <a:pt x="0" y="0"/>
                  </a:lnTo>
                  <a:lnTo>
                    <a:pt x="2425438" y="1782135"/>
                  </a:lnTo>
                  <a:lnTo>
                    <a:pt x="353445" y="1517783"/>
                  </a:lnTo>
                  <a:close/>
                </a:path>
              </a:pathLst>
            </a:custGeom>
            <a:solidFill>
              <a:srgbClr val="FCA180"/>
            </a:solidFill>
            <a:ln>
              <a:solidFill>
                <a:srgbClr val="DFEF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直角三角形 16"/>
            <p:cNvSpPr/>
            <p:nvPr/>
          </p:nvSpPr>
          <p:spPr>
            <a:xfrm rot="7158338">
              <a:off x="3372149" y="702423"/>
              <a:ext cx="2366237" cy="1550881"/>
            </a:xfrm>
            <a:custGeom>
              <a:avLst/>
              <a:gdLst>
                <a:gd name="connsiteX0" fmla="*/ 0 w 2023427"/>
                <a:gd name="connsiteY0" fmla="*/ 3118438 h 3118438"/>
                <a:gd name="connsiteX1" fmla="*/ 0 w 2023427"/>
                <a:gd name="connsiteY1" fmla="*/ 0 h 3118438"/>
                <a:gd name="connsiteX2" fmla="*/ 2023427 w 2023427"/>
                <a:gd name="connsiteY2" fmla="*/ 3118438 h 3118438"/>
                <a:gd name="connsiteX3" fmla="*/ 0 w 2023427"/>
                <a:gd name="connsiteY3" fmla="*/ 3118438 h 3118438"/>
                <a:gd name="connsiteX0-1" fmla="*/ 0 w 2023427"/>
                <a:gd name="connsiteY0-2" fmla="*/ 1531816 h 1531816"/>
                <a:gd name="connsiteX1-3" fmla="*/ 789098 w 2023427"/>
                <a:gd name="connsiteY1-4" fmla="*/ 0 h 1531816"/>
                <a:gd name="connsiteX2-5" fmla="*/ 2023427 w 2023427"/>
                <a:gd name="connsiteY2-6" fmla="*/ 1531816 h 1531816"/>
                <a:gd name="connsiteX3-7" fmla="*/ 0 w 2023427"/>
                <a:gd name="connsiteY3-8" fmla="*/ 1531816 h 1531816"/>
                <a:gd name="connsiteX0-9" fmla="*/ 0 w 2023427"/>
                <a:gd name="connsiteY0-10" fmla="*/ 1484438 h 1484438"/>
                <a:gd name="connsiteX1-11" fmla="*/ 764953 w 2023427"/>
                <a:gd name="connsiteY1-12" fmla="*/ 0 h 1484438"/>
                <a:gd name="connsiteX2-13" fmla="*/ 2023427 w 2023427"/>
                <a:gd name="connsiteY2-14" fmla="*/ 1484438 h 1484438"/>
                <a:gd name="connsiteX3-15" fmla="*/ 0 w 2023427"/>
                <a:gd name="connsiteY3-16" fmla="*/ 1484438 h 1484438"/>
                <a:gd name="connsiteX0-17" fmla="*/ 0 w 2023427"/>
                <a:gd name="connsiteY0-18" fmla="*/ 1488502 h 1488502"/>
                <a:gd name="connsiteX1-19" fmla="*/ 711932 w 2023427"/>
                <a:gd name="connsiteY1-20" fmla="*/ 0 h 1488502"/>
                <a:gd name="connsiteX2-21" fmla="*/ 2023427 w 2023427"/>
                <a:gd name="connsiteY2-22" fmla="*/ 1488502 h 1488502"/>
                <a:gd name="connsiteX3-23" fmla="*/ 0 w 2023427"/>
                <a:gd name="connsiteY3-24" fmla="*/ 1488502 h 1488502"/>
                <a:gd name="connsiteX0-25" fmla="*/ 0 w 2005170"/>
                <a:gd name="connsiteY0-26" fmla="*/ 1488502 h 1488502"/>
                <a:gd name="connsiteX1-27" fmla="*/ 711932 w 2005170"/>
                <a:gd name="connsiteY1-28" fmla="*/ 0 h 1488502"/>
                <a:gd name="connsiteX2-29" fmla="*/ 2005170 w 2005170"/>
                <a:gd name="connsiteY2-30" fmla="*/ 1245056 h 1488502"/>
                <a:gd name="connsiteX3-31" fmla="*/ 0 w 2005170"/>
                <a:gd name="connsiteY3-32" fmla="*/ 1488502 h 1488502"/>
                <a:gd name="connsiteX0-33" fmla="*/ 0 w 2006747"/>
                <a:gd name="connsiteY0-34" fmla="*/ 1455561 h 1455561"/>
                <a:gd name="connsiteX1-35" fmla="*/ 713509 w 2006747"/>
                <a:gd name="connsiteY1-36" fmla="*/ 0 h 1455561"/>
                <a:gd name="connsiteX2-37" fmla="*/ 2006747 w 2006747"/>
                <a:gd name="connsiteY2-38" fmla="*/ 1245056 h 1455561"/>
                <a:gd name="connsiteX3-39" fmla="*/ 0 w 2006747"/>
                <a:gd name="connsiteY3-40" fmla="*/ 1455561 h 1455561"/>
                <a:gd name="connsiteX0-41" fmla="*/ 0 w 1997951"/>
                <a:gd name="connsiteY0-42" fmla="*/ 1501362 h 1501362"/>
                <a:gd name="connsiteX1-43" fmla="*/ 704713 w 1997951"/>
                <a:gd name="connsiteY1-44" fmla="*/ 0 h 1501362"/>
                <a:gd name="connsiteX2-45" fmla="*/ 1997951 w 1997951"/>
                <a:gd name="connsiteY2-46" fmla="*/ 1245056 h 1501362"/>
                <a:gd name="connsiteX3-47" fmla="*/ 0 w 1997951"/>
                <a:gd name="connsiteY3-48" fmla="*/ 1501362 h 1501362"/>
                <a:gd name="connsiteX0-49" fmla="*/ 0 w 2157678"/>
                <a:gd name="connsiteY0-50" fmla="*/ 1501362 h 1501362"/>
                <a:gd name="connsiteX1-51" fmla="*/ 704713 w 2157678"/>
                <a:gd name="connsiteY1-52" fmla="*/ 0 h 1501362"/>
                <a:gd name="connsiteX2-53" fmla="*/ 2157678 w 2157678"/>
                <a:gd name="connsiteY2-54" fmla="*/ 1409094 h 1501362"/>
                <a:gd name="connsiteX3-55" fmla="*/ 0 w 2157678"/>
                <a:gd name="connsiteY3-56" fmla="*/ 1501362 h 1501362"/>
                <a:gd name="connsiteX0-57" fmla="*/ 0 w 2186553"/>
                <a:gd name="connsiteY0-58" fmla="*/ 1501362 h 1501362"/>
                <a:gd name="connsiteX1-59" fmla="*/ 704713 w 2186553"/>
                <a:gd name="connsiteY1-60" fmla="*/ 0 h 1501362"/>
                <a:gd name="connsiteX2-61" fmla="*/ 2186553 w 2186553"/>
                <a:gd name="connsiteY2-62" fmla="*/ 1460538 h 1501362"/>
                <a:gd name="connsiteX3-63" fmla="*/ 0 w 2186553"/>
                <a:gd name="connsiteY3-64" fmla="*/ 1501362 h 1501362"/>
                <a:gd name="connsiteX0-65" fmla="*/ 0 w 2290106"/>
                <a:gd name="connsiteY0-66" fmla="*/ 1407270 h 1460538"/>
                <a:gd name="connsiteX1-67" fmla="*/ 808266 w 2290106"/>
                <a:gd name="connsiteY1-68" fmla="*/ 0 h 1460538"/>
                <a:gd name="connsiteX2-69" fmla="*/ 2290106 w 2290106"/>
                <a:gd name="connsiteY2-70" fmla="*/ 1460538 h 1460538"/>
                <a:gd name="connsiteX3-71" fmla="*/ 0 w 2290106"/>
                <a:gd name="connsiteY3-72" fmla="*/ 1407270 h 1460538"/>
                <a:gd name="connsiteX0-73" fmla="*/ 0 w 2168051"/>
                <a:gd name="connsiteY0-74" fmla="*/ 1407270 h 1407270"/>
                <a:gd name="connsiteX1-75" fmla="*/ 808266 w 2168051"/>
                <a:gd name="connsiteY1-76" fmla="*/ 0 h 1407270"/>
                <a:gd name="connsiteX2-77" fmla="*/ 2168051 w 2168051"/>
                <a:gd name="connsiteY2-78" fmla="*/ 1393746 h 1407270"/>
                <a:gd name="connsiteX3-79" fmla="*/ 0 w 2168051"/>
                <a:gd name="connsiteY3-80" fmla="*/ 1407270 h 1407270"/>
                <a:gd name="connsiteX0-81" fmla="*/ 0 w 2217006"/>
                <a:gd name="connsiteY0-82" fmla="*/ 1407270 h 1450831"/>
                <a:gd name="connsiteX1-83" fmla="*/ 808266 w 2217006"/>
                <a:gd name="connsiteY1-84" fmla="*/ 0 h 1450831"/>
                <a:gd name="connsiteX2-85" fmla="*/ 2217006 w 2217006"/>
                <a:gd name="connsiteY2-86" fmla="*/ 1450831 h 1450831"/>
                <a:gd name="connsiteX3-87" fmla="*/ 0 w 2217006"/>
                <a:gd name="connsiteY3-88" fmla="*/ 1407270 h 1450831"/>
                <a:gd name="connsiteX0-89" fmla="*/ 0 w 2217006"/>
                <a:gd name="connsiteY0-90" fmla="*/ 1480370 h 1523931"/>
                <a:gd name="connsiteX1-91" fmla="*/ 817973 w 2217006"/>
                <a:gd name="connsiteY1-92" fmla="*/ 0 h 1523931"/>
                <a:gd name="connsiteX2-93" fmla="*/ 2217006 w 2217006"/>
                <a:gd name="connsiteY2-94" fmla="*/ 1523931 h 1523931"/>
                <a:gd name="connsiteX3-95" fmla="*/ 0 w 2217006"/>
                <a:gd name="connsiteY3-96" fmla="*/ 1480370 h 1523931"/>
                <a:gd name="connsiteX0-97" fmla="*/ 0 w 2247999"/>
                <a:gd name="connsiteY0-98" fmla="*/ 1480370 h 1550882"/>
                <a:gd name="connsiteX1-99" fmla="*/ 817973 w 2247999"/>
                <a:gd name="connsiteY1-100" fmla="*/ 0 h 1550882"/>
                <a:gd name="connsiteX2-101" fmla="*/ 2247999 w 2247999"/>
                <a:gd name="connsiteY2-102" fmla="*/ 1550882 h 1550882"/>
                <a:gd name="connsiteX3-103" fmla="*/ 0 w 2247999"/>
                <a:gd name="connsiteY3-104" fmla="*/ 1480370 h 1550882"/>
                <a:gd name="connsiteX0-105" fmla="*/ 0 w 2373298"/>
                <a:gd name="connsiteY0-106" fmla="*/ 1466112 h 1550882"/>
                <a:gd name="connsiteX1-107" fmla="*/ 943272 w 2373298"/>
                <a:gd name="connsiteY1-108" fmla="*/ 0 h 1550882"/>
                <a:gd name="connsiteX2-109" fmla="*/ 2373298 w 2373298"/>
                <a:gd name="connsiteY2-110" fmla="*/ 1550882 h 1550882"/>
                <a:gd name="connsiteX3-111" fmla="*/ 0 w 2373298"/>
                <a:gd name="connsiteY3-112" fmla="*/ 1466112 h 1550882"/>
                <a:gd name="connsiteX0-113" fmla="*/ 0 w 2366235"/>
                <a:gd name="connsiteY0-114" fmla="*/ 1426077 h 1550882"/>
                <a:gd name="connsiteX1-115" fmla="*/ 936209 w 2366235"/>
                <a:gd name="connsiteY1-116" fmla="*/ 0 h 1550882"/>
                <a:gd name="connsiteX2-117" fmla="*/ 2366235 w 2366235"/>
                <a:gd name="connsiteY2-118" fmla="*/ 1550882 h 1550882"/>
                <a:gd name="connsiteX3-119" fmla="*/ 0 w 2366235"/>
                <a:gd name="connsiteY3-120" fmla="*/ 1426077 h 15508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366235" h="1550882">
                  <a:moveTo>
                    <a:pt x="0" y="1426077"/>
                  </a:moveTo>
                  <a:lnTo>
                    <a:pt x="936209" y="0"/>
                  </a:lnTo>
                  <a:lnTo>
                    <a:pt x="2366235" y="1550882"/>
                  </a:lnTo>
                  <a:lnTo>
                    <a:pt x="0" y="1426077"/>
                  </a:lnTo>
                  <a:close/>
                </a:path>
              </a:pathLst>
            </a:custGeom>
            <a:solidFill>
              <a:srgbClr val="FCA180"/>
            </a:solidFill>
            <a:ln>
              <a:solidFill>
                <a:srgbClr val="DFEF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直角三角形 17"/>
            <p:cNvSpPr/>
            <p:nvPr/>
          </p:nvSpPr>
          <p:spPr>
            <a:xfrm rot="6651529">
              <a:off x="5865256" y="-94971"/>
              <a:ext cx="1978412" cy="2526331"/>
            </a:xfrm>
            <a:custGeom>
              <a:avLst/>
              <a:gdLst>
                <a:gd name="connsiteX0" fmla="*/ 0 w 1679108"/>
                <a:gd name="connsiteY0" fmla="*/ 3288890 h 3288890"/>
                <a:gd name="connsiteX1" fmla="*/ 0 w 1679108"/>
                <a:gd name="connsiteY1" fmla="*/ 0 h 3288890"/>
                <a:gd name="connsiteX2" fmla="*/ 1679108 w 1679108"/>
                <a:gd name="connsiteY2" fmla="*/ 3288890 h 3288890"/>
                <a:gd name="connsiteX3" fmla="*/ 0 w 1679108"/>
                <a:gd name="connsiteY3" fmla="*/ 3288890 h 3288890"/>
                <a:gd name="connsiteX0-1" fmla="*/ 0 w 1745403"/>
                <a:gd name="connsiteY0-2" fmla="*/ 3288890 h 3421456"/>
                <a:gd name="connsiteX1-3" fmla="*/ 0 w 1745403"/>
                <a:gd name="connsiteY1-4" fmla="*/ 0 h 3421456"/>
                <a:gd name="connsiteX2-5" fmla="*/ 1745403 w 1745403"/>
                <a:gd name="connsiteY2-6" fmla="*/ 3421456 h 3421456"/>
                <a:gd name="connsiteX3-7" fmla="*/ 0 w 1745403"/>
                <a:gd name="connsiteY3-8" fmla="*/ 3288890 h 3421456"/>
                <a:gd name="connsiteX0-9" fmla="*/ 0 w 1978412"/>
                <a:gd name="connsiteY0-10" fmla="*/ 3288890 h 3743023"/>
                <a:gd name="connsiteX1-11" fmla="*/ 0 w 1978412"/>
                <a:gd name="connsiteY1-12" fmla="*/ 0 h 3743023"/>
                <a:gd name="connsiteX2-13" fmla="*/ 1978412 w 1978412"/>
                <a:gd name="connsiteY2-14" fmla="*/ 3743023 h 3743023"/>
                <a:gd name="connsiteX3-15" fmla="*/ 0 w 1978412"/>
                <a:gd name="connsiteY3-16" fmla="*/ 3288890 h 3743023"/>
                <a:gd name="connsiteX0-17" fmla="*/ 0 w 1978412"/>
                <a:gd name="connsiteY0-18" fmla="*/ 2072198 h 2526331"/>
                <a:gd name="connsiteX1-19" fmla="*/ 1031788 w 1978412"/>
                <a:gd name="connsiteY1-20" fmla="*/ 0 h 2526331"/>
                <a:gd name="connsiteX2-21" fmla="*/ 1978412 w 1978412"/>
                <a:gd name="connsiteY2-22" fmla="*/ 2526331 h 2526331"/>
                <a:gd name="connsiteX3-23" fmla="*/ 0 w 1978412"/>
                <a:gd name="connsiteY3-24" fmla="*/ 2072198 h 25263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978412" h="2526331">
                  <a:moveTo>
                    <a:pt x="0" y="2072198"/>
                  </a:moveTo>
                  <a:lnTo>
                    <a:pt x="1031788" y="0"/>
                  </a:lnTo>
                  <a:lnTo>
                    <a:pt x="1978412" y="2526331"/>
                  </a:lnTo>
                  <a:lnTo>
                    <a:pt x="0" y="2072198"/>
                  </a:lnTo>
                  <a:close/>
                </a:path>
              </a:pathLst>
            </a:custGeom>
            <a:solidFill>
              <a:srgbClr val="FCA180"/>
            </a:solidFill>
            <a:ln>
              <a:solidFill>
                <a:srgbClr val="DFEF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直角三角形 18"/>
            <p:cNvSpPr/>
            <p:nvPr/>
          </p:nvSpPr>
          <p:spPr>
            <a:xfrm rot="15091767" flipH="1">
              <a:off x="5151705" y="1875940"/>
              <a:ext cx="1148897" cy="438769"/>
            </a:xfrm>
            <a:custGeom>
              <a:avLst/>
              <a:gdLst>
                <a:gd name="connsiteX0" fmla="*/ 0 w 943480"/>
                <a:gd name="connsiteY0" fmla="*/ 1130106 h 1130106"/>
                <a:gd name="connsiteX1" fmla="*/ 0 w 943480"/>
                <a:gd name="connsiteY1" fmla="*/ 0 h 1130106"/>
                <a:gd name="connsiteX2" fmla="*/ 943480 w 943480"/>
                <a:gd name="connsiteY2" fmla="*/ 1130106 h 1130106"/>
                <a:gd name="connsiteX3" fmla="*/ 0 w 943480"/>
                <a:gd name="connsiteY3" fmla="*/ 1130106 h 1130106"/>
                <a:gd name="connsiteX0-1" fmla="*/ 155747 w 1099227"/>
                <a:gd name="connsiteY0-2" fmla="*/ 426733 h 426733"/>
                <a:gd name="connsiteX1-3" fmla="*/ 0 w 1099227"/>
                <a:gd name="connsiteY1-4" fmla="*/ 0 h 426733"/>
                <a:gd name="connsiteX2-5" fmla="*/ 1099227 w 1099227"/>
                <a:gd name="connsiteY2-6" fmla="*/ 426733 h 426733"/>
                <a:gd name="connsiteX3-7" fmla="*/ 155747 w 1099227"/>
                <a:gd name="connsiteY3-8" fmla="*/ 426733 h 426733"/>
                <a:gd name="connsiteX0-9" fmla="*/ 167774 w 1111254"/>
                <a:gd name="connsiteY0-10" fmla="*/ 435272 h 435272"/>
                <a:gd name="connsiteX1-11" fmla="*/ 0 w 1111254"/>
                <a:gd name="connsiteY1-12" fmla="*/ 0 h 435272"/>
                <a:gd name="connsiteX2-13" fmla="*/ 1111254 w 1111254"/>
                <a:gd name="connsiteY2-14" fmla="*/ 435272 h 435272"/>
                <a:gd name="connsiteX3-15" fmla="*/ 167774 w 1111254"/>
                <a:gd name="connsiteY3-16" fmla="*/ 435272 h 435272"/>
                <a:gd name="connsiteX0-17" fmla="*/ 172826 w 1116306"/>
                <a:gd name="connsiteY0-18" fmla="*/ 402683 h 402683"/>
                <a:gd name="connsiteX1-19" fmla="*/ 0 w 1116306"/>
                <a:gd name="connsiteY1-20" fmla="*/ 0 h 402683"/>
                <a:gd name="connsiteX2-21" fmla="*/ 1116306 w 1116306"/>
                <a:gd name="connsiteY2-22" fmla="*/ 402683 h 402683"/>
                <a:gd name="connsiteX3-23" fmla="*/ 172826 w 1116306"/>
                <a:gd name="connsiteY3-24" fmla="*/ 402683 h 402683"/>
                <a:gd name="connsiteX0-25" fmla="*/ 172826 w 1148897"/>
                <a:gd name="connsiteY0-26" fmla="*/ 402683 h 402683"/>
                <a:gd name="connsiteX1-27" fmla="*/ 0 w 1148897"/>
                <a:gd name="connsiteY1-28" fmla="*/ 0 h 402683"/>
                <a:gd name="connsiteX2-29" fmla="*/ 1148897 w 1148897"/>
                <a:gd name="connsiteY2-30" fmla="*/ 314050 h 402683"/>
                <a:gd name="connsiteX3-31" fmla="*/ 172826 w 1148897"/>
                <a:gd name="connsiteY3-32" fmla="*/ 402683 h 402683"/>
                <a:gd name="connsiteX0-33" fmla="*/ 143940 w 1148897"/>
                <a:gd name="connsiteY0-34" fmla="*/ 438769 h 438769"/>
                <a:gd name="connsiteX1-35" fmla="*/ 0 w 1148897"/>
                <a:gd name="connsiteY1-36" fmla="*/ 0 h 438769"/>
                <a:gd name="connsiteX2-37" fmla="*/ 1148897 w 1148897"/>
                <a:gd name="connsiteY2-38" fmla="*/ 314050 h 438769"/>
                <a:gd name="connsiteX3-39" fmla="*/ 143940 w 1148897"/>
                <a:gd name="connsiteY3-40" fmla="*/ 438769 h 43876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148897" h="438769">
                  <a:moveTo>
                    <a:pt x="143940" y="438769"/>
                  </a:moveTo>
                  <a:lnTo>
                    <a:pt x="0" y="0"/>
                  </a:lnTo>
                  <a:lnTo>
                    <a:pt x="1148897" y="314050"/>
                  </a:lnTo>
                  <a:lnTo>
                    <a:pt x="143940" y="438769"/>
                  </a:lnTo>
                  <a:close/>
                </a:path>
              </a:pathLst>
            </a:custGeom>
            <a:solidFill>
              <a:srgbClr val="FCA180"/>
            </a:solidFill>
            <a:ln>
              <a:solidFill>
                <a:srgbClr val="DFEF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直角三角形 19"/>
            <p:cNvSpPr/>
            <p:nvPr/>
          </p:nvSpPr>
          <p:spPr>
            <a:xfrm rot="11269532">
              <a:off x="-202756" y="-28714"/>
              <a:ext cx="918808" cy="2618351"/>
            </a:xfrm>
            <a:custGeom>
              <a:avLst/>
              <a:gdLst>
                <a:gd name="connsiteX0" fmla="*/ 0 w 1679108"/>
                <a:gd name="connsiteY0" fmla="*/ 3288890 h 3288890"/>
                <a:gd name="connsiteX1" fmla="*/ 0 w 1679108"/>
                <a:gd name="connsiteY1" fmla="*/ 0 h 3288890"/>
                <a:gd name="connsiteX2" fmla="*/ 1679108 w 1679108"/>
                <a:gd name="connsiteY2" fmla="*/ 3288890 h 3288890"/>
                <a:gd name="connsiteX3" fmla="*/ 0 w 1679108"/>
                <a:gd name="connsiteY3" fmla="*/ 3288890 h 3288890"/>
                <a:gd name="connsiteX0-1" fmla="*/ 442213 w 1679108"/>
                <a:gd name="connsiteY0-2" fmla="*/ 2498650 h 3288890"/>
                <a:gd name="connsiteX1-3" fmla="*/ 0 w 1679108"/>
                <a:gd name="connsiteY1-4" fmla="*/ 0 h 3288890"/>
                <a:gd name="connsiteX2-5" fmla="*/ 1679108 w 1679108"/>
                <a:gd name="connsiteY2-6" fmla="*/ 3288890 h 3288890"/>
                <a:gd name="connsiteX3-7" fmla="*/ 442213 w 1679108"/>
                <a:gd name="connsiteY3-8" fmla="*/ 2498650 h 3288890"/>
                <a:gd name="connsiteX0-9" fmla="*/ 341390 w 1679108"/>
                <a:gd name="connsiteY0-10" fmla="*/ 2631603 h 3288890"/>
                <a:gd name="connsiteX1-11" fmla="*/ 0 w 1679108"/>
                <a:gd name="connsiteY1-12" fmla="*/ 0 h 3288890"/>
                <a:gd name="connsiteX2-13" fmla="*/ 1679108 w 1679108"/>
                <a:gd name="connsiteY2-14" fmla="*/ 3288890 h 3288890"/>
                <a:gd name="connsiteX3-15" fmla="*/ 341390 w 1679108"/>
                <a:gd name="connsiteY3-16" fmla="*/ 2631603 h 3288890"/>
                <a:gd name="connsiteX0-17" fmla="*/ 341390 w 1120291"/>
                <a:gd name="connsiteY0-18" fmla="*/ 2631603 h 2631603"/>
                <a:gd name="connsiteX1-19" fmla="*/ 0 w 1120291"/>
                <a:gd name="connsiteY1-20" fmla="*/ 0 h 2631603"/>
                <a:gd name="connsiteX2-21" fmla="*/ 1120291 w 1120291"/>
                <a:gd name="connsiteY2-22" fmla="*/ 2472471 h 2631603"/>
                <a:gd name="connsiteX3-23" fmla="*/ 341390 w 1120291"/>
                <a:gd name="connsiteY3-24" fmla="*/ 2631603 h 2631603"/>
                <a:gd name="connsiteX0-25" fmla="*/ 341390 w 828070"/>
                <a:gd name="connsiteY0-26" fmla="*/ 2631603 h 2631603"/>
                <a:gd name="connsiteX1-27" fmla="*/ 0 w 828070"/>
                <a:gd name="connsiteY1-28" fmla="*/ 0 h 2631603"/>
                <a:gd name="connsiteX2-29" fmla="*/ 828070 w 828070"/>
                <a:gd name="connsiteY2-30" fmla="*/ 2512633 h 2631603"/>
                <a:gd name="connsiteX3-31" fmla="*/ 341390 w 828070"/>
                <a:gd name="connsiteY3-32" fmla="*/ 2631603 h 2631603"/>
                <a:gd name="connsiteX0-33" fmla="*/ 341390 w 859300"/>
                <a:gd name="connsiteY0-34" fmla="*/ 2631603 h 2631603"/>
                <a:gd name="connsiteX1-35" fmla="*/ 0 w 859300"/>
                <a:gd name="connsiteY1-36" fmla="*/ 0 h 2631603"/>
                <a:gd name="connsiteX2-37" fmla="*/ 859300 w 859300"/>
                <a:gd name="connsiteY2-38" fmla="*/ 2523227 h 2631603"/>
                <a:gd name="connsiteX3-39" fmla="*/ 341390 w 859300"/>
                <a:gd name="connsiteY3-40" fmla="*/ 2631603 h 2631603"/>
                <a:gd name="connsiteX0-41" fmla="*/ 341390 w 926697"/>
                <a:gd name="connsiteY0-42" fmla="*/ 2631603 h 2631603"/>
                <a:gd name="connsiteX1-43" fmla="*/ 0 w 926697"/>
                <a:gd name="connsiteY1-44" fmla="*/ 0 h 2631603"/>
                <a:gd name="connsiteX2-45" fmla="*/ 926697 w 926697"/>
                <a:gd name="connsiteY2-46" fmla="*/ 2587217 h 2631603"/>
                <a:gd name="connsiteX3-47" fmla="*/ 341390 w 926697"/>
                <a:gd name="connsiteY3-48" fmla="*/ 2631603 h 2631603"/>
                <a:gd name="connsiteX0-49" fmla="*/ 341390 w 906977"/>
                <a:gd name="connsiteY0-50" fmla="*/ 2631603 h 2631603"/>
                <a:gd name="connsiteX1-51" fmla="*/ 0 w 906977"/>
                <a:gd name="connsiteY1-52" fmla="*/ 0 h 2631603"/>
                <a:gd name="connsiteX2-53" fmla="*/ 906977 w 906977"/>
                <a:gd name="connsiteY2-54" fmla="*/ 2433554 h 2631603"/>
                <a:gd name="connsiteX3-55" fmla="*/ 341390 w 906977"/>
                <a:gd name="connsiteY3-56" fmla="*/ 2631603 h 2631603"/>
                <a:gd name="connsiteX0-57" fmla="*/ 343906 w 906977"/>
                <a:gd name="connsiteY0-58" fmla="*/ 2537294 h 2537294"/>
                <a:gd name="connsiteX1-59" fmla="*/ 0 w 906977"/>
                <a:gd name="connsiteY1-60" fmla="*/ 0 h 2537294"/>
                <a:gd name="connsiteX2-61" fmla="*/ 906977 w 906977"/>
                <a:gd name="connsiteY2-62" fmla="*/ 2433554 h 2537294"/>
                <a:gd name="connsiteX3-63" fmla="*/ 343906 w 906977"/>
                <a:gd name="connsiteY3-64" fmla="*/ 2537294 h 2537294"/>
                <a:gd name="connsiteX0-65" fmla="*/ 343906 w 918808"/>
                <a:gd name="connsiteY0-66" fmla="*/ 2537294 h 2537294"/>
                <a:gd name="connsiteX1-67" fmla="*/ 0 w 918808"/>
                <a:gd name="connsiteY1-68" fmla="*/ 0 h 2537294"/>
                <a:gd name="connsiteX2-69" fmla="*/ 918808 w 918808"/>
                <a:gd name="connsiteY2-70" fmla="*/ 2525752 h 2537294"/>
                <a:gd name="connsiteX3-71" fmla="*/ 343906 w 918808"/>
                <a:gd name="connsiteY3-72" fmla="*/ 2537294 h 2537294"/>
                <a:gd name="connsiteX0-73" fmla="*/ 325069 w 918808"/>
                <a:gd name="connsiteY0-74" fmla="*/ 2618350 h 2618350"/>
                <a:gd name="connsiteX1-75" fmla="*/ 0 w 918808"/>
                <a:gd name="connsiteY1-76" fmla="*/ 0 h 2618350"/>
                <a:gd name="connsiteX2-77" fmla="*/ 918808 w 918808"/>
                <a:gd name="connsiteY2-78" fmla="*/ 2525752 h 2618350"/>
                <a:gd name="connsiteX3-79" fmla="*/ 325069 w 918808"/>
                <a:gd name="connsiteY3-80" fmla="*/ 2618350 h 26183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918808" h="2618350">
                  <a:moveTo>
                    <a:pt x="325069" y="2618350"/>
                  </a:moveTo>
                  <a:lnTo>
                    <a:pt x="0" y="0"/>
                  </a:lnTo>
                  <a:lnTo>
                    <a:pt x="918808" y="2525752"/>
                  </a:lnTo>
                  <a:lnTo>
                    <a:pt x="325069" y="2618350"/>
                  </a:lnTo>
                  <a:close/>
                </a:path>
              </a:pathLst>
            </a:custGeom>
            <a:solidFill>
              <a:srgbClr val="FCA180"/>
            </a:solidFill>
            <a:ln>
              <a:solidFill>
                <a:srgbClr val="DFEF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 rot="8486628">
              <a:off x="874530" y="1812066"/>
              <a:ext cx="1527795" cy="2030541"/>
            </a:xfrm>
            <a:custGeom>
              <a:avLst/>
              <a:gdLst>
                <a:gd name="connsiteX0" fmla="*/ 0 w 1679108"/>
                <a:gd name="connsiteY0" fmla="*/ 2744568 h 2744568"/>
                <a:gd name="connsiteX1" fmla="*/ 0 w 1679108"/>
                <a:gd name="connsiteY1" fmla="*/ 0 h 2744568"/>
                <a:gd name="connsiteX2" fmla="*/ 1679108 w 1679108"/>
                <a:gd name="connsiteY2" fmla="*/ 2744568 h 2744568"/>
                <a:gd name="connsiteX3" fmla="*/ 0 w 1679108"/>
                <a:gd name="connsiteY3" fmla="*/ 2744568 h 2744568"/>
                <a:gd name="connsiteX0-1" fmla="*/ 0 w 1439251"/>
                <a:gd name="connsiteY0-2" fmla="*/ 2744568 h 2744568"/>
                <a:gd name="connsiteX1-3" fmla="*/ 0 w 1439251"/>
                <a:gd name="connsiteY1-4" fmla="*/ 0 h 2744568"/>
                <a:gd name="connsiteX2-5" fmla="*/ 1439251 w 1439251"/>
                <a:gd name="connsiteY2-6" fmla="*/ 2572253 h 2744568"/>
                <a:gd name="connsiteX3-7" fmla="*/ 0 w 1439251"/>
                <a:gd name="connsiteY3-8" fmla="*/ 2744568 h 2744568"/>
                <a:gd name="connsiteX0-9" fmla="*/ 0 w 1506110"/>
                <a:gd name="connsiteY0-10" fmla="*/ 2744568 h 2744568"/>
                <a:gd name="connsiteX1-11" fmla="*/ 0 w 1506110"/>
                <a:gd name="connsiteY1-12" fmla="*/ 0 h 2744568"/>
                <a:gd name="connsiteX2-13" fmla="*/ 1506110 w 1506110"/>
                <a:gd name="connsiteY2-14" fmla="*/ 2606682 h 2744568"/>
                <a:gd name="connsiteX3-15" fmla="*/ 0 w 1506110"/>
                <a:gd name="connsiteY3-16" fmla="*/ 2744568 h 2744568"/>
                <a:gd name="connsiteX0-17" fmla="*/ 0 w 1506110"/>
                <a:gd name="connsiteY0-18" fmla="*/ 1984914 h 1984914"/>
                <a:gd name="connsiteX1-19" fmla="*/ 243222 w 1506110"/>
                <a:gd name="connsiteY1-20" fmla="*/ 0 h 1984914"/>
                <a:gd name="connsiteX2-21" fmla="*/ 1506110 w 1506110"/>
                <a:gd name="connsiteY2-22" fmla="*/ 1847028 h 1984914"/>
                <a:gd name="connsiteX3-23" fmla="*/ 0 w 1506110"/>
                <a:gd name="connsiteY3-24" fmla="*/ 1984914 h 1984914"/>
                <a:gd name="connsiteX0-25" fmla="*/ 0 w 1506110"/>
                <a:gd name="connsiteY0-26" fmla="*/ 2030541 h 2030541"/>
                <a:gd name="connsiteX1-27" fmla="*/ 310436 w 1506110"/>
                <a:gd name="connsiteY1-28" fmla="*/ 0 h 2030541"/>
                <a:gd name="connsiteX2-29" fmla="*/ 1506110 w 1506110"/>
                <a:gd name="connsiteY2-30" fmla="*/ 1892655 h 2030541"/>
                <a:gd name="connsiteX3-31" fmla="*/ 0 w 1506110"/>
                <a:gd name="connsiteY3-32" fmla="*/ 2030541 h 2030541"/>
                <a:gd name="connsiteX0-33" fmla="*/ 0 w 1527795"/>
                <a:gd name="connsiteY0-34" fmla="*/ 2030541 h 2030541"/>
                <a:gd name="connsiteX1-35" fmla="*/ 310436 w 1527795"/>
                <a:gd name="connsiteY1-36" fmla="*/ 0 h 2030541"/>
                <a:gd name="connsiteX2-37" fmla="*/ 1527795 w 1527795"/>
                <a:gd name="connsiteY2-38" fmla="*/ 1842977 h 2030541"/>
                <a:gd name="connsiteX3-39" fmla="*/ 0 w 1527795"/>
                <a:gd name="connsiteY3-40" fmla="*/ 2030541 h 203054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527795" h="2030541">
                  <a:moveTo>
                    <a:pt x="0" y="2030541"/>
                  </a:moveTo>
                  <a:lnTo>
                    <a:pt x="310436" y="0"/>
                  </a:lnTo>
                  <a:lnTo>
                    <a:pt x="1527795" y="1842977"/>
                  </a:lnTo>
                  <a:lnTo>
                    <a:pt x="0" y="2030541"/>
                  </a:lnTo>
                  <a:close/>
                </a:path>
              </a:pathLst>
            </a:custGeom>
            <a:solidFill>
              <a:srgbClr val="FCA180"/>
            </a:solidFill>
            <a:ln>
              <a:solidFill>
                <a:srgbClr val="DFEF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直角三角形 21"/>
            <p:cNvSpPr/>
            <p:nvPr/>
          </p:nvSpPr>
          <p:spPr>
            <a:xfrm rot="3849463">
              <a:off x="2412920" y="120498"/>
              <a:ext cx="2084995" cy="3221886"/>
            </a:xfrm>
            <a:custGeom>
              <a:avLst/>
              <a:gdLst>
                <a:gd name="connsiteX0" fmla="*/ 0 w 1679108"/>
                <a:gd name="connsiteY0" fmla="*/ 3288890 h 3288890"/>
                <a:gd name="connsiteX1" fmla="*/ 0 w 1679108"/>
                <a:gd name="connsiteY1" fmla="*/ 0 h 3288890"/>
                <a:gd name="connsiteX2" fmla="*/ 1679108 w 1679108"/>
                <a:gd name="connsiteY2" fmla="*/ 3288890 h 3288890"/>
                <a:gd name="connsiteX3" fmla="*/ 0 w 1679108"/>
                <a:gd name="connsiteY3" fmla="*/ 3288890 h 3288890"/>
                <a:gd name="connsiteX0-1" fmla="*/ 0 w 1999109"/>
                <a:gd name="connsiteY0-2" fmla="*/ 3288890 h 3288890"/>
                <a:gd name="connsiteX1-3" fmla="*/ 0 w 1999109"/>
                <a:gd name="connsiteY1-4" fmla="*/ 0 h 3288890"/>
                <a:gd name="connsiteX2-5" fmla="*/ 1999109 w 1999109"/>
                <a:gd name="connsiteY2-6" fmla="*/ 3034197 h 3288890"/>
                <a:gd name="connsiteX3-7" fmla="*/ 0 w 1999109"/>
                <a:gd name="connsiteY3-8" fmla="*/ 3288890 h 3288890"/>
                <a:gd name="connsiteX0-9" fmla="*/ 1 w 2084996"/>
                <a:gd name="connsiteY0-10" fmla="*/ 3221886 h 3221886"/>
                <a:gd name="connsiteX1-11" fmla="*/ 85887 w 2084996"/>
                <a:gd name="connsiteY1-12" fmla="*/ 0 h 3221886"/>
                <a:gd name="connsiteX2-13" fmla="*/ 2084996 w 2084996"/>
                <a:gd name="connsiteY2-14" fmla="*/ 3034197 h 3221886"/>
                <a:gd name="connsiteX3-15" fmla="*/ 1 w 2084996"/>
                <a:gd name="connsiteY3-16" fmla="*/ 3221886 h 32218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084996" h="3221886">
                  <a:moveTo>
                    <a:pt x="1" y="3221886"/>
                  </a:moveTo>
                  <a:lnTo>
                    <a:pt x="85887" y="0"/>
                  </a:lnTo>
                  <a:lnTo>
                    <a:pt x="2084996" y="3034197"/>
                  </a:lnTo>
                  <a:lnTo>
                    <a:pt x="1" y="3221886"/>
                  </a:lnTo>
                  <a:close/>
                </a:path>
              </a:pathLst>
            </a:custGeom>
            <a:solidFill>
              <a:srgbClr val="FCA180"/>
            </a:solidFill>
            <a:ln>
              <a:solidFill>
                <a:srgbClr val="DFEF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直角三角形 22"/>
            <p:cNvSpPr/>
            <p:nvPr/>
          </p:nvSpPr>
          <p:spPr>
            <a:xfrm rot="7964543">
              <a:off x="2055528" y="1001726"/>
              <a:ext cx="872354" cy="1732155"/>
            </a:xfrm>
            <a:custGeom>
              <a:avLst/>
              <a:gdLst>
                <a:gd name="connsiteX0" fmla="*/ 0 w 1679108"/>
                <a:gd name="connsiteY0" fmla="*/ 3288890 h 3288890"/>
                <a:gd name="connsiteX1" fmla="*/ 0 w 1679108"/>
                <a:gd name="connsiteY1" fmla="*/ 0 h 3288890"/>
                <a:gd name="connsiteX2" fmla="*/ 1679108 w 1679108"/>
                <a:gd name="connsiteY2" fmla="*/ 3288890 h 3288890"/>
                <a:gd name="connsiteX3" fmla="*/ 0 w 1679108"/>
                <a:gd name="connsiteY3" fmla="*/ 3288890 h 3288890"/>
                <a:gd name="connsiteX0-1" fmla="*/ 0 w 1708545"/>
                <a:gd name="connsiteY0-2" fmla="*/ 1388235 h 3288890"/>
                <a:gd name="connsiteX1-3" fmla="*/ 29437 w 1708545"/>
                <a:gd name="connsiteY1-4" fmla="*/ 0 h 3288890"/>
                <a:gd name="connsiteX2-5" fmla="*/ 1708545 w 1708545"/>
                <a:gd name="connsiteY2-6" fmla="*/ 3288890 h 3288890"/>
                <a:gd name="connsiteX3-7" fmla="*/ 0 w 1708545"/>
                <a:gd name="connsiteY3-8" fmla="*/ 1388235 h 3288890"/>
                <a:gd name="connsiteX0-9" fmla="*/ 0 w 944887"/>
                <a:gd name="connsiteY0-10" fmla="*/ 1388235 h 1745451"/>
                <a:gd name="connsiteX1-11" fmla="*/ 29437 w 944887"/>
                <a:gd name="connsiteY1-12" fmla="*/ 0 h 1745451"/>
                <a:gd name="connsiteX2-13" fmla="*/ 944887 w 944887"/>
                <a:gd name="connsiteY2-14" fmla="*/ 1745451 h 1745451"/>
                <a:gd name="connsiteX3-15" fmla="*/ 0 w 944887"/>
                <a:gd name="connsiteY3-16" fmla="*/ 1388235 h 1745451"/>
                <a:gd name="connsiteX0-17" fmla="*/ 0 w 944887"/>
                <a:gd name="connsiteY0-18" fmla="*/ 1388235 h 1745451"/>
                <a:gd name="connsiteX1-19" fmla="*/ 29437 w 944887"/>
                <a:gd name="connsiteY1-20" fmla="*/ 0 h 1745451"/>
                <a:gd name="connsiteX2-21" fmla="*/ 944887 w 944887"/>
                <a:gd name="connsiteY2-22" fmla="*/ 1745451 h 1745451"/>
                <a:gd name="connsiteX3-23" fmla="*/ 0 w 944887"/>
                <a:gd name="connsiteY3-24" fmla="*/ 1388235 h 1745451"/>
                <a:gd name="connsiteX0-25" fmla="*/ 0 w 872354"/>
                <a:gd name="connsiteY0-26" fmla="*/ 1388235 h 1732155"/>
                <a:gd name="connsiteX1-27" fmla="*/ 29437 w 872354"/>
                <a:gd name="connsiteY1-28" fmla="*/ 0 h 1732155"/>
                <a:gd name="connsiteX2-29" fmla="*/ 872354 w 872354"/>
                <a:gd name="connsiteY2-30" fmla="*/ 1732155 h 1732155"/>
                <a:gd name="connsiteX3-31" fmla="*/ 0 w 872354"/>
                <a:gd name="connsiteY3-32" fmla="*/ 1388235 h 17321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72354" h="1732155">
                  <a:moveTo>
                    <a:pt x="0" y="1388235"/>
                  </a:moveTo>
                  <a:lnTo>
                    <a:pt x="29437" y="0"/>
                  </a:lnTo>
                  <a:lnTo>
                    <a:pt x="872354" y="1732155"/>
                  </a:lnTo>
                  <a:lnTo>
                    <a:pt x="0" y="1388235"/>
                  </a:lnTo>
                  <a:close/>
                </a:path>
              </a:pathLst>
            </a:custGeom>
            <a:solidFill>
              <a:srgbClr val="FCA180"/>
            </a:solidFill>
            <a:ln>
              <a:solidFill>
                <a:srgbClr val="DFEF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直角三角形 23"/>
            <p:cNvSpPr/>
            <p:nvPr/>
          </p:nvSpPr>
          <p:spPr>
            <a:xfrm rot="6940082">
              <a:off x="3185340" y="1608706"/>
              <a:ext cx="2210528" cy="2708273"/>
            </a:xfrm>
            <a:custGeom>
              <a:avLst/>
              <a:gdLst>
                <a:gd name="connsiteX0" fmla="*/ 0 w 1679108"/>
                <a:gd name="connsiteY0" fmla="*/ 3288890 h 3288890"/>
                <a:gd name="connsiteX1" fmla="*/ 0 w 1679108"/>
                <a:gd name="connsiteY1" fmla="*/ 0 h 3288890"/>
                <a:gd name="connsiteX2" fmla="*/ 1679108 w 1679108"/>
                <a:gd name="connsiteY2" fmla="*/ 3288890 h 3288890"/>
                <a:gd name="connsiteX3" fmla="*/ 0 w 1679108"/>
                <a:gd name="connsiteY3" fmla="*/ 3288890 h 3288890"/>
                <a:gd name="connsiteX0-1" fmla="*/ 0 w 1380275"/>
                <a:gd name="connsiteY0-2" fmla="*/ 3288890 h 3416141"/>
                <a:gd name="connsiteX1-3" fmla="*/ 0 w 1380275"/>
                <a:gd name="connsiteY1-4" fmla="*/ 0 h 3416141"/>
                <a:gd name="connsiteX2-5" fmla="*/ 1380275 w 1380275"/>
                <a:gd name="connsiteY2-6" fmla="*/ 3416141 h 3416141"/>
                <a:gd name="connsiteX3-7" fmla="*/ 0 w 1380275"/>
                <a:gd name="connsiteY3-8" fmla="*/ 3288890 h 3416141"/>
                <a:gd name="connsiteX0-9" fmla="*/ 663941 w 2044216"/>
                <a:gd name="connsiteY0-10" fmla="*/ 2593462 h 2720713"/>
                <a:gd name="connsiteX1-11" fmla="*/ 0 w 2044216"/>
                <a:gd name="connsiteY1-12" fmla="*/ 0 h 2720713"/>
                <a:gd name="connsiteX2-13" fmla="*/ 2044216 w 2044216"/>
                <a:gd name="connsiteY2-14" fmla="*/ 2720713 h 2720713"/>
                <a:gd name="connsiteX3-15" fmla="*/ 663941 w 2044216"/>
                <a:gd name="connsiteY3-16" fmla="*/ 2593462 h 2720713"/>
                <a:gd name="connsiteX0-17" fmla="*/ 705485 w 2085760"/>
                <a:gd name="connsiteY0-18" fmla="*/ 2588417 h 2715668"/>
                <a:gd name="connsiteX1-19" fmla="*/ 0 w 2085760"/>
                <a:gd name="connsiteY1-20" fmla="*/ 0 h 2715668"/>
                <a:gd name="connsiteX2-21" fmla="*/ 2085760 w 2085760"/>
                <a:gd name="connsiteY2-22" fmla="*/ 2715668 h 2715668"/>
                <a:gd name="connsiteX3-23" fmla="*/ 705485 w 2085760"/>
                <a:gd name="connsiteY3-24" fmla="*/ 2588417 h 2715668"/>
                <a:gd name="connsiteX0-25" fmla="*/ 765165 w 2145440"/>
                <a:gd name="connsiteY0-26" fmla="*/ 2560970 h 2688221"/>
                <a:gd name="connsiteX1-27" fmla="*/ 0 w 2145440"/>
                <a:gd name="connsiteY1-28" fmla="*/ 0 h 2688221"/>
                <a:gd name="connsiteX2-29" fmla="*/ 2145440 w 2145440"/>
                <a:gd name="connsiteY2-30" fmla="*/ 2688221 h 2688221"/>
                <a:gd name="connsiteX3-31" fmla="*/ 765165 w 2145440"/>
                <a:gd name="connsiteY3-32" fmla="*/ 2560970 h 2688221"/>
                <a:gd name="connsiteX0-33" fmla="*/ 765165 w 2168848"/>
                <a:gd name="connsiteY0-34" fmla="*/ 2560970 h 2705576"/>
                <a:gd name="connsiteX1-35" fmla="*/ 0 w 2168848"/>
                <a:gd name="connsiteY1-36" fmla="*/ 0 h 2705576"/>
                <a:gd name="connsiteX2-37" fmla="*/ 2168849 w 2168848"/>
                <a:gd name="connsiteY2-38" fmla="*/ 2705576 h 2705576"/>
                <a:gd name="connsiteX3-39" fmla="*/ 765165 w 2168848"/>
                <a:gd name="connsiteY3-40" fmla="*/ 2560970 h 2705576"/>
                <a:gd name="connsiteX0-41" fmla="*/ 733642 w 2168849"/>
                <a:gd name="connsiteY0-42" fmla="*/ 2560501 h 2705576"/>
                <a:gd name="connsiteX1-43" fmla="*/ 0 w 2168849"/>
                <a:gd name="connsiteY1-44" fmla="*/ 0 h 2705576"/>
                <a:gd name="connsiteX2-45" fmla="*/ 2168849 w 2168849"/>
                <a:gd name="connsiteY2-46" fmla="*/ 2705576 h 2705576"/>
                <a:gd name="connsiteX3-47" fmla="*/ 733642 w 2168849"/>
                <a:gd name="connsiteY3-48" fmla="*/ 2560501 h 270557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68849" h="2705576">
                  <a:moveTo>
                    <a:pt x="733642" y="2560501"/>
                  </a:moveTo>
                  <a:lnTo>
                    <a:pt x="0" y="0"/>
                  </a:lnTo>
                  <a:lnTo>
                    <a:pt x="2168849" y="2705576"/>
                  </a:lnTo>
                  <a:lnTo>
                    <a:pt x="733642" y="2560501"/>
                  </a:lnTo>
                  <a:close/>
                </a:path>
              </a:pathLst>
            </a:custGeom>
            <a:solidFill>
              <a:srgbClr val="FCA180"/>
            </a:solidFill>
            <a:ln>
              <a:solidFill>
                <a:srgbClr val="DFEF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直角三角形 24"/>
            <p:cNvSpPr/>
            <p:nvPr/>
          </p:nvSpPr>
          <p:spPr>
            <a:xfrm rot="4766957">
              <a:off x="6440870" y="835657"/>
              <a:ext cx="1001730" cy="2170393"/>
            </a:xfrm>
            <a:custGeom>
              <a:avLst/>
              <a:gdLst>
                <a:gd name="connsiteX0" fmla="*/ 0 w 1679108"/>
                <a:gd name="connsiteY0" fmla="*/ 3288890 h 3288890"/>
                <a:gd name="connsiteX1" fmla="*/ 0 w 1679108"/>
                <a:gd name="connsiteY1" fmla="*/ 0 h 3288890"/>
                <a:gd name="connsiteX2" fmla="*/ 1679108 w 1679108"/>
                <a:gd name="connsiteY2" fmla="*/ 3288890 h 3288890"/>
                <a:gd name="connsiteX3" fmla="*/ 0 w 1679108"/>
                <a:gd name="connsiteY3" fmla="*/ 3288890 h 3288890"/>
                <a:gd name="connsiteX0-1" fmla="*/ 0 w 943355"/>
                <a:gd name="connsiteY0-2" fmla="*/ 3288890 h 3288890"/>
                <a:gd name="connsiteX1-3" fmla="*/ 0 w 943355"/>
                <a:gd name="connsiteY1-4" fmla="*/ 0 h 3288890"/>
                <a:gd name="connsiteX2-5" fmla="*/ 943355 w 943355"/>
                <a:gd name="connsiteY2-6" fmla="*/ 3211861 h 3288890"/>
                <a:gd name="connsiteX3-7" fmla="*/ 0 w 943355"/>
                <a:gd name="connsiteY3-8" fmla="*/ 3288890 h 3288890"/>
                <a:gd name="connsiteX0-9" fmla="*/ 0 w 1007749"/>
                <a:gd name="connsiteY0-10" fmla="*/ 3288890 h 3288890"/>
                <a:gd name="connsiteX1-11" fmla="*/ 0 w 1007749"/>
                <a:gd name="connsiteY1-12" fmla="*/ 0 h 3288890"/>
                <a:gd name="connsiteX2-13" fmla="*/ 1007749 w 1007749"/>
                <a:gd name="connsiteY2-14" fmla="*/ 3268860 h 3288890"/>
                <a:gd name="connsiteX3-15" fmla="*/ 0 w 1007749"/>
                <a:gd name="connsiteY3-16" fmla="*/ 3288890 h 3288890"/>
                <a:gd name="connsiteX0-17" fmla="*/ 0 w 1007749"/>
                <a:gd name="connsiteY0-18" fmla="*/ 2184132 h 2184132"/>
                <a:gd name="connsiteX1-19" fmla="*/ 454323 w 1007749"/>
                <a:gd name="connsiteY1-20" fmla="*/ 0 h 2184132"/>
                <a:gd name="connsiteX2-21" fmla="*/ 1007749 w 1007749"/>
                <a:gd name="connsiteY2-22" fmla="*/ 2164102 h 2184132"/>
                <a:gd name="connsiteX3-23" fmla="*/ 0 w 1007749"/>
                <a:gd name="connsiteY3-24" fmla="*/ 2184132 h 2184132"/>
                <a:gd name="connsiteX0-25" fmla="*/ 0 w 956150"/>
                <a:gd name="connsiteY0-26" fmla="*/ 2148736 h 2164102"/>
                <a:gd name="connsiteX1-27" fmla="*/ 402724 w 956150"/>
                <a:gd name="connsiteY1-28" fmla="*/ 0 h 2164102"/>
                <a:gd name="connsiteX2-29" fmla="*/ 956150 w 956150"/>
                <a:gd name="connsiteY2-30" fmla="*/ 2164102 h 2164102"/>
                <a:gd name="connsiteX3-31" fmla="*/ 0 w 956150"/>
                <a:gd name="connsiteY3-32" fmla="*/ 2148736 h 2164102"/>
                <a:gd name="connsiteX0-33" fmla="*/ 0 w 976051"/>
                <a:gd name="connsiteY0-34" fmla="*/ 2175034 h 2175034"/>
                <a:gd name="connsiteX1-35" fmla="*/ 422625 w 976051"/>
                <a:gd name="connsiteY1-36" fmla="*/ 0 h 2175034"/>
                <a:gd name="connsiteX2-37" fmla="*/ 976051 w 976051"/>
                <a:gd name="connsiteY2-38" fmla="*/ 2164102 h 2175034"/>
                <a:gd name="connsiteX3-39" fmla="*/ 0 w 976051"/>
                <a:gd name="connsiteY3-40" fmla="*/ 2175034 h 2175034"/>
                <a:gd name="connsiteX0-41" fmla="*/ 0 w 1001730"/>
                <a:gd name="connsiteY0-42" fmla="*/ 2170393 h 2170393"/>
                <a:gd name="connsiteX1-43" fmla="*/ 448304 w 1001730"/>
                <a:gd name="connsiteY1-44" fmla="*/ 0 h 2170393"/>
                <a:gd name="connsiteX2-45" fmla="*/ 1001730 w 1001730"/>
                <a:gd name="connsiteY2-46" fmla="*/ 2164102 h 2170393"/>
                <a:gd name="connsiteX3-47" fmla="*/ 0 w 1001730"/>
                <a:gd name="connsiteY3-48" fmla="*/ 2170393 h 217039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001730" h="2170393">
                  <a:moveTo>
                    <a:pt x="0" y="2170393"/>
                  </a:moveTo>
                  <a:lnTo>
                    <a:pt x="448304" y="0"/>
                  </a:lnTo>
                  <a:lnTo>
                    <a:pt x="1001730" y="2164102"/>
                  </a:lnTo>
                  <a:lnTo>
                    <a:pt x="0" y="2170393"/>
                  </a:lnTo>
                  <a:close/>
                </a:path>
              </a:pathLst>
            </a:custGeom>
            <a:solidFill>
              <a:srgbClr val="FCA180"/>
            </a:solidFill>
            <a:ln>
              <a:solidFill>
                <a:srgbClr val="DFEF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直角三角形 25"/>
            <p:cNvSpPr/>
            <p:nvPr/>
          </p:nvSpPr>
          <p:spPr>
            <a:xfrm>
              <a:off x="5787450" y="-51900"/>
              <a:ext cx="1628114" cy="1720002"/>
            </a:xfrm>
            <a:custGeom>
              <a:avLst/>
              <a:gdLst>
                <a:gd name="connsiteX0" fmla="*/ 0 w 1672358"/>
                <a:gd name="connsiteY0" fmla="*/ 1469278 h 1469278"/>
                <a:gd name="connsiteX1" fmla="*/ 0 w 1672358"/>
                <a:gd name="connsiteY1" fmla="*/ 0 h 1469278"/>
                <a:gd name="connsiteX2" fmla="*/ 1672358 w 1672358"/>
                <a:gd name="connsiteY2" fmla="*/ 1469278 h 1469278"/>
                <a:gd name="connsiteX3" fmla="*/ 0 w 1672358"/>
                <a:gd name="connsiteY3" fmla="*/ 1469278 h 1469278"/>
                <a:gd name="connsiteX0-1" fmla="*/ 0 w 1672358"/>
                <a:gd name="connsiteY0-2" fmla="*/ 1690504 h 1690504"/>
                <a:gd name="connsiteX1-3" fmla="*/ 634180 w 1672358"/>
                <a:gd name="connsiteY1-4" fmla="*/ 0 h 1690504"/>
                <a:gd name="connsiteX2-5" fmla="*/ 1672358 w 1672358"/>
                <a:gd name="connsiteY2-6" fmla="*/ 1690504 h 1690504"/>
                <a:gd name="connsiteX3-7" fmla="*/ 0 w 1672358"/>
                <a:gd name="connsiteY3-8" fmla="*/ 1690504 h 1690504"/>
                <a:gd name="connsiteX0-9" fmla="*/ 0 w 2159055"/>
                <a:gd name="connsiteY0-10" fmla="*/ 1690504 h 1690504"/>
                <a:gd name="connsiteX1-11" fmla="*/ 634180 w 2159055"/>
                <a:gd name="connsiteY1-12" fmla="*/ 0 h 1690504"/>
                <a:gd name="connsiteX2-13" fmla="*/ 2159055 w 2159055"/>
                <a:gd name="connsiteY2-14" fmla="*/ 1675756 h 1690504"/>
                <a:gd name="connsiteX3-15" fmla="*/ 0 w 2159055"/>
                <a:gd name="connsiteY3-16" fmla="*/ 1690504 h 1690504"/>
                <a:gd name="connsiteX0-17" fmla="*/ 0 w 1598617"/>
                <a:gd name="connsiteY0-18" fmla="*/ 1690504 h 1734750"/>
                <a:gd name="connsiteX1-19" fmla="*/ 634180 w 1598617"/>
                <a:gd name="connsiteY1-20" fmla="*/ 0 h 1734750"/>
                <a:gd name="connsiteX2-21" fmla="*/ 1598617 w 1598617"/>
                <a:gd name="connsiteY2-22" fmla="*/ 1734750 h 1734750"/>
                <a:gd name="connsiteX3-23" fmla="*/ 0 w 1598617"/>
                <a:gd name="connsiteY3-24" fmla="*/ 1690504 h 1734750"/>
                <a:gd name="connsiteX0-25" fmla="*/ 0 w 1628114"/>
                <a:gd name="connsiteY0-26" fmla="*/ 1690504 h 1720002"/>
                <a:gd name="connsiteX1-27" fmla="*/ 634180 w 1628114"/>
                <a:gd name="connsiteY1-28" fmla="*/ 0 h 1720002"/>
                <a:gd name="connsiteX2-29" fmla="*/ 1628114 w 1628114"/>
                <a:gd name="connsiteY2-30" fmla="*/ 1720002 h 1720002"/>
                <a:gd name="connsiteX3-31" fmla="*/ 0 w 1628114"/>
                <a:gd name="connsiteY3-32" fmla="*/ 1690504 h 17200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628114" h="1720002">
                  <a:moveTo>
                    <a:pt x="0" y="1690504"/>
                  </a:moveTo>
                  <a:lnTo>
                    <a:pt x="634180" y="0"/>
                  </a:lnTo>
                  <a:lnTo>
                    <a:pt x="1628114" y="1720002"/>
                  </a:lnTo>
                  <a:lnTo>
                    <a:pt x="0" y="1690504"/>
                  </a:lnTo>
                  <a:close/>
                </a:path>
              </a:pathLst>
            </a:custGeom>
            <a:solidFill>
              <a:srgbClr val="FCA180"/>
            </a:solidFill>
            <a:ln>
              <a:solidFill>
                <a:srgbClr val="DFEF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直角三角形 26"/>
            <p:cNvSpPr/>
            <p:nvPr/>
          </p:nvSpPr>
          <p:spPr>
            <a:xfrm rot="3721753">
              <a:off x="4916829" y="-648524"/>
              <a:ext cx="1307067" cy="1752373"/>
            </a:xfrm>
            <a:custGeom>
              <a:avLst/>
              <a:gdLst>
                <a:gd name="connsiteX0" fmla="*/ 0 w 1216782"/>
                <a:gd name="connsiteY0" fmla="*/ 3129603 h 3129603"/>
                <a:gd name="connsiteX1" fmla="*/ 0 w 1216782"/>
                <a:gd name="connsiteY1" fmla="*/ 0 h 3129603"/>
                <a:gd name="connsiteX2" fmla="*/ 1216782 w 1216782"/>
                <a:gd name="connsiteY2" fmla="*/ 3129603 h 3129603"/>
                <a:gd name="connsiteX3" fmla="*/ 0 w 1216782"/>
                <a:gd name="connsiteY3" fmla="*/ 3129603 h 3129603"/>
                <a:gd name="connsiteX0-1" fmla="*/ 0 w 1246070"/>
                <a:gd name="connsiteY0-2" fmla="*/ 3129603 h 3129603"/>
                <a:gd name="connsiteX1-3" fmla="*/ 0 w 1246070"/>
                <a:gd name="connsiteY1-4" fmla="*/ 0 h 3129603"/>
                <a:gd name="connsiteX2-5" fmla="*/ 1246070 w 1246070"/>
                <a:gd name="connsiteY2-6" fmla="*/ 3011565 h 3129603"/>
                <a:gd name="connsiteX3-7" fmla="*/ 0 w 1246070"/>
                <a:gd name="connsiteY3-8" fmla="*/ 3129603 h 3129603"/>
                <a:gd name="connsiteX0-9" fmla="*/ 0 w 1212292"/>
                <a:gd name="connsiteY0-10" fmla="*/ 3129603 h 3129603"/>
                <a:gd name="connsiteX1-11" fmla="*/ 0 w 1212292"/>
                <a:gd name="connsiteY1-12" fmla="*/ 0 h 3129603"/>
                <a:gd name="connsiteX2-13" fmla="*/ 1212292 w 1212292"/>
                <a:gd name="connsiteY2-14" fmla="*/ 3043725 h 3129603"/>
                <a:gd name="connsiteX3-15" fmla="*/ 0 w 1212292"/>
                <a:gd name="connsiteY3-16" fmla="*/ 3129603 h 3129603"/>
                <a:gd name="connsiteX0-17" fmla="*/ 0 w 1212292"/>
                <a:gd name="connsiteY0-18" fmla="*/ 1779231 h 1779231"/>
                <a:gd name="connsiteX1-19" fmla="*/ 718997 w 1212292"/>
                <a:gd name="connsiteY1-20" fmla="*/ 0 h 1779231"/>
                <a:gd name="connsiteX2-21" fmla="*/ 1212292 w 1212292"/>
                <a:gd name="connsiteY2-22" fmla="*/ 1693353 h 1779231"/>
                <a:gd name="connsiteX3-23" fmla="*/ 0 w 1212292"/>
                <a:gd name="connsiteY3-24" fmla="*/ 1779231 h 1779231"/>
                <a:gd name="connsiteX0-25" fmla="*/ 0 w 1212292"/>
                <a:gd name="connsiteY0-26" fmla="*/ 1838251 h 1838251"/>
                <a:gd name="connsiteX1-27" fmla="*/ 733641 w 1212292"/>
                <a:gd name="connsiteY1-28" fmla="*/ 0 h 1838251"/>
                <a:gd name="connsiteX2-29" fmla="*/ 1212292 w 1212292"/>
                <a:gd name="connsiteY2-30" fmla="*/ 1752373 h 1838251"/>
                <a:gd name="connsiteX3-31" fmla="*/ 0 w 1212292"/>
                <a:gd name="connsiteY3-32" fmla="*/ 1838251 h 1838251"/>
                <a:gd name="connsiteX0-33" fmla="*/ 0 w 1307066"/>
                <a:gd name="connsiteY0-34" fmla="*/ 1748205 h 1752373"/>
                <a:gd name="connsiteX1-35" fmla="*/ 828415 w 1307066"/>
                <a:gd name="connsiteY1-36" fmla="*/ 0 h 1752373"/>
                <a:gd name="connsiteX2-37" fmla="*/ 1307066 w 1307066"/>
                <a:gd name="connsiteY2-38" fmla="*/ 1752373 h 1752373"/>
                <a:gd name="connsiteX3-39" fmla="*/ 0 w 1307066"/>
                <a:gd name="connsiteY3-40" fmla="*/ 1748205 h 175237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307066" h="1752373">
                  <a:moveTo>
                    <a:pt x="0" y="1748205"/>
                  </a:moveTo>
                  <a:lnTo>
                    <a:pt x="828415" y="0"/>
                  </a:lnTo>
                  <a:lnTo>
                    <a:pt x="1307066" y="1752373"/>
                  </a:lnTo>
                  <a:lnTo>
                    <a:pt x="0" y="1748205"/>
                  </a:lnTo>
                  <a:close/>
                </a:path>
              </a:pathLst>
            </a:custGeom>
            <a:solidFill>
              <a:srgbClr val="FCA180"/>
            </a:solidFill>
            <a:ln>
              <a:solidFill>
                <a:srgbClr val="DFEF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直角三角形 27"/>
            <p:cNvSpPr/>
            <p:nvPr/>
          </p:nvSpPr>
          <p:spPr>
            <a:xfrm rot="7645068">
              <a:off x="4788151" y="-667240"/>
              <a:ext cx="1346509" cy="1429443"/>
            </a:xfrm>
            <a:custGeom>
              <a:avLst/>
              <a:gdLst>
                <a:gd name="connsiteX0" fmla="*/ 0 w 1679108"/>
                <a:gd name="connsiteY0" fmla="*/ 3288890 h 3288890"/>
                <a:gd name="connsiteX1" fmla="*/ 0 w 1679108"/>
                <a:gd name="connsiteY1" fmla="*/ 0 h 3288890"/>
                <a:gd name="connsiteX2" fmla="*/ 1679108 w 1679108"/>
                <a:gd name="connsiteY2" fmla="*/ 3288890 h 3288890"/>
                <a:gd name="connsiteX3" fmla="*/ 0 w 1679108"/>
                <a:gd name="connsiteY3" fmla="*/ 3288890 h 3288890"/>
                <a:gd name="connsiteX0-1" fmla="*/ 992626 w 2671734"/>
                <a:gd name="connsiteY0-2" fmla="*/ 1285324 h 1285324"/>
                <a:gd name="connsiteX1-3" fmla="*/ 0 w 2671734"/>
                <a:gd name="connsiteY1-4" fmla="*/ 0 h 1285324"/>
                <a:gd name="connsiteX2-5" fmla="*/ 2671734 w 2671734"/>
                <a:gd name="connsiteY2-6" fmla="*/ 1285324 h 1285324"/>
                <a:gd name="connsiteX3-7" fmla="*/ 992626 w 2671734"/>
                <a:gd name="connsiteY3-8" fmla="*/ 1285324 h 1285324"/>
                <a:gd name="connsiteX0-9" fmla="*/ 992626 w 1383742"/>
                <a:gd name="connsiteY0-10" fmla="*/ 1285324 h 1397935"/>
                <a:gd name="connsiteX1-11" fmla="*/ 0 w 1383742"/>
                <a:gd name="connsiteY1-12" fmla="*/ 0 h 1397935"/>
                <a:gd name="connsiteX2-13" fmla="*/ 1383742 w 1383742"/>
                <a:gd name="connsiteY2-14" fmla="*/ 1397935 h 1397935"/>
                <a:gd name="connsiteX3-15" fmla="*/ 992626 w 1383742"/>
                <a:gd name="connsiteY3-16" fmla="*/ 1285324 h 1397935"/>
                <a:gd name="connsiteX0-17" fmla="*/ 992626 w 1389951"/>
                <a:gd name="connsiteY0-18" fmla="*/ 1285324 h 1430324"/>
                <a:gd name="connsiteX1-19" fmla="*/ 0 w 1389951"/>
                <a:gd name="connsiteY1-20" fmla="*/ 0 h 1430324"/>
                <a:gd name="connsiteX2-21" fmla="*/ 1389951 w 1389951"/>
                <a:gd name="connsiteY2-22" fmla="*/ 1430324 h 1430324"/>
                <a:gd name="connsiteX3-23" fmla="*/ 992626 w 1389951"/>
                <a:gd name="connsiteY3-24" fmla="*/ 1285324 h 1430324"/>
                <a:gd name="connsiteX0-25" fmla="*/ 992626 w 1294822"/>
                <a:gd name="connsiteY0-26" fmla="*/ 1285324 h 1418499"/>
                <a:gd name="connsiteX1-27" fmla="*/ 0 w 1294822"/>
                <a:gd name="connsiteY1-28" fmla="*/ 0 h 1418499"/>
                <a:gd name="connsiteX2-29" fmla="*/ 1294822 w 1294822"/>
                <a:gd name="connsiteY2-30" fmla="*/ 1418499 h 1418499"/>
                <a:gd name="connsiteX3-31" fmla="*/ 992626 w 1294822"/>
                <a:gd name="connsiteY3-32" fmla="*/ 1285324 h 1418499"/>
                <a:gd name="connsiteX0-33" fmla="*/ 1044314 w 1346510"/>
                <a:gd name="connsiteY0-34" fmla="*/ 1296268 h 1429443"/>
                <a:gd name="connsiteX1-35" fmla="*/ 0 w 1346510"/>
                <a:gd name="connsiteY1-36" fmla="*/ 0 h 1429443"/>
                <a:gd name="connsiteX2-37" fmla="*/ 1346510 w 1346510"/>
                <a:gd name="connsiteY2-38" fmla="*/ 1429443 h 1429443"/>
                <a:gd name="connsiteX3-39" fmla="*/ 1044314 w 1346510"/>
                <a:gd name="connsiteY3-40" fmla="*/ 1296268 h 1429443"/>
                <a:gd name="connsiteX0-41" fmla="*/ 1158956 w 1346510"/>
                <a:gd name="connsiteY0-42" fmla="*/ 1357979 h 1429443"/>
                <a:gd name="connsiteX1-43" fmla="*/ 0 w 1346510"/>
                <a:gd name="connsiteY1-44" fmla="*/ 0 h 1429443"/>
                <a:gd name="connsiteX2-45" fmla="*/ 1346510 w 1346510"/>
                <a:gd name="connsiteY2-46" fmla="*/ 1429443 h 1429443"/>
                <a:gd name="connsiteX3-47" fmla="*/ 1158956 w 1346510"/>
                <a:gd name="connsiteY3-48" fmla="*/ 1357979 h 14294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346510" h="1429443">
                  <a:moveTo>
                    <a:pt x="1158956" y="1357979"/>
                  </a:moveTo>
                  <a:lnTo>
                    <a:pt x="0" y="0"/>
                  </a:lnTo>
                  <a:lnTo>
                    <a:pt x="1346510" y="1429443"/>
                  </a:lnTo>
                  <a:lnTo>
                    <a:pt x="1158956" y="1357979"/>
                  </a:lnTo>
                  <a:close/>
                </a:path>
              </a:pathLst>
            </a:custGeom>
            <a:solidFill>
              <a:srgbClr val="FCA180"/>
            </a:solidFill>
            <a:ln>
              <a:solidFill>
                <a:srgbClr val="DFEF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直角三角形 28"/>
            <p:cNvSpPr/>
            <p:nvPr/>
          </p:nvSpPr>
          <p:spPr>
            <a:xfrm rot="8557751">
              <a:off x="3406899" y="1396930"/>
              <a:ext cx="1885768" cy="952961"/>
            </a:xfrm>
            <a:custGeom>
              <a:avLst/>
              <a:gdLst>
                <a:gd name="connsiteX0" fmla="*/ 0 w 1679108"/>
                <a:gd name="connsiteY0" fmla="*/ 3288890 h 3288890"/>
                <a:gd name="connsiteX1" fmla="*/ 0 w 1679108"/>
                <a:gd name="connsiteY1" fmla="*/ 0 h 3288890"/>
                <a:gd name="connsiteX2" fmla="*/ 1679108 w 1679108"/>
                <a:gd name="connsiteY2" fmla="*/ 3288890 h 3288890"/>
                <a:gd name="connsiteX3" fmla="*/ 0 w 1679108"/>
                <a:gd name="connsiteY3" fmla="*/ 3288890 h 3288890"/>
                <a:gd name="connsiteX0-1" fmla="*/ 0 w 1679108"/>
                <a:gd name="connsiteY0-2" fmla="*/ 536456 h 536456"/>
                <a:gd name="connsiteX1-3" fmla="*/ 31982 w 1679108"/>
                <a:gd name="connsiteY1-4" fmla="*/ 0 h 536456"/>
                <a:gd name="connsiteX2-5" fmla="*/ 1679108 w 1679108"/>
                <a:gd name="connsiteY2-6" fmla="*/ 536456 h 536456"/>
                <a:gd name="connsiteX3-7" fmla="*/ 0 w 1679108"/>
                <a:gd name="connsiteY3-8" fmla="*/ 536456 h 536456"/>
                <a:gd name="connsiteX0-9" fmla="*/ 0 w 1947399"/>
                <a:gd name="connsiteY0-10" fmla="*/ 536456 h 889828"/>
                <a:gd name="connsiteX1-11" fmla="*/ 31982 w 1947399"/>
                <a:gd name="connsiteY1-12" fmla="*/ 0 h 889828"/>
                <a:gd name="connsiteX2-13" fmla="*/ 1947399 w 1947399"/>
                <a:gd name="connsiteY2-14" fmla="*/ 889828 h 889828"/>
                <a:gd name="connsiteX3-15" fmla="*/ 0 w 1947399"/>
                <a:gd name="connsiteY3-16" fmla="*/ 536456 h 889828"/>
                <a:gd name="connsiteX0-17" fmla="*/ 0 w 1900516"/>
                <a:gd name="connsiteY0-18" fmla="*/ 536456 h 854021"/>
                <a:gd name="connsiteX1-19" fmla="*/ 31982 w 1900516"/>
                <a:gd name="connsiteY1-20" fmla="*/ 0 h 854021"/>
                <a:gd name="connsiteX2-21" fmla="*/ 1900516 w 1900516"/>
                <a:gd name="connsiteY2-22" fmla="*/ 854021 h 854021"/>
                <a:gd name="connsiteX3-23" fmla="*/ 0 w 1900516"/>
                <a:gd name="connsiteY3-24" fmla="*/ 536456 h 854021"/>
                <a:gd name="connsiteX0-25" fmla="*/ 0 w 1885768"/>
                <a:gd name="connsiteY0-26" fmla="*/ 536456 h 952961"/>
                <a:gd name="connsiteX1-27" fmla="*/ 31982 w 1885768"/>
                <a:gd name="connsiteY1-28" fmla="*/ 0 h 952961"/>
                <a:gd name="connsiteX2-29" fmla="*/ 1885768 w 1885768"/>
                <a:gd name="connsiteY2-30" fmla="*/ 952961 h 952961"/>
                <a:gd name="connsiteX3-31" fmla="*/ 0 w 1885768"/>
                <a:gd name="connsiteY3-32" fmla="*/ 536456 h 95296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85768" h="952961">
                  <a:moveTo>
                    <a:pt x="0" y="536456"/>
                  </a:moveTo>
                  <a:lnTo>
                    <a:pt x="31982" y="0"/>
                  </a:lnTo>
                  <a:lnTo>
                    <a:pt x="1885768" y="952961"/>
                  </a:lnTo>
                  <a:lnTo>
                    <a:pt x="0" y="536456"/>
                  </a:lnTo>
                  <a:close/>
                </a:path>
              </a:pathLst>
            </a:custGeom>
            <a:solidFill>
              <a:srgbClr val="FCA180"/>
            </a:solidFill>
            <a:ln>
              <a:solidFill>
                <a:srgbClr val="DFEF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直角三角形 29"/>
            <p:cNvSpPr/>
            <p:nvPr/>
          </p:nvSpPr>
          <p:spPr>
            <a:xfrm rot="4798560">
              <a:off x="6353383" y="1505781"/>
              <a:ext cx="1454268" cy="2142503"/>
            </a:xfrm>
            <a:custGeom>
              <a:avLst/>
              <a:gdLst>
                <a:gd name="connsiteX0" fmla="*/ 0 w 1679108"/>
                <a:gd name="connsiteY0" fmla="*/ 3288890 h 3288890"/>
                <a:gd name="connsiteX1" fmla="*/ 0 w 1679108"/>
                <a:gd name="connsiteY1" fmla="*/ 0 h 3288890"/>
                <a:gd name="connsiteX2" fmla="*/ 1679108 w 1679108"/>
                <a:gd name="connsiteY2" fmla="*/ 3288890 h 3288890"/>
                <a:gd name="connsiteX3" fmla="*/ 0 w 1679108"/>
                <a:gd name="connsiteY3" fmla="*/ 3288890 h 3288890"/>
                <a:gd name="connsiteX0-1" fmla="*/ 547104 w 2226212"/>
                <a:gd name="connsiteY0-2" fmla="*/ 2142503 h 2142503"/>
                <a:gd name="connsiteX1-3" fmla="*/ 0 w 2226212"/>
                <a:gd name="connsiteY1-4" fmla="*/ 0 h 2142503"/>
                <a:gd name="connsiteX2-5" fmla="*/ 2226212 w 2226212"/>
                <a:gd name="connsiteY2-6" fmla="*/ 2142503 h 2142503"/>
                <a:gd name="connsiteX3-7" fmla="*/ 547104 w 2226212"/>
                <a:gd name="connsiteY3-8" fmla="*/ 2142503 h 2142503"/>
                <a:gd name="connsiteX0-9" fmla="*/ 547104 w 1454268"/>
                <a:gd name="connsiteY0-10" fmla="*/ 2142503 h 2142503"/>
                <a:gd name="connsiteX1-11" fmla="*/ 0 w 1454268"/>
                <a:gd name="connsiteY1-12" fmla="*/ 0 h 2142503"/>
                <a:gd name="connsiteX2-13" fmla="*/ 1454268 w 1454268"/>
                <a:gd name="connsiteY2-14" fmla="*/ 747985 h 2142503"/>
                <a:gd name="connsiteX3-15" fmla="*/ 547104 w 1454268"/>
                <a:gd name="connsiteY3-16" fmla="*/ 2142503 h 214250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454268" h="2142503">
                  <a:moveTo>
                    <a:pt x="547104" y="2142503"/>
                  </a:moveTo>
                  <a:lnTo>
                    <a:pt x="0" y="0"/>
                  </a:lnTo>
                  <a:lnTo>
                    <a:pt x="1454268" y="747985"/>
                  </a:lnTo>
                  <a:lnTo>
                    <a:pt x="547104" y="2142503"/>
                  </a:lnTo>
                  <a:close/>
                </a:path>
              </a:pathLst>
            </a:custGeom>
            <a:solidFill>
              <a:srgbClr val="FCA180"/>
            </a:solidFill>
            <a:ln>
              <a:solidFill>
                <a:srgbClr val="DFEF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直角三角形 30"/>
            <p:cNvSpPr/>
            <p:nvPr/>
          </p:nvSpPr>
          <p:spPr>
            <a:xfrm rot="10800000">
              <a:off x="10497824" y="1573"/>
              <a:ext cx="1679108" cy="3316034"/>
            </a:xfrm>
            <a:custGeom>
              <a:avLst/>
              <a:gdLst>
                <a:gd name="connsiteX0" fmla="*/ 0 w 1682675"/>
                <a:gd name="connsiteY0" fmla="*/ 3077605 h 3077605"/>
                <a:gd name="connsiteX1" fmla="*/ 0 w 1682675"/>
                <a:gd name="connsiteY1" fmla="*/ 0 h 3077605"/>
                <a:gd name="connsiteX2" fmla="*/ 1682675 w 1682675"/>
                <a:gd name="connsiteY2" fmla="*/ 3077605 h 3077605"/>
                <a:gd name="connsiteX3" fmla="*/ 0 w 1682675"/>
                <a:gd name="connsiteY3" fmla="*/ 3077605 h 3077605"/>
                <a:gd name="connsiteX0-1" fmla="*/ 0 w 1682675"/>
                <a:gd name="connsiteY0-2" fmla="*/ 3103005 h 3103005"/>
                <a:gd name="connsiteX1-3" fmla="*/ 25400 w 1682675"/>
                <a:gd name="connsiteY1-4" fmla="*/ 0 h 3103005"/>
                <a:gd name="connsiteX2-5" fmla="*/ 1682675 w 1682675"/>
                <a:gd name="connsiteY2-6" fmla="*/ 3103005 h 3103005"/>
                <a:gd name="connsiteX3-7" fmla="*/ 0 w 1682675"/>
                <a:gd name="connsiteY3-8" fmla="*/ 3103005 h 310300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682675" h="3103005">
                  <a:moveTo>
                    <a:pt x="0" y="3103005"/>
                  </a:moveTo>
                  <a:lnTo>
                    <a:pt x="25400" y="0"/>
                  </a:lnTo>
                  <a:lnTo>
                    <a:pt x="1682675" y="3103005"/>
                  </a:lnTo>
                  <a:lnTo>
                    <a:pt x="0" y="3103005"/>
                  </a:lnTo>
                  <a:close/>
                </a:path>
              </a:pathLst>
            </a:custGeom>
            <a:solidFill>
              <a:srgbClr val="FCA180"/>
            </a:solidFill>
            <a:ln>
              <a:solidFill>
                <a:srgbClr val="DFEF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直角三角形 31"/>
            <p:cNvSpPr/>
            <p:nvPr/>
          </p:nvSpPr>
          <p:spPr>
            <a:xfrm rot="10800000">
              <a:off x="6447237" y="-43201"/>
              <a:ext cx="2385177" cy="2566219"/>
            </a:xfrm>
            <a:custGeom>
              <a:avLst/>
              <a:gdLst>
                <a:gd name="connsiteX0" fmla="*/ 0 w 1679108"/>
                <a:gd name="connsiteY0" fmla="*/ 3288890 h 3288890"/>
                <a:gd name="connsiteX1" fmla="*/ 0 w 1679108"/>
                <a:gd name="connsiteY1" fmla="*/ 0 h 3288890"/>
                <a:gd name="connsiteX2" fmla="*/ 1679108 w 1679108"/>
                <a:gd name="connsiteY2" fmla="*/ 3288890 h 3288890"/>
                <a:gd name="connsiteX3" fmla="*/ 0 w 1679108"/>
                <a:gd name="connsiteY3" fmla="*/ 3288890 h 3288890"/>
                <a:gd name="connsiteX0-1" fmla="*/ 0 w 2283792"/>
                <a:gd name="connsiteY0-2" fmla="*/ 3288890 h 3318387"/>
                <a:gd name="connsiteX1-3" fmla="*/ 0 w 2283792"/>
                <a:gd name="connsiteY1-4" fmla="*/ 0 h 3318387"/>
                <a:gd name="connsiteX2-5" fmla="*/ 2283792 w 2283792"/>
                <a:gd name="connsiteY2-6" fmla="*/ 3318387 h 3318387"/>
                <a:gd name="connsiteX3-7" fmla="*/ 0 w 2283792"/>
                <a:gd name="connsiteY3-8" fmla="*/ 3288890 h 3318387"/>
                <a:gd name="connsiteX0-9" fmla="*/ 560439 w 2844231"/>
                <a:gd name="connsiteY0-10" fmla="*/ 2330245 h 2359742"/>
                <a:gd name="connsiteX1-11" fmla="*/ 0 w 2844231"/>
                <a:gd name="connsiteY1-12" fmla="*/ 0 h 2359742"/>
                <a:gd name="connsiteX2-13" fmla="*/ 2844231 w 2844231"/>
                <a:gd name="connsiteY2-14" fmla="*/ 2359742 h 2359742"/>
                <a:gd name="connsiteX3-15" fmla="*/ 560439 w 2844231"/>
                <a:gd name="connsiteY3-16" fmla="*/ 2330245 h 2359742"/>
                <a:gd name="connsiteX0-17" fmla="*/ 58994 w 2342786"/>
                <a:gd name="connsiteY0-18" fmla="*/ 2536722 h 2566219"/>
                <a:gd name="connsiteX1-19" fmla="*/ 0 w 2342786"/>
                <a:gd name="connsiteY1-20" fmla="*/ 0 h 2566219"/>
                <a:gd name="connsiteX2-21" fmla="*/ 2342786 w 2342786"/>
                <a:gd name="connsiteY2-22" fmla="*/ 2566219 h 2566219"/>
                <a:gd name="connsiteX3-23" fmla="*/ 58994 w 2342786"/>
                <a:gd name="connsiteY3-24" fmla="*/ 2536722 h 2566219"/>
                <a:gd name="connsiteX0-25" fmla="*/ 0 w 2385177"/>
                <a:gd name="connsiteY0-26" fmla="*/ 2556312 h 2566219"/>
                <a:gd name="connsiteX1-27" fmla="*/ 42391 w 2385177"/>
                <a:gd name="connsiteY1-28" fmla="*/ 0 h 2566219"/>
                <a:gd name="connsiteX2-29" fmla="*/ 2385177 w 2385177"/>
                <a:gd name="connsiteY2-30" fmla="*/ 2566219 h 2566219"/>
                <a:gd name="connsiteX3-31" fmla="*/ 0 w 2385177"/>
                <a:gd name="connsiteY3-32" fmla="*/ 2556312 h 256621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385177" h="2566219">
                  <a:moveTo>
                    <a:pt x="0" y="2556312"/>
                  </a:moveTo>
                  <a:lnTo>
                    <a:pt x="42391" y="0"/>
                  </a:lnTo>
                  <a:lnTo>
                    <a:pt x="2385177" y="2566219"/>
                  </a:lnTo>
                  <a:lnTo>
                    <a:pt x="0" y="2556312"/>
                  </a:lnTo>
                  <a:close/>
                </a:path>
              </a:pathLst>
            </a:custGeom>
            <a:solidFill>
              <a:srgbClr val="FCA180"/>
            </a:solidFill>
            <a:ln>
              <a:solidFill>
                <a:srgbClr val="DFEF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直角三角形 32"/>
            <p:cNvSpPr/>
            <p:nvPr/>
          </p:nvSpPr>
          <p:spPr>
            <a:xfrm rot="7764556">
              <a:off x="7179354" y="2053020"/>
              <a:ext cx="1582143" cy="1123587"/>
            </a:xfrm>
            <a:custGeom>
              <a:avLst/>
              <a:gdLst>
                <a:gd name="connsiteX0" fmla="*/ 0 w 1679108"/>
                <a:gd name="connsiteY0" fmla="*/ 3288890 h 3288890"/>
                <a:gd name="connsiteX1" fmla="*/ 0 w 1679108"/>
                <a:gd name="connsiteY1" fmla="*/ 0 h 3288890"/>
                <a:gd name="connsiteX2" fmla="*/ 1679108 w 1679108"/>
                <a:gd name="connsiteY2" fmla="*/ 3288890 h 3288890"/>
                <a:gd name="connsiteX3" fmla="*/ 0 w 1679108"/>
                <a:gd name="connsiteY3" fmla="*/ 3288890 h 3288890"/>
                <a:gd name="connsiteX0-1" fmla="*/ 0 w 1514995"/>
                <a:gd name="connsiteY0-2" fmla="*/ 3288890 h 3288890"/>
                <a:gd name="connsiteX1-3" fmla="*/ 0 w 1514995"/>
                <a:gd name="connsiteY1-4" fmla="*/ 0 h 3288890"/>
                <a:gd name="connsiteX2-5" fmla="*/ 1514995 w 1514995"/>
                <a:gd name="connsiteY2-6" fmla="*/ 2717463 h 3288890"/>
                <a:gd name="connsiteX3-7" fmla="*/ 0 w 1514995"/>
                <a:gd name="connsiteY3-8" fmla="*/ 3288890 h 3288890"/>
                <a:gd name="connsiteX0-9" fmla="*/ 0 w 1514995"/>
                <a:gd name="connsiteY0-10" fmla="*/ 1350334 h 1350334"/>
                <a:gd name="connsiteX1-11" fmla="*/ 428474 w 1514995"/>
                <a:gd name="connsiteY1-12" fmla="*/ 0 h 1350334"/>
                <a:gd name="connsiteX2-13" fmla="*/ 1514995 w 1514995"/>
                <a:gd name="connsiteY2-14" fmla="*/ 778907 h 1350334"/>
                <a:gd name="connsiteX3-15" fmla="*/ 0 w 1514995"/>
                <a:gd name="connsiteY3-16" fmla="*/ 1350334 h 1350334"/>
                <a:gd name="connsiteX0-17" fmla="*/ 0 w 1514995"/>
                <a:gd name="connsiteY0-18" fmla="*/ 1082071 h 1082071"/>
                <a:gd name="connsiteX1-19" fmla="*/ 171686 w 1514995"/>
                <a:gd name="connsiteY1-20" fmla="*/ 0 h 1082071"/>
                <a:gd name="connsiteX2-21" fmla="*/ 1514995 w 1514995"/>
                <a:gd name="connsiteY2-22" fmla="*/ 510644 h 1082071"/>
                <a:gd name="connsiteX3-23" fmla="*/ 0 w 1514995"/>
                <a:gd name="connsiteY3-24" fmla="*/ 1082071 h 1082071"/>
                <a:gd name="connsiteX0-25" fmla="*/ 0 w 1549181"/>
                <a:gd name="connsiteY0-26" fmla="*/ 1082071 h 1082071"/>
                <a:gd name="connsiteX1-27" fmla="*/ 171686 w 1549181"/>
                <a:gd name="connsiteY1-28" fmla="*/ 0 h 1082071"/>
                <a:gd name="connsiteX2-29" fmla="*/ 1549181 w 1549181"/>
                <a:gd name="connsiteY2-30" fmla="*/ 482555 h 1082071"/>
                <a:gd name="connsiteX3-31" fmla="*/ 0 w 1549181"/>
                <a:gd name="connsiteY3-32" fmla="*/ 1082071 h 1082071"/>
                <a:gd name="connsiteX0-33" fmla="*/ 0 w 1549181"/>
                <a:gd name="connsiteY0-34" fmla="*/ 1123587 h 1123587"/>
                <a:gd name="connsiteX1-35" fmla="*/ 175750 w 1549181"/>
                <a:gd name="connsiteY1-36" fmla="*/ 0 h 1123587"/>
                <a:gd name="connsiteX2-37" fmla="*/ 1549181 w 1549181"/>
                <a:gd name="connsiteY2-38" fmla="*/ 524071 h 1123587"/>
                <a:gd name="connsiteX3-39" fmla="*/ 0 w 1549181"/>
                <a:gd name="connsiteY3-40" fmla="*/ 1123587 h 1123587"/>
                <a:gd name="connsiteX0-41" fmla="*/ 0 w 1582143"/>
                <a:gd name="connsiteY0-42" fmla="*/ 1123587 h 1123587"/>
                <a:gd name="connsiteX1-43" fmla="*/ 175750 w 1582143"/>
                <a:gd name="connsiteY1-44" fmla="*/ 0 h 1123587"/>
                <a:gd name="connsiteX2-45" fmla="*/ 1582143 w 1582143"/>
                <a:gd name="connsiteY2-46" fmla="*/ 531586 h 1123587"/>
                <a:gd name="connsiteX3-47" fmla="*/ 0 w 1582143"/>
                <a:gd name="connsiteY3-48" fmla="*/ 1123587 h 11235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582143" h="1123587">
                  <a:moveTo>
                    <a:pt x="0" y="1123587"/>
                  </a:moveTo>
                  <a:lnTo>
                    <a:pt x="175750" y="0"/>
                  </a:lnTo>
                  <a:lnTo>
                    <a:pt x="1582143" y="531586"/>
                  </a:lnTo>
                  <a:lnTo>
                    <a:pt x="0" y="1123587"/>
                  </a:lnTo>
                  <a:close/>
                </a:path>
              </a:pathLst>
            </a:custGeom>
            <a:solidFill>
              <a:srgbClr val="FCA180"/>
            </a:solidFill>
            <a:ln>
              <a:solidFill>
                <a:srgbClr val="DFEF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直角三角形 33"/>
            <p:cNvSpPr/>
            <p:nvPr/>
          </p:nvSpPr>
          <p:spPr>
            <a:xfrm rot="4634026">
              <a:off x="9526911" y="1454918"/>
              <a:ext cx="1439864" cy="2772297"/>
            </a:xfrm>
            <a:custGeom>
              <a:avLst/>
              <a:gdLst>
                <a:gd name="connsiteX0" fmla="*/ 0 w 1472472"/>
                <a:gd name="connsiteY0" fmla="*/ 2722914 h 2722914"/>
                <a:gd name="connsiteX1" fmla="*/ 0 w 1472472"/>
                <a:gd name="connsiteY1" fmla="*/ 0 h 2722914"/>
                <a:gd name="connsiteX2" fmla="*/ 1472472 w 1472472"/>
                <a:gd name="connsiteY2" fmla="*/ 2722914 h 2722914"/>
                <a:gd name="connsiteX3" fmla="*/ 0 w 1472472"/>
                <a:gd name="connsiteY3" fmla="*/ 2722914 h 2722914"/>
                <a:gd name="connsiteX0-1" fmla="*/ 0 w 1413147"/>
                <a:gd name="connsiteY0-2" fmla="*/ 2722914 h 2722914"/>
                <a:gd name="connsiteX1-3" fmla="*/ 0 w 1413147"/>
                <a:gd name="connsiteY1-4" fmla="*/ 0 h 2722914"/>
                <a:gd name="connsiteX2-5" fmla="*/ 1413147 w 1413147"/>
                <a:gd name="connsiteY2-6" fmla="*/ 1983607 h 2722914"/>
                <a:gd name="connsiteX3-7" fmla="*/ 0 w 1413147"/>
                <a:gd name="connsiteY3-8" fmla="*/ 2722914 h 2722914"/>
                <a:gd name="connsiteX0-9" fmla="*/ 0 w 1439863"/>
                <a:gd name="connsiteY0-10" fmla="*/ 2772296 h 2772296"/>
                <a:gd name="connsiteX1-11" fmla="*/ 26716 w 1439863"/>
                <a:gd name="connsiteY1-12" fmla="*/ 0 h 2772296"/>
                <a:gd name="connsiteX2-13" fmla="*/ 1439863 w 1439863"/>
                <a:gd name="connsiteY2-14" fmla="*/ 1983607 h 2772296"/>
                <a:gd name="connsiteX3-15" fmla="*/ 0 w 1439863"/>
                <a:gd name="connsiteY3-16" fmla="*/ 2772296 h 27722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439863" h="2772296">
                  <a:moveTo>
                    <a:pt x="0" y="2772296"/>
                  </a:moveTo>
                  <a:lnTo>
                    <a:pt x="26716" y="0"/>
                  </a:lnTo>
                  <a:lnTo>
                    <a:pt x="1439863" y="1983607"/>
                  </a:lnTo>
                  <a:lnTo>
                    <a:pt x="0" y="2772296"/>
                  </a:lnTo>
                  <a:close/>
                </a:path>
              </a:pathLst>
            </a:custGeom>
            <a:solidFill>
              <a:srgbClr val="FCA180"/>
            </a:solidFill>
            <a:ln>
              <a:solidFill>
                <a:srgbClr val="DFEF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直角三角形 34"/>
            <p:cNvSpPr/>
            <p:nvPr/>
          </p:nvSpPr>
          <p:spPr>
            <a:xfrm>
              <a:off x="11445823" y="1795607"/>
              <a:ext cx="746177" cy="1486635"/>
            </a:xfrm>
            <a:prstGeom prst="rtTriangle">
              <a:avLst/>
            </a:prstGeom>
            <a:solidFill>
              <a:srgbClr val="FCA180"/>
            </a:solidFill>
            <a:ln>
              <a:solidFill>
                <a:srgbClr val="DFEF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直角三角形 35"/>
            <p:cNvSpPr/>
            <p:nvPr/>
          </p:nvSpPr>
          <p:spPr>
            <a:xfrm flipH="1">
              <a:off x="9854730" y="1835085"/>
              <a:ext cx="1605366" cy="1814052"/>
            </a:xfrm>
            <a:custGeom>
              <a:avLst/>
              <a:gdLst>
                <a:gd name="connsiteX0" fmla="*/ 0 w 1679108"/>
                <a:gd name="connsiteY0" fmla="*/ 3288890 h 3288890"/>
                <a:gd name="connsiteX1" fmla="*/ 0 w 1679108"/>
                <a:gd name="connsiteY1" fmla="*/ 0 h 3288890"/>
                <a:gd name="connsiteX2" fmla="*/ 1679108 w 1679108"/>
                <a:gd name="connsiteY2" fmla="*/ 3288890 h 3288890"/>
                <a:gd name="connsiteX3" fmla="*/ 0 w 1679108"/>
                <a:gd name="connsiteY3" fmla="*/ 3288890 h 3288890"/>
                <a:gd name="connsiteX0-1" fmla="*/ 0 w 1693856"/>
                <a:gd name="connsiteY0-2" fmla="*/ 1445342 h 3288890"/>
                <a:gd name="connsiteX1-3" fmla="*/ 14748 w 1693856"/>
                <a:gd name="connsiteY1-4" fmla="*/ 0 h 3288890"/>
                <a:gd name="connsiteX2-5" fmla="*/ 1693856 w 1693856"/>
                <a:gd name="connsiteY2-6" fmla="*/ 3288890 h 3288890"/>
                <a:gd name="connsiteX3-7" fmla="*/ 0 w 1693856"/>
                <a:gd name="connsiteY3-8" fmla="*/ 1445342 h 3288890"/>
                <a:gd name="connsiteX0-9" fmla="*/ 0 w 1605366"/>
                <a:gd name="connsiteY0-10" fmla="*/ 1445342 h 1814052"/>
                <a:gd name="connsiteX1-11" fmla="*/ 14748 w 1605366"/>
                <a:gd name="connsiteY1-12" fmla="*/ 0 h 1814052"/>
                <a:gd name="connsiteX2-13" fmla="*/ 1605366 w 1605366"/>
                <a:gd name="connsiteY2-14" fmla="*/ 1814052 h 1814052"/>
                <a:gd name="connsiteX3-15" fmla="*/ 0 w 1605366"/>
                <a:gd name="connsiteY3-16" fmla="*/ 1445342 h 18140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605366" h="1814052">
                  <a:moveTo>
                    <a:pt x="0" y="1445342"/>
                  </a:moveTo>
                  <a:lnTo>
                    <a:pt x="14748" y="0"/>
                  </a:lnTo>
                  <a:lnTo>
                    <a:pt x="1605366" y="1814052"/>
                  </a:lnTo>
                  <a:lnTo>
                    <a:pt x="0" y="1445342"/>
                  </a:lnTo>
                  <a:close/>
                </a:path>
              </a:pathLst>
            </a:custGeom>
            <a:solidFill>
              <a:srgbClr val="FCA180"/>
            </a:solidFill>
            <a:ln>
              <a:solidFill>
                <a:srgbClr val="DFEF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36"/>
            <p:cNvSpPr/>
            <p:nvPr/>
          </p:nvSpPr>
          <p:spPr>
            <a:xfrm>
              <a:off x="8007881" y="-21529"/>
              <a:ext cx="3434166" cy="1873044"/>
            </a:xfrm>
            <a:custGeom>
              <a:avLst/>
              <a:gdLst>
                <a:gd name="connsiteX0" fmla="*/ 0 w 1679108"/>
                <a:gd name="connsiteY0" fmla="*/ 3288890 h 3288890"/>
                <a:gd name="connsiteX1" fmla="*/ 0 w 1679108"/>
                <a:gd name="connsiteY1" fmla="*/ 0 h 3288890"/>
                <a:gd name="connsiteX2" fmla="*/ 1679108 w 1679108"/>
                <a:gd name="connsiteY2" fmla="*/ 3288890 h 3288890"/>
                <a:gd name="connsiteX3" fmla="*/ 0 w 1679108"/>
                <a:gd name="connsiteY3" fmla="*/ 3288890 h 3288890"/>
                <a:gd name="connsiteX0-1" fmla="*/ 0 w 3434166"/>
                <a:gd name="connsiteY0-2" fmla="*/ 3288890 h 3465870"/>
                <a:gd name="connsiteX1-3" fmla="*/ 0 w 3434166"/>
                <a:gd name="connsiteY1-4" fmla="*/ 0 h 3465870"/>
                <a:gd name="connsiteX2-5" fmla="*/ 3434166 w 3434166"/>
                <a:gd name="connsiteY2-6" fmla="*/ 3465870 h 3465870"/>
                <a:gd name="connsiteX3-7" fmla="*/ 0 w 3434166"/>
                <a:gd name="connsiteY3-8" fmla="*/ 3288890 h 3465870"/>
                <a:gd name="connsiteX0-9" fmla="*/ 0 w 3434166"/>
                <a:gd name="connsiteY0-10" fmla="*/ 1637071 h 1814051"/>
                <a:gd name="connsiteX1-11" fmla="*/ 545690 w 3434166"/>
                <a:gd name="connsiteY1-12" fmla="*/ 0 h 1814051"/>
                <a:gd name="connsiteX2-13" fmla="*/ 3434166 w 3434166"/>
                <a:gd name="connsiteY2-14" fmla="*/ 1814051 h 1814051"/>
                <a:gd name="connsiteX3-15" fmla="*/ 0 w 3434166"/>
                <a:gd name="connsiteY3-16" fmla="*/ 1637071 h 1814051"/>
                <a:gd name="connsiteX0-17" fmla="*/ 0 w 3434166"/>
                <a:gd name="connsiteY0-18" fmla="*/ 1696064 h 1873044"/>
                <a:gd name="connsiteX1-19" fmla="*/ 693174 w 3434166"/>
                <a:gd name="connsiteY1-20" fmla="*/ 0 h 1873044"/>
                <a:gd name="connsiteX2-21" fmla="*/ 3434166 w 3434166"/>
                <a:gd name="connsiteY2-22" fmla="*/ 1873044 h 1873044"/>
                <a:gd name="connsiteX3-23" fmla="*/ 0 w 3434166"/>
                <a:gd name="connsiteY3-24" fmla="*/ 1696064 h 1873044"/>
                <a:gd name="connsiteX0-25" fmla="*/ 0 w 3434166"/>
                <a:gd name="connsiteY0-26" fmla="*/ 1696064 h 1873044"/>
                <a:gd name="connsiteX1-27" fmla="*/ 693174 w 3434166"/>
                <a:gd name="connsiteY1-28" fmla="*/ 0 h 1873044"/>
                <a:gd name="connsiteX2-29" fmla="*/ 3434166 w 3434166"/>
                <a:gd name="connsiteY2-30" fmla="*/ 1873044 h 1873044"/>
                <a:gd name="connsiteX3-31" fmla="*/ 0 w 3434166"/>
                <a:gd name="connsiteY3-32" fmla="*/ 1696064 h 18730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434166" h="1873044">
                  <a:moveTo>
                    <a:pt x="0" y="1696064"/>
                  </a:moveTo>
                  <a:lnTo>
                    <a:pt x="693174" y="0"/>
                  </a:lnTo>
                  <a:lnTo>
                    <a:pt x="3434166" y="1873044"/>
                  </a:lnTo>
                  <a:lnTo>
                    <a:pt x="0" y="1696064"/>
                  </a:lnTo>
                  <a:close/>
                </a:path>
              </a:pathLst>
            </a:custGeom>
            <a:solidFill>
              <a:srgbClr val="FCA180"/>
            </a:solidFill>
            <a:ln>
              <a:solidFill>
                <a:srgbClr val="DFEF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直角三角形 37"/>
            <p:cNvSpPr/>
            <p:nvPr/>
          </p:nvSpPr>
          <p:spPr>
            <a:xfrm rot="6026918">
              <a:off x="9527773" y="812293"/>
              <a:ext cx="1112648" cy="2681162"/>
            </a:xfrm>
            <a:custGeom>
              <a:avLst/>
              <a:gdLst>
                <a:gd name="connsiteX0" fmla="*/ 0 w 1679108"/>
                <a:gd name="connsiteY0" fmla="*/ 3288890 h 3288890"/>
                <a:gd name="connsiteX1" fmla="*/ 0 w 1679108"/>
                <a:gd name="connsiteY1" fmla="*/ 0 h 3288890"/>
                <a:gd name="connsiteX2" fmla="*/ 1679108 w 1679108"/>
                <a:gd name="connsiteY2" fmla="*/ 3288890 h 3288890"/>
                <a:gd name="connsiteX3" fmla="*/ 0 w 1679108"/>
                <a:gd name="connsiteY3" fmla="*/ 3288890 h 3288890"/>
                <a:gd name="connsiteX0-1" fmla="*/ 0 w 812572"/>
                <a:gd name="connsiteY0-2" fmla="*/ 3288890 h 3288890"/>
                <a:gd name="connsiteX1-3" fmla="*/ 0 w 812572"/>
                <a:gd name="connsiteY1-4" fmla="*/ 0 h 3288890"/>
                <a:gd name="connsiteX2-5" fmla="*/ 812572 w 812572"/>
                <a:gd name="connsiteY2-6" fmla="*/ 2818812 h 3288890"/>
                <a:gd name="connsiteX3-7" fmla="*/ 0 w 812572"/>
                <a:gd name="connsiteY3-8" fmla="*/ 3288890 h 3288890"/>
                <a:gd name="connsiteX0-9" fmla="*/ 0 w 775237"/>
                <a:gd name="connsiteY0-10" fmla="*/ 3288890 h 3288890"/>
                <a:gd name="connsiteX1-11" fmla="*/ 0 w 775237"/>
                <a:gd name="connsiteY1-12" fmla="*/ 0 h 3288890"/>
                <a:gd name="connsiteX2-13" fmla="*/ 775237 w 775237"/>
                <a:gd name="connsiteY2-14" fmla="*/ 3185626 h 3288890"/>
                <a:gd name="connsiteX3-15" fmla="*/ 0 w 775237"/>
                <a:gd name="connsiteY3-16" fmla="*/ 3288890 h 3288890"/>
                <a:gd name="connsiteX0-17" fmla="*/ 367835 w 1143072"/>
                <a:gd name="connsiteY0-18" fmla="*/ 2681162 h 2681162"/>
                <a:gd name="connsiteX1-19" fmla="*/ 0 w 1143072"/>
                <a:gd name="connsiteY1-20" fmla="*/ 0 h 2681162"/>
                <a:gd name="connsiteX2-21" fmla="*/ 1143072 w 1143072"/>
                <a:gd name="connsiteY2-22" fmla="*/ 2577898 h 2681162"/>
                <a:gd name="connsiteX3-23" fmla="*/ 367835 w 1143072"/>
                <a:gd name="connsiteY3-24" fmla="*/ 2681162 h 2681162"/>
                <a:gd name="connsiteX0-25" fmla="*/ 367835 w 1112649"/>
                <a:gd name="connsiteY0-26" fmla="*/ 2681162 h 2681162"/>
                <a:gd name="connsiteX1-27" fmla="*/ 0 w 1112649"/>
                <a:gd name="connsiteY1-28" fmla="*/ 0 h 2681162"/>
                <a:gd name="connsiteX2-29" fmla="*/ 1112649 w 1112649"/>
                <a:gd name="connsiteY2-30" fmla="*/ 2557569 h 2681162"/>
                <a:gd name="connsiteX3-31" fmla="*/ 367835 w 1112649"/>
                <a:gd name="connsiteY3-32" fmla="*/ 2681162 h 26811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112649" h="2681162">
                  <a:moveTo>
                    <a:pt x="367835" y="2681162"/>
                  </a:moveTo>
                  <a:lnTo>
                    <a:pt x="0" y="0"/>
                  </a:lnTo>
                  <a:lnTo>
                    <a:pt x="1112649" y="2557569"/>
                  </a:lnTo>
                  <a:lnTo>
                    <a:pt x="367835" y="2681162"/>
                  </a:lnTo>
                  <a:close/>
                </a:path>
              </a:pathLst>
            </a:custGeom>
            <a:solidFill>
              <a:srgbClr val="FCA180"/>
            </a:solidFill>
            <a:ln>
              <a:solidFill>
                <a:srgbClr val="DFEF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直角三角形 38"/>
            <p:cNvSpPr/>
            <p:nvPr/>
          </p:nvSpPr>
          <p:spPr>
            <a:xfrm rot="2105100">
              <a:off x="11538850" y="210685"/>
              <a:ext cx="1273975" cy="1944882"/>
            </a:xfrm>
            <a:custGeom>
              <a:avLst/>
              <a:gdLst>
                <a:gd name="connsiteX0" fmla="*/ 0 w 1679108"/>
                <a:gd name="connsiteY0" fmla="*/ 3288890 h 3288890"/>
                <a:gd name="connsiteX1" fmla="*/ 0 w 1679108"/>
                <a:gd name="connsiteY1" fmla="*/ 0 h 3288890"/>
                <a:gd name="connsiteX2" fmla="*/ 1679108 w 1679108"/>
                <a:gd name="connsiteY2" fmla="*/ 3288890 h 3288890"/>
                <a:gd name="connsiteX3" fmla="*/ 0 w 1679108"/>
                <a:gd name="connsiteY3" fmla="*/ 3288890 h 3288890"/>
                <a:gd name="connsiteX0-1" fmla="*/ 0 w 900956"/>
                <a:gd name="connsiteY0-2" fmla="*/ 3288890 h 3288890"/>
                <a:gd name="connsiteX1-3" fmla="*/ 0 w 900956"/>
                <a:gd name="connsiteY1-4" fmla="*/ 0 h 3288890"/>
                <a:gd name="connsiteX2-5" fmla="*/ 900956 w 900956"/>
                <a:gd name="connsiteY2-6" fmla="*/ 3258738 h 3288890"/>
                <a:gd name="connsiteX3-7" fmla="*/ 0 w 900956"/>
                <a:gd name="connsiteY3-8" fmla="*/ 3288890 h 3288890"/>
                <a:gd name="connsiteX0-9" fmla="*/ 407285 w 1308241"/>
                <a:gd name="connsiteY0-10" fmla="*/ 1867342 h 1867342"/>
                <a:gd name="connsiteX1-11" fmla="*/ 0 w 1308241"/>
                <a:gd name="connsiteY1-12" fmla="*/ 0 h 1867342"/>
                <a:gd name="connsiteX2-13" fmla="*/ 1308241 w 1308241"/>
                <a:gd name="connsiteY2-14" fmla="*/ 1837190 h 1867342"/>
                <a:gd name="connsiteX3-15" fmla="*/ 407285 w 1308241"/>
                <a:gd name="connsiteY3-16" fmla="*/ 1867342 h 1867342"/>
                <a:gd name="connsiteX0-17" fmla="*/ 379556 w 1280512"/>
                <a:gd name="connsiteY0-18" fmla="*/ 1904843 h 1904843"/>
                <a:gd name="connsiteX1-19" fmla="*/ 0 w 1280512"/>
                <a:gd name="connsiteY1-20" fmla="*/ 0 h 1904843"/>
                <a:gd name="connsiteX2-21" fmla="*/ 1280512 w 1280512"/>
                <a:gd name="connsiteY2-22" fmla="*/ 1874691 h 1904843"/>
                <a:gd name="connsiteX3-23" fmla="*/ 379556 w 1280512"/>
                <a:gd name="connsiteY3-24" fmla="*/ 1904843 h 1904843"/>
                <a:gd name="connsiteX0-25" fmla="*/ 373019 w 1273975"/>
                <a:gd name="connsiteY0-26" fmla="*/ 1944882 h 1944882"/>
                <a:gd name="connsiteX1-27" fmla="*/ 0 w 1273975"/>
                <a:gd name="connsiteY1-28" fmla="*/ 0 h 1944882"/>
                <a:gd name="connsiteX2-29" fmla="*/ 1273975 w 1273975"/>
                <a:gd name="connsiteY2-30" fmla="*/ 1914730 h 1944882"/>
                <a:gd name="connsiteX3-31" fmla="*/ 373019 w 1273975"/>
                <a:gd name="connsiteY3-32" fmla="*/ 1944882 h 19448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73975" h="1944882">
                  <a:moveTo>
                    <a:pt x="373019" y="1944882"/>
                  </a:moveTo>
                  <a:lnTo>
                    <a:pt x="0" y="0"/>
                  </a:lnTo>
                  <a:lnTo>
                    <a:pt x="1273975" y="1914730"/>
                  </a:lnTo>
                  <a:lnTo>
                    <a:pt x="373019" y="1944882"/>
                  </a:lnTo>
                  <a:close/>
                </a:path>
              </a:pathLst>
            </a:custGeom>
            <a:solidFill>
              <a:srgbClr val="FCA180"/>
            </a:solidFill>
            <a:ln>
              <a:solidFill>
                <a:srgbClr val="DFEF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直角三角形 39"/>
            <p:cNvSpPr/>
            <p:nvPr/>
          </p:nvSpPr>
          <p:spPr>
            <a:xfrm rot="7553176">
              <a:off x="9787704" y="-1081906"/>
              <a:ext cx="1099175" cy="3279118"/>
            </a:xfrm>
            <a:custGeom>
              <a:avLst/>
              <a:gdLst>
                <a:gd name="connsiteX0" fmla="*/ 0 w 1679108"/>
                <a:gd name="connsiteY0" fmla="*/ 3288890 h 3288890"/>
                <a:gd name="connsiteX1" fmla="*/ 0 w 1679108"/>
                <a:gd name="connsiteY1" fmla="*/ 0 h 3288890"/>
                <a:gd name="connsiteX2" fmla="*/ 1679108 w 1679108"/>
                <a:gd name="connsiteY2" fmla="*/ 3288890 h 3288890"/>
                <a:gd name="connsiteX3" fmla="*/ 0 w 1679108"/>
                <a:gd name="connsiteY3" fmla="*/ 3288890 h 3288890"/>
                <a:gd name="connsiteX0-1" fmla="*/ 0 w 1024019"/>
                <a:gd name="connsiteY0-2" fmla="*/ 3288890 h 4673045"/>
                <a:gd name="connsiteX1-3" fmla="*/ 0 w 1024019"/>
                <a:gd name="connsiteY1-4" fmla="*/ 0 h 4673045"/>
                <a:gd name="connsiteX2-5" fmla="*/ 1024019 w 1024019"/>
                <a:gd name="connsiteY2-6" fmla="*/ 4673045 h 4673045"/>
                <a:gd name="connsiteX3-7" fmla="*/ 0 w 1024019"/>
                <a:gd name="connsiteY3-8" fmla="*/ 3288890 h 4673045"/>
                <a:gd name="connsiteX0-9" fmla="*/ 0 w 1075890"/>
                <a:gd name="connsiteY0-10" fmla="*/ 3288890 h 4744738"/>
                <a:gd name="connsiteX1-11" fmla="*/ 0 w 1075890"/>
                <a:gd name="connsiteY1-12" fmla="*/ 0 h 4744738"/>
                <a:gd name="connsiteX2-13" fmla="*/ 1075890 w 1075890"/>
                <a:gd name="connsiteY2-14" fmla="*/ 4744738 h 4744738"/>
                <a:gd name="connsiteX3-15" fmla="*/ 0 w 1075890"/>
                <a:gd name="connsiteY3-16" fmla="*/ 3288890 h 4744738"/>
                <a:gd name="connsiteX0-17" fmla="*/ 0 w 1075890"/>
                <a:gd name="connsiteY0-18" fmla="*/ 1839000 h 3294848"/>
                <a:gd name="connsiteX1-19" fmla="*/ 939792 w 1075890"/>
                <a:gd name="connsiteY1-20" fmla="*/ 0 h 3294848"/>
                <a:gd name="connsiteX2-21" fmla="*/ 1075890 w 1075890"/>
                <a:gd name="connsiteY2-22" fmla="*/ 3294848 h 3294848"/>
                <a:gd name="connsiteX3-23" fmla="*/ 0 w 1075890"/>
                <a:gd name="connsiteY3-24" fmla="*/ 1839000 h 3294848"/>
                <a:gd name="connsiteX0-25" fmla="*/ 0 w 1099175"/>
                <a:gd name="connsiteY0-26" fmla="*/ 1839000 h 3279117"/>
                <a:gd name="connsiteX1-27" fmla="*/ 939792 w 1099175"/>
                <a:gd name="connsiteY1-28" fmla="*/ 0 h 3279117"/>
                <a:gd name="connsiteX2-29" fmla="*/ 1099175 w 1099175"/>
                <a:gd name="connsiteY2-30" fmla="*/ 3279117 h 3279117"/>
                <a:gd name="connsiteX3-31" fmla="*/ 0 w 1099175"/>
                <a:gd name="connsiteY3-32" fmla="*/ 1839000 h 327911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099175" h="3279117">
                  <a:moveTo>
                    <a:pt x="0" y="1839000"/>
                  </a:moveTo>
                  <a:lnTo>
                    <a:pt x="939792" y="0"/>
                  </a:lnTo>
                  <a:lnTo>
                    <a:pt x="1099175" y="3279117"/>
                  </a:lnTo>
                  <a:lnTo>
                    <a:pt x="0" y="1839000"/>
                  </a:lnTo>
                  <a:close/>
                </a:path>
              </a:pathLst>
            </a:custGeom>
            <a:solidFill>
              <a:srgbClr val="FCA180"/>
            </a:solidFill>
            <a:ln>
              <a:solidFill>
                <a:srgbClr val="DFEF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589804" y="3328944"/>
            <a:ext cx="1032487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>
                <a:solidFill>
                  <a:srgbClr val="96D3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电子书阅读器</a:t>
            </a:r>
            <a:endParaRPr lang="zh-CN" altLang="en-US" sz="8800" dirty="0">
              <a:solidFill>
                <a:srgbClr val="96D3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16263" y="3466791"/>
            <a:ext cx="5542310" cy="2001135"/>
            <a:chOff x="472722" y="3876214"/>
            <a:chExt cx="5542310" cy="2001135"/>
          </a:xfrm>
        </p:grpSpPr>
        <p:sp>
          <p:nvSpPr>
            <p:cNvPr id="43" name="文本框 42"/>
            <p:cNvSpPr txBox="1"/>
            <p:nvPr/>
          </p:nvSpPr>
          <p:spPr>
            <a:xfrm>
              <a:off x="723966" y="5232189"/>
              <a:ext cx="529106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endParaRPr lang="zh-CN" altLang="en-US" sz="3600" b="1" dirty="0">
                <a:solidFill>
                  <a:srgbClr val="96D3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72722" y="3876214"/>
              <a:ext cx="194302" cy="1897966"/>
            </a:xfrm>
            <a:prstGeom prst="rect">
              <a:avLst/>
            </a:prstGeom>
            <a:solidFill>
              <a:srgbClr val="FCA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836535" y="5620385"/>
            <a:ext cx="4380230" cy="953135"/>
            <a:chOff x="8856024" y="5036318"/>
            <a:chExt cx="3409205" cy="952837"/>
          </a:xfrm>
        </p:grpSpPr>
        <p:sp>
          <p:nvSpPr>
            <p:cNvPr id="45" name="文本框 44"/>
            <p:cNvSpPr txBox="1"/>
            <p:nvPr/>
          </p:nvSpPr>
          <p:spPr>
            <a:xfrm>
              <a:off x="9038393" y="5036318"/>
              <a:ext cx="3226836" cy="952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96D3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小组成员：</a:t>
              </a:r>
              <a:endParaRPr lang="zh-CN" altLang="en-US" sz="2800" b="1" dirty="0">
                <a:solidFill>
                  <a:srgbClr val="96D3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800" b="1" dirty="0">
                  <a:solidFill>
                    <a:srgbClr val="96D3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李良涛，苏炜明，植智基</a:t>
              </a:r>
              <a:endParaRPr lang="zh-CN" altLang="en-US" sz="2800" b="1" dirty="0">
                <a:solidFill>
                  <a:srgbClr val="96D3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8856024" y="5056171"/>
              <a:ext cx="143581" cy="914400"/>
            </a:xfrm>
            <a:prstGeom prst="rect">
              <a:avLst/>
            </a:prstGeom>
            <a:solidFill>
              <a:srgbClr val="FCA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0062" y="271463"/>
            <a:ext cx="157163" cy="1085850"/>
          </a:xfrm>
          <a:prstGeom prst="rect">
            <a:avLst/>
          </a:prstGeom>
          <a:solidFill>
            <a:srgbClr val="96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71524" y="271463"/>
            <a:ext cx="400218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rgbClr val="FCA1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dirty="0"/>
          </a:p>
        </p:txBody>
      </p:sp>
      <p:pic>
        <p:nvPicPr>
          <p:cNvPr id="7" name="图片 6" descr="Screenshot_150865577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225" y="271780"/>
            <a:ext cx="3448685" cy="6136640"/>
          </a:xfrm>
          <a:prstGeom prst="rect">
            <a:avLst/>
          </a:prstGeom>
        </p:spPr>
      </p:pic>
      <p:pic>
        <p:nvPicPr>
          <p:cNvPr id="8" name="图片 7" descr="Screenshot_15086557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370" y="271780"/>
            <a:ext cx="3448685" cy="6136640"/>
          </a:xfrm>
          <a:prstGeom prst="rect">
            <a:avLst/>
          </a:prstGeom>
        </p:spPr>
      </p:pic>
      <p:pic>
        <p:nvPicPr>
          <p:cNvPr id="9" name="图片 8" descr="Screenshot_15086557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185" y="271780"/>
            <a:ext cx="3457575" cy="6152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0062" y="271463"/>
            <a:ext cx="157163" cy="1085850"/>
          </a:xfrm>
          <a:prstGeom prst="rect">
            <a:avLst/>
          </a:prstGeom>
          <a:solidFill>
            <a:srgbClr val="96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8675" y="271780"/>
            <a:ext cx="105390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rgbClr val="FCA1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本阶段分工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823324" y="3744503"/>
            <a:ext cx="9804412" cy="1420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DFEF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资料收集：李良涛，苏炜明</a:t>
            </a:r>
            <a:endParaRPr lang="zh-CN" altLang="en-US" sz="2400" b="1" dirty="0">
              <a:solidFill>
                <a:srgbClr val="DFEF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DFEF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汇报人：李良涛</a:t>
            </a:r>
            <a:endParaRPr lang="zh-CN" altLang="en-US" sz="2400" b="1" dirty="0">
              <a:solidFill>
                <a:srgbClr val="DFEF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DFEF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系统原型设计，</a:t>
            </a:r>
            <a:r>
              <a:rPr lang="en-US" altLang="zh-CN" sz="2400" b="1" dirty="0">
                <a:solidFill>
                  <a:srgbClr val="DFEF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b="1" dirty="0">
                <a:solidFill>
                  <a:srgbClr val="DFEF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最后整理：植智基</a:t>
            </a:r>
            <a:endParaRPr lang="zh-CN" altLang="en-US" sz="2400" b="1" dirty="0">
              <a:solidFill>
                <a:srgbClr val="DFEF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43" y="3680598"/>
            <a:ext cx="993925" cy="143966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3909512" y="3855592"/>
            <a:ext cx="3229246" cy="259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1500" b="1" dirty="0">
                <a:solidFill>
                  <a:srgbClr val="96D3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en-US" altLang="zh-CN" sz="11500" b="1" dirty="0">
              <a:solidFill>
                <a:srgbClr val="96D3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zh-CN" altLang="en-US" sz="4800" b="1" dirty="0">
              <a:solidFill>
                <a:srgbClr val="96D3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434057" y="4050221"/>
            <a:ext cx="104117" cy="2362333"/>
          </a:xfrm>
          <a:prstGeom prst="rect">
            <a:avLst/>
          </a:prstGeom>
          <a:solidFill>
            <a:srgbClr val="FCA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2882415" y="-50230"/>
            <a:ext cx="1798522" cy="1658211"/>
          </a:xfrm>
          <a:prstGeom prst="ellipse">
            <a:avLst/>
          </a:prstGeom>
          <a:solidFill>
            <a:srgbClr val="FCA1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8" name="椭圆 107"/>
          <p:cNvSpPr/>
          <p:nvPr/>
        </p:nvSpPr>
        <p:spPr>
          <a:xfrm>
            <a:off x="10146749" y="-59773"/>
            <a:ext cx="488604" cy="497008"/>
          </a:xfrm>
          <a:prstGeom prst="ellipse">
            <a:avLst/>
          </a:prstGeom>
          <a:solidFill>
            <a:srgbClr val="FCA1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-49908" y="-3116"/>
            <a:ext cx="11208757" cy="5411237"/>
            <a:chOff x="-70345" y="-25975"/>
            <a:chExt cx="12241822" cy="5819791"/>
          </a:xfrm>
        </p:grpSpPr>
        <p:sp>
          <p:nvSpPr>
            <p:cNvPr id="2" name="椭圆 1"/>
            <p:cNvSpPr/>
            <p:nvPr/>
          </p:nvSpPr>
          <p:spPr>
            <a:xfrm>
              <a:off x="0" y="0"/>
              <a:ext cx="2014538" cy="1857375"/>
            </a:xfrm>
            <a:prstGeom prst="ellipse">
              <a:avLst/>
            </a:prstGeom>
            <a:solidFill>
              <a:srgbClr val="FCA1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957909" y="16667"/>
              <a:ext cx="1215838" cy="1185865"/>
            </a:xfrm>
            <a:prstGeom prst="ellipse">
              <a:avLst/>
            </a:prstGeom>
            <a:solidFill>
              <a:srgbClr val="FCA1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1741248" y="1173712"/>
              <a:ext cx="1777502" cy="1264690"/>
            </a:xfrm>
            <a:prstGeom prst="ellipse">
              <a:avLst/>
            </a:prstGeom>
            <a:solidFill>
              <a:srgbClr val="FCA1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739854" y="1828800"/>
              <a:ext cx="1200150" cy="1219201"/>
            </a:xfrm>
            <a:prstGeom prst="ellipse">
              <a:avLst/>
            </a:prstGeom>
            <a:solidFill>
              <a:srgbClr val="FCA1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3439054" y="1752705"/>
              <a:ext cx="813597" cy="774747"/>
            </a:xfrm>
            <a:prstGeom prst="ellipse">
              <a:avLst/>
            </a:prstGeom>
            <a:solidFill>
              <a:srgbClr val="FCA1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1594417" y="2403732"/>
              <a:ext cx="1963171" cy="1853943"/>
            </a:xfrm>
            <a:prstGeom prst="ellipse">
              <a:avLst/>
            </a:prstGeom>
            <a:solidFill>
              <a:srgbClr val="FCA1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180011" y="2970830"/>
              <a:ext cx="1414406" cy="1163328"/>
            </a:xfrm>
            <a:prstGeom prst="ellipse">
              <a:avLst/>
            </a:prstGeom>
            <a:solidFill>
              <a:srgbClr val="FCA1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429431" y="1799883"/>
              <a:ext cx="400050" cy="440531"/>
            </a:xfrm>
            <a:prstGeom prst="ellipse">
              <a:avLst/>
            </a:prstGeom>
            <a:solidFill>
              <a:srgbClr val="FCA1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3140381" y="2233193"/>
              <a:ext cx="378369" cy="357188"/>
            </a:xfrm>
            <a:prstGeom prst="ellipse">
              <a:avLst/>
            </a:prstGeom>
            <a:solidFill>
              <a:srgbClr val="FCA1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5011655" y="16668"/>
              <a:ext cx="854869" cy="881063"/>
            </a:xfrm>
            <a:prstGeom prst="ellipse">
              <a:avLst/>
            </a:prstGeom>
            <a:solidFill>
              <a:srgbClr val="FCA1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椭圆 68"/>
            <p:cNvSpPr/>
            <p:nvPr/>
          </p:nvSpPr>
          <p:spPr>
            <a:xfrm>
              <a:off x="7111108" y="490189"/>
              <a:ext cx="853120" cy="837574"/>
            </a:xfrm>
            <a:prstGeom prst="ellipse">
              <a:avLst/>
            </a:prstGeom>
            <a:solidFill>
              <a:srgbClr val="FCA1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0" y="2171700"/>
              <a:ext cx="770532" cy="913353"/>
            </a:xfrm>
            <a:prstGeom prst="ellipse">
              <a:avLst/>
            </a:prstGeom>
            <a:solidFill>
              <a:srgbClr val="FCA1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3919950" y="2386111"/>
              <a:ext cx="714669" cy="661888"/>
            </a:xfrm>
            <a:prstGeom prst="ellipse">
              <a:avLst/>
            </a:prstGeom>
            <a:solidFill>
              <a:srgbClr val="FCA1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-17939" y="1551384"/>
              <a:ext cx="482220" cy="627808"/>
            </a:xfrm>
            <a:prstGeom prst="ellipse">
              <a:avLst/>
            </a:prstGeom>
            <a:solidFill>
              <a:srgbClr val="FCA1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250066" y="1645238"/>
              <a:ext cx="835604" cy="790090"/>
            </a:xfrm>
            <a:prstGeom prst="ellipse">
              <a:avLst/>
            </a:prstGeom>
            <a:solidFill>
              <a:srgbClr val="FCA1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4772900" y="2193981"/>
              <a:ext cx="1108331" cy="1069178"/>
            </a:xfrm>
            <a:prstGeom prst="ellipse">
              <a:avLst/>
            </a:prstGeom>
            <a:solidFill>
              <a:srgbClr val="FCA1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5866524" y="-16667"/>
              <a:ext cx="1272234" cy="1219200"/>
            </a:xfrm>
            <a:prstGeom prst="ellipse">
              <a:avLst/>
            </a:prstGeom>
            <a:solidFill>
              <a:srgbClr val="FCA1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4943476" y="897731"/>
              <a:ext cx="1429753" cy="1376361"/>
            </a:xfrm>
            <a:prstGeom prst="ellipse">
              <a:avLst/>
            </a:prstGeom>
            <a:solidFill>
              <a:srgbClr val="FCA1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7585706" y="-25975"/>
              <a:ext cx="626765" cy="590669"/>
            </a:xfrm>
            <a:prstGeom prst="ellipse">
              <a:avLst/>
            </a:prstGeom>
            <a:solidFill>
              <a:srgbClr val="FCA1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7094176" y="0"/>
              <a:ext cx="439625" cy="472207"/>
            </a:xfrm>
            <a:prstGeom prst="ellipse">
              <a:avLst/>
            </a:prstGeom>
            <a:solidFill>
              <a:srgbClr val="FCA1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椭圆 80"/>
            <p:cNvSpPr/>
            <p:nvPr/>
          </p:nvSpPr>
          <p:spPr>
            <a:xfrm>
              <a:off x="1320717" y="3841234"/>
              <a:ext cx="583772" cy="539800"/>
            </a:xfrm>
            <a:prstGeom prst="ellipse">
              <a:avLst/>
            </a:prstGeom>
            <a:solidFill>
              <a:srgbClr val="FCA1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7725205" y="1671185"/>
              <a:ext cx="885547" cy="961964"/>
            </a:xfrm>
            <a:prstGeom prst="ellipse">
              <a:avLst/>
            </a:prstGeom>
            <a:solidFill>
              <a:srgbClr val="FCA1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7972134" y="-16667"/>
              <a:ext cx="2274269" cy="1992224"/>
            </a:xfrm>
            <a:prstGeom prst="ellipse">
              <a:avLst/>
            </a:prstGeom>
            <a:solidFill>
              <a:srgbClr val="FCA1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7226688" y="1347044"/>
              <a:ext cx="652409" cy="661847"/>
            </a:xfrm>
            <a:prstGeom prst="ellipse">
              <a:avLst/>
            </a:prstGeom>
            <a:solidFill>
              <a:srgbClr val="FCA1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3386525" y="2494733"/>
              <a:ext cx="561696" cy="573676"/>
            </a:xfrm>
            <a:prstGeom prst="ellipse">
              <a:avLst/>
            </a:prstGeom>
            <a:solidFill>
              <a:srgbClr val="FCA1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3544344" y="2970726"/>
              <a:ext cx="999478" cy="980374"/>
            </a:xfrm>
            <a:prstGeom prst="ellipse">
              <a:avLst/>
            </a:prstGeom>
            <a:solidFill>
              <a:srgbClr val="FCA1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5840942" y="1799883"/>
              <a:ext cx="2014538" cy="1857375"/>
            </a:xfrm>
            <a:prstGeom prst="ellipse">
              <a:avLst/>
            </a:prstGeom>
            <a:solidFill>
              <a:srgbClr val="FCA1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9949119" y="-22475"/>
              <a:ext cx="604935" cy="525113"/>
            </a:xfrm>
            <a:prstGeom prst="ellipse">
              <a:avLst/>
            </a:prstGeom>
            <a:solidFill>
              <a:srgbClr val="FCA1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1" name="椭圆 90"/>
            <p:cNvSpPr/>
            <p:nvPr/>
          </p:nvSpPr>
          <p:spPr>
            <a:xfrm>
              <a:off x="4480221" y="2847893"/>
              <a:ext cx="442067" cy="463210"/>
            </a:xfrm>
            <a:prstGeom prst="ellipse">
              <a:avLst/>
            </a:prstGeom>
            <a:solidFill>
              <a:srgbClr val="FCA1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椭圆 92"/>
            <p:cNvSpPr/>
            <p:nvPr/>
          </p:nvSpPr>
          <p:spPr>
            <a:xfrm>
              <a:off x="-29382" y="3007882"/>
              <a:ext cx="361026" cy="303220"/>
            </a:xfrm>
            <a:prstGeom prst="ellipse">
              <a:avLst/>
            </a:prstGeom>
            <a:solidFill>
              <a:srgbClr val="FCA1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-29382" y="3918759"/>
              <a:ext cx="458834" cy="426743"/>
            </a:xfrm>
            <a:prstGeom prst="ellipse">
              <a:avLst/>
            </a:prstGeom>
            <a:solidFill>
              <a:srgbClr val="FCA1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-70345" y="4137838"/>
              <a:ext cx="1793654" cy="1655978"/>
            </a:xfrm>
            <a:prstGeom prst="ellipse">
              <a:avLst/>
            </a:prstGeom>
            <a:solidFill>
              <a:srgbClr val="FCA1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10261859" y="292165"/>
              <a:ext cx="1229695" cy="1233622"/>
            </a:xfrm>
            <a:prstGeom prst="ellipse">
              <a:avLst/>
            </a:prstGeom>
            <a:solidFill>
              <a:srgbClr val="FCA1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9920703" y="1442206"/>
              <a:ext cx="783088" cy="846164"/>
            </a:xfrm>
            <a:prstGeom prst="ellipse">
              <a:avLst/>
            </a:prstGeom>
            <a:solidFill>
              <a:srgbClr val="FCA1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rot="9633207">
              <a:off x="8076222" y="2540136"/>
              <a:ext cx="932423" cy="941880"/>
            </a:xfrm>
            <a:prstGeom prst="ellipse">
              <a:avLst/>
            </a:prstGeom>
            <a:solidFill>
              <a:srgbClr val="FCA1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9256390" y="1852224"/>
              <a:ext cx="750824" cy="737190"/>
            </a:xfrm>
            <a:prstGeom prst="ellipse">
              <a:avLst/>
            </a:prstGeom>
            <a:solidFill>
              <a:srgbClr val="FCA1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8581025" y="1958383"/>
              <a:ext cx="675365" cy="674766"/>
            </a:xfrm>
            <a:prstGeom prst="ellipse">
              <a:avLst/>
            </a:prstGeom>
            <a:solidFill>
              <a:srgbClr val="FCA1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6387590" y="1175910"/>
              <a:ext cx="443032" cy="676314"/>
            </a:xfrm>
            <a:prstGeom prst="ellipse">
              <a:avLst/>
            </a:prstGeom>
            <a:solidFill>
              <a:srgbClr val="FCA1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6824824" y="1173336"/>
              <a:ext cx="454869" cy="451357"/>
            </a:xfrm>
            <a:prstGeom prst="ellipse">
              <a:avLst/>
            </a:prstGeom>
            <a:solidFill>
              <a:srgbClr val="FCA1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 flipV="1">
              <a:off x="10671528" y="1527961"/>
              <a:ext cx="300914" cy="329413"/>
            </a:xfrm>
            <a:prstGeom prst="ellipse">
              <a:avLst/>
            </a:prstGeom>
            <a:solidFill>
              <a:srgbClr val="FCA1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11409112" y="1469986"/>
              <a:ext cx="440309" cy="397593"/>
            </a:xfrm>
            <a:prstGeom prst="ellipse">
              <a:avLst/>
            </a:prstGeom>
            <a:solidFill>
              <a:srgbClr val="FCA1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8959180" y="2534202"/>
              <a:ext cx="569703" cy="550851"/>
            </a:xfrm>
            <a:prstGeom prst="ellipse">
              <a:avLst/>
            </a:prstGeom>
            <a:solidFill>
              <a:srgbClr val="FCA1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10596863" y="-16667"/>
              <a:ext cx="355877" cy="334492"/>
            </a:xfrm>
            <a:prstGeom prst="ellipse">
              <a:avLst/>
            </a:prstGeom>
            <a:solidFill>
              <a:srgbClr val="FCA1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11445713" y="269334"/>
              <a:ext cx="666231" cy="716116"/>
            </a:xfrm>
            <a:prstGeom prst="ellipse">
              <a:avLst/>
            </a:prstGeom>
            <a:solidFill>
              <a:srgbClr val="FCA1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11877982" y="917091"/>
              <a:ext cx="293495" cy="275883"/>
            </a:xfrm>
            <a:prstGeom prst="ellipse">
              <a:avLst/>
            </a:prstGeom>
            <a:solidFill>
              <a:srgbClr val="FCA1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11425831" y="974147"/>
              <a:ext cx="511684" cy="488153"/>
            </a:xfrm>
            <a:prstGeom prst="ellipse">
              <a:avLst/>
            </a:prstGeom>
            <a:solidFill>
              <a:srgbClr val="FCA1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10989245" y="1467887"/>
              <a:ext cx="422225" cy="358830"/>
            </a:xfrm>
            <a:prstGeom prst="ellipse">
              <a:avLst/>
            </a:prstGeom>
            <a:solidFill>
              <a:srgbClr val="FCA1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7758316" y="1269876"/>
              <a:ext cx="359737" cy="331673"/>
            </a:xfrm>
            <a:prstGeom prst="ellipse">
              <a:avLst/>
            </a:prstGeom>
            <a:solidFill>
              <a:srgbClr val="FCA1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椭圆 71"/>
          <p:cNvSpPr/>
          <p:nvPr/>
        </p:nvSpPr>
        <p:spPr>
          <a:xfrm rot="9633207">
            <a:off x="8982340" y="2103847"/>
            <a:ext cx="1011103" cy="1037183"/>
          </a:xfrm>
          <a:prstGeom prst="ellipse">
            <a:avLst/>
          </a:prstGeom>
          <a:solidFill>
            <a:srgbClr val="FCA1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 rot="9633207">
            <a:off x="10463984" y="1768301"/>
            <a:ext cx="490894" cy="596845"/>
          </a:xfrm>
          <a:prstGeom prst="ellipse">
            <a:avLst/>
          </a:prstGeom>
          <a:solidFill>
            <a:srgbClr val="FCA1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9" name="椭圆 88"/>
          <p:cNvSpPr/>
          <p:nvPr/>
        </p:nvSpPr>
        <p:spPr>
          <a:xfrm rot="9633207">
            <a:off x="11067612" y="227236"/>
            <a:ext cx="853738" cy="875759"/>
          </a:xfrm>
          <a:prstGeom prst="ellipse">
            <a:avLst/>
          </a:prstGeom>
          <a:solidFill>
            <a:srgbClr val="FCA1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 rot="9633207">
            <a:off x="10825349" y="1065805"/>
            <a:ext cx="853738" cy="875759"/>
          </a:xfrm>
          <a:prstGeom prst="ellipse">
            <a:avLst/>
          </a:prstGeom>
          <a:solidFill>
            <a:srgbClr val="FCA1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 rot="9633207">
            <a:off x="9755104" y="1676137"/>
            <a:ext cx="703206" cy="721344"/>
          </a:xfrm>
          <a:prstGeom prst="ellipse">
            <a:avLst/>
          </a:prstGeom>
          <a:solidFill>
            <a:srgbClr val="FCA1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 rot="9633207">
            <a:off x="8729912" y="2496376"/>
            <a:ext cx="264605" cy="271430"/>
          </a:xfrm>
          <a:prstGeom prst="ellipse">
            <a:avLst/>
          </a:prstGeom>
          <a:solidFill>
            <a:srgbClr val="FCA1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 rot="9633207">
            <a:off x="7181680" y="2401316"/>
            <a:ext cx="265976" cy="272836"/>
          </a:xfrm>
          <a:prstGeom prst="ellipse">
            <a:avLst/>
          </a:prstGeom>
          <a:solidFill>
            <a:srgbClr val="FCA1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 rot="9633207">
            <a:off x="11635922" y="1433452"/>
            <a:ext cx="551216" cy="565433"/>
          </a:xfrm>
          <a:prstGeom prst="ellipse">
            <a:avLst/>
          </a:prstGeom>
          <a:solidFill>
            <a:srgbClr val="FCA1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 rot="9633207">
            <a:off x="11646437" y="925902"/>
            <a:ext cx="533526" cy="499196"/>
          </a:xfrm>
          <a:prstGeom prst="ellipse">
            <a:avLst/>
          </a:prstGeom>
          <a:solidFill>
            <a:srgbClr val="FCA1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 rot="9633207">
            <a:off x="10897265" y="-5628"/>
            <a:ext cx="335495" cy="386523"/>
          </a:xfrm>
          <a:prstGeom prst="ellipse">
            <a:avLst/>
          </a:prstGeom>
          <a:solidFill>
            <a:srgbClr val="FCA1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9633207">
            <a:off x="10953014" y="1903633"/>
            <a:ext cx="854175" cy="846757"/>
          </a:xfrm>
          <a:prstGeom prst="ellipse">
            <a:avLst/>
          </a:prstGeom>
          <a:solidFill>
            <a:srgbClr val="FCA1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9633207">
            <a:off x="11751168" y="30950"/>
            <a:ext cx="434828" cy="446045"/>
          </a:xfrm>
          <a:prstGeom prst="ellipse">
            <a:avLst/>
          </a:prstGeom>
          <a:solidFill>
            <a:srgbClr val="FCA1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737419" y="2494491"/>
            <a:ext cx="6343460" cy="1569660"/>
            <a:chOff x="1965642" y="751574"/>
            <a:chExt cx="5586191" cy="986330"/>
          </a:xfrm>
        </p:grpSpPr>
        <p:sp>
          <p:nvSpPr>
            <p:cNvPr id="2" name="文本框 1"/>
            <p:cNvSpPr txBox="1"/>
            <p:nvPr/>
          </p:nvSpPr>
          <p:spPr>
            <a:xfrm>
              <a:off x="2074546" y="751574"/>
              <a:ext cx="5477287" cy="98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600" b="1" dirty="0">
                  <a:solidFill>
                    <a:srgbClr val="FCA1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汇报提纲</a:t>
              </a:r>
              <a:endParaRPr lang="zh-CN" altLang="en-US" sz="9600" b="1" dirty="0">
                <a:solidFill>
                  <a:srgbClr val="FCA1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965642" y="852251"/>
              <a:ext cx="108904" cy="856585"/>
            </a:xfrm>
            <a:prstGeom prst="rect">
              <a:avLst/>
            </a:prstGeom>
            <a:solidFill>
              <a:srgbClr val="96D3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96D38C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933055" y="107315"/>
            <a:ext cx="4210050" cy="6647815"/>
            <a:chOff x="5822154" y="1273022"/>
            <a:chExt cx="3560004" cy="5232170"/>
          </a:xfrm>
        </p:grpSpPr>
        <p:sp>
          <p:nvSpPr>
            <p:cNvPr id="3" name="文本框 2"/>
            <p:cNvSpPr txBox="1"/>
            <p:nvPr/>
          </p:nvSpPr>
          <p:spPr>
            <a:xfrm>
              <a:off x="5995966" y="1273022"/>
              <a:ext cx="3386192" cy="5128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zh-CN" sz="4000" b="1" dirty="0">
                  <a:solidFill>
                    <a:srgbClr val="DFEF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sz="4800" b="1" dirty="0">
                  <a:solidFill>
                    <a:srgbClr val="DFEF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800" b="1" dirty="0">
                  <a:solidFill>
                    <a:srgbClr val="DFEF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行业市场分析</a:t>
              </a:r>
              <a:endParaRPr lang="zh-CN" altLang="en-US" sz="2800" b="1" dirty="0">
                <a:solidFill>
                  <a:srgbClr val="DFEF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80000"/>
                </a:lnSpc>
              </a:pPr>
              <a:r>
                <a:rPr lang="en-US" altLang="zh-CN" sz="4000" b="1" dirty="0">
                  <a:solidFill>
                    <a:srgbClr val="DFEF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sz="4800" b="1" dirty="0">
                  <a:solidFill>
                    <a:srgbClr val="DFEF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800" b="1" dirty="0">
                  <a:solidFill>
                    <a:srgbClr val="DFEF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同类产品对比分析</a:t>
              </a:r>
              <a:endParaRPr lang="zh-CN" altLang="en-US" sz="2800" b="1" dirty="0">
                <a:solidFill>
                  <a:srgbClr val="DFEF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>
                <a:lnSpc>
                  <a:spcPct val="180000"/>
                </a:lnSpc>
              </a:pPr>
              <a:r>
                <a:rPr lang="en-US" altLang="zh-CN" sz="4000" b="1" dirty="0">
                  <a:solidFill>
                    <a:srgbClr val="DFEF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en-US" altLang="zh-CN" sz="4800" b="1" dirty="0">
                  <a:solidFill>
                    <a:srgbClr val="DFEF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800" b="1" dirty="0">
                  <a:solidFill>
                    <a:srgbClr val="DFEF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产品定位，用户群</a:t>
              </a:r>
              <a:endParaRPr lang="zh-CN" altLang="en-US" sz="2800" b="1" dirty="0">
                <a:solidFill>
                  <a:srgbClr val="DFEF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>
                <a:lnSpc>
                  <a:spcPct val="180000"/>
                </a:lnSpc>
              </a:pPr>
              <a:r>
                <a:rPr lang="en-US" altLang="zh-CN" sz="4000" b="1" dirty="0">
                  <a:solidFill>
                    <a:srgbClr val="DFEF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en-US" altLang="zh-CN" sz="4800" b="1" dirty="0">
                  <a:solidFill>
                    <a:srgbClr val="DFEF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800" b="1" dirty="0">
                  <a:solidFill>
                    <a:srgbClr val="DFEF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推广和运营</a:t>
              </a:r>
              <a:endParaRPr lang="zh-CN" altLang="en-US" sz="2800" b="1" dirty="0">
                <a:solidFill>
                  <a:srgbClr val="DFEF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>
                <a:lnSpc>
                  <a:spcPct val="180000"/>
                </a:lnSpc>
              </a:pPr>
              <a:r>
                <a:rPr lang="en-US" altLang="zh-CN" sz="4000" b="1" dirty="0">
                  <a:solidFill>
                    <a:srgbClr val="DFEF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 </a:t>
              </a:r>
              <a:r>
                <a:rPr lang="zh-CN" altLang="en-US" sz="2800" b="1" dirty="0">
                  <a:solidFill>
                    <a:srgbClr val="DFEF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原型系统展示</a:t>
              </a:r>
              <a:endParaRPr lang="zh-CN" altLang="en-US" sz="2800" b="1" dirty="0">
                <a:solidFill>
                  <a:srgbClr val="DFEF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 flipH="1">
              <a:off x="5822154" y="1632924"/>
              <a:ext cx="67982" cy="4872268"/>
            </a:xfrm>
            <a:prstGeom prst="rect">
              <a:avLst/>
            </a:prstGeom>
            <a:solidFill>
              <a:srgbClr val="96D38C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0062" y="271463"/>
            <a:ext cx="157163" cy="1085850"/>
          </a:xfrm>
          <a:prstGeom prst="rect">
            <a:avLst/>
          </a:prstGeom>
          <a:solidFill>
            <a:srgbClr val="96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90574" y="271463"/>
            <a:ext cx="492918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行业市场分析</a:t>
            </a:r>
            <a:endParaRPr lang="zh-CN" altLang="en-US" sz="4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71638" y="1725932"/>
            <a:ext cx="9872663" cy="3448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DFEF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根据EnfoDesk易观智库发布的《中国移动阅读市场趋势预测2014-2017》 数据显示，到2014年，中国移动阅读市场收入规模达到88.4亿元，增幅达41.4%。预计2017年市场整体收入规模将突破150亿元。截止到2014年底，中国移动阅读活跃用户数比2013年环比增长20.9%，达5.9亿。</a:t>
            </a:r>
            <a:endParaRPr lang="zh-CN" altLang="en-US" sz="2400" b="1" dirty="0">
              <a:solidFill>
                <a:srgbClr val="DFEF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DFEF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中国第三方手机阅读器活跃用户数将比2012年环比增长57.1%，活跃用户将达到4.1亿，预计到2017年活跃用户规模将突破8亿。</a:t>
            </a:r>
            <a:endParaRPr lang="zh-CN" altLang="en-US" sz="2400" b="1" dirty="0">
              <a:solidFill>
                <a:srgbClr val="DFEF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2" y="1725932"/>
            <a:ext cx="967492" cy="9674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0260" y="213995"/>
            <a:ext cx="72574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rgbClr val="FCA1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同类产品对比分析</a:t>
            </a:r>
            <a:endParaRPr lang="zh-CN" altLang="en-US" sz="6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72196">
            <a:off x="506874" y="1778244"/>
            <a:ext cx="606246" cy="67556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49246" y="1772336"/>
            <a:ext cx="9837917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DFEF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 b="1" dirty="0">
                <a:solidFill>
                  <a:srgbClr val="DFEF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线上也有很多移动阅读软件，排名靠前的很多都是巨头旗下产品，阿里的书旗、腾讯的QQ阅读、百度的91熊猫看书、小米的多看。腾讯在2015年1月份收购了盛大文学，从此一骑绝尘。阿里在2015年世界读书日宣布成立阿里文学。巨头们纷纷入微让这个市场的趋于白热化，究其原因，不仅在于这块市场巨大，甚至排名第10的起点读书月活用户都是千万级别。更重要的是网络文学在文化产业链中占据着重要价值。</a:t>
            </a:r>
            <a:endParaRPr lang="zh-CN" altLang="en-US" sz="2400" b="1" dirty="0">
              <a:solidFill>
                <a:srgbClr val="DFEF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0062" y="271463"/>
            <a:ext cx="157163" cy="1085850"/>
          </a:xfrm>
          <a:prstGeom prst="rect">
            <a:avLst/>
          </a:prstGeom>
          <a:solidFill>
            <a:srgbClr val="96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4079240"/>
            <a:ext cx="3803650" cy="2724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72196">
            <a:off x="488459" y="349494"/>
            <a:ext cx="606246" cy="67556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49246" y="438836"/>
            <a:ext cx="9837917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百阅</a:t>
            </a:r>
            <a:r>
              <a:rPr lang="zh-CN" altLang="en-US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en-US" sz="1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软件优势</a:t>
            </a:r>
            <a:r>
              <a:rPr lang="zh-CN" altLang="en-US" sz="1400" dirty="0">
                <a:solidFill>
                  <a:srgbClr val="DFEF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：海量资源在线书城；精彩内容自由摘录；首创互动阅读体验；智能全文搜索引擎；实力雄厚合作伙伴众多。 </a:t>
            </a:r>
            <a:endParaRPr lang="zh-CN" altLang="en-US" sz="1400" dirty="0">
              <a:solidFill>
                <a:srgbClr val="DFEF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DFEF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百阅的突出优势和成功体现在它凭借雄厚的研发实力、经验丰富的管理团队、多年移动通讯行业经验，掌门科技获得国际知名风险投资基金的风险投资，是中国领先的无线互联网技术和内容服务商。 由此，百阅用户和多家网络文学网站、出版社深度合作，为用户打造了一座内容丰富的海量在线书城。是其他阅读器不可比拟的。 而且百阅已经跳出单纯的阅读时代，更注重社会化阅读。它提供强大的手机社区服务，用户可以写博客、泡论坛、建圈子，上传个人相册，下载各种手机资源。用户可以把所看的书、所作的书摘、批注、评论等及时分享给他的好友，通过百阅圈子、博客、论坛等社区服务，为手机用户打造了一个基于阅读的移动社交网络。 </a:t>
            </a:r>
            <a:endParaRPr lang="zh-CN" altLang="en-US" sz="1400" dirty="0">
              <a:solidFill>
                <a:srgbClr val="DFEF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软件劣势</a:t>
            </a:r>
            <a:r>
              <a:rPr lang="zh-CN" altLang="en-US" sz="1400" dirty="0">
                <a:solidFill>
                  <a:srgbClr val="DFEF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：打开速度慢；部分系统显示内存不足；界面 繁琐 百阅虽然集万千应用于一身，却抵不住最根本的需求弱势，根       据调查分析，大多用户会对软件打开速度有要求，而且百阅虽然开拓了新型阅读模式，但在细节和界面优化方面始终没有太多创新</a:t>
            </a:r>
            <a:endParaRPr lang="zh-CN" altLang="en-US" sz="1400" dirty="0">
              <a:solidFill>
                <a:srgbClr val="DFEF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50211">
            <a:off x="506874" y="3029655"/>
            <a:ext cx="606246" cy="67556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49425" y="3002915"/>
            <a:ext cx="9333865" cy="204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手机QQ阅读器 </a:t>
            </a:r>
            <a:endParaRPr lang="zh-CN" altLang="en-US" sz="1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软件优势</a:t>
            </a:r>
            <a:r>
              <a:rPr lang="zh-CN" altLang="en-US" sz="1400" dirty="0">
                <a:solidFill>
                  <a:srgbClr val="DFEF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：具有智能断章功能，自动生成目录索引；QQ书城资源丰富、更新快、书城。</a:t>
            </a:r>
            <a:endParaRPr lang="zh-CN" altLang="en-US" sz="1400" dirty="0">
              <a:solidFill>
                <a:srgbClr val="DFEF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DFEF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资源下载，站外资源可在线浏览；提供了快捷键功能；QQ登录关联 软件支持文章自动断章，实际操作后感觉这个功能还真不错，比如像一些原本已经有分开了章节的TXT文本电子书，通过功能，就能将那些已分好的章节点识别出来，方便你选择阅读。腾讯旗下新推出的阅读器，书城资源丰富，而且关联QQ登陆，方便用户。 </a:t>
            </a:r>
            <a:endParaRPr lang="zh-CN" altLang="en-US" sz="1400" dirty="0">
              <a:solidFill>
                <a:srgbClr val="DFEF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软件劣势</a:t>
            </a:r>
            <a:r>
              <a:rPr lang="zh-CN" altLang="en-US" sz="1400" dirty="0">
                <a:solidFill>
                  <a:srgbClr val="DFEF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：软件的体积相对过大，而且属于新推出的手机阅读器之一，完善部分还有很</a:t>
            </a:r>
            <a:endParaRPr lang="zh-CN" altLang="en-US" sz="1400" dirty="0">
              <a:solidFill>
                <a:srgbClr val="DFEF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DFEF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多。</a:t>
            </a:r>
            <a:endParaRPr lang="zh-CN" altLang="en-US" sz="1400" dirty="0">
              <a:solidFill>
                <a:srgbClr val="DFEF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0260" y="213995"/>
            <a:ext cx="102730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rgbClr val="FCA1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产品定位，用户群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50211">
            <a:off x="459249" y="1460570"/>
            <a:ext cx="606246" cy="67556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49881" y="1357853"/>
            <a:ext cx="9333180" cy="3928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DFEF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在地铁，公车上我们常看到大部分人在看手机，手机的内容大多是文字类阅读，还有学生，上班族闲时看小说。我们产品大部分解决这样的需求。</a:t>
            </a:r>
            <a:endParaRPr lang="zh-CN" altLang="en-US" sz="2400" b="1" dirty="0">
              <a:solidFill>
                <a:srgbClr val="DFEF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DFEF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我们产品注重于简约，而没有冗余的设计</a:t>
            </a:r>
            <a:endParaRPr lang="zh-CN" altLang="en-US" sz="2400" b="1" dirty="0">
              <a:solidFill>
                <a:srgbClr val="DFEFF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DFEF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中国手机阅读用户年龄分布上，18—35岁的青壮年群体是手机阅读市场的主力军，其原因主要是这个年龄段的人群习惯用手机读小说，而25—35岁的人群则多关注新闻资讯。因此手机小说阅读器的最大用户将是18-25岁人群。</a:t>
            </a:r>
            <a:endParaRPr lang="zh-CN" altLang="en-US" sz="2400" b="1" dirty="0">
              <a:solidFill>
                <a:srgbClr val="DFEF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0062" y="271463"/>
            <a:ext cx="157163" cy="1085850"/>
          </a:xfrm>
          <a:prstGeom prst="rect">
            <a:avLst/>
          </a:prstGeom>
          <a:solidFill>
            <a:srgbClr val="96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0062" y="271463"/>
            <a:ext cx="157163" cy="1085850"/>
          </a:xfrm>
          <a:prstGeom prst="rect">
            <a:avLst/>
          </a:prstGeom>
          <a:solidFill>
            <a:srgbClr val="96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71524" y="271463"/>
            <a:ext cx="492918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rgbClr val="FCA1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推广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2" y="1814512"/>
            <a:ext cx="773558" cy="95792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16685" y="1814195"/>
            <a:ext cx="10664825" cy="2009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DFEF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建立微信公众号，写软文推送，并在朋友圈，微信群推广。</a:t>
            </a:r>
            <a:endParaRPr lang="zh-CN" altLang="en-US" sz="2400" b="1" dirty="0">
              <a:solidFill>
                <a:srgbClr val="DFEF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DFEF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EDM，全称为Email Direct Marketing，意思为电子邮件营销。可以发送邮件来推广。</a:t>
            </a:r>
            <a:endParaRPr lang="zh-CN" altLang="en-US" sz="2400" b="1" dirty="0">
              <a:solidFill>
                <a:srgbClr val="DFEF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DFEF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在各大论坛上发活动推广帖宣传</a:t>
            </a:r>
            <a:endParaRPr lang="zh-CN" altLang="en-US" sz="2400" b="1" dirty="0">
              <a:solidFill>
                <a:srgbClr val="DFEF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73268" y="4362873"/>
            <a:ext cx="9963431" cy="2009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DFEF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线下推广 </a:t>
            </a:r>
            <a:endParaRPr lang="zh-CN" altLang="en-US" sz="2400" b="1" dirty="0">
              <a:solidFill>
                <a:srgbClr val="DFEF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DFEF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1、广告推广：在校内外粘贴产品宣传海报</a:t>
            </a:r>
            <a:endParaRPr lang="zh-CN" altLang="en-US" sz="2400" b="1" dirty="0">
              <a:solidFill>
                <a:srgbClr val="DFEF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DFEF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</a:t>
            </a:r>
            <a:r>
              <a:rPr lang="zh-CN" altLang="en-US" sz="2400" b="1" dirty="0">
                <a:solidFill>
                  <a:srgbClr val="DFEF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、派传单</a:t>
            </a:r>
            <a:r>
              <a:rPr lang="en-US" altLang="zh-CN" sz="2400" b="1" dirty="0">
                <a:solidFill>
                  <a:srgbClr val="DFEF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b="1" dirty="0">
                <a:solidFill>
                  <a:srgbClr val="DFEF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赠品推广</a:t>
            </a:r>
            <a:r>
              <a:rPr lang="en-US" altLang="zh-CN" sz="2400" b="1" dirty="0">
                <a:solidFill>
                  <a:srgbClr val="DFEF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b="1" dirty="0">
                <a:solidFill>
                  <a:srgbClr val="DFEF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在人流量多的地方派传单，并且扫码下载送小礼品</a:t>
            </a:r>
            <a:endParaRPr lang="zh-CN" altLang="en-US" sz="2400" b="1" dirty="0">
              <a:solidFill>
                <a:srgbClr val="DFEF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DFEF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DFEF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DFEF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、校内举办活动推广：通过校内活动，有效的宣传并推广。 </a:t>
            </a:r>
            <a:endParaRPr lang="zh-CN" altLang="en-US" sz="2400" b="1" dirty="0">
              <a:solidFill>
                <a:srgbClr val="DFEF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0062" y="271463"/>
            <a:ext cx="157163" cy="1085850"/>
          </a:xfrm>
          <a:prstGeom prst="rect">
            <a:avLst/>
          </a:prstGeom>
          <a:solidFill>
            <a:srgbClr val="96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71524" y="271463"/>
            <a:ext cx="492918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rgbClr val="FCA1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2" y="1814512"/>
            <a:ext cx="773558" cy="95792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16685" y="1814195"/>
            <a:ext cx="10664825" cy="2009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DFEF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提高用户活跃度：大多数用户下载以后都会变成沉默用户，现在应用类APP的活跃率平均是3%，试想如果能提高一个百分点的活跃率会对自己产生多么大的价值，维护一个老客的成本要远低于一个获取新客的成本。提高用户活跃度可以采用搞线上活动，做社区等多种方法，多试试手段。</a:t>
            </a:r>
            <a:endParaRPr lang="zh-CN" altLang="en-US" sz="2400" b="1" dirty="0">
              <a:solidFill>
                <a:srgbClr val="DFEF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16778" y="4362873"/>
            <a:ext cx="9963431" cy="2009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DFEF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提高用户留存率：很多用户下载完以后很可能觉得不好直接就给删除了，这就和你的产品关系很大了，保证产品有亮点，后期才好维护。每天保证数据分析，如果某一时间段的留存率很低就要考虑是不是产品出现bug了或者渠道在作弊。</a:t>
            </a:r>
            <a:endParaRPr lang="zh-CN" altLang="en-US" sz="2400" b="1" dirty="0">
              <a:solidFill>
                <a:srgbClr val="DFEF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0062" y="271463"/>
            <a:ext cx="157163" cy="1085850"/>
          </a:xfrm>
          <a:prstGeom prst="rect">
            <a:avLst/>
          </a:prstGeom>
          <a:solidFill>
            <a:srgbClr val="96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71524" y="271463"/>
            <a:ext cx="492918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rgbClr val="FCA1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2" y="1814512"/>
            <a:ext cx="773558" cy="95792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16685" y="1814195"/>
            <a:ext cx="10664825" cy="2009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DFEF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提供更多互动机会：在贴吧，Q群，微博微信上积累用户数，同时广泛收集用户的反馈建议，如果条件允许平时在这些社交平台上多做些小活动，然后通过小礼品形式激励，让他们产生参与感，到产品上线以后这些人会成为你产品的传播者。</a:t>
            </a:r>
            <a:endParaRPr lang="zh-CN" altLang="en-US" sz="2400" b="1" dirty="0">
              <a:solidFill>
                <a:srgbClr val="DFEF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16778" y="4362873"/>
            <a:ext cx="9963431" cy="2009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DFEF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做社群经营：当用户群积累到一定规模时，在产品里融入社交功能，放眼各大app，几乎没有不融入社交功能的，人的本质的关系，只有满足了他的交往需求，才能给足他留下来的理由，就先将这些如果大家感兴趣以后可以给大家继续仔细分享。</a:t>
            </a:r>
            <a:endParaRPr lang="zh-CN" altLang="en-US" sz="2400" b="1" dirty="0">
              <a:solidFill>
                <a:srgbClr val="DFEF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2085</Words>
  <Application>WPS 演示</Application>
  <PresentationFormat>宽屏</PresentationFormat>
  <Paragraphs>73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等线</vt:lpstr>
      <vt:lpstr>Arial Unicode MS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青舟</dc:creator>
  <cp:lastModifiedBy>GecKo</cp:lastModifiedBy>
  <cp:revision>79</cp:revision>
  <dcterms:created xsi:type="dcterms:W3CDTF">2017-05-31T13:39:00Z</dcterms:created>
  <dcterms:modified xsi:type="dcterms:W3CDTF">2017-10-22T07:07:16Z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