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72" r:id="rId5"/>
    <p:sldId id="322" r:id="rId6"/>
    <p:sldId id="320" r:id="rId7"/>
    <p:sldId id="290" r:id="rId8"/>
    <p:sldId id="321" r:id="rId9"/>
    <p:sldId id="263" r:id="rId10"/>
    <p:sldId id="319" r:id="rId11"/>
    <p:sldId id="303" r:id="rId12"/>
    <p:sldId id="324" r:id="rId13"/>
    <p:sldId id="293" r:id="rId14"/>
    <p:sldId id="323" r:id="rId15"/>
    <p:sldId id="30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2.png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1620837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横版闯关游戏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神祭</a:t>
            </a:r>
            <a:br>
              <a:rPr lang="zh-CN" altLang="en-US">
                <a:sym typeface="+mn-ea"/>
              </a:rPr>
            </a:br>
            <a:r>
              <a:rPr lang="zh-CN">
                <a:sym typeface="+mn-ea"/>
              </a:rPr>
              <a:t>游戏汇报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94990" y="3350895"/>
            <a:ext cx="5564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  </a:t>
            </a:r>
            <a:r>
              <a:rPr lang="zh-CN" altLang="en-US" sz="2400">
                <a:sym typeface="+mn-ea"/>
              </a:rPr>
              <a:t>咸鱼小组成员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                    黄广敬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                    陆一帆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                    江典达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                    陈泽宇</a:t>
            </a:r>
            <a:r>
              <a:rPr lang="en-US" altLang="zh-CN" sz="2400">
                <a:sym typeface="+mn-ea"/>
              </a:rPr>
              <a:t>  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咸鱼小组分工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 descr="咸鱼分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5" y="1193165"/>
            <a:ext cx="5150485" cy="5292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用户体验反映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）关卡设计难度过大</a:t>
            </a:r>
            <a:endParaRPr 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设计总监（组长）当初还认为难度太简单，为此还和设计副总监争论不休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）关卡内容不够丰富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  关卡内容太丰富，工作量成倍增长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用户体验反映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）商城物品太少，过于简陋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 这款游戏显然就是不用充值的游戏嘛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）故事剧情太狗血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）跳转画面，过渡画面粗糙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由于游戏过程中细节过多，这方面确实考虑不周到。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）游戏机制不够完善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这是由于试炼模式（无限收集金币）还没开放，导致不能无限尝试关卡，一旦金币为</a:t>
            </a:r>
            <a:r>
              <a:rPr lang="en-US" altLang="zh-CN" dirty="0"/>
              <a:t>0</a:t>
            </a:r>
            <a:r>
              <a:rPr lang="zh-CN" altLang="en-US" dirty="0"/>
              <a:t>，则无法继续游戏（重置游戏呗，怪你技术不好）。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n w="3175">
                  <a:noFill/>
                </a:ln>
              </a:rPr>
              <a:t>THANK YOU</a:t>
            </a:r>
            <a:endParaRPr lang="zh-CN" altLang="en-US" smtClean="0">
              <a:ln w="3175">
                <a:noFill/>
              </a:ln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7980" y="3872230"/>
            <a:ext cx="407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我把我对游戏的所有热情都献给了作业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09207" y="393536"/>
            <a:ext cx="2411160" cy="9104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1394409" y="1981200"/>
            <a:ext cx="4011506" cy="901042"/>
            <a:chOff x="563829" y="1930400"/>
            <a:chExt cx="3508638" cy="677334"/>
          </a:xfrm>
        </p:grpSpPr>
        <p:sp>
          <p:nvSpPr>
            <p:cNvPr id="69" name="矩形 68"/>
            <p:cNvSpPr/>
            <p:nvPr>
              <p:custDataLst>
                <p:tags r:id="rId3"/>
              </p:custDataLst>
            </p:nvPr>
          </p:nvSpPr>
          <p:spPr>
            <a:xfrm>
              <a:off x="563829" y="1930400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A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/>
            <p:cNvSpPr/>
            <p:nvPr>
              <p:custDataLst>
                <p:tags r:id="rId4"/>
              </p:custDataLst>
            </p:nvPr>
          </p:nvSpPr>
          <p:spPr>
            <a:xfrm>
              <a:off x="1018039" y="1930400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sz="2000" dirty="0">
                  <a:solidFill>
                    <a:srgbClr val="FEFFFF"/>
                  </a:solidFill>
                </a:rPr>
                <a:t>app</a:t>
              </a:r>
              <a:r>
                <a:rPr lang="zh-CN" altLang="en-US" sz="2000" dirty="0">
                  <a:solidFill>
                    <a:srgbClr val="FEFFFF"/>
                  </a:solidFill>
                </a:rPr>
                <a:t>吸引力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5"/>
            </p:custDataLst>
          </p:nvPr>
        </p:nvGrpSpPr>
        <p:grpSpPr>
          <a:xfrm>
            <a:off x="6823659" y="1981200"/>
            <a:ext cx="4011506" cy="901042"/>
            <a:chOff x="563829" y="3107267"/>
            <a:chExt cx="3508638" cy="677334"/>
          </a:xfrm>
        </p:grpSpPr>
        <p:sp>
          <p:nvSpPr>
            <p:cNvPr id="72" name="矩形 71"/>
            <p:cNvSpPr/>
            <p:nvPr>
              <p:custDataLst>
                <p:tags r:id="rId6"/>
              </p:custDataLst>
            </p:nvPr>
          </p:nvSpPr>
          <p:spPr>
            <a:xfrm>
              <a:off x="563829" y="3107267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B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7"/>
              </p:custDataLst>
            </p:nvPr>
          </p:nvSpPr>
          <p:spPr>
            <a:xfrm>
              <a:off x="1018039" y="3107267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</a:rPr>
                <a:t>游戏功能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7" name="组合 76"/>
          <p:cNvGrpSpPr/>
          <p:nvPr>
            <p:custDataLst>
              <p:tags r:id="rId8"/>
            </p:custDataLst>
          </p:nvPr>
        </p:nvGrpSpPr>
        <p:grpSpPr>
          <a:xfrm>
            <a:off x="1394409" y="4986126"/>
            <a:ext cx="4011506" cy="901042"/>
            <a:chOff x="563829" y="5461001"/>
            <a:chExt cx="3508638" cy="677334"/>
          </a:xfrm>
        </p:grpSpPr>
        <p:sp>
          <p:nvSpPr>
            <p:cNvPr id="78" name="矩形 77"/>
            <p:cNvSpPr/>
            <p:nvPr>
              <p:custDataLst>
                <p:tags r:id="rId9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D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/>
            <p:cNvSpPr/>
            <p:nvPr>
              <p:custDataLst>
                <p:tags r:id="rId10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  <a:sym typeface="+mn-ea"/>
                </a:rPr>
                <a:t>小组分工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11"/>
            </p:custDataLst>
          </p:nvPr>
        </p:nvGrpSpPr>
        <p:grpSpPr>
          <a:xfrm>
            <a:off x="4269689" y="3483662"/>
            <a:ext cx="4011506" cy="901042"/>
            <a:chOff x="563829" y="5461001"/>
            <a:chExt cx="3508638" cy="677334"/>
          </a:xfrm>
        </p:grpSpPr>
        <p:sp>
          <p:nvSpPr>
            <p:cNvPr id="81" name="矩形 80"/>
            <p:cNvSpPr/>
            <p:nvPr>
              <p:custDataLst>
                <p:tags r:id="rId12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C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/>
            <p:cNvSpPr/>
            <p:nvPr>
              <p:custDataLst>
                <p:tags r:id="rId13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  <a:sym typeface="+mn-ea"/>
                </a:rPr>
                <a:t>测试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83" name="组合 82"/>
          <p:cNvGrpSpPr/>
          <p:nvPr>
            <p:custDataLst>
              <p:tags r:id="rId14"/>
            </p:custDataLst>
          </p:nvPr>
        </p:nvGrpSpPr>
        <p:grpSpPr>
          <a:xfrm>
            <a:off x="6823659" y="4986126"/>
            <a:ext cx="4011506" cy="901042"/>
            <a:chOff x="563829" y="1930400"/>
            <a:chExt cx="3508638" cy="677334"/>
          </a:xfrm>
        </p:grpSpPr>
        <p:sp>
          <p:nvSpPr>
            <p:cNvPr id="84" name="矩形 83"/>
            <p:cNvSpPr/>
            <p:nvPr>
              <p:custDataLst>
                <p:tags r:id="rId15"/>
              </p:custDataLst>
            </p:nvPr>
          </p:nvSpPr>
          <p:spPr>
            <a:xfrm>
              <a:off x="563829" y="1930400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E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85" name="任意多边形 84"/>
            <p:cNvSpPr/>
            <p:nvPr>
              <p:custDataLst>
                <p:tags r:id="rId16"/>
              </p:custDataLst>
            </p:nvPr>
          </p:nvSpPr>
          <p:spPr>
            <a:xfrm>
              <a:off x="1018039" y="1930400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  <a:sym typeface="+mn-ea"/>
                </a:rPr>
                <a:t>用户调查分析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吸引力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   APP</a:t>
            </a:r>
            <a:r>
              <a:rPr lang="zh-CN" altLang="en-US" dirty="0"/>
              <a:t>吸引力，这是本小组思考良久的问题。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BUG</a:t>
            </a:r>
            <a:r>
              <a:rPr lang="zh-CN" altLang="en-US" dirty="0"/>
              <a:t>越多，游戏越劣质，吸引力越大。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游戏功能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1：人物移动 怪物移动 人物技能 BOSS技能</a:t>
            </a:r>
            <a:r>
              <a:rPr lang="zh-CN" dirty="0"/>
              <a:t>、</a:t>
            </a:r>
            <a:r>
              <a:rPr dirty="0"/>
              <a:t>行为动画 </a:t>
            </a:r>
            <a:r>
              <a:rPr lang="zh-CN" dirty="0"/>
              <a:t>、</a:t>
            </a:r>
            <a:r>
              <a:rPr dirty="0"/>
              <a:t>特效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2：金币与收藏品的收集功能，商城购买功能。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3：剧情对话 界面跳转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4：音乐音效。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5：传送 陷阱 5种方块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6：死亡判定、通关判定、损血判定。</a:t>
            </a:r>
            <a:endParaRPr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dirty="0"/>
              <a:t>等</a:t>
            </a:r>
            <a:endParaRPr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sym typeface="+mn-ea"/>
              </a:rPr>
              <a:t>游戏开发</a:t>
            </a:r>
            <a:r>
              <a:rPr lang="zh-CN" altLang="en-US" dirty="0">
                <a:sym typeface="+mn-ea"/>
              </a:rPr>
              <a:t>工作量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）人物所有动作和技能。所有的移动中都是一帧帧图组成的，仅人物就有</a:t>
            </a:r>
            <a:r>
              <a:rPr lang="en-US" altLang="zh-CN" dirty="0"/>
              <a:t>120</a:t>
            </a:r>
            <a:r>
              <a:rPr lang="zh-CN" altLang="en-US" dirty="0"/>
              <a:t>左右张的图片，每张都需要</a:t>
            </a:r>
            <a:r>
              <a:rPr lang="en-US" altLang="zh-CN" dirty="0"/>
              <a:t>PS</a:t>
            </a:r>
            <a:r>
              <a:rPr lang="zh-CN" altLang="en-US" dirty="0"/>
              <a:t>制作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）关卡设计，关卡怪物，</a:t>
            </a:r>
            <a:r>
              <a:rPr lang="en-US" altLang="zh-CN" dirty="0"/>
              <a:t>BOOS</a:t>
            </a:r>
            <a:r>
              <a:rPr lang="zh-CN" altLang="en-US" dirty="0"/>
              <a:t>逻辑设计，</a:t>
            </a:r>
            <a:r>
              <a:rPr lang="en-US" altLang="zh-CN" dirty="0"/>
              <a:t>BOOS</a:t>
            </a:r>
            <a:r>
              <a:rPr lang="zh-CN" altLang="en-US" dirty="0"/>
              <a:t>动作制作。关卡设计和关卡测试占很大时间。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）设计迭代。所有设计都是考虑编程实现的设计，并不是所有的设计一开始就可以决定的，都是经过讨论和考虑的。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）剧情设计（忽略质量）</a:t>
            </a:r>
            <a:endParaRPr 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ym typeface="+mn-ea"/>
              </a:rPr>
              <a:t>     剧情设计改动也挺大的，剧情设计要符合关卡设计内容，需要处理意见分歧。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sym typeface="+mn-ea"/>
              </a:rPr>
              <a:t>游戏开发</a:t>
            </a:r>
            <a:r>
              <a:rPr lang="zh-CN" altLang="en-US" dirty="0">
                <a:sym typeface="+mn-ea"/>
              </a:rPr>
              <a:t>工作量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15110"/>
            <a:ext cx="10515600" cy="46720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）以上所有设计的实现。</a:t>
            </a:r>
            <a:r>
              <a:rPr lang="en-US" altLang="zh-CN" dirty="0"/>
              <a:t>0</a:t>
            </a:r>
            <a:r>
              <a:rPr lang="zh-CN" altLang="en-US" dirty="0"/>
              <a:t>基础游戏开发经验，学习占开发相当一部分时间。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比如人物跑步加速度取消，撞墙摩擦力取消。跳跃速度和动画匹配，技能释放时间距离与动画匹配，冷却时间。碰撞检测、关卡细节功能实现等等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测试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）单元测试</a:t>
            </a:r>
            <a:endParaRPr 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       代码逻辑测试</a:t>
            </a:r>
            <a:endParaRPr 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）关卡合理性测试（</a:t>
            </a:r>
            <a:r>
              <a:rPr lang="zh-CN" altLang="en-US" dirty="0">
                <a:sym typeface="+mn-ea"/>
              </a:rPr>
              <a:t>模块测试）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对于关卡中细节测试，例如某些地方能否跳跃通过。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）人物测试（模块测试）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 人物所有逻辑，移动、技能动画测试。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测试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）其他细节测试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金币、陷进、攻击逻辑、生命值、游戏商城逻辑测试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）整体测试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）用户测试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游戏的</a:t>
            </a:r>
            <a:r>
              <a:rPr lang="en-US" altLang="zh-CN" dirty="0"/>
              <a:t>bug</a:t>
            </a:r>
            <a:r>
              <a:rPr lang="zh-CN" altLang="en-US" dirty="0"/>
              <a:t>是相对来说比较难找的，所以许多大型游戏会开放公测。让用户来成为测试人员，大大减少工作量，而且一般会寻找出开发人员难以找到的</a:t>
            </a:r>
            <a:r>
              <a:rPr lang="en-US" altLang="zh-CN" dirty="0"/>
              <a:t>bug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261110"/>
          </a:xfrm>
        </p:spPr>
        <p:txBody>
          <a:bodyPr/>
          <a:lstStyle/>
          <a:p>
            <a:r>
              <a:rPr lang="zh-CN" altLang="en-US" dirty="0"/>
              <a:t>小组分工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黄广敬（凉凉的游戏设计总监）：游戏剧情对话设计，游戏人物动作技能设计，游戏背景音乐设计。</a:t>
            </a:r>
            <a:r>
              <a:rPr lang="en-US" altLang="zh-CN" dirty="0"/>
              <a:t>PS</a:t>
            </a:r>
            <a:r>
              <a:rPr lang="zh-CN" altLang="en-US" dirty="0"/>
              <a:t>图片制作。设计和实现的审核与调整。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陆一帆（大佬级别游戏设计副总监）：</a:t>
            </a:r>
            <a:r>
              <a:rPr lang="zh-CN" dirty="0"/>
              <a:t>游戏关卡设计，怪物设计，游戏背景音乐音效设计。游戏关卡测试</a:t>
            </a:r>
            <a:endParaRPr lang="zh-CN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江典达（核心工程师）：简单的设计实现，技能操作，特效细节调整，</a:t>
            </a:r>
            <a:r>
              <a:rPr lang="zh-CN" dirty="0">
                <a:sym typeface="+mn-ea"/>
              </a:rPr>
              <a:t>游戏关卡测试</a:t>
            </a:r>
            <a:endParaRPr lang="zh-CN" altLang="en-US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陈泽宇（首席工程师）：核心功能逻辑实现，全部技术解决方案。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26"/>
  <p:tag name="KSO_WM_TEMPLATE_CATEGORY" val="custom"/>
  <p:tag name="KSO_WM_TEMPLATE_INDEX" val="160555"/>
  <p:tag name="KSO_WM_UNIT_INDEX" val="2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6_1"/>
  <p:tag name="KSO_WM_UNIT_ID" val="custom160555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36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39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42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45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48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51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54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59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62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8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64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5"/>
  <p:tag name="KSO_WM_TAG_VERSION" val="1.0"/>
  <p:tag name="KSO_WM_SLIDE_ID" val="custom160555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2D横版闯关游戏--神祭 游戏汇报</vt:lpstr>
      <vt:lpstr>PowerPoint 演示文稿</vt:lpstr>
      <vt:lpstr>APP吸引力</vt:lpstr>
      <vt:lpstr>游戏功能</vt:lpstr>
      <vt:lpstr>游戏开发工作量 </vt:lpstr>
      <vt:lpstr>游戏开发工作量 </vt:lpstr>
      <vt:lpstr>测试</vt:lpstr>
      <vt:lpstr>测试</vt:lpstr>
      <vt:lpstr>小组分工</vt:lpstr>
      <vt:lpstr>咸鱼小组分工</vt:lpstr>
      <vt:lpstr>用户体验反映</vt:lpstr>
      <vt:lpstr>用户体验反映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a305468917</dc:creator>
  <cp:lastModifiedBy>Dec.</cp:lastModifiedBy>
  <cp:revision>8</cp:revision>
  <dcterms:created xsi:type="dcterms:W3CDTF">2017-11-21T12:46:00Z</dcterms:created>
  <dcterms:modified xsi:type="dcterms:W3CDTF">2017-12-27T01:27:44Z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KSORubyTemplateID">
    <vt:lpwstr>2</vt:lpwstr>
  </property>
</Properties>
</file>