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2" r:id="rId6"/>
    <p:sldId id="265" r:id="rId7"/>
    <p:sldId id="297" r:id="rId8"/>
    <p:sldId id="266" r:id="rId9"/>
    <p:sldId id="264" r:id="rId10"/>
    <p:sldId id="284" r:id="rId11"/>
    <p:sldId id="298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22" y="1007166"/>
            <a:ext cx="3761769" cy="45301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00081" y="3103845"/>
            <a:ext cx="6704717" cy="706755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63500" dir="54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41A4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iLife</a:t>
            </a:r>
            <a:r>
              <a:rPr lang="zh-CN" altLang="en-US" sz="4000" b="1" dirty="0">
                <a:solidFill>
                  <a:srgbClr val="41A4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生活记录册界面展示</a:t>
            </a:r>
            <a:endParaRPr lang="zh-CN" altLang="en-US" sz="4000" b="1" dirty="0">
              <a:solidFill>
                <a:srgbClr val="41A4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3745855" y="3811731"/>
            <a:ext cx="5822214" cy="2755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 TIME AND MONEY FOR YOU.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45855" y="2734513"/>
            <a:ext cx="2025811" cy="369332"/>
          </a:xfrm>
          <a:prstGeom prst="rect">
            <a:avLst/>
          </a:prstGeom>
          <a:solidFill>
            <a:srgbClr val="41A486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 TEMPLATE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23"/>
          <p:cNvSpPr>
            <a:spLocks noChangeArrowheads="1"/>
          </p:cNvSpPr>
          <p:nvPr/>
        </p:nvSpPr>
        <p:spPr bwMode="auto">
          <a:xfrm>
            <a:off x="5041255" y="5009976"/>
            <a:ext cx="5822214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ctr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袁博伦    袁达强    林小龙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5"/>
          <p:cNvSpPr/>
          <p:nvPr/>
        </p:nvSpPr>
        <p:spPr bwMode="auto">
          <a:xfrm rot="2700000">
            <a:off x="4652375" y="2572824"/>
            <a:ext cx="1547221" cy="1353400"/>
          </a:xfrm>
          <a:custGeom>
            <a:avLst/>
            <a:gdLst>
              <a:gd name="T0" fmla="*/ 271 w 271"/>
              <a:gd name="T1" fmla="*/ 118 h 237"/>
              <a:gd name="T2" fmla="*/ 195 w 271"/>
              <a:gd name="T3" fmla="*/ 42 h 237"/>
              <a:gd name="T4" fmla="*/ 42 w 271"/>
              <a:gd name="T5" fmla="*/ 42 h 237"/>
              <a:gd name="T6" fmla="*/ 42 w 271"/>
              <a:gd name="T7" fmla="*/ 195 h 237"/>
              <a:gd name="T8" fmla="*/ 195 w 271"/>
              <a:gd name="T9" fmla="*/ 195 h 237"/>
              <a:gd name="T10" fmla="*/ 271 w 271"/>
              <a:gd name="T11" fmla="*/ 118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37">
                <a:moveTo>
                  <a:pt x="271" y="118"/>
                </a:moveTo>
                <a:cubicBezTo>
                  <a:pt x="195" y="42"/>
                  <a:pt x="195" y="42"/>
                  <a:pt x="195" y="42"/>
                </a:cubicBezTo>
                <a:cubicBezTo>
                  <a:pt x="152" y="0"/>
                  <a:pt x="84" y="0"/>
                  <a:pt x="42" y="42"/>
                </a:cubicBezTo>
                <a:cubicBezTo>
                  <a:pt x="0" y="84"/>
                  <a:pt x="0" y="152"/>
                  <a:pt x="42" y="195"/>
                </a:cubicBezTo>
                <a:cubicBezTo>
                  <a:pt x="84" y="237"/>
                  <a:pt x="152" y="237"/>
                  <a:pt x="195" y="195"/>
                </a:cubicBezTo>
                <a:lnTo>
                  <a:pt x="271" y="118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 w="6350">
            <a:noFill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84"/>
          <p:cNvSpPr/>
          <p:nvPr/>
        </p:nvSpPr>
        <p:spPr bwMode="auto">
          <a:xfrm rot="2700000">
            <a:off x="5818864" y="3742090"/>
            <a:ext cx="1552056" cy="1353400"/>
          </a:xfrm>
          <a:custGeom>
            <a:avLst/>
            <a:gdLst>
              <a:gd name="T0" fmla="*/ 229 w 272"/>
              <a:gd name="T1" fmla="*/ 42 h 237"/>
              <a:gd name="T2" fmla="*/ 77 w 272"/>
              <a:gd name="T3" fmla="*/ 42 h 237"/>
              <a:gd name="T4" fmla="*/ 0 w 272"/>
              <a:gd name="T5" fmla="*/ 118 h 237"/>
              <a:gd name="T6" fmla="*/ 77 w 272"/>
              <a:gd name="T7" fmla="*/ 195 h 237"/>
              <a:gd name="T8" fmla="*/ 229 w 272"/>
              <a:gd name="T9" fmla="*/ 195 h 237"/>
              <a:gd name="T10" fmla="*/ 229 w 272"/>
              <a:gd name="T11" fmla="*/ 42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" h="237">
                <a:moveTo>
                  <a:pt x="229" y="42"/>
                </a:moveTo>
                <a:cubicBezTo>
                  <a:pt x="187" y="0"/>
                  <a:pt x="119" y="0"/>
                  <a:pt x="77" y="42"/>
                </a:cubicBezTo>
                <a:cubicBezTo>
                  <a:pt x="0" y="118"/>
                  <a:pt x="0" y="118"/>
                  <a:pt x="0" y="118"/>
                </a:cubicBezTo>
                <a:cubicBezTo>
                  <a:pt x="77" y="195"/>
                  <a:pt x="77" y="195"/>
                  <a:pt x="77" y="195"/>
                </a:cubicBezTo>
                <a:cubicBezTo>
                  <a:pt x="119" y="237"/>
                  <a:pt x="187" y="237"/>
                  <a:pt x="229" y="195"/>
                </a:cubicBezTo>
                <a:cubicBezTo>
                  <a:pt x="272" y="152"/>
                  <a:pt x="272" y="84"/>
                  <a:pt x="229" y="42"/>
                </a:cubicBez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 w="6350">
            <a:noFill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83"/>
          <p:cNvSpPr/>
          <p:nvPr/>
        </p:nvSpPr>
        <p:spPr bwMode="auto">
          <a:xfrm rot="2700000">
            <a:off x="4749930" y="3640938"/>
            <a:ext cx="1353817" cy="1553994"/>
          </a:xfrm>
          <a:custGeom>
            <a:avLst/>
            <a:gdLst>
              <a:gd name="T0" fmla="*/ 118 w 237"/>
              <a:gd name="T1" fmla="*/ 0 h 272"/>
              <a:gd name="T2" fmla="*/ 42 w 237"/>
              <a:gd name="T3" fmla="*/ 77 h 272"/>
              <a:gd name="T4" fmla="*/ 42 w 237"/>
              <a:gd name="T5" fmla="*/ 229 h 272"/>
              <a:gd name="T6" fmla="*/ 194 w 237"/>
              <a:gd name="T7" fmla="*/ 229 h 272"/>
              <a:gd name="T8" fmla="*/ 194 w 237"/>
              <a:gd name="T9" fmla="*/ 77 h 272"/>
              <a:gd name="T10" fmla="*/ 118 w 237"/>
              <a:gd name="T11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272">
                <a:moveTo>
                  <a:pt x="118" y="0"/>
                </a:moveTo>
                <a:cubicBezTo>
                  <a:pt x="42" y="77"/>
                  <a:pt x="42" y="77"/>
                  <a:pt x="42" y="77"/>
                </a:cubicBezTo>
                <a:cubicBezTo>
                  <a:pt x="0" y="119"/>
                  <a:pt x="0" y="187"/>
                  <a:pt x="42" y="229"/>
                </a:cubicBezTo>
                <a:cubicBezTo>
                  <a:pt x="84" y="272"/>
                  <a:pt x="152" y="272"/>
                  <a:pt x="194" y="229"/>
                </a:cubicBezTo>
                <a:cubicBezTo>
                  <a:pt x="237" y="187"/>
                  <a:pt x="237" y="119"/>
                  <a:pt x="194" y="77"/>
                </a:cubicBezTo>
                <a:lnTo>
                  <a:pt x="118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 w="635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82"/>
          <p:cNvSpPr/>
          <p:nvPr/>
        </p:nvSpPr>
        <p:spPr bwMode="auto">
          <a:xfrm rot="2700000">
            <a:off x="5918837" y="2474089"/>
            <a:ext cx="1353817" cy="1549160"/>
          </a:xfrm>
          <a:custGeom>
            <a:avLst/>
            <a:gdLst>
              <a:gd name="T0" fmla="*/ 118 w 237"/>
              <a:gd name="T1" fmla="*/ 271 h 271"/>
              <a:gd name="T2" fmla="*/ 195 w 237"/>
              <a:gd name="T3" fmla="*/ 195 h 271"/>
              <a:gd name="T4" fmla="*/ 195 w 237"/>
              <a:gd name="T5" fmla="*/ 42 h 271"/>
              <a:gd name="T6" fmla="*/ 42 w 237"/>
              <a:gd name="T7" fmla="*/ 42 h 271"/>
              <a:gd name="T8" fmla="*/ 42 w 237"/>
              <a:gd name="T9" fmla="*/ 195 h 271"/>
              <a:gd name="T10" fmla="*/ 118 w 237"/>
              <a:gd name="T11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271">
                <a:moveTo>
                  <a:pt x="118" y="271"/>
                </a:moveTo>
                <a:cubicBezTo>
                  <a:pt x="195" y="195"/>
                  <a:pt x="195" y="195"/>
                  <a:pt x="195" y="195"/>
                </a:cubicBezTo>
                <a:cubicBezTo>
                  <a:pt x="237" y="153"/>
                  <a:pt x="237" y="84"/>
                  <a:pt x="195" y="42"/>
                </a:cubicBezTo>
                <a:cubicBezTo>
                  <a:pt x="152" y="0"/>
                  <a:pt x="84" y="0"/>
                  <a:pt x="42" y="42"/>
                </a:cubicBezTo>
                <a:cubicBezTo>
                  <a:pt x="0" y="84"/>
                  <a:pt x="0" y="153"/>
                  <a:pt x="42" y="195"/>
                </a:cubicBezTo>
                <a:lnTo>
                  <a:pt x="118" y="271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 w="635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86"/>
          <p:cNvSpPr/>
          <p:nvPr/>
        </p:nvSpPr>
        <p:spPr bwMode="auto">
          <a:xfrm>
            <a:off x="6146313" y="2660632"/>
            <a:ext cx="1037286" cy="1037607"/>
          </a:xfrm>
          <a:custGeom>
            <a:avLst/>
            <a:gdLst>
              <a:gd name="T0" fmla="*/ 195 w 237"/>
              <a:gd name="T1" fmla="*/ 195 h 237"/>
              <a:gd name="T2" fmla="*/ 42 w 237"/>
              <a:gd name="T3" fmla="*/ 195 h 237"/>
              <a:gd name="T4" fmla="*/ 42 w 237"/>
              <a:gd name="T5" fmla="*/ 42 h 237"/>
              <a:gd name="T6" fmla="*/ 195 w 237"/>
              <a:gd name="T7" fmla="*/ 42 h 237"/>
              <a:gd name="T8" fmla="*/ 195 w 237"/>
              <a:gd name="T9" fmla="*/ 195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" h="237">
                <a:moveTo>
                  <a:pt x="195" y="195"/>
                </a:moveTo>
                <a:cubicBezTo>
                  <a:pt x="152" y="237"/>
                  <a:pt x="84" y="237"/>
                  <a:pt x="42" y="195"/>
                </a:cubicBezTo>
                <a:cubicBezTo>
                  <a:pt x="0" y="153"/>
                  <a:pt x="0" y="84"/>
                  <a:pt x="42" y="42"/>
                </a:cubicBezTo>
                <a:cubicBezTo>
                  <a:pt x="84" y="0"/>
                  <a:pt x="152" y="0"/>
                  <a:pt x="195" y="42"/>
                </a:cubicBezTo>
                <a:cubicBezTo>
                  <a:pt x="237" y="84"/>
                  <a:pt x="237" y="153"/>
                  <a:pt x="195" y="19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9" name="Freeform 87"/>
          <p:cNvSpPr/>
          <p:nvPr/>
        </p:nvSpPr>
        <p:spPr bwMode="auto">
          <a:xfrm>
            <a:off x="4838985" y="3966513"/>
            <a:ext cx="1037286" cy="1041310"/>
          </a:xfrm>
          <a:custGeom>
            <a:avLst/>
            <a:gdLst>
              <a:gd name="T0" fmla="*/ 42 w 237"/>
              <a:gd name="T1" fmla="*/ 43 h 238"/>
              <a:gd name="T2" fmla="*/ 194 w 237"/>
              <a:gd name="T3" fmla="*/ 43 h 238"/>
              <a:gd name="T4" fmla="*/ 194 w 237"/>
              <a:gd name="T5" fmla="*/ 195 h 238"/>
              <a:gd name="T6" fmla="*/ 42 w 237"/>
              <a:gd name="T7" fmla="*/ 195 h 238"/>
              <a:gd name="T8" fmla="*/ 42 w 237"/>
              <a:gd name="T9" fmla="*/ 4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" h="238">
                <a:moveTo>
                  <a:pt x="42" y="43"/>
                </a:moveTo>
                <a:cubicBezTo>
                  <a:pt x="84" y="0"/>
                  <a:pt x="152" y="0"/>
                  <a:pt x="194" y="43"/>
                </a:cubicBezTo>
                <a:cubicBezTo>
                  <a:pt x="237" y="85"/>
                  <a:pt x="237" y="153"/>
                  <a:pt x="194" y="195"/>
                </a:cubicBezTo>
                <a:cubicBezTo>
                  <a:pt x="152" y="238"/>
                  <a:pt x="84" y="238"/>
                  <a:pt x="42" y="195"/>
                </a:cubicBezTo>
                <a:cubicBezTo>
                  <a:pt x="0" y="153"/>
                  <a:pt x="0" y="85"/>
                  <a:pt x="42" y="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0" name="Freeform 88"/>
          <p:cNvSpPr/>
          <p:nvPr/>
        </p:nvSpPr>
        <p:spPr bwMode="auto">
          <a:xfrm>
            <a:off x="6142751" y="3968364"/>
            <a:ext cx="1040992" cy="1037607"/>
          </a:xfrm>
          <a:custGeom>
            <a:avLst/>
            <a:gdLst>
              <a:gd name="T0" fmla="*/ 43 w 238"/>
              <a:gd name="T1" fmla="*/ 195 h 237"/>
              <a:gd name="T2" fmla="*/ 43 w 238"/>
              <a:gd name="T3" fmla="*/ 42 h 237"/>
              <a:gd name="T4" fmla="*/ 195 w 238"/>
              <a:gd name="T5" fmla="*/ 42 h 237"/>
              <a:gd name="T6" fmla="*/ 195 w 238"/>
              <a:gd name="T7" fmla="*/ 195 h 237"/>
              <a:gd name="T8" fmla="*/ 43 w 238"/>
              <a:gd name="T9" fmla="*/ 195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237">
                <a:moveTo>
                  <a:pt x="43" y="195"/>
                </a:moveTo>
                <a:cubicBezTo>
                  <a:pt x="0" y="152"/>
                  <a:pt x="0" y="84"/>
                  <a:pt x="43" y="42"/>
                </a:cubicBezTo>
                <a:cubicBezTo>
                  <a:pt x="85" y="0"/>
                  <a:pt x="153" y="0"/>
                  <a:pt x="195" y="42"/>
                </a:cubicBezTo>
                <a:cubicBezTo>
                  <a:pt x="238" y="84"/>
                  <a:pt x="238" y="152"/>
                  <a:pt x="195" y="195"/>
                </a:cubicBezTo>
                <a:cubicBezTo>
                  <a:pt x="153" y="237"/>
                  <a:pt x="85" y="237"/>
                  <a:pt x="43" y="195"/>
                </a:cubicBezTo>
                <a:close/>
              </a:path>
            </a:pathLst>
          </a:custGeom>
          <a:solidFill>
            <a:srgbClr val="41A48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1" name="Freeform 89"/>
          <p:cNvSpPr/>
          <p:nvPr/>
        </p:nvSpPr>
        <p:spPr bwMode="auto">
          <a:xfrm>
            <a:off x="4838985" y="2662342"/>
            <a:ext cx="1037286" cy="1037607"/>
          </a:xfrm>
          <a:custGeom>
            <a:avLst/>
            <a:gdLst>
              <a:gd name="T0" fmla="*/ 195 w 237"/>
              <a:gd name="T1" fmla="*/ 42 h 237"/>
              <a:gd name="T2" fmla="*/ 195 w 237"/>
              <a:gd name="T3" fmla="*/ 195 h 237"/>
              <a:gd name="T4" fmla="*/ 42 w 237"/>
              <a:gd name="T5" fmla="*/ 195 h 237"/>
              <a:gd name="T6" fmla="*/ 42 w 237"/>
              <a:gd name="T7" fmla="*/ 42 h 237"/>
              <a:gd name="T8" fmla="*/ 195 w 237"/>
              <a:gd name="T9" fmla="*/ 42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" h="237">
                <a:moveTo>
                  <a:pt x="195" y="42"/>
                </a:moveTo>
                <a:cubicBezTo>
                  <a:pt x="237" y="84"/>
                  <a:pt x="237" y="152"/>
                  <a:pt x="195" y="195"/>
                </a:cubicBezTo>
                <a:cubicBezTo>
                  <a:pt x="152" y="237"/>
                  <a:pt x="84" y="237"/>
                  <a:pt x="42" y="195"/>
                </a:cubicBezTo>
                <a:cubicBezTo>
                  <a:pt x="0" y="152"/>
                  <a:pt x="0" y="84"/>
                  <a:pt x="42" y="42"/>
                </a:cubicBezTo>
                <a:cubicBezTo>
                  <a:pt x="84" y="0"/>
                  <a:pt x="152" y="0"/>
                  <a:pt x="195" y="42"/>
                </a:cubicBezTo>
                <a:close/>
              </a:path>
            </a:pathLst>
          </a:custGeom>
          <a:solidFill>
            <a:srgbClr val="41A48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" name="Freeform 26"/>
          <p:cNvSpPr>
            <a:spLocks noEditPoints="1"/>
          </p:cNvSpPr>
          <p:nvPr/>
        </p:nvSpPr>
        <p:spPr bwMode="auto">
          <a:xfrm>
            <a:off x="5184684" y="4334382"/>
            <a:ext cx="337055" cy="281517"/>
          </a:xfrm>
          <a:custGeom>
            <a:avLst/>
            <a:gdLst>
              <a:gd name="T0" fmla="*/ 146 w 146"/>
              <a:gd name="T1" fmla="*/ 94 h 122"/>
              <a:gd name="T2" fmla="*/ 118 w 146"/>
              <a:gd name="T3" fmla="*/ 122 h 122"/>
              <a:gd name="T4" fmla="*/ 28 w 146"/>
              <a:gd name="T5" fmla="*/ 122 h 122"/>
              <a:gd name="T6" fmla="*/ 0 w 146"/>
              <a:gd name="T7" fmla="*/ 94 h 122"/>
              <a:gd name="T8" fmla="*/ 0 w 146"/>
              <a:gd name="T9" fmla="*/ 28 h 122"/>
              <a:gd name="T10" fmla="*/ 28 w 146"/>
              <a:gd name="T11" fmla="*/ 0 h 122"/>
              <a:gd name="T12" fmla="*/ 118 w 146"/>
              <a:gd name="T13" fmla="*/ 0 h 122"/>
              <a:gd name="T14" fmla="*/ 146 w 146"/>
              <a:gd name="T15" fmla="*/ 28 h 122"/>
              <a:gd name="T16" fmla="*/ 146 w 146"/>
              <a:gd name="T17" fmla="*/ 94 h 122"/>
              <a:gd name="T18" fmla="*/ 49 w 146"/>
              <a:gd name="T19" fmla="*/ 27 h 122"/>
              <a:gd name="T20" fmla="*/ 49 w 146"/>
              <a:gd name="T21" fmla="*/ 27 h 122"/>
              <a:gd name="T22" fmla="*/ 101 w 146"/>
              <a:gd name="T23" fmla="*/ 58 h 122"/>
              <a:gd name="T24" fmla="*/ 102 w 146"/>
              <a:gd name="T25" fmla="*/ 62 h 122"/>
              <a:gd name="T26" fmla="*/ 101 w 146"/>
              <a:gd name="T27" fmla="*/ 64 h 122"/>
              <a:gd name="T28" fmla="*/ 48 w 146"/>
              <a:gd name="T29" fmla="*/ 94 h 122"/>
              <a:gd name="T30" fmla="*/ 44 w 146"/>
              <a:gd name="T31" fmla="*/ 93 h 122"/>
              <a:gd name="T32" fmla="*/ 43 w 146"/>
              <a:gd name="T33" fmla="*/ 91 h 122"/>
              <a:gd name="T34" fmla="*/ 43 w 146"/>
              <a:gd name="T35" fmla="*/ 91 h 122"/>
              <a:gd name="T36" fmla="*/ 43 w 146"/>
              <a:gd name="T37" fmla="*/ 30 h 122"/>
              <a:gd name="T38" fmla="*/ 47 w 146"/>
              <a:gd name="T39" fmla="*/ 27 h 122"/>
              <a:gd name="T40" fmla="*/ 49 w 146"/>
              <a:gd name="T41" fmla="*/ 27 h 122"/>
              <a:gd name="T42" fmla="*/ 50 w 146"/>
              <a:gd name="T43" fmla="*/ 36 h 122"/>
              <a:gd name="T44" fmla="*/ 50 w 146"/>
              <a:gd name="T45" fmla="*/ 36 h 122"/>
              <a:gd name="T46" fmla="*/ 50 w 146"/>
              <a:gd name="T47" fmla="*/ 85 h 122"/>
              <a:gd name="T48" fmla="*/ 93 w 146"/>
              <a:gd name="T49" fmla="*/ 61 h 122"/>
              <a:gd name="T50" fmla="*/ 50 w 146"/>
              <a:gd name="T51" fmla="*/ 36 h 122"/>
              <a:gd name="T52" fmla="*/ 11 w 146"/>
              <a:gd name="T53" fmla="*/ 94 h 122"/>
              <a:gd name="T54" fmla="*/ 11 w 146"/>
              <a:gd name="T55" fmla="*/ 94 h 122"/>
              <a:gd name="T56" fmla="*/ 28 w 146"/>
              <a:gd name="T57" fmla="*/ 110 h 122"/>
              <a:gd name="T58" fmla="*/ 118 w 146"/>
              <a:gd name="T59" fmla="*/ 110 h 122"/>
              <a:gd name="T60" fmla="*/ 135 w 146"/>
              <a:gd name="T61" fmla="*/ 94 h 122"/>
              <a:gd name="T62" fmla="*/ 135 w 146"/>
              <a:gd name="T63" fmla="*/ 28 h 122"/>
              <a:gd name="T64" fmla="*/ 118 w 146"/>
              <a:gd name="T65" fmla="*/ 11 h 122"/>
              <a:gd name="T66" fmla="*/ 28 w 146"/>
              <a:gd name="T67" fmla="*/ 11 h 122"/>
              <a:gd name="T68" fmla="*/ 11 w 146"/>
              <a:gd name="T69" fmla="*/ 28 h 122"/>
              <a:gd name="T70" fmla="*/ 11 w 146"/>
              <a:gd name="T71" fmla="*/ 9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6" h="122">
                <a:moveTo>
                  <a:pt x="146" y="94"/>
                </a:moveTo>
                <a:cubicBezTo>
                  <a:pt x="146" y="109"/>
                  <a:pt x="133" y="122"/>
                  <a:pt x="11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13" y="122"/>
                  <a:pt x="0" y="109"/>
                  <a:pt x="0" y="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3" y="0"/>
                  <a:pt x="146" y="12"/>
                  <a:pt x="146" y="28"/>
                </a:cubicBezTo>
                <a:cubicBezTo>
                  <a:pt x="146" y="94"/>
                  <a:pt x="146" y="94"/>
                  <a:pt x="146" y="94"/>
                </a:cubicBezTo>
                <a:close/>
                <a:moveTo>
                  <a:pt x="49" y="27"/>
                </a:moveTo>
                <a:cubicBezTo>
                  <a:pt x="49" y="27"/>
                  <a:pt x="49" y="27"/>
                  <a:pt x="49" y="27"/>
                </a:cubicBezTo>
                <a:cubicBezTo>
                  <a:pt x="66" y="38"/>
                  <a:pt x="84" y="48"/>
                  <a:pt x="101" y="58"/>
                </a:cubicBezTo>
                <a:cubicBezTo>
                  <a:pt x="103" y="59"/>
                  <a:pt x="103" y="61"/>
                  <a:pt x="102" y="62"/>
                </a:cubicBezTo>
                <a:cubicBezTo>
                  <a:pt x="102" y="63"/>
                  <a:pt x="102" y="63"/>
                  <a:pt x="101" y="64"/>
                </a:cubicBezTo>
                <a:cubicBezTo>
                  <a:pt x="84" y="74"/>
                  <a:pt x="66" y="84"/>
                  <a:pt x="48" y="94"/>
                </a:cubicBezTo>
                <a:cubicBezTo>
                  <a:pt x="47" y="95"/>
                  <a:pt x="45" y="94"/>
                  <a:pt x="44" y="93"/>
                </a:cubicBezTo>
                <a:cubicBezTo>
                  <a:pt x="44" y="92"/>
                  <a:pt x="43" y="92"/>
                  <a:pt x="43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71"/>
                  <a:pt x="43" y="51"/>
                  <a:pt x="43" y="30"/>
                </a:cubicBezTo>
                <a:cubicBezTo>
                  <a:pt x="43" y="28"/>
                  <a:pt x="45" y="27"/>
                  <a:pt x="47" y="27"/>
                </a:cubicBezTo>
                <a:cubicBezTo>
                  <a:pt x="47" y="27"/>
                  <a:pt x="48" y="27"/>
                  <a:pt x="49" y="27"/>
                </a:cubicBezTo>
                <a:close/>
                <a:moveTo>
                  <a:pt x="50" y="36"/>
                </a:moveTo>
                <a:cubicBezTo>
                  <a:pt x="50" y="36"/>
                  <a:pt x="50" y="36"/>
                  <a:pt x="50" y="36"/>
                </a:cubicBezTo>
                <a:cubicBezTo>
                  <a:pt x="50" y="53"/>
                  <a:pt x="50" y="69"/>
                  <a:pt x="50" y="85"/>
                </a:cubicBezTo>
                <a:cubicBezTo>
                  <a:pt x="64" y="77"/>
                  <a:pt x="78" y="69"/>
                  <a:pt x="93" y="61"/>
                </a:cubicBezTo>
                <a:cubicBezTo>
                  <a:pt x="78" y="53"/>
                  <a:pt x="64" y="44"/>
                  <a:pt x="50" y="36"/>
                </a:cubicBezTo>
                <a:close/>
                <a:moveTo>
                  <a:pt x="11" y="94"/>
                </a:moveTo>
                <a:cubicBezTo>
                  <a:pt x="11" y="94"/>
                  <a:pt x="11" y="94"/>
                  <a:pt x="11" y="94"/>
                </a:cubicBezTo>
                <a:cubicBezTo>
                  <a:pt x="11" y="103"/>
                  <a:pt x="19" y="110"/>
                  <a:pt x="28" y="110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27" y="110"/>
                  <a:pt x="135" y="103"/>
                  <a:pt x="135" y="94"/>
                </a:cubicBezTo>
                <a:cubicBezTo>
                  <a:pt x="135" y="28"/>
                  <a:pt x="135" y="28"/>
                  <a:pt x="135" y="28"/>
                </a:cubicBezTo>
                <a:cubicBezTo>
                  <a:pt x="135" y="18"/>
                  <a:pt x="127" y="11"/>
                  <a:pt x="11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19" y="11"/>
                  <a:pt x="11" y="18"/>
                  <a:pt x="11" y="28"/>
                </a:cubicBezTo>
                <a:cubicBezTo>
                  <a:pt x="11" y="94"/>
                  <a:pt x="11" y="94"/>
                  <a:pt x="11" y="9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25"/>
          <p:cNvSpPr>
            <a:spLocks noEditPoints="1"/>
          </p:cNvSpPr>
          <p:nvPr/>
        </p:nvSpPr>
        <p:spPr bwMode="auto">
          <a:xfrm>
            <a:off x="6498495" y="3073232"/>
            <a:ext cx="340885" cy="273856"/>
          </a:xfrm>
          <a:custGeom>
            <a:avLst/>
            <a:gdLst>
              <a:gd name="T0" fmla="*/ 127 w 147"/>
              <a:gd name="T1" fmla="*/ 45 h 119"/>
              <a:gd name="T2" fmla="*/ 116 w 147"/>
              <a:gd name="T3" fmla="*/ 45 h 119"/>
              <a:gd name="T4" fmla="*/ 35 w 147"/>
              <a:gd name="T5" fmla="*/ 18 h 119"/>
              <a:gd name="T6" fmla="*/ 17 w 147"/>
              <a:gd name="T7" fmla="*/ 18 h 119"/>
              <a:gd name="T8" fmla="*/ 34 w 147"/>
              <a:gd name="T9" fmla="*/ 21 h 119"/>
              <a:gd name="T10" fmla="*/ 10 w 147"/>
              <a:gd name="T11" fmla="*/ 21 h 119"/>
              <a:gd name="T12" fmla="*/ 10 w 147"/>
              <a:gd name="T13" fmla="*/ 15 h 119"/>
              <a:gd name="T14" fmla="*/ 13 w 147"/>
              <a:gd name="T15" fmla="*/ 11 h 119"/>
              <a:gd name="T16" fmla="*/ 40 w 147"/>
              <a:gd name="T17" fmla="*/ 4 h 119"/>
              <a:gd name="T18" fmla="*/ 101 w 147"/>
              <a:gd name="T19" fmla="*/ 0 h 119"/>
              <a:gd name="T20" fmla="*/ 113 w 147"/>
              <a:gd name="T21" fmla="*/ 21 h 119"/>
              <a:gd name="T22" fmla="*/ 147 w 147"/>
              <a:gd name="T23" fmla="*/ 26 h 119"/>
              <a:gd name="T24" fmla="*/ 147 w 147"/>
              <a:gd name="T25" fmla="*/ 113 h 119"/>
              <a:gd name="T26" fmla="*/ 141 w 147"/>
              <a:gd name="T27" fmla="*/ 119 h 119"/>
              <a:gd name="T28" fmla="*/ 0 w 147"/>
              <a:gd name="T29" fmla="*/ 113 h 119"/>
              <a:gd name="T30" fmla="*/ 0 w 147"/>
              <a:gd name="T31" fmla="*/ 26 h 119"/>
              <a:gd name="T32" fmla="*/ 6 w 147"/>
              <a:gd name="T33" fmla="*/ 21 h 119"/>
              <a:gd name="T34" fmla="*/ 73 w 147"/>
              <a:gd name="T35" fmla="*/ 43 h 119"/>
              <a:gd name="T36" fmla="*/ 87 w 147"/>
              <a:gd name="T37" fmla="*/ 49 h 119"/>
              <a:gd name="T38" fmla="*/ 73 w 147"/>
              <a:gd name="T39" fmla="*/ 81 h 119"/>
              <a:gd name="T40" fmla="*/ 73 w 147"/>
              <a:gd name="T41" fmla="*/ 43 h 119"/>
              <a:gd name="T42" fmla="*/ 82 w 147"/>
              <a:gd name="T43" fmla="*/ 54 h 119"/>
              <a:gd name="T44" fmla="*/ 61 w 147"/>
              <a:gd name="T45" fmla="*/ 62 h 119"/>
              <a:gd name="T46" fmla="*/ 86 w 147"/>
              <a:gd name="T47" fmla="*/ 62 h 119"/>
              <a:gd name="T48" fmla="*/ 82 w 147"/>
              <a:gd name="T49" fmla="*/ 54 h 119"/>
              <a:gd name="T50" fmla="*/ 38 w 147"/>
              <a:gd name="T51" fmla="*/ 32 h 119"/>
              <a:gd name="T52" fmla="*/ 11 w 147"/>
              <a:gd name="T53" fmla="*/ 108 h 119"/>
              <a:gd name="T54" fmla="*/ 136 w 147"/>
              <a:gd name="T55" fmla="*/ 32 h 119"/>
              <a:gd name="T56" fmla="*/ 109 w 147"/>
              <a:gd name="T57" fmla="*/ 32 h 119"/>
              <a:gd name="T58" fmla="*/ 97 w 147"/>
              <a:gd name="T59" fmla="*/ 12 h 119"/>
              <a:gd name="T60" fmla="*/ 44 w 147"/>
              <a:gd name="T61" fmla="*/ 28 h 119"/>
              <a:gd name="T62" fmla="*/ 73 w 147"/>
              <a:gd name="T63" fmla="*/ 23 h 119"/>
              <a:gd name="T64" fmla="*/ 112 w 147"/>
              <a:gd name="T65" fmla="*/ 62 h 119"/>
              <a:gd name="T66" fmla="*/ 34 w 147"/>
              <a:gd name="T67" fmla="*/ 62 h 119"/>
              <a:gd name="T68" fmla="*/ 73 w 147"/>
              <a:gd name="T69" fmla="*/ 35 h 119"/>
              <a:gd name="T70" fmla="*/ 46 w 147"/>
              <a:gd name="T71" fmla="*/ 62 h 119"/>
              <a:gd name="T72" fmla="*/ 101 w 147"/>
              <a:gd name="T73" fmla="*/ 6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19">
                <a:moveTo>
                  <a:pt x="122" y="40"/>
                </a:moveTo>
                <a:cubicBezTo>
                  <a:pt x="125" y="40"/>
                  <a:pt x="127" y="42"/>
                  <a:pt x="127" y="45"/>
                </a:cubicBezTo>
                <a:cubicBezTo>
                  <a:pt x="127" y="48"/>
                  <a:pt x="125" y="50"/>
                  <a:pt x="122" y="50"/>
                </a:cubicBezTo>
                <a:cubicBezTo>
                  <a:pt x="119" y="50"/>
                  <a:pt x="116" y="48"/>
                  <a:pt x="116" y="45"/>
                </a:cubicBezTo>
                <a:cubicBezTo>
                  <a:pt x="116" y="42"/>
                  <a:pt x="119" y="40"/>
                  <a:pt x="122" y="40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1"/>
                  <a:pt x="17" y="21"/>
                  <a:pt x="17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10" y="21"/>
                </a:moveTo>
                <a:cubicBezTo>
                  <a:pt x="10" y="21"/>
                  <a:pt x="10" y="21"/>
                  <a:pt x="10" y="21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3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40" y="4"/>
                  <a:pt x="40" y="4"/>
                  <a:pt x="40" y="4"/>
                </a:cubicBezTo>
                <a:cubicBezTo>
                  <a:pt x="41" y="2"/>
                  <a:pt x="44" y="0"/>
                  <a:pt x="4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4" y="0"/>
                  <a:pt x="106" y="2"/>
                  <a:pt x="107" y="4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41" y="21"/>
                  <a:pt x="141" y="21"/>
                  <a:pt x="141" y="21"/>
                </a:cubicBezTo>
                <a:cubicBezTo>
                  <a:pt x="144" y="21"/>
                  <a:pt x="147" y="23"/>
                  <a:pt x="147" y="26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113"/>
                  <a:pt x="147" y="113"/>
                  <a:pt x="147" y="113"/>
                </a:cubicBezTo>
                <a:cubicBezTo>
                  <a:pt x="147" y="117"/>
                  <a:pt x="144" y="119"/>
                  <a:pt x="141" y="119"/>
                </a:cubicBezTo>
                <a:cubicBezTo>
                  <a:pt x="141" y="119"/>
                  <a:pt x="141" y="119"/>
                  <a:pt x="141" y="119"/>
                </a:cubicBezTo>
                <a:cubicBezTo>
                  <a:pt x="6" y="119"/>
                  <a:pt x="6" y="119"/>
                  <a:pt x="6" y="119"/>
                </a:cubicBezTo>
                <a:cubicBezTo>
                  <a:pt x="3" y="119"/>
                  <a:pt x="0" y="117"/>
                  <a:pt x="0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3"/>
                  <a:pt x="3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73" y="43"/>
                </a:moveTo>
                <a:cubicBezTo>
                  <a:pt x="73" y="43"/>
                  <a:pt x="73" y="43"/>
                  <a:pt x="73" y="43"/>
                </a:cubicBezTo>
                <a:cubicBezTo>
                  <a:pt x="79" y="43"/>
                  <a:pt x="83" y="45"/>
                  <a:pt x="87" y="49"/>
                </a:cubicBezTo>
                <a:cubicBezTo>
                  <a:pt x="90" y="52"/>
                  <a:pt x="92" y="57"/>
                  <a:pt x="92" y="62"/>
                </a:cubicBezTo>
                <a:cubicBezTo>
                  <a:pt x="92" y="73"/>
                  <a:pt x="84" y="81"/>
                  <a:pt x="73" y="81"/>
                </a:cubicBezTo>
                <a:cubicBezTo>
                  <a:pt x="63" y="81"/>
                  <a:pt x="54" y="73"/>
                  <a:pt x="54" y="62"/>
                </a:cubicBezTo>
                <a:cubicBezTo>
                  <a:pt x="54" y="52"/>
                  <a:pt x="63" y="43"/>
                  <a:pt x="73" y="43"/>
                </a:cubicBezTo>
                <a:close/>
                <a:moveTo>
                  <a:pt x="82" y="54"/>
                </a:moveTo>
                <a:cubicBezTo>
                  <a:pt x="82" y="54"/>
                  <a:pt x="82" y="54"/>
                  <a:pt x="82" y="54"/>
                </a:cubicBezTo>
                <a:cubicBezTo>
                  <a:pt x="80" y="51"/>
                  <a:pt x="77" y="50"/>
                  <a:pt x="73" y="50"/>
                </a:cubicBezTo>
                <a:cubicBezTo>
                  <a:pt x="67" y="50"/>
                  <a:pt x="61" y="56"/>
                  <a:pt x="61" y="62"/>
                </a:cubicBezTo>
                <a:cubicBezTo>
                  <a:pt x="61" y="69"/>
                  <a:pt x="67" y="74"/>
                  <a:pt x="73" y="74"/>
                </a:cubicBezTo>
                <a:cubicBezTo>
                  <a:pt x="80" y="74"/>
                  <a:pt x="86" y="69"/>
                  <a:pt x="86" y="62"/>
                </a:cubicBezTo>
                <a:cubicBezTo>
                  <a:pt x="86" y="59"/>
                  <a:pt x="84" y="56"/>
                  <a:pt x="82" y="54"/>
                </a:cubicBezTo>
                <a:cubicBezTo>
                  <a:pt x="82" y="54"/>
                  <a:pt x="82" y="54"/>
                  <a:pt x="82" y="54"/>
                </a:cubicBezTo>
                <a:close/>
                <a:moveTo>
                  <a:pt x="3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6" y="32"/>
                  <a:pt x="104" y="31"/>
                  <a:pt x="103" y="28"/>
                </a:cubicBezTo>
                <a:cubicBezTo>
                  <a:pt x="97" y="12"/>
                  <a:pt x="97" y="12"/>
                  <a:pt x="97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30"/>
                  <a:pt x="41" y="32"/>
                  <a:pt x="38" y="32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95" y="23"/>
                  <a:pt x="112" y="41"/>
                  <a:pt x="112" y="62"/>
                </a:cubicBezTo>
                <a:cubicBezTo>
                  <a:pt x="112" y="84"/>
                  <a:pt x="95" y="101"/>
                  <a:pt x="73" y="101"/>
                </a:cubicBezTo>
                <a:cubicBezTo>
                  <a:pt x="52" y="101"/>
                  <a:pt x="34" y="84"/>
                  <a:pt x="34" y="62"/>
                </a:cubicBezTo>
                <a:cubicBezTo>
                  <a:pt x="34" y="41"/>
                  <a:pt x="52" y="23"/>
                  <a:pt x="73" y="23"/>
                </a:cubicBezTo>
                <a:close/>
                <a:moveTo>
                  <a:pt x="73" y="35"/>
                </a:moveTo>
                <a:cubicBezTo>
                  <a:pt x="73" y="35"/>
                  <a:pt x="73" y="35"/>
                  <a:pt x="73" y="35"/>
                </a:cubicBezTo>
                <a:cubicBezTo>
                  <a:pt x="58" y="35"/>
                  <a:pt x="46" y="47"/>
                  <a:pt x="46" y="62"/>
                </a:cubicBezTo>
                <a:cubicBezTo>
                  <a:pt x="46" y="77"/>
                  <a:pt x="58" y="90"/>
                  <a:pt x="73" y="90"/>
                </a:cubicBezTo>
                <a:cubicBezTo>
                  <a:pt x="89" y="90"/>
                  <a:pt x="101" y="77"/>
                  <a:pt x="101" y="62"/>
                </a:cubicBezTo>
                <a:cubicBezTo>
                  <a:pt x="101" y="47"/>
                  <a:pt x="89" y="35"/>
                  <a:pt x="73" y="3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29"/>
          <p:cNvSpPr>
            <a:spLocks noEditPoints="1"/>
          </p:cNvSpPr>
          <p:nvPr/>
        </p:nvSpPr>
        <p:spPr bwMode="auto">
          <a:xfrm>
            <a:off x="5235433" y="3036806"/>
            <a:ext cx="235555" cy="333225"/>
          </a:xfrm>
          <a:custGeom>
            <a:avLst/>
            <a:gdLst>
              <a:gd name="T0" fmla="*/ 38 w 102"/>
              <a:gd name="T1" fmla="*/ 124 h 144"/>
              <a:gd name="T2" fmla="*/ 38 w 102"/>
              <a:gd name="T3" fmla="*/ 124 h 144"/>
              <a:gd name="T4" fmla="*/ 65 w 102"/>
              <a:gd name="T5" fmla="*/ 124 h 144"/>
              <a:gd name="T6" fmla="*/ 68 w 102"/>
              <a:gd name="T7" fmla="*/ 127 h 144"/>
              <a:gd name="T8" fmla="*/ 68 w 102"/>
              <a:gd name="T9" fmla="*/ 127 h 144"/>
              <a:gd name="T10" fmla="*/ 68 w 102"/>
              <a:gd name="T11" fmla="*/ 141 h 144"/>
              <a:gd name="T12" fmla="*/ 65 w 102"/>
              <a:gd name="T13" fmla="*/ 144 h 144"/>
              <a:gd name="T14" fmla="*/ 65 w 102"/>
              <a:gd name="T15" fmla="*/ 144 h 144"/>
              <a:gd name="T16" fmla="*/ 38 w 102"/>
              <a:gd name="T17" fmla="*/ 144 h 144"/>
              <a:gd name="T18" fmla="*/ 34 w 102"/>
              <a:gd name="T19" fmla="*/ 141 h 144"/>
              <a:gd name="T20" fmla="*/ 34 w 102"/>
              <a:gd name="T21" fmla="*/ 141 h 144"/>
              <a:gd name="T22" fmla="*/ 34 w 102"/>
              <a:gd name="T23" fmla="*/ 127 h 144"/>
              <a:gd name="T24" fmla="*/ 38 w 102"/>
              <a:gd name="T25" fmla="*/ 124 h 144"/>
              <a:gd name="T26" fmla="*/ 51 w 102"/>
              <a:gd name="T27" fmla="*/ 0 h 144"/>
              <a:gd name="T28" fmla="*/ 51 w 102"/>
              <a:gd name="T29" fmla="*/ 0 h 144"/>
              <a:gd name="T30" fmla="*/ 87 w 102"/>
              <a:gd name="T31" fmla="*/ 15 h 144"/>
              <a:gd name="T32" fmla="*/ 87 w 102"/>
              <a:gd name="T33" fmla="*/ 15 h 144"/>
              <a:gd name="T34" fmla="*/ 87 w 102"/>
              <a:gd name="T35" fmla="*/ 15 h 144"/>
              <a:gd name="T36" fmla="*/ 102 w 102"/>
              <a:gd name="T37" fmla="*/ 51 h 144"/>
              <a:gd name="T38" fmla="*/ 98 w 102"/>
              <a:gd name="T39" fmla="*/ 72 h 144"/>
              <a:gd name="T40" fmla="*/ 86 w 102"/>
              <a:gd name="T41" fmla="*/ 89 h 144"/>
              <a:gd name="T42" fmla="*/ 81 w 102"/>
              <a:gd name="T43" fmla="*/ 94 h 144"/>
              <a:gd name="T44" fmla="*/ 68 w 102"/>
              <a:gd name="T45" fmla="*/ 114 h 144"/>
              <a:gd name="T46" fmla="*/ 62 w 102"/>
              <a:gd name="T47" fmla="*/ 119 h 144"/>
              <a:gd name="T48" fmla="*/ 41 w 102"/>
              <a:gd name="T49" fmla="*/ 119 h 144"/>
              <a:gd name="T50" fmla="*/ 35 w 102"/>
              <a:gd name="T51" fmla="*/ 114 h 144"/>
              <a:gd name="T52" fmla="*/ 22 w 102"/>
              <a:gd name="T53" fmla="*/ 94 h 144"/>
              <a:gd name="T54" fmla="*/ 17 w 102"/>
              <a:gd name="T55" fmla="*/ 89 h 144"/>
              <a:gd name="T56" fmla="*/ 17 w 102"/>
              <a:gd name="T57" fmla="*/ 89 h 144"/>
              <a:gd name="T58" fmla="*/ 5 w 102"/>
              <a:gd name="T59" fmla="*/ 72 h 144"/>
              <a:gd name="T60" fmla="*/ 0 w 102"/>
              <a:gd name="T61" fmla="*/ 51 h 144"/>
              <a:gd name="T62" fmla="*/ 15 w 102"/>
              <a:gd name="T63" fmla="*/ 15 h 144"/>
              <a:gd name="T64" fmla="*/ 16 w 102"/>
              <a:gd name="T65" fmla="*/ 14 h 144"/>
              <a:gd name="T66" fmla="*/ 51 w 102"/>
              <a:gd name="T67" fmla="*/ 0 h 144"/>
              <a:gd name="T68" fmla="*/ 80 w 102"/>
              <a:gd name="T69" fmla="*/ 23 h 144"/>
              <a:gd name="T70" fmla="*/ 80 w 102"/>
              <a:gd name="T71" fmla="*/ 23 h 144"/>
              <a:gd name="T72" fmla="*/ 51 w 102"/>
              <a:gd name="T73" fmla="*/ 11 h 144"/>
              <a:gd name="T74" fmla="*/ 23 w 102"/>
              <a:gd name="T75" fmla="*/ 22 h 144"/>
              <a:gd name="T76" fmla="*/ 23 w 102"/>
              <a:gd name="T77" fmla="*/ 23 h 144"/>
              <a:gd name="T78" fmla="*/ 11 w 102"/>
              <a:gd name="T79" fmla="*/ 51 h 144"/>
              <a:gd name="T80" fmla="*/ 15 w 102"/>
              <a:gd name="T81" fmla="*/ 67 h 144"/>
              <a:gd name="T82" fmla="*/ 24 w 102"/>
              <a:gd name="T83" fmla="*/ 80 h 144"/>
              <a:gd name="T84" fmla="*/ 25 w 102"/>
              <a:gd name="T85" fmla="*/ 81 h 144"/>
              <a:gd name="T86" fmla="*/ 30 w 102"/>
              <a:gd name="T87" fmla="*/ 86 h 144"/>
              <a:gd name="T88" fmla="*/ 45 w 102"/>
              <a:gd name="T89" fmla="*/ 108 h 144"/>
              <a:gd name="T90" fmla="*/ 57 w 102"/>
              <a:gd name="T91" fmla="*/ 108 h 144"/>
              <a:gd name="T92" fmla="*/ 73 w 102"/>
              <a:gd name="T93" fmla="*/ 86 h 144"/>
              <a:gd name="T94" fmla="*/ 78 w 102"/>
              <a:gd name="T95" fmla="*/ 81 h 144"/>
              <a:gd name="T96" fmla="*/ 78 w 102"/>
              <a:gd name="T97" fmla="*/ 80 h 144"/>
              <a:gd name="T98" fmla="*/ 88 w 102"/>
              <a:gd name="T99" fmla="*/ 67 h 144"/>
              <a:gd name="T100" fmla="*/ 91 w 102"/>
              <a:gd name="T101" fmla="*/ 51 h 144"/>
              <a:gd name="T102" fmla="*/ 80 w 102"/>
              <a:gd name="T103" fmla="*/ 23 h 144"/>
              <a:gd name="T104" fmla="*/ 62 w 102"/>
              <a:gd name="T105" fmla="*/ 131 h 144"/>
              <a:gd name="T106" fmla="*/ 62 w 102"/>
              <a:gd name="T107" fmla="*/ 131 h 144"/>
              <a:gd name="T108" fmla="*/ 41 w 102"/>
              <a:gd name="T109" fmla="*/ 131 h 144"/>
              <a:gd name="T110" fmla="*/ 41 w 102"/>
              <a:gd name="T111" fmla="*/ 138 h 144"/>
              <a:gd name="T112" fmla="*/ 62 w 102"/>
              <a:gd name="T113" fmla="*/ 138 h 144"/>
              <a:gd name="T114" fmla="*/ 62 w 102"/>
              <a:gd name="T115" fmla="*/ 13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2" h="144">
                <a:moveTo>
                  <a:pt x="38" y="124"/>
                </a:moveTo>
                <a:cubicBezTo>
                  <a:pt x="38" y="124"/>
                  <a:pt x="38" y="124"/>
                  <a:pt x="38" y="124"/>
                </a:cubicBezTo>
                <a:cubicBezTo>
                  <a:pt x="65" y="124"/>
                  <a:pt x="65" y="124"/>
                  <a:pt x="65" y="124"/>
                </a:cubicBezTo>
                <a:cubicBezTo>
                  <a:pt x="67" y="124"/>
                  <a:pt x="68" y="125"/>
                  <a:pt x="68" y="127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8" y="141"/>
                  <a:pt x="68" y="141"/>
                  <a:pt x="68" y="141"/>
                </a:cubicBezTo>
                <a:cubicBezTo>
                  <a:pt x="68" y="143"/>
                  <a:pt x="67" y="144"/>
                  <a:pt x="65" y="144"/>
                </a:cubicBezTo>
                <a:cubicBezTo>
                  <a:pt x="65" y="144"/>
                  <a:pt x="65" y="144"/>
                  <a:pt x="65" y="144"/>
                </a:cubicBezTo>
                <a:cubicBezTo>
                  <a:pt x="38" y="144"/>
                  <a:pt x="38" y="144"/>
                  <a:pt x="38" y="144"/>
                </a:cubicBezTo>
                <a:cubicBezTo>
                  <a:pt x="36" y="144"/>
                  <a:pt x="34" y="143"/>
                  <a:pt x="34" y="141"/>
                </a:cubicBezTo>
                <a:cubicBezTo>
                  <a:pt x="34" y="141"/>
                  <a:pt x="34" y="141"/>
                  <a:pt x="34" y="141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4" y="125"/>
                  <a:pt x="36" y="124"/>
                  <a:pt x="38" y="124"/>
                </a:cubicBezTo>
                <a:close/>
                <a:moveTo>
                  <a:pt x="51" y="0"/>
                </a:moveTo>
                <a:cubicBezTo>
                  <a:pt x="51" y="0"/>
                  <a:pt x="51" y="0"/>
                  <a:pt x="51" y="0"/>
                </a:cubicBezTo>
                <a:cubicBezTo>
                  <a:pt x="65" y="0"/>
                  <a:pt x="78" y="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97" y="24"/>
                  <a:pt x="102" y="37"/>
                  <a:pt x="102" y="51"/>
                </a:cubicBezTo>
                <a:cubicBezTo>
                  <a:pt x="102" y="58"/>
                  <a:pt x="101" y="65"/>
                  <a:pt x="98" y="72"/>
                </a:cubicBezTo>
                <a:cubicBezTo>
                  <a:pt x="95" y="78"/>
                  <a:pt x="91" y="84"/>
                  <a:pt x="86" y="89"/>
                </a:cubicBezTo>
                <a:cubicBezTo>
                  <a:pt x="85" y="90"/>
                  <a:pt x="82" y="92"/>
                  <a:pt x="81" y="94"/>
                </a:cubicBezTo>
                <a:cubicBezTo>
                  <a:pt x="73" y="101"/>
                  <a:pt x="69" y="105"/>
                  <a:pt x="68" y="114"/>
                </a:cubicBezTo>
                <a:cubicBezTo>
                  <a:pt x="67" y="117"/>
                  <a:pt x="65" y="119"/>
                  <a:pt x="62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8" y="119"/>
                  <a:pt x="35" y="117"/>
                  <a:pt x="35" y="114"/>
                </a:cubicBezTo>
                <a:cubicBezTo>
                  <a:pt x="34" y="105"/>
                  <a:pt x="30" y="101"/>
                  <a:pt x="22" y="94"/>
                </a:cubicBezTo>
                <a:cubicBezTo>
                  <a:pt x="20" y="92"/>
                  <a:pt x="18" y="90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12" y="84"/>
                  <a:pt x="7" y="78"/>
                  <a:pt x="5" y="72"/>
                </a:cubicBezTo>
                <a:cubicBezTo>
                  <a:pt x="2" y="65"/>
                  <a:pt x="0" y="58"/>
                  <a:pt x="0" y="51"/>
                </a:cubicBezTo>
                <a:cubicBezTo>
                  <a:pt x="0" y="37"/>
                  <a:pt x="6" y="24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5"/>
                  <a:pt x="37" y="0"/>
                  <a:pt x="51" y="0"/>
                </a:cubicBezTo>
                <a:close/>
                <a:moveTo>
                  <a:pt x="80" y="23"/>
                </a:moveTo>
                <a:cubicBezTo>
                  <a:pt x="80" y="23"/>
                  <a:pt x="80" y="23"/>
                  <a:pt x="80" y="23"/>
                </a:cubicBezTo>
                <a:cubicBezTo>
                  <a:pt x="72" y="15"/>
                  <a:pt x="62" y="11"/>
                  <a:pt x="51" y="11"/>
                </a:cubicBezTo>
                <a:cubicBezTo>
                  <a:pt x="40" y="11"/>
                  <a:pt x="31" y="15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6" y="30"/>
                  <a:pt x="11" y="40"/>
                  <a:pt x="11" y="51"/>
                </a:cubicBezTo>
                <a:cubicBezTo>
                  <a:pt x="11" y="57"/>
                  <a:pt x="13" y="62"/>
                  <a:pt x="15" y="67"/>
                </a:cubicBezTo>
                <a:cubicBezTo>
                  <a:pt x="17" y="72"/>
                  <a:pt x="20" y="77"/>
                  <a:pt x="24" y="80"/>
                </a:cubicBezTo>
                <a:cubicBezTo>
                  <a:pt x="25" y="81"/>
                  <a:pt x="25" y="81"/>
                  <a:pt x="25" y="81"/>
                </a:cubicBezTo>
                <a:cubicBezTo>
                  <a:pt x="27" y="83"/>
                  <a:pt x="29" y="84"/>
                  <a:pt x="30" y="86"/>
                </a:cubicBezTo>
                <a:cubicBezTo>
                  <a:pt x="38" y="93"/>
                  <a:pt x="43" y="9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60" y="98"/>
                  <a:pt x="65" y="93"/>
                  <a:pt x="73" y="86"/>
                </a:cubicBezTo>
                <a:cubicBezTo>
                  <a:pt x="74" y="84"/>
                  <a:pt x="75" y="83"/>
                  <a:pt x="78" y="81"/>
                </a:cubicBezTo>
                <a:cubicBezTo>
                  <a:pt x="78" y="80"/>
                  <a:pt x="78" y="80"/>
                  <a:pt x="78" y="80"/>
                </a:cubicBezTo>
                <a:cubicBezTo>
                  <a:pt x="82" y="77"/>
                  <a:pt x="85" y="72"/>
                  <a:pt x="88" y="67"/>
                </a:cubicBezTo>
                <a:cubicBezTo>
                  <a:pt x="90" y="62"/>
                  <a:pt x="91" y="57"/>
                  <a:pt x="91" y="51"/>
                </a:cubicBezTo>
                <a:cubicBezTo>
                  <a:pt x="91" y="40"/>
                  <a:pt x="87" y="30"/>
                  <a:pt x="80" y="23"/>
                </a:cubicBezTo>
                <a:close/>
                <a:moveTo>
                  <a:pt x="62" y="131"/>
                </a:moveTo>
                <a:cubicBezTo>
                  <a:pt x="62" y="131"/>
                  <a:pt x="62" y="131"/>
                  <a:pt x="62" y="131"/>
                </a:cubicBezTo>
                <a:cubicBezTo>
                  <a:pt x="41" y="131"/>
                  <a:pt x="41" y="131"/>
                  <a:pt x="41" y="131"/>
                </a:cubicBezTo>
                <a:cubicBezTo>
                  <a:pt x="41" y="138"/>
                  <a:pt x="41" y="138"/>
                  <a:pt x="41" y="138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62" y="131"/>
                  <a:pt x="62" y="131"/>
                  <a:pt x="62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72"/>
          <p:cNvSpPr>
            <a:spLocks noEditPoints="1"/>
          </p:cNvSpPr>
          <p:nvPr/>
        </p:nvSpPr>
        <p:spPr bwMode="auto">
          <a:xfrm>
            <a:off x="6519471" y="4301381"/>
            <a:ext cx="346022" cy="347518"/>
          </a:xfrm>
          <a:custGeom>
            <a:avLst/>
            <a:gdLst>
              <a:gd name="T0" fmla="*/ 179 w 746"/>
              <a:gd name="T1" fmla="*/ 167 h 749"/>
              <a:gd name="T2" fmla="*/ 225 w 746"/>
              <a:gd name="T3" fmla="*/ 98 h 749"/>
              <a:gd name="T4" fmla="*/ 68 w 746"/>
              <a:gd name="T5" fmla="*/ 204 h 749"/>
              <a:gd name="T6" fmla="*/ 332 w 746"/>
              <a:gd name="T7" fmla="*/ 204 h 749"/>
              <a:gd name="T8" fmla="*/ 285 w 746"/>
              <a:gd name="T9" fmla="*/ 205 h 749"/>
              <a:gd name="T10" fmla="*/ 262 w 746"/>
              <a:gd name="T11" fmla="*/ 183 h 749"/>
              <a:gd name="T12" fmla="*/ 248 w 746"/>
              <a:gd name="T13" fmla="*/ 121 h 749"/>
              <a:gd name="T14" fmla="*/ 583 w 746"/>
              <a:gd name="T15" fmla="*/ 380 h 749"/>
              <a:gd name="T16" fmla="*/ 734 w 746"/>
              <a:gd name="T17" fmla="*/ 530 h 749"/>
              <a:gd name="T18" fmla="*/ 564 w 746"/>
              <a:gd name="T19" fmla="*/ 738 h 749"/>
              <a:gd name="T20" fmla="*/ 525 w 746"/>
              <a:gd name="T21" fmla="*/ 738 h 749"/>
              <a:gd name="T22" fmla="*/ 224 w 746"/>
              <a:gd name="T23" fmla="*/ 738 h 749"/>
              <a:gd name="T24" fmla="*/ 30 w 746"/>
              <a:gd name="T25" fmla="*/ 746 h 749"/>
              <a:gd name="T26" fmla="*/ 3 w 746"/>
              <a:gd name="T27" fmla="*/ 544 h 749"/>
              <a:gd name="T28" fmla="*/ 162 w 746"/>
              <a:gd name="T29" fmla="*/ 374 h 749"/>
              <a:gd name="T30" fmla="*/ 11 w 746"/>
              <a:gd name="T31" fmla="*/ 185 h 749"/>
              <a:gd name="T32" fmla="*/ 219 w 746"/>
              <a:gd name="T33" fmla="*/ 15 h 749"/>
              <a:gd name="T34" fmla="*/ 508 w 746"/>
              <a:gd name="T35" fmla="*/ 28 h 749"/>
              <a:gd name="T36" fmla="*/ 736 w 746"/>
              <a:gd name="T37" fmla="*/ 160 h 749"/>
              <a:gd name="T38" fmla="*/ 583 w 746"/>
              <a:gd name="T39" fmla="*/ 380 h 749"/>
              <a:gd name="T40" fmla="*/ 413 w 746"/>
              <a:gd name="T41" fmla="*/ 549 h 749"/>
              <a:gd name="T42" fmla="*/ 677 w 746"/>
              <a:gd name="T43" fmla="*/ 549 h 749"/>
              <a:gd name="T44" fmla="*/ 607 w 746"/>
              <a:gd name="T45" fmla="*/ 573 h 749"/>
              <a:gd name="T46" fmla="*/ 584 w 746"/>
              <a:gd name="T47" fmla="*/ 550 h 749"/>
              <a:gd name="T48" fmla="*/ 593 w 746"/>
              <a:gd name="T49" fmla="*/ 466 h 749"/>
              <a:gd name="T50" fmla="*/ 547 w 746"/>
              <a:gd name="T51" fmla="*/ 489 h 749"/>
              <a:gd name="T52" fmla="*/ 570 w 746"/>
              <a:gd name="T53" fmla="*/ 443 h 749"/>
              <a:gd name="T54" fmla="*/ 413 w 746"/>
              <a:gd name="T55" fmla="*/ 549 h 749"/>
              <a:gd name="T56" fmla="*/ 155 w 746"/>
              <a:gd name="T57" fmla="*/ 646 h 749"/>
              <a:gd name="T58" fmla="*/ 516 w 746"/>
              <a:gd name="T59" fmla="*/ 181 h 749"/>
              <a:gd name="T60" fmla="*/ 155 w 746"/>
              <a:gd name="T61" fmla="*/ 646 h 749"/>
              <a:gd name="T62" fmla="*/ 602 w 746"/>
              <a:gd name="T63" fmla="*/ 221 h 749"/>
              <a:gd name="T64" fmla="*/ 603 w 746"/>
              <a:gd name="T65" fmla="*/ 222 h 749"/>
              <a:gd name="T66" fmla="*/ 603 w 746"/>
              <a:gd name="T67" fmla="*/ 223 h 749"/>
              <a:gd name="T68" fmla="*/ 682 w 746"/>
              <a:gd name="T69" fmla="*/ 205 h 749"/>
              <a:gd name="T70" fmla="*/ 576 w 746"/>
              <a:gd name="T71" fmla="*/ 68 h 749"/>
              <a:gd name="T72" fmla="*/ 496 w 746"/>
              <a:gd name="T73" fmla="*/ 115 h 749"/>
              <a:gd name="T74" fmla="*/ 527 w 746"/>
              <a:gd name="T75" fmla="*/ 146 h 749"/>
              <a:gd name="T76" fmla="*/ 527 w 746"/>
              <a:gd name="T77" fmla="*/ 147 h 749"/>
              <a:gd name="T78" fmla="*/ 528 w 746"/>
              <a:gd name="T79" fmla="*/ 147 h 749"/>
              <a:gd name="T80" fmla="*/ 602 w 746"/>
              <a:gd name="T81" fmla="*/ 221 h 749"/>
              <a:gd name="T82" fmla="*/ 602 w 746"/>
              <a:gd name="T83" fmla="*/ 221 h 749"/>
              <a:gd name="T84" fmla="*/ 591 w 746"/>
              <a:gd name="T85" fmla="*/ 256 h 749"/>
              <a:gd name="T86" fmla="*/ 197 w 746"/>
              <a:gd name="T87" fmla="*/ 689 h 749"/>
              <a:gd name="T88" fmla="*/ 591 w 746"/>
              <a:gd name="T89" fmla="*/ 256 h 749"/>
              <a:gd name="T90" fmla="*/ 80 w 746"/>
              <a:gd name="T91" fmla="*/ 572 h 749"/>
              <a:gd name="T92" fmla="*/ 474 w 746"/>
              <a:gd name="T93" fmla="*/ 138 h 749"/>
              <a:gd name="T94" fmla="*/ 80 w 746"/>
              <a:gd name="T95" fmla="*/ 572 h 749"/>
              <a:gd name="T96" fmla="*/ 57 w 746"/>
              <a:gd name="T97" fmla="*/ 594 h 749"/>
              <a:gd name="T98" fmla="*/ 155 w 746"/>
              <a:gd name="T99" fmla="*/ 693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46" h="749">
                <a:moveTo>
                  <a:pt x="201" y="167"/>
                </a:moveTo>
                <a:cubicBezTo>
                  <a:pt x="195" y="174"/>
                  <a:pt x="185" y="174"/>
                  <a:pt x="179" y="167"/>
                </a:cubicBezTo>
                <a:cubicBezTo>
                  <a:pt x="172" y="161"/>
                  <a:pt x="172" y="151"/>
                  <a:pt x="179" y="145"/>
                </a:cubicBezTo>
                <a:cubicBezTo>
                  <a:pt x="225" y="98"/>
                  <a:pt x="225" y="98"/>
                  <a:pt x="225" y="98"/>
                </a:cubicBezTo>
                <a:cubicBezTo>
                  <a:pt x="200" y="72"/>
                  <a:pt x="200" y="72"/>
                  <a:pt x="200" y="72"/>
                </a:cubicBezTo>
                <a:cubicBezTo>
                  <a:pt x="68" y="204"/>
                  <a:pt x="68" y="204"/>
                  <a:pt x="68" y="204"/>
                </a:cubicBezTo>
                <a:cubicBezTo>
                  <a:pt x="200" y="336"/>
                  <a:pt x="200" y="336"/>
                  <a:pt x="200" y="336"/>
                </a:cubicBezTo>
                <a:cubicBezTo>
                  <a:pt x="332" y="204"/>
                  <a:pt x="332" y="204"/>
                  <a:pt x="332" y="204"/>
                </a:cubicBezTo>
                <a:cubicBezTo>
                  <a:pt x="309" y="181"/>
                  <a:pt x="309" y="181"/>
                  <a:pt x="309" y="181"/>
                </a:cubicBezTo>
                <a:cubicBezTo>
                  <a:pt x="285" y="205"/>
                  <a:pt x="285" y="205"/>
                  <a:pt x="285" y="205"/>
                </a:cubicBezTo>
                <a:cubicBezTo>
                  <a:pt x="279" y="212"/>
                  <a:pt x="269" y="212"/>
                  <a:pt x="262" y="205"/>
                </a:cubicBezTo>
                <a:cubicBezTo>
                  <a:pt x="256" y="199"/>
                  <a:pt x="256" y="189"/>
                  <a:pt x="262" y="183"/>
                </a:cubicBezTo>
                <a:cubicBezTo>
                  <a:pt x="286" y="159"/>
                  <a:pt x="286" y="159"/>
                  <a:pt x="286" y="159"/>
                </a:cubicBezTo>
                <a:cubicBezTo>
                  <a:pt x="248" y="121"/>
                  <a:pt x="248" y="121"/>
                  <a:pt x="248" y="121"/>
                </a:cubicBezTo>
                <a:cubicBezTo>
                  <a:pt x="201" y="167"/>
                  <a:pt x="201" y="167"/>
                  <a:pt x="201" y="167"/>
                </a:cubicBezTo>
                <a:close/>
                <a:moveTo>
                  <a:pt x="583" y="380"/>
                </a:moveTo>
                <a:cubicBezTo>
                  <a:pt x="583" y="380"/>
                  <a:pt x="583" y="380"/>
                  <a:pt x="583" y="380"/>
                </a:cubicBezTo>
                <a:cubicBezTo>
                  <a:pt x="734" y="530"/>
                  <a:pt x="734" y="530"/>
                  <a:pt x="734" y="530"/>
                </a:cubicBezTo>
                <a:cubicBezTo>
                  <a:pt x="744" y="541"/>
                  <a:pt x="744" y="558"/>
                  <a:pt x="734" y="568"/>
                </a:cubicBezTo>
                <a:cubicBezTo>
                  <a:pt x="564" y="738"/>
                  <a:pt x="564" y="738"/>
                  <a:pt x="564" y="738"/>
                </a:cubicBezTo>
                <a:cubicBezTo>
                  <a:pt x="554" y="749"/>
                  <a:pt x="536" y="749"/>
                  <a:pt x="526" y="738"/>
                </a:cubicBezTo>
                <a:cubicBezTo>
                  <a:pt x="525" y="738"/>
                  <a:pt x="525" y="738"/>
                  <a:pt x="525" y="738"/>
                </a:cubicBezTo>
                <a:cubicBezTo>
                  <a:pt x="375" y="587"/>
                  <a:pt x="375" y="587"/>
                  <a:pt x="375" y="587"/>
                </a:cubicBezTo>
                <a:cubicBezTo>
                  <a:pt x="224" y="738"/>
                  <a:pt x="224" y="738"/>
                  <a:pt x="224" y="738"/>
                </a:cubicBezTo>
                <a:cubicBezTo>
                  <a:pt x="219" y="743"/>
                  <a:pt x="212" y="746"/>
                  <a:pt x="205" y="746"/>
                </a:cubicBezTo>
                <a:cubicBezTo>
                  <a:pt x="30" y="746"/>
                  <a:pt x="30" y="746"/>
                  <a:pt x="30" y="746"/>
                </a:cubicBezTo>
                <a:cubicBezTo>
                  <a:pt x="14" y="746"/>
                  <a:pt x="3" y="734"/>
                  <a:pt x="3" y="719"/>
                </a:cubicBezTo>
                <a:cubicBezTo>
                  <a:pt x="3" y="660"/>
                  <a:pt x="3" y="602"/>
                  <a:pt x="3" y="544"/>
                </a:cubicBezTo>
                <a:cubicBezTo>
                  <a:pt x="3" y="537"/>
                  <a:pt x="6" y="530"/>
                  <a:pt x="11" y="525"/>
                </a:cubicBezTo>
                <a:cubicBezTo>
                  <a:pt x="162" y="374"/>
                  <a:pt x="162" y="374"/>
                  <a:pt x="162" y="374"/>
                </a:cubicBezTo>
                <a:cubicBezTo>
                  <a:pt x="11" y="223"/>
                  <a:pt x="11" y="223"/>
                  <a:pt x="11" y="223"/>
                </a:cubicBezTo>
                <a:cubicBezTo>
                  <a:pt x="0" y="213"/>
                  <a:pt x="0" y="196"/>
                  <a:pt x="11" y="185"/>
                </a:cubicBezTo>
                <a:cubicBezTo>
                  <a:pt x="181" y="15"/>
                  <a:pt x="181" y="15"/>
                  <a:pt x="181" y="15"/>
                </a:cubicBezTo>
                <a:cubicBezTo>
                  <a:pt x="191" y="5"/>
                  <a:pt x="208" y="5"/>
                  <a:pt x="219" y="15"/>
                </a:cubicBezTo>
                <a:cubicBezTo>
                  <a:pt x="370" y="166"/>
                  <a:pt x="370" y="166"/>
                  <a:pt x="370" y="166"/>
                </a:cubicBezTo>
                <a:cubicBezTo>
                  <a:pt x="508" y="28"/>
                  <a:pt x="508" y="28"/>
                  <a:pt x="508" y="28"/>
                </a:cubicBezTo>
                <a:cubicBezTo>
                  <a:pt x="538" y="0"/>
                  <a:pt x="586" y="1"/>
                  <a:pt x="614" y="30"/>
                </a:cubicBezTo>
                <a:cubicBezTo>
                  <a:pt x="647" y="62"/>
                  <a:pt x="720" y="119"/>
                  <a:pt x="736" y="160"/>
                </a:cubicBezTo>
                <a:cubicBezTo>
                  <a:pt x="746" y="189"/>
                  <a:pt x="742" y="220"/>
                  <a:pt x="720" y="243"/>
                </a:cubicBezTo>
                <a:cubicBezTo>
                  <a:pt x="583" y="380"/>
                  <a:pt x="583" y="380"/>
                  <a:pt x="583" y="380"/>
                </a:cubicBezTo>
                <a:close/>
                <a:moveTo>
                  <a:pt x="413" y="549"/>
                </a:moveTo>
                <a:cubicBezTo>
                  <a:pt x="413" y="549"/>
                  <a:pt x="413" y="549"/>
                  <a:pt x="413" y="549"/>
                </a:cubicBezTo>
                <a:cubicBezTo>
                  <a:pt x="545" y="682"/>
                  <a:pt x="545" y="682"/>
                  <a:pt x="545" y="682"/>
                </a:cubicBezTo>
                <a:cubicBezTo>
                  <a:pt x="677" y="549"/>
                  <a:pt x="677" y="549"/>
                  <a:pt x="677" y="549"/>
                </a:cubicBezTo>
                <a:cubicBezTo>
                  <a:pt x="654" y="526"/>
                  <a:pt x="654" y="526"/>
                  <a:pt x="654" y="526"/>
                </a:cubicBezTo>
                <a:cubicBezTo>
                  <a:pt x="607" y="573"/>
                  <a:pt x="607" y="573"/>
                  <a:pt x="607" y="573"/>
                </a:cubicBezTo>
                <a:cubicBezTo>
                  <a:pt x="601" y="580"/>
                  <a:pt x="591" y="580"/>
                  <a:pt x="584" y="573"/>
                </a:cubicBezTo>
                <a:cubicBezTo>
                  <a:pt x="578" y="567"/>
                  <a:pt x="578" y="557"/>
                  <a:pt x="584" y="550"/>
                </a:cubicBezTo>
                <a:cubicBezTo>
                  <a:pt x="631" y="504"/>
                  <a:pt x="631" y="504"/>
                  <a:pt x="631" y="504"/>
                </a:cubicBezTo>
                <a:cubicBezTo>
                  <a:pt x="593" y="466"/>
                  <a:pt x="593" y="466"/>
                  <a:pt x="593" y="466"/>
                </a:cubicBezTo>
                <a:cubicBezTo>
                  <a:pt x="569" y="489"/>
                  <a:pt x="569" y="489"/>
                  <a:pt x="569" y="489"/>
                </a:cubicBezTo>
                <a:cubicBezTo>
                  <a:pt x="563" y="496"/>
                  <a:pt x="553" y="496"/>
                  <a:pt x="547" y="489"/>
                </a:cubicBezTo>
                <a:cubicBezTo>
                  <a:pt x="540" y="483"/>
                  <a:pt x="540" y="473"/>
                  <a:pt x="547" y="466"/>
                </a:cubicBezTo>
                <a:cubicBezTo>
                  <a:pt x="570" y="443"/>
                  <a:pt x="570" y="443"/>
                  <a:pt x="570" y="443"/>
                </a:cubicBezTo>
                <a:cubicBezTo>
                  <a:pt x="545" y="417"/>
                  <a:pt x="545" y="417"/>
                  <a:pt x="545" y="417"/>
                </a:cubicBezTo>
                <a:cubicBezTo>
                  <a:pt x="413" y="549"/>
                  <a:pt x="413" y="549"/>
                  <a:pt x="413" y="549"/>
                </a:cubicBezTo>
                <a:close/>
                <a:moveTo>
                  <a:pt x="155" y="646"/>
                </a:moveTo>
                <a:cubicBezTo>
                  <a:pt x="155" y="646"/>
                  <a:pt x="155" y="646"/>
                  <a:pt x="155" y="646"/>
                </a:cubicBezTo>
                <a:cubicBezTo>
                  <a:pt x="293" y="509"/>
                  <a:pt x="431" y="371"/>
                  <a:pt x="568" y="233"/>
                </a:cubicBezTo>
                <a:cubicBezTo>
                  <a:pt x="551" y="216"/>
                  <a:pt x="533" y="198"/>
                  <a:pt x="516" y="181"/>
                </a:cubicBezTo>
                <a:cubicBezTo>
                  <a:pt x="103" y="594"/>
                  <a:pt x="103" y="594"/>
                  <a:pt x="103" y="594"/>
                </a:cubicBezTo>
                <a:cubicBezTo>
                  <a:pt x="155" y="646"/>
                  <a:pt x="155" y="646"/>
                  <a:pt x="155" y="646"/>
                </a:cubicBezTo>
                <a:close/>
                <a:moveTo>
                  <a:pt x="602" y="221"/>
                </a:moveTo>
                <a:cubicBezTo>
                  <a:pt x="602" y="221"/>
                  <a:pt x="602" y="221"/>
                  <a:pt x="602" y="221"/>
                </a:cubicBezTo>
                <a:cubicBezTo>
                  <a:pt x="603" y="222"/>
                  <a:pt x="603" y="222"/>
                  <a:pt x="603" y="222"/>
                </a:cubicBezTo>
                <a:cubicBezTo>
                  <a:pt x="603" y="222"/>
                  <a:pt x="603" y="222"/>
                  <a:pt x="603" y="222"/>
                </a:cubicBezTo>
                <a:cubicBezTo>
                  <a:pt x="603" y="222"/>
                  <a:pt x="603" y="222"/>
                  <a:pt x="603" y="222"/>
                </a:cubicBezTo>
                <a:cubicBezTo>
                  <a:pt x="603" y="223"/>
                  <a:pt x="603" y="223"/>
                  <a:pt x="603" y="223"/>
                </a:cubicBezTo>
                <a:cubicBezTo>
                  <a:pt x="634" y="253"/>
                  <a:pt x="634" y="253"/>
                  <a:pt x="634" y="253"/>
                </a:cubicBezTo>
                <a:cubicBezTo>
                  <a:pt x="682" y="205"/>
                  <a:pt x="682" y="205"/>
                  <a:pt x="682" y="205"/>
                </a:cubicBezTo>
                <a:cubicBezTo>
                  <a:pt x="690" y="197"/>
                  <a:pt x="690" y="181"/>
                  <a:pt x="682" y="173"/>
                </a:cubicBezTo>
                <a:cubicBezTo>
                  <a:pt x="647" y="138"/>
                  <a:pt x="611" y="103"/>
                  <a:pt x="576" y="68"/>
                </a:cubicBezTo>
                <a:cubicBezTo>
                  <a:pt x="568" y="59"/>
                  <a:pt x="554" y="59"/>
                  <a:pt x="545" y="67"/>
                </a:cubicBezTo>
                <a:cubicBezTo>
                  <a:pt x="496" y="115"/>
                  <a:pt x="496" y="115"/>
                  <a:pt x="496" y="115"/>
                </a:cubicBezTo>
                <a:cubicBezTo>
                  <a:pt x="527" y="146"/>
                  <a:pt x="527" y="146"/>
                  <a:pt x="527" y="146"/>
                </a:cubicBezTo>
                <a:cubicBezTo>
                  <a:pt x="527" y="146"/>
                  <a:pt x="527" y="146"/>
                  <a:pt x="527" y="146"/>
                </a:cubicBezTo>
                <a:cubicBezTo>
                  <a:pt x="527" y="146"/>
                  <a:pt x="527" y="146"/>
                  <a:pt x="527" y="146"/>
                </a:cubicBezTo>
                <a:cubicBezTo>
                  <a:pt x="527" y="147"/>
                  <a:pt x="527" y="147"/>
                  <a:pt x="527" y="147"/>
                </a:cubicBezTo>
                <a:cubicBezTo>
                  <a:pt x="528" y="147"/>
                  <a:pt x="528" y="147"/>
                  <a:pt x="528" y="147"/>
                </a:cubicBezTo>
                <a:cubicBezTo>
                  <a:pt x="528" y="147"/>
                  <a:pt x="528" y="147"/>
                  <a:pt x="528" y="147"/>
                </a:cubicBezTo>
                <a:cubicBezTo>
                  <a:pt x="528" y="148"/>
                  <a:pt x="528" y="148"/>
                  <a:pt x="528" y="148"/>
                </a:cubicBezTo>
                <a:cubicBezTo>
                  <a:pt x="602" y="221"/>
                  <a:pt x="602" y="221"/>
                  <a:pt x="602" y="221"/>
                </a:cubicBezTo>
                <a:cubicBezTo>
                  <a:pt x="602" y="221"/>
                  <a:pt x="602" y="221"/>
                  <a:pt x="602" y="221"/>
                </a:cubicBezTo>
                <a:cubicBezTo>
                  <a:pt x="602" y="221"/>
                  <a:pt x="602" y="221"/>
                  <a:pt x="602" y="221"/>
                </a:cubicBezTo>
                <a:close/>
                <a:moveTo>
                  <a:pt x="591" y="256"/>
                </a:moveTo>
                <a:cubicBezTo>
                  <a:pt x="591" y="256"/>
                  <a:pt x="591" y="256"/>
                  <a:pt x="591" y="256"/>
                </a:cubicBezTo>
                <a:cubicBezTo>
                  <a:pt x="453" y="394"/>
                  <a:pt x="315" y="531"/>
                  <a:pt x="178" y="669"/>
                </a:cubicBezTo>
                <a:cubicBezTo>
                  <a:pt x="197" y="689"/>
                  <a:pt x="197" y="689"/>
                  <a:pt x="197" y="689"/>
                </a:cubicBezTo>
                <a:cubicBezTo>
                  <a:pt x="611" y="276"/>
                  <a:pt x="611" y="276"/>
                  <a:pt x="611" y="276"/>
                </a:cubicBezTo>
                <a:cubicBezTo>
                  <a:pt x="591" y="256"/>
                  <a:pt x="591" y="256"/>
                  <a:pt x="591" y="256"/>
                </a:cubicBezTo>
                <a:close/>
                <a:moveTo>
                  <a:pt x="80" y="572"/>
                </a:moveTo>
                <a:cubicBezTo>
                  <a:pt x="80" y="572"/>
                  <a:pt x="80" y="572"/>
                  <a:pt x="80" y="572"/>
                </a:cubicBezTo>
                <a:cubicBezTo>
                  <a:pt x="493" y="158"/>
                  <a:pt x="493" y="158"/>
                  <a:pt x="493" y="158"/>
                </a:cubicBezTo>
                <a:cubicBezTo>
                  <a:pt x="474" y="138"/>
                  <a:pt x="474" y="138"/>
                  <a:pt x="474" y="138"/>
                </a:cubicBezTo>
                <a:cubicBezTo>
                  <a:pt x="60" y="551"/>
                  <a:pt x="60" y="551"/>
                  <a:pt x="60" y="551"/>
                </a:cubicBezTo>
                <a:cubicBezTo>
                  <a:pt x="80" y="572"/>
                  <a:pt x="80" y="572"/>
                  <a:pt x="80" y="572"/>
                </a:cubicBezTo>
                <a:close/>
                <a:moveTo>
                  <a:pt x="57" y="594"/>
                </a:moveTo>
                <a:cubicBezTo>
                  <a:pt x="57" y="594"/>
                  <a:pt x="57" y="594"/>
                  <a:pt x="57" y="594"/>
                </a:cubicBezTo>
                <a:cubicBezTo>
                  <a:pt x="57" y="627"/>
                  <a:pt x="57" y="659"/>
                  <a:pt x="57" y="693"/>
                </a:cubicBezTo>
                <a:cubicBezTo>
                  <a:pt x="155" y="693"/>
                  <a:pt x="155" y="693"/>
                  <a:pt x="155" y="693"/>
                </a:cubicBezTo>
                <a:cubicBezTo>
                  <a:pt x="57" y="594"/>
                  <a:pt x="57" y="594"/>
                  <a:pt x="57" y="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453641" y="2695151"/>
            <a:ext cx="2484746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袁博伦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23"/>
          <p:cNvSpPr>
            <a:spLocks noChangeArrowheads="1"/>
          </p:cNvSpPr>
          <p:nvPr/>
        </p:nvSpPr>
        <p:spPr bwMode="auto">
          <a:xfrm>
            <a:off x="7450223" y="2999566"/>
            <a:ext cx="4383725" cy="1198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主界面设计与实现（记账本、时间管理、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各界面整合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53641" y="4048927"/>
            <a:ext cx="2484746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林小龙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23"/>
          <p:cNvSpPr>
            <a:spLocks noChangeArrowheads="1"/>
          </p:cNvSpPr>
          <p:nvPr/>
        </p:nvSpPr>
        <p:spPr bwMode="auto">
          <a:xfrm>
            <a:off x="7450223" y="4353342"/>
            <a:ext cx="4383725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时间管理模块子界面设计与实现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界面动态效果优化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36758" y="2765455"/>
            <a:ext cx="2484746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袁博伦、袁达强、林小龙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3"/>
          <p:cNvSpPr>
            <a:spLocks noChangeArrowheads="1"/>
          </p:cNvSpPr>
          <p:nvPr/>
        </p:nvSpPr>
        <p:spPr bwMode="auto">
          <a:xfrm>
            <a:off x="137767" y="3055185"/>
            <a:ext cx="4383725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 eaLnBrk="1" hangingPunct="1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界面模块划分、主题配色确定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42892" y="4063612"/>
            <a:ext cx="2484746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袁达强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43901" y="4353342"/>
            <a:ext cx="4383725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 eaLnBrk="1" hangingPunct="1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记账本子界面设计与实现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图片素材搜集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54477" y="1133452"/>
            <a:ext cx="337654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设计、制作分工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53645" y="1533562"/>
            <a:ext cx="53782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IS A ART TEMPLATE ,THANK YOU WATCHING THIS ONE 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5173950329155424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" y="1370330"/>
            <a:ext cx="2035175" cy="3618230"/>
          </a:xfrm>
          <a:prstGeom prst="rect">
            <a:avLst/>
          </a:prstGeom>
        </p:spPr>
      </p:pic>
      <p:pic>
        <p:nvPicPr>
          <p:cNvPr id="26" name="图片 25" descr="2662340391429534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4063365"/>
            <a:ext cx="2042795" cy="3633470"/>
          </a:xfrm>
          <a:prstGeom prst="rect">
            <a:avLst/>
          </a:prstGeom>
        </p:spPr>
      </p:pic>
      <p:pic>
        <p:nvPicPr>
          <p:cNvPr id="3" name="图片 2" descr="662731515288142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985" y="5146675"/>
            <a:ext cx="2034540" cy="3618230"/>
          </a:xfrm>
          <a:prstGeom prst="rect">
            <a:avLst/>
          </a:prstGeom>
        </p:spPr>
      </p:pic>
      <p:pic>
        <p:nvPicPr>
          <p:cNvPr id="27" name="图片 26" descr="2048124495974355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495" y="5689600"/>
            <a:ext cx="2178050" cy="3872230"/>
          </a:xfrm>
          <a:prstGeom prst="rect">
            <a:avLst/>
          </a:prstGeom>
        </p:spPr>
      </p:pic>
      <p:pic>
        <p:nvPicPr>
          <p:cNvPr id="28" name="图片 27" descr="654306044860418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910" y="6092825"/>
            <a:ext cx="2178050" cy="3872230"/>
          </a:xfrm>
          <a:prstGeom prst="rect">
            <a:avLst/>
          </a:prstGeom>
        </p:spPr>
      </p:pic>
      <p:pic>
        <p:nvPicPr>
          <p:cNvPr id="29" name="图片 28" descr="2724791330509877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7210" y="6287770"/>
            <a:ext cx="2176780" cy="38715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47578" y="2069219"/>
            <a:ext cx="6044423" cy="2410627"/>
          </a:xfrm>
          <a:prstGeom prst="rect">
            <a:avLst/>
          </a:prstGeom>
          <a:solidFill>
            <a:srgbClr val="41A486"/>
          </a:solidFill>
          <a:ln>
            <a:solidFill>
              <a:srgbClr val="41A4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auto">
          <a:xfrm>
            <a:off x="6418165" y="2789239"/>
            <a:ext cx="5595644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Just for today I will try to live through this day only and not tackle my whole life at once. I can do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Just for today I will try to live through Just for today I will try to live through this day only and not tackle my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61107" y="5038094"/>
            <a:ext cx="5875625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 for today I will exercise my soul in three ways. I will do somebody a good turnJust for today I will exercise my soul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18165" y="2313227"/>
            <a:ext cx="195707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you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11" y="2067464"/>
            <a:ext cx="3639369" cy="241238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9" y="2067464"/>
            <a:ext cx="2412382" cy="24123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62045" y="1263032"/>
            <a:ext cx="3036531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41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C O N T E N T S</a:t>
            </a:r>
            <a:endParaRPr lang="en-US" altLang="zh-CN" sz="2800" b="1" dirty="0">
              <a:solidFill>
                <a:srgbClr val="41A48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38347" y="1727403"/>
            <a:ext cx="2702363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41A4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TEMPLATE DESIGN BY JIUJIU. </a:t>
            </a:r>
            <a:endParaRPr lang="en-US" altLang="zh-CN" sz="1200" dirty="0">
              <a:solidFill>
                <a:srgbClr val="41A4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957511"/>
            <a:ext cx="12192000" cy="2932876"/>
          </a:xfrm>
          <a:prstGeom prst="rect">
            <a:avLst/>
          </a:prstGeom>
          <a:solidFill>
            <a:srgbClr val="41A48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005751" y="3543468"/>
            <a:ext cx="0" cy="200391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95683" y="3543044"/>
            <a:ext cx="0" cy="200391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63600" y="4193540"/>
            <a:ext cx="1687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74110" y="4193540"/>
            <a:ext cx="1784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子界面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81623" y="4193847"/>
            <a:ext cx="1547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界面关系</a:t>
            </a:r>
            <a:endParaRPr 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9141388" y="3543540"/>
            <a:ext cx="0" cy="200391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810488" y="4193708"/>
            <a:ext cx="1547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本次分工</a:t>
            </a:r>
            <a:endParaRPr 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5941717" y="1201524"/>
            <a:ext cx="1249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5173950329155424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1895" y="2675255"/>
            <a:ext cx="2035175" cy="3618230"/>
          </a:xfrm>
          <a:prstGeom prst="rect">
            <a:avLst/>
          </a:prstGeom>
        </p:spPr>
      </p:pic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4457543" y="1708289"/>
            <a:ext cx="421802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Made by Android Studio.</a:t>
            </a:r>
            <a:endParaRPr lang="zh-CN" altLang="en-US" sz="1200" dirty="0">
              <a:solidFill>
                <a:srgbClr val="B2874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07103" y="1292736"/>
            <a:ext cx="9444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41A4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800" dirty="0">
              <a:solidFill>
                <a:srgbClr val="41A486"/>
              </a:solidFill>
            </a:endParaRPr>
          </a:p>
        </p:txBody>
      </p:sp>
      <p:pic>
        <p:nvPicPr>
          <p:cNvPr id="9" name="图片 8" descr="662731515288142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735" y="2675255"/>
            <a:ext cx="2034540" cy="3618230"/>
          </a:xfrm>
          <a:prstGeom prst="rect">
            <a:avLst/>
          </a:prstGeom>
        </p:spPr>
      </p:pic>
      <p:pic>
        <p:nvPicPr>
          <p:cNvPr id="4" name="图片 3" descr="2662340391429534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330" y="2675255"/>
            <a:ext cx="2042795" cy="36334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34" y="903481"/>
            <a:ext cx="1641392" cy="16096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3" y="1627725"/>
            <a:ext cx="6350000" cy="4254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11173" y="1627725"/>
            <a:ext cx="7373288" cy="4255478"/>
          </a:xfrm>
          <a:prstGeom prst="rect">
            <a:avLst/>
          </a:prstGeom>
          <a:solidFill>
            <a:srgbClr val="41A48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96455" y="3481930"/>
            <a:ext cx="64675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 ways. I will do somebody a good turn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Just for today I will try to live through this day only and not tackle my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 ways. I will do somebody a good turn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Just for today I will try to live through this day only and not tackle my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 ways. I will do somebody a good turn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Just for today I will try to live through this day only and not tackle my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 ways. I will do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2"/>
          <p:cNvSpPr txBox="1">
            <a:spLocks noChangeArrowheads="1"/>
          </p:cNvSpPr>
          <p:nvPr/>
        </p:nvSpPr>
        <p:spPr bwMode="auto">
          <a:xfrm>
            <a:off x="4596455" y="2278271"/>
            <a:ext cx="3533054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iLIfe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记账本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698331" y="2803248"/>
            <a:ext cx="37433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616746" y="2916193"/>
            <a:ext cx="485756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A account book .Hope you like it. 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5173950329155424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688340"/>
            <a:ext cx="3223895" cy="5732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8447940" y="1480059"/>
            <a:ext cx="2878377" cy="4455080"/>
          </a:xfrm>
          <a:prstGeom prst="rect">
            <a:avLst/>
          </a:prstGeom>
          <a:solidFill>
            <a:srgbClr val="41A48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Oval 38"/>
          <p:cNvSpPr>
            <a:spLocks noChangeArrowheads="1"/>
          </p:cNvSpPr>
          <p:nvPr/>
        </p:nvSpPr>
        <p:spPr bwMode="auto">
          <a:xfrm>
            <a:off x="1352946" y="1480059"/>
            <a:ext cx="508072" cy="512271"/>
          </a:xfrm>
          <a:prstGeom prst="ellipse">
            <a:avLst/>
          </a:prstGeom>
          <a:solidFill>
            <a:srgbClr val="41A486"/>
          </a:solidFill>
          <a:ln>
            <a:noFill/>
          </a:ln>
        </p:spPr>
        <p:txBody>
          <a:bodyPr lIns="0" tIns="0" rIns="0" bIns="0" anchor="ctr" anchorCtr="0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39"/>
          <p:cNvSpPr>
            <a:spLocks noChangeShapeType="1"/>
          </p:cNvSpPr>
          <p:nvPr/>
        </p:nvSpPr>
        <p:spPr bwMode="auto">
          <a:xfrm>
            <a:off x="1352946" y="2162388"/>
            <a:ext cx="3936511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Oval 40"/>
          <p:cNvSpPr>
            <a:spLocks noChangeArrowheads="1"/>
          </p:cNvSpPr>
          <p:nvPr/>
        </p:nvSpPr>
        <p:spPr bwMode="auto">
          <a:xfrm>
            <a:off x="1352946" y="2704052"/>
            <a:ext cx="508072" cy="510171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anchor="ctr" anchorCtr="0"/>
          <a:lstStyle/>
          <a:p>
            <a:pPr algn="ctr"/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41"/>
          <p:cNvSpPr>
            <a:spLocks noChangeShapeType="1"/>
          </p:cNvSpPr>
          <p:nvPr/>
        </p:nvSpPr>
        <p:spPr bwMode="auto">
          <a:xfrm>
            <a:off x="1352946" y="3384281"/>
            <a:ext cx="3936511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Oval 42"/>
          <p:cNvSpPr>
            <a:spLocks noChangeArrowheads="1"/>
          </p:cNvSpPr>
          <p:nvPr/>
        </p:nvSpPr>
        <p:spPr bwMode="auto">
          <a:xfrm>
            <a:off x="1352946" y="3925944"/>
            <a:ext cx="508072" cy="510171"/>
          </a:xfrm>
          <a:prstGeom prst="ellipse">
            <a:avLst/>
          </a:prstGeom>
          <a:solidFill>
            <a:srgbClr val="41A486"/>
          </a:solidFill>
          <a:ln>
            <a:noFill/>
          </a:ln>
        </p:spPr>
        <p:txBody>
          <a:bodyPr lIns="0" tIns="0" rIns="0" bIns="0" anchor="ctr" anchorCtr="0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>
            <a:off x="1352946" y="4608272"/>
            <a:ext cx="3936511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Oval 44"/>
          <p:cNvSpPr>
            <a:spLocks noChangeArrowheads="1"/>
          </p:cNvSpPr>
          <p:nvPr/>
        </p:nvSpPr>
        <p:spPr bwMode="auto">
          <a:xfrm>
            <a:off x="1352946" y="5147837"/>
            <a:ext cx="508072" cy="512271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0" tIns="0" rIns="0" bIns="0" anchor="ctr" anchorCtr="0"/>
          <a:lstStyle/>
          <a:p>
            <a:pPr algn="ctr"/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45"/>
          <p:cNvSpPr>
            <a:spLocks noChangeShapeType="1"/>
          </p:cNvSpPr>
          <p:nvPr/>
        </p:nvSpPr>
        <p:spPr bwMode="auto">
          <a:xfrm>
            <a:off x="1352946" y="5834364"/>
            <a:ext cx="3936511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1883897" y="1344602"/>
            <a:ext cx="1717525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查看日程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89046" y="1716460"/>
            <a:ext cx="36142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 for today I will try to live through this day only and not tackle my whole life at once.</a:t>
            </a:r>
            <a:endParaRPr lang="en-US" altLang="zh-CN" sz="1200" dirty="0">
              <a:solidFill>
                <a:srgbClr val="B28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1861018" y="2533348"/>
            <a:ext cx="1717525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编辑日程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83947" y="2903301"/>
            <a:ext cx="36142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 for today I will try to live through this day only and not tackle my whole life at once.</a:t>
            </a:r>
            <a:endParaRPr lang="en-US" altLang="zh-CN" sz="1200" dirty="0">
              <a:solidFill>
                <a:srgbClr val="B28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861018" y="3735051"/>
            <a:ext cx="1717525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每日打卡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66167" y="4106909"/>
            <a:ext cx="36142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 for today I will try to live through this day only and not tackle my whole life at once.</a:t>
            </a:r>
            <a:endParaRPr lang="en-US" altLang="zh-CN" sz="1200" dirty="0">
              <a:solidFill>
                <a:srgbClr val="B28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1883897" y="4970266"/>
            <a:ext cx="1717525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番茄时间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89046" y="5342124"/>
            <a:ext cx="36142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 for today I will try to live through this day only and not tackle my whole life at once.</a:t>
            </a:r>
            <a:endParaRPr lang="en-US" altLang="zh-CN" sz="1200" dirty="0">
              <a:solidFill>
                <a:srgbClr val="B28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600071" y="2704052"/>
            <a:ext cx="245114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iLife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时间管理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619533" y="3102174"/>
            <a:ext cx="2535192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Just for today I will try to live through this day only and not tackle my whole life problem at once. I can do for twelve hours that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2662340391429534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1480185"/>
            <a:ext cx="2504440" cy="4453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10800000">
            <a:off x="10410946" y="1585736"/>
            <a:ext cx="738664" cy="41698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A4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A REMO TEMPLATE ,THANK YOU WATCHING THIS ONE </a:t>
            </a:r>
            <a:endParaRPr lang="zh-CN" altLang="en-US" sz="1200" dirty="0">
              <a:solidFill>
                <a:srgbClr val="41A4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200" dirty="0">
              <a:solidFill>
                <a:srgbClr val="41A486"/>
              </a:solidFill>
            </a:endParaRPr>
          </a:p>
        </p:txBody>
      </p:sp>
      <p:sp>
        <p:nvSpPr>
          <p:cNvPr id="5" name="文本框 22"/>
          <p:cNvSpPr txBox="1">
            <a:spLocks noChangeArrowheads="1"/>
          </p:cNvSpPr>
          <p:nvPr/>
        </p:nvSpPr>
        <p:spPr bwMode="auto">
          <a:xfrm>
            <a:off x="1449467" y="1952951"/>
            <a:ext cx="3824076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l"/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1475972" y="3439276"/>
            <a:ext cx="5129212" cy="18158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 for today I will try to live through this day only and not tackle my whole life problem at once. I can do for twelve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hours that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 for today I will try to live through this day only and not tackle my whole life problem at once. I can do for twelve hours that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02476" y="2476171"/>
            <a:ext cx="4127783" cy="0"/>
          </a:xfrm>
          <a:prstGeom prst="line">
            <a:avLst/>
          </a:prstGeom>
          <a:ln>
            <a:solidFill>
              <a:srgbClr val="41A4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449467" y="2605641"/>
            <a:ext cx="4833316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Here to set your account.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6627315152881421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7235" y="699135"/>
            <a:ext cx="3065145" cy="5450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34" y="623446"/>
            <a:ext cx="1641392" cy="1609615"/>
          </a:xfrm>
          <a:prstGeom prst="rect">
            <a:avLst/>
          </a:prstGeom>
        </p:spPr>
      </p:pic>
      <p:sp>
        <p:nvSpPr>
          <p:cNvPr id="8" name="文本框 5"/>
          <p:cNvSpPr txBox="1">
            <a:spLocks noChangeArrowheads="1"/>
          </p:cNvSpPr>
          <p:nvPr/>
        </p:nvSpPr>
        <p:spPr bwMode="auto">
          <a:xfrm>
            <a:off x="5941717" y="921489"/>
            <a:ext cx="1249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子界面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4457700" y="1428115"/>
            <a:ext cx="45650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Made by Android Studio. Just for today I will try to live through this day only and not tackle my whole life at once.</a:t>
            </a:r>
            <a:endParaRPr lang="en-US" altLang="zh-CN" sz="1200" dirty="0">
              <a:solidFill>
                <a:srgbClr val="B28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33773" y="1029211"/>
            <a:ext cx="9444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41A4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800" dirty="0">
              <a:solidFill>
                <a:srgbClr val="41A486"/>
              </a:solidFill>
            </a:endParaRPr>
          </a:p>
        </p:txBody>
      </p:sp>
      <p:pic>
        <p:nvPicPr>
          <p:cNvPr id="2" name="图片 1" descr="2048124495974355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2392680"/>
            <a:ext cx="2178050" cy="3872230"/>
          </a:xfrm>
          <a:prstGeom prst="rect">
            <a:avLst/>
          </a:prstGeom>
        </p:spPr>
      </p:pic>
      <p:pic>
        <p:nvPicPr>
          <p:cNvPr id="3" name="图片 2" descr="654306044860418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510" y="2392680"/>
            <a:ext cx="2178050" cy="3872230"/>
          </a:xfrm>
          <a:prstGeom prst="rect">
            <a:avLst/>
          </a:prstGeom>
        </p:spPr>
      </p:pic>
      <p:pic>
        <p:nvPicPr>
          <p:cNvPr id="4" name="图片 3" descr="2724791330509877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355" y="2393315"/>
            <a:ext cx="2176780" cy="38715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1595" y="1153795"/>
            <a:ext cx="2778760" cy="398780"/>
          </a:xfrm>
          <a:prstGeom prst="rect">
            <a:avLst/>
          </a:prstGeom>
          <a:solidFill>
            <a:srgbClr val="41A486"/>
          </a:solidFill>
          <a:ln>
            <a:solidFill>
              <a:srgbClr val="41A486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 account book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5374" y="1701440"/>
            <a:ext cx="4350126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The waves beside them danced; but they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 for today I will exercise my soul in three ways.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77500" y="4365783"/>
            <a:ext cx="2534415" cy="398780"/>
          </a:xfrm>
          <a:prstGeom prst="rect">
            <a:avLst/>
          </a:prstGeom>
          <a:solidFill>
            <a:srgbClr val="41A486"/>
          </a:solidFill>
          <a:ln>
            <a:solidFill>
              <a:srgbClr val="41A48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 budget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21227" y="4913161"/>
            <a:ext cx="463113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The waves beside them danced; but they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 for today I will exercise my soul in three ways. I will do somebody a good turn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2048124495974355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1670" y="2438400"/>
            <a:ext cx="2178050" cy="3872230"/>
          </a:xfrm>
          <a:prstGeom prst="rect">
            <a:avLst/>
          </a:prstGeom>
        </p:spPr>
      </p:pic>
      <p:pic>
        <p:nvPicPr>
          <p:cNvPr id="3" name="图片 2" descr="654306044860418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965" y="340995"/>
            <a:ext cx="2178050" cy="38722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34" y="2463676"/>
            <a:ext cx="1641392" cy="1609615"/>
          </a:xfrm>
          <a:prstGeom prst="rect">
            <a:avLst/>
          </a:prstGeom>
        </p:spPr>
      </p:pic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5763917" y="2761719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4457543" y="3268484"/>
            <a:ext cx="4218026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 for today I will try to live through this day only and not tackle my whole life at once.</a:t>
            </a:r>
            <a:endParaRPr lang="en-US" altLang="zh-CN" sz="1200" dirty="0">
              <a:solidFill>
                <a:srgbClr val="B28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33773" y="2869441"/>
            <a:ext cx="9444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41A4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800" dirty="0">
              <a:solidFill>
                <a:srgbClr val="41A48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2446</Words>
  <Application>WPS 演示</Application>
  <PresentationFormat>宽屏</PresentationFormat>
  <Paragraphs>127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方正兰亭黑_GBK</vt:lpstr>
      <vt:lpstr>Calibri Light</vt:lpstr>
      <vt:lpstr>方正宋刻本秀楷简体</vt:lpstr>
      <vt:lpstr>Ebrima</vt:lpstr>
      <vt:lpstr>Calibri</vt:lpstr>
      <vt:lpstr>Arial Unicode MS</vt:lpstr>
      <vt:lpstr>微软雅黑 Light</vt:lpstr>
      <vt:lpstr>Aparajita</vt:lpstr>
      <vt:lpstr>黑体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 LEE</dc:creator>
  <cp:lastModifiedBy>Administrator</cp:lastModifiedBy>
  <cp:revision>14</cp:revision>
  <dcterms:created xsi:type="dcterms:W3CDTF">2015-05-05T08:02:00Z</dcterms:created>
  <dcterms:modified xsi:type="dcterms:W3CDTF">2018-01-10T12:52:31Z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