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9" r:id="rId5"/>
    <p:sldId id="282" r:id="rId6"/>
    <p:sldId id="283" r:id="rId7"/>
    <p:sldId id="263" r:id="rId8"/>
    <p:sldId id="270" r:id="rId9"/>
    <p:sldId id="262" r:id="rId10"/>
    <p:sldId id="271" r:id="rId11"/>
    <p:sldId id="276" r:id="rId12"/>
    <p:sldId id="267" r:id="rId13"/>
    <p:sldId id="269" r:id="rId14"/>
    <p:sldId id="284" r:id="rId15"/>
    <p:sldId id="313" r:id="rId16"/>
    <p:sldId id="310" r:id="rId17"/>
    <p:sldId id="311" r:id="rId18"/>
    <p:sldId id="277" r:id="rId19"/>
    <p:sldId id="319" r:id="rId20"/>
    <p:sldId id="312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3B50"/>
    <a:srgbClr val="FF4C5F"/>
    <a:srgbClr val="F5B344"/>
    <a:srgbClr val="03D09D"/>
    <a:srgbClr val="CB9412"/>
    <a:srgbClr val="F3F3F3"/>
    <a:srgbClr val="2EC44B"/>
    <a:srgbClr val="6ADC80"/>
    <a:srgbClr val="F2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D2CD-AEFF-4218-A01D-35015694A4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0A99-BADC-466F-BF23-D6B1575339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32F84-3068-4F63-9217-6F44DC338E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847AA-2129-4FD3-8D81-9ECFF3313D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E760D-D993-407B-BEF8-684CCA94C4F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DA365-932E-40A6-A44E-88978F0F7C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B0852-E060-4A17-86D9-3D13327B375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F1469-DADE-45B8-98E6-04AE379276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3AAC-86C8-4B1F-9E59-0781BA9A33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CC41D-BA96-4D8F-BB16-0158445D19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F3035-D14D-4ED5-B9F7-6AEB6256FAA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791BC-A319-4D2A-9F8E-AE22DB1AF0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C004-DFC3-4797-B0A7-622C353E197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A386A-84B0-4691-9B42-8D8F667D67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DC3C4-F05A-4790-A829-B754CE2E763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C72F1-F6CE-4E53-8027-D49E78800E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A4631-E796-46D4-93EC-7C3C3FCD66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F9BEF-F010-47A4-B526-BAAF63C74C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B690-D2D3-4E26-920D-0AF4BB58367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15324-CEAC-419B-B9FF-30EAD74E59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F0EC-1231-46FE-AB0A-2A3736E1A10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DACA5-E37E-401A-955C-16391E5238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F33D4-5E7D-4674-95EF-0D81C3E294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0E96-932E-4BDE-9F9C-354591A7FA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B2DA-FBE3-4DE7-8A38-647289A60B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ECB1-A9D5-4B01-A689-3413DD527F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8622D2-ABCE-47FC-A10F-3F97786A3F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6CD07F-4407-4A06-8BF0-813CD2DE52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71734"/>
          </a:xfrm>
          <a:prstGeom prst="rect">
            <a:avLst/>
          </a:prstGeom>
          <a:solidFill>
            <a:srgbClr val="2C3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0"/>
            <a:ext cx="12192000" cy="740664"/>
          </a:xfrm>
          <a:custGeom>
            <a:avLst/>
            <a:gdLst>
              <a:gd name="connsiteX0" fmla="*/ 0 w 12192000"/>
              <a:gd name="connsiteY0" fmla="*/ 0 h 740664"/>
              <a:gd name="connsiteX1" fmla="*/ 12192000 w 12192000"/>
              <a:gd name="connsiteY1" fmla="*/ 0 h 740664"/>
              <a:gd name="connsiteX2" fmla="*/ 12192000 w 12192000"/>
              <a:gd name="connsiteY2" fmla="*/ 429768 h 740664"/>
              <a:gd name="connsiteX3" fmla="*/ 4608577 w 12192000"/>
              <a:gd name="connsiteY3" fmla="*/ 429768 h 740664"/>
              <a:gd name="connsiteX4" fmla="*/ 4608577 w 12192000"/>
              <a:gd name="connsiteY4" fmla="*/ 420624 h 740664"/>
              <a:gd name="connsiteX5" fmla="*/ 4187952 w 12192000"/>
              <a:gd name="connsiteY5" fmla="*/ 740664 h 740664"/>
              <a:gd name="connsiteX6" fmla="*/ 0 w 12192000"/>
              <a:gd name="connsiteY6" fmla="*/ 740664 h 740664"/>
              <a:gd name="connsiteX7" fmla="*/ 0 w 12192000"/>
              <a:gd name="connsiteY7" fmla="*/ 429768 h 74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40664">
                <a:moveTo>
                  <a:pt x="0" y="0"/>
                </a:moveTo>
                <a:lnTo>
                  <a:pt x="12192000" y="0"/>
                </a:lnTo>
                <a:lnTo>
                  <a:pt x="12192000" y="429768"/>
                </a:lnTo>
                <a:lnTo>
                  <a:pt x="4608577" y="429768"/>
                </a:lnTo>
                <a:lnTo>
                  <a:pt x="4608577" y="420624"/>
                </a:lnTo>
                <a:lnTo>
                  <a:pt x="4187952" y="740664"/>
                </a:lnTo>
                <a:lnTo>
                  <a:pt x="0" y="740664"/>
                </a:lnTo>
                <a:lnTo>
                  <a:pt x="0" y="429768"/>
                </a:lnTo>
                <a:close/>
              </a:path>
            </a:pathLst>
          </a:custGeom>
          <a:solidFill>
            <a:srgbClr val="E4A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78" y="141171"/>
            <a:ext cx="497840" cy="4978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79" y="141171"/>
            <a:ext cx="497840" cy="4978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9" y="141171"/>
            <a:ext cx="498961" cy="498961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6617386"/>
            <a:ext cx="12192000" cy="254348"/>
            <a:chOff x="0" y="6583679"/>
            <a:chExt cx="12192000" cy="288055"/>
          </a:xfrm>
        </p:grpSpPr>
        <p:sp>
          <p:nvSpPr>
            <p:cNvPr id="23" name="矩形 22"/>
            <p:cNvSpPr/>
            <p:nvPr/>
          </p:nvSpPr>
          <p:spPr>
            <a:xfrm>
              <a:off x="0" y="6583679"/>
              <a:ext cx="5334000" cy="288055"/>
            </a:xfrm>
            <a:prstGeom prst="rect">
              <a:avLst/>
            </a:prstGeom>
            <a:solidFill>
              <a:srgbClr val="03D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323764" y="6583679"/>
              <a:ext cx="4033596" cy="288055"/>
            </a:xfrm>
            <a:prstGeom prst="rect">
              <a:avLst/>
            </a:prstGeom>
            <a:solidFill>
              <a:srgbClr val="F5B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357360" y="6583679"/>
              <a:ext cx="2834640" cy="274321"/>
            </a:xfrm>
            <a:prstGeom prst="rect">
              <a:avLst/>
            </a:prstGeom>
            <a:solidFill>
              <a:srgbClr val="FF4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35178" y="1581690"/>
            <a:ext cx="4481965" cy="5044080"/>
            <a:chOff x="595085" y="407800"/>
            <a:chExt cx="5731386" cy="6450200"/>
          </a:xfrm>
        </p:grpSpPr>
        <p:pic>
          <p:nvPicPr>
            <p:cNvPr id="212" name="图片 2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085" y="407800"/>
              <a:ext cx="5731386" cy="4134940"/>
            </a:xfrm>
            <a:prstGeom prst="rect">
              <a:avLst/>
            </a:prstGeom>
          </p:spPr>
        </p:pic>
        <p:pic>
          <p:nvPicPr>
            <p:cNvPr id="213" name="图片 212"/>
            <p:cNvPicPr>
              <a:picLocks noChangeAspect="1"/>
            </p:cNvPicPr>
            <p:nvPr/>
          </p:nvPicPr>
          <p:blipFill rotWithShape="1">
            <a:blip r:embed="rId5"/>
            <a:srcRect b="11015"/>
            <a:stretch>
              <a:fillRect/>
            </a:stretch>
          </p:blipFill>
          <p:spPr>
            <a:xfrm>
              <a:off x="1963036" y="1464050"/>
              <a:ext cx="2910156" cy="5393950"/>
            </a:xfrm>
            <a:prstGeom prst="rect">
              <a:avLst/>
            </a:prstGeom>
          </p:spPr>
        </p:pic>
      </p:grpSp>
      <p:sp>
        <p:nvSpPr>
          <p:cNvPr id="214" name="文本框 213"/>
          <p:cNvSpPr txBox="1"/>
          <p:nvPr/>
        </p:nvSpPr>
        <p:spPr>
          <a:xfrm>
            <a:off x="5992945" y="2912722"/>
            <a:ext cx="602923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iLife</a:t>
            </a:r>
            <a:r>
              <a:rPr lang="zh-CN" altLang="en-US" sz="5400" dirty="0" smtClean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生活管理</a:t>
            </a:r>
            <a:endParaRPr lang="zh-CN" altLang="en-US" sz="5400" dirty="0" smtClean="0">
              <a:solidFill>
                <a:srgbClr val="FFFFFF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r>
              <a:rPr lang="zh-CN" altLang="en-US" sz="5400" dirty="0" smtClean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 产品方案设计</a:t>
            </a:r>
            <a:endParaRPr lang="zh-CN" altLang="en-US" sz="5400" dirty="0" smtClean="0">
              <a:solidFill>
                <a:srgbClr val="FFFFFF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1760" y="4815205"/>
            <a:ext cx="4409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sym typeface="+mn-ea"/>
              </a:rPr>
              <a:t>袁博伦   袁达强   林小龙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54937" y="164177"/>
            <a:ext cx="29127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24535" y="1345825"/>
            <a:ext cx="5061404" cy="4601779"/>
            <a:chOff x="5737225" y="823913"/>
            <a:chExt cx="5821363" cy="5292726"/>
          </a:xfrm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6105525" y="1065213"/>
              <a:ext cx="5030788" cy="5032375"/>
            </a:xfrm>
            <a:custGeom>
              <a:avLst/>
              <a:gdLst>
                <a:gd name="T0" fmla="*/ 625 w 1339"/>
                <a:gd name="T1" fmla="*/ 1337 h 1339"/>
                <a:gd name="T2" fmla="*/ 751 w 1339"/>
                <a:gd name="T3" fmla="*/ 1334 h 1339"/>
                <a:gd name="T4" fmla="*/ 786 w 1339"/>
                <a:gd name="T5" fmla="*/ 1329 h 1339"/>
                <a:gd name="T6" fmla="*/ 520 w 1339"/>
                <a:gd name="T7" fmla="*/ 1317 h 1339"/>
                <a:gd name="T8" fmla="*/ 839 w 1339"/>
                <a:gd name="T9" fmla="*/ 1317 h 1339"/>
                <a:gd name="T10" fmla="*/ 889 w 1339"/>
                <a:gd name="T11" fmla="*/ 1297 h 1339"/>
                <a:gd name="T12" fmla="*/ 434 w 1339"/>
                <a:gd name="T13" fmla="*/ 1291 h 1339"/>
                <a:gd name="T14" fmla="*/ 383 w 1339"/>
                <a:gd name="T15" fmla="*/ 1274 h 1339"/>
                <a:gd name="T16" fmla="*/ 1002 w 1339"/>
                <a:gd name="T17" fmla="*/ 1245 h 1339"/>
                <a:gd name="T18" fmla="*/ 335 w 1339"/>
                <a:gd name="T19" fmla="*/ 1249 h 1339"/>
                <a:gd name="T20" fmla="*/ 275 w 1339"/>
                <a:gd name="T21" fmla="*/ 1210 h 1339"/>
                <a:gd name="T22" fmla="*/ 1093 w 1339"/>
                <a:gd name="T23" fmla="*/ 1188 h 1339"/>
                <a:gd name="T24" fmla="*/ 1120 w 1339"/>
                <a:gd name="T25" fmla="*/ 1164 h 1339"/>
                <a:gd name="T26" fmla="*/ 197 w 1339"/>
                <a:gd name="T27" fmla="*/ 1136 h 1339"/>
                <a:gd name="T28" fmla="*/ 1159 w 1339"/>
                <a:gd name="T29" fmla="*/ 1127 h 1339"/>
                <a:gd name="T30" fmla="*/ 1190 w 1339"/>
                <a:gd name="T31" fmla="*/ 1083 h 1339"/>
                <a:gd name="T32" fmla="*/ 138 w 1339"/>
                <a:gd name="T33" fmla="*/ 1069 h 1339"/>
                <a:gd name="T34" fmla="*/ 104 w 1339"/>
                <a:gd name="T35" fmla="*/ 1027 h 1339"/>
                <a:gd name="T36" fmla="*/ 1259 w 1339"/>
                <a:gd name="T37" fmla="*/ 978 h 1339"/>
                <a:gd name="T38" fmla="*/ 77 w 1339"/>
                <a:gd name="T39" fmla="*/ 981 h 1339"/>
                <a:gd name="T40" fmla="*/ 47 w 1339"/>
                <a:gd name="T41" fmla="*/ 916 h 1339"/>
                <a:gd name="T42" fmla="*/ 1305 w 1339"/>
                <a:gd name="T43" fmla="*/ 881 h 1339"/>
                <a:gd name="T44" fmla="*/ 1315 w 1339"/>
                <a:gd name="T45" fmla="*/ 847 h 1339"/>
                <a:gd name="T46" fmla="*/ 20 w 1339"/>
                <a:gd name="T47" fmla="*/ 812 h 1339"/>
                <a:gd name="T48" fmla="*/ 1328 w 1339"/>
                <a:gd name="T49" fmla="*/ 794 h 1339"/>
                <a:gd name="T50" fmla="*/ 1331 w 1339"/>
                <a:gd name="T51" fmla="*/ 740 h 1339"/>
                <a:gd name="T52" fmla="*/ 7 w 1339"/>
                <a:gd name="T53" fmla="*/ 723 h 1339"/>
                <a:gd name="T54" fmla="*/ 1339 w 1339"/>
                <a:gd name="T55" fmla="*/ 669 h 1339"/>
                <a:gd name="T56" fmla="*/ 5 w 1339"/>
                <a:gd name="T57" fmla="*/ 669 h 1339"/>
                <a:gd name="T58" fmla="*/ 7 w 1339"/>
                <a:gd name="T59" fmla="*/ 616 h 1339"/>
                <a:gd name="T60" fmla="*/ 1330 w 1339"/>
                <a:gd name="T61" fmla="*/ 560 h 1339"/>
                <a:gd name="T62" fmla="*/ 13 w 1339"/>
                <a:gd name="T63" fmla="*/ 563 h 1339"/>
                <a:gd name="T64" fmla="*/ 20 w 1339"/>
                <a:gd name="T65" fmla="*/ 510 h 1339"/>
                <a:gd name="T66" fmla="*/ 1310 w 1339"/>
                <a:gd name="T67" fmla="*/ 473 h 1339"/>
                <a:gd name="T68" fmla="*/ 1288 w 1339"/>
                <a:gd name="T69" fmla="*/ 424 h 1339"/>
                <a:gd name="T70" fmla="*/ 61 w 1339"/>
                <a:gd name="T71" fmla="*/ 391 h 1339"/>
                <a:gd name="T72" fmla="*/ 1266 w 1339"/>
                <a:gd name="T73" fmla="*/ 375 h 1339"/>
                <a:gd name="T74" fmla="*/ 1231 w 1339"/>
                <a:gd name="T75" fmla="*/ 313 h 1339"/>
                <a:gd name="T76" fmla="*/ 117 w 1339"/>
                <a:gd name="T77" fmla="*/ 299 h 1339"/>
                <a:gd name="T78" fmla="*/ 138 w 1339"/>
                <a:gd name="T79" fmla="*/ 270 h 1339"/>
                <a:gd name="T80" fmla="*/ 1170 w 1339"/>
                <a:gd name="T81" fmla="*/ 225 h 1339"/>
                <a:gd name="T82" fmla="*/ 172 w 1339"/>
                <a:gd name="T83" fmla="*/ 229 h 1339"/>
                <a:gd name="T84" fmla="*/ 206 w 1339"/>
                <a:gd name="T85" fmla="*/ 187 h 1339"/>
                <a:gd name="T86" fmla="*/ 1106 w 1339"/>
                <a:gd name="T87" fmla="*/ 162 h 1339"/>
                <a:gd name="T88" fmla="*/ 1061 w 1339"/>
                <a:gd name="T89" fmla="*/ 132 h 1339"/>
                <a:gd name="T90" fmla="*/ 304 w 1339"/>
                <a:gd name="T91" fmla="*/ 109 h 1339"/>
                <a:gd name="T92" fmla="*/ 1017 w 1339"/>
                <a:gd name="T93" fmla="*/ 102 h 1339"/>
                <a:gd name="T94" fmla="*/ 954 w 1339"/>
                <a:gd name="T95" fmla="*/ 68 h 1339"/>
                <a:gd name="T96" fmla="*/ 400 w 1339"/>
                <a:gd name="T97" fmla="*/ 61 h 1339"/>
                <a:gd name="T98" fmla="*/ 433 w 1339"/>
                <a:gd name="T99" fmla="*/ 48 h 1339"/>
                <a:gd name="T100" fmla="*/ 855 w 1339"/>
                <a:gd name="T101" fmla="*/ 26 h 1339"/>
                <a:gd name="T102" fmla="*/ 484 w 1339"/>
                <a:gd name="T103" fmla="*/ 31 h 1339"/>
                <a:gd name="T104" fmla="*/ 535 w 1339"/>
                <a:gd name="T105" fmla="*/ 13 h 1339"/>
                <a:gd name="T106" fmla="*/ 767 w 1339"/>
                <a:gd name="T107" fmla="*/ 7 h 1339"/>
                <a:gd name="T108" fmla="*/ 713 w 1339"/>
                <a:gd name="T109" fmla="*/ 6 h 1339"/>
                <a:gd name="T110" fmla="*/ 660 w 1339"/>
                <a:gd name="T111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39" h="1339">
                  <a:moveTo>
                    <a:pt x="679" y="1339"/>
                  </a:moveTo>
                  <a:cubicBezTo>
                    <a:pt x="679" y="1334"/>
                    <a:pt x="679" y="1334"/>
                    <a:pt x="679" y="1334"/>
                  </a:cubicBezTo>
                  <a:cubicBezTo>
                    <a:pt x="685" y="1334"/>
                    <a:pt x="691" y="1334"/>
                    <a:pt x="697" y="1334"/>
                  </a:cubicBezTo>
                  <a:cubicBezTo>
                    <a:pt x="697" y="1338"/>
                    <a:pt x="697" y="1338"/>
                    <a:pt x="697" y="1338"/>
                  </a:cubicBezTo>
                  <a:cubicBezTo>
                    <a:pt x="691" y="1338"/>
                    <a:pt x="685" y="1338"/>
                    <a:pt x="679" y="1339"/>
                  </a:cubicBezTo>
                  <a:moveTo>
                    <a:pt x="643" y="1338"/>
                  </a:moveTo>
                  <a:cubicBezTo>
                    <a:pt x="637" y="1338"/>
                    <a:pt x="631" y="1338"/>
                    <a:pt x="625" y="1337"/>
                  </a:cubicBezTo>
                  <a:cubicBezTo>
                    <a:pt x="626" y="1333"/>
                    <a:pt x="626" y="1333"/>
                    <a:pt x="626" y="1333"/>
                  </a:cubicBezTo>
                  <a:cubicBezTo>
                    <a:pt x="632" y="1333"/>
                    <a:pt x="637" y="1333"/>
                    <a:pt x="643" y="1334"/>
                  </a:cubicBezTo>
                  <a:cubicBezTo>
                    <a:pt x="643" y="1338"/>
                    <a:pt x="643" y="1338"/>
                    <a:pt x="643" y="1338"/>
                  </a:cubicBezTo>
                  <a:moveTo>
                    <a:pt x="733" y="1336"/>
                  </a:moveTo>
                  <a:cubicBezTo>
                    <a:pt x="733" y="1331"/>
                    <a:pt x="733" y="1331"/>
                    <a:pt x="733" y="1331"/>
                  </a:cubicBezTo>
                  <a:cubicBezTo>
                    <a:pt x="738" y="1331"/>
                    <a:pt x="744" y="1330"/>
                    <a:pt x="750" y="1329"/>
                  </a:cubicBezTo>
                  <a:cubicBezTo>
                    <a:pt x="751" y="1334"/>
                    <a:pt x="751" y="1334"/>
                    <a:pt x="751" y="1334"/>
                  </a:cubicBezTo>
                  <a:cubicBezTo>
                    <a:pt x="745" y="1334"/>
                    <a:pt x="739" y="1335"/>
                    <a:pt x="733" y="1336"/>
                  </a:cubicBezTo>
                  <a:moveTo>
                    <a:pt x="590" y="1334"/>
                  </a:moveTo>
                  <a:cubicBezTo>
                    <a:pt x="584" y="1333"/>
                    <a:pt x="578" y="1332"/>
                    <a:pt x="572" y="1332"/>
                  </a:cubicBezTo>
                  <a:cubicBezTo>
                    <a:pt x="572" y="1327"/>
                    <a:pt x="572" y="1327"/>
                    <a:pt x="572" y="1327"/>
                  </a:cubicBezTo>
                  <a:cubicBezTo>
                    <a:pt x="578" y="1328"/>
                    <a:pt x="584" y="1329"/>
                    <a:pt x="590" y="1329"/>
                  </a:cubicBezTo>
                  <a:cubicBezTo>
                    <a:pt x="590" y="1334"/>
                    <a:pt x="590" y="1334"/>
                    <a:pt x="590" y="1334"/>
                  </a:cubicBezTo>
                  <a:moveTo>
                    <a:pt x="786" y="1329"/>
                  </a:moveTo>
                  <a:cubicBezTo>
                    <a:pt x="786" y="1324"/>
                    <a:pt x="786" y="1324"/>
                    <a:pt x="786" y="1324"/>
                  </a:cubicBezTo>
                  <a:cubicBezTo>
                    <a:pt x="791" y="1323"/>
                    <a:pt x="797" y="1322"/>
                    <a:pt x="803" y="1321"/>
                  </a:cubicBezTo>
                  <a:cubicBezTo>
                    <a:pt x="804" y="1325"/>
                    <a:pt x="804" y="1325"/>
                    <a:pt x="804" y="1325"/>
                  </a:cubicBezTo>
                  <a:cubicBezTo>
                    <a:pt x="798" y="1326"/>
                    <a:pt x="792" y="1327"/>
                    <a:pt x="786" y="1329"/>
                  </a:cubicBezTo>
                  <a:moveTo>
                    <a:pt x="536" y="1325"/>
                  </a:moveTo>
                  <a:cubicBezTo>
                    <a:pt x="530" y="1324"/>
                    <a:pt x="525" y="1323"/>
                    <a:pt x="519" y="1322"/>
                  </a:cubicBezTo>
                  <a:cubicBezTo>
                    <a:pt x="520" y="1317"/>
                    <a:pt x="520" y="1317"/>
                    <a:pt x="520" y="1317"/>
                  </a:cubicBezTo>
                  <a:cubicBezTo>
                    <a:pt x="526" y="1318"/>
                    <a:pt x="531" y="1320"/>
                    <a:pt x="537" y="1321"/>
                  </a:cubicBezTo>
                  <a:cubicBezTo>
                    <a:pt x="536" y="1325"/>
                    <a:pt x="536" y="1325"/>
                    <a:pt x="536" y="1325"/>
                  </a:cubicBezTo>
                  <a:moveTo>
                    <a:pt x="839" y="1317"/>
                  </a:moveTo>
                  <a:cubicBezTo>
                    <a:pt x="838" y="1313"/>
                    <a:pt x="838" y="1313"/>
                    <a:pt x="838" y="1313"/>
                  </a:cubicBezTo>
                  <a:cubicBezTo>
                    <a:pt x="844" y="1311"/>
                    <a:pt x="849" y="1310"/>
                    <a:pt x="855" y="1308"/>
                  </a:cubicBezTo>
                  <a:cubicBezTo>
                    <a:pt x="856" y="1312"/>
                    <a:pt x="856" y="1312"/>
                    <a:pt x="856" y="1312"/>
                  </a:cubicBezTo>
                  <a:cubicBezTo>
                    <a:pt x="851" y="1314"/>
                    <a:pt x="845" y="1316"/>
                    <a:pt x="839" y="1317"/>
                  </a:cubicBezTo>
                  <a:moveTo>
                    <a:pt x="484" y="1313"/>
                  </a:moveTo>
                  <a:cubicBezTo>
                    <a:pt x="478" y="1311"/>
                    <a:pt x="472" y="1309"/>
                    <a:pt x="467" y="1307"/>
                  </a:cubicBezTo>
                  <a:cubicBezTo>
                    <a:pt x="468" y="1303"/>
                    <a:pt x="468" y="1303"/>
                    <a:pt x="468" y="1303"/>
                  </a:cubicBezTo>
                  <a:cubicBezTo>
                    <a:pt x="474" y="1305"/>
                    <a:pt x="479" y="1307"/>
                    <a:pt x="485" y="1308"/>
                  </a:cubicBezTo>
                  <a:cubicBezTo>
                    <a:pt x="484" y="1313"/>
                    <a:pt x="484" y="1313"/>
                    <a:pt x="484" y="1313"/>
                  </a:cubicBezTo>
                  <a:moveTo>
                    <a:pt x="891" y="1301"/>
                  </a:moveTo>
                  <a:cubicBezTo>
                    <a:pt x="889" y="1297"/>
                    <a:pt x="889" y="1297"/>
                    <a:pt x="889" y="1297"/>
                  </a:cubicBezTo>
                  <a:cubicBezTo>
                    <a:pt x="895" y="1295"/>
                    <a:pt x="900" y="1293"/>
                    <a:pt x="906" y="1291"/>
                  </a:cubicBezTo>
                  <a:cubicBezTo>
                    <a:pt x="908" y="1295"/>
                    <a:pt x="908" y="1295"/>
                    <a:pt x="908" y="1295"/>
                  </a:cubicBezTo>
                  <a:cubicBezTo>
                    <a:pt x="902" y="1297"/>
                    <a:pt x="896" y="1299"/>
                    <a:pt x="891" y="1301"/>
                  </a:cubicBezTo>
                  <a:moveTo>
                    <a:pt x="433" y="1295"/>
                  </a:moveTo>
                  <a:cubicBezTo>
                    <a:pt x="427" y="1293"/>
                    <a:pt x="422" y="1291"/>
                    <a:pt x="416" y="1289"/>
                  </a:cubicBezTo>
                  <a:cubicBezTo>
                    <a:pt x="418" y="1285"/>
                    <a:pt x="418" y="1285"/>
                    <a:pt x="418" y="1285"/>
                  </a:cubicBezTo>
                  <a:cubicBezTo>
                    <a:pt x="423" y="1287"/>
                    <a:pt x="429" y="1289"/>
                    <a:pt x="434" y="1291"/>
                  </a:cubicBezTo>
                  <a:cubicBezTo>
                    <a:pt x="433" y="1295"/>
                    <a:pt x="433" y="1295"/>
                    <a:pt x="433" y="1295"/>
                  </a:cubicBezTo>
                  <a:moveTo>
                    <a:pt x="941" y="1282"/>
                  </a:moveTo>
                  <a:cubicBezTo>
                    <a:pt x="939" y="1277"/>
                    <a:pt x="939" y="1277"/>
                    <a:pt x="939" y="1277"/>
                  </a:cubicBezTo>
                  <a:cubicBezTo>
                    <a:pt x="944" y="1275"/>
                    <a:pt x="950" y="1273"/>
                    <a:pt x="955" y="1270"/>
                  </a:cubicBezTo>
                  <a:cubicBezTo>
                    <a:pt x="957" y="1274"/>
                    <a:pt x="957" y="1274"/>
                    <a:pt x="957" y="1274"/>
                  </a:cubicBezTo>
                  <a:cubicBezTo>
                    <a:pt x="952" y="1277"/>
                    <a:pt x="946" y="1279"/>
                    <a:pt x="941" y="1282"/>
                  </a:cubicBezTo>
                  <a:moveTo>
                    <a:pt x="383" y="1274"/>
                  </a:moveTo>
                  <a:cubicBezTo>
                    <a:pt x="378" y="1272"/>
                    <a:pt x="372" y="1269"/>
                    <a:pt x="367" y="1266"/>
                  </a:cubicBezTo>
                  <a:cubicBezTo>
                    <a:pt x="369" y="1262"/>
                    <a:pt x="369" y="1262"/>
                    <a:pt x="369" y="1262"/>
                  </a:cubicBezTo>
                  <a:cubicBezTo>
                    <a:pt x="374" y="1265"/>
                    <a:pt x="380" y="1268"/>
                    <a:pt x="385" y="1270"/>
                  </a:cubicBezTo>
                  <a:cubicBezTo>
                    <a:pt x="383" y="1274"/>
                    <a:pt x="383" y="1274"/>
                    <a:pt x="383" y="1274"/>
                  </a:cubicBezTo>
                  <a:moveTo>
                    <a:pt x="989" y="1258"/>
                  </a:moveTo>
                  <a:cubicBezTo>
                    <a:pt x="987" y="1254"/>
                    <a:pt x="987" y="1254"/>
                    <a:pt x="987" y="1254"/>
                  </a:cubicBezTo>
                  <a:cubicBezTo>
                    <a:pt x="992" y="1251"/>
                    <a:pt x="997" y="1248"/>
                    <a:pt x="1002" y="1245"/>
                  </a:cubicBezTo>
                  <a:cubicBezTo>
                    <a:pt x="1005" y="1249"/>
                    <a:pt x="1005" y="1249"/>
                    <a:pt x="1005" y="1249"/>
                  </a:cubicBezTo>
                  <a:cubicBezTo>
                    <a:pt x="999" y="1252"/>
                    <a:pt x="994" y="1255"/>
                    <a:pt x="989" y="1258"/>
                  </a:cubicBezTo>
                  <a:moveTo>
                    <a:pt x="335" y="1249"/>
                  </a:moveTo>
                  <a:cubicBezTo>
                    <a:pt x="330" y="1246"/>
                    <a:pt x="325" y="1243"/>
                    <a:pt x="320" y="1240"/>
                  </a:cubicBezTo>
                  <a:cubicBezTo>
                    <a:pt x="322" y="1236"/>
                    <a:pt x="322" y="1236"/>
                    <a:pt x="322" y="1236"/>
                  </a:cubicBezTo>
                  <a:cubicBezTo>
                    <a:pt x="327" y="1239"/>
                    <a:pt x="332" y="1242"/>
                    <a:pt x="338" y="1245"/>
                  </a:cubicBezTo>
                  <a:cubicBezTo>
                    <a:pt x="335" y="1249"/>
                    <a:pt x="335" y="1249"/>
                    <a:pt x="335" y="1249"/>
                  </a:cubicBezTo>
                  <a:moveTo>
                    <a:pt x="1035" y="1230"/>
                  </a:moveTo>
                  <a:cubicBezTo>
                    <a:pt x="1033" y="1226"/>
                    <a:pt x="1033" y="1226"/>
                    <a:pt x="1033" y="1226"/>
                  </a:cubicBezTo>
                  <a:cubicBezTo>
                    <a:pt x="1038" y="1223"/>
                    <a:pt x="1043" y="1220"/>
                    <a:pt x="1048" y="1217"/>
                  </a:cubicBezTo>
                  <a:cubicBezTo>
                    <a:pt x="1050" y="1220"/>
                    <a:pt x="1050" y="1220"/>
                    <a:pt x="1050" y="1220"/>
                  </a:cubicBezTo>
                  <a:cubicBezTo>
                    <a:pt x="1045" y="1224"/>
                    <a:pt x="1040" y="1227"/>
                    <a:pt x="1035" y="1230"/>
                  </a:cubicBezTo>
                  <a:moveTo>
                    <a:pt x="290" y="1220"/>
                  </a:moveTo>
                  <a:cubicBezTo>
                    <a:pt x="285" y="1217"/>
                    <a:pt x="280" y="1213"/>
                    <a:pt x="275" y="1210"/>
                  </a:cubicBezTo>
                  <a:cubicBezTo>
                    <a:pt x="278" y="1206"/>
                    <a:pt x="278" y="1206"/>
                    <a:pt x="278" y="1206"/>
                  </a:cubicBezTo>
                  <a:cubicBezTo>
                    <a:pt x="282" y="1210"/>
                    <a:pt x="287" y="1213"/>
                    <a:pt x="292" y="1217"/>
                  </a:cubicBezTo>
                  <a:cubicBezTo>
                    <a:pt x="290" y="1220"/>
                    <a:pt x="290" y="1220"/>
                    <a:pt x="290" y="1220"/>
                  </a:cubicBezTo>
                  <a:moveTo>
                    <a:pt x="1079" y="1199"/>
                  </a:moveTo>
                  <a:cubicBezTo>
                    <a:pt x="1076" y="1195"/>
                    <a:pt x="1076" y="1195"/>
                    <a:pt x="1076" y="1195"/>
                  </a:cubicBezTo>
                  <a:cubicBezTo>
                    <a:pt x="1081" y="1192"/>
                    <a:pt x="1086" y="1188"/>
                    <a:pt x="1090" y="1184"/>
                  </a:cubicBezTo>
                  <a:cubicBezTo>
                    <a:pt x="1093" y="1188"/>
                    <a:pt x="1093" y="1188"/>
                    <a:pt x="1093" y="1188"/>
                  </a:cubicBezTo>
                  <a:cubicBezTo>
                    <a:pt x="1088" y="1192"/>
                    <a:pt x="1084" y="1195"/>
                    <a:pt x="1079" y="1199"/>
                  </a:cubicBezTo>
                  <a:moveTo>
                    <a:pt x="247" y="1188"/>
                  </a:moveTo>
                  <a:cubicBezTo>
                    <a:pt x="242" y="1184"/>
                    <a:pt x="237" y="1180"/>
                    <a:pt x="233" y="1176"/>
                  </a:cubicBezTo>
                  <a:cubicBezTo>
                    <a:pt x="236" y="1173"/>
                    <a:pt x="236" y="1173"/>
                    <a:pt x="236" y="1173"/>
                  </a:cubicBezTo>
                  <a:cubicBezTo>
                    <a:pt x="240" y="1177"/>
                    <a:pt x="245" y="1181"/>
                    <a:pt x="249" y="1184"/>
                  </a:cubicBezTo>
                  <a:cubicBezTo>
                    <a:pt x="247" y="1188"/>
                    <a:pt x="247" y="1188"/>
                    <a:pt x="247" y="1188"/>
                  </a:cubicBezTo>
                  <a:moveTo>
                    <a:pt x="1120" y="1164"/>
                  </a:moveTo>
                  <a:cubicBezTo>
                    <a:pt x="1117" y="1161"/>
                    <a:pt x="1117" y="1161"/>
                    <a:pt x="1117" y="1161"/>
                  </a:cubicBezTo>
                  <a:cubicBezTo>
                    <a:pt x="1122" y="1157"/>
                    <a:pt x="1126" y="1153"/>
                    <a:pt x="1130" y="1149"/>
                  </a:cubicBezTo>
                  <a:cubicBezTo>
                    <a:pt x="1133" y="1152"/>
                    <a:pt x="1133" y="1152"/>
                    <a:pt x="1133" y="1152"/>
                  </a:cubicBezTo>
                  <a:cubicBezTo>
                    <a:pt x="1129" y="1156"/>
                    <a:pt x="1125" y="1160"/>
                    <a:pt x="1120" y="1164"/>
                  </a:cubicBezTo>
                  <a:moveTo>
                    <a:pt x="206" y="1152"/>
                  </a:moveTo>
                  <a:cubicBezTo>
                    <a:pt x="202" y="1148"/>
                    <a:pt x="198" y="1144"/>
                    <a:pt x="193" y="1140"/>
                  </a:cubicBezTo>
                  <a:cubicBezTo>
                    <a:pt x="197" y="1136"/>
                    <a:pt x="197" y="1136"/>
                    <a:pt x="197" y="1136"/>
                  </a:cubicBezTo>
                  <a:cubicBezTo>
                    <a:pt x="201" y="1141"/>
                    <a:pt x="205" y="1145"/>
                    <a:pt x="209" y="1149"/>
                  </a:cubicBezTo>
                  <a:cubicBezTo>
                    <a:pt x="206" y="1152"/>
                    <a:pt x="206" y="1152"/>
                    <a:pt x="206" y="1152"/>
                  </a:cubicBezTo>
                  <a:moveTo>
                    <a:pt x="1159" y="1127"/>
                  </a:moveTo>
                  <a:cubicBezTo>
                    <a:pt x="1155" y="1123"/>
                    <a:pt x="1155" y="1123"/>
                    <a:pt x="1155" y="1123"/>
                  </a:cubicBezTo>
                  <a:cubicBezTo>
                    <a:pt x="1159" y="1119"/>
                    <a:pt x="1163" y="1115"/>
                    <a:pt x="1167" y="1110"/>
                  </a:cubicBezTo>
                  <a:cubicBezTo>
                    <a:pt x="1171" y="1113"/>
                    <a:pt x="1171" y="1113"/>
                    <a:pt x="1171" y="1113"/>
                  </a:cubicBezTo>
                  <a:cubicBezTo>
                    <a:pt x="1167" y="1118"/>
                    <a:pt x="1163" y="1122"/>
                    <a:pt x="1159" y="1127"/>
                  </a:cubicBezTo>
                  <a:moveTo>
                    <a:pt x="169" y="1113"/>
                  </a:moveTo>
                  <a:cubicBezTo>
                    <a:pt x="165" y="1109"/>
                    <a:pt x="161" y="1104"/>
                    <a:pt x="157" y="1100"/>
                  </a:cubicBezTo>
                  <a:cubicBezTo>
                    <a:pt x="161" y="1097"/>
                    <a:pt x="161" y="1097"/>
                    <a:pt x="161" y="1097"/>
                  </a:cubicBezTo>
                  <a:cubicBezTo>
                    <a:pt x="164" y="1101"/>
                    <a:pt x="168" y="1106"/>
                    <a:pt x="172" y="1110"/>
                  </a:cubicBezTo>
                  <a:cubicBezTo>
                    <a:pt x="169" y="1113"/>
                    <a:pt x="169" y="1113"/>
                    <a:pt x="169" y="1113"/>
                  </a:cubicBezTo>
                  <a:moveTo>
                    <a:pt x="1194" y="1086"/>
                  </a:moveTo>
                  <a:cubicBezTo>
                    <a:pt x="1190" y="1083"/>
                    <a:pt x="1190" y="1083"/>
                    <a:pt x="1190" y="1083"/>
                  </a:cubicBezTo>
                  <a:cubicBezTo>
                    <a:pt x="1194" y="1078"/>
                    <a:pt x="1198" y="1074"/>
                    <a:pt x="1201" y="1069"/>
                  </a:cubicBezTo>
                  <a:cubicBezTo>
                    <a:pt x="1205" y="1072"/>
                    <a:pt x="1205" y="1072"/>
                    <a:pt x="1205" y="1072"/>
                  </a:cubicBezTo>
                  <a:cubicBezTo>
                    <a:pt x="1201" y="1076"/>
                    <a:pt x="1198" y="1081"/>
                    <a:pt x="1194" y="1086"/>
                  </a:cubicBezTo>
                  <a:moveTo>
                    <a:pt x="135" y="1072"/>
                  </a:moveTo>
                  <a:cubicBezTo>
                    <a:pt x="131" y="1067"/>
                    <a:pt x="128" y="1062"/>
                    <a:pt x="124" y="1057"/>
                  </a:cubicBezTo>
                  <a:cubicBezTo>
                    <a:pt x="128" y="1055"/>
                    <a:pt x="128" y="1055"/>
                    <a:pt x="128" y="1055"/>
                  </a:cubicBezTo>
                  <a:cubicBezTo>
                    <a:pt x="131" y="1059"/>
                    <a:pt x="135" y="1064"/>
                    <a:pt x="138" y="1069"/>
                  </a:cubicBezTo>
                  <a:cubicBezTo>
                    <a:pt x="135" y="1072"/>
                    <a:pt x="135" y="1072"/>
                    <a:pt x="135" y="1072"/>
                  </a:cubicBezTo>
                  <a:moveTo>
                    <a:pt x="1226" y="1042"/>
                  </a:moveTo>
                  <a:cubicBezTo>
                    <a:pt x="1222" y="1040"/>
                    <a:pt x="1222" y="1040"/>
                    <a:pt x="1222" y="1040"/>
                  </a:cubicBezTo>
                  <a:cubicBezTo>
                    <a:pt x="1225" y="1035"/>
                    <a:pt x="1229" y="1030"/>
                    <a:pt x="1232" y="1025"/>
                  </a:cubicBezTo>
                  <a:cubicBezTo>
                    <a:pt x="1236" y="1027"/>
                    <a:pt x="1236" y="1027"/>
                    <a:pt x="1236" y="1027"/>
                  </a:cubicBezTo>
                  <a:cubicBezTo>
                    <a:pt x="1232" y="1032"/>
                    <a:pt x="1229" y="1037"/>
                    <a:pt x="1226" y="1042"/>
                  </a:cubicBezTo>
                  <a:moveTo>
                    <a:pt x="104" y="1027"/>
                  </a:moveTo>
                  <a:cubicBezTo>
                    <a:pt x="101" y="1022"/>
                    <a:pt x="98" y="1017"/>
                    <a:pt x="95" y="1012"/>
                  </a:cubicBezTo>
                  <a:cubicBezTo>
                    <a:pt x="99" y="1010"/>
                    <a:pt x="99" y="1010"/>
                    <a:pt x="99" y="1010"/>
                  </a:cubicBezTo>
                  <a:cubicBezTo>
                    <a:pt x="102" y="1015"/>
                    <a:pt x="105" y="1020"/>
                    <a:pt x="108" y="1025"/>
                  </a:cubicBezTo>
                  <a:cubicBezTo>
                    <a:pt x="104" y="1027"/>
                    <a:pt x="104" y="1027"/>
                    <a:pt x="104" y="1027"/>
                  </a:cubicBezTo>
                  <a:moveTo>
                    <a:pt x="1254" y="996"/>
                  </a:moveTo>
                  <a:cubicBezTo>
                    <a:pt x="1250" y="994"/>
                    <a:pt x="1250" y="994"/>
                    <a:pt x="1250" y="994"/>
                  </a:cubicBezTo>
                  <a:cubicBezTo>
                    <a:pt x="1253" y="989"/>
                    <a:pt x="1256" y="984"/>
                    <a:pt x="1259" y="978"/>
                  </a:cubicBezTo>
                  <a:cubicBezTo>
                    <a:pt x="1263" y="980"/>
                    <a:pt x="1263" y="980"/>
                    <a:pt x="1263" y="980"/>
                  </a:cubicBezTo>
                  <a:cubicBezTo>
                    <a:pt x="1260" y="986"/>
                    <a:pt x="1257" y="991"/>
                    <a:pt x="1254" y="996"/>
                  </a:cubicBezTo>
                  <a:moveTo>
                    <a:pt x="77" y="981"/>
                  </a:moveTo>
                  <a:cubicBezTo>
                    <a:pt x="74" y="975"/>
                    <a:pt x="72" y="970"/>
                    <a:pt x="69" y="965"/>
                  </a:cubicBezTo>
                  <a:cubicBezTo>
                    <a:pt x="73" y="963"/>
                    <a:pt x="73" y="963"/>
                    <a:pt x="73" y="963"/>
                  </a:cubicBezTo>
                  <a:cubicBezTo>
                    <a:pt x="76" y="968"/>
                    <a:pt x="78" y="973"/>
                    <a:pt x="81" y="979"/>
                  </a:cubicBezTo>
                  <a:cubicBezTo>
                    <a:pt x="77" y="981"/>
                    <a:pt x="77" y="981"/>
                    <a:pt x="77" y="981"/>
                  </a:cubicBezTo>
                  <a:moveTo>
                    <a:pt x="1279" y="948"/>
                  </a:moveTo>
                  <a:cubicBezTo>
                    <a:pt x="1274" y="946"/>
                    <a:pt x="1274" y="946"/>
                    <a:pt x="1274" y="946"/>
                  </a:cubicBezTo>
                  <a:cubicBezTo>
                    <a:pt x="1277" y="941"/>
                    <a:pt x="1279" y="935"/>
                    <a:pt x="1282" y="930"/>
                  </a:cubicBezTo>
                  <a:cubicBezTo>
                    <a:pt x="1286" y="932"/>
                    <a:pt x="1286" y="932"/>
                    <a:pt x="1286" y="932"/>
                  </a:cubicBezTo>
                  <a:cubicBezTo>
                    <a:pt x="1283" y="937"/>
                    <a:pt x="1281" y="943"/>
                    <a:pt x="1279" y="948"/>
                  </a:cubicBezTo>
                  <a:moveTo>
                    <a:pt x="54" y="932"/>
                  </a:moveTo>
                  <a:cubicBezTo>
                    <a:pt x="52" y="927"/>
                    <a:pt x="49" y="921"/>
                    <a:pt x="47" y="916"/>
                  </a:cubicBezTo>
                  <a:cubicBezTo>
                    <a:pt x="51" y="914"/>
                    <a:pt x="51" y="914"/>
                    <a:pt x="51" y="914"/>
                  </a:cubicBezTo>
                  <a:cubicBezTo>
                    <a:pt x="54" y="919"/>
                    <a:pt x="56" y="925"/>
                    <a:pt x="58" y="930"/>
                  </a:cubicBezTo>
                  <a:cubicBezTo>
                    <a:pt x="54" y="932"/>
                    <a:pt x="54" y="932"/>
                    <a:pt x="54" y="932"/>
                  </a:cubicBezTo>
                  <a:moveTo>
                    <a:pt x="1299" y="898"/>
                  </a:moveTo>
                  <a:cubicBezTo>
                    <a:pt x="1295" y="897"/>
                    <a:pt x="1295" y="897"/>
                    <a:pt x="1295" y="897"/>
                  </a:cubicBezTo>
                  <a:cubicBezTo>
                    <a:pt x="1297" y="891"/>
                    <a:pt x="1299" y="885"/>
                    <a:pt x="1301" y="880"/>
                  </a:cubicBezTo>
                  <a:cubicBezTo>
                    <a:pt x="1305" y="881"/>
                    <a:pt x="1305" y="881"/>
                    <a:pt x="1305" y="881"/>
                  </a:cubicBezTo>
                  <a:cubicBezTo>
                    <a:pt x="1303" y="887"/>
                    <a:pt x="1301" y="893"/>
                    <a:pt x="1299" y="898"/>
                  </a:cubicBezTo>
                  <a:moveTo>
                    <a:pt x="35" y="882"/>
                  </a:moveTo>
                  <a:cubicBezTo>
                    <a:pt x="33" y="876"/>
                    <a:pt x="31" y="870"/>
                    <a:pt x="29" y="865"/>
                  </a:cubicBezTo>
                  <a:cubicBezTo>
                    <a:pt x="34" y="863"/>
                    <a:pt x="34" y="863"/>
                    <a:pt x="34" y="863"/>
                  </a:cubicBezTo>
                  <a:cubicBezTo>
                    <a:pt x="35" y="869"/>
                    <a:pt x="37" y="875"/>
                    <a:pt x="39" y="880"/>
                  </a:cubicBezTo>
                  <a:cubicBezTo>
                    <a:pt x="35" y="882"/>
                    <a:pt x="35" y="882"/>
                    <a:pt x="35" y="882"/>
                  </a:cubicBezTo>
                  <a:moveTo>
                    <a:pt x="1315" y="847"/>
                  </a:moveTo>
                  <a:cubicBezTo>
                    <a:pt x="1311" y="846"/>
                    <a:pt x="1311" y="846"/>
                    <a:pt x="1311" y="846"/>
                  </a:cubicBezTo>
                  <a:cubicBezTo>
                    <a:pt x="1313" y="840"/>
                    <a:pt x="1314" y="834"/>
                    <a:pt x="1316" y="828"/>
                  </a:cubicBezTo>
                  <a:cubicBezTo>
                    <a:pt x="1320" y="829"/>
                    <a:pt x="1320" y="829"/>
                    <a:pt x="1320" y="829"/>
                  </a:cubicBezTo>
                  <a:cubicBezTo>
                    <a:pt x="1319" y="835"/>
                    <a:pt x="1317" y="841"/>
                    <a:pt x="1315" y="847"/>
                  </a:cubicBezTo>
                  <a:moveTo>
                    <a:pt x="20" y="830"/>
                  </a:moveTo>
                  <a:cubicBezTo>
                    <a:pt x="18" y="824"/>
                    <a:pt x="17" y="818"/>
                    <a:pt x="16" y="813"/>
                  </a:cubicBezTo>
                  <a:cubicBezTo>
                    <a:pt x="20" y="812"/>
                    <a:pt x="20" y="812"/>
                    <a:pt x="20" y="812"/>
                  </a:cubicBezTo>
                  <a:cubicBezTo>
                    <a:pt x="21" y="817"/>
                    <a:pt x="23" y="823"/>
                    <a:pt x="24" y="829"/>
                  </a:cubicBezTo>
                  <a:cubicBezTo>
                    <a:pt x="20" y="830"/>
                    <a:pt x="20" y="830"/>
                    <a:pt x="20" y="830"/>
                  </a:cubicBezTo>
                  <a:moveTo>
                    <a:pt x="1328" y="794"/>
                  </a:moveTo>
                  <a:cubicBezTo>
                    <a:pt x="1323" y="793"/>
                    <a:pt x="1323" y="793"/>
                    <a:pt x="1323" y="793"/>
                  </a:cubicBezTo>
                  <a:cubicBezTo>
                    <a:pt x="1324" y="788"/>
                    <a:pt x="1325" y="782"/>
                    <a:pt x="1326" y="776"/>
                  </a:cubicBezTo>
                  <a:cubicBezTo>
                    <a:pt x="1331" y="777"/>
                    <a:pt x="1331" y="777"/>
                    <a:pt x="1331" y="777"/>
                  </a:cubicBezTo>
                  <a:cubicBezTo>
                    <a:pt x="1330" y="782"/>
                    <a:pt x="1329" y="788"/>
                    <a:pt x="1328" y="794"/>
                  </a:cubicBezTo>
                  <a:moveTo>
                    <a:pt x="9" y="777"/>
                  </a:moveTo>
                  <a:cubicBezTo>
                    <a:pt x="8" y="771"/>
                    <a:pt x="7" y="765"/>
                    <a:pt x="6" y="760"/>
                  </a:cubicBezTo>
                  <a:cubicBezTo>
                    <a:pt x="11" y="759"/>
                    <a:pt x="11" y="759"/>
                    <a:pt x="11" y="759"/>
                  </a:cubicBezTo>
                  <a:cubicBezTo>
                    <a:pt x="12" y="765"/>
                    <a:pt x="13" y="771"/>
                    <a:pt x="13" y="777"/>
                  </a:cubicBezTo>
                  <a:cubicBezTo>
                    <a:pt x="9" y="777"/>
                    <a:pt x="9" y="777"/>
                    <a:pt x="9" y="777"/>
                  </a:cubicBezTo>
                  <a:moveTo>
                    <a:pt x="1335" y="741"/>
                  </a:moveTo>
                  <a:cubicBezTo>
                    <a:pt x="1331" y="740"/>
                    <a:pt x="1331" y="740"/>
                    <a:pt x="1331" y="740"/>
                  </a:cubicBezTo>
                  <a:cubicBezTo>
                    <a:pt x="1332" y="735"/>
                    <a:pt x="1332" y="729"/>
                    <a:pt x="1333" y="723"/>
                  </a:cubicBezTo>
                  <a:cubicBezTo>
                    <a:pt x="1337" y="723"/>
                    <a:pt x="1337" y="723"/>
                    <a:pt x="1337" y="723"/>
                  </a:cubicBezTo>
                  <a:cubicBezTo>
                    <a:pt x="1337" y="729"/>
                    <a:pt x="1336" y="735"/>
                    <a:pt x="1335" y="741"/>
                  </a:cubicBezTo>
                  <a:moveTo>
                    <a:pt x="3" y="724"/>
                  </a:moveTo>
                  <a:cubicBezTo>
                    <a:pt x="2" y="718"/>
                    <a:pt x="2" y="712"/>
                    <a:pt x="1" y="706"/>
                  </a:cubicBezTo>
                  <a:cubicBezTo>
                    <a:pt x="6" y="706"/>
                    <a:pt x="6" y="706"/>
                    <a:pt x="6" y="706"/>
                  </a:cubicBezTo>
                  <a:cubicBezTo>
                    <a:pt x="6" y="712"/>
                    <a:pt x="7" y="718"/>
                    <a:pt x="7" y="723"/>
                  </a:cubicBezTo>
                  <a:cubicBezTo>
                    <a:pt x="3" y="724"/>
                    <a:pt x="3" y="724"/>
                    <a:pt x="3" y="724"/>
                  </a:cubicBezTo>
                  <a:moveTo>
                    <a:pt x="1339" y="687"/>
                  </a:moveTo>
                  <a:cubicBezTo>
                    <a:pt x="1335" y="687"/>
                    <a:pt x="1335" y="687"/>
                    <a:pt x="1335" y="687"/>
                  </a:cubicBezTo>
                  <a:cubicBezTo>
                    <a:pt x="1335" y="681"/>
                    <a:pt x="1335" y="675"/>
                    <a:pt x="1335" y="669"/>
                  </a:cubicBezTo>
                  <a:cubicBezTo>
                    <a:pt x="1335" y="668"/>
                    <a:pt x="1335" y="668"/>
                    <a:pt x="1335" y="668"/>
                  </a:cubicBezTo>
                  <a:cubicBezTo>
                    <a:pt x="1339" y="668"/>
                    <a:pt x="1339" y="668"/>
                    <a:pt x="1339" y="668"/>
                  </a:cubicBezTo>
                  <a:cubicBezTo>
                    <a:pt x="1339" y="669"/>
                    <a:pt x="1339" y="669"/>
                    <a:pt x="1339" y="669"/>
                  </a:cubicBezTo>
                  <a:cubicBezTo>
                    <a:pt x="1339" y="675"/>
                    <a:pt x="1339" y="681"/>
                    <a:pt x="1339" y="687"/>
                  </a:cubicBezTo>
                  <a:moveTo>
                    <a:pt x="5" y="670"/>
                  </a:moveTo>
                  <a:cubicBezTo>
                    <a:pt x="0" y="670"/>
                    <a:pt x="0" y="670"/>
                    <a:pt x="0" y="670"/>
                  </a:cubicBezTo>
                  <a:cubicBezTo>
                    <a:pt x="0" y="669"/>
                    <a:pt x="0" y="669"/>
                    <a:pt x="0" y="669"/>
                  </a:cubicBezTo>
                  <a:cubicBezTo>
                    <a:pt x="0" y="663"/>
                    <a:pt x="0" y="658"/>
                    <a:pt x="1" y="652"/>
                  </a:cubicBezTo>
                  <a:cubicBezTo>
                    <a:pt x="5" y="652"/>
                    <a:pt x="5" y="652"/>
                    <a:pt x="5" y="652"/>
                  </a:cubicBezTo>
                  <a:cubicBezTo>
                    <a:pt x="5" y="658"/>
                    <a:pt x="5" y="663"/>
                    <a:pt x="5" y="669"/>
                  </a:cubicBezTo>
                  <a:cubicBezTo>
                    <a:pt x="5" y="670"/>
                    <a:pt x="5" y="670"/>
                    <a:pt x="5" y="670"/>
                  </a:cubicBezTo>
                  <a:moveTo>
                    <a:pt x="1334" y="632"/>
                  </a:moveTo>
                  <a:cubicBezTo>
                    <a:pt x="1333" y="626"/>
                    <a:pt x="1333" y="620"/>
                    <a:pt x="1333" y="614"/>
                  </a:cubicBezTo>
                  <a:cubicBezTo>
                    <a:pt x="1337" y="614"/>
                    <a:pt x="1337" y="614"/>
                    <a:pt x="1337" y="614"/>
                  </a:cubicBezTo>
                  <a:cubicBezTo>
                    <a:pt x="1337" y="620"/>
                    <a:pt x="1338" y="626"/>
                    <a:pt x="1338" y="632"/>
                  </a:cubicBezTo>
                  <a:cubicBezTo>
                    <a:pt x="1334" y="632"/>
                    <a:pt x="1334" y="632"/>
                    <a:pt x="1334" y="632"/>
                  </a:cubicBezTo>
                  <a:moveTo>
                    <a:pt x="7" y="616"/>
                  </a:moveTo>
                  <a:cubicBezTo>
                    <a:pt x="2" y="616"/>
                    <a:pt x="2" y="616"/>
                    <a:pt x="2" y="616"/>
                  </a:cubicBezTo>
                  <a:cubicBezTo>
                    <a:pt x="3" y="610"/>
                    <a:pt x="3" y="604"/>
                    <a:pt x="4" y="598"/>
                  </a:cubicBezTo>
                  <a:cubicBezTo>
                    <a:pt x="9" y="599"/>
                    <a:pt x="9" y="599"/>
                    <a:pt x="9" y="599"/>
                  </a:cubicBezTo>
                  <a:cubicBezTo>
                    <a:pt x="8" y="605"/>
                    <a:pt x="7" y="610"/>
                    <a:pt x="7" y="616"/>
                  </a:cubicBezTo>
                  <a:moveTo>
                    <a:pt x="1329" y="579"/>
                  </a:moveTo>
                  <a:cubicBezTo>
                    <a:pt x="1328" y="573"/>
                    <a:pt x="1327" y="567"/>
                    <a:pt x="1326" y="561"/>
                  </a:cubicBezTo>
                  <a:cubicBezTo>
                    <a:pt x="1330" y="560"/>
                    <a:pt x="1330" y="560"/>
                    <a:pt x="1330" y="560"/>
                  </a:cubicBezTo>
                  <a:cubicBezTo>
                    <a:pt x="1331" y="566"/>
                    <a:pt x="1332" y="572"/>
                    <a:pt x="1333" y="578"/>
                  </a:cubicBezTo>
                  <a:cubicBezTo>
                    <a:pt x="1329" y="579"/>
                    <a:pt x="1329" y="579"/>
                    <a:pt x="1329" y="579"/>
                  </a:cubicBezTo>
                  <a:moveTo>
                    <a:pt x="13" y="563"/>
                  </a:moveTo>
                  <a:cubicBezTo>
                    <a:pt x="9" y="563"/>
                    <a:pt x="9" y="563"/>
                    <a:pt x="9" y="563"/>
                  </a:cubicBezTo>
                  <a:cubicBezTo>
                    <a:pt x="10" y="557"/>
                    <a:pt x="11" y="551"/>
                    <a:pt x="12" y="545"/>
                  </a:cubicBezTo>
                  <a:cubicBezTo>
                    <a:pt x="16" y="546"/>
                    <a:pt x="16" y="546"/>
                    <a:pt x="16" y="546"/>
                  </a:cubicBezTo>
                  <a:cubicBezTo>
                    <a:pt x="15" y="552"/>
                    <a:pt x="14" y="557"/>
                    <a:pt x="13" y="563"/>
                  </a:cubicBezTo>
                  <a:moveTo>
                    <a:pt x="1319" y="526"/>
                  </a:moveTo>
                  <a:cubicBezTo>
                    <a:pt x="1318" y="520"/>
                    <a:pt x="1317" y="514"/>
                    <a:pt x="1315" y="509"/>
                  </a:cubicBezTo>
                  <a:cubicBezTo>
                    <a:pt x="1320" y="508"/>
                    <a:pt x="1320" y="508"/>
                    <a:pt x="1320" y="508"/>
                  </a:cubicBezTo>
                  <a:cubicBezTo>
                    <a:pt x="1321" y="513"/>
                    <a:pt x="1322" y="519"/>
                    <a:pt x="1324" y="525"/>
                  </a:cubicBezTo>
                  <a:cubicBezTo>
                    <a:pt x="1319" y="526"/>
                    <a:pt x="1319" y="526"/>
                    <a:pt x="1319" y="526"/>
                  </a:cubicBezTo>
                  <a:moveTo>
                    <a:pt x="24" y="511"/>
                  </a:moveTo>
                  <a:cubicBezTo>
                    <a:pt x="20" y="510"/>
                    <a:pt x="20" y="510"/>
                    <a:pt x="20" y="510"/>
                  </a:cubicBezTo>
                  <a:cubicBezTo>
                    <a:pt x="21" y="504"/>
                    <a:pt x="22" y="498"/>
                    <a:pt x="24" y="492"/>
                  </a:cubicBezTo>
                  <a:cubicBezTo>
                    <a:pt x="28" y="494"/>
                    <a:pt x="28" y="494"/>
                    <a:pt x="28" y="494"/>
                  </a:cubicBezTo>
                  <a:cubicBezTo>
                    <a:pt x="27" y="499"/>
                    <a:pt x="25" y="505"/>
                    <a:pt x="24" y="511"/>
                  </a:cubicBezTo>
                  <a:moveTo>
                    <a:pt x="1306" y="474"/>
                  </a:moveTo>
                  <a:cubicBezTo>
                    <a:pt x="1304" y="469"/>
                    <a:pt x="1302" y="463"/>
                    <a:pt x="1300" y="457"/>
                  </a:cubicBezTo>
                  <a:cubicBezTo>
                    <a:pt x="1305" y="456"/>
                    <a:pt x="1305" y="456"/>
                    <a:pt x="1305" y="456"/>
                  </a:cubicBezTo>
                  <a:cubicBezTo>
                    <a:pt x="1306" y="462"/>
                    <a:pt x="1308" y="467"/>
                    <a:pt x="1310" y="473"/>
                  </a:cubicBezTo>
                  <a:cubicBezTo>
                    <a:pt x="1306" y="474"/>
                    <a:pt x="1306" y="474"/>
                    <a:pt x="1306" y="474"/>
                  </a:cubicBezTo>
                  <a:moveTo>
                    <a:pt x="39" y="459"/>
                  </a:moveTo>
                  <a:cubicBezTo>
                    <a:pt x="34" y="458"/>
                    <a:pt x="34" y="458"/>
                    <a:pt x="34" y="458"/>
                  </a:cubicBezTo>
                  <a:cubicBezTo>
                    <a:pt x="36" y="452"/>
                    <a:pt x="38" y="447"/>
                    <a:pt x="40" y="441"/>
                  </a:cubicBezTo>
                  <a:cubicBezTo>
                    <a:pt x="45" y="442"/>
                    <a:pt x="45" y="442"/>
                    <a:pt x="45" y="442"/>
                  </a:cubicBezTo>
                  <a:cubicBezTo>
                    <a:pt x="43" y="448"/>
                    <a:pt x="41" y="454"/>
                    <a:pt x="39" y="459"/>
                  </a:cubicBezTo>
                  <a:moveTo>
                    <a:pt x="1288" y="424"/>
                  </a:moveTo>
                  <a:cubicBezTo>
                    <a:pt x="1286" y="418"/>
                    <a:pt x="1284" y="413"/>
                    <a:pt x="1281" y="407"/>
                  </a:cubicBezTo>
                  <a:cubicBezTo>
                    <a:pt x="1285" y="406"/>
                    <a:pt x="1285" y="406"/>
                    <a:pt x="1285" y="406"/>
                  </a:cubicBezTo>
                  <a:cubicBezTo>
                    <a:pt x="1288" y="411"/>
                    <a:pt x="1290" y="417"/>
                    <a:pt x="1292" y="422"/>
                  </a:cubicBezTo>
                  <a:cubicBezTo>
                    <a:pt x="1288" y="424"/>
                    <a:pt x="1288" y="424"/>
                    <a:pt x="1288" y="424"/>
                  </a:cubicBezTo>
                  <a:moveTo>
                    <a:pt x="58" y="409"/>
                  </a:moveTo>
                  <a:cubicBezTo>
                    <a:pt x="54" y="407"/>
                    <a:pt x="54" y="407"/>
                    <a:pt x="54" y="407"/>
                  </a:cubicBezTo>
                  <a:cubicBezTo>
                    <a:pt x="56" y="402"/>
                    <a:pt x="58" y="396"/>
                    <a:pt x="61" y="391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2" y="398"/>
                    <a:pt x="60" y="404"/>
                    <a:pt x="58" y="409"/>
                  </a:cubicBezTo>
                  <a:moveTo>
                    <a:pt x="1266" y="375"/>
                  </a:moveTo>
                  <a:cubicBezTo>
                    <a:pt x="1264" y="370"/>
                    <a:pt x="1261" y="364"/>
                    <a:pt x="1258" y="359"/>
                  </a:cubicBezTo>
                  <a:cubicBezTo>
                    <a:pt x="1262" y="357"/>
                    <a:pt x="1262" y="357"/>
                    <a:pt x="1262" y="357"/>
                  </a:cubicBezTo>
                  <a:cubicBezTo>
                    <a:pt x="1265" y="362"/>
                    <a:pt x="1268" y="368"/>
                    <a:pt x="1270" y="373"/>
                  </a:cubicBezTo>
                  <a:cubicBezTo>
                    <a:pt x="1266" y="375"/>
                    <a:pt x="1266" y="375"/>
                    <a:pt x="1266" y="375"/>
                  </a:cubicBezTo>
                  <a:moveTo>
                    <a:pt x="81" y="361"/>
                  </a:moveTo>
                  <a:cubicBezTo>
                    <a:pt x="77" y="359"/>
                    <a:pt x="77" y="359"/>
                    <a:pt x="77" y="359"/>
                  </a:cubicBezTo>
                  <a:cubicBezTo>
                    <a:pt x="79" y="353"/>
                    <a:pt x="82" y="348"/>
                    <a:pt x="85" y="343"/>
                  </a:cubicBezTo>
                  <a:cubicBezTo>
                    <a:pt x="89" y="345"/>
                    <a:pt x="89" y="345"/>
                    <a:pt x="89" y="345"/>
                  </a:cubicBezTo>
                  <a:cubicBezTo>
                    <a:pt x="86" y="350"/>
                    <a:pt x="83" y="355"/>
                    <a:pt x="81" y="361"/>
                  </a:cubicBezTo>
                  <a:moveTo>
                    <a:pt x="1241" y="328"/>
                  </a:moveTo>
                  <a:cubicBezTo>
                    <a:pt x="1238" y="323"/>
                    <a:pt x="1235" y="318"/>
                    <a:pt x="1231" y="313"/>
                  </a:cubicBezTo>
                  <a:cubicBezTo>
                    <a:pt x="1235" y="311"/>
                    <a:pt x="1235" y="311"/>
                    <a:pt x="1235" y="311"/>
                  </a:cubicBezTo>
                  <a:cubicBezTo>
                    <a:pt x="1238" y="316"/>
                    <a:pt x="1241" y="321"/>
                    <a:pt x="1245" y="326"/>
                  </a:cubicBezTo>
                  <a:cubicBezTo>
                    <a:pt x="1241" y="328"/>
                    <a:pt x="1241" y="328"/>
                    <a:pt x="1241" y="328"/>
                  </a:cubicBezTo>
                  <a:moveTo>
                    <a:pt x="107" y="314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07" y="307"/>
                    <a:pt x="110" y="302"/>
                    <a:pt x="113" y="297"/>
                  </a:cubicBezTo>
                  <a:cubicBezTo>
                    <a:pt x="117" y="299"/>
                    <a:pt x="117" y="299"/>
                    <a:pt x="117" y="299"/>
                  </a:cubicBezTo>
                  <a:cubicBezTo>
                    <a:pt x="114" y="304"/>
                    <a:pt x="111" y="309"/>
                    <a:pt x="107" y="314"/>
                  </a:cubicBezTo>
                  <a:moveTo>
                    <a:pt x="1211" y="283"/>
                  </a:moveTo>
                  <a:cubicBezTo>
                    <a:pt x="1208" y="279"/>
                    <a:pt x="1204" y="274"/>
                    <a:pt x="1201" y="269"/>
                  </a:cubicBezTo>
                  <a:cubicBezTo>
                    <a:pt x="1204" y="266"/>
                    <a:pt x="1204" y="266"/>
                    <a:pt x="1204" y="266"/>
                  </a:cubicBezTo>
                  <a:cubicBezTo>
                    <a:pt x="1208" y="271"/>
                    <a:pt x="1212" y="276"/>
                    <a:pt x="1215" y="281"/>
                  </a:cubicBezTo>
                  <a:cubicBezTo>
                    <a:pt x="1211" y="283"/>
                    <a:pt x="1211" y="283"/>
                    <a:pt x="1211" y="283"/>
                  </a:cubicBezTo>
                  <a:moveTo>
                    <a:pt x="138" y="270"/>
                  </a:moveTo>
                  <a:cubicBezTo>
                    <a:pt x="134" y="267"/>
                    <a:pt x="134" y="267"/>
                    <a:pt x="134" y="267"/>
                  </a:cubicBezTo>
                  <a:cubicBezTo>
                    <a:pt x="138" y="263"/>
                    <a:pt x="142" y="258"/>
                    <a:pt x="145" y="253"/>
                  </a:cubicBezTo>
                  <a:cubicBezTo>
                    <a:pt x="149" y="256"/>
                    <a:pt x="149" y="256"/>
                    <a:pt x="149" y="256"/>
                  </a:cubicBezTo>
                  <a:cubicBezTo>
                    <a:pt x="145" y="261"/>
                    <a:pt x="141" y="265"/>
                    <a:pt x="138" y="270"/>
                  </a:cubicBezTo>
                  <a:moveTo>
                    <a:pt x="1179" y="241"/>
                  </a:moveTo>
                  <a:cubicBezTo>
                    <a:pt x="1175" y="237"/>
                    <a:pt x="1171" y="232"/>
                    <a:pt x="1167" y="228"/>
                  </a:cubicBezTo>
                  <a:cubicBezTo>
                    <a:pt x="1170" y="225"/>
                    <a:pt x="1170" y="225"/>
                    <a:pt x="1170" y="225"/>
                  </a:cubicBezTo>
                  <a:cubicBezTo>
                    <a:pt x="1174" y="229"/>
                    <a:pt x="1178" y="234"/>
                    <a:pt x="1182" y="238"/>
                  </a:cubicBezTo>
                  <a:cubicBezTo>
                    <a:pt x="1179" y="241"/>
                    <a:pt x="1179" y="241"/>
                    <a:pt x="1179" y="241"/>
                  </a:cubicBezTo>
                  <a:moveTo>
                    <a:pt x="172" y="229"/>
                  </a:moveTo>
                  <a:cubicBezTo>
                    <a:pt x="168" y="226"/>
                    <a:pt x="168" y="226"/>
                    <a:pt x="168" y="226"/>
                  </a:cubicBezTo>
                  <a:cubicBezTo>
                    <a:pt x="172" y="221"/>
                    <a:pt x="176" y="217"/>
                    <a:pt x="180" y="212"/>
                  </a:cubicBezTo>
                  <a:cubicBezTo>
                    <a:pt x="184" y="215"/>
                    <a:pt x="184" y="215"/>
                    <a:pt x="184" y="215"/>
                  </a:cubicBezTo>
                  <a:cubicBezTo>
                    <a:pt x="180" y="220"/>
                    <a:pt x="176" y="224"/>
                    <a:pt x="172" y="229"/>
                  </a:cubicBezTo>
                  <a:moveTo>
                    <a:pt x="1143" y="202"/>
                  </a:moveTo>
                  <a:cubicBezTo>
                    <a:pt x="1138" y="197"/>
                    <a:pt x="1134" y="193"/>
                    <a:pt x="1130" y="189"/>
                  </a:cubicBezTo>
                  <a:cubicBezTo>
                    <a:pt x="1133" y="186"/>
                    <a:pt x="1133" y="186"/>
                    <a:pt x="1133" y="186"/>
                  </a:cubicBezTo>
                  <a:cubicBezTo>
                    <a:pt x="1137" y="190"/>
                    <a:pt x="1141" y="194"/>
                    <a:pt x="1146" y="198"/>
                  </a:cubicBezTo>
                  <a:cubicBezTo>
                    <a:pt x="1143" y="202"/>
                    <a:pt x="1143" y="202"/>
                    <a:pt x="1143" y="202"/>
                  </a:cubicBezTo>
                  <a:moveTo>
                    <a:pt x="209" y="190"/>
                  </a:moveTo>
                  <a:cubicBezTo>
                    <a:pt x="206" y="187"/>
                    <a:pt x="206" y="187"/>
                    <a:pt x="206" y="187"/>
                  </a:cubicBezTo>
                  <a:cubicBezTo>
                    <a:pt x="210" y="183"/>
                    <a:pt x="214" y="179"/>
                    <a:pt x="219" y="175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17" y="182"/>
                    <a:pt x="213" y="186"/>
                    <a:pt x="209" y="190"/>
                  </a:cubicBezTo>
                  <a:moveTo>
                    <a:pt x="1103" y="165"/>
                  </a:moveTo>
                  <a:cubicBezTo>
                    <a:pt x="1099" y="161"/>
                    <a:pt x="1094" y="157"/>
                    <a:pt x="1090" y="154"/>
                  </a:cubicBezTo>
                  <a:cubicBezTo>
                    <a:pt x="1093" y="150"/>
                    <a:pt x="1093" y="150"/>
                    <a:pt x="1093" y="150"/>
                  </a:cubicBezTo>
                  <a:cubicBezTo>
                    <a:pt x="1097" y="154"/>
                    <a:pt x="1102" y="158"/>
                    <a:pt x="1106" y="162"/>
                  </a:cubicBezTo>
                  <a:cubicBezTo>
                    <a:pt x="1103" y="165"/>
                    <a:pt x="1103" y="165"/>
                    <a:pt x="1103" y="165"/>
                  </a:cubicBezTo>
                  <a:moveTo>
                    <a:pt x="249" y="154"/>
                  </a:moveTo>
                  <a:cubicBezTo>
                    <a:pt x="246" y="151"/>
                    <a:pt x="246" y="151"/>
                    <a:pt x="246" y="151"/>
                  </a:cubicBezTo>
                  <a:cubicBezTo>
                    <a:pt x="251" y="147"/>
                    <a:pt x="255" y="143"/>
                    <a:pt x="260" y="140"/>
                  </a:cubicBezTo>
                  <a:cubicBezTo>
                    <a:pt x="263" y="143"/>
                    <a:pt x="263" y="143"/>
                    <a:pt x="263" y="143"/>
                  </a:cubicBezTo>
                  <a:cubicBezTo>
                    <a:pt x="258" y="147"/>
                    <a:pt x="253" y="151"/>
                    <a:pt x="249" y="154"/>
                  </a:cubicBezTo>
                  <a:moveTo>
                    <a:pt x="1061" y="132"/>
                  </a:moveTo>
                  <a:cubicBezTo>
                    <a:pt x="1057" y="128"/>
                    <a:pt x="1052" y="125"/>
                    <a:pt x="1047" y="121"/>
                  </a:cubicBezTo>
                  <a:cubicBezTo>
                    <a:pt x="1049" y="118"/>
                    <a:pt x="1049" y="118"/>
                    <a:pt x="1049" y="118"/>
                  </a:cubicBezTo>
                  <a:cubicBezTo>
                    <a:pt x="1054" y="121"/>
                    <a:pt x="1059" y="125"/>
                    <a:pt x="1064" y="128"/>
                  </a:cubicBezTo>
                  <a:cubicBezTo>
                    <a:pt x="1061" y="132"/>
                    <a:pt x="1061" y="132"/>
                    <a:pt x="1061" y="132"/>
                  </a:cubicBezTo>
                  <a:moveTo>
                    <a:pt x="292" y="122"/>
                  </a:moveTo>
                  <a:cubicBezTo>
                    <a:pt x="289" y="119"/>
                    <a:pt x="289" y="119"/>
                    <a:pt x="289" y="119"/>
                  </a:cubicBezTo>
                  <a:cubicBezTo>
                    <a:pt x="294" y="115"/>
                    <a:pt x="299" y="112"/>
                    <a:pt x="304" y="109"/>
                  </a:cubicBezTo>
                  <a:cubicBezTo>
                    <a:pt x="306" y="112"/>
                    <a:pt x="306" y="112"/>
                    <a:pt x="306" y="112"/>
                  </a:cubicBezTo>
                  <a:cubicBezTo>
                    <a:pt x="301" y="116"/>
                    <a:pt x="296" y="119"/>
                    <a:pt x="292" y="122"/>
                  </a:cubicBezTo>
                  <a:moveTo>
                    <a:pt x="1017" y="102"/>
                  </a:moveTo>
                  <a:cubicBezTo>
                    <a:pt x="1012" y="99"/>
                    <a:pt x="1007" y="96"/>
                    <a:pt x="1002" y="93"/>
                  </a:cubicBezTo>
                  <a:cubicBezTo>
                    <a:pt x="1004" y="89"/>
                    <a:pt x="1004" y="89"/>
                    <a:pt x="1004" y="89"/>
                  </a:cubicBezTo>
                  <a:cubicBezTo>
                    <a:pt x="1009" y="92"/>
                    <a:pt x="1014" y="95"/>
                    <a:pt x="1019" y="98"/>
                  </a:cubicBezTo>
                  <a:cubicBezTo>
                    <a:pt x="1017" y="102"/>
                    <a:pt x="1017" y="102"/>
                    <a:pt x="1017" y="102"/>
                  </a:cubicBezTo>
                  <a:moveTo>
                    <a:pt x="337" y="94"/>
                  </a:moveTo>
                  <a:cubicBezTo>
                    <a:pt x="334" y="90"/>
                    <a:pt x="334" y="90"/>
                    <a:pt x="334" y="90"/>
                  </a:cubicBezTo>
                  <a:cubicBezTo>
                    <a:pt x="340" y="87"/>
                    <a:pt x="345" y="84"/>
                    <a:pt x="350" y="81"/>
                  </a:cubicBezTo>
                  <a:cubicBezTo>
                    <a:pt x="352" y="85"/>
                    <a:pt x="352" y="85"/>
                    <a:pt x="352" y="85"/>
                  </a:cubicBezTo>
                  <a:cubicBezTo>
                    <a:pt x="347" y="88"/>
                    <a:pt x="342" y="91"/>
                    <a:pt x="337" y="94"/>
                  </a:cubicBezTo>
                  <a:moveTo>
                    <a:pt x="970" y="76"/>
                  </a:moveTo>
                  <a:cubicBezTo>
                    <a:pt x="965" y="73"/>
                    <a:pt x="959" y="70"/>
                    <a:pt x="954" y="68"/>
                  </a:cubicBezTo>
                  <a:cubicBezTo>
                    <a:pt x="956" y="64"/>
                    <a:pt x="956" y="64"/>
                    <a:pt x="956" y="64"/>
                  </a:cubicBezTo>
                  <a:cubicBezTo>
                    <a:pt x="961" y="66"/>
                    <a:pt x="967" y="69"/>
                    <a:pt x="972" y="72"/>
                  </a:cubicBezTo>
                  <a:cubicBezTo>
                    <a:pt x="970" y="76"/>
                    <a:pt x="970" y="76"/>
                    <a:pt x="970" y="76"/>
                  </a:cubicBezTo>
                  <a:moveTo>
                    <a:pt x="384" y="69"/>
                  </a:moveTo>
                  <a:cubicBezTo>
                    <a:pt x="382" y="65"/>
                    <a:pt x="382" y="65"/>
                    <a:pt x="382" y="65"/>
                  </a:cubicBezTo>
                  <a:cubicBezTo>
                    <a:pt x="387" y="62"/>
                    <a:pt x="393" y="60"/>
                    <a:pt x="398" y="57"/>
                  </a:cubicBezTo>
                  <a:cubicBezTo>
                    <a:pt x="400" y="61"/>
                    <a:pt x="400" y="61"/>
                    <a:pt x="400" y="61"/>
                  </a:cubicBezTo>
                  <a:cubicBezTo>
                    <a:pt x="395" y="64"/>
                    <a:pt x="389" y="66"/>
                    <a:pt x="384" y="69"/>
                  </a:cubicBezTo>
                  <a:moveTo>
                    <a:pt x="921" y="53"/>
                  </a:moveTo>
                  <a:cubicBezTo>
                    <a:pt x="916" y="51"/>
                    <a:pt x="910" y="49"/>
                    <a:pt x="905" y="47"/>
                  </a:cubicBezTo>
                  <a:cubicBezTo>
                    <a:pt x="906" y="43"/>
                    <a:pt x="906" y="43"/>
                    <a:pt x="906" y="43"/>
                  </a:cubicBezTo>
                  <a:cubicBezTo>
                    <a:pt x="912" y="45"/>
                    <a:pt x="917" y="47"/>
                    <a:pt x="923" y="49"/>
                  </a:cubicBezTo>
                  <a:cubicBezTo>
                    <a:pt x="921" y="53"/>
                    <a:pt x="921" y="53"/>
                    <a:pt x="921" y="53"/>
                  </a:cubicBezTo>
                  <a:moveTo>
                    <a:pt x="433" y="48"/>
                  </a:moveTo>
                  <a:cubicBezTo>
                    <a:pt x="431" y="43"/>
                    <a:pt x="431" y="43"/>
                    <a:pt x="431" y="43"/>
                  </a:cubicBezTo>
                  <a:cubicBezTo>
                    <a:pt x="437" y="41"/>
                    <a:pt x="443" y="39"/>
                    <a:pt x="448" y="37"/>
                  </a:cubicBezTo>
                  <a:cubicBezTo>
                    <a:pt x="450" y="42"/>
                    <a:pt x="450" y="42"/>
                    <a:pt x="450" y="42"/>
                  </a:cubicBezTo>
                  <a:cubicBezTo>
                    <a:pt x="444" y="43"/>
                    <a:pt x="439" y="46"/>
                    <a:pt x="433" y="48"/>
                  </a:cubicBezTo>
                  <a:moveTo>
                    <a:pt x="871" y="35"/>
                  </a:moveTo>
                  <a:cubicBezTo>
                    <a:pt x="865" y="33"/>
                    <a:pt x="859" y="32"/>
                    <a:pt x="854" y="30"/>
                  </a:cubicBezTo>
                  <a:cubicBezTo>
                    <a:pt x="855" y="26"/>
                    <a:pt x="855" y="26"/>
                    <a:pt x="855" y="26"/>
                  </a:cubicBezTo>
                  <a:cubicBezTo>
                    <a:pt x="861" y="27"/>
                    <a:pt x="866" y="29"/>
                    <a:pt x="872" y="31"/>
                  </a:cubicBezTo>
                  <a:cubicBezTo>
                    <a:pt x="871" y="35"/>
                    <a:pt x="871" y="35"/>
                    <a:pt x="871" y="35"/>
                  </a:cubicBezTo>
                  <a:moveTo>
                    <a:pt x="484" y="31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8" y="25"/>
                    <a:pt x="494" y="23"/>
                    <a:pt x="500" y="22"/>
                  </a:cubicBezTo>
                  <a:cubicBezTo>
                    <a:pt x="501" y="26"/>
                    <a:pt x="501" y="26"/>
                    <a:pt x="501" y="26"/>
                  </a:cubicBezTo>
                  <a:cubicBezTo>
                    <a:pt x="495" y="27"/>
                    <a:pt x="490" y="29"/>
                    <a:pt x="484" y="31"/>
                  </a:cubicBezTo>
                  <a:moveTo>
                    <a:pt x="819" y="21"/>
                  </a:moveTo>
                  <a:cubicBezTo>
                    <a:pt x="813" y="20"/>
                    <a:pt x="808" y="19"/>
                    <a:pt x="802" y="17"/>
                  </a:cubicBezTo>
                  <a:cubicBezTo>
                    <a:pt x="803" y="13"/>
                    <a:pt x="803" y="13"/>
                    <a:pt x="803" y="13"/>
                  </a:cubicBezTo>
                  <a:cubicBezTo>
                    <a:pt x="808" y="14"/>
                    <a:pt x="814" y="15"/>
                    <a:pt x="820" y="17"/>
                  </a:cubicBezTo>
                  <a:cubicBezTo>
                    <a:pt x="819" y="21"/>
                    <a:pt x="819" y="21"/>
                    <a:pt x="819" y="21"/>
                  </a:cubicBezTo>
                  <a:moveTo>
                    <a:pt x="536" y="18"/>
                  </a:moveTo>
                  <a:cubicBezTo>
                    <a:pt x="535" y="13"/>
                    <a:pt x="535" y="13"/>
                    <a:pt x="535" y="13"/>
                  </a:cubicBezTo>
                  <a:cubicBezTo>
                    <a:pt x="541" y="12"/>
                    <a:pt x="547" y="11"/>
                    <a:pt x="553" y="10"/>
                  </a:cubicBezTo>
                  <a:cubicBezTo>
                    <a:pt x="553" y="14"/>
                    <a:pt x="553" y="14"/>
                    <a:pt x="553" y="14"/>
                  </a:cubicBezTo>
                  <a:cubicBezTo>
                    <a:pt x="547" y="15"/>
                    <a:pt x="542" y="17"/>
                    <a:pt x="536" y="18"/>
                  </a:cubicBezTo>
                  <a:moveTo>
                    <a:pt x="767" y="11"/>
                  </a:moveTo>
                  <a:cubicBezTo>
                    <a:pt x="761" y="10"/>
                    <a:pt x="755" y="10"/>
                    <a:pt x="749" y="9"/>
                  </a:cubicBezTo>
                  <a:cubicBezTo>
                    <a:pt x="749" y="4"/>
                    <a:pt x="749" y="4"/>
                    <a:pt x="749" y="4"/>
                  </a:cubicBezTo>
                  <a:cubicBezTo>
                    <a:pt x="755" y="5"/>
                    <a:pt x="761" y="6"/>
                    <a:pt x="767" y="7"/>
                  </a:cubicBezTo>
                  <a:cubicBezTo>
                    <a:pt x="767" y="11"/>
                    <a:pt x="767" y="11"/>
                    <a:pt x="767" y="11"/>
                  </a:cubicBezTo>
                  <a:moveTo>
                    <a:pt x="589" y="9"/>
                  </a:moveTo>
                  <a:cubicBezTo>
                    <a:pt x="588" y="5"/>
                    <a:pt x="588" y="5"/>
                    <a:pt x="588" y="5"/>
                  </a:cubicBezTo>
                  <a:cubicBezTo>
                    <a:pt x="594" y="4"/>
                    <a:pt x="600" y="3"/>
                    <a:pt x="606" y="3"/>
                  </a:cubicBezTo>
                  <a:cubicBezTo>
                    <a:pt x="606" y="7"/>
                    <a:pt x="606" y="7"/>
                    <a:pt x="606" y="7"/>
                  </a:cubicBezTo>
                  <a:cubicBezTo>
                    <a:pt x="600" y="8"/>
                    <a:pt x="595" y="8"/>
                    <a:pt x="589" y="9"/>
                  </a:cubicBezTo>
                  <a:moveTo>
                    <a:pt x="713" y="6"/>
                  </a:moveTo>
                  <a:cubicBezTo>
                    <a:pt x="707" y="5"/>
                    <a:pt x="701" y="5"/>
                    <a:pt x="695" y="5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702" y="1"/>
                    <a:pt x="708" y="1"/>
                    <a:pt x="714" y="1"/>
                  </a:cubicBezTo>
                  <a:cubicBezTo>
                    <a:pt x="713" y="6"/>
                    <a:pt x="713" y="6"/>
                    <a:pt x="713" y="6"/>
                  </a:cubicBezTo>
                  <a:moveTo>
                    <a:pt x="642" y="5"/>
                  </a:moveTo>
                  <a:cubicBezTo>
                    <a:pt x="642" y="0"/>
                    <a:pt x="642" y="0"/>
                    <a:pt x="642" y="0"/>
                  </a:cubicBezTo>
                  <a:cubicBezTo>
                    <a:pt x="648" y="0"/>
                    <a:pt x="654" y="0"/>
                    <a:pt x="660" y="0"/>
                  </a:cubicBezTo>
                  <a:cubicBezTo>
                    <a:pt x="660" y="4"/>
                    <a:pt x="660" y="4"/>
                    <a:pt x="660" y="4"/>
                  </a:cubicBezTo>
                  <a:cubicBezTo>
                    <a:pt x="654" y="4"/>
                    <a:pt x="648" y="5"/>
                    <a:pt x="642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10652125" y="2579688"/>
              <a:ext cx="477838" cy="41275"/>
            </a:xfrm>
            <a:custGeom>
              <a:avLst/>
              <a:gdLst>
                <a:gd name="T0" fmla="*/ 122 w 127"/>
                <a:gd name="T1" fmla="*/ 0 h 11"/>
                <a:gd name="T2" fmla="*/ 5 w 127"/>
                <a:gd name="T3" fmla="*/ 0 h 11"/>
                <a:gd name="T4" fmla="*/ 0 w 127"/>
                <a:gd name="T5" fmla="*/ 6 h 11"/>
                <a:gd name="T6" fmla="*/ 5 w 127"/>
                <a:gd name="T7" fmla="*/ 11 h 11"/>
                <a:gd name="T8" fmla="*/ 122 w 127"/>
                <a:gd name="T9" fmla="*/ 11 h 11"/>
                <a:gd name="T10" fmla="*/ 127 w 127"/>
                <a:gd name="T11" fmla="*/ 6 h 11"/>
                <a:gd name="T12" fmla="*/ 122 w 1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1">
                  <a:moveTo>
                    <a:pt x="12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7" y="8"/>
                    <a:pt x="127" y="6"/>
                  </a:cubicBezTo>
                  <a:cubicBezTo>
                    <a:pt x="127" y="3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10671175" y="2279651"/>
              <a:ext cx="436563" cy="277813"/>
            </a:xfrm>
            <a:custGeom>
              <a:avLst/>
              <a:gdLst>
                <a:gd name="T0" fmla="*/ 9 w 116"/>
                <a:gd name="T1" fmla="*/ 74 h 74"/>
                <a:gd name="T2" fmla="*/ 107 w 116"/>
                <a:gd name="T3" fmla="*/ 74 h 74"/>
                <a:gd name="T4" fmla="*/ 116 w 116"/>
                <a:gd name="T5" fmla="*/ 65 h 74"/>
                <a:gd name="T6" fmla="*/ 116 w 116"/>
                <a:gd name="T7" fmla="*/ 9 h 74"/>
                <a:gd name="T8" fmla="*/ 107 w 116"/>
                <a:gd name="T9" fmla="*/ 0 h 74"/>
                <a:gd name="T10" fmla="*/ 9 w 116"/>
                <a:gd name="T11" fmla="*/ 0 h 74"/>
                <a:gd name="T12" fmla="*/ 0 w 116"/>
                <a:gd name="T13" fmla="*/ 9 h 74"/>
                <a:gd name="T14" fmla="*/ 0 w 116"/>
                <a:gd name="T15" fmla="*/ 65 h 74"/>
                <a:gd name="T16" fmla="*/ 9 w 116"/>
                <a:gd name="T1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74">
                  <a:moveTo>
                    <a:pt x="9" y="74"/>
                  </a:moveTo>
                  <a:cubicBezTo>
                    <a:pt x="107" y="74"/>
                    <a:pt x="107" y="74"/>
                    <a:pt x="107" y="74"/>
                  </a:cubicBezTo>
                  <a:cubicBezTo>
                    <a:pt x="112" y="74"/>
                    <a:pt x="116" y="70"/>
                    <a:pt x="116" y="65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4"/>
                    <a:pt x="112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0"/>
                    <a:pt x="4" y="74"/>
                    <a:pt x="9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10704513" y="2316163"/>
              <a:ext cx="368300" cy="203200"/>
            </a:xfrm>
            <a:custGeom>
              <a:avLst/>
              <a:gdLst>
                <a:gd name="T0" fmla="*/ 0 w 98"/>
                <a:gd name="T1" fmla="*/ 8 h 54"/>
                <a:gd name="T2" fmla="*/ 9 w 98"/>
                <a:gd name="T3" fmla="*/ 0 h 54"/>
                <a:gd name="T4" fmla="*/ 89 w 98"/>
                <a:gd name="T5" fmla="*/ 0 h 54"/>
                <a:gd name="T6" fmla="*/ 98 w 98"/>
                <a:gd name="T7" fmla="*/ 8 h 54"/>
                <a:gd name="T8" fmla="*/ 98 w 98"/>
                <a:gd name="T9" fmla="*/ 45 h 54"/>
                <a:gd name="T10" fmla="*/ 89 w 98"/>
                <a:gd name="T11" fmla="*/ 54 h 54"/>
                <a:gd name="T12" fmla="*/ 9 w 98"/>
                <a:gd name="T13" fmla="*/ 54 h 54"/>
                <a:gd name="T14" fmla="*/ 0 w 98"/>
                <a:gd name="T15" fmla="*/ 45 h 54"/>
                <a:gd name="T16" fmla="*/ 0 w 98"/>
                <a:gd name="T1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4">
                  <a:moveTo>
                    <a:pt x="0" y="8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8" y="4"/>
                    <a:pt x="98" y="8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50"/>
                    <a:pt x="94" y="54"/>
                    <a:pt x="8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4" y="54"/>
                    <a:pt x="0" y="50"/>
                    <a:pt x="0" y="45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3AC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10179050" y="1455738"/>
              <a:ext cx="454025" cy="98425"/>
            </a:xfrm>
            <a:custGeom>
              <a:avLst/>
              <a:gdLst>
                <a:gd name="T0" fmla="*/ 112 w 121"/>
                <a:gd name="T1" fmla="*/ 9 h 26"/>
                <a:gd name="T2" fmla="*/ 97 w 121"/>
                <a:gd name="T3" fmla="*/ 9 h 26"/>
                <a:gd name="T4" fmla="*/ 97 w 121"/>
                <a:gd name="T5" fmla="*/ 5 h 26"/>
                <a:gd name="T6" fmla="*/ 91 w 121"/>
                <a:gd name="T7" fmla="*/ 0 h 26"/>
                <a:gd name="T8" fmla="*/ 86 w 121"/>
                <a:gd name="T9" fmla="*/ 5 h 26"/>
                <a:gd name="T10" fmla="*/ 86 w 121"/>
                <a:gd name="T11" fmla="*/ 9 h 26"/>
                <a:gd name="T12" fmla="*/ 35 w 121"/>
                <a:gd name="T13" fmla="*/ 9 h 26"/>
                <a:gd name="T14" fmla="*/ 35 w 121"/>
                <a:gd name="T15" fmla="*/ 5 h 26"/>
                <a:gd name="T16" fmla="*/ 29 w 121"/>
                <a:gd name="T17" fmla="*/ 0 h 26"/>
                <a:gd name="T18" fmla="*/ 24 w 121"/>
                <a:gd name="T19" fmla="*/ 5 h 26"/>
                <a:gd name="T20" fmla="*/ 24 w 121"/>
                <a:gd name="T21" fmla="*/ 9 h 26"/>
                <a:gd name="T22" fmla="*/ 9 w 121"/>
                <a:gd name="T23" fmla="*/ 9 h 26"/>
                <a:gd name="T24" fmla="*/ 0 w 121"/>
                <a:gd name="T25" fmla="*/ 18 h 26"/>
                <a:gd name="T26" fmla="*/ 0 w 121"/>
                <a:gd name="T27" fmla="*/ 26 h 26"/>
                <a:gd name="T28" fmla="*/ 121 w 121"/>
                <a:gd name="T29" fmla="*/ 26 h 26"/>
                <a:gd name="T30" fmla="*/ 121 w 121"/>
                <a:gd name="T31" fmla="*/ 18 h 26"/>
                <a:gd name="T32" fmla="*/ 112 w 121"/>
                <a:gd name="T33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26">
                  <a:moveTo>
                    <a:pt x="112" y="9"/>
                  </a:moveTo>
                  <a:cubicBezTo>
                    <a:pt x="97" y="9"/>
                    <a:pt x="97" y="9"/>
                    <a:pt x="97" y="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2"/>
                    <a:pt x="95" y="0"/>
                    <a:pt x="91" y="0"/>
                  </a:cubicBezTo>
                  <a:cubicBezTo>
                    <a:pt x="88" y="0"/>
                    <a:pt x="86" y="2"/>
                    <a:pt x="86" y="5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29" y="0"/>
                  </a:cubicBezTo>
                  <a:cubicBezTo>
                    <a:pt x="26" y="0"/>
                    <a:pt x="24" y="2"/>
                    <a:pt x="24" y="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3"/>
                    <a:pt x="117" y="9"/>
                    <a:pt x="112" y="9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0"/>
            <p:cNvSpPr>
              <a:spLocks noEditPoints="1"/>
            </p:cNvSpPr>
            <p:nvPr/>
          </p:nvSpPr>
          <p:spPr bwMode="auto">
            <a:xfrm>
              <a:off x="10179050" y="1587501"/>
              <a:ext cx="454025" cy="285750"/>
            </a:xfrm>
            <a:custGeom>
              <a:avLst/>
              <a:gdLst>
                <a:gd name="T0" fmla="*/ 0 w 121"/>
                <a:gd name="T1" fmla="*/ 66 h 76"/>
                <a:gd name="T2" fmla="*/ 9 w 121"/>
                <a:gd name="T3" fmla="*/ 76 h 76"/>
                <a:gd name="T4" fmla="*/ 112 w 121"/>
                <a:gd name="T5" fmla="*/ 76 h 76"/>
                <a:gd name="T6" fmla="*/ 121 w 121"/>
                <a:gd name="T7" fmla="*/ 66 h 76"/>
                <a:gd name="T8" fmla="*/ 121 w 121"/>
                <a:gd name="T9" fmla="*/ 0 h 76"/>
                <a:gd name="T10" fmla="*/ 0 w 121"/>
                <a:gd name="T11" fmla="*/ 0 h 76"/>
                <a:gd name="T12" fmla="*/ 0 w 121"/>
                <a:gd name="T13" fmla="*/ 66 h 76"/>
                <a:gd name="T14" fmla="*/ 16 w 121"/>
                <a:gd name="T15" fmla="*/ 20 h 76"/>
                <a:gd name="T16" fmla="*/ 26 w 121"/>
                <a:gd name="T17" fmla="*/ 11 h 76"/>
                <a:gd name="T18" fmla="*/ 95 w 121"/>
                <a:gd name="T19" fmla="*/ 11 h 76"/>
                <a:gd name="T20" fmla="*/ 105 w 121"/>
                <a:gd name="T21" fmla="*/ 20 h 76"/>
                <a:gd name="T22" fmla="*/ 105 w 121"/>
                <a:gd name="T23" fmla="*/ 55 h 76"/>
                <a:gd name="T24" fmla="*/ 95 w 121"/>
                <a:gd name="T25" fmla="*/ 65 h 76"/>
                <a:gd name="T26" fmla="*/ 26 w 121"/>
                <a:gd name="T27" fmla="*/ 65 h 76"/>
                <a:gd name="T28" fmla="*/ 16 w 121"/>
                <a:gd name="T29" fmla="*/ 55 h 76"/>
                <a:gd name="T30" fmla="*/ 16 w 121"/>
                <a:gd name="T31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76">
                  <a:moveTo>
                    <a:pt x="0" y="66"/>
                  </a:moveTo>
                  <a:cubicBezTo>
                    <a:pt x="0" y="71"/>
                    <a:pt x="4" y="76"/>
                    <a:pt x="9" y="76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7" y="76"/>
                    <a:pt x="121" y="71"/>
                    <a:pt x="121" y="66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6"/>
                  </a:lnTo>
                  <a:close/>
                  <a:moveTo>
                    <a:pt x="16" y="20"/>
                  </a:moveTo>
                  <a:cubicBezTo>
                    <a:pt x="16" y="15"/>
                    <a:pt x="20" y="11"/>
                    <a:pt x="26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101" y="11"/>
                    <a:pt x="105" y="15"/>
                    <a:pt x="105" y="20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60"/>
                    <a:pt x="101" y="65"/>
                    <a:pt x="95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0" y="65"/>
                    <a:pt x="16" y="60"/>
                    <a:pt x="16" y="55"/>
                  </a:cubicBezTo>
                  <a:lnTo>
                    <a:pt x="16" y="20"/>
                  </a:ln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10272713" y="1655763"/>
              <a:ext cx="71438" cy="63500"/>
            </a:xfrm>
            <a:custGeom>
              <a:avLst/>
              <a:gdLst>
                <a:gd name="T0" fmla="*/ 5 w 19"/>
                <a:gd name="T1" fmla="*/ 17 h 17"/>
                <a:gd name="T2" fmla="*/ 14 w 19"/>
                <a:gd name="T3" fmla="*/ 17 h 17"/>
                <a:gd name="T4" fmla="*/ 19 w 19"/>
                <a:gd name="T5" fmla="*/ 12 h 17"/>
                <a:gd name="T6" fmla="*/ 19 w 19"/>
                <a:gd name="T7" fmla="*/ 5 h 17"/>
                <a:gd name="T8" fmla="*/ 14 w 19"/>
                <a:gd name="T9" fmla="*/ 0 h 17"/>
                <a:gd name="T10" fmla="*/ 5 w 19"/>
                <a:gd name="T11" fmla="*/ 0 h 17"/>
                <a:gd name="T12" fmla="*/ 0 w 19"/>
                <a:gd name="T13" fmla="*/ 5 h 17"/>
                <a:gd name="T14" fmla="*/ 0 w 19"/>
                <a:gd name="T15" fmla="*/ 12 h 17"/>
                <a:gd name="T16" fmla="*/ 5 w 19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9" y="15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2" y="17"/>
                    <a:pt x="5" y="17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10371138" y="1655763"/>
              <a:ext cx="71438" cy="63500"/>
            </a:xfrm>
            <a:custGeom>
              <a:avLst/>
              <a:gdLst>
                <a:gd name="T0" fmla="*/ 5 w 19"/>
                <a:gd name="T1" fmla="*/ 17 h 17"/>
                <a:gd name="T2" fmla="*/ 14 w 19"/>
                <a:gd name="T3" fmla="*/ 17 h 17"/>
                <a:gd name="T4" fmla="*/ 19 w 19"/>
                <a:gd name="T5" fmla="*/ 12 h 17"/>
                <a:gd name="T6" fmla="*/ 19 w 19"/>
                <a:gd name="T7" fmla="*/ 5 h 17"/>
                <a:gd name="T8" fmla="*/ 14 w 19"/>
                <a:gd name="T9" fmla="*/ 0 h 17"/>
                <a:gd name="T10" fmla="*/ 5 w 19"/>
                <a:gd name="T11" fmla="*/ 0 h 17"/>
                <a:gd name="T12" fmla="*/ 0 w 19"/>
                <a:gd name="T13" fmla="*/ 5 h 17"/>
                <a:gd name="T14" fmla="*/ 0 w 19"/>
                <a:gd name="T15" fmla="*/ 12 h 17"/>
                <a:gd name="T16" fmla="*/ 5 w 19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9" y="15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2" y="17"/>
                    <a:pt x="5" y="17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10467975" y="1655763"/>
              <a:ext cx="71438" cy="63500"/>
            </a:xfrm>
            <a:custGeom>
              <a:avLst/>
              <a:gdLst>
                <a:gd name="T0" fmla="*/ 4 w 19"/>
                <a:gd name="T1" fmla="*/ 17 h 17"/>
                <a:gd name="T2" fmla="*/ 14 w 19"/>
                <a:gd name="T3" fmla="*/ 17 h 17"/>
                <a:gd name="T4" fmla="*/ 19 w 19"/>
                <a:gd name="T5" fmla="*/ 12 h 17"/>
                <a:gd name="T6" fmla="*/ 19 w 19"/>
                <a:gd name="T7" fmla="*/ 5 h 17"/>
                <a:gd name="T8" fmla="*/ 14 w 19"/>
                <a:gd name="T9" fmla="*/ 0 h 17"/>
                <a:gd name="T10" fmla="*/ 4 w 19"/>
                <a:gd name="T11" fmla="*/ 0 h 17"/>
                <a:gd name="T12" fmla="*/ 0 w 19"/>
                <a:gd name="T13" fmla="*/ 5 h 17"/>
                <a:gd name="T14" fmla="*/ 0 w 19"/>
                <a:gd name="T15" fmla="*/ 12 h 17"/>
                <a:gd name="T16" fmla="*/ 4 w 19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4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9" y="15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2" y="17"/>
                    <a:pt x="4" y="17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10272713" y="1738313"/>
              <a:ext cx="71438" cy="63500"/>
            </a:xfrm>
            <a:custGeom>
              <a:avLst/>
              <a:gdLst>
                <a:gd name="T0" fmla="*/ 5 w 19"/>
                <a:gd name="T1" fmla="*/ 17 h 17"/>
                <a:gd name="T2" fmla="*/ 14 w 19"/>
                <a:gd name="T3" fmla="*/ 17 h 17"/>
                <a:gd name="T4" fmla="*/ 19 w 19"/>
                <a:gd name="T5" fmla="*/ 12 h 17"/>
                <a:gd name="T6" fmla="*/ 19 w 19"/>
                <a:gd name="T7" fmla="*/ 5 h 17"/>
                <a:gd name="T8" fmla="*/ 14 w 19"/>
                <a:gd name="T9" fmla="*/ 0 h 17"/>
                <a:gd name="T10" fmla="*/ 5 w 19"/>
                <a:gd name="T11" fmla="*/ 0 h 17"/>
                <a:gd name="T12" fmla="*/ 0 w 19"/>
                <a:gd name="T13" fmla="*/ 5 h 17"/>
                <a:gd name="T14" fmla="*/ 0 w 19"/>
                <a:gd name="T15" fmla="*/ 12 h 17"/>
                <a:gd name="T16" fmla="*/ 5 w 19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9" y="15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2" y="17"/>
                    <a:pt x="5" y="17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0371138" y="1738313"/>
              <a:ext cx="71438" cy="63500"/>
            </a:xfrm>
            <a:custGeom>
              <a:avLst/>
              <a:gdLst>
                <a:gd name="T0" fmla="*/ 5 w 19"/>
                <a:gd name="T1" fmla="*/ 17 h 17"/>
                <a:gd name="T2" fmla="*/ 14 w 19"/>
                <a:gd name="T3" fmla="*/ 17 h 17"/>
                <a:gd name="T4" fmla="*/ 19 w 19"/>
                <a:gd name="T5" fmla="*/ 12 h 17"/>
                <a:gd name="T6" fmla="*/ 19 w 19"/>
                <a:gd name="T7" fmla="*/ 5 h 17"/>
                <a:gd name="T8" fmla="*/ 14 w 19"/>
                <a:gd name="T9" fmla="*/ 0 h 17"/>
                <a:gd name="T10" fmla="*/ 5 w 19"/>
                <a:gd name="T11" fmla="*/ 0 h 17"/>
                <a:gd name="T12" fmla="*/ 0 w 19"/>
                <a:gd name="T13" fmla="*/ 5 h 17"/>
                <a:gd name="T14" fmla="*/ 0 w 19"/>
                <a:gd name="T15" fmla="*/ 12 h 17"/>
                <a:gd name="T16" fmla="*/ 5 w 19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9" y="15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2" y="17"/>
                    <a:pt x="5" y="17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10467975" y="1738313"/>
              <a:ext cx="71438" cy="63500"/>
            </a:xfrm>
            <a:custGeom>
              <a:avLst/>
              <a:gdLst>
                <a:gd name="T0" fmla="*/ 4 w 19"/>
                <a:gd name="T1" fmla="*/ 17 h 17"/>
                <a:gd name="T2" fmla="*/ 14 w 19"/>
                <a:gd name="T3" fmla="*/ 17 h 17"/>
                <a:gd name="T4" fmla="*/ 19 w 19"/>
                <a:gd name="T5" fmla="*/ 12 h 17"/>
                <a:gd name="T6" fmla="*/ 19 w 19"/>
                <a:gd name="T7" fmla="*/ 5 h 17"/>
                <a:gd name="T8" fmla="*/ 14 w 19"/>
                <a:gd name="T9" fmla="*/ 0 h 17"/>
                <a:gd name="T10" fmla="*/ 4 w 19"/>
                <a:gd name="T11" fmla="*/ 0 h 17"/>
                <a:gd name="T12" fmla="*/ 0 w 19"/>
                <a:gd name="T13" fmla="*/ 5 h 17"/>
                <a:gd name="T14" fmla="*/ 0 w 19"/>
                <a:gd name="T15" fmla="*/ 12 h 17"/>
                <a:gd name="T16" fmla="*/ 4 w 19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4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9" y="15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2" y="17"/>
                    <a:pt x="4" y="17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7789863" y="1042988"/>
              <a:ext cx="96838" cy="104775"/>
            </a:xfrm>
            <a:custGeom>
              <a:avLst/>
              <a:gdLst>
                <a:gd name="T0" fmla="*/ 26 w 26"/>
                <a:gd name="T1" fmla="*/ 19 h 28"/>
                <a:gd name="T2" fmla="*/ 26 w 26"/>
                <a:gd name="T3" fmla="*/ 0 h 28"/>
                <a:gd name="T4" fmla="*/ 9 w 26"/>
                <a:gd name="T5" fmla="*/ 0 h 28"/>
                <a:gd name="T6" fmla="*/ 0 w 26"/>
                <a:gd name="T7" fmla="*/ 8 h 28"/>
                <a:gd name="T8" fmla="*/ 0 w 26"/>
                <a:gd name="T9" fmla="*/ 28 h 28"/>
                <a:gd name="T10" fmla="*/ 17 w 26"/>
                <a:gd name="T11" fmla="*/ 28 h 28"/>
                <a:gd name="T12" fmla="*/ 26 w 26"/>
                <a:gd name="T13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26" y="1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2" y="28"/>
                    <a:pt x="26" y="24"/>
                    <a:pt x="26" y="19"/>
                  </a:cubicBezTo>
                  <a:close/>
                </a:path>
              </a:pathLst>
            </a:custGeom>
            <a:solidFill>
              <a:srgbClr val="DA4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18"/>
            <p:cNvSpPr/>
            <p:nvPr/>
          </p:nvSpPr>
          <p:spPr bwMode="auto">
            <a:xfrm>
              <a:off x="7789863" y="1042988"/>
              <a:ext cx="446088" cy="536575"/>
            </a:xfrm>
            <a:custGeom>
              <a:avLst/>
              <a:gdLst>
                <a:gd name="T0" fmla="*/ 108 w 119"/>
                <a:gd name="T1" fmla="*/ 0 h 143"/>
                <a:gd name="T2" fmla="*/ 44 w 119"/>
                <a:gd name="T3" fmla="*/ 0 h 143"/>
                <a:gd name="T4" fmla="*/ 44 w 119"/>
                <a:gd name="T5" fmla="*/ 35 h 143"/>
                <a:gd name="T6" fmla="*/ 32 w 119"/>
                <a:gd name="T7" fmla="*/ 46 h 143"/>
                <a:gd name="T8" fmla="*/ 0 w 119"/>
                <a:gd name="T9" fmla="*/ 46 h 143"/>
                <a:gd name="T10" fmla="*/ 0 w 119"/>
                <a:gd name="T11" fmla="*/ 131 h 143"/>
                <a:gd name="T12" fmla="*/ 11 w 119"/>
                <a:gd name="T13" fmla="*/ 143 h 143"/>
                <a:gd name="T14" fmla="*/ 108 w 119"/>
                <a:gd name="T15" fmla="*/ 143 h 143"/>
                <a:gd name="T16" fmla="*/ 119 w 119"/>
                <a:gd name="T17" fmla="*/ 131 h 143"/>
                <a:gd name="T18" fmla="*/ 119 w 119"/>
                <a:gd name="T19" fmla="*/ 11 h 143"/>
                <a:gd name="T20" fmla="*/ 108 w 119"/>
                <a:gd name="T2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143">
                  <a:moveTo>
                    <a:pt x="10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1"/>
                    <a:pt x="39" y="46"/>
                    <a:pt x="32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8"/>
                    <a:pt x="5" y="143"/>
                    <a:pt x="11" y="143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14" y="143"/>
                    <a:pt x="119" y="138"/>
                    <a:pt x="119" y="13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4"/>
                    <a:pt x="114" y="0"/>
                    <a:pt x="108" y="0"/>
                  </a:cubicBezTo>
                  <a:close/>
                </a:path>
              </a:pathLst>
            </a:custGeom>
            <a:solidFill>
              <a:srgbClr val="DA4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9"/>
            <p:cNvSpPr/>
            <p:nvPr/>
          </p:nvSpPr>
          <p:spPr bwMode="auto">
            <a:xfrm>
              <a:off x="6000750" y="3267076"/>
              <a:ext cx="327025" cy="466725"/>
            </a:xfrm>
            <a:custGeom>
              <a:avLst/>
              <a:gdLst>
                <a:gd name="T0" fmla="*/ 69 w 87"/>
                <a:gd name="T1" fmla="*/ 47 h 124"/>
                <a:gd name="T2" fmla="*/ 46 w 87"/>
                <a:gd name="T3" fmla="*/ 36 h 124"/>
                <a:gd name="T4" fmla="*/ 39 w 87"/>
                <a:gd name="T5" fmla="*/ 1 h 124"/>
                <a:gd name="T6" fmla="*/ 18 w 87"/>
                <a:gd name="T7" fmla="*/ 32 h 124"/>
                <a:gd name="T8" fmla="*/ 0 w 87"/>
                <a:gd name="T9" fmla="*/ 55 h 124"/>
                <a:gd name="T10" fmla="*/ 0 w 87"/>
                <a:gd name="T11" fmla="*/ 115 h 124"/>
                <a:gd name="T12" fmla="*/ 43 w 87"/>
                <a:gd name="T13" fmla="*/ 122 h 124"/>
                <a:gd name="T14" fmla="*/ 87 w 87"/>
                <a:gd name="T15" fmla="*/ 108 h 124"/>
                <a:gd name="T16" fmla="*/ 87 w 87"/>
                <a:gd name="T17" fmla="*/ 62 h 124"/>
                <a:gd name="T18" fmla="*/ 69 w 87"/>
                <a:gd name="T19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24">
                  <a:moveTo>
                    <a:pt x="69" y="47"/>
                  </a:moveTo>
                  <a:cubicBezTo>
                    <a:pt x="55" y="47"/>
                    <a:pt x="47" y="47"/>
                    <a:pt x="46" y="36"/>
                  </a:cubicBezTo>
                  <a:cubicBezTo>
                    <a:pt x="46" y="25"/>
                    <a:pt x="51" y="1"/>
                    <a:pt x="39" y="1"/>
                  </a:cubicBezTo>
                  <a:cubicBezTo>
                    <a:pt x="26" y="0"/>
                    <a:pt x="30" y="20"/>
                    <a:pt x="18" y="32"/>
                  </a:cubicBezTo>
                  <a:cubicBezTo>
                    <a:pt x="6" y="44"/>
                    <a:pt x="0" y="48"/>
                    <a:pt x="0" y="55"/>
                  </a:cubicBezTo>
                  <a:cubicBezTo>
                    <a:pt x="0" y="62"/>
                    <a:pt x="0" y="115"/>
                    <a:pt x="0" y="115"/>
                  </a:cubicBezTo>
                  <a:cubicBezTo>
                    <a:pt x="10" y="122"/>
                    <a:pt x="20" y="122"/>
                    <a:pt x="43" y="122"/>
                  </a:cubicBezTo>
                  <a:cubicBezTo>
                    <a:pt x="65" y="122"/>
                    <a:pt x="87" y="124"/>
                    <a:pt x="87" y="108"/>
                  </a:cubicBezTo>
                  <a:cubicBezTo>
                    <a:pt x="87" y="92"/>
                    <a:pt x="87" y="66"/>
                    <a:pt x="87" y="62"/>
                  </a:cubicBezTo>
                  <a:cubicBezTo>
                    <a:pt x="87" y="57"/>
                    <a:pt x="83" y="47"/>
                    <a:pt x="6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20"/>
            <p:cNvSpPr/>
            <p:nvPr/>
          </p:nvSpPr>
          <p:spPr bwMode="auto">
            <a:xfrm>
              <a:off x="5883275" y="3459163"/>
              <a:ext cx="84138" cy="255588"/>
            </a:xfrm>
            <a:custGeom>
              <a:avLst/>
              <a:gdLst>
                <a:gd name="T0" fmla="*/ 11 w 22"/>
                <a:gd name="T1" fmla="*/ 0 h 68"/>
                <a:gd name="T2" fmla="*/ 0 w 22"/>
                <a:gd name="T3" fmla="*/ 12 h 68"/>
                <a:gd name="T4" fmla="*/ 0 w 22"/>
                <a:gd name="T5" fmla="*/ 57 h 68"/>
                <a:gd name="T6" fmla="*/ 11 w 22"/>
                <a:gd name="T7" fmla="*/ 68 h 68"/>
                <a:gd name="T8" fmla="*/ 22 w 22"/>
                <a:gd name="T9" fmla="*/ 57 h 68"/>
                <a:gd name="T10" fmla="*/ 22 w 22"/>
                <a:gd name="T11" fmla="*/ 12 h 68"/>
                <a:gd name="T12" fmla="*/ 11 w 22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8">
                  <a:moveTo>
                    <a:pt x="11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3"/>
                    <a:pt x="5" y="68"/>
                    <a:pt x="11" y="68"/>
                  </a:cubicBezTo>
                  <a:cubicBezTo>
                    <a:pt x="17" y="68"/>
                    <a:pt x="22" y="63"/>
                    <a:pt x="22" y="5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5902325" y="1436688"/>
              <a:ext cx="1247775" cy="1247775"/>
            </a:xfrm>
            <a:prstGeom prst="ellipse">
              <a:avLst/>
            </a:prstGeom>
            <a:solidFill>
              <a:srgbClr val="15B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22"/>
            <p:cNvSpPr>
              <a:spLocks noEditPoints="1"/>
            </p:cNvSpPr>
            <p:nvPr/>
          </p:nvSpPr>
          <p:spPr bwMode="auto">
            <a:xfrm>
              <a:off x="7150100" y="2057401"/>
              <a:ext cx="0" cy="30163"/>
            </a:xfrm>
            <a:custGeom>
              <a:avLst/>
              <a:gdLst>
                <a:gd name="T0" fmla="*/ 8 h 8"/>
                <a:gd name="T1" fmla="*/ 8 h 8"/>
                <a:gd name="T2" fmla="*/ 8 h 8"/>
                <a:gd name="T3" fmla="*/ 6 h 8"/>
                <a:gd name="T4" fmla="*/ 6 h 8"/>
                <a:gd name="T5" fmla="*/ 6 h 8"/>
                <a:gd name="T6" fmla="*/ 6 h 8"/>
                <a:gd name="T7" fmla="*/ 5 h 8"/>
                <a:gd name="T8" fmla="*/ 5 h 8"/>
                <a:gd name="T9" fmla="*/ 5 h 8"/>
                <a:gd name="T10" fmla="*/ 5 h 8"/>
                <a:gd name="T11" fmla="*/ 5 h 8"/>
                <a:gd name="T12" fmla="*/ 5 h 8"/>
                <a:gd name="T13" fmla="*/ 4 h 8"/>
                <a:gd name="T14" fmla="*/ 4 h 8"/>
                <a:gd name="T15" fmla="*/ 4 h 8"/>
                <a:gd name="T16" fmla="*/ 4 h 8"/>
                <a:gd name="T17" fmla="*/ 4 h 8"/>
                <a:gd name="T18" fmla="*/ 4 h 8"/>
                <a:gd name="T19" fmla="*/ 3 h 8"/>
                <a:gd name="T20" fmla="*/ 3 h 8"/>
                <a:gd name="T21" fmla="*/ 3 h 8"/>
                <a:gd name="T22" fmla="*/ 3 h 8"/>
                <a:gd name="T23" fmla="*/ 3 h 8"/>
                <a:gd name="T24" fmla="*/ 3 h 8"/>
                <a:gd name="T25" fmla="*/ 2 h 8"/>
                <a:gd name="T26" fmla="*/ 2 h 8"/>
                <a:gd name="T27" fmla="*/ 2 h 8"/>
                <a:gd name="T28" fmla="*/ 2 h 8"/>
                <a:gd name="T29" fmla="*/ 2 h 8"/>
                <a:gd name="T30" fmla="*/ 2 h 8"/>
                <a:gd name="T31" fmla="*/ 1 h 8"/>
                <a:gd name="T32" fmla="*/ 1 h 8"/>
                <a:gd name="T33" fmla="*/ 1 h 8"/>
                <a:gd name="T34" fmla="*/ 1 h 8"/>
                <a:gd name="T35" fmla="*/ 1 h 8"/>
                <a:gd name="T36" fmla="*/ 1 h 8"/>
                <a:gd name="T37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23"/>
            <p:cNvSpPr/>
            <p:nvPr/>
          </p:nvSpPr>
          <p:spPr bwMode="auto">
            <a:xfrm>
              <a:off x="6165850" y="1730376"/>
              <a:ext cx="984250" cy="946150"/>
            </a:xfrm>
            <a:custGeom>
              <a:avLst/>
              <a:gdLst>
                <a:gd name="T0" fmla="*/ 186 w 262"/>
                <a:gd name="T1" fmla="*/ 0 h 252"/>
                <a:gd name="T2" fmla="*/ 165 w 262"/>
                <a:gd name="T3" fmla="*/ 43 h 252"/>
                <a:gd name="T4" fmla="*/ 94 w 262"/>
                <a:gd name="T5" fmla="*/ 84 h 252"/>
                <a:gd name="T6" fmla="*/ 0 w 262"/>
                <a:gd name="T7" fmla="*/ 96 h 252"/>
                <a:gd name="T8" fmla="*/ 56 w 262"/>
                <a:gd name="T9" fmla="*/ 152 h 252"/>
                <a:gd name="T10" fmla="*/ 43 w 262"/>
                <a:gd name="T11" fmla="*/ 178 h 252"/>
                <a:gd name="T12" fmla="*/ 117 w 262"/>
                <a:gd name="T13" fmla="*/ 252 h 252"/>
                <a:gd name="T14" fmla="*/ 262 w 262"/>
                <a:gd name="T15" fmla="*/ 95 h 252"/>
                <a:gd name="T16" fmla="*/ 262 w 262"/>
                <a:gd name="T17" fmla="*/ 95 h 252"/>
                <a:gd name="T18" fmla="*/ 262 w 262"/>
                <a:gd name="T19" fmla="*/ 95 h 252"/>
                <a:gd name="T20" fmla="*/ 262 w 262"/>
                <a:gd name="T21" fmla="*/ 95 h 252"/>
                <a:gd name="T22" fmla="*/ 262 w 262"/>
                <a:gd name="T23" fmla="*/ 93 h 252"/>
                <a:gd name="T24" fmla="*/ 262 w 262"/>
                <a:gd name="T25" fmla="*/ 93 h 252"/>
                <a:gd name="T26" fmla="*/ 262 w 262"/>
                <a:gd name="T27" fmla="*/ 93 h 252"/>
                <a:gd name="T28" fmla="*/ 262 w 262"/>
                <a:gd name="T29" fmla="*/ 93 h 252"/>
                <a:gd name="T30" fmla="*/ 262 w 262"/>
                <a:gd name="T31" fmla="*/ 93 h 252"/>
                <a:gd name="T32" fmla="*/ 262 w 262"/>
                <a:gd name="T33" fmla="*/ 93 h 252"/>
                <a:gd name="T34" fmla="*/ 262 w 262"/>
                <a:gd name="T35" fmla="*/ 93 h 252"/>
                <a:gd name="T36" fmla="*/ 262 w 262"/>
                <a:gd name="T37" fmla="*/ 92 h 252"/>
                <a:gd name="T38" fmla="*/ 262 w 262"/>
                <a:gd name="T39" fmla="*/ 92 h 252"/>
                <a:gd name="T40" fmla="*/ 262 w 262"/>
                <a:gd name="T41" fmla="*/ 92 h 252"/>
                <a:gd name="T42" fmla="*/ 262 w 262"/>
                <a:gd name="T43" fmla="*/ 92 h 252"/>
                <a:gd name="T44" fmla="*/ 262 w 262"/>
                <a:gd name="T45" fmla="*/ 92 h 252"/>
                <a:gd name="T46" fmla="*/ 262 w 262"/>
                <a:gd name="T47" fmla="*/ 92 h 252"/>
                <a:gd name="T48" fmla="*/ 262 w 262"/>
                <a:gd name="T49" fmla="*/ 92 h 252"/>
                <a:gd name="T50" fmla="*/ 262 w 262"/>
                <a:gd name="T51" fmla="*/ 92 h 252"/>
                <a:gd name="T52" fmla="*/ 262 w 262"/>
                <a:gd name="T53" fmla="*/ 91 h 252"/>
                <a:gd name="T54" fmla="*/ 262 w 262"/>
                <a:gd name="T55" fmla="*/ 91 h 252"/>
                <a:gd name="T56" fmla="*/ 262 w 262"/>
                <a:gd name="T57" fmla="*/ 91 h 252"/>
                <a:gd name="T58" fmla="*/ 262 w 262"/>
                <a:gd name="T59" fmla="*/ 91 h 252"/>
                <a:gd name="T60" fmla="*/ 262 w 262"/>
                <a:gd name="T61" fmla="*/ 91 h 252"/>
                <a:gd name="T62" fmla="*/ 262 w 262"/>
                <a:gd name="T63" fmla="*/ 91 h 252"/>
                <a:gd name="T64" fmla="*/ 262 w 262"/>
                <a:gd name="T65" fmla="*/ 91 h 252"/>
                <a:gd name="T66" fmla="*/ 262 w 262"/>
                <a:gd name="T67" fmla="*/ 90 h 252"/>
                <a:gd name="T68" fmla="*/ 262 w 262"/>
                <a:gd name="T69" fmla="*/ 90 h 252"/>
                <a:gd name="T70" fmla="*/ 262 w 262"/>
                <a:gd name="T71" fmla="*/ 90 h 252"/>
                <a:gd name="T72" fmla="*/ 262 w 262"/>
                <a:gd name="T73" fmla="*/ 90 h 252"/>
                <a:gd name="T74" fmla="*/ 262 w 262"/>
                <a:gd name="T75" fmla="*/ 90 h 252"/>
                <a:gd name="T76" fmla="*/ 262 w 262"/>
                <a:gd name="T77" fmla="*/ 90 h 252"/>
                <a:gd name="T78" fmla="*/ 262 w 262"/>
                <a:gd name="T79" fmla="*/ 90 h 252"/>
                <a:gd name="T80" fmla="*/ 262 w 262"/>
                <a:gd name="T81" fmla="*/ 90 h 252"/>
                <a:gd name="T82" fmla="*/ 262 w 262"/>
                <a:gd name="T83" fmla="*/ 89 h 252"/>
                <a:gd name="T84" fmla="*/ 262 w 262"/>
                <a:gd name="T85" fmla="*/ 89 h 252"/>
                <a:gd name="T86" fmla="*/ 262 w 262"/>
                <a:gd name="T87" fmla="*/ 89 h 252"/>
                <a:gd name="T88" fmla="*/ 262 w 262"/>
                <a:gd name="T89" fmla="*/ 89 h 252"/>
                <a:gd name="T90" fmla="*/ 262 w 262"/>
                <a:gd name="T91" fmla="*/ 89 h 252"/>
                <a:gd name="T92" fmla="*/ 262 w 262"/>
                <a:gd name="T93" fmla="*/ 89 h 252"/>
                <a:gd name="T94" fmla="*/ 262 w 262"/>
                <a:gd name="T95" fmla="*/ 89 h 252"/>
                <a:gd name="T96" fmla="*/ 262 w 262"/>
                <a:gd name="T97" fmla="*/ 88 h 252"/>
                <a:gd name="T98" fmla="*/ 262 w 262"/>
                <a:gd name="T99" fmla="*/ 88 h 252"/>
                <a:gd name="T100" fmla="*/ 262 w 262"/>
                <a:gd name="T101" fmla="*/ 88 h 252"/>
                <a:gd name="T102" fmla="*/ 262 w 262"/>
                <a:gd name="T103" fmla="*/ 88 h 252"/>
                <a:gd name="T104" fmla="*/ 262 w 262"/>
                <a:gd name="T105" fmla="*/ 88 h 252"/>
                <a:gd name="T106" fmla="*/ 262 w 262"/>
                <a:gd name="T107" fmla="*/ 88 h 252"/>
                <a:gd name="T108" fmla="*/ 262 w 262"/>
                <a:gd name="T109" fmla="*/ 88 h 252"/>
                <a:gd name="T110" fmla="*/ 262 w 262"/>
                <a:gd name="T111" fmla="*/ 88 h 252"/>
                <a:gd name="T112" fmla="*/ 262 w 262"/>
                <a:gd name="T113" fmla="*/ 87 h 252"/>
                <a:gd name="T114" fmla="*/ 262 w 262"/>
                <a:gd name="T115" fmla="*/ 76 h 252"/>
                <a:gd name="T116" fmla="*/ 186 w 262"/>
                <a:gd name="T1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2" h="252">
                  <a:moveTo>
                    <a:pt x="186" y="0"/>
                  </a:moveTo>
                  <a:cubicBezTo>
                    <a:pt x="186" y="0"/>
                    <a:pt x="165" y="41"/>
                    <a:pt x="165" y="43"/>
                  </a:cubicBezTo>
                  <a:cubicBezTo>
                    <a:pt x="165" y="45"/>
                    <a:pt x="126" y="66"/>
                    <a:pt x="94" y="8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96" y="242"/>
                    <a:pt x="258" y="176"/>
                    <a:pt x="262" y="95"/>
                  </a:cubicBezTo>
                  <a:cubicBezTo>
                    <a:pt x="262" y="95"/>
                    <a:pt x="262" y="95"/>
                    <a:pt x="262" y="95"/>
                  </a:cubicBezTo>
                  <a:cubicBezTo>
                    <a:pt x="262" y="95"/>
                    <a:pt x="262" y="95"/>
                    <a:pt x="262" y="95"/>
                  </a:cubicBezTo>
                  <a:cubicBezTo>
                    <a:pt x="262" y="95"/>
                    <a:pt x="262" y="95"/>
                    <a:pt x="262" y="95"/>
                  </a:cubicBezTo>
                  <a:cubicBezTo>
                    <a:pt x="262" y="94"/>
                    <a:pt x="262" y="94"/>
                    <a:pt x="262" y="93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262" y="93"/>
                    <a:pt x="262" y="93"/>
                    <a:pt x="262" y="92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2"/>
                    <a:pt x="262" y="92"/>
                    <a:pt x="262" y="91"/>
                  </a:cubicBezTo>
                  <a:cubicBezTo>
                    <a:pt x="262" y="91"/>
                    <a:pt x="262" y="91"/>
                    <a:pt x="262" y="91"/>
                  </a:cubicBezTo>
                  <a:cubicBezTo>
                    <a:pt x="262" y="91"/>
                    <a:pt x="262" y="91"/>
                    <a:pt x="262" y="91"/>
                  </a:cubicBezTo>
                  <a:cubicBezTo>
                    <a:pt x="262" y="91"/>
                    <a:pt x="262" y="91"/>
                    <a:pt x="262" y="91"/>
                  </a:cubicBezTo>
                  <a:cubicBezTo>
                    <a:pt x="262" y="91"/>
                    <a:pt x="262" y="91"/>
                    <a:pt x="262" y="91"/>
                  </a:cubicBezTo>
                  <a:cubicBezTo>
                    <a:pt x="262" y="91"/>
                    <a:pt x="262" y="91"/>
                    <a:pt x="262" y="91"/>
                  </a:cubicBezTo>
                  <a:cubicBezTo>
                    <a:pt x="262" y="91"/>
                    <a:pt x="262" y="91"/>
                    <a:pt x="262" y="91"/>
                  </a:cubicBezTo>
                  <a:cubicBezTo>
                    <a:pt x="262" y="91"/>
                    <a:pt x="262" y="90"/>
                    <a:pt x="262" y="90"/>
                  </a:cubicBezTo>
                  <a:cubicBezTo>
                    <a:pt x="262" y="90"/>
                    <a:pt x="262" y="90"/>
                    <a:pt x="262" y="90"/>
                  </a:cubicBezTo>
                  <a:cubicBezTo>
                    <a:pt x="262" y="90"/>
                    <a:pt x="262" y="90"/>
                    <a:pt x="262" y="90"/>
                  </a:cubicBezTo>
                  <a:cubicBezTo>
                    <a:pt x="262" y="90"/>
                    <a:pt x="262" y="90"/>
                    <a:pt x="262" y="90"/>
                  </a:cubicBezTo>
                  <a:cubicBezTo>
                    <a:pt x="262" y="90"/>
                    <a:pt x="262" y="90"/>
                    <a:pt x="262" y="90"/>
                  </a:cubicBezTo>
                  <a:cubicBezTo>
                    <a:pt x="262" y="90"/>
                    <a:pt x="262" y="90"/>
                    <a:pt x="262" y="90"/>
                  </a:cubicBezTo>
                  <a:cubicBezTo>
                    <a:pt x="262" y="90"/>
                    <a:pt x="262" y="90"/>
                    <a:pt x="262" y="90"/>
                  </a:cubicBezTo>
                  <a:cubicBezTo>
                    <a:pt x="262" y="90"/>
                    <a:pt x="262" y="90"/>
                    <a:pt x="262" y="90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62" y="89"/>
                    <a:pt x="262" y="89"/>
                    <a:pt x="262" y="8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62" y="88"/>
                    <a:pt x="262" y="87"/>
                    <a:pt x="262" y="87"/>
                  </a:cubicBezTo>
                  <a:cubicBezTo>
                    <a:pt x="262" y="84"/>
                    <a:pt x="262" y="80"/>
                    <a:pt x="262" y="76"/>
                  </a:cubicBezTo>
                  <a:cubicBezTo>
                    <a:pt x="186" y="0"/>
                    <a:pt x="186" y="0"/>
                    <a:pt x="186" y="0"/>
                  </a:cubicBezTo>
                </a:path>
              </a:pathLst>
            </a:custGeom>
            <a:solidFill>
              <a:srgbClr val="0F7B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24"/>
            <p:cNvSpPr/>
            <p:nvPr/>
          </p:nvSpPr>
          <p:spPr bwMode="auto">
            <a:xfrm>
              <a:off x="6688138" y="1941513"/>
              <a:ext cx="225425" cy="176213"/>
            </a:xfrm>
            <a:custGeom>
              <a:avLst/>
              <a:gdLst>
                <a:gd name="T0" fmla="*/ 36 w 60"/>
                <a:gd name="T1" fmla="*/ 0 h 47"/>
                <a:gd name="T2" fmla="*/ 60 w 60"/>
                <a:gd name="T3" fmla="*/ 23 h 47"/>
                <a:gd name="T4" fmla="*/ 36 w 60"/>
                <a:gd name="T5" fmla="*/ 47 h 47"/>
                <a:gd name="T6" fmla="*/ 0 w 60"/>
                <a:gd name="T7" fmla="*/ 47 h 47"/>
                <a:gd name="T8" fmla="*/ 0 w 60"/>
                <a:gd name="T9" fmla="*/ 0 h 47"/>
                <a:gd name="T10" fmla="*/ 36 w 60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36" y="0"/>
                  </a:moveTo>
                  <a:cubicBezTo>
                    <a:pt x="49" y="0"/>
                    <a:pt x="60" y="10"/>
                    <a:pt x="60" y="23"/>
                  </a:cubicBezTo>
                  <a:cubicBezTo>
                    <a:pt x="60" y="37"/>
                    <a:pt x="49" y="47"/>
                    <a:pt x="3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25"/>
            <p:cNvSpPr/>
            <p:nvPr/>
          </p:nvSpPr>
          <p:spPr bwMode="auto">
            <a:xfrm>
              <a:off x="6688138" y="2027238"/>
              <a:ext cx="225425" cy="90488"/>
            </a:xfrm>
            <a:custGeom>
              <a:avLst/>
              <a:gdLst>
                <a:gd name="T0" fmla="*/ 36 w 60"/>
                <a:gd name="T1" fmla="*/ 24 h 24"/>
                <a:gd name="T2" fmla="*/ 0 w 60"/>
                <a:gd name="T3" fmla="*/ 24 h 24"/>
                <a:gd name="T4" fmla="*/ 0 w 60"/>
                <a:gd name="T5" fmla="*/ 0 h 24"/>
                <a:gd name="T6" fmla="*/ 60 w 60"/>
                <a:gd name="T7" fmla="*/ 0 h 24"/>
                <a:gd name="T8" fmla="*/ 36 w 6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4">
                  <a:moveTo>
                    <a:pt x="36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4"/>
                    <a:pt x="49" y="24"/>
                    <a:pt x="36" y="24"/>
                  </a:cubicBezTo>
                  <a:close/>
                </a:path>
              </a:pathLst>
            </a:custGeom>
            <a:solidFill>
              <a:srgbClr val="A7DA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26"/>
            <p:cNvSpPr/>
            <p:nvPr/>
          </p:nvSpPr>
          <p:spPr bwMode="auto">
            <a:xfrm>
              <a:off x="6316663" y="2112963"/>
              <a:ext cx="74613" cy="290513"/>
            </a:xfrm>
            <a:custGeom>
              <a:avLst/>
              <a:gdLst>
                <a:gd name="T0" fmla="*/ 0 w 20"/>
                <a:gd name="T1" fmla="*/ 71 h 77"/>
                <a:gd name="T2" fmla="*/ 7 w 20"/>
                <a:gd name="T3" fmla="*/ 77 h 77"/>
                <a:gd name="T4" fmla="*/ 14 w 20"/>
                <a:gd name="T5" fmla="*/ 77 h 77"/>
                <a:gd name="T6" fmla="*/ 20 w 20"/>
                <a:gd name="T7" fmla="*/ 71 h 77"/>
                <a:gd name="T8" fmla="*/ 20 w 20"/>
                <a:gd name="T9" fmla="*/ 6 h 77"/>
                <a:gd name="T10" fmla="*/ 14 w 20"/>
                <a:gd name="T11" fmla="*/ 0 h 77"/>
                <a:gd name="T12" fmla="*/ 7 w 20"/>
                <a:gd name="T13" fmla="*/ 0 h 77"/>
                <a:gd name="T14" fmla="*/ 0 w 20"/>
                <a:gd name="T15" fmla="*/ 6 h 77"/>
                <a:gd name="T16" fmla="*/ 0 w 20"/>
                <a:gd name="T17" fmla="*/ 7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0" y="71"/>
                  </a:moveTo>
                  <a:cubicBezTo>
                    <a:pt x="0" y="74"/>
                    <a:pt x="3" y="77"/>
                    <a:pt x="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8" y="77"/>
                    <a:pt x="20" y="74"/>
                    <a:pt x="20" y="71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3"/>
                    <a:pt x="18" y="0"/>
                    <a:pt x="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A7DA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27"/>
            <p:cNvSpPr/>
            <p:nvPr/>
          </p:nvSpPr>
          <p:spPr bwMode="auto">
            <a:xfrm>
              <a:off x="6316663" y="2112963"/>
              <a:ext cx="74613" cy="125413"/>
            </a:xfrm>
            <a:custGeom>
              <a:avLst/>
              <a:gdLst>
                <a:gd name="T0" fmla="*/ 14 w 20"/>
                <a:gd name="T1" fmla="*/ 0 h 33"/>
                <a:gd name="T2" fmla="*/ 7 w 20"/>
                <a:gd name="T3" fmla="*/ 0 h 33"/>
                <a:gd name="T4" fmla="*/ 0 w 20"/>
                <a:gd name="T5" fmla="*/ 6 h 33"/>
                <a:gd name="T6" fmla="*/ 0 w 20"/>
                <a:gd name="T7" fmla="*/ 33 h 33"/>
                <a:gd name="T8" fmla="*/ 20 w 20"/>
                <a:gd name="T9" fmla="*/ 33 h 33"/>
                <a:gd name="T10" fmla="*/ 20 w 20"/>
                <a:gd name="T11" fmla="*/ 6 h 33"/>
                <a:gd name="T12" fmla="*/ 14 w 2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3">
                  <a:moveTo>
                    <a:pt x="1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3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8EC3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8"/>
            <p:cNvSpPr/>
            <p:nvPr/>
          </p:nvSpPr>
          <p:spPr bwMode="auto">
            <a:xfrm>
              <a:off x="6376988" y="1757363"/>
              <a:ext cx="420688" cy="269875"/>
            </a:xfrm>
            <a:custGeom>
              <a:avLst/>
              <a:gdLst>
                <a:gd name="T0" fmla="*/ 12 w 112"/>
                <a:gd name="T1" fmla="*/ 43 h 72"/>
                <a:gd name="T2" fmla="*/ 112 w 112"/>
                <a:gd name="T3" fmla="*/ 0 h 72"/>
                <a:gd name="T4" fmla="*/ 112 w 112"/>
                <a:gd name="T5" fmla="*/ 72 h 72"/>
                <a:gd name="T6" fmla="*/ 0 w 112"/>
                <a:gd name="T7" fmla="*/ 72 h 72"/>
                <a:gd name="T8" fmla="*/ 12 w 112"/>
                <a:gd name="T9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2" y="43"/>
                  </a:moveTo>
                  <a:cubicBezTo>
                    <a:pt x="12" y="43"/>
                    <a:pt x="110" y="25"/>
                    <a:pt x="112" y="0"/>
                  </a:cubicBezTo>
                  <a:cubicBezTo>
                    <a:pt x="112" y="56"/>
                    <a:pt x="112" y="72"/>
                    <a:pt x="112" y="72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12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29"/>
            <p:cNvSpPr/>
            <p:nvPr/>
          </p:nvSpPr>
          <p:spPr bwMode="auto">
            <a:xfrm>
              <a:off x="6376988" y="2027238"/>
              <a:ext cx="420688" cy="269875"/>
            </a:xfrm>
            <a:custGeom>
              <a:avLst/>
              <a:gdLst>
                <a:gd name="T0" fmla="*/ 12 w 112"/>
                <a:gd name="T1" fmla="*/ 30 h 72"/>
                <a:gd name="T2" fmla="*/ 112 w 112"/>
                <a:gd name="T3" fmla="*/ 72 h 72"/>
                <a:gd name="T4" fmla="*/ 112 w 112"/>
                <a:gd name="T5" fmla="*/ 0 h 72"/>
                <a:gd name="T6" fmla="*/ 0 w 112"/>
                <a:gd name="T7" fmla="*/ 0 h 72"/>
                <a:gd name="T8" fmla="*/ 12 w 112"/>
                <a:gd name="T9" fmla="*/ 3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2" y="30"/>
                  </a:moveTo>
                  <a:cubicBezTo>
                    <a:pt x="12" y="30"/>
                    <a:pt x="110" y="48"/>
                    <a:pt x="112" y="72"/>
                  </a:cubicBezTo>
                  <a:cubicBezTo>
                    <a:pt x="112" y="17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A7DA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30"/>
            <p:cNvSpPr/>
            <p:nvPr/>
          </p:nvSpPr>
          <p:spPr bwMode="auto">
            <a:xfrm>
              <a:off x="6797675" y="1714501"/>
              <a:ext cx="74613" cy="628650"/>
            </a:xfrm>
            <a:custGeom>
              <a:avLst/>
              <a:gdLst>
                <a:gd name="T0" fmla="*/ 20 w 20"/>
                <a:gd name="T1" fmla="*/ 157 h 167"/>
                <a:gd name="T2" fmla="*/ 10 w 20"/>
                <a:gd name="T3" fmla="*/ 167 h 167"/>
                <a:gd name="T4" fmla="*/ 0 w 20"/>
                <a:gd name="T5" fmla="*/ 157 h 167"/>
                <a:gd name="T6" fmla="*/ 0 w 20"/>
                <a:gd name="T7" fmla="*/ 10 h 167"/>
                <a:gd name="T8" fmla="*/ 10 w 20"/>
                <a:gd name="T9" fmla="*/ 0 h 167"/>
                <a:gd name="T10" fmla="*/ 20 w 20"/>
                <a:gd name="T11" fmla="*/ 10 h 167"/>
                <a:gd name="T12" fmla="*/ 20 w 20"/>
                <a:gd name="T13" fmla="*/ 15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7">
                  <a:moveTo>
                    <a:pt x="20" y="157"/>
                  </a:moveTo>
                  <a:cubicBezTo>
                    <a:pt x="20" y="162"/>
                    <a:pt x="15" y="167"/>
                    <a:pt x="10" y="167"/>
                  </a:cubicBezTo>
                  <a:cubicBezTo>
                    <a:pt x="4" y="167"/>
                    <a:pt x="0" y="162"/>
                    <a:pt x="0" y="15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lnTo>
                    <a:pt x="20" y="157"/>
                  </a:lnTo>
                  <a:close/>
                </a:path>
              </a:pathLst>
            </a:custGeom>
            <a:solidFill>
              <a:srgbClr val="FF64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31"/>
            <p:cNvSpPr/>
            <p:nvPr/>
          </p:nvSpPr>
          <p:spPr bwMode="auto">
            <a:xfrm>
              <a:off x="6138863" y="1941513"/>
              <a:ext cx="225425" cy="176213"/>
            </a:xfrm>
            <a:custGeom>
              <a:avLst/>
              <a:gdLst>
                <a:gd name="T0" fmla="*/ 24 w 60"/>
                <a:gd name="T1" fmla="*/ 0 h 47"/>
                <a:gd name="T2" fmla="*/ 0 w 60"/>
                <a:gd name="T3" fmla="*/ 23 h 47"/>
                <a:gd name="T4" fmla="*/ 24 w 60"/>
                <a:gd name="T5" fmla="*/ 47 h 47"/>
                <a:gd name="T6" fmla="*/ 60 w 60"/>
                <a:gd name="T7" fmla="*/ 47 h 47"/>
                <a:gd name="T8" fmla="*/ 60 w 60"/>
                <a:gd name="T9" fmla="*/ 0 h 47"/>
                <a:gd name="T10" fmla="*/ 24 w 60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24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32"/>
            <p:cNvSpPr/>
            <p:nvPr/>
          </p:nvSpPr>
          <p:spPr bwMode="auto">
            <a:xfrm>
              <a:off x="6138863" y="2027238"/>
              <a:ext cx="225425" cy="90488"/>
            </a:xfrm>
            <a:custGeom>
              <a:avLst/>
              <a:gdLst>
                <a:gd name="T0" fmla="*/ 24 w 60"/>
                <a:gd name="T1" fmla="*/ 24 h 24"/>
                <a:gd name="T2" fmla="*/ 60 w 60"/>
                <a:gd name="T3" fmla="*/ 24 h 24"/>
                <a:gd name="T4" fmla="*/ 60 w 60"/>
                <a:gd name="T5" fmla="*/ 0 h 24"/>
                <a:gd name="T6" fmla="*/ 0 w 60"/>
                <a:gd name="T7" fmla="*/ 0 h 24"/>
                <a:gd name="T8" fmla="*/ 24 w 6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4">
                  <a:moveTo>
                    <a:pt x="24" y="24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11" y="24"/>
                    <a:pt x="24" y="24"/>
                  </a:cubicBezTo>
                  <a:close/>
                </a:path>
              </a:pathLst>
            </a:custGeom>
            <a:solidFill>
              <a:srgbClr val="A7DA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33"/>
            <p:cNvSpPr/>
            <p:nvPr/>
          </p:nvSpPr>
          <p:spPr bwMode="auto">
            <a:xfrm>
              <a:off x="6264275" y="1903413"/>
              <a:ext cx="179388" cy="250825"/>
            </a:xfrm>
            <a:custGeom>
              <a:avLst/>
              <a:gdLst>
                <a:gd name="T0" fmla="*/ 0 w 48"/>
                <a:gd name="T1" fmla="*/ 60 h 67"/>
                <a:gd name="T2" fmla="*/ 7 w 48"/>
                <a:gd name="T3" fmla="*/ 67 h 67"/>
                <a:gd name="T4" fmla="*/ 42 w 48"/>
                <a:gd name="T5" fmla="*/ 67 h 67"/>
                <a:gd name="T6" fmla="*/ 48 w 48"/>
                <a:gd name="T7" fmla="*/ 60 h 67"/>
                <a:gd name="T8" fmla="*/ 48 w 48"/>
                <a:gd name="T9" fmla="*/ 7 h 67"/>
                <a:gd name="T10" fmla="*/ 42 w 48"/>
                <a:gd name="T11" fmla="*/ 0 h 67"/>
                <a:gd name="T12" fmla="*/ 7 w 48"/>
                <a:gd name="T13" fmla="*/ 0 h 67"/>
                <a:gd name="T14" fmla="*/ 0 w 48"/>
                <a:gd name="T15" fmla="*/ 7 h 67"/>
                <a:gd name="T16" fmla="*/ 0 w 48"/>
                <a:gd name="T17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7">
                  <a:moveTo>
                    <a:pt x="0" y="60"/>
                  </a:moveTo>
                  <a:cubicBezTo>
                    <a:pt x="0" y="64"/>
                    <a:pt x="3" y="67"/>
                    <a:pt x="7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6" y="67"/>
                    <a:pt x="48" y="64"/>
                    <a:pt x="48" y="60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3"/>
                    <a:pt x="46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FF64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34"/>
            <p:cNvSpPr/>
            <p:nvPr/>
          </p:nvSpPr>
          <p:spPr bwMode="auto">
            <a:xfrm>
              <a:off x="6264275" y="2027238"/>
              <a:ext cx="179388" cy="127000"/>
            </a:xfrm>
            <a:custGeom>
              <a:avLst/>
              <a:gdLst>
                <a:gd name="T0" fmla="*/ 0 w 48"/>
                <a:gd name="T1" fmla="*/ 0 h 34"/>
                <a:gd name="T2" fmla="*/ 0 w 48"/>
                <a:gd name="T3" fmla="*/ 27 h 34"/>
                <a:gd name="T4" fmla="*/ 7 w 48"/>
                <a:gd name="T5" fmla="*/ 34 h 34"/>
                <a:gd name="T6" fmla="*/ 42 w 48"/>
                <a:gd name="T7" fmla="*/ 34 h 34"/>
                <a:gd name="T8" fmla="*/ 48 w 48"/>
                <a:gd name="T9" fmla="*/ 27 h 34"/>
                <a:gd name="T10" fmla="*/ 48 w 48"/>
                <a:gd name="T11" fmla="*/ 0 h 34"/>
                <a:gd name="T12" fmla="*/ 0 w 48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4">
                  <a:moveTo>
                    <a:pt x="0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3" y="34"/>
                    <a:pt x="7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8" y="31"/>
                    <a:pt x="48" y="27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F3F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35"/>
            <p:cNvSpPr/>
            <p:nvPr/>
          </p:nvSpPr>
          <p:spPr bwMode="auto">
            <a:xfrm>
              <a:off x="6797675" y="2027238"/>
              <a:ext cx="74613" cy="315913"/>
            </a:xfrm>
            <a:custGeom>
              <a:avLst/>
              <a:gdLst>
                <a:gd name="T0" fmla="*/ 0 w 20"/>
                <a:gd name="T1" fmla="*/ 0 h 84"/>
                <a:gd name="T2" fmla="*/ 0 w 20"/>
                <a:gd name="T3" fmla="*/ 74 h 84"/>
                <a:gd name="T4" fmla="*/ 10 w 20"/>
                <a:gd name="T5" fmla="*/ 84 h 84"/>
                <a:gd name="T6" fmla="*/ 20 w 20"/>
                <a:gd name="T7" fmla="*/ 74 h 84"/>
                <a:gd name="T8" fmla="*/ 20 w 20"/>
                <a:gd name="T9" fmla="*/ 0 h 84"/>
                <a:gd name="T10" fmla="*/ 0 w 20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4">
                  <a:moveTo>
                    <a:pt x="0" y="0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0" y="79"/>
                    <a:pt x="4" y="84"/>
                    <a:pt x="10" y="84"/>
                  </a:cubicBezTo>
                  <a:cubicBezTo>
                    <a:pt x="15" y="84"/>
                    <a:pt x="20" y="79"/>
                    <a:pt x="20" y="74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F3F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36"/>
            <p:cNvSpPr/>
            <p:nvPr/>
          </p:nvSpPr>
          <p:spPr bwMode="auto">
            <a:xfrm>
              <a:off x="6650038" y="1824038"/>
              <a:ext cx="76200" cy="203200"/>
            </a:xfrm>
            <a:custGeom>
              <a:avLst/>
              <a:gdLst>
                <a:gd name="T0" fmla="*/ 0 w 20"/>
                <a:gd name="T1" fmla="*/ 54 h 54"/>
                <a:gd name="T2" fmla="*/ 20 w 20"/>
                <a:gd name="T3" fmla="*/ 54 h 54"/>
                <a:gd name="T4" fmla="*/ 20 w 20"/>
                <a:gd name="T5" fmla="*/ 0 h 54"/>
                <a:gd name="T6" fmla="*/ 0 w 20"/>
                <a:gd name="T7" fmla="*/ 9 h 54"/>
                <a:gd name="T8" fmla="*/ 0 w 20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4">
                  <a:moveTo>
                    <a:pt x="0" y="54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3"/>
                    <a:pt x="7" y="6"/>
                    <a:pt x="0" y="9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A7DA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37"/>
            <p:cNvSpPr/>
            <p:nvPr/>
          </p:nvSpPr>
          <p:spPr bwMode="auto">
            <a:xfrm>
              <a:off x="6650038" y="2027238"/>
              <a:ext cx="76200" cy="203200"/>
            </a:xfrm>
            <a:custGeom>
              <a:avLst/>
              <a:gdLst>
                <a:gd name="T0" fmla="*/ 20 w 20"/>
                <a:gd name="T1" fmla="*/ 54 h 54"/>
                <a:gd name="T2" fmla="*/ 20 w 20"/>
                <a:gd name="T3" fmla="*/ 0 h 54"/>
                <a:gd name="T4" fmla="*/ 0 w 20"/>
                <a:gd name="T5" fmla="*/ 0 h 54"/>
                <a:gd name="T6" fmla="*/ 0 w 20"/>
                <a:gd name="T7" fmla="*/ 46 h 54"/>
                <a:gd name="T8" fmla="*/ 20 w 20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4">
                  <a:moveTo>
                    <a:pt x="20" y="54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49"/>
                    <a:pt x="14" y="51"/>
                    <a:pt x="20" y="54"/>
                  </a:cubicBezTo>
                  <a:close/>
                </a:path>
              </a:pathLst>
            </a:custGeom>
            <a:solidFill>
              <a:srgbClr val="8EC3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Oval 38"/>
            <p:cNvSpPr>
              <a:spLocks noChangeArrowheads="1"/>
            </p:cNvSpPr>
            <p:nvPr/>
          </p:nvSpPr>
          <p:spPr bwMode="auto">
            <a:xfrm>
              <a:off x="5737225" y="3819526"/>
              <a:ext cx="973138" cy="973138"/>
            </a:xfrm>
            <a:prstGeom prst="ellipse">
              <a:avLst/>
            </a:prstGeom>
            <a:solidFill>
              <a:srgbClr val="3655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39"/>
            <p:cNvSpPr/>
            <p:nvPr/>
          </p:nvSpPr>
          <p:spPr bwMode="auto">
            <a:xfrm>
              <a:off x="5865813" y="4014788"/>
              <a:ext cx="844550" cy="777875"/>
            </a:xfrm>
            <a:custGeom>
              <a:avLst/>
              <a:gdLst>
                <a:gd name="T0" fmla="*/ 171 w 225"/>
                <a:gd name="T1" fmla="*/ 0 h 207"/>
                <a:gd name="T2" fmla="*/ 130 w 225"/>
                <a:gd name="T3" fmla="*/ 42 h 207"/>
                <a:gd name="T4" fmla="*/ 118 w 225"/>
                <a:gd name="T5" fmla="*/ 41 h 207"/>
                <a:gd name="T6" fmla="*/ 100 w 225"/>
                <a:gd name="T7" fmla="*/ 22 h 207"/>
                <a:gd name="T8" fmla="*/ 84 w 225"/>
                <a:gd name="T9" fmla="*/ 38 h 207"/>
                <a:gd name="T10" fmla="*/ 82 w 225"/>
                <a:gd name="T11" fmla="*/ 38 h 207"/>
                <a:gd name="T12" fmla="*/ 76 w 225"/>
                <a:gd name="T13" fmla="*/ 37 h 207"/>
                <a:gd name="T14" fmla="*/ 62 w 225"/>
                <a:gd name="T15" fmla="*/ 22 h 207"/>
                <a:gd name="T16" fmla="*/ 47 w 225"/>
                <a:gd name="T17" fmla="*/ 33 h 207"/>
                <a:gd name="T18" fmla="*/ 5 w 225"/>
                <a:gd name="T19" fmla="*/ 35 h 207"/>
                <a:gd name="T20" fmla="*/ 0 w 225"/>
                <a:gd name="T21" fmla="*/ 38 h 207"/>
                <a:gd name="T22" fmla="*/ 68 w 225"/>
                <a:gd name="T23" fmla="*/ 106 h 207"/>
                <a:gd name="T24" fmla="*/ 67 w 225"/>
                <a:gd name="T25" fmla="*/ 107 h 207"/>
                <a:gd name="T26" fmla="*/ 69 w 225"/>
                <a:gd name="T27" fmla="*/ 108 h 207"/>
                <a:gd name="T28" fmla="*/ 63 w 225"/>
                <a:gd name="T29" fmla="*/ 111 h 207"/>
                <a:gd name="T30" fmla="*/ 37 w 225"/>
                <a:gd name="T31" fmla="*/ 126 h 207"/>
                <a:gd name="T32" fmla="*/ 7 w 225"/>
                <a:gd name="T33" fmla="*/ 122 h 207"/>
                <a:gd name="T34" fmla="*/ 92 w 225"/>
                <a:gd name="T35" fmla="*/ 207 h 207"/>
                <a:gd name="T36" fmla="*/ 96 w 225"/>
                <a:gd name="T37" fmla="*/ 207 h 207"/>
                <a:gd name="T38" fmla="*/ 225 w 225"/>
                <a:gd name="T39" fmla="*/ 78 h 207"/>
                <a:gd name="T40" fmla="*/ 225 w 225"/>
                <a:gd name="T41" fmla="*/ 78 h 207"/>
                <a:gd name="T42" fmla="*/ 223 w 225"/>
                <a:gd name="T43" fmla="*/ 52 h 207"/>
                <a:gd name="T44" fmla="*/ 171 w 225"/>
                <a:gd name="T4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5" h="207">
                  <a:moveTo>
                    <a:pt x="171" y="0"/>
                  </a:moveTo>
                  <a:cubicBezTo>
                    <a:pt x="130" y="42"/>
                    <a:pt x="130" y="42"/>
                    <a:pt x="130" y="42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92" y="207"/>
                    <a:pt x="92" y="207"/>
                    <a:pt x="92" y="207"/>
                  </a:cubicBezTo>
                  <a:cubicBezTo>
                    <a:pt x="93" y="207"/>
                    <a:pt x="95" y="207"/>
                    <a:pt x="96" y="207"/>
                  </a:cubicBezTo>
                  <a:cubicBezTo>
                    <a:pt x="167" y="207"/>
                    <a:pt x="225" y="149"/>
                    <a:pt x="225" y="78"/>
                  </a:cubicBezTo>
                  <a:cubicBezTo>
                    <a:pt x="225" y="78"/>
                    <a:pt x="225" y="78"/>
                    <a:pt x="225" y="78"/>
                  </a:cubicBezTo>
                  <a:cubicBezTo>
                    <a:pt x="225" y="69"/>
                    <a:pt x="225" y="60"/>
                    <a:pt x="223" y="52"/>
                  </a:cubicBezTo>
                  <a:cubicBezTo>
                    <a:pt x="171" y="0"/>
                    <a:pt x="171" y="0"/>
                    <a:pt x="171" y="0"/>
                  </a:cubicBezTo>
                </a:path>
              </a:pathLst>
            </a:custGeom>
            <a:solidFill>
              <a:srgbClr val="263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40"/>
            <p:cNvSpPr/>
            <p:nvPr/>
          </p:nvSpPr>
          <p:spPr bwMode="auto">
            <a:xfrm>
              <a:off x="6030913" y="4090988"/>
              <a:ext cx="71438" cy="71438"/>
            </a:xfrm>
            <a:custGeom>
              <a:avLst/>
              <a:gdLst>
                <a:gd name="T0" fmla="*/ 2 w 19"/>
                <a:gd name="T1" fmla="*/ 18 h 19"/>
                <a:gd name="T2" fmla="*/ 8 w 19"/>
                <a:gd name="T3" fmla="*/ 18 h 19"/>
                <a:gd name="T4" fmla="*/ 18 w 19"/>
                <a:gd name="T5" fmla="*/ 8 h 19"/>
                <a:gd name="T6" fmla="*/ 18 w 19"/>
                <a:gd name="T7" fmla="*/ 2 h 19"/>
                <a:gd name="T8" fmla="*/ 12 w 19"/>
                <a:gd name="T9" fmla="*/ 2 h 19"/>
                <a:gd name="T10" fmla="*/ 2 w 19"/>
                <a:gd name="T11" fmla="*/ 12 h 19"/>
                <a:gd name="T12" fmla="*/ 2 w 19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2" y="18"/>
                  </a:moveTo>
                  <a:cubicBezTo>
                    <a:pt x="3" y="19"/>
                    <a:pt x="6" y="19"/>
                    <a:pt x="8" y="1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6"/>
                    <a:pt x="19" y="3"/>
                    <a:pt x="18" y="2"/>
                  </a:cubicBezTo>
                  <a:cubicBezTo>
                    <a:pt x="16" y="0"/>
                    <a:pt x="13" y="0"/>
                    <a:pt x="12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6"/>
                    <a:pt x="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41"/>
            <p:cNvSpPr/>
            <p:nvPr/>
          </p:nvSpPr>
          <p:spPr bwMode="auto">
            <a:xfrm>
              <a:off x="6173788" y="4094163"/>
              <a:ext cx="71438" cy="71438"/>
            </a:xfrm>
            <a:custGeom>
              <a:avLst/>
              <a:gdLst>
                <a:gd name="T0" fmla="*/ 2 w 19"/>
                <a:gd name="T1" fmla="*/ 17 h 19"/>
                <a:gd name="T2" fmla="*/ 8 w 19"/>
                <a:gd name="T3" fmla="*/ 17 h 19"/>
                <a:gd name="T4" fmla="*/ 18 w 19"/>
                <a:gd name="T5" fmla="*/ 7 h 19"/>
                <a:gd name="T6" fmla="*/ 18 w 19"/>
                <a:gd name="T7" fmla="*/ 1 h 19"/>
                <a:gd name="T8" fmla="*/ 12 w 19"/>
                <a:gd name="T9" fmla="*/ 1 h 19"/>
                <a:gd name="T10" fmla="*/ 2 w 19"/>
                <a:gd name="T11" fmla="*/ 11 h 19"/>
                <a:gd name="T12" fmla="*/ 2 w 19"/>
                <a:gd name="T13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2" y="17"/>
                  </a:moveTo>
                  <a:cubicBezTo>
                    <a:pt x="3" y="19"/>
                    <a:pt x="6" y="19"/>
                    <a:pt x="8" y="1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6"/>
                    <a:pt x="19" y="3"/>
                    <a:pt x="18" y="1"/>
                  </a:cubicBezTo>
                  <a:cubicBezTo>
                    <a:pt x="16" y="0"/>
                    <a:pt x="13" y="0"/>
                    <a:pt x="12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3"/>
                    <a:pt x="0" y="16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42"/>
            <p:cNvSpPr/>
            <p:nvPr/>
          </p:nvSpPr>
          <p:spPr bwMode="auto">
            <a:xfrm>
              <a:off x="5883275" y="4443413"/>
              <a:ext cx="166688" cy="87313"/>
            </a:xfrm>
            <a:custGeom>
              <a:avLst/>
              <a:gdLst>
                <a:gd name="T0" fmla="*/ 44 w 44"/>
                <a:gd name="T1" fmla="*/ 3 h 23"/>
                <a:gd name="T2" fmla="*/ 6 w 44"/>
                <a:gd name="T3" fmla="*/ 1 h 23"/>
                <a:gd name="T4" fmla="*/ 2 w 44"/>
                <a:gd name="T5" fmla="*/ 8 h 23"/>
                <a:gd name="T6" fmla="*/ 27 w 44"/>
                <a:gd name="T7" fmla="*/ 23 h 23"/>
                <a:gd name="T8" fmla="*/ 44 w 44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3">
                  <a:moveTo>
                    <a:pt x="44" y="3"/>
                  </a:moveTo>
                  <a:cubicBezTo>
                    <a:pt x="44" y="3"/>
                    <a:pt x="9" y="0"/>
                    <a:pt x="6" y="1"/>
                  </a:cubicBezTo>
                  <a:cubicBezTo>
                    <a:pt x="3" y="2"/>
                    <a:pt x="0" y="6"/>
                    <a:pt x="2" y="8"/>
                  </a:cubicBezTo>
                  <a:cubicBezTo>
                    <a:pt x="4" y="10"/>
                    <a:pt x="27" y="23"/>
                    <a:pt x="27" y="23"/>
                  </a:cubicBezTo>
                  <a:lnTo>
                    <a:pt x="44" y="3"/>
                  </a:lnTo>
                  <a:close/>
                </a:path>
              </a:pathLst>
            </a:custGeom>
            <a:solidFill>
              <a:srgbClr val="A7DA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43"/>
            <p:cNvSpPr/>
            <p:nvPr/>
          </p:nvSpPr>
          <p:spPr bwMode="auto">
            <a:xfrm>
              <a:off x="5857875" y="4127501"/>
              <a:ext cx="484188" cy="153988"/>
            </a:xfrm>
            <a:custGeom>
              <a:avLst/>
              <a:gdLst>
                <a:gd name="T0" fmla="*/ 129 w 129"/>
                <a:gd name="T1" fmla="*/ 7 h 41"/>
                <a:gd name="T2" fmla="*/ 13 w 129"/>
                <a:gd name="T3" fmla="*/ 0 h 41"/>
                <a:gd name="T4" fmla="*/ 5 w 129"/>
                <a:gd name="T5" fmla="*/ 3 h 41"/>
                <a:gd name="T6" fmla="*/ 5 w 129"/>
                <a:gd name="T7" fmla="*/ 8 h 41"/>
                <a:gd name="T8" fmla="*/ 65 w 129"/>
                <a:gd name="T9" fmla="*/ 24 h 41"/>
                <a:gd name="T10" fmla="*/ 96 w 129"/>
                <a:gd name="T11" fmla="*/ 41 h 41"/>
                <a:gd name="T12" fmla="*/ 129 w 129"/>
                <a:gd name="T1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41">
                  <a:moveTo>
                    <a:pt x="129" y="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8" y="0"/>
                    <a:pt x="5" y="3"/>
                  </a:cubicBezTo>
                  <a:cubicBezTo>
                    <a:pt x="2" y="6"/>
                    <a:pt x="0" y="7"/>
                    <a:pt x="5" y="8"/>
                  </a:cubicBezTo>
                  <a:cubicBezTo>
                    <a:pt x="9" y="9"/>
                    <a:pt x="49" y="18"/>
                    <a:pt x="65" y="24"/>
                  </a:cubicBezTo>
                  <a:cubicBezTo>
                    <a:pt x="81" y="30"/>
                    <a:pt x="96" y="41"/>
                    <a:pt x="96" y="41"/>
                  </a:cubicBezTo>
                  <a:lnTo>
                    <a:pt x="129" y="7"/>
                  </a:lnTo>
                  <a:close/>
                </a:path>
              </a:pathLst>
            </a:custGeom>
            <a:solidFill>
              <a:srgbClr val="A7DA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44"/>
            <p:cNvSpPr/>
            <p:nvPr/>
          </p:nvSpPr>
          <p:spPr bwMode="auto">
            <a:xfrm>
              <a:off x="6357938" y="4418013"/>
              <a:ext cx="71438" cy="74613"/>
            </a:xfrm>
            <a:custGeom>
              <a:avLst/>
              <a:gdLst>
                <a:gd name="T0" fmla="*/ 2 w 19"/>
                <a:gd name="T1" fmla="*/ 18 h 20"/>
                <a:gd name="T2" fmla="*/ 2 w 19"/>
                <a:gd name="T3" fmla="*/ 12 h 20"/>
                <a:gd name="T4" fmla="*/ 12 w 19"/>
                <a:gd name="T5" fmla="*/ 2 h 20"/>
                <a:gd name="T6" fmla="*/ 18 w 19"/>
                <a:gd name="T7" fmla="*/ 2 h 20"/>
                <a:gd name="T8" fmla="*/ 18 w 19"/>
                <a:gd name="T9" fmla="*/ 8 h 20"/>
                <a:gd name="T10" fmla="*/ 8 w 19"/>
                <a:gd name="T11" fmla="*/ 18 h 20"/>
                <a:gd name="T12" fmla="*/ 2 w 19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0">
                  <a:moveTo>
                    <a:pt x="2" y="18"/>
                  </a:moveTo>
                  <a:cubicBezTo>
                    <a:pt x="0" y="16"/>
                    <a:pt x="0" y="14"/>
                    <a:pt x="2" y="1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0"/>
                    <a:pt x="16" y="0"/>
                    <a:pt x="18" y="2"/>
                  </a:cubicBezTo>
                  <a:cubicBezTo>
                    <a:pt x="19" y="4"/>
                    <a:pt x="19" y="6"/>
                    <a:pt x="18" y="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20"/>
                    <a:pt x="4" y="20"/>
                    <a:pt x="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45"/>
            <p:cNvSpPr/>
            <p:nvPr/>
          </p:nvSpPr>
          <p:spPr bwMode="auto">
            <a:xfrm>
              <a:off x="6357938" y="4275138"/>
              <a:ext cx="71438" cy="74613"/>
            </a:xfrm>
            <a:custGeom>
              <a:avLst/>
              <a:gdLst>
                <a:gd name="T0" fmla="*/ 1 w 19"/>
                <a:gd name="T1" fmla="*/ 18 h 20"/>
                <a:gd name="T2" fmla="*/ 1 w 19"/>
                <a:gd name="T3" fmla="*/ 12 h 20"/>
                <a:gd name="T4" fmla="*/ 11 w 19"/>
                <a:gd name="T5" fmla="*/ 2 h 20"/>
                <a:gd name="T6" fmla="*/ 17 w 19"/>
                <a:gd name="T7" fmla="*/ 2 h 20"/>
                <a:gd name="T8" fmla="*/ 17 w 19"/>
                <a:gd name="T9" fmla="*/ 8 h 20"/>
                <a:gd name="T10" fmla="*/ 7 w 19"/>
                <a:gd name="T11" fmla="*/ 18 h 20"/>
                <a:gd name="T12" fmla="*/ 1 w 19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0">
                  <a:moveTo>
                    <a:pt x="1" y="18"/>
                  </a:moveTo>
                  <a:cubicBezTo>
                    <a:pt x="0" y="16"/>
                    <a:pt x="0" y="14"/>
                    <a:pt x="1" y="1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19" y="4"/>
                    <a:pt x="19" y="6"/>
                    <a:pt x="17" y="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20"/>
                    <a:pt x="3" y="20"/>
                    <a:pt x="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46"/>
            <p:cNvSpPr/>
            <p:nvPr/>
          </p:nvSpPr>
          <p:spPr bwMode="auto">
            <a:xfrm>
              <a:off x="5989638" y="4473576"/>
              <a:ext cx="90488" cy="161925"/>
            </a:xfrm>
            <a:custGeom>
              <a:avLst/>
              <a:gdLst>
                <a:gd name="T0" fmla="*/ 21 w 24"/>
                <a:gd name="T1" fmla="*/ 0 h 43"/>
                <a:gd name="T2" fmla="*/ 23 w 24"/>
                <a:gd name="T3" fmla="*/ 38 h 43"/>
                <a:gd name="T4" fmla="*/ 16 w 24"/>
                <a:gd name="T5" fmla="*/ 41 h 43"/>
                <a:gd name="T6" fmla="*/ 0 w 24"/>
                <a:gd name="T7" fmla="*/ 17 h 43"/>
                <a:gd name="T8" fmla="*/ 21 w 24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">
                  <a:moveTo>
                    <a:pt x="21" y="0"/>
                  </a:moveTo>
                  <a:cubicBezTo>
                    <a:pt x="21" y="0"/>
                    <a:pt x="24" y="35"/>
                    <a:pt x="23" y="38"/>
                  </a:cubicBezTo>
                  <a:cubicBezTo>
                    <a:pt x="21" y="41"/>
                    <a:pt x="18" y="43"/>
                    <a:pt x="16" y="41"/>
                  </a:cubicBezTo>
                  <a:cubicBezTo>
                    <a:pt x="13" y="39"/>
                    <a:pt x="0" y="17"/>
                    <a:pt x="0" y="1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EC3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47"/>
            <p:cNvSpPr/>
            <p:nvPr/>
          </p:nvSpPr>
          <p:spPr bwMode="auto">
            <a:xfrm>
              <a:off x="6240463" y="4176713"/>
              <a:ext cx="153988" cy="488950"/>
            </a:xfrm>
            <a:custGeom>
              <a:avLst/>
              <a:gdLst>
                <a:gd name="T0" fmla="*/ 33 w 41"/>
                <a:gd name="T1" fmla="*/ 0 h 130"/>
                <a:gd name="T2" fmla="*/ 41 w 41"/>
                <a:gd name="T3" fmla="*/ 117 h 130"/>
                <a:gd name="T4" fmla="*/ 38 w 41"/>
                <a:gd name="T5" fmla="*/ 125 h 130"/>
                <a:gd name="T6" fmla="*/ 33 w 41"/>
                <a:gd name="T7" fmla="*/ 125 h 130"/>
                <a:gd name="T8" fmla="*/ 17 w 41"/>
                <a:gd name="T9" fmla="*/ 65 h 130"/>
                <a:gd name="T10" fmla="*/ 0 w 41"/>
                <a:gd name="T11" fmla="*/ 34 h 130"/>
                <a:gd name="T12" fmla="*/ 33 w 41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30">
                  <a:moveTo>
                    <a:pt x="33" y="0"/>
                  </a:moveTo>
                  <a:cubicBezTo>
                    <a:pt x="41" y="117"/>
                    <a:pt x="41" y="117"/>
                    <a:pt x="41" y="117"/>
                  </a:cubicBezTo>
                  <a:cubicBezTo>
                    <a:pt x="41" y="117"/>
                    <a:pt x="40" y="122"/>
                    <a:pt x="38" y="125"/>
                  </a:cubicBezTo>
                  <a:cubicBezTo>
                    <a:pt x="35" y="128"/>
                    <a:pt x="33" y="130"/>
                    <a:pt x="33" y="125"/>
                  </a:cubicBezTo>
                  <a:cubicBezTo>
                    <a:pt x="32" y="120"/>
                    <a:pt x="23" y="81"/>
                    <a:pt x="17" y="65"/>
                  </a:cubicBezTo>
                  <a:cubicBezTo>
                    <a:pt x="11" y="48"/>
                    <a:pt x="0" y="34"/>
                    <a:pt x="0" y="3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8EC3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48"/>
            <p:cNvSpPr/>
            <p:nvPr/>
          </p:nvSpPr>
          <p:spPr bwMode="auto">
            <a:xfrm>
              <a:off x="5959475" y="4000501"/>
              <a:ext cx="560388" cy="560388"/>
            </a:xfrm>
            <a:custGeom>
              <a:avLst/>
              <a:gdLst>
                <a:gd name="T0" fmla="*/ 50 w 149"/>
                <a:gd name="T1" fmla="*/ 111 h 149"/>
                <a:gd name="T2" fmla="*/ 50 w 149"/>
                <a:gd name="T3" fmla="*/ 111 h 149"/>
                <a:gd name="T4" fmla="*/ 135 w 149"/>
                <a:gd name="T5" fmla="*/ 27 h 149"/>
                <a:gd name="T6" fmla="*/ 146 w 149"/>
                <a:gd name="T7" fmla="*/ 4 h 149"/>
                <a:gd name="T8" fmla="*/ 123 w 149"/>
                <a:gd name="T9" fmla="*/ 15 h 149"/>
                <a:gd name="T10" fmla="*/ 38 w 149"/>
                <a:gd name="T11" fmla="*/ 100 h 149"/>
                <a:gd name="T12" fmla="*/ 38 w 149"/>
                <a:gd name="T13" fmla="*/ 100 h 149"/>
                <a:gd name="T14" fmla="*/ 3 w 149"/>
                <a:gd name="T15" fmla="*/ 147 h 149"/>
                <a:gd name="T16" fmla="*/ 50 w 149"/>
                <a:gd name="T17" fmla="*/ 11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49">
                  <a:moveTo>
                    <a:pt x="50" y="111"/>
                  </a:moveTo>
                  <a:cubicBezTo>
                    <a:pt x="50" y="111"/>
                    <a:pt x="50" y="111"/>
                    <a:pt x="50" y="111"/>
                  </a:cubicBezTo>
                  <a:cubicBezTo>
                    <a:pt x="135" y="27"/>
                    <a:pt x="135" y="27"/>
                    <a:pt x="135" y="27"/>
                  </a:cubicBezTo>
                  <a:cubicBezTo>
                    <a:pt x="144" y="17"/>
                    <a:pt x="149" y="7"/>
                    <a:pt x="146" y="4"/>
                  </a:cubicBezTo>
                  <a:cubicBezTo>
                    <a:pt x="143" y="0"/>
                    <a:pt x="132" y="5"/>
                    <a:pt x="123" y="15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15" y="124"/>
                    <a:pt x="0" y="144"/>
                    <a:pt x="3" y="147"/>
                  </a:cubicBezTo>
                  <a:cubicBezTo>
                    <a:pt x="6" y="149"/>
                    <a:pt x="25" y="134"/>
                    <a:pt x="50" y="111"/>
                  </a:cubicBezTo>
                  <a:close/>
                </a:path>
              </a:pathLst>
            </a:custGeom>
            <a:solidFill>
              <a:srgbClr val="A7DA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49"/>
            <p:cNvSpPr/>
            <p:nvPr/>
          </p:nvSpPr>
          <p:spPr bwMode="auto">
            <a:xfrm>
              <a:off x="5959475" y="4000501"/>
              <a:ext cx="547688" cy="552450"/>
            </a:xfrm>
            <a:custGeom>
              <a:avLst/>
              <a:gdLst>
                <a:gd name="T0" fmla="*/ 123 w 146"/>
                <a:gd name="T1" fmla="*/ 15 h 147"/>
                <a:gd name="T2" fmla="*/ 38 w 146"/>
                <a:gd name="T3" fmla="*/ 100 h 147"/>
                <a:gd name="T4" fmla="*/ 38 w 146"/>
                <a:gd name="T5" fmla="*/ 100 h 147"/>
                <a:gd name="T6" fmla="*/ 3 w 146"/>
                <a:gd name="T7" fmla="*/ 147 h 147"/>
                <a:gd name="T8" fmla="*/ 146 w 146"/>
                <a:gd name="T9" fmla="*/ 4 h 147"/>
                <a:gd name="T10" fmla="*/ 123 w 146"/>
                <a:gd name="T11" fmla="*/ 1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47">
                  <a:moveTo>
                    <a:pt x="123" y="15"/>
                  </a:moveTo>
                  <a:cubicBezTo>
                    <a:pt x="38" y="100"/>
                    <a:pt x="38" y="100"/>
                    <a:pt x="38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15" y="124"/>
                    <a:pt x="0" y="144"/>
                    <a:pt x="3" y="147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43" y="0"/>
                    <a:pt x="132" y="5"/>
                    <a:pt x="12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50"/>
            <p:cNvSpPr/>
            <p:nvPr/>
          </p:nvSpPr>
          <p:spPr bwMode="auto">
            <a:xfrm>
              <a:off x="6448425" y="4037013"/>
              <a:ext cx="36513" cy="38100"/>
            </a:xfrm>
            <a:custGeom>
              <a:avLst/>
              <a:gdLst>
                <a:gd name="T0" fmla="*/ 0 w 10"/>
                <a:gd name="T1" fmla="*/ 3 h 10"/>
                <a:gd name="T2" fmla="*/ 7 w 10"/>
                <a:gd name="T3" fmla="*/ 3 h 10"/>
                <a:gd name="T4" fmla="*/ 6 w 10"/>
                <a:gd name="T5" fmla="*/ 10 h 10"/>
                <a:gd name="T6" fmla="*/ 5 w 10"/>
                <a:gd name="T7" fmla="*/ 9 h 10"/>
                <a:gd name="T8" fmla="*/ 6 w 10"/>
                <a:gd name="T9" fmla="*/ 4 h 10"/>
                <a:gd name="T10" fmla="*/ 1 w 10"/>
                <a:gd name="T11" fmla="*/ 5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3"/>
                    <a:pt x="4" y="0"/>
                    <a:pt x="7" y="3"/>
                  </a:cubicBezTo>
                  <a:cubicBezTo>
                    <a:pt x="10" y="5"/>
                    <a:pt x="6" y="10"/>
                    <a:pt x="6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7" y="5"/>
                    <a:pt x="6" y="4"/>
                  </a:cubicBezTo>
                  <a:cubicBezTo>
                    <a:pt x="4" y="3"/>
                    <a:pt x="1" y="5"/>
                    <a:pt x="1" y="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F30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Oval 51"/>
            <p:cNvSpPr>
              <a:spLocks noChangeArrowheads="1"/>
            </p:cNvSpPr>
            <p:nvPr/>
          </p:nvSpPr>
          <p:spPr bwMode="auto">
            <a:xfrm>
              <a:off x="10333038" y="3360738"/>
              <a:ext cx="1225550" cy="1222375"/>
            </a:xfrm>
            <a:prstGeom prst="ellipse">
              <a:avLst/>
            </a:prstGeom>
            <a:solidFill>
              <a:srgbClr val="FF64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52"/>
            <p:cNvSpPr/>
            <p:nvPr/>
          </p:nvSpPr>
          <p:spPr bwMode="auto">
            <a:xfrm>
              <a:off x="10626725" y="3640138"/>
              <a:ext cx="931863" cy="942975"/>
            </a:xfrm>
            <a:custGeom>
              <a:avLst/>
              <a:gdLst>
                <a:gd name="T0" fmla="*/ 248 w 248"/>
                <a:gd name="T1" fmla="*/ 78 h 251"/>
                <a:gd name="T2" fmla="*/ 173 w 248"/>
                <a:gd name="T3" fmla="*/ 3 h 251"/>
                <a:gd name="T4" fmla="*/ 145 w 248"/>
                <a:gd name="T5" fmla="*/ 5 h 251"/>
                <a:gd name="T6" fmla="*/ 140 w 248"/>
                <a:gd name="T7" fmla="*/ 0 h 251"/>
                <a:gd name="T8" fmla="*/ 82 w 248"/>
                <a:gd name="T9" fmla="*/ 10 h 251"/>
                <a:gd name="T10" fmla="*/ 82 w 248"/>
                <a:gd name="T11" fmla="*/ 17 h 251"/>
                <a:gd name="T12" fmla="*/ 38 w 248"/>
                <a:gd name="T13" fmla="*/ 6 h 251"/>
                <a:gd name="T14" fmla="*/ 0 w 248"/>
                <a:gd name="T15" fmla="*/ 6 h 251"/>
                <a:gd name="T16" fmla="*/ 4 w 248"/>
                <a:gd name="T17" fmla="*/ 29 h 251"/>
                <a:gd name="T18" fmla="*/ 19 w 248"/>
                <a:gd name="T19" fmla="*/ 55 h 251"/>
                <a:gd name="T20" fmla="*/ 82 w 248"/>
                <a:gd name="T21" fmla="*/ 118 h 251"/>
                <a:gd name="T22" fmla="*/ 82 w 248"/>
                <a:gd name="T23" fmla="*/ 119 h 251"/>
                <a:gd name="T24" fmla="*/ 69 w 248"/>
                <a:gd name="T25" fmla="*/ 162 h 251"/>
                <a:gd name="T26" fmla="*/ 48 w 248"/>
                <a:gd name="T27" fmla="*/ 176 h 251"/>
                <a:gd name="T28" fmla="*/ 30 w 248"/>
                <a:gd name="T29" fmla="*/ 189 h 251"/>
                <a:gd name="T30" fmla="*/ 92 w 248"/>
                <a:gd name="T31" fmla="*/ 251 h 251"/>
                <a:gd name="T32" fmla="*/ 214 w 248"/>
                <a:gd name="T33" fmla="*/ 189 h 251"/>
                <a:gd name="T34" fmla="*/ 231 w 248"/>
                <a:gd name="T35" fmla="*/ 160 h 251"/>
                <a:gd name="T36" fmla="*/ 248 w 248"/>
                <a:gd name="T37" fmla="*/ 88 h 251"/>
                <a:gd name="T38" fmla="*/ 248 w 248"/>
                <a:gd name="T39" fmla="*/ 7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8" h="251">
                  <a:moveTo>
                    <a:pt x="248" y="78"/>
                  </a:moveTo>
                  <a:cubicBezTo>
                    <a:pt x="173" y="3"/>
                    <a:pt x="173" y="3"/>
                    <a:pt x="173" y="3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141" y="249"/>
                    <a:pt x="185" y="225"/>
                    <a:pt x="214" y="189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42" y="139"/>
                    <a:pt x="248" y="114"/>
                    <a:pt x="248" y="88"/>
                  </a:cubicBezTo>
                  <a:cubicBezTo>
                    <a:pt x="248" y="85"/>
                    <a:pt x="248" y="81"/>
                    <a:pt x="248" y="78"/>
                  </a:cubicBezTo>
                  <a:close/>
                </a:path>
              </a:pathLst>
            </a:custGeom>
            <a:solidFill>
              <a:srgbClr val="DF3F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Freeform 53"/>
            <p:cNvSpPr>
              <a:spLocks noEditPoints="1"/>
            </p:cNvSpPr>
            <p:nvPr/>
          </p:nvSpPr>
          <p:spPr bwMode="auto">
            <a:xfrm>
              <a:off x="10618788" y="3640138"/>
              <a:ext cx="533400" cy="492125"/>
            </a:xfrm>
            <a:custGeom>
              <a:avLst/>
              <a:gdLst>
                <a:gd name="T0" fmla="*/ 92 w 142"/>
                <a:gd name="T1" fmla="*/ 119 h 131"/>
                <a:gd name="T2" fmla="*/ 92 w 142"/>
                <a:gd name="T3" fmla="*/ 91 h 131"/>
                <a:gd name="T4" fmla="*/ 142 w 142"/>
                <a:gd name="T5" fmla="*/ 0 h 131"/>
                <a:gd name="T6" fmla="*/ 31 w 142"/>
                <a:gd name="T7" fmla="*/ 0 h 131"/>
                <a:gd name="T8" fmla="*/ 31 w 142"/>
                <a:gd name="T9" fmla="*/ 3 h 131"/>
                <a:gd name="T10" fmla="*/ 0 w 142"/>
                <a:gd name="T11" fmla="*/ 3 h 131"/>
                <a:gd name="T12" fmla="*/ 0 w 142"/>
                <a:gd name="T13" fmla="*/ 6 h 131"/>
                <a:gd name="T14" fmla="*/ 19 w 142"/>
                <a:gd name="T15" fmla="*/ 53 h 131"/>
                <a:gd name="T16" fmla="*/ 45 w 142"/>
                <a:gd name="T17" fmla="*/ 63 h 131"/>
                <a:gd name="T18" fmla="*/ 46 w 142"/>
                <a:gd name="T19" fmla="*/ 63 h 131"/>
                <a:gd name="T20" fmla="*/ 80 w 142"/>
                <a:gd name="T21" fmla="*/ 91 h 131"/>
                <a:gd name="T22" fmla="*/ 80 w 142"/>
                <a:gd name="T23" fmla="*/ 119 h 131"/>
                <a:gd name="T24" fmla="*/ 45 w 142"/>
                <a:gd name="T25" fmla="*/ 131 h 131"/>
                <a:gd name="T26" fmla="*/ 128 w 142"/>
                <a:gd name="T27" fmla="*/ 131 h 131"/>
                <a:gd name="T28" fmla="*/ 92 w 142"/>
                <a:gd name="T29" fmla="*/ 119 h 131"/>
                <a:gd name="T30" fmla="*/ 24 w 142"/>
                <a:gd name="T31" fmla="*/ 49 h 131"/>
                <a:gd name="T32" fmla="*/ 6 w 142"/>
                <a:gd name="T33" fmla="*/ 9 h 131"/>
                <a:gd name="T34" fmla="*/ 31 w 142"/>
                <a:gd name="T35" fmla="*/ 9 h 131"/>
                <a:gd name="T36" fmla="*/ 42 w 142"/>
                <a:gd name="T37" fmla="*/ 56 h 131"/>
                <a:gd name="T38" fmla="*/ 24 w 142"/>
                <a:gd name="T39" fmla="*/ 4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" h="131">
                  <a:moveTo>
                    <a:pt x="92" y="119"/>
                  </a:moveTo>
                  <a:cubicBezTo>
                    <a:pt x="92" y="91"/>
                    <a:pt x="92" y="91"/>
                    <a:pt x="92" y="91"/>
                  </a:cubicBezTo>
                  <a:cubicBezTo>
                    <a:pt x="120" y="85"/>
                    <a:pt x="142" y="47"/>
                    <a:pt x="14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38"/>
                    <a:pt x="19" y="53"/>
                  </a:cubicBezTo>
                  <a:cubicBezTo>
                    <a:pt x="26" y="60"/>
                    <a:pt x="35" y="63"/>
                    <a:pt x="45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55" y="78"/>
                    <a:pt x="66" y="88"/>
                    <a:pt x="80" y="91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60" y="120"/>
                    <a:pt x="45" y="125"/>
                    <a:pt x="45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28" y="125"/>
                    <a:pt x="112" y="120"/>
                    <a:pt x="92" y="119"/>
                  </a:cubicBezTo>
                  <a:close/>
                  <a:moveTo>
                    <a:pt x="24" y="49"/>
                  </a:moveTo>
                  <a:cubicBezTo>
                    <a:pt x="11" y="37"/>
                    <a:pt x="7" y="17"/>
                    <a:pt x="6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2" y="27"/>
                    <a:pt x="36" y="43"/>
                    <a:pt x="42" y="56"/>
                  </a:cubicBezTo>
                  <a:cubicBezTo>
                    <a:pt x="35" y="56"/>
                    <a:pt x="29" y="53"/>
                    <a:pt x="24" y="49"/>
                  </a:cubicBezTo>
                  <a:close/>
                </a:path>
              </a:pathLst>
            </a:custGeom>
            <a:solidFill>
              <a:srgbClr val="FFD88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54"/>
            <p:cNvSpPr>
              <a:spLocks noEditPoints="1"/>
            </p:cNvSpPr>
            <p:nvPr/>
          </p:nvSpPr>
          <p:spPr bwMode="auto">
            <a:xfrm>
              <a:off x="10941050" y="3640138"/>
              <a:ext cx="334963" cy="492125"/>
            </a:xfrm>
            <a:custGeom>
              <a:avLst/>
              <a:gdLst>
                <a:gd name="T0" fmla="*/ 56 w 89"/>
                <a:gd name="T1" fmla="*/ 3 h 131"/>
                <a:gd name="T2" fmla="*/ 56 w 89"/>
                <a:gd name="T3" fmla="*/ 0 h 131"/>
                <a:gd name="T4" fmla="*/ 0 w 89"/>
                <a:gd name="T5" fmla="*/ 0 h 131"/>
                <a:gd name="T6" fmla="*/ 0 w 89"/>
                <a:gd name="T7" fmla="*/ 86 h 131"/>
                <a:gd name="T8" fmla="*/ 0 w 89"/>
                <a:gd name="T9" fmla="*/ 91 h 131"/>
                <a:gd name="T10" fmla="*/ 0 w 89"/>
                <a:gd name="T11" fmla="*/ 119 h 131"/>
                <a:gd name="T12" fmla="*/ 0 w 89"/>
                <a:gd name="T13" fmla="*/ 121 h 131"/>
                <a:gd name="T14" fmla="*/ 0 w 89"/>
                <a:gd name="T15" fmla="*/ 131 h 131"/>
                <a:gd name="T16" fmla="*/ 42 w 89"/>
                <a:gd name="T17" fmla="*/ 131 h 131"/>
                <a:gd name="T18" fmla="*/ 6 w 89"/>
                <a:gd name="T19" fmla="*/ 119 h 131"/>
                <a:gd name="T20" fmla="*/ 6 w 89"/>
                <a:gd name="T21" fmla="*/ 91 h 131"/>
                <a:gd name="T22" fmla="*/ 40 w 89"/>
                <a:gd name="T23" fmla="*/ 63 h 131"/>
                <a:gd name="T24" fmla="*/ 43 w 89"/>
                <a:gd name="T25" fmla="*/ 63 h 131"/>
                <a:gd name="T26" fmla="*/ 69 w 89"/>
                <a:gd name="T27" fmla="*/ 53 h 131"/>
                <a:gd name="T28" fmla="*/ 89 w 89"/>
                <a:gd name="T29" fmla="*/ 6 h 131"/>
                <a:gd name="T30" fmla="*/ 89 w 89"/>
                <a:gd name="T31" fmla="*/ 3 h 131"/>
                <a:gd name="T32" fmla="*/ 56 w 89"/>
                <a:gd name="T33" fmla="*/ 3 h 131"/>
                <a:gd name="T34" fmla="*/ 65 w 89"/>
                <a:gd name="T35" fmla="*/ 49 h 131"/>
                <a:gd name="T36" fmla="*/ 44 w 89"/>
                <a:gd name="T37" fmla="*/ 56 h 131"/>
                <a:gd name="T38" fmla="*/ 55 w 89"/>
                <a:gd name="T39" fmla="*/ 9 h 131"/>
                <a:gd name="T40" fmla="*/ 82 w 89"/>
                <a:gd name="T41" fmla="*/ 9 h 131"/>
                <a:gd name="T42" fmla="*/ 65 w 89"/>
                <a:gd name="T43" fmla="*/ 4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" h="131">
                  <a:moveTo>
                    <a:pt x="56" y="3"/>
                  </a:moveTo>
                  <a:cubicBezTo>
                    <a:pt x="56" y="2"/>
                    <a:pt x="56" y="1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25"/>
                    <a:pt x="26" y="120"/>
                    <a:pt x="6" y="119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20" y="88"/>
                    <a:pt x="32" y="78"/>
                    <a:pt x="40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53" y="63"/>
                    <a:pt x="62" y="60"/>
                    <a:pt x="69" y="53"/>
                  </a:cubicBezTo>
                  <a:cubicBezTo>
                    <a:pt x="87" y="38"/>
                    <a:pt x="89" y="7"/>
                    <a:pt x="89" y="6"/>
                  </a:cubicBezTo>
                  <a:cubicBezTo>
                    <a:pt x="89" y="3"/>
                    <a:pt x="89" y="3"/>
                    <a:pt x="89" y="3"/>
                  </a:cubicBezTo>
                  <a:lnTo>
                    <a:pt x="56" y="3"/>
                  </a:lnTo>
                  <a:close/>
                  <a:moveTo>
                    <a:pt x="65" y="49"/>
                  </a:moveTo>
                  <a:cubicBezTo>
                    <a:pt x="59" y="54"/>
                    <a:pt x="52" y="56"/>
                    <a:pt x="44" y="56"/>
                  </a:cubicBezTo>
                  <a:cubicBezTo>
                    <a:pt x="50" y="43"/>
                    <a:pt x="54" y="27"/>
                    <a:pt x="55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17"/>
                    <a:pt x="78" y="37"/>
                    <a:pt x="65" y="49"/>
                  </a:cubicBezTo>
                  <a:close/>
                </a:path>
              </a:pathLst>
            </a:custGeom>
            <a:solidFill>
              <a:srgbClr val="FDC00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Rectangle 55"/>
            <p:cNvSpPr>
              <a:spLocks noChangeArrowheads="1"/>
            </p:cNvSpPr>
            <p:nvPr/>
          </p:nvSpPr>
          <p:spPr bwMode="auto">
            <a:xfrm>
              <a:off x="10769600" y="4132263"/>
              <a:ext cx="344488" cy="176213"/>
            </a:xfrm>
            <a:prstGeom prst="rect">
              <a:avLst/>
            </a:prstGeom>
            <a:solidFill>
              <a:srgbClr val="2D58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10739438" y="4308476"/>
              <a:ext cx="409575" cy="41275"/>
            </a:xfrm>
            <a:prstGeom prst="rect">
              <a:avLst/>
            </a:prstGeom>
            <a:solidFill>
              <a:srgbClr val="0F30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Oval 57"/>
            <p:cNvSpPr>
              <a:spLocks noChangeArrowheads="1"/>
            </p:cNvSpPr>
            <p:nvPr/>
          </p:nvSpPr>
          <p:spPr bwMode="auto">
            <a:xfrm>
              <a:off x="10855325" y="4165601"/>
              <a:ext cx="173038" cy="109538"/>
            </a:xfrm>
            <a:prstGeom prst="ellipse">
              <a:avLst/>
            </a:prstGeom>
            <a:solidFill>
              <a:srgbClr val="A7DAE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58"/>
            <p:cNvSpPr>
              <a:spLocks noEditPoints="1"/>
            </p:cNvSpPr>
            <p:nvPr/>
          </p:nvSpPr>
          <p:spPr bwMode="auto">
            <a:xfrm>
              <a:off x="6872288" y="1376363"/>
              <a:ext cx="571500" cy="381000"/>
            </a:xfrm>
            <a:custGeom>
              <a:avLst/>
              <a:gdLst>
                <a:gd name="T0" fmla="*/ 152 w 152"/>
                <a:gd name="T1" fmla="*/ 37 h 101"/>
                <a:gd name="T2" fmla="*/ 140 w 152"/>
                <a:gd name="T3" fmla="*/ 31 h 101"/>
                <a:gd name="T4" fmla="*/ 103 w 152"/>
                <a:gd name="T5" fmla="*/ 0 h 101"/>
                <a:gd name="T6" fmla="*/ 65 w 152"/>
                <a:gd name="T7" fmla="*/ 29 h 101"/>
                <a:gd name="T8" fmla="*/ 65 w 152"/>
                <a:gd name="T9" fmla="*/ 29 h 101"/>
                <a:gd name="T10" fmla="*/ 62 w 152"/>
                <a:gd name="T11" fmla="*/ 38 h 101"/>
                <a:gd name="T12" fmla="*/ 30 w 152"/>
                <a:gd name="T13" fmla="*/ 24 h 101"/>
                <a:gd name="T14" fmla="*/ 33 w 152"/>
                <a:gd name="T15" fmla="*/ 56 h 101"/>
                <a:gd name="T16" fmla="*/ 0 w 152"/>
                <a:gd name="T17" fmla="*/ 62 h 101"/>
                <a:gd name="T18" fmla="*/ 73 w 152"/>
                <a:gd name="T19" fmla="*/ 101 h 101"/>
                <a:gd name="T20" fmla="*/ 138 w 152"/>
                <a:gd name="T21" fmla="*/ 54 h 101"/>
                <a:gd name="T22" fmla="*/ 138 w 152"/>
                <a:gd name="T23" fmla="*/ 54 h 101"/>
                <a:gd name="T24" fmla="*/ 141 w 152"/>
                <a:gd name="T25" fmla="*/ 45 h 101"/>
                <a:gd name="T26" fmla="*/ 152 w 152"/>
                <a:gd name="T27" fmla="*/ 37 h 101"/>
                <a:gd name="T28" fmla="*/ 113 w 152"/>
                <a:gd name="T29" fmla="*/ 37 h 101"/>
                <a:gd name="T30" fmla="*/ 107 w 152"/>
                <a:gd name="T31" fmla="*/ 31 h 101"/>
                <a:gd name="T32" fmla="*/ 113 w 152"/>
                <a:gd name="T33" fmla="*/ 24 h 101"/>
                <a:gd name="T34" fmla="*/ 119 w 152"/>
                <a:gd name="T35" fmla="*/ 31 h 101"/>
                <a:gd name="T36" fmla="*/ 113 w 152"/>
                <a:gd name="T37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101">
                  <a:moveTo>
                    <a:pt x="152" y="37"/>
                  </a:moveTo>
                  <a:cubicBezTo>
                    <a:pt x="140" y="31"/>
                    <a:pt x="140" y="31"/>
                    <a:pt x="140" y="31"/>
                  </a:cubicBezTo>
                  <a:cubicBezTo>
                    <a:pt x="137" y="13"/>
                    <a:pt x="121" y="0"/>
                    <a:pt x="103" y="0"/>
                  </a:cubicBezTo>
                  <a:cubicBezTo>
                    <a:pt x="85" y="0"/>
                    <a:pt x="69" y="12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2"/>
                    <a:pt x="64" y="35"/>
                    <a:pt x="62" y="38"/>
                  </a:cubicBezTo>
                  <a:cubicBezTo>
                    <a:pt x="43" y="34"/>
                    <a:pt x="30" y="24"/>
                    <a:pt x="30" y="24"/>
                  </a:cubicBezTo>
                  <a:cubicBezTo>
                    <a:pt x="26" y="38"/>
                    <a:pt x="29" y="49"/>
                    <a:pt x="33" y="56"/>
                  </a:cubicBezTo>
                  <a:cubicBezTo>
                    <a:pt x="17" y="61"/>
                    <a:pt x="0" y="62"/>
                    <a:pt x="0" y="62"/>
                  </a:cubicBezTo>
                  <a:cubicBezTo>
                    <a:pt x="0" y="62"/>
                    <a:pt x="28" y="101"/>
                    <a:pt x="73" y="101"/>
                  </a:cubicBezTo>
                  <a:cubicBezTo>
                    <a:pt x="119" y="101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9" y="51"/>
                    <a:pt x="140" y="48"/>
                    <a:pt x="141" y="45"/>
                  </a:cubicBezTo>
                  <a:lnTo>
                    <a:pt x="152" y="37"/>
                  </a:lnTo>
                  <a:close/>
                  <a:moveTo>
                    <a:pt x="113" y="37"/>
                  </a:moveTo>
                  <a:cubicBezTo>
                    <a:pt x="110" y="37"/>
                    <a:pt x="107" y="34"/>
                    <a:pt x="107" y="31"/>
                  </a:cubicBezTo>
                  <a:cubicBezTo>
                    <a:pt x="107" y="27"/>
                    <a:pt x="110" y="24"/>
                    <a:pt x="113" y="24"/>
                  </a:cubicBezTo>
                  <a:cubicBezTo>
                    <a:pt x="117" y="24"/>
                    <a:pt x="119" y="27"/>
                    <a:pt x="119" y="31"/>
                  </a:cubicBezTo>
                  <a:cubicBezTo>
                    <a:pt x="119" y="34"/>
                    <a:pt x="117" y="37"/>
                    <a:pt x="11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Freeform 59"/>
            <p:cNvSpPr>
              <a:spLocks noEditPoints="1"/>
            </p:cNvSpPr>
            <p:nvPr/>
          </p:nvSpPr>
          <p:spPr bwMode="auto">
            <a:xfrm>
              <a:off x="10648950" y="2917826"/>
              <a:ext cx="481013" cy="492125"/>
            </a:xfrm>
            <a:custGeom>
              <a:avLst/>
              <a:gdLst>
                <a:gd name="T0" fmla="*/ 97 w 128"/>
                <a:gd name="T1" fmla="*/ 36 h 131"/>
                <a:gd name="T2" fmla="*/ 74 w 128"/>
                <a:gd name="T3" fmla="*/ 31 h 131"/>
                <a:gd name="T4" fmla="*/ 30 w 128"/>
                <a:gd name="T5" fmla="*/ 75 h 131"/>
                <a:gd name="T6" fmla="*/ 51 w 128"/>
                <a:gd name="T7" fmla="*/ 99 h 131"/>
                <a:gd name="T8" fmla="*/ 76 w 128"/>
                <a:gd name="T9" fmla="*/ 85 h 131"/>
                <a:gd name="T10" fmla="*/ 76 w 128"/>
                <a:gd name="T11" fmla="*/ 85 h 131"/>
                <a:gd name="T12" fmla="*/ 92 w 128"/>
                <a:gd name="T13" fmla="*/ 99 h 131"/>
                <a:gd name="T14" fmla="*/ 128 w 128"/>
                <a:gd name="T15" fmla="*/ 54 h 131"/>
                <a:gd name="T16" fmla="*/ 71 w 128"/>
                <a:gd name="T17" fmla="*/ 0 h 131"/>
                <a:gd name="T18" fmla="*/ 0 w 128"/>
                <a:gd name="T19" fmla="*/ 72 h 131"/>
                <a:gd name="T20" fmla="*/ 59 w 128"/>
                <a:gd name="T21" fmla="*/ 131 h 131"/>
                <a:gd name="T22" fmla="*/ 94 w 128"/>
                <a:gd name="T23" fmla="*/ 124 h 131"/>
                <a:gd name="T24" fmla="*/ 96 w 128"/>
                <a:gd name="T25" fmla="*/ 117 h 131"/>
                <a:gd name="T26" fmla="*/ 90 w 128"/>
                <a:gd name="T27" fmla="*/ 114 h 131"/>
                <a:gd name="T28" fmla="*/ 63 w 128"/>
                <a:gd name="T29" fmla="*/ 120 h 131"/>
                <a:gd name="T30" fmla="*/ 15 w 128"/>
                <a:gd name="T31" fmla="*/ 70 h 131"/>
                <a:gd name="T32" fmla="*/ 69 w 128"/>
                <a:gd name="T33" fmla="*/ 11 h 131"/>
                <a:gd name="T34" fmla="*/ 114 w 128"/>
                <a:gd name="T35" fmla="*/ 55 h 131"/>
                <a:gd name="T36" fmla="*/ 96 w 128"/>
                <a:gd name="T37" fmla="*/ 87 h 131"/>
                <a:gd name="T38" fmla="*/ 91 w 128"/>
                <a:gd name="T39" fmla="*/ 71 h 131"/>
                <a:gd name="T40" fmla="*/ 97 w 128"/>
                <a:gd name="T41" fmla="*/ 36 h 131"/>
                <a:gd name="T42" fmla="*/ 74 w 128"/>
                <a:gd name="T43" fmla="*/ 64 h 131"/>
                <a:gd name="T44" fmla="*/ 58 w 128"/>
                <a:gd name="T45" fmla="*/ 84 h 131"/>
                <a:gd name="T46" fmla="*/ 49 w 128"/>
                <a:gd name="T47" fmla="*/ 73 h 131"/>
                <a:gd name="T48" fmla="*/ 71 w 128"/>
                <a:gd name="T49" fmla="*/ 46 h 131"/>
                <a:gd name="T50" fmla="*/ 77 w 128"/>
                <a:gd name="T51" fmla="*/ 47 h 131"/>
                <a:gd name="T52" fmla="*/ 74 w 128"/>
                <a:gd name="T53" fmla="*/ 6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31">
                  <a:moveTo>
                    <a:pt x="97" y="36"/>
                  </a:moveTo>
                  <a:cubicBezTo>
                    <a:pt x="92" y="33"/>
                    <a:pt x="83" y="31"/>
                    <a:pt x="74" y="31"/>
                  </a:cubicBezTo>
                  <a:cubicBezTo>
                    <a:pt x="47" y="31"/>
                    <a:pt x="30" y="52"/>
                    <a:pt x="30" y="75"/>
                  </a:cubicBezTo>
                  <a:cubicBezTo>
                    <a:pt x="30" y="90"/>
                    <a:pt x="39" y="99"/>
                    <a:pt x="51" y="99"/>
                  </a:cubicBezTo>
                  <a:cubicBezTo>
                    <a:pt x="61" y="99"/>
                    <a:pt x="70" y="94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95"/>
                    <a:pt x="83" y="99"/>
                    <a:pt x="92" y="99"/>
                  </a:cubicBezTo>
                  <a:cubicBezTo>
                    <a:pt x="113" y="99"/>
                    <a:pt x="128" y="82"/>
                    <a:pt x="128" y="54"/>
                  </a:cubicBezTo>
                  <a:cubicBezTo>
                    <a:pt x="128" y="23"/>
                    <a:pt x="104" y="0"/>
                    <a:pt x="71" y="0"/>
                  </a:cubicBezTo>
                  <a:cubicBezTo>
                    <a:pt x="28" y="0"/>
                    <a:pt x="0" y="33"/>
                    <a:pt x="0" y="72"/>
                  </a:cubicBezTo>
                  <a:cubicBezTo>
                    <a:pt x="0" y="109"/>
                    <a:pt x="28" y="131"/>
                    <a:pt x="59" y="131"/>
                  </a:cubicBezTo>
                  <a:cubicBezTo>
                    <a:pt x="73" y="131"/>
                    <a:pt x="83" y="130"/>
                    <a:pt x="94" y="124"/>
                  </a:cubicBezTo>
                  <a:cubicBezTo>
                    <a:pt x="94" y="124"/>
                    <a:pt x="97" y="122"/>
                    <a:pt x="96" y="117"/>
                  </a:cubicBezTo>
                  <a:cubicBezTo>
                    <a:pt x="94" y="113"/>
                    <a:pt x="90" y="114"/>
                    <a:pt x="90" y="114"/>
                  </a:cubicBezTo>
                  <a:cubicBezTo>
                    <a:pt x="83" y="117"/>
                    <a:pt x="73" y="120"/>
                    <a:pt x="63" y="120"/>
                  </a:cubicBezTo>
                  <a:cubicBezTo>
                    <a:pt x="35" y="120"/>
                    <a:pt x="15" y="102"/>
                    <a:pt x="15" y="70"/>
                  </a:cubicBezTo>
                  <a:cubicBezTo>
                    <a:pt x="15" y="34"/>
                    <a:pt x="40" y="11"/>
                    <a:pt x="69" y="11"/>
                  </a:cubicBezTo>
                  <a:cubicBezTo>
                    <a:pt x="98" y="11"/>
                    <a:pt x="114" y="31"/>
                    <a:pt x="114" y="55"/>
                  </a:cubicBezTo>
                  <a:cubicBezTo>
                    <a:pt x="114" y="77"/>
                    <a:pt x="104" y="87"/>
                    <a:pt x="96" y="87"/>
                  </a:cubicBezTo>
                  <a:cubicBezTo>
                    <a:pt x="90" y="87"/>
                    <a:pt x="89" y="82"/>
                    <a:pt x="91" y="71"/>
                  </a:cubicBezTo>
                  <a:lnTo>
                    <a:pt x="97" y="36"/>
                  </a:lnTo>
                  <a:close/>
                  <a:moveTo>
                    <a:pt x="74" y="64"/>
                  </a:moveTo>
                  <a:cubicBezTo>
                    <a:pt x="73" y="75"/>
                    <a:pt x="65" y="84"/>
                    <a:pt x="58" y="84"/>
                  </a:cubicBezTo>
                  <a:cubicBezTo>
                    <a:pt x="52" y="84"/>
                    <a:pt x="49" y="80"/>
                    <a:pt x="49" y="73"/>
                  </a:cubicBezTo>
                  <a:cubicBezTo>
                    <a:pt x="49" y="58"/>
                    <a:pt x="59" y="46"/>
                    <a:pt x="71" y="46"/>
                  </a:cubicBezTo>
                  <a:cubicBezTo>
                    <a:pt x="74" y="46"/>
                    <a:pt x="76" y="46"/>
                    <a:pt x="77" y="47"/>
                  </a:cubicBezTo>
                  <a:lnTo>
                    <a:pt x="7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Oval 60"/>
            <p:cNvSpPr>
              <a:spLocks noChangeArrowheads="1"/>
            </p:cNvSpPr>
            <p:nvPr/>
          </p:nvSpPr>
          <p:spPr bwMode="auto">
            <a:xfrm>
              <a:off x="9183688" y="823913"/>
              <a:ext cx="879475" cy="876300"/>
            </a:xfrm>
            <a:prstGeom prst="ellipse">
              <a:avLst/>
            </a:prstGeom>
            <a:solidFill>
              <a:srgbClr val="3655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Freeform 61"/>
            <p:cNvSpPr/>
            <p:nvPr/>
          </p:nvSpPr>
          <p:spPr bwMode="auto">
            <a:xfrm>
              <a:off x="9761538" y="1103313"/>
              <a:ext cx="117475" cy="341313"/>
            </a:xfrm>
            <a:custGeom>
              <a:avLst/>
              <a:gdLst>
                <a:gd name="T0" fmla="*/ 7 w 31"/>
                <a:gd name="T1" fmla="*/ 0 h 91"/>
                <a:gd name="T2" fmla="*/ 2 w 31"/>
                <a:gd name="T3" fmla="*/ 1 h 91"/>
                <a:gd name="T4" fmla="*/ 2 w 31"/>
                <a:gd name="T5" fmla="*/ 10 h 91"/>
                <a:gd name="T6" fmla="*/ 2 w 31"/>
                <a:gd name="T7" fmla="*/ 81 h 91"/>
                <a:gd name="T8" fmla="*/ 2 w 31"/>
                <a:gd name="T9" fmla="*/ 89 h 91"/>
                <a:gd name="T10" fmla="*/ 7 w 31"/>
                <a:gd name="T11" fmla="*/ 91 h 91"/>
                <a:gd name="T12" fmla="*/ 11 w 31"/>
                <a:gd name="T13" fmla="*/ 89 h 91"/>
                <a:gd name="T14" fmla="*/ 11 w 31"/>
                <a:gd name="T15" fmla="*/ 1 h 91"/>
                <a:gd name="T16" fmla="*/ 7 w 3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1">
                  <a:moveTo>
                    <a:pt x="7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18" y="30"/>
                    <a:pt x="18" y="60"/>
                    <a:pt x="2" y="81"/>
                  </a:cubicBezTo>
                  <a:cubicBezTo>
                    <a:pt x="0" y="83"/>
                    <a:pt x="0" y="87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8" y="91"/>
                    <a:pt x="10" y="91"/>
                    <a:pt x="11" y="89"/>
                  </a:cubicBezTo>
                  <a:cubicBezTo>
                    <a:pt x="31" y="63"/>
                    <a:pt x="31" y="28"/>
                    <a:pt x="11" y="1"/>
                  </a:cubicBezTo>
                  <a:cubicBezTo>
                    <a:pt x="10" y="0"/>
                    <a:pt x="8" y="0"/>
                    <a:pt x="7" y="0"/>
                  </a:cubicBezTo>
                </a:path>
              </a:pathLst>
            </a:custGeom>
            <a:solidFill>
              <a:srgbClr val="263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Freeform 62"/>
            <p:cNvSpPr/>
            <p:nvPr/>
          </p:nvSpPr>
          <p:spPr bwMode="auto">
            <a:xfrm>
              <a:off x="9825038" y="1046163"/>
              <a:ext cx="120650" cy="455613"/>
            </a:xfrm>
            <a:custGeom>
              <a:avLst/>
              <a:gdLst>
                <a:gd name="T0" fmla="*/ 7 w 32"/>
                <a:gd name="T1" fmla="*/ 0 h 121"/>
                <a:gd name="T2" fmla="*/ 2 w 32"/>
                <a:gd name="T3" fmla="*/ 1 h 121"/>
                <a:gd name="T4" fmla="*/ 2 w 32"/>
                <a:gd name="T5" fmla="*/ 10 h 121"/>
                <a:gd name="T6" fmla="*/ 2 w 32"/>
                <a:gd name="T7" fmla="*/ 111 h 121"/>
                <a:gd name="T8" fmla="*/ 2 w 32"/>
                <a:gd name="T9" fmla="*/ 119 h 121"/>
                <a:gd name="T10" fmla="*/ 7 w 32"/>
                <a:gd name="T11" fmla="*/ 121 h 121"/>
                <a:gd name="T12" fmla="*/ 11 w 32"/>
                <a:gd name="T13" fmla="*/ 119 h 121"/>
                <a:gd name="T14" fmla="*/ 32 w 32"/>
                <a:gd name="T15" fmla="*/ 60 h 121"/>
                <a:gd name="T16" fmla="*/ 11 w 32"/>
                <a:gd name="T17" fmla="*/ 1 h 121"/>
                <a:gd name="T18" fmla="*/ 7 w 32"/>
                <a:gd name="T1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21">
                  <a:moveTo>
                    <a:pt x="7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26" y="39"/>
                    <a:pt x="26" y="82"/>
                    <a:pt x="2" y="111"/>
                  </a:cubicBezTo>
                  <a:cubicBezTo>
                    <a:pt x="0" y="113"/>
                    <a:pt x="0" y="117"/>
                    <a:pt x="2" y="119"/>
                  </a:cubicBezTo>
                  <a:cubicBezTo>
                    <a:pt x="3" y="121"/>
                    <a:pt x="5" y="121"/>
                    <a:pt x="7" y="121"/>
                  </a:cubicBezTo>
                  <a:cubicBezTo>
                    <a:pt x="8" y="121"/>
                    <a:pt x="10" y="121"/>
                    <a:pt x="11" y="119"/>
                  </a:cubicBezTo>
                  <a:cubicBezTo>
                    <a:pt x="25" y="103"/>
                    <a:pt x="32" y="82"/>
                    <a:pt x="32" y="60"/>
                  </a:cubicBezTo>
                  <a:cubicBezTo>
                    <a:pt x="32" y="39"/>
                    <a:pt x="24" y="18"/>
                    <a:pt x="11" y="1"/>
                  </a:cubicBezTo>
                  <a:cubicBezTo>
                    <a:pt x="10" y="0"/>
                    <a:pt x="8" y="0"/>
                    <a:pt x="7" y="0"/>
                  </a:cubicBezTo>
                </a:path>
              </a:pathLst>
            </a:custGeom>
            <a:solidFill>
              <a:srgbClr val="263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3"/>
            <p:cNvSpPr/>
            <p:nvPr/>
          </p:nvSpPr>
          <p:spPr bwMode="auto">
            <a:xfrm>
              <a:off x="9694863" y="1158876"/>
              <a:ext cx="93663" cy="230188"/>
            </a:xfrm>
            <a:custGeom>
              <a:avLst/>
              <a:gdLst>
                <a:gd name="T0" fmla="*/ 7 w 25"/>
                <a:gd name="T1" fmla="*/ 0 h 61"/>
                <a:gd name="T2" fmla="*/ 4 w 25"/>
                <a:gd name="T3" fmla="*/ 1 h 61"/>
                <a:gd name="T4" fmla="*/ 2 w 25"/>
                <a:gd name="T5" fmla="*/ 9 h 61"/>
                <a:gd name="T6" fmla="*/ 2 w 25"/>
                <a:gd name="T7" fmla="*/ 52 h 61"/>
                <a:gd name="T8" fmla="*/ 4 w 25"/>
                <a:gd name="T9" fmla="*/ 60 h 61"/>
                <a:gd name="T10" fmla="*/ 7 w 25"/>
                <a:gd name="T11" fmla="*/ 61 h 61"/>
                <a:gd name="T12" fmla="*/ 13 w 25"/>
                <a:gd name="T13" fmla="*/ 58 h 61"/>
                <a:gd name="T14" fmla="*/ 13 w 25"/>
                <a:gd name="T15" fmla="*/ 3 h 61"/>
                <a:gd name="T16" fmla="*/ 7 w 25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61">
                  <a:moveTo>
                    <a:pt x="7" y="0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2"/>
                    <a:pt x="0" y="6"/>
                    <a:pt x="2" y="9"/>
                  </a:cubicBezTo>
                  <a:cubicBezTo>
                    <a:pt x="12" y="22"/>
                    <a:pt x="12" y="39"/>
                    <a:pt x="2" y="52"/>
                  </a:cubicBezTo>
                  <a:cubicBezTo>
                    <a:pt x="0" y="55"/>
                    <a:pt x="2" y="59"/>
                    <a:pt x="4" y="60"/>
                  </a:cubicBezTo>
                  <a:cubicBezTo>
                    <a:pt x="5" y="61"/>
                    <a:pt x="6" y="61"/>
                    <a:pt x="7" y="61"/>
                  </a:cubicBezTo>
                  <a:cubicBezTo>
                    <a:pt x="9" y="61"/>
                    <a:pt x="11" y="60"/>
                    <a:pt x="13" y="58"/>
                  </a:cubicBezTo>
                  <a:cubicBezTo>
                    <a:pt x="25" y="42"/>
                    <a:pt x="25" y="19"/>
                    <a:pt x="13" y="3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solidFill>
              <a:srgbClr val="263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Freeform 64"/>
            <p:cNvSpPr>
              <a:spLocks noEditPoints="1"/>
            </p:cNvSpPr>
            <p:nvPr/>
          </p:nvSpPr>
          <p:spPr bwMode="auto">
            <a:xfrm>
              <a:off x="9398000" y="1001713"/>
              <a:ext cx="255588" cy="541338"/>
            </a:xfrm>
            <a:custGeom>
              <a:avLst/>
              <a:gdLst>
                <a:gd name="T0" fmla="*/ 34 w 68"/>
                <a:gd name="T1" fmla="*/ 139 h 144"/>
                <a:gd name="T2" fmla="*/ 29 w 68"/>
                <a:gd name="T3" fmla="*/ 134 h 144"/>
                <a:gd name="T4" fmla="*/ 34 w 68"/>
                <a:gd name="T5" fmla="*/ 129 h 144"/>
                <a:gd name="T6" fmla="*/ 39 w 68"/>
                <a:gd name="T7" fmla="*/ 134 h 144"/>
                <a:gd name="T8" fmla="*/ 34 w 68"/>
                <a:gd name="T9" fmla="*/ 139 h 144"/>
                <a:gd name="T10" fmla="*/ 15 w 68"/>
                <a:gd name="T11" fmla="*/ 122 h 144"/>
                <a:gd name="T12" fmla="*/ 10 w 68"/>
                <a:gd name="T13" fmla="*/ 117 h 144"/>
                <a:gd name="T14" fmla="*/ 10 w 68"/>
                <a:gd name="T15" fmla="*/ 15 h 144"/>
                <a:gd name="T16" fmla="*/ 15 w 68"/>
                <a:gd name="T17" fmla="*/ 9 h 144"/>
                <a:gd name="T18" fmla="*/ 54 w 68"/>
                <a:gd name="T19" fmla="*/ 9 h 144"/>
                <a:gd name="T20" fmla="*/ 58 w 68"/>
                <a:gd name="T21" fmla="*/ 15 h 144"/>
                <a:gd name="T22" fmla="*/ 58 w 68"/>
                <a:gd name="T23" fmla="*/ 117 h 144"/>
                <a:gd name="T24" fmla="*/ 54 w 68"/>
                <a:gd name="T25" fmla="*/ 122 h 144"/>
                <a:gd name="T26" fmla="*/ 15 w 68"/>
                <a:gd name="T27" fmla="*/ 122 h 144"/>
                <a:gd name="T28" fmla="*/ 61 w 68"/>
                <a:gd name="T29" fmla="*/ 0 h 144"/>
                <a:gd name="T30" fmla="*/ 8 w 68"/>
                <a:gd name="T31" fmla="*/ 0 h 144"/>
                <a:gd name="T32" fmla="*/ 0 w 68"/>
                <a:gd name="T33" fmla="*/ 8 h 144"/>
                <a:gd name="T34" fmla="*/ 0 w 68"/>
                <a:gd name="T35" fmla="*/ 137 h 144"/>
                <a:gd name="T36" fmla="*/ 8 w 68"/>
                <a:gd name="T37" fmla="*/ 144 h 144"/>
                <a:gd name="T38" fmla="*/ 61 w 68"/>
                <a:gd name="T39" fmla="*/ 144 h 144"/>
                <a:gd name="T40" fmla="*/ 68 w 68"/>
                <a:gd name="T41" fmla="*/ 137 h 144"/>
                <a:gd name="T42" fmla="*/ 68 w 68"/>
                <a:gd name="T43" fmla="*/ 8 h 144"/>
                <a:gd name="T44" fmla="*/ 61 w 68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144">
                  <a:moveTo>
                    <a:pt x="34" y="139"/>
                  </a:moveTo>
                  <a:cubicBezTo>
                    <a:pt x="32" y="139"/>
                    <a:pt x="29" y="137"/>
                    <a:pt x="29" y="134"/>
                  </a:cubicBezTo>
                  <a:cubicBezTo>
                    <a:pt x="29" y="131"/>
                    <a:pt x="32" y="129"/>
                    <a:pt x="34" y="129"/>
                  </a:cubicBezTo>
                  <a:cubicBezTo>
                    <a:pt x="37" y="129"/>
                    <a:pt x="39" y="131"/>
                    <a:pt x="39" y="134"/>
                  </a:cubicBezTo>
                  <a:cubicBezTo>
                    <a:pt x="39" y="137"/>
                    <a:pt x="37" y="139"/>
                    <a:pt x="34" y="139"/>
                  </a:cubicBezTo>
                  <a:moveTo>
                    <a:pt x="15" y="122"/>
                  </a:moveTo>
                  <a:cubicBezTo>
                    <a:pt x="12" y="122"/>
                    <a:pt x="10" y="120"/>
                    <a:pt x="10" y="11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2"/>
                    <a:pt x="12" y="9"/>
                    <a:pt x="15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2"/>
                    <a:pt x="58" y="15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8" y="120"/>
                    <a:pt x="56" y="122"/>
                    <a:pt x="54" y="122"/>
                  </a:cubicBezTo>
                  <a:cubicBezTo>
                    <a:pt x="15" y="122"/>
                    <a:pt x="15" y="122"/>
                    <a:pt x="15" y="122"/>
                  </a:cubicBezTo>
                  <a:moveTo>
                    <a:pt x="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1"/>
                    <a:pt x="4" y="144"/>
                    <a:pt x="8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5" y="144"/>
                    <a:pt x="68" y="141"/>
                    <a:pt x="68" y="137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4"/>
                    <a:pt x="65" y="0"/>
                    <a:pt x="61" y="0"/>
                  </a:cubicBezTo>
                </a:path>
              </a:pathLst>
            </a:custGeom>
            <a:solidFill>
              <a:srgbClr val="263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Freeform 65"/>
            <p:cNvSpPr/>
            <p:nvPr/>
          </p:nvSpPr>
          <p:spPr bwMode="auto">
            <a:xfrm>
              <a:off x="9750425" y="1087438"/>
              <a:ext cx="120650" cy="349250"/>
            </a:xfrm>
            <a:custGeom>
              <a:avLst/>
              <a:gdLst>
                <a:gd name="T0" fmla="*/ 12 w 32"/>
                <a:gd name="T1" fmla="*/ 3 h 93"/>
                <a:gd name="T2" fmla="*/ 3 w 32"/>
                <a:gd name="T3" fmla="*/ 3 h 93"/>
                <a:gd name="T4" fmla="*/ 3 w 32"/>
                <a:gd name="T5" fmla="*/ 11 h 93"/>
                <a:gd name="T6" fmla="*/ 3 w 32"/>
                <a:gd name="T7" fmla="*/ 82 h 93"/>
                <a:gd name="T8" fmla="*/ 3 w 32"/>
                <a:gd name="T9" fmla="*/ 90 h 93"/>
                <a:gd name="T10" fmla="*/ 12 w 32"/>
                <a:gd name="T11" fmla="*/ 90 h 93"/>
                <a:gd name="T12" fmla="*/ 12 w 32"/>
                <a:gd name="T13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3">
                  <a:moveTo>
                    <a:pt x="12" y="3"/>
                  </a:move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1" y="9"/>
                    <a:pt x="3" y="11"/>
                  </a:cubicBezTo>
                  <a:cubicBezTo>
                    <a:pt x="19" y="32"/>
                    <a:pt x="19" y="61"/>
                    <a:pt x="3" y="82"/>
                  </a:cubicBezTo>
                  <a:cubicBezTo>
                    <a:pt x="1" y="84"/>
                    <a:pt x="0" y="88"/>
                    <a:pt x="3" y="90"/>
                  </a:cubicBezTo>
                  <a:cubicBezTo>
                    <a:pt x="5" y="93"/>
                    <a:pt x="9" y="93"/>
                    <a:pt x="12" y="90"/>
                  </a:cubicBezTo>
                  <a:cubicBezTo>
                    <a:pt x="32" y="64"/>
                    <a:pt x="32" y="29"/>
                    <a:pt x="1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66"/>
            <p:cNvSpPr/>
            <p:nvPr/>
          </p:nvSpPr>
          <p:spPr bwMode="auto">
            <a:xfrm>
              <a:off x="9813925" y="1031876"/>
              <a:ext cx="123825" cy="461963"/>
            </a:xfrm>
            <a:custGeom>
              <a:avLst/>
              <a:gdLst>
                <a:gd name="T0" fmla="*/ 12 w 33"/>
                <a:gd name="T1" fmla="*/ 2 h 123"/>
                <a:gd name="T2" fmla="*/ 3 w 33"/>
                <a:gd name="T3" fmla="*/ 2 h 123"/>
                <a:gd name="T4" fmla="*/ 3 w 33"/>
                <a:gd name="T5" fmla="*/ 11 h 123"/>
                <a:gd name="T6" fmla="*/ 3 w 33"/>
                <a:gd name="T7" fmla="*/ 112 h 123"/>
                <a:gd name="T8" fmla="*/ 3 w 33"/>
                <a:gd name="T9" fmla="*/ 121 h 123"/>
                <a:gd name="T10" fmla="*/ 12 w 33"/>
                <a:gd name="T11" fmla="*/ 121 h 123"/>
                <a:gd name="T12" fmla="*/ 33 w 33"/>
                <a:gd name="T13" fmla="*/ 61 h 123"/>
                <a:gd name="T14" fmla="*/ 12 w 33"/>
                <a:gd name="T15" fmla="*/ 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23">
                  <a:moveTo>
                    <a:pt x="12" y="2"/>
                  </a:moveTo>
                  <a:cubicBezTo>
                    <a:pt x="9" y="0"/>
                    <a:pt x="5" y="0"/>
                    <a:pt x="3" y="2"/>
                  </a:cubicBezTo>
                  <a:cubicBezTo>
                    <a:pt x="0" y="5"/>
                    <a:pt x="1" y="8"/>
                    <a:pt x="3" y="11"/>
                  </a:cubicBezTo>
                  <a:cubicBezTo>
                    <a:pt x="27" y="40"/>
                    <a:pt x="27" y="83"/>
                    <a:pt x="3" y="112"/>
                  </a:cubicBezTo>
                  <a:cubicBezTo>
                    <a:pt x="1" y="114"/>
                    <a:pt x="0" y="118"/>
                    <a:pt x="3" y="121"/>
                  </a:cubicBezTo>
                  <a:cubicBezTo>
                    <a:pt x="5" y="123"/>
                    <a:pt x="9" y="123"/>
                    <a:pt x="12" y="121"/>
                  </a:cubicBezTo>
                  <a:cubicBezTo>
                    <a:pt x="25" y="104"/>
                    <a:pt x="33" y="83"/>
                    <a:pt x="33" y="61"/>
                  </a:cubicBezTo>
                  <a:cubicBezTo>
                    <a:pt x="33" y="40"/>
                    <a:pt x="25" y="19"/>
                    <a:pt x="1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Freeform 67"/>
            <p:cNvSpPr/>
            <p:nvPr/>
          </p:nvSpPr>
          <p:spPr bwMode="auto">
            <a:xfrm>
              <a:off x="9686925" y="1144588"/>
              <a:ext cx="90488" cy="236538"/>
            </a:xfrm>
            <a:custGeom>
              <a:avLst/>
              <a:gdLst>
                <a:gd name="T0" fmla="*/ 12 w 24"/>
                <a:gd name="T1" fmla="*/ 4 h 63"/>
                <a:gd name="T2" fmla="*/ 4 w 24"/>
                <a:gd name="T3" fmla="*/ 2 h 63"/>
                <a:gd name="T4" fmla="*/ 2 w 24"/>
                <a:gd name="T5" fmla="*/ 10 h 63"/>
                <a:gd name="T6" fmla="*/ 2 w 24"/>
                <a:gd name="T7" fmla="*/ 53 h 63"/>
                <a:gd name="T8" fmla="*/ 4 w 24"/>
                <a:gd name="T9" fmla="*/ 61 h 63"/>
                <a:gd name="T10" fmla="*/ 12 w 24"/>
                <a:gd name="T11" fmla="*/ 59 h 63"/>
                <a:gd name="T12" fmla="*/ 12 w 24"/>
                <a:gd name="T13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3">
                  <a:moveTo>
                    <a:pt x="12" y="4"/>
                  </a:moveTo>
                  <a:cubicBezTo>
                    <a:pt x="10" y="1"/>
                    <a:pt x="7" y="0"/>
                    <a:pt x="4" y="2"/>
                  </a:cubicBezTo>
                  <a:cubicBezTo>
                    <a:pt x="1" y="3"/>
                    <a:pt x="0" y="7"/>
                    <a:pt x="2" y="10"/>
                  </a:cubicBezTo>
                  <a:cubicBezTo>
                    <a:pt x="12" y="23"/>
                    <a:pt x="12" y="40"/>
                    <a:pt x="2" y="53"/>
                  </a:cubicBezTo>
                  <a:cubicBezTo>
                    <a:pt x="0" y="56"/>
                    <a:pt x="1" y="60"/>
                    <a:pt x="4" y="61"/>
                  </a:cubicBezTo>
                  <a:cubicBezTo>
                    <a:pt x="7" y="63"/>
                    <a:pt x="10" y="62"/>
                    <a:pt x="12" y="59"/>
                  </a:cubicBezTo>
                  <a:cubicBezTo>
                    <a:pt x="24" y="43"/>
                    <a:pt x="24" y="20"/>
                    <a:pt x="1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Freeform 68"/>
            <p:cNvSpPr>
              <a:spLocks noEditPoints="1"/>
            </p:cNvSpPr>
            <p:nvPr/>
          </p:nvSpPr>
          <p:spPr bwMode="auto">
            <a:xfrm>
              <a:off x="9390063" y="990601"/>
              <a:ext cx="255588" cy="539750"/>
            </a:xfrm>
            <a:custGeom>
              <a:avLst/>
              <a:gdLst>
                <a:gd name="T0" fmla="*/ 61 w 68"/>
                <a:gd name="T1" fmla="*/ 0 h 144"/>
                <a:gd name="T2" fmla="*/ 8 w 68"/>
                <a:gd name="T3" fmla="*/ 0 h 144"/>
                <a:gd name="T4" fmla="*/ 0 w 68"/>
                <a:gd name="T5" fmla="*/ 8 h 144"/>
                <a:gd name="T6" fmla="*/ 0 w 68"/>
                <a:gd name="T7" fmla="*/ 137 h 144"/>
                <a:gd name="T8" fmla="*/ 8 w 68"/>
                <a:gd name="T9" fmla="*/ 144 h 144"/>
                <a:gd name="T10" fmla="*/ 61 w 68"/>
                <a:gd name="T11" fmla="*/ 144 h 144"/>
                <a:gd name="T12" fmla="*/ 68 w 68"/>
                <a:gd name="T13" fmla="*/ 137 h 144"/>
                <a:gd name="T14" fmla="*/ 68 w 68"/>
                <a:gd name="T15" fmla="*/ 8 h 144"/>
                <a:gd name="T16" fmla="*/ 61 w 68"/>
                <a:gd name="T17" fmla="*/ 0 h 144"/>
                <a:gd name="T18" fmla="*/ 34 w 68"/>
                <a:gd name="T19" fmla="*/ 139 h 144"/>
                <a:gd name="T20" fmla="*/ 29 w 68"/>
                <a:gd name="T21" fmla="*/ 134 h 144"/>
                <a:gd name="T22" fmla="*/ 34 w 68"/>
                <a:gd name="T23" fmla="*/ 129 h 144"/>
                <a:gd name="T24" fmla="*/ 39 w 68"/>
                <a:gd name="T25" fmla="*/ 134 h 144"/>
                <a:gd name="T26" fmla="*/ 34 w 68"/>
                <a:gd name="T27" fmla="*/ 139 h 144"/>
                <a:gd name="T28" fmla="*/ 58 w 68"/>
                <a:gd name="T29" fmla="*/ 117 h 144"/>
                <a:gd name="T30" fmla="*/ 54 w 68"/>
                <a:gd name="T31" fmla="*/ 122 h 144"/>
                <a:gd name="T32" fmla="*/ 14 w 68"/>
                <a:gd name="T33" fmla="*/ 122 h 144"/>
                <a:gd name="T34" fmla="*/ 10 w 68"/>
                <a:gd name="T35" fmla="*/ 117 h 144"/>
                <a:gd name="T36" fmla="*/ 10 w 68"/>
                <a:gd name="T37" fmla="*/ 15 h 144"/>
                <a:gd name="T38" fmla="*/ 14 w 68"/>
                <a:gd name="T39" fmla="*/ 10 h 144"/>
                <a:gd name="T40" fmla="*/ 54 w 68"/>
                <a:gd name="T41" fmla="*/ 10 h 144"/>
                <a:gd name="T42" fmla="*/ 58 w 68"/>
                <a:gd name="T43" fmla="*/ 15 h 144"/>
                <a:gd name="T44" fmla="*/ 58 w 68"/>
                <a:gd name="T45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144">
                  <a:moveTo>
                    <a:pt x="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1"/>
                    <a:pt x="4" y="144"/>
                    <a:pt x="8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5" y="144"/>
                    <a:pt x="68" y="141"/>
                    <a:pt x="68" y="137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4"/>
                    <a:pt x="65" y="0"/>
                    <a:pt x="61" y="0"/>
                  </a:cubicBezTo>
                  <a:close/>
                  <a:moveTo>
                    <a:pt x="34" y="139"/>
                  </a:moveTo>
                  <a:cubicBezTo>
                    <a:pt x="31" y="139"/>
                    <a:pt x="29" y="137"/>
                    <a:pt x="29" y="134"/>
                  </a:cubicBezTo>
                  <a:cubicBezTo>
                    <a:pt x="29" y="131"/>
                    <a:pt x="31" y="129"/>
                    <a:pt x="34" y="129"/>
                  </a:cubicBezTo>
                  <a:cubicBezTo>
                    <a:pt x="37" y="129"/>
                    <a:pt x="39" y="131"/>
                    <a:pt x="39" y="134"/>
                  </a:cubicBezTo>
                  <a:cubicBezTo>
                    <a:pt x="39" y="137"/>
                    <a:pt x="37" y="139"/>
                    <a:pt x="34" y="139"/>
                  </a:cubicBezTo>
                  <a:close/>
                  <a:moveTo>
                    <a:pt x="58" y="117"/>
                  </a:moveTo>
                  <a:cubicBezTo>
                    <a:pt x="58" y="120"/>
                    <a:pt x="56" y="122"/>
                    <a:pt x="54" y="122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2" y="122"/>
                    <a:pt x="10" y="120"/>
                    <a:pt x="10" y="11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2"/>
                    <a:pt x="12" y="10"/>
                    <a:pt x="1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6" y="10"/>
                    <a:pt x="58" y="12"/>
                    <a:pt x="58" y="15"/>
                  </a:cubicBezTo>
                  <a:lnTo>
                    <a:pt x="58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Oval 69"/>
            <p:cNvSpPr>
              <a:spLocks noChangeArrowheads="1"/>
            </p:cNvSpPr>
            <p:nvPr/>
          </p:nvSpPr>
          <p:spPr bwMode="auto">
            <a:xfrm>
              <a:off x="8804275" y="850901"/>
              <a:ext cx="146050" cy="184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Freeform 70"/>
            <p:cNvSpPr/>
            <p:nvPr/>
          </p:nvSpPr>
          <p:spPr bwMode="auto">
            <a:xfrm>
              <a:off x="8702675" y="1046163"/>
              <a:ext cx="349250" cy="169863"/>
            </a:xfrm>
            <a:custGeom>
              <a:avLst/>
              <a:gdLst>
                <a:gd name="T0" fmla="*/ 81 w 93"/>
                <a:gd name="T1" fmla="*/ 8 h 45"/>
                <a:gd name="T2" fmla="*/ 62 w 93"/>
                <a:gd name="T3" fmla="*/ 4 h 45"/>
                <a:gd name="T4" fmla="*/ 54 w 93"/>
                <a:gd name="T5" fmla="*/ 8 h 45"/>
                <a:gd name="T6" fmla="*/ 47 w 93"/>
                <a:gd name="T7" fmla="*/ 8 h 45"/>
                <a:gd name="T8" fmla="*/ 40 w 93"/>
                <a:gd name="T9" fmla="*/ 8 h 45"/>
                <a:gd name="T10" fmla="*/ 32 w 93"/>
                <a:gd name="T11" fmla="*/ 4 h 45"/>
                <a:gd name="T12" fmla="*/ 13 w 93"/>
                <a:gd name="T13" fmla="*/ 8 h 45"/>
                <a:gd name="T14" fmla="*/ 0 w 93"/>
                <a:gd name="T15" fmla="*/ 31 h 45"/>
                <a:gd name="T16" fmla="*/ 7 w 93"/>
                <a:gd name="T17" fmla="*/ 45 h 45"/>
                <a:gd name="T18" fmla="*/ 46 w 93"/>
                <a:gd name="T19" fmla="*/ 45 h 45"/>
                <a:gd name="T20" fmla="*/ 47 w 93"/>
                <a:gd name="T21" fmla="*/ 45 h 45"/>
                <a:gd name="T22" fmla="*/ 87 w 93"/>
                <a:gd name="T23" fmla="*/ 45 h 45"/>
                <a:gd name="T24" fmla="*/ 93 w 93"/>
                <a:gd name="T25" fmla="*/ 31 h 45"/>
                <a:gd name="T26" fmla="*/ 81 w 93"/>
                <a:gd name="T2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45">
                  <a:moveTo>
                    <a:pt x="81" y="8"/>
                  </a:moveTo>
                  <a:cubicBezTo>
                    <a:pt x="73" y="0"/>
                    <a:pt x="64" y="2"/>
                    <a:pt x="62" y="4"/>
                  </a:cubicBezTo>
                  <a:cubicBezTo>
                    <a:pt x="59" y="5"/>
                    <a:pt x="55" y="8"/>
                    <a:pt x="54" y="8"/>
                  </a:cubicBezTo>
                  <a:cubicBezTo>
                    <a:pt x="52" y="8"/>
                    <a:pt x="47" y="8"/>
                    <a:pt x="47" y="8"/>
                  </a:cubicBezTo>
                  <a:cubicBezTo>
                    <a:pt x="47" y="8"/>
                    <a:pt x="41" y="8"/>
                    <a:pt x="40" y="8"/>
                  </a:cubicBezTo>
                  <a:cubicBezTo>
                    <a:pt x="38" y="8"/>
                    <a:pt x="34" y="5"/>
                    <a:pt x="32" y="4"/>
                  </a:cubicBezTo>
                  <a:cubicBezTo>
                    <a:pt x="29" y="2"/>
                    <a:pt x="20" y="0"/>
                    <a:pt x="13" y="8"/>
                  </a:cubicBezTo>
                  <a:cubicBezTo>
                    <a:pt x="13" y="8"/>
                    <a:pt x="0" y="19"/>
                    <a:pt x="0" y="31"/>
                  </a:cubicBezTo>
                  <a:cubicBezTo>
                    <a:pt x="0" y="38"/>
                    <a:pt x="2" y="45"/>
                    <a:pt x="7" y="45"/>
                  </a:cubicBezTo>
                  <a:cubicBezTo>
                    <a:pt x="11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82" y="45"/>
                    <a:pt x="87" y="45"/>
                  </a:cubicBezTo>
                  <a:cubicBezTo>
                    <a:pt x="92" y="45"/>
                    <a:pt x="93" y="38"/>
                    <a:pt x="93" y="31"/>
                  </a:cubicBezTo>
                  <a:cubicBezTo>
                    <a:pt x="93" y="19"/>
                    <a:pt x="81" y="8"/>
                    <a:pt x="8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Freeform 71"/>
            <p:cNvSpPr/>
            <p:nvPr/>
          </p:nvSpPr>
          <p:spPr bwMode="auto">
            <a:xfrm>
              <a:off x="7853363" y="1279526"/>
              <a:ext cx="319088" cy="25400"/>
            </a:xfrm>
            <a:custGeom>
              <a:avLst/>
              <a:gdLst>
                <a:gd name="T0" fmla="*/ 3 w 85"/>
                <a:gd name="T1" fmla="*/ 7 h 7"/>
                <a:gd name="T2" fmla="*/ 82 w 85"/>
                <a:gd name="T3" fmla="*/ 7 h 7"/>
                <a:gd name="T4" fmla="*/ 85 w 85"/>
                <a:gd name="T5" fmla="*/ 4 h 7"/>
                <a:gd name="T6" fmla="*/ 82 w 85"/>
                <a:gd name="T7" fmla="*/ 0 h 7"/>
                <a:gd name="T8" fmla="*/ 3 w 85"/>
                <a:gd name="T9" fmla="*/ 0 h 7"/>
                <a:gd name="T10" fmla="*/ 0 w 85"/>
                <a:gd name="T11" fmla="*/ 4 h 7"/>
                <a:gd name="T12" fmla="*/ 3 w 8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">
                  <a:moveTo>
                    <a:pt x="3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84" y="7"/>
                    <a:pt x="85" y="5"/>
                    <a:pt x="85" y="4"/>
                  </a:cubicBezTo>
                  <a:cubicBezTo>
                    <a:pt x="85" y="2"/>
                    <a:pt x="84" y="0"/>
                    <a:pt x="8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1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72"/>
            <p:cNvSpPr/>
            <p:nvPr/>
          </p:nvSpPr>
          <p:spPr bwMode="auto">
            <a:xfrm>
              <a:off x="7853363" y="1343026"/>
              <a:ext cx="319088" cy="26988"/>
            </a:xfrm>
            <a:custGeom>
              <a:avLst/>
              <a:gdLst>
                <a:gd name="T0" fmla="*/ 82 w 85"/>
                <a:gd name="T1" fmla="*/ 0 h 7"/>
                <a:gd name="T2" fmla="*/ 3 w 85"/>
                <a:gd name="T3" fmla="*/ 0 h 7"/>
                <a:gd name="T4" fmla="*/ 0 w 85"/>
                <a:gd name="T5" fmla="*/ 4 h 7"/>
                <a:gd name="T6" fmla="*/ 3 w 85"/>
                <a:gd name="T7" fmla="*/ 7 h 7"/>
                <a:gd name="T8" fmla="*/ 82 w 85"/>
                <a:gd name="T9" fmla="*/ 7 h 7"/>
                <a:gd name="T10" fmla="*/ 85 w 85"/>
                <a:gd name="T11" fmla="*/ 4 h 7"/>
                <a:gd name="T12" fmla="*/ 82 w 8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">
                  <a:moveTo>
                    <a:pt x="8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4" y="7"/>
                    <a:pt x="85" y="5"/>
                    <a:pt x="85" y="4"/>
                  </a:cubicBezTo>
                  <a:cubicBezTo>
                    <a:pt x="85" y="2"/>
                    <a:pt x="84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Freeform 73"/>
            <p:cNvSpPr/>
            <p:nvPr/>
          </p:nvSpPr>
          <p:spPr bwMode="auto">
            <a:xfrm>
              <a:off x="7853363" y="1406526"/>
              <a:ext cx="319088" cy="26988"/>
            </a:xfrm>
            <a:custGeom>
              <a:avLst/>
              <a:gdLst>
                <a:gd name="T0" fmla="*/ 82 w 85"/>
                <a:gd name="T1" fmla="*/ 0 h 7"/>
                <a:gd name="T2" fmla="*/ 3 w 85"/>
                <a:gd name="T3" fmla="*/ 0 h 7"/>
                <a:gd name="T4" fmla="*/ 0 w 85"/>
                <a:gd name="T5" fmla="*/ 4 h 7"/>
                <a:gd name="T6" fmla="*/ 3 w 85"/>
                <a:gd name="T7" fmla="*/ 7 h 7"/>
                <a:gd name="T8" fmla="*/ 82 w 85"/>
                <a:gd name="T9" fmla="*/ 7 h 7"/>
                <a:gd name="T10" fmla="*/ 85 w 85"/>
                <a:gd name="T11" fmla="*/ 4 h 7"/>
                <a:gd name="T12" fmla="*/ 82 w 8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">
                  <a:moveTo>
                    <a:pt x="8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4" y="7"/>
                    <a:pt x="85" y="5"/>
                    <a:pt x="85" y="4"/>
                  </a:cubicBezTo>
                  <a:cubicBezTo>
                    <a:pt x="85" y="2"/>
                    <a:pt x="84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Freeform 74"/>
            <p:cNvSpPr/>
            <p:nvPr/>
          </p:nvSpPr>
          <p:spPr bwMode="auto">
            <a:xfrm>
              <a:off x="7853363" y="1471613"/>
              <a:ext cx="319088" cy="25400"/>
            </a:xfrm>
            <a:custGeom>
              <a:avLst/>
              <a:gdLst>
                <a:gd name="T0" fmla="*/ 82 w 85"/>
                <a:gd name="T1" fmla="*/ 0 h 7"/>
                <a:gd name="T2" fmla="*/ 3 w 85"/>
                <a:gd name="T3" fmla="*/ 0 h 7"/>
                <a:gd name="T4" fmla="*/ 0 w 85"/>
                <a:gd name="T5" fmla="*/ 4 h 7"/>
                <a:gd name="T6" fmla="*/ 3 w 85"/>
                <a:gd name="T7" fmla="*/ 7 h 7"/>
                <a:gd name="T8" fmla="*/ 82 w 85"/>
                <a:gd name="T9" fmla="*/ 7 h 7"/>
                <a:gd name="T10" fmla="*/ 85 w 85"/>
                <a:gd name="T11" fmla="*/ 4 h 7"/>
                <a:gd name="T12" fmla="*/ 82 w 8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">
                  <a:moveTo>
                    <a:pt x="8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4" y="7"/>
                    <a:pt x="85" y="5"/>
                    <a:pt x="85" y="4"/>
                  </a:cubicBezTo>
                  <a:cubicBezTo>
                    <a:pt x="85" y="2"/>
                    <a:pt x="84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Freeform 75"/>
            <p:cNvSpPr/>
            <p:nvPr/>
          </p:nvSpPr>
          <p:spPr bwMode="auto">
            <a:xfrm>
              <a:off x="5921375" y="2508251"/>
              <a:ext cx="485775" cy="423863"/>
            </a:xfrm>
            <a:custGeom>
              <a:avLst/>
              <a:gdLst>
                <a:gd name="T0" fmla="*/ 121 w 129"/>
                <a:gd name="T1" fmla="*/ 40 h 113"/>
                <a:gd name="T2" fmla="*/ 85 w 129"/>
                <a:gd name="T3" fmla="*/ 35 h 113"/>
                <a:gd name="T4" fmla="*/ 68 w 129"/>
                <a:gd name="T5" fmla="*/ 4 h 113"/>
                <a:gd name="T6" fmla="*/ 64 w 129"/>
                <a:gd name="T7" fmla="*/ 0 h 113"/>
                <a:gd name="T8" fmla="*/ 61 w 129"/>
                <a:gd name="T9" fmla="*/ 4 h 113"/>
                <a:gd name="T10" fmla="*/ 44 w 129"/>
                <a:gd name="T11" fmla="*/ 35 h 113"/>
                <a:gd name="T12" fmla="*/ 8 w 129"/>
                <a:gd name="T13" fmla="*/ 40 h 113"/>
                <a:gd name="T14" fmla="*/ 7 w 129"/>
                <a:gd name="T15" fmla="*/ 48 h 113"/>
                <a:gd name="T16" fmla="*/ 32 w 129"/>
                <a:gd name="T17" fmla="*/ 71 h 113"/>
                <a:gd name="T18" fmla="*/ 26 w 129"/>
                <a:gd name="T19" fmla="*/ 107 h 113"/>
                <a:gd name="T20" fmla="*/ 31 w 129"/>
                <a:gd name="T21" fmla="*/ 111 h 113"/>
                <a:gd name="T22" fmla="*/ 63 w 129"/>
                <a:gd name="T23" fmla="*/ 94 h 113"/>
                <a:gd name="T24" fmla="*/ 64 w 129"/>
                <a:gd name="T25" fmla="*/ 93 h 113"/>
                <a:gd name="T26" fmla="*/ 66 w 129"/>
                <a:gd name="T27" fmla="*/ 94 h 113"/>
                <a:gd name="T28" fmla="*/ 98 w 129"/>
                <a:gd name="T29" fmla="*/ 111 h 113"/>
                <a:gd name="T30" fmla="*/ 103 w 129"/>
                <a:gd name="T31" fmla="*/ 107 h 113"/>
                <a:gd name="T32" fmla="*/ 97 w 129"/>
                <a:gd name="T33" fmla="*/ 71 h 113"/>
                <a:gd name="T34" fmla="*/ 122 w 129"/>
                <a:gd name="T35" fmla="*/ 48 h 113"/>
                <a:gd name="T36" fmla="*/ 121 w 129"/>
                <a:gd name="T37" fmla="*/ 4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113">
                  <a:moveTo>
                    <a:pt x="121" y="40"/>
                  </a:moveTo>
                  <a:cubicBezTo>
                    <a:pt x="112" y="39"/>
                    <a:pt x="85" y="35"/>
                    <a:pt x="85" y="35"/>
                  </a:cubicBezTo>
                  <a:cubicBezTo>
                    <a:pt x="85" y="35"/>
                    <a:pt x="69" y="8"/>
                    <a:pt x="68" y="4"/>
                  </a:cubicBezTo>
                  <a:cubicBezTo>
                    <a:pt x="67" y="2"/>
                    <a:pt x="66" y="0"/>
                    <a:pt x="64" y="0"/>
                  </a:cubicBezTo>
                  <a:cubicBezTo>
                    <a:pt x="62" y="0"/>
                    <a:pt x="62" y="2"/>
                    <a:pt x="61" y="4"/>
                  </a:cubicBezTo>
                  <a:cubicBezTo>
                    <a:pt x="58" y="9"/>
                    <a:pt x="49" y="26"/>
                    <a:pt x="44" y="35"/>
                  </a:cubicBezTo>
                  <a:cubicBezTo>
                    <a:pt x="44" y="35"/>
                    <a:pt x="17" y="39"/>
                    <a:pt x="8" y="40"/>
                  </a:cubicBezTo>
                  <a:cubicBezTo>
                    <a:pt x="0" y="40"/>
                    <a:pt x="4" y="45"/>
                    <a:pt x="7" y="48"/>
                  </a:cubicBezTo>
                  <a:cubicBezTo>
                    <a:pt x="10" y="51"/>
                    <a:pt x="32" y="71"/>
                    <a:pt x="32" y="71"/>
                  </a:cubicBezTo>
                  <a:cubicBezTo>
                    <a:pt x="32" y="71"/>
                    <a:pt x="27" y="101"/>
                    <a:pt x="26" y="107"/>
                  </a:cubicBezTo>
                  <a:cubicBezTo>
                    <a:pt x="25" y="112"/>
                    <a:pt x="28" y="113"/>
                    <a:pt x="31" y="111"/>
                  </a:cubicBezTo>
                  <a:cubicBezTo>
                    <a:pt x="35" y="110"/>
                    <a:pt x="63" y="94"/>
                    <a:pt x="63" y="94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4"/>
                    <a:pt x="94" y="110"/>
                    <a:pt x="98" y="111"/>
                  </a:cubicBezTo>
                  <a:cubicBezTo>
                    <a:pt x="101" y="113"/>
                    <a:pt x="104" y="112"/>
                    <a:pt x="103" y="107"/>
                  </a:cubicBezTo>
                  <a:cubicBezTo>
                    <a:pt x="102" y="101"/>
                    <a:pt x="97" y="71"/>
                    <a:pt x="97" y="71"/>
                  </a:cubicBezTo>
                  <a:cubicBezTo>
                    <a:pt x="97" y="71"/>
                    <a:pt x="119" y="51"/>
                    <a:pt x="122" y="48"/>
                  </a:cubicBezTo>
                  <a:cubicBezTo>
                    <a:pt x="125" y="45"/>
                    <a:pt x="129" y="40"/>
                    <a:pt x="121" y="40"/>
                  </a:cubicBezTo>
                  <a:close/>
                </a:path>
              </a:pathLst>
            </a:custGeom>
            <a:solidFill>
              <a:srgbClr val="DA4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Freeform 76"/>
            <p:cNvSpPr>
              <a:spLocks noEditPoints="1"/>
            </p:cNvSpPr>
            <p:nvPr/>
          </p:nvSpPr>
          <p:spPr bwMode="auto">
            <a:xfrm>
              <a:off x="6834188" y="2681288"/>
              <a:ext cx="1060450" cy="909638"/>
            </a:xfrm>
            <a:custGeom>
              <a:avLst/>
              <a:gdLst>
                <a:gd name="T0" fmla="*/ 282 w 282"/>
                <a:gd name="T1" fmla="*/ 102 h 242"/>
                <a:gd name="T2" fmla="*/ 141 w 282"/>
                <a:gd name="T3" fmla="*/ 0 h 242"/>
                <a:gd name="T4" fmla="*/ 0 w 282"/>
                <a:gd name="T5" fmla="*/ 102 h 242"/>
                <a:gd name="T6" fmla="*/ 141 w 282"/>
                <a:gd name="T7" fmla="*/ 205 h 242"/>
                <a:gd name="T8" fmla="*/ 165 w 282"/>
                <a:gd name="T9" fmla="*/ 203 h 242"/>
                <a:gd name="T10" fmla="*/ 213 w 282"/>
                <a:gd name="T11" fmla="*/ 242 h 242"/>
                <a:gd name="T12" fmla="*/ 210 w 282"/>
                <a:gd name="T13" fmla="*/ 192 h 242"/>
                <a:gd name="T14" fmla="*/ 282 w 282"/>
                <a:gd name="T15" fmla="*/ 102 h 242"/>
                <a:gd name="T16" fmla="*/ 77 w 282"/>
                <a:gd name="T17" fmla="*/ 64 h 242"/>
                <a:gd name="T18" fmla="*/ 205 w 282"/>
                <a:gd name="T19" fmla="*/ 64 h 242"/>
                <a:gd name="T20" fmla="*/ 217 w 282"/>
                <a:gd name="T21" fmla="*/ 76 h 242"/>
                <a:gd name="T22" fmla="*/ 205 w 282"/>
                <a:gd name="T23" fmla="*/ 89 h 242"/>
                <a:gd name="T24" fmla="*/ 77 w 282"/>
                <a:gd name="T25" fmla="*/ 89 h 242"/>
                <a:gd name="T26" fmla="*/ 65 w 282"/>
                <a:gd name="T27" fmla="*/ 76 h 242"/>
                <a:gd name="T28" fmla="*/ 77 w 282"/>
                <a:gd name="T29" fmla="*/ 64 h 242"/>
                <a:gd name="T30" fmla="*/ 205 w 282"/>
                <a:gd name="T31" fmla="*/ 146 h 242"/>
                <a:gd name="T32" fmla="*/ 77 w 282"/>
                <a:gd name="T33" fmla="*/ 146 h 242"/>
                <a:gd name="T34" fmla="*/ 65 w 282"/>
                <a:gd name="T35" fmla="*/ 133 h 242"/>
                <a:gd name="T36" fmla="*/ 77 w 282"/>
                <a:gd name="T37" fmla="*/ 121 h 242"/>
                <a:gd name="T38" fmla="*/ 205 w 282"/>
                <a:gd name="T39" fmla="*/ 121 h 242"/>
                <a:gd name="T40" fmla="*/ 217 w 282"/>
                <a:gd name="T41" fmla="*/ 133 h 242"/>
                <a:gd name="T42" fmla="*/ 205 w 282"/>
                <a:gd name="T43" fmla="*/ 14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2" h="242">
                  <a:moveTo>
                    <a:pt x="282" y="102"/>
                  </a:moveTo>
                  <a:cubicBezTo>
                    <a:pt x="282" y="46"/>
                    <a:pt x="219" y="0"/>
                    <a:pt x="141" y="0"/>
                  </a:cubicBezTo>
                  <a:cubicBezTo>
                    <a:pt x="63" y="0"/>
                    <a:pt x="0" y="46"/>
                    <a:pt x="0" y="102"/>
                  </a:cubicBezTo>
                  <a:cubicBezTo>
                    <a:pt x="0" y="159"/>
                    <a:pt x="63" y="205"/>
                    <a:pt x="141" y="205"/>
                  </a:cubicBezTo>
                  <a:cubicBezTo>
                    <a:pt x="149" y="205"/>
                    <a:pt x="157" y="204"/>
                    <a:pt x="165" y="203"/>
                  </a:cubicBezTo>
                  <a:cubicBezTo>
                    <a:pt x="183" y="223"/>
                    <a:pt x="213" y="242"/>
                    <a:pt x="213" y="242"/>
                  </a:cubicBezTo>
                  <a:cubicBezTo>
                    <a:pt x="213" y="242"/>
                    <a:pt x="208" y="217"/>
                    <a:pt x="210" y="192"/>
                  </a:cubicBezTo>
                  <a:cubicBezTo>
                    <a:pt x="253" y="174"/>
                    <a:pt x="282" y="141"/>
                    <a:pt x="282" y="102"/>
                  </a:cubicBezTo>
                  <a:close/>
                  <a:moveTo>
                    <a:pt x="77" y="64"/>
                  </a:moveTo>
                  <a:cubicBezTo>
                    <a:pt x="205" y="64"/>
                    <a:pt x="205" y="64"/>
                    <a:pt x="205" y="64"/>
                  </a:cubicBezTo>
                  <a:cubicBezTo>
                    <a:pt x="212" y="64"/>
                    <a:pt x="217" y="69"/>
                    <a:pt x="217" y="76"/>
                  </a:cubicBezTo>
                  <a:cubicBezTo>
                    <a:pt x="217" y="83"/>
                    <a:pt x="212" y="89"/>
                    <a:pt x="205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0" y="89"/>
                    <a:pt x="65" y="83"/>
                    <a:pt x="65" y="76"/>
                  </a:cubicBezTo>
                  <a:cubicBezTo>
                    <a:pt x="65" y="69"/>
                    <a:pt x="70" y="64"/>
                    <a:pt x="77" y="64"/>
                  </a:cubicBezTo>
                  <a:close/>
                  <a:moveTo>
                    <a:pt x="205" y="146"/>
                  </a:moveTo>
                  <a:cubicBezTo>
                    <a:pt x="77" y="146"/>
                    <a:pt x="77" y="146"/>
                    <a:pt x="77" y="146"/>
                  </a:cubicBezTo>
                  <a:cubicBezTo>
                    <a:pt x="70" y="146"/>
                    <a:pt x="65" y="140"/>
                    <a:pt x="65" y="133"/>
                  </a:cubicBezTo>
                  <a:cubicBezTo>
                    <a:pt x="65" y="126"/>
                    <a:pt x="70" y="121"/>
                    <a:pt x="77" y="121"/>
                  </a:cubicBezTo>
                  <a:cubicBezTo>
                    <a:pt x="205" y="121"/>
                    <a:pt x="205" y="121"/>
                    <a:pt x="205" y="121"/>
                  </a:cubicBezTo>
                  <a:cubicBezTo>
                    <a:pt x="212" y="121"/>
                    <a:pt x="217" y="126"/>
                    <a:pt x="217" y="133"/>
                  </a:cubicBezTo>
                  <a:cubicBezTo>
                    <a:pt x="217" y="140"/>
                    <a:pt x="212" y="146"/>
                    <a:pt x="205" y="146"/>
                  </a:cubicBezTo>
                  <a:close/>
                </a:path>
              </a:pathLst>
            </a:custGeom>
            <a:solidFill>
              <a:srgbClr val="EB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Oval 77"/>
            <p:cNvSpPr>
              <a:spLocks noChangeArrowheads="1"/>
            </p:cNvSpPr>
            <p:nvPr/>
          </p:nvSpPr>
          <p:spPr bwMode="auto">
            <a:xfrm>
              <a:off x="6924675" y="4537076"/>
              <a:ext cx="206375" cy="207963"/>
            </a:xfrm>
            <a:prstGeom prst="ellipse">
              <a:avLst/>
            </a:prstGeom>
            <a:solidFill>
              <a:srgbClr val="EB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78"/>
            <p:cNvSpPr/>
            <p:nvPr/>
          </p:nvSpPr>
          <p:spPr bwMode="auto">
            <a:xfrm>
              <a:off x="6880225" y="3917951"/>
              <a:ext cx="863600" cy="874713"/>
            </a:xfrm>
            <a:custGeom>
              <a:avLst/>
              <a:gdLst>
                <a:gd name="T0" fmla="*/ 166 w 230"/>
                <a:gd name="T1" fmla="*/ 68 h 233"/>
                <a:gd name="T2" fmla="*/ 18 w 230"/>
                <a:gd name="T3" fmla="*/ 1 h 233"/>
                <a:gd name="T4" fmla="*/ 18 w 230"/>
                <a:gd name="T5" fmla="*/ 30 h 233"/>
                <a:gd name="T6" fmla="*/ 201 w 230"/>
                <a:gd name="T7" fmla="*/ 215 h 233"/>
                <a:gd name="T8" fmla="*/ 229 w 230"/>
                <a:gd name="T9" fmla="*/ 215 h 233"/>
                <a:gd name="T10" fmla="*/ 166 w 230"/>
                <a:gd name="T11" fmla="*/ 6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3">
                  <a:moveTo>
                    <a:pt x="166" y="68"/>
                  </a:moveTo>
                  <a:cubicBezTo>
                    <a:pt x="127" y="28"/>
                    <a:pt x="74" y="5"/>
                    <a:pt x="18" y="1"/>
                  </a:cubicBezTo>
                  <a:cubicBezTo>
                    <a:pt x="0" y="0"/>
                    <a:pt x="0" y="29"/>
                    <a:pt x="18" y="30"/>
                  </a:cubicBezTo>
                  <a:cubicBezTo>
                    <a:pt x="116" y="36"/>
                    <a:pt x="195" y="117"/>
                    <a:pt x="201" y="215"/>
                  </a:cubicBezTo>
                  <a:cubicBezTo>
                    <a:pt x="202" y="233"/>
                    <a:pt x="230" y="233"/>
                    <a:pt x="229" y="215"/>
                  </a:cubicBezTo>
                  <a:cubicBezTo>
                    <a:pt x="227" y="159"/>
                    <a:pt x="204" y="108"/>
                    <a:pt x="166" y="68"/>
                  </a:cubicBezTo>
                  <a:close/>
                </a:path>
              </a:pathLst>
            </a:custGeom>
            <a:solidFill>
              <a:srgbClr val="EB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79"/>
            <p:cNvSpPr/>
            <p:nvPr/>
          </p:nvSpPr>
          <p:spPr bwMode="auto">
            <a:xfrm>
              <a:off x="6880225" y="4184651"/>
              <a:ext cx="600075" cy="608013"/>
            </a:xfrm>
            <a:custGeom>
              <a:avLst/>
              <a:gdLst>
                <a:gd name="T0" fmla="*/ 18 w 160"/>
                <a:gd name="T1" fmla="*/ 1 h 162"/>
                <a:gd name="T2" fmla="*/ 18 w 160"/>
                <a:gd name="T3" fmla="*/ 30 h 162"/>
                <a:gd name="T4" fmla="*/ 130 w 160"/>
                <a:gd name="T5" fmla="*/ 144 h 162"/>
                <a:gd name="T6" fmla="*/ 158 w 160"/>
                <a:gd name="T7" fmla="*/ 144 h 162"/>
                <a:gd name="T8" fmla="*/ 18 w 160"/>
                <a:gd name="T9" fmla="*/ 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2">
                  <a:moveTo>
                    <a:pt x="18" y="1"/>
                  </a:moveTo>
                  <a:cubicBezTo>
                    <a:pt x="0" y="0"/>
                    <a:pt x="0" y="28"/>
                    <a:pt x="18" y="30"/>
                  </a:cubicBezTo>
                  <a:cubicBezTo>
                    <a:pt x="77" y="36"/>
                    <a:pt x="125" y="85"/>
                    <a:pt x="130" y="144"/>
                  </a:cubicBezTo>
                  <a:cubicBezTo>
                    <a:pt x="131" y="162"/>
                    <a:pt x="160" y="162"/>
                    <a:pt x="158" y="144"/>
                  </a:cubicBezTo>
                  <a:cubicBezTo>
                    <a:pt x="152" y="68"/>
                    <a:pt x="94" y="9"/>
                    <a:pt x="18" y="1"/>
                  </a:cubicBezTo>
                  <a:close/>
                </a:path>
              </a:pathLst>
            </a:custGeom>
            <a:solidFill>
              <a:srgbClr val="EB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80"/>
            <p:cNvSpPr>
              <a:spLocks noEditPoints="1"/>
            </p:cNvSpPr>
            <p:nvPr/>
          </p:nvSpPr>
          <p:spPr bwMode="auto">
            <a:xfrm>
              <a:off x="9623425" y="1892301"/>
              <a:ext cx="635000" cy="635000"/>
            </a:xfrm>
            <a:custGeom>
              <a:avLst/>
              <a:gdLst>
                <a:gd name="T0" fmla="*/ 0 w 169"/>
                <a:gd name="T1" fmla="*/ 85 h 169"/>
                <a:gd name="T2" fmla="*/ 84 w 169"/>
                <a:gd name="T3" fmla="*/ 169 h 169"/>
                <a:gd name="T4" fmla="*/ 169 w 169"/>
                <a:gd name="T5" fmla="*/ 85 h 169"/>
                <a:gd name="T6" fmla="*/ 84 w 169"/>
                <a:gd name="T7" fmla="*/ 0 h 169"/>
                <a:gd name="T8" fmla="*/ 0 w 169"/>
                <a:gd name="T9" fmla="*/ 85 h 169"/>
                <a:gd name="T10" fmla="*/ 22 w 169"/>
                <a:gd name="T11" fmla="*/ 85 h 169"/>
                <a:gd name="T12" fmla="*/ 40 w 169"/>
                <a:gd name="T13" fmla="*/ 67 h 169"/>
                <a:gd name="T14" fmla="*/ 67 w 169"/>
                <a:gd name="T15" fmla="*/ 67 h 169"/>
                <a:gd name="T16" fmla="*/ 67 w 169"/>
                <a:gd name="T17" fmla="*/ 40 h 169"/>
                <a:gd name="T18" fmla="*/ 84 w 169"/>
                <a:gd name="T19" fmla="*/ 23 h 169"/>
                <a:gd name="T20" fmla="*/ 102 w 169"/>
                <a:gd name="T21" fmla="*/ 40 h 169"/>
                <a:gd name="T22" fmla="*/ 102 w 169"/>
                <a:gd name="T23" fmla="*/ 67 h 169"/>
                <a:gd name="T24" fmla="*/ 129 w 169"/>
                <a:gd name="T25" fmla="*/ 67 h 169"/>
                <a:gd name="T26" fmla="*/ 147 w 169"/>
                <a:gd name="T27" fmla="*/ 85 h 169"/>
                <a:gd name="T28" fmla="*/ 129 w 169"/>
                <a:gd name="T29" fmla="*/ 102 h 169"/>
                <a:gd name="T30" fmla="*/ 102 w 169"/>
                <a:gd name="T31" fmla="*/ 102 h 169"/>
                <a:gd name="T32" fmla="*/ 102 w 169"/>
                <a:gd name="T33" fmla="*/ 129 h 169"/>
                <a:gd name="T34" fmla="*/ 84 w 169"/>
                <a:gd name="T35" fmla="*/ 147 h 169"/>
                <a:gd name="T36" fmla="*/ 67 w 169"/>
                <a:gd name="T37" fmla="*/ 129 h 169"/>
                <a:gd name="T38" fmla="*/ 67 w 169"/>
                <a:gd name="T39" fmla="*/ 102 h 169"/>
                <a:gd name="T40" fmla="*/ 40 w 169"/>
                <a:gd name="T41" fmla="*/ 102 h 169"/>
                <a:gd name="T42" fmla="*/ 22 w 169"/>
                <a:gd name="T43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9" h="169">
                  <a:moveTo>
                    <a:pt x="0" y="85"/>
                  </a:moveTo>
                  <a:cubicBezTo>
                    <a:pt x="0" y="131"/>
                    <a:pt x="38" y="169"/>
                    <a:pt x="84" y="169"/>
                  </a:cubicBezTo>
                  <a:cubicBezTo>
                    <a:pt x="131" y="169"/>
                    <a:pt x="169" y="131"/>
                    <a:pt x="169" y="85"/>
                  </a:cubicBezTo>
                  <a:cubicBezTo>
                    <a:pt x="169" y="38"/>
                    <a:pt x="131" y="0"/>
                    <a:pt x="84" y="0"/>
                  </a:cubicBezTo>
                  <a:cubicBezTo>
                    <a:pt x="38" y="0"/>
                    <a:pt x="0" y="38"/>
                    <a:pt x="0" y="85"/>
                  </a:cubicBezTo>
                  <a:close/>
                  <a:moveTo>
                    <a:pt x="22" y="85"/>
                  </a:moveTo>
                  <a:cubicBezTo>
                    <a:pt x="22" y="75"/>
                    <a:pt x="30" y="67"/>
                    <a:pt x="40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1"/>
                    <a:pt x="75" y="23"/>
                    <a:pt x="84" y="23"/>
                  </a:cubicBezTo>
                  <a:cubicBezTo>
                    <a:pt x="94" y="23"/>
                    <a:pt x="102" y="31"/>
                    <a:pt x="102" y="40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129" y="67"/>
                    <a:pt x="129" y="67"/>
                    <a:pt x="129" y="67"/>
                  </a:cubicBezTo>
                  <a:cubicBezTo>
                    <a:pt x="139" y="67"/>
                    <a:pt x="147" y="75"/>
                    <a:pt x="147" y="85"/>
                  </a:cubicBezTo>
                  <a:cubicBezTo>
                    <a:pt x="147" y="94"/>
                    <a:pt x="139" y="102"/>
                    <a:pt x="129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39"/>
                    <a:pt x="94" y="147"/>
                    <a:pt x="84" y="147"/>
                  </a:cubicBezTo>
                  <a:cubicBezTo>
                    <a:pt x="75" y="147"/>
                    <a:pt x="67" y="139"/>
                    <a:pt x="67" y="129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30" y="102"/>
                    <a:pt x="22" y="94"/>
                    <a:pt x="22" y="85"/>
                  </a:cubicBezTo>
                  <a:close/>
                </a:path>
              </a:pathLst>
            </a:custGeom>
            <a:solidFill>
              <a:srgbClr val="EB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Freeform 81"/>
            <p:cNvSpPr>
              <a:spLocks noEditPoints="1"/>
            </p:cNvSpPr>
            <p:nvPr/>
          </p:nvSpPr>
          <p:spPr bwMode="auto">
            <a:xfrm>
              <a:off x="9593263" y="2568576"/>
              <a:ext cx="695325" cy="698500"/>
            </a:xfrm>
            <a:custGeom>
              <a:avLst/>
              <a:gdLst>
                <a:gd name="T0" fmla="*/ 33 w 185"/>
                <a:gd name="T1" fmla="*/ 33 h 186"/>
                <a:gd name="T2" fmla="*/ 33 w 185"/>
                <a:gd name="T3" fmla="*/ 153 h 186"/>
                <a:gd name="T4" fmla="*/ 152 w 185"/>
                <a:gd name="T5" fmla="*/ 153 h 186"/>
                <a:gd name="T6" fmla="*/ 152 w 185"/>
                <a:gd name="T7" fmla="*/ 33 h 186"/>
                <a:gd name="T8" fmla="*/ 33 w 185"/>
                <a:gd name="T9" fmla="*/ 33 h 186"/>
                <a:gd name="T10" fmla="*/ 49 w 185"/>
                <a:gd name="T11" fmla="*/ 112 h 186"/>
                <a:gd name="T12" fmla="*/ 68 w 185"/>
                <a:gd name="T13" fmla="*/ 93 h 186"/>
                <a:gd name="T14" fmla="*/ 49 w 185"/>
                <a:gd name="T15" fmla="*/ 74 h 186"/>
                <a:gd name="T16" fmla="*/ 49 w 185"/>
                <a:gd name="T17" fmla="*/ 49 h 186"/>
                <a:gd name="T18" fmla="*/ 73 w 185"/>
                <a:gd name="T19" fmla="*/ 49 h 186"/>
                <a:gd name="T20" fmla="*/ 92 w 185"/>
                <a:gd name="T21" fmla="*/ 68 h 186"/>
                <a:gd name="T22" fmla="*/ 112 w 185"/>
                <a:gd name="T23" fmla="*/ 49 h 186"/>
                <a:gd name="T24" fmla="*/ 136 w 185"/>
                <a:gd name="T25" fmla="*/ 49 h 186"/>
                <a:gd name="T26" fmla="*/ 136 w 185"/>
                <a:gd name="T27" fmla="*/ 74 h 186"/>
                <a:gd name="T28" fmla="*/ 117 w 185"/>
                <a:gd name="T29" fmla="*/ 93 h 186"/>
                <a:gd name="T30" fmla="*/ 136 w 185"/>
                <a:gd name="T31" fmla="*/ 112 h 186"/>
                <a:gd name="T32" fmla="*/ 136 w 185"/>
                <a:gd name="T33" fmla="*/ 137 h 186"/>
                <a:gd name="T34" fmla="*/ 112 w 185"/>
                <a:gd name="T35" fmla="*/ 137 h 186"/>
                <a:gd name="T36" fmla="*/ 92 w 185"/>
                <a:gd name="T37" fmla="*/ 118 h 186"/>
                <a:gd name="T38" fmla="*/ 73 w 185"/>
                <a:gd name="T39" fmla="*/ 137 h 186"/>
                <a:gd name="T40" fmla="*/ 49 w 185"/>
                <a:gd name="T41" fmla="*/ 137 h 186"/>
                <a:gd name="T42" fmla="*/ 49 w 185"/>
                <a:gd name="T43" fmla="*/ 1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186">
                  <a:moveTo>
                    <a:pt x="33" y="33"/>
                  </a:moveTo>
                  <a:cubicBezTo>
                    <a:pt x="0" y="66"/>
                    <a:pt x="0" y="120"/>
                    <a:pt x="33" y="153"/>
                  </a:cubicBezTo>
                  <a:cubicBezTo>
                    <a:pt x="66" y="186"/>
                    <a:pt x="119" y="186"/>
                    <a:pt x="152" y="153"/>
                  </a:cubicBezTo>
                  <a:cubicBezTo>
                    <a:pt x="185" y="120"/>
                    <a:pt x="185" y="66"/>
                    <a:pt x="152" y="33"/>
                  </a:cubicBezTo>
                  <a:cubicBezTo>
                    <a:pt x="119" y="0"/>
                    <a:pt x="66" y="0"/>
                    <a:pt x="33" y="33"/>
                  </a:cubicBezTo>
                  <a:close/>
                  <a:moveTo>
                    <a:pt x="49" y="112"/>
                  </a:moveTo>
                  <a:cubicBezTo>
                    <a:pt x="68" y="93"/>
                    <a:pt x="68" y="93"/>
                    <a:pt x="68" y="93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2" y="67"/>
                    <a:pt x="42" y="56"/>
                    <a:pt x="49" y="49"/>
                  </a:cubicBezTo>
                  <a:cubicBezTo>
                    <a:pt x="55" y="42"/>
                    <a:pt x="67" y="42"/>
                    <a:pt x="73" y="49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8" y="42"/>
                    <a:pt x="130" y="42"/>
                    <a:pt x="136" y="49"/>
                  </a:cubicBezTo>
                  <a:cubicBezTo>
                    <a:pt x="143" y="56"/>
                    <a:pt x="143" y="67"/>
                    <a:pt x="136" y="7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3" y="119"/>
                    <a:pt x="143" y="130"/>
                    <a:pt x="136" y="137"/>
                  </a:cubicBezTo>
                  <a:cubicBezTo>
                    <a:pt x="130" y="144"/>
                    <a:pt x="118" y="144"/>
                    <a:pt x="112" y="137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67" y="144"/>
                    <a:pt x="55" y="144"/>
                    <a:pt x="49" y="137"/>
                  </a:cubicBezTo>
                  <a:cubicBezTo>
                    <a:pt x="42" y="130"/>
                    <a:pt x="42" y="119"/>
                    <a:pt x="49" y="112"/>
                  </a:cubicBezTo>
                  <a:close/>
                </a:path>
              </a:pathLst>
            </a:custGeom>
            <a:solidFill>
              <a:srgbClr val="EB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Freeform 82"/>
            <p:cNvSpPr>
              <a:spLocks noEditPoints="1"/>
            </p:cNvSpPr>
            <p:nvPr/>
          </p:nvSpPr>
          <p:spPr bwMode="auto">
            <a:xfrm>
              <a:off x="8897938" y="1892301"/>
              <a:ext cx="630238" cy="635000"/>
            </a:xfrm>
            <a:custGeom>
              <a:avLst/>
              <a:gdLst>
                <a:gd name="T0" fmla="*/ 168 w 168"/>
                <a:gd name="T1" fmla="*/ 85 h 169"/>
                <a:gd name="T2" fmla="*/ 84 w 168"/>
                <a:gd name="T3" fmla="*/ 0 h 169"/>
                <a:gd name="T4" fmla="*/ 0 w 168"/>
                <a:gd name="T5" fmla="*/ 85 h 169"/>
                <a:gd name="T6" fmla="*/ 84 w 168"/>
                <a:gd name="T7" fmla="*/ 169 h 169"/>
                <a:gd name="T8" fmla="*/ 168 w 168"/>
                <a:gd name="T9" fmla="*/ 85 h 169"/>
                <a:gd name="T10" fmla="*/ 144 w 168"/>
                <a:gd name="T11" fmla="*/ 85 h 169"/>
                <a:gd name="T12" fmla="*/ 127 w 168"/>
                <a:gd name="T13" fmla="*/ 102 h 169"/>
                <a:gd name="T14" fmla="*/ 41 w 168"/>
                <a:gd name="T15" fmla="*/ 102 h 169"/>
                <a:gd name="T16" fmla="*/ 24 w 168"/>
                <a:gd name="T17" fmla="*/ 85 h 169"/>
                <a:gd name="T18" fmla="*/ 41 w 168"/>
                <a:gd name="T19" fmla="*/ 68 h 169"/>
                <a:gd name="T20" fmla="*/ 127 w 168"/>
                <a:gd name="T21" fmla="*/ 68 h 169"/>
                <a:gd name="T22" fmla="*/ 144 w 168"/>
                <a:gd name="T23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69">
                  <a:moveTo>
                    <a:pt x="168" y="85"/>
                  </a:moveTo>
                  <a:cubicBezTo>
                    <a:pt x="168" y="38"/>
                    <a:pt x="130" y="0"/>
                    <a:pt x="84" y="0"/>
                  </a:cubicBezTo>
                  <a:cubicBezTo>
                    <a:pt x="37" y="0"/>
                    <a:pt x="0" y="38"/>
                    <a:pt x="0" y="85"/>
                  </a:cubicBezTo>
                  <a:cubicBezTo>
                    <a:pt x="0" y="131"/>
                    <a:pt x="37" y="169"/>
                    <a:pt x="84" y="169"/>
                  </a:cubicBezTo>
                  <a:cubicBezTo>
                    <a:pt x="130" y="169"/>
                    <a:pt x="168" y="131"/>
                    <a:pt x="168" y="85"/>
                  </a:cubicBezTo>
                  <a:close/>
                  <a:moveTo>
                    <a:pt x="144" y="85"/>
                  </a:moveTo>
                  <a:cubicBezTo>
                    <a:pt x="144" y="94"/>
                    <a:pt x="136" y="102"/>
                    <a:pt x="127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32" y="102"/>
                    <a:pt x="24" y="94"/>
                    <a:pt x="24" y="85"/>
                  </a:cubicBezTo>
                  <a:cubicBezTo>
                    <a:pt x="24" y="75"/>
                    <a:pt x="32" y="68"/>
                    <a:pt x="41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36" y="68"/>
                    <a:pt x="144" y="75"/>
                    <a:pt x="144" y="85"/>
                  </a:cubicBezTo>
                  <a:close/>
                </a:path>
              </a:pathLst>
            </a:custGeom>
            <a:solidFill>
              <a:srgbClr val="EB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Freeform 83"/>
            <p:cNvSpPr>
              <a:spLocks noEditPoints="1"/>
            </p:cNvSpPr>
            <p:nvPr/>
          </p:nvSpPr>
          <p:spPr bwMode="auto">
            <a:xfrm>
              <a:off x="8897938" y="2601913"/>
              <a:ext cx="630238" cy="631825"/>
            </a:xfrm>
            <a:custGeom>
              <a:avLst/>
              <a:gdLst>
                <a:gd name="T0" fmla="*/ 0 w 168"/>
                <a:gd name="T1" fmla="*/ 84 h 168"/>
                <a:gd name="T2" fmla="*/ 84 w 168"/>
                <a:gd name="T3" fmla="*/ 168 h 168"/>
                <a:gd name="T4" fmla="*/ 168 w 168"/>
                <a:gd name="T5" fmla="*/ 84 h 168"/>
                <a:gd name="T6" fmla="*/ 84 w 168"/>
                <a:gd name="T7" fmla="*/ 0 h 168"/>
                <a:gd name="T8" fmla="*/ 0 w 168"/>
                <a:gd name="T9" fmla="*/ 84 h 168"/>
                <a:gd name="T10" fmla="*/ 31 w 168"/>
                <a:gd name="T11" fmla="*/ 108 h 168"/>
                <a:gd name="T12" fmla="*/ 46 w 168"/>
                <a:gd name="T13" fmla="*/ 94 h 168"/>
                <a:gd name="T14" fmla="*/ 122 w 168"/>
                <a:gd name="T15" fmla="*/ 94 h 168"/>
                <a:gd name="T16" fmla="*/ 136 w 168"/>
                <a:gd name="T17" fmla="*/ 108 h 168"/>
                <a:gd name="T18" fmla="*/ 122 w 168"/>
                <a:gd name="T19" fmla="*/ 123 h 168"/>
                <a:gd name="T20" fmla="*/ 46 w 168"/>
                <a:gd name="T21" fmla="*/ 123 h 168"/>
                <a:gd name="T22" fmla="*/ 31 w 168"/>
                <a:gd name="T23" fmla="*/ 108 h 168"/>
                <a:gd name="T24" fmla="*/ 31 w 168"/>
                <a:gd name="T25" fmla="*/ 59 h 168"/>
                <a:gd name="T26" fmla="*/ 46 w 168"/>
                <a:gd name="T27" fmla="*/ 45 h 168"/>
                <a:gd name="T28" fmla="*/ 122 w 168"/>
                <a:gd name="T29" fmla="*/ 45 h 168"/>
                <a:gd name="T30" fmla="*/ 136 w 168"/>
                <a:gd name="T31" fmla="*/ 59 h 168"/>
                <a:gd name="T32" fmla="*/ 122 w 168"/>
                <a:gd name="T33" fmla="*/ 74 h 168"/>
                <a:gd name="T34" fmla="*/ 46 w 168"/>
                <a:gd name="T35" fmla="*/ 74 h 168"/>
                <a:gd name="T36" fmla="*/ 31 w 168"/>
                <a:gd name="T37" fmla="*/ 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8">
                  <a:moveTo>
                    <a:pt x="0" y="84"/>
                  </a:moveTo>
                  <a:cubicBezTo>
                    <a:pt x="0" y="131"/>
                    <a:pt x="37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7"/>
                    <a:pt x="130" y="0"/>
                    <a:pt x="84" y="0"/>
                  </a:cubicBezTo>
                  <a:cubicBezTo>
                    <a:pt x="37" y="0"/>
                    <a:pt x="0" y="37"/>
                    <a:pt x="0" y="84"/>
                  </a:cubicBezTo>
                  <a:close/>
                  <a:moveTo>
                    <a:pt x="31" y="108"/>
                  </a:moveTo>
                  <a:cubicBezTo>
                    <a:pt x="31" y="100"/>
                    <a:pt x="38" y="94"/>
                    <a:pt x="46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30" y="94"/>
                    <a:pt x="136" y="100"/>
                    <a:pt x="136" y="108"/>
                  </a:cubicBezTo>
                  <a:cubicBezTo>
                    <a:pt x="136" y="117"/>
                    <a:pt x="130" y="123"/>
                    <a:pt x="122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38" y="123"/>
                    <a:pt x="31" y="117"/>
                    <a:pt x="31" y="108"/>
                  </a:cubicBezTo>
                  <a:close/>
                  <a:moveTo>
                    <a:pt x="31" y="59"/>
                  </a:moveTo>
                  <a:cubicBezTo>
                    <a:pt x="31" y="51"/>
                    <a:pt x="38" y="45"/>
                    <a:pt x="46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30" y="45"/>
                    <a:pt x="136" y="51"/>
                    <a:pt x="136" y="59"/>
                  </a:cubicBezTo>
                  <a:cubicBezTo>
                    <a:pt x="136" y="68"/>
                    <a:pt x="130" y="74"/>
                    <a:pt x="122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8" y="74"/>
                    <a:pt x="31" y="68"/>
                    <a:pt x="31" y="59"/>
                  </a:cubicBezTo>
                  <a:close/>
                </a:path>
              </a:pathLst>
            </a:custGeom>
            <a:solidFill>
              <a:srgbClr val="EB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Freeform 84"/>
            <p:cNvSpPr>
              <a:spLocks noEditPoints="1"/>
            </p:cNvSpPr>
            <p:nvPr/>
          </p:nvSpPr>
          <p:spPr bwMode="auto">
            <a:xfrm>
              <a:off x="9412288" y="3978276"/>
              <a:ext cx="766763" cy="758825"/>
            </a:xfrm>
            <a:custGeom>
              <a:avLst/>
              <a:gdLst>
                <a:gd name="T0" fmla="*/ 178 w 204"/>
                <a:gd name="T1" fmla="*/ 25 h 202"/>
                <a:gd name="T2" fmla="*/ 148 w 204"/>
                <a:gd name="T3" fmla="*/ 0 h 202"/>
                <a:gd name="T4" fmla="*/ 36 w 204"/>
                <a:gd name="T5" fmla="*/ 55 h 202"/>
                <a:gd name="T6" fmla="*/ 0 w 204"/>
                <a:gd name="T7" fmla="*/ 103 h 202"/>
                <a:gd name="T8" fmla="*/ 39 w 204"/>
                <a:gd name="T9" fmla="*/ 165 h 202"/>
                <a:gd name="T10" fmla="*/ 70 w 204"/>
                <a:gd name="T11" fmla="*/ 189 h 202"/>
                <a:gd name="T12" fmla="*/ 102 w 204"/>
                <a:gd name="T13" fmla="*/ 202 h 202"/>
                <a:gd name="T14" fmla="*/ 148 w 204"/>
                <a:gd name="T15" fmla="*/ 168 h 202"/>
                <a:gd name="T16" fmla="*/ 204 w 204"/>
                <a:gd name="T17" fmla="*/ 56 h 202"/>
                <a:gd name="T18" fmla="*/ 194 w 204"/>
                <a:gd name="T19" fmla="*/ 43 h 202"/>
                <a:gd name="T20" fmla="*/ 178 w 204"/>
                <a:gd name="T21" fmla="*/ 25 h 202"/>
                <a:gd name="T22" fmla="*/ 137 w 204"/>
                <a:gd name="T23" fmla="*/ 117 h 202"/>
                <a:gd name="T24" fmla="*/ 86 w 204"/>
                <a:gd name="T25" fmla="*/ 117 h 202"/>
                <a:gd name="T26" fmla="*/ 86 w 204"/>
                <a:gd name="T27" fmla="*/ 66 h 202"/>
                <a:gd name="T28" fmla="*/ 137 w 204"/>
                <a:gd name="T29" fmla="*/ 66 h 202"/>
                <a:gd name="T30" fmla="*/ 137 w 204"/>
                <a:gd name="T31" fmla="*/ 11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202">
                  <a:moveTo>
                    <a:pt x="178" y="25"/>
                  </a:moveTo>
                  <a:cubicBezTo>
                    <a:pt x="167" y="14"/>
                    <a:pt x="157" y="6"/>
                    <a:pt x="148" y="0"/>
                  </a:cubicBezTo>
                  <a:cubicBezTo>
                    <a:pt x="112" y="8"/>
                    <a:pt x="67" y="23"/>
                    <a:pt x="36" y="55"/>
                  </a:cubicBezTo>
                  <a:cubicBezTo>
                    <a:pt x="19" y="71"/>
                    <a:pt x="8" y="88"/>
                    <a:pt x="0" y="103"/>
                  </a:cubicBezTo>
                  <a:cubicBezTo>
                    <a:pt x="6" y="122"/>
                    <a:pt x="18" y="143"/>
                    <a:pt x="39" y="165"/>
                  </a:cubicBezTo>
                  <a:cubicBezTo>
                    <a:pt x="49" y="175"/>
                    <a:pt x="60" y="183"/>
                    <a:pt x="70" y="189"/>
                  </a:cubicBezTo>
                  <a:cubicBezTo>
                    <a:pt x="81" y="196"/>
                    <a:pt x="92" y="200"/>
                    <a:pt x="102" y="202"/>
                  </a:cubicBezTo>
                  <a:cubicBezTo>
                    <a:pt x="117" y="194"/>
                    <a:pt x="133" y="183"/>
                    <a:pt x="148" y="168"/>
                  </a:cubicBezTo>
                  <a:cubicBezTo>
                    <a:pt x="180" y="136"/>
                    <a:pt x="196" y="92"/>
                    <a:pt x="204" y="56"/>
                  </a:cubicBezTo>
                  <a:cubicBezTo>
                    <a:pt x="201" y="52"/>
                    <a:pt x="198" y="47"/>
                    <a:pt x="194" y="43"/>
                  </a:cubicBezTo>
                  <a:cubicBezTo>
                    <a:pt x="189" y="37"/>
                    <a:pt x="184" y="31"/>
                    <a:pt x="178" y="25"/>
                  </a:cubicBezTo>
                  <a:close/>
                  <a:moveTo>
                    <a:pt x="137" y="117"/>
                  </a:moveTo>
                  <a:cubicBezTo>
                    <a:pt x="123" y="131"/>
                    <a:pt x="100" y="131"/>
                    <a:pt x="86" y="117"/>
                  </a:cubicBezTo>
                  <a:cubicBezTo>
                    <a:pt x="72" y="103"/>
                    <a:pt x="72" y="80"/>
                    <a:pt x="86" y="66"/>
                  </a:cubicBezTo>
                  <a:cubicBezTo>
                    <a:pt x="100" y="52"/>
                    <a:pt x="123" y="52"/>
                    <a:pt x="137" y="66"/>
                  </a:cubicBezTo>
                  <a:cubicBezTo>
                    <a:pt x="151" y="80"/>
                    <a:pt x="151" y="103"/>
                    <a:pt x="137" y="117"/>
                  </a:cubicBezTo>
                  <a:close/>
                </a:path>
              </a:pathLst>
            </a:custGeom>
            <a:solidFill>
              <a:srgbClr val="EB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Freeform 85"/>
            <p:cNvSpPr/>
            <p:nvPr/>
          </p:nvSpPr>
          <p:spPr bwMode="auto">
            <a:xfrm>
              <a:off x="10009188" y="3921126"/>
              <a:ext cx="222250" cy="225425"/>
            </a:xfrm>
            <a:custGeom>
              <a:avLst/>
              <a:gdLst>
                <a:gd name="T0" fmla="*/ 0 w 59"/>
                <a:gd name="T1" fmla="*/ 10 h 60"/>
                <a:gd name="T2" fmla="*/ 27 w 59"/>
                <a:gd name="T3" fmla="*/ 33 h 60"/>
                <a:gd name="T4" fmla="*/ 40 w 59"/>
                <a:gd name="T5" fmla="*/ 48 h 60"/>
                <a:gd name="T6" fmla="*/ 49 w 59"/>
                <a:gd name="T7" fmla="*/ 60 h 60"/>
                <a:gd name="T8" fmla="*/ 59 w 59"/>
                <a:gd name="T9" fmla="*/ 0 h 60"/>
                <a:gd name="T10" fmla="*/ 0 w 59"/>
                <a:gd name="T11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0">
                  <a:moveTo>
                    <a:pt x="0" y="10"/>
                  </a:moveTo>
                  <a:cubicBezTo>
                    <a:pt x="8" y="16"/>
                    <a:pt x="17" y="23"/>
                    <a:pt x="27" y="33"/>
                  </a:cubicBezTo>
                  <a:cubicBezTo>
                    <a:pt x="32" y="38"/>
                    <a:pt x="37" y="43"/>
                    <a:pt x="40" y="48"/>
                  </a:cubicBezTo>
                  <a:cubicBezTo>
                    <a:pt x="44" y="52"/>
                    <a:pt x="47" y="56"/>
                    <a:pt x="49" y="60"/>
                  </a:cubicBezTo>
                  <a:cubicBezTo>
                    <a:pt x="58" y="26"/>
                    <a:pt x="59" y="0"/>
                    <a:pt x="59" y="0"/>
                  </a:cubicBezTo>
                  <a:cubicBezTo>
                    <a:pt x="59" y="0"/>
                    <a:pt x="33" y="1"/>
                    <a:pt x="0" y="10"/>
                  </a:cubicBezTo>
                  <a:close/>
                </a:path>
              </a:pathLst>
            </a:custGeom>
            <a:solidFill>
              <a:srgbClr val="EB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Freeform 86"/>
            <p:cNvSpPr/>
            <p:nvPr/>
          </p:nvSpPr>
          <p:spPr bwMode="auto">
            <a:xfrm>
              <a:off x="9013825" y="4402138"/>
              <a:ext cx="744538" cy="736600"/>
            </a:xfrm>
            <a:custGeom>
              <a:avLst/>
              <a:gdLst>
                <a:gd name="T0" fmla="*/ 166 w 198"/>
                <a:gd name="T1" fmla="*/ 86 h 196"/>
                <a:gd name="T2" fmla="*/ 135 w 198"/>
                <a:gd name="T3" fmla="*/ 61 h 196"/>
                <a:gd name="T4" fmla="*/ 96 w 198"/>
                <a:gd name="T5" fmla="*/ 0 h 196"/>
                <a:gd name="T6" fmla="*/ 87 w 198"/>
                <a:gd name="T7" fmla="*/ 22 h 196"/>
                <a:gd name="T8" fmla="*/ 28 w 198"/>
                <a:gd name="T9" fmla="*/ 20 h 196"/>
                <a:gd name="T10" fmla="*/ 28 w 198"/>
                <a:gd name="T11" fmla="*/ 20 h 196"/>
                <a:gd name="T12" fmla="*/ 27 w 198"/>
                <a:gd name="T13" fmla="*/ 20 h 196"/>
                <a:gd name="T14" fmla="*/ 0 w 198"/>
                <a:gd name="T15" fmla="*/ 85 h 196"/>
                <a:gd name="T16" fmla="*/ 0 w 198"/>
                <a:gd name="T17" fmla="*/ 84 h 196"/>
                <a:gd name="T18" fmla="*/ 0 w 198"/>
                <a:gd name="T19" fmla="*/ 84 h 196"/>
                <a:gd name="T20" fmla="*/ 5 w 198"/>
                <a:gd name="T21" fmla="*/ 77 h 196"/>
                <a:gd name="T22" fmla="*/ 5 w 198"/>
                <a:gd name="T23" fmla="*/ 76 h 196"/>
                <a:gd name="T24" fmla="*/ 55 w 198"/>
                <a:gd name="T25" fmla="*/ 52 h 196"/>
                <a:gd name="T26" fmla="*/ 79 w 198"/>
                <a:gd name="T27" fmla="*/ 68 h 196"/>
                <a:gd name="T28" fmla="*/ 79 w 198"/>
                <a:gd name="T29" fmla="*/ 80 h 196"/>
                <a:gd name="T30" fmla="*/ 60 w 198"/>
                <a:gd name="T31" fmla="*/ 87 h 196"/>
                <a:gd name="T32" fmla="*/ 81 w 198"/>
                <a:gd name="T33" fmla="*/ 115 h 196"/>
                <a:gd name="T34" fmla="*/ 95 w 198"/>
                <a:gd name="T35" fmla="*/ 126 h 196"/>
                <a:gd name="T36" fmla="*/ 110 w 198"/>
                <a:gd name="T37" fmla="*/ 136 h 196"/>
                <a:gd name="T38" fmla="*/ 116 w 198"/>
                <a:gd name="T39" fmla="*/ 117 h 196"/>
                <a:gd name="T40" fmla="*/ 129 w 198"/>
                <a:gd name="T41" fmla="*/ 118 h 196"/>
                <a:gd name="T42" fmla="*/ 144 w 198"/>
                <a:gd name="T43" fmla="*/ 141 h 196"/>
                <a:gd name="T44" fmla="*/ 120 w 198"/>
                <a:gd name="T45" fmla="*/ 191 h 196"/>
                <a:gd name="T46" fmla="*/ 112 w 198"/>
                <a:gd name="T47" fmla="*/ 196 h 196"/>
                <a:gd name="T48" fmla="*/ 176 w 198"/>
                <a:gd name="T49" fmla="*/ 169 h 196"/>
                <a:gd name="T50" fmla="*/ 174 w 198"/>
                <a:gd name="T51" fmla="*/ 109 h 196"/>
                <a:gd name="T52" fmla="*/ 198 w 198"/>
                <a:gd name="T53" fmla="*/ 99 h 196"/>
                <a:gd name="T54" fmla="*/ 166 w 198"/>
                <a:gd name="T55" fmla="*/ 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8" h="196">
                  <a:moveTo>
                    <a:pt x="166" y="86"/>
                  </a:moveTo>
                  <a:cubicBezTo>
                    <a:pt x="156" y="80"/>
                    <a:pt x="145" y="72"/>
                    <a:pt x="135" y="61"/>
                  </a:cubicBezTo>
                  <a:cubicBezTo>
                    <a:pt x="114" y="40"/>
                    <a:pt x="102" y="19"/>
                    <a:pt x="96" y="0"/>
                  </a:cubicBezTo>
                  <a:cubicBezTo>
                    <a:pt x="92" y="8"/>
                    <a:pt x="89" y="15"/>
                    <a:pt x="87" y="22"/>
                  </a:cubicBezTo>
                  <a:cubicBezTo>
                    <a:pt x="73" y="14"/>
                    <a:pt x="46" y="2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" y="45"/>
                    <a:pt x="0" y="85"/>
                    <a:pt x="0" y="85"/>
                  </a:cubicBezTo>
                  <a:cubicBezTo>
                    <a:pt x="0" y="85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13" y="64"/>
                    <a:pt x="30" y="42"/>
                    <a:pt x="55" y="52"/>
                  </a:cubicBezTo>
                  <a:cubicBezTo>
                    <a:pt x="69" y="57"/>
                    <a:pt x="75" y="63"/>
                    <a:pt x="79" y="68"/>
                  </a:cubicBezTo>
                  <a:cubicBezTo>
                    <a:pt x="79" y="76"/>
                    <a:pt x="79" y="80"/>
                    <a:pt x="79" y="80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87"/>
                    <a:pt x="68" y="102"/>
                    <a:pt x="81" y="115"/>
                  </a:cubicBezTo>
                  <a:cubicBezTo>
                    <a:pt x="86" y="119"/>
                    <a:pt x="90" y="123"/>
                    <a:pt x="95" y="126"/>
                  </a:cubicBezTo>
                  <a:cubicBezTo>
                    <a:pt x="103" y="132"/>
                    <a:pt x="110" y="136"/>
                    <a:pt x="110" y="13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21" y="118"/>
                    <a:pt x="129" y="118"/>
                  </a:cubicBezTo>
                  <a:cubicBezTo>
                    <a:pt x="134" y="121"/>
                    <a:pt x="139" y="128"/>
                    <a:pt x="144" y="141"/>
                  </a:cubicBezTo>
                  <a:cubicBezTo>
                    <a:pt x="154" y="166"/>
                    <a:pt x="132" y="184"/>
                    <a:pt x="120" y="191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12" y="196"/>
                    <a:pt x="152" y="193"/>
                    <a:pt x="176" y="169"/>
                  </a:cubicBezTo>
                  <a:cubicBezTo>
                    <a:pt x="194" y="151"/>
                    <a:pt x="182" y="123"/>
                    <a:pt x="174" y="109"/>
                  </a:cubicBezTo>
                  <a:cubicBezTo>
                    <a:pt x="182" y="107"/>
                    <a:pt x="190" y="103"/>
                    <a:pt x="198" y="99"/>
                  </a:cubicBezTo>
                  <a:cubicBezTo>
                    <a:pt x="188" y="97"/>
                    <a:pt x="177" y="93"/>
                    <a:pt x="166" y="86"/>
                  </a:cubicBezTo>
                  <a:close/>
                </a:path>
              </a:pathLst>
            </a:custGeom>
            <a:solidFill>
              <a:srgbClr val="EB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Freeform 87"/>
            <p:cNvSpPr/>
            <p:nvPr/>
          </p:nvSpPr>
          <p:spPr bwMode="auto">
            <a:xfrm>
              <a:off x="7094538" y="4278313"/>
              <a:ext cx="3057525" cy="1838325"/>
            </a:xfrm>
            <a:custGeom>
              <a:avLst/>
              <a:gdLst>
                <a:gd name="T0" fmla="*/ 814 w 814"/>
                <a:gd name="T1" fmla="*/ 339 h 489"/>
                <a:gd name="T2" fmla="*/ 781 w 814"/>
                <a:gd name="T3" fmla="*/ 248 h 489"/>
                <a:gd name="T4" fmla="*/ 548 w 814"/>
                <a:gd name="T5" fmla="*/ 149 h 489"/>
                <a:gd name="T6" fmla="*/ 508 w 814"/>
                <a:gd name="T7" fmla="*/ 89 h 489"/>
                <a:gd name="T8" fmla="*/ 503 w 814"/>
                <a:gd name="T9" fmla="*/ 0 h 489"/>
                <a:gd name="T10" fmla="*/ 407 w 814"/>
                <a:gd name="T11" fmla="*/ 38 h 489"/>
                <a:gd name="T12" fmla="*/ 310 w 814"/>
                <a:gd name="T13" fmla="*/ 0 h 489"/>
                <a:gd name="T14" fmla="*/ 305 w 814"/>
                <a:gd name="T15" fmla="*/ 89 h 489"/>
                <a:gd name="T16" fmla="*/ 266 w 814"/>
                <a:gd name="T17" fmla="*/ 149 h 489"/>
                <a:gd name="T18" fmla="*/ 33 w 814"/>
                <a:gd name="T19" fmla="*/ 248 h 489"/>
                <a:gd name="T20" fmla="*/ 0 w 814"/>
                <a:gd name="T21" fmla="*/ 338 h 489"/>
                <a:gd name="T22" fmla="*/ 389 w 814"/>
                <a:gd name="T23" fmla="*/ 489 h 489"/>
                <a:gd name="T24" fmla="*/ 407 w 814"/>
                <a:gd name="T25" fmla="*/ 489 h 489"/>
                <a:gd name="T26" fmla="*/ 428 w 814"/>
                <a:gd name="T27" fmla="*/ 489 h 489"/>
                <a:gd name="T28" fmla="*/ 814 w 814"/>
                <a:gd name="T29" fmla="*/ 33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4" h="489">
                  <a:moveTo>
                    <a:pt x="814" y="339"/>
                  </a:moveTo>
                  <a:cubicBezTo>
                    <a:pt x="806" y="298"/>
                    <a:pt x="794" y="262"/>
                    <a:pt x="781" y="248"/>
                  </a:cubicBezTo>
                  <a:cubicBezTo>
                    <a:pt x="756" y="223"/>
                    <a:pt x="585" y="160"/>
                    <a:pt x="548" y="149"/>
                  </a:cubicBezTo>
                  <a:cubicBezTo>
                    <a:pt x="526" y="142"/>
                    <a:pt x="513" y="117"/>
                    <a:pt x="508" y="89"/>
                  </a:cubicBezTo>
                  <a:cubicBezTo>
                    <a:pt x="503" y="61"/>
                    <a:pt x="503" y="0"/>
                    <a:pt x="503" y="0"/>
                  </a:cubicBezTo>
                  <a:cubicBezTo>
                    <a:pt x="407" y="38"/>
                    <a:pt x="407" y="38"/>
                    <a:pt x="407" y="38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1" y="61"/>
                    <a:pt x="305" y="89"/>
                  </a:cubicBezTo>
                  <a:cubicBezTo>
                    <a:pt x="301" y="117"/>
                    <a:pt x="287" y="142"/>
                    <a:pt x="266" y="149"/>
                  </a:cubicBezTo>
                  <a:cubicBezTo>
                    <a:pt x="228" y="160"/>
                    <a:pt x="57" y="223"/>
                    <a:pt x="33" y="248"/>
                  </a:cubicBezTo>
                  <a:cubicBezTo>
                    <a:pt x="20" y="262"/>
                    <a:pt x="8" y="297"/>
                    <a:pt x="0" y="338"/>
                  </a:cubicBezTo>
                  <a:cubicBezTo>
                    <a:pt x="105" y="428"/>
                    <a:pt x="240" y="485"/>
                    <a:pt x="389" y="489"/>
                  </a:cubicBezTo>
                  <a:cubicBezTo>
                    <a:pt x="395" y="489"/>
                    <a:pt x="401" y="489"/>
                    <a:pt x="407" y="489"/>
                  </a:cubicBezTo>
                  <a:cubicBezTo>
                    <a:pt x="414" y="489"/>
                    <a:pt x="421" y="489"/>
                    <a:pt x="428" y="489"/>
                  </a:cubicBezTo>
                  <a:cubicBezTo>
                    <a:pt x="575" y="484"/>
                    <a:pt x="709" y="428"/>
                    <a:pt x="814" y="33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Freeform 88"/>
            <p:cNvSpPr/>
            <p:nvPr/>
          </p:nvSpPr>
          <p:spPr bwMode="auto">
            <a:xfrm>
              <a:off x="8623300" y="4278313"/>
              <a:ext cx="1528763" cy="1838325"/>
            </a:xfrm>
            <a:custGeom>
              <a:avLst/>
              <a:gdLst>
                <a:gd name="T0" fmla="*/ 21 w 407"/>
                <a:gd name="T1" fmla="*/ 489 h 489"/>
                <a:gd name="T2" fmla="*/ 407 w 407"/>
                <a:gd name="T3" fmla="*/ 339 h 489"/>
                <a:gd name="T4" fmla="*/ 374 w 407"/>
                <a:gd name="T5" fmla="*/ 248 h 489"/>
                <a:gd name="T6" fmla="*/ 141 w 407"/>
                <a:gd name="T7" fmla="*/ 149 h 489"/>
                <a:gd name="T8" fmla="*/ 101 w 407"/>
                <a:gd name="T9" fmla="*/ 89 h 489"/>
                <a:gd name="T10" fmla="*/ 96 w 407"/>
                <a:gd name="T11" fmla="*/ 0 h 489"/>
                <a:gd name="T12" fmla="*/ 0 w 407"/>
                <a:gd name="T13" fmla="*/ 38 h 489"/>
                <a:gd name="T14" fmla="*/ 0 w 407"/>
                <a:gd name="T15" fmla="*/ 489 h 489"/>
                <a:gd name="T16" fmla="*/ 21 w 407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89">
                  <a:moveTo>
                    <a:pt x="21" y="489"/>
                  </a:moveTo>
                  <a:cubicBezTo>
                    <a:pt x="168" y="484"/>
                    <a:pt x="302" y="428"/>
                    <a:pt x="407" y="339"/>
                  </a:cubicBezTo>
                  <a:cubicBezTo>
                    <a:pt x="399" y="298"/>
                    <a:pt x="387" y="262"/>
                    <a:pt x="374" y="248"/>
                  </a:cubicBezTo>
                  <a:cubicBezTo>
                    <a:pt x="349" y="223"/>
                    <a:pt x="178" y="160"/>
                    <a:pt x="141" y="149"/>
                  </a:cubicBezTo>
                  <a:cubicBezTo>
                    <a:pt x="119" y="142"/>
                    <a:pt x="106" y="117"/>
                    <a:pt x="101" y="89"/>
                  </a:cubicBezTo>
                  <a:cubicBezTo>
                    <a:pt x="96" y="61"/>
                    <a:pt x="96" y="0"/>
                    <a:pt x="96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7" y="489"/>
                    <a:pt x="14" y="489"/>
                    <a:pt x="21" y="48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Freeform 89"/>
            <p:cNvSpPr/>
            <p:nvPr/>
          </p:nvSpPr>
          <p:spPr bwMode="auto">
            <a:xfrm>
              <a:off x="8015288" y="4278313"/>
              <a:ext cx="1216025" cy="796925"/>
            </a:xfrm>
            <a:custGeom>
              <a:avLst/>
              <a:gdLst>
                <a:gd name="T0" fmla="*/ 162 w 324"/>
                <a:gd name="T1" fmla="*/ 212 h 212"/>
                <a:gd name="T2" fmla="*/ 324 w 324"/>
                <a:gd name="T3" fmla="*/ 156 h 212"/>
                <a:gd name="T4" fmla="*/ 303 w 324"/>
                <a:gd name="T5" fmla="*/ 149 h 212"/>
                <a:gd name="T6" fmla="*/ 263 w 324"/>
                <a:gd name="T7" fmla="*/ 89 h 212"/>
                <a:gd name="T8" fmla="*/ 258 w 324"/>
                <a:gd name="T9" fmla="*/ 0 h 212"/>
                <a:gd name="T10" fmla="*/ 162 w 324"/>
                <a:gd name="T11" fmla="*/ 38 h 212"/>
                <a:gd name="T12" fmla="*/ 65 w 324"/>
                <a:gd name="T13" fmla="*/ 0 h 212"/>
                <a:gd name="T14" fmla="*/ 60 w 324"/>
                <a:gd name="T15" fmla="*/ 89 h 212"/>
                <a:gd name="T16" fmla="*/ 21 w 324"/>
                <a:gd name="T17" fmla="*/ 149 h 212"/>
                <a:gd name="T18" fmla="*/ 0 w 324"/>
                <a:gd name="T19" fmla="*/ 156 h 212"/>
                <a:gd name="T20" fmla="*/ 162 w 324"/>
                <a:gd name="T21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12">
                  <a:moveTo>
                    <a:pt x="162" y="212"/>
                  </a:moveTo>
                  <a:cubicBezTo>
                    <a:pt x="225" y="212"/>
                    <a:pt x="282" y="190"/>
                    <a:pt x="324" y="156"/>
                  </a:cubicBezTo>
                  <a:cubicBezTo>
                    <a:pt x="315" y="153"/>
                    <a:pt x="308" y="150"/>
                    <a:pt x="303" y="149"/>
                  </a:cubicBezTo>
                  <a:cubicBezTo>
                    <a:pt x="281" y="142"/>
                    <a:pt x="268" y="117"/>
                    <a:pt x="263" y="89"/>
                  </a:cubicBezTo>
                  <a:cubicBezTo>
                    <a:pt x="258" y="61"/>
                    <a:pt x="258" y="0"/>
                    <a:pt x="258" y="0"/>
                  </a:cubicBezTo>
                  <a:cubicBezTo>
                    <a:pt x="162" y="38"/>
                    <a:pt x="162" y="38"/>
                    <a:pt x="162" y="38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61"/>
                    <a:pt x="60" y="89"/>
                  </a:cubicBezTo>
                  <a:cubicBezTo>
                    <a:pt x="56" y="117"/>
                    <a:pt x="42" y="142"/>
                    <a:pt x="21" y="149"/>
                  </a:cubicBezTo>
                  <a:cubicBezTo>
                    <a:pt x="16" y="150"/>
                    <a:pt x="9" y="153"/>
                    <a:pt x="0" y="156"/>
                  </a:cubicBezTo>
                  <a:cubicBezTo>
                    <a:pt x="42" y="190"/>
                    <a:pt x="99" y="212"/>
                    <a:pt x="162" y="212"/>
                  </a:cubicBezTo>
                  <a:close/>
                </a:path>
              </a:pathLst>
            </a:custGeom>
            <a:solidFill>
              <a:srgbClr val="F4DA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Freeform 90"/>
            <p:cNvSpPr/>
            <p:nvPr/>
          </p:nvSpPr>
          <p:spPr bwMode="auto">
            <a:xfrm>
              <a:off x="8258175" y="4278313"/>
              <a:ext cx="865188" cy="560388"/>
            </a:xfrm>
            <a:custGeom>
              <a:avLst/>
              <a:gdLst>
                <a:gd name="T0" fmla="*/ 198 w 230"/>
                <a:gd name="T1" fmla="*/ 89 h 149"/>
                <a:gd name="T2" fmla="*/ 193 w 230"/>
                <a:gd name="T3" fmla="*/ 0 h 149"/>
                <a:gd name="T4" fmla="*/ 97 w 230"/>
                <a:gd name="T5" fmla="*/ 38 h 149"/>
                <a:gd name="T6" fmla="*/ 24 w 230"/>
                <a:gd name="T7" fmla="*/ 10 h 149"/>
                <a:gd name="T8" fmla="*/ 0 w 230"/>
                <a:gd name="T9" fmla="*/ 22 h 149"/>
                <a:gd name="T10" fmla="*/ 144 w 230"/>
                <a:gd name="T11" fmla="*/ 147 h 149"/>
                <a:gd name="T12" fmla="*/ 230 w 230"/>
                <a:gd name="T13" fmla="*/ 145 h 149"/>
                <a:gd name="T14" fmla="*/ 198 w 230"/>
                <a:gd name="T15" fmla="*/ 8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149">
                  <a:moveTo>
                    <a:pt x="198" y="89"/>
                  </a:moveTo>
                  <a:cubicBezTo>
                    <a:pt x="193" y="61"/>
                    <a:pt x="193" y="0"/>
                    <a:pt x="193" y="0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2" y="143"/>
                    <a:pt x="144" y="147"/>
                  </a:cubicBezTo>
                  <a:cubicBezTo>
                    <a:pt x="174" y="149"/>
                    <a:pt x="203" y="147"/>
                    <a:pt x="230" y="145"/>
                  </a:cubicBezTo>
                  <a:cubicBezTo>
                    <a:pt x="213" y="135"/>
                    <a:pt x="202" y="113"/>
                    <a:pt x="198" y="89"/>
                  </a:cubicBezTo>
                  <a:close/>
                </a:path>
              </a:pathLst>
            </a:custGeom>
            <a:solidFill>
              <a:srgbClr val="EBCC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Freeform 91"/>
            <p:cNvSpPr/>
            <p:nvPr/>
          </p:nvSpPr>
          <p:spPr bwMode="auto">
            <a:xfrm>
              <a:off x="7229475" y="2079626"/>
              <a:ext cx="2641600" cy="1597025"/>
            </a:xfrm>
            <a:custGeom>
              <a:avLst/>
              <a:gdLst>
                <a:gd name="T0" fmla="*/ 513 w 703"/>
                <a:gd name="T1" fmla="*/ 50 h 425"/>
                <a:gd name="T2" fmla="*/ 371 w 703"/>
                <a:gd name="T3" fmla="*/ 0 h 425"/>
                <a:gd name="T4" fmla="*/ 158 w 703"/>
                <a:gd name="T5" fmla="*/ 362 h 425"/>
                <a:gd name="T6" fmla="*/ 371 w 703"/>
                <a:gd name="T7" fmla="*/ 326 h 425"/>
                <a:gd name="T8" fmla="*/ 585 w 703"/>
                <a:gd name="T9" fmla="*/ 362 h 425"/>
                <a:gd name="T10" fmla="*/ 513 w 703"/>
                <a:gd name="T11" fmla="*/ 5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3" h="425">
                  <a:moveTo>
                    <a:pt x="513" y="50"/>
                  </a:moveTo>
                  <a:cubicBezTo>
                    <a:pt x="504" y="14"/>
                    <a:pt x="443" y="0"/>
                    <a:pt x="371" y="0"/>
                  </a:cubicBezTo>
                  <a:cubicBezTo>
                    <a:pt x="0" y="0"/>
                    <a:pt x="158" y="362"/>
                    <a:pt x="158" y="362"/>
                  </a:cubicBezTo>
                  <a:cubicBezTo>
                    <a:pt x="221" y="425"/>
                    <a:pt x="371" y="326"/>
                    <a:pt x="371" y="326"/>
                  </a:cubicBezTo>
                  <a:cubicBezTo>
                    <a:pt x="371" y="326"/>
                    <a:pt x="522" y="425"/>
                    <a:pt x="585" y="362"/>
                  </a:cubicBezTo>
                  <a:cubicBezTo>
                    <a:pt x="585" y="362"/>
                    <a:pt x="703" y="66"/>
                    <a:pt x="513" y="50"/>
                  </a:cubicBezTo>
                  <a:close/>
                </a:path>
              </a:pathLst>
            </a:custGeom>
            <a:solidFill>
              <a:srgbClr val="AA3F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Freeform 92"/>
            <p:cNvSpPr/>
            <p:nvPr/>
          </p:nvSpPr>
          <p:spPr bwMode="auto">
            <a:xfrm>
              <a:off x="7634288" y="2170113"/>
              <a:ext cx="1728788" cy="2363788"/>
            </a:xfrm>
            <a:custGeom>
              <a:avLst/>
              <a:gdLst>
                <a:gd name="T0" fmla="*/ 270 w 460"/>
                <a:gd name="T1" fmla="*/ 629 h 629"/>
                <a:gd name="T2" fmla="*/ 439 w 460"/>
                <a:gd name="T3" fmla="*/ 468 h 629"/>
                <a:gd name="T4" fmla="*/ 460 w 460"/>
                <a:gd name="T5" fmla="*/ 325 h 629"/>
                <a:gd name="T6" fmla="*/ 269 w 460"/>
                <a:gd name="T7" fmla="*/ 1 h 629"/>
                <a:gd name="T8" fmla="*/ 263 w 460"/>
                <a:gd name="T9" fmla="*/ 0 h 629"/>
                <a:gd name="T10" fmla="*/ 258 w 460"/>
                <a:gd name="T11" fmla="*/ 1 h 629"/>
                <a:gd name="T12" fmla="*/ 67 w 460"/>
                <a:gd name="T13" fmla="*/ 325 h 629"/>
                <a:gd name="T14" fmla="*/ 88 w 460"/>
                <a:gd name="T15" fmla="*/ 468 h 629"/>
                <a:gd name="T16" fmla="*/ 257 w 460"/>
                <a:gd name="T17" fmla="*/ 629 h 629"/>
                <a:gd name="T18" fmla="*/ 263 w 460"/>
                <a:gd name="T19" fmla="*/ 629 h 629"/>
                <a:gd name="T20" fmla="*/ 270 w 460"/>
                <a:gd name="T21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629">
                  <a:moveTo>
                    <a:pt x="270" y="629"/>
                  </a:moveTo>
                  <a:cubicBezTo>
                    <a:pt x="364" y="619"/>
                    <a:pt x="425" y="503"/>
                    <a:pt x="439" y="468"/>
                  </a:cubicBezTo>
                  <a:cubicBezTo>
                    <a:pt x="454" y="431"/>
                    <a:pt x="460" y="325"/>
                    <a:pt x="460" y="325"/>
                  </a:cubicBezTo>
                  <a:cubicBezTo>
                    <a:pt x="420" y="203"/>
                    <a:pt x="269" y="1"/>
                    <a:pt x="269" y="1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8" y="1"/>
                    <a:pt x="258" y="1"/>
                    <a:pt x="258" y="1"/>
                  </a:cubicBezTo>
                  <a:cubicBezTo>
                    <a:pt x="258" y="1"/>
                    <a:pt x="0" y="0"/>
                    <a:pt x="67" y="325"/>
                  </a:cubicBezTo>
                  <a:cubicBezTo>
                    <a:pt x="67" y="325"/>
                    <a:pt x="73" y="431"/>
                    <a:pt x="88" y="468"/>
                  </a:cubicBezTo>
                  <a:cubicBezTo>
                    <a:pt x="102" y="503"/>
                    <a:pt x="163" y="619"/>
                    <a:pt x="257" y="629"/>
                  </a:cubicBezTo>
                  <a:cubicBezTo>
                    <a:pt x="257" y="629"/>
                    <a:pt x="260" y="629"/>
                    <a:pt x="263" y="629"/>
                  </a:cubicBezTo>
                  <a:cubicBezTo>
                    <a:pt x="267" y="629"/>
                    <a:pt x="270" y="629"/>
                    <a:pt x="270" y="629"/>
                  </a:cubicBezTo>
                  <a:close/>
                </a:path>
              </a:pathLst>
            </a:custGeom>
            <a:solidFill>
              <a:srgbClr val="FFE9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Freeform 93"/>
            <p:cNvSpPr/>
            <p:nvPr/>
          </p:nvSpPr>
          <p:spPr bwMode="auto">
            <a:xfrm>
              <a:off x="8623300" y="2170113"/>
              <a:ext cx="954088" cy="2363788"/>
            </a:xfrm>
            <a:custGeom>
              <a:avLst/>
              <a:gdLst>
                <a:gd name="T0" fmla="*/ 7 w 254"/>
                <a:gd name="T1" fmla="*/ 629 h 629"/>
                <a:gd name="T2" fmla="*/ 176 w 254"/>
                <a:gd name="T3" fmla="*/ 468 h 629"/>
                <a:gd name="T4" fmla="*/ 197 w 254"/>
                <a:gd name="T5" fmla="*/ 325 h 629"/>
                <a:gd name="T6" fmla="*/ 6 w 254"/>
                <a:gd name="T7" fmla="*/ 1 h 629"/>
                <a:gd name="T8" fmla="*/ 0 w 254"/>
                <a:gd name="T9" fmla="*/ 0 h 629"/>
                <a:gd name="T10" fmla="*/ 0 w 254"/>
                <a:gd name="T11" fmla="*/ 1 h 629"/>
                <a:gd name="T12" fmla="*/ 0 w 254"/>
                <a:gd name="T13" fmla="*/ 629 h 629"/>
                <a:gd name="T14" fmla="*/ 0 w 254"/>
                <a:gd name="T15" fmla="*/ 629 h 629"/>
                <a:gd name="T16" fmla="*/ 7 w 254"/>
                <a:gd name="T17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629">
                  <a:moveTo>
                    <a:pt x="7" y="629"/>
                  </a:moveTo>
                  <a:cubicBezTo>
                    <a:pt x="101" y="619"/>
                    <a:pt x="162" y="503"/>
                    <a:pt x="176" y="468"/>
                  </a:cubicBezTo>
                  <a:cubicBezTo>
                    <a:pt x="191" y="431"/>
                    <a:pt x="197" y="325"/>
                    <a:pt x="197" y="325"/>
                  </a:cubicBezTo>
                  <a:cubicBezTo>
                    <a:pt x="254" y="0"/>
                    <a:pt x="6" y="1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29"/>
                    <a:pt x="0" y="629"/>
                    <a:pt x="0" y="629"/>
                  </a:cubicBezTo>
                  <a:cubicBezTo>
                    <a:pt x="0" y="629"/>
                    <a:pt x="0" y="629"/>
                    <a:pt x="0" y="629"/>
                  </a:cubicBezTo>
                  <a:cubicBezTo>
                    <a:pt x="4" y="629"/>
                    <a:pt x="7" y="629"/>
                    <a:pt x="7" y="629"/>
                  </a:cubicBezTo>
                  <a:close/>
                </a:path>
              </a:pathLst>
            </a:custGeom>
            <a:solidFill>
              <a:srgbClr val="F4DA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Freeform 94"/>
            <p:cNvSpPr/>
            <p:nvPr/>
          </p:nvSpPr>
          <p:spPr bwMode="auto">
            <a:xfrm>
              <a:off x="7672388" y="3271838"/>
              <a:ext cx="334963" cy="615950"/>
            </a:xfrm>
            <a:custGeom>
              <a:avLst/>
              <a:gdLst>
                <a:gd name="T0" fmla="*/ 57 w 89"/>
                <a:gd name="T1" fmla="*/ 32 h 164"/>
                <a:gd name="T2" fmla="*/ 27 w 89"/>
                <a:gd name="T3" fmla="*/ 0 h 164"/>
                <a:gd name="T4" fmla="*/ 0 w 89"/>
                <a:gd name="T5" fmla="*/ 59 h 164"/>
                <a:gd name="T6" fmla="*/ 35 w 89"/>
                <a:gd name="T7" fmla="*/ 118 h 164"/>
                <a:gd name="T8" fmla="*/ 71 w 89"/>
                <a:gd name="T9" fmla="*/ 151 h 164"/>
                <a:gd name="T10" fmla="*/ 57 w 89"/>
                <a:gd name="T11" fmla="*/ 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64">
                  <a:moveTo>
                    <a:pt x="57" y="32"/>
                  </a:moveTo>
                  <a:cubicBezTo>
                    <a:pt x="57" y="32"/>
                    <a:pt x="45" y="0"/>
                    <a:pt x="27" y="0"/>
                  </a:cubicBezTo>
                  <a:cubicBezTo>
                    <a:pt x="9" y="0"/>
                    <a:pt x="0" y="28"/>
                    <a:pt x="0" y="59"/>
                  </a:cubicBezTo>
                  <a:cubicBezTo>
                    <a:pt x="0" y="91"/>
                    <a:pt x="22" y="112"/>
                    <a:pt x="35" y="118"/>
                  </a:cubicBezTo>
                  <a:cubicBezTo>
                    <a:pt x="48" y="124"/>
                    <a:pt x="68" y="138"/>
                    <a:pt x="71" y="151"/>
                  </a:cubicBezTo>
                  <a:cubicBezTo>
                    <a:pt x="74" y="164"/>
                    <a:pt x="89" y="42"/>
                    <a:pt x="57" y="32"/>
                  </a:cubicBezTo>
                  <a:close/>
                </a:path>
              </a:pathLst>
            </a:custGeom>
            <a:solidFill>
              <a:srgbClr val="FFE9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Freeform 95"/>
            <p:cNvSpPr/>
            <p:nvPr/>
          </p:nvSpPr>
          <p:spPr bwMode="auto">
            <a:xfrm>
              <a:off x="9244013" y="3271838"/>
              <a:ext cx="333375" cy="615950"/>
            </a:xfrm>
            <a:custGeom>
              <a:avLst/>
              <a:gdLst>
                <a:gd name="T0" fmla="*/ 32 w 89"/>
                <a:gd name="T1" fmla="*/ 32 h 164"/>
                <a:gd name="T2" fmla="*/ 62 w 89"/>
                <a:gd name="T3" fmla="*/ 0 h 164"/>
                <a:gd name="T4" fmla="*/ 89 w 89"/>
                <a:gd name="T5" fmla="*/ 59 h 164"/>
                <a:gd name="T6" fmla="*/ 54 w 89"/>
                <a:gd name="T7" fmla="*/ 118 h 164"/>
                <a:gd name="T8" fmla="*/ 18 w 89"/>
                <a:gd name="T9" fmla="*/ 151 h 164"/>
                <a:gd name="T10" fmla="*/ 32 w 89"/>
                <a:gd name="T11" fmla="*/ 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64">
                  <a:moveTo>
                    <a:pt x="32" y="32"/>
                  </a:moveTo>
                  <a:cubicBezTo>
                    <a:pt x="32" y="32"/>
                    <a:pt x="44" y="0"/>
                    <a:pt x="62" y="0"/>
                  </a:cubicBezTo>
                  <a:cubicBezTo>
                    <a:pt x="80" y="0"/>
                    <a:pt x="89" y="28"/>
                    <a:pt x="89" y="59"/>
                  </a:cubicBezTo>
                  <a:cubicBezTo>
                    <a:pt x="89" y="91"/>
                    <a:pt x="67" y="112"/>
                    <a:pt x="54" y="118"/>
                  </a:cubicBezTo>
                  <a:cubicBezTo>
                    <a:pt x="41" y="124"/>
                    <a:pt x="21" y="138"/>
                    <a:pt x="18" y="151"/>
                  </a:cubicBezTo>
                  <a:cubicBezTo>
                    <a:pt x="15" y="164"/>
                    <a:pt x="0" y="42"/>
                    <a:pt x="32" y="32"/>
                  </a:cubicBezTo>
                  <a:close/>
                </a:path>
              </a:pathLst>
            </a:custGeom>
            <a:solidFill>
              <a:srgbClr val="F4DA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Freeform 96"/>
            <p:cNvSpPr/>
            <p:nvPr/>
          </p:nvSpPr>
          <p:spPr bwMode="auto">
            <a:xfrm>
              <a:off x="7770813" y="2132013"/>
              <a:ext cx="1704975" cy="1525588"/>
            </a:xfrm>
            <a:custGeom>
              <a:avLst/>
              <a:gdLst>
                <a:gd name="T0" fmla="*/ 389 w 454"/>
                <a:gd name="T1" fmla="*/ 51 h 406"/>
                <a:gd name="T2" fmla="*/ 227 w 454"/>
                <a:gd name="T3" fmla="*/ 0 h 406"/>
                <a:gd name="T4" fmla="*/ 65 w 454"/>
                <a:gd name="T5" fmla="*/ 51 h 406"/>
                <a:gd name="T6" fmla="*/ 6 w 454"/>
                <a:gd name="T7" fmla="*/ 242 h 406"/>
                <a:gd name="T8" fmla="*/ 45 w 454"/>
                <a:gd name="T9" fmla="*/ 379 h 406"/>
                <a:gd name="T10" fmla="*/ 65 w 454"/>
                <a:gd name="T11" fmla="*/ 270 h 406"/>
                <a:gd name="T12" fmla="*/ 229 w 454"/>
                <a:gd name="T13" fmla="*/ 229 h 406"/>
                <a:gd name="T14" fmla="*/ 346 w 454"/>
                <a:gd name="T15" fmla="*/ 167 h 406"/>
                <a:gd name="T16" fmla="*/ 404 w 454"/>
                <a:gd name="T17" fmla="*/ 258 h 406"/>
                <a:gd name="T18" fmla="*/ 408 w 454"/>
                <a:gd name="T19" fmla="*/ 379 h 406"/>
                <a:gd name="T20" fmla="*/ 447 w 454"/>
                <a:gd name="T21" fmla="*/ 242 h 406"/>
                <a:gd name="T22" fmla="*/ 389 w 454"/>
                <a:gd name="T23" fmla="*/ 5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4" h="406">
                  <a:moveTo>
                    <a:pt x="389" y="51"/>
                  </a:moveTo>
                  <a:cubicBezTo>
                    <a:pt x="337" y="0"/>
                    <a:pt x="227" y="0"/>
                    <a:pt x="227" y="0"/>
                  </a:cubicBezTo>
                  <a:cubicBezTo>
                    <a:pt x="227" y="0"/>
                    <a:pt x="117" y="0"/>
                    <a:pt x="65" y="51"/>
                  </a:cubicBezTo>
                  <a:cubicBezTo>
                    <a:pt x="13" y="103"/>
                    <a:pt x="0" y="153"/>
                    <a:pt x="6" y="242"/>
                  </a:cubicBezTo>
                  <a:cubicBezTo>
                    <a:pt x="6" y="242"/>
                    <a:pt x="26" y="352"/>
                    <a:pt x="45" y="379"/>
                  </a:cubicBezTo>
                  <a:cubicBezTo>
                    <a:pt x="64" y="406"/>
                    <a:pt x="27" y="292"/>
                    <a:pt x="65" y="270"/>
                  </a:cubicBezTo>
                  <a:cubicBezTo>
                    <a:pt x="103" y="249"/>
                    <a:pt x="162" y="253"/>
                    <a:pt x="229" y="229"/>
                  </a:cubicBezTo>
                  <a:cubicBezTo>
                    <a:pt x="294" y="205"/>
                    <a:pt x="330" y="184"/>
                    <a:pt x="346" y="167"/>
                  </a:cubicBezTo>
                  <a:cubicBezTo>
                    <a:pt x="359" y="198"/>
                    <a:pt x="390" y="217"/>
                    <a:pt x="404" y="258"/>
                  </a:cubicBezTo>
                  <a:cubicBezTo>
                    <a:pt x="418" y="300"/>
                    <a:pt x="389" y="406"/>
                    <a:pt x="408" y="379"/>
                  </a:cubicBezTo>
                  <a:cubicBezTo>
                    <a:pt x="427" y="352"/>
                    <a:pt x="447" y="242"/>
                    <a:pt x="447" y="242"/>
                  </a:cubicBezTo>
                  <a:cubicBezTo>
                    <a:pt x="454" y="153"/>
                    <a:pt x="440" y="103"/>
                    <a:pt x="389" y="51"/>
                  </a:cubicBezTo>
                  <a:close/>
                </a:path>
              </a:pathLst>
            </a:custGeom>
            <a:solidFill>
              <a:srgbClr val="AA3F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97"/>
            <p:cNvSpPr/>
            <p:nvPr/>
          </p:nvSpPr>
          <p:spPr bwMode="auto">
            <a:xfrm>
              <a:off x="8461375" y="5075238"/>
              <a:ext cx="319088" cy="250825"/>
            </a:xfrm>
            <a:custGeom>
              <a:avLst/>
              <a:gdLst>
                <a:gd name="T0" fmla="*/ 8 w 85"/>
                <a:gd name="T1" fmla="*/ 0 h 67"/>
                <a:gd name="T2" fmla="*/ 0 w 85"/>
                <a:gd name="T3" fmla="*/ 24 h 67"/>
                <a:gd name="T4" fmla="*/ 43 w 85"/>
                <a:gd name="T5" fmla="*/ 67 h 67"/>
                <a:gd name="T6" fmla="*/ 85 w 85"/>
                <a:gd name="T7" fmla="*/ 24 h 67"/>
                <a:gd name="T8" fmla="*/ 77 w 85"/>
                <a:gd name="T9" fmla="*/ 0 h 67"/>
                <a:gd name="T10" fmla="*/ 8 w 85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67">
                  <a:moveTo>
                    <a:pt x="8" y="0"/>
                  </a:moveTo>
                  <a:cubicBezTo>
                    <a:pt x="3" y="7"/>
                    <a:pt x="0" y="15"/>
                    <a:pt x="0" y="24"/>
                  </a:cubicBezTo>
                  <a:cubicBezTo>
                    <a:pt x="0" y="48"/>
                    <a:pt x="19" y="67"/>
                    <a:pt x="43" y="67"/>
                  </a:cubicBezTo>
                  <a:cubicBezTo>
                    <a:pt x="66" y="67"/>
                    <a:pt x="85" y="48"/>
                    <a:pt x="85" y="24"/>
                  </a:cubicBezTo>
                  <a:cubicBezTo>
                    <a:pt x="85" y="15"/>
                    <a:pt x="82" y="7"/>
                    <a:pt x="7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8DB4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Freeform 98"/>
            <p:cNvSpPr/>
            <p:nvPr/>
          </p:nvSpPr>
          <p:spPr bwMode="auto">
            <a:xfrm>
              <a:off x="8469313" y="5278438"/>
              <a:ext cx="153988" cy="838200"/>
            </a:xfrm>
            <a:custGeom>
              <a:avLst/>
              <a:gdLst>
                <a:gd name="T0" fmla="*/ 23 w 41"/>
                <a:gd name="T1" fmla="*/ 0 h 223"/>
                <a:gd name="T2" fmla="*/ 0 w 41"/>
                <a:gd name="T3" fmla="*/ 222 h 223"/>
                <a:gd name="T4" fmla="*/ 23 w 41"/>
                <a:gd name="T5" fmla="*/ 223 h 223"/>
                <a:gd name="T6" fmla="*/ 41 w 41"/>
                <a:gd name="T7" fmla="*/ 223 h 223"/>
                <a:gd name="T8" fmla="*/ 41 w 41"/>
                <a:gd name="T9" fmla="*/ 3 h 223"/>
                <a:gd name="T10" fmla="*/ 23 w 41"/>
                <a:gd name="T1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23">
                  <a:moveTo>
                    <a:pt x="23" y="0"/>
                  </a:moveTo>
                  <a:cubicBezTo>
                    <a:pt x="0" y="222"/>
                    <a:pt x="0" y="222"/>
                    <a:pt x="0" y="222"/>
                  </a:cubicBezTo>
                  <a:cubicBezTo>
                    <a:pt x="8" y="222"/>
                    <a:pt x="15" y="223"/>
                    <a:pt x="23" y="223"/>
                  </a:cubicBezTo>
                  <a:cubicBezTo>
                    <a:pt x="29" y="223"/>
                    <a:pt x="35" y="223"/>
                    <a:pt x="41" y="223"/>
                  </a:cubicBezTo>
                  <a:cubicBezTo>
                    <a:pt x="41" y="3"/>
                    <a:pt x="41" y="3"/>
                    <a:pt x="41" y="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98C1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99"/>
            <p:cNvSpPr/>
            <p:nvPr/>
          </p:nvSpPr>
          <p:spPr bwMode="auto">
            <a:xfrm>
              <a:off x="8623300" y="5278438"/>
              <a:ext cx="150813" cy="838200"/>
            </a:xfrm>
            <a:custGeom>
              <a:avLst/>
              <a:gdLst>
                <a:gd name="T0" fmla="*/ 40 w 40"/>
                <a:gd name="T1" fmla="*/ 222 h 223"/>
                <a:gd name="T2" fmla="*/ 17 w 40"/>
                <a:gd name="T3" fmla="*/ 0 h 223"/>
                <a:gd name="T4" fmla="*/ 0 w 40"/>
                <a:gd name="T5" fmla="*/ 3 h 223"/>
                <a:gd name="T6" fmla="*/ 0 w 40"/>
                <a:gd name="T7" fmla="*/ 223 h 223"/>
                <a:gd name="T8" fmla="*/ 21 w 40"/>
                <a:gd name="T9" fmla="*/ 223 h 223"/>
                <a:gd name="T10" fmla="*/ 40 w 40"/>
                <a:gd name="T11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23">
                  <a:moveTo>
                    <a:pt x="40" y="222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7" y="223"/>
                    <a:pt x="14" y="223"/>
                    <a:pt x="21" y="223"/>
                  </a:cubicBezTo>
                  <a:cubicBezTo>
                    <a:pt x="27" y="223"/>
                    <a:pt x="34" y="222"/>
                    <a:pt x="40" y="222"/>
                  </a:cubicBezTo>
                  <a:close/>
                </a:path>
              </a:pathLst>
            </a:custGeom>
            <a:solidFill>
              <a:srgbClr val="8DB4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100"/>
            <p:cNvSpPr/>
            <p:nvPr/>
          </p:nvSpPr>
          <p:spPr bwMode="auto">
            <a:xfrm>
              <a:off x="7094538" y="4845051"/>
              <a:ext cx="1528763" cy="1271588"/>
            </a:xfrm>
            <a:custGeom>
              <a:avLst/>
              <a:gdLst>
                <a:gd name="T0" fmla="*/ 259 w 407"/>
                <a:gd name="T1" fmla="*/ 0 h 338"/>
                <a:gd name="T2" fmla="*/ 33 w 407"/>
                <a:gd name="T3" fmla="*/ 97 h 338"/>
                <a:gd name="T4" fmla="*/ 0 w 407"/>
                <a:gd name="T5" fmla="*/ 187 h 338"/>
                <a:gd name="T6" fmla="*/ 389 w 407"/>
                <a:gd name="T7" fmla="*/ 338 h 338"/>
                <a:gd name="T8" fmla="*/ 407 w 407"/>
                <a:gd name="T9" fmla="*/ 338 h 338"/>
                <a:gd name="T10" fmla="*/ 407 w 407"/>
                <a:gd name="T11" fmla="*/ 338 h 338"/>
                <a:gd name="T12" fmla="*/ 407 w 407"/>
                <a:gd name="T13" fmla="*/ 284 h 338"/>
                <a:gd name="T14" fmla="*/ 259 w 407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38">
                  <a:moveTo>
                    <a:pt x="259" y="0"/>
                  </a:moveTo>
                  <a:cubicBezTo>
                    <a:pt x="212" y="15"/>
                    <a:pt x="56" y="73"/>
                    <a:pt x="33" y="97"/>
                  </a:cubicBezTo>
                  <a:cubicBezTo>
                    <a:pt x="20" y="111"/>
                    <a:pt x="8" y="146"/>
                    <a:pt x="0" y="187"/>
                  </a:cubicBezTo>
                  <a:cubicBezTo>
                    <a:pt x="105" y="277"/>
                    <a:pt x="240" y="334"/>
                    <a:pt x="389" y="338"/>
                  </a:cubicBezTo>
                  <a:cubicBezTo>
                    <a:pt x="395" y="338"/>
                    <a:pt x="401" y="338"/>
                    <a:pt x="407" y="338"/>
                  </a:cubicBezTo>
                  <a:cubicBezTo>
                    <a:pt x="407" y="338"/>
                    <a:pt x="407" y="338"/>
                    <a:pt x="407" y="338"/>
                  </a:cubicBezTo>
                  <a:cubicBezTo>
                    <a:pt x="407" y="284"/>
                    <a:pt x="407" y="284"/>
                    <a:pt x="407" y="284"/>
                  </a:cubicBezTo>
                  <a:cubicBezTo>
                    <a:pt x="407" y="284"/>
                    <a:pt x="309" y="115"/>
                    <a:pt x="259" y="0"/>
                  </a:cubicBezTo>
                  <a:close/>
                </a:path>
              </a:pathLst>
            </a:custGeom>
            <a:solidFill>
              <a:srgbClr val="373D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101"/>
            <p:cNvSpPr/>
            <p:nvPr/>
          </p:nvSpPr>
          <p:spPr bwMode="auto">
            <a:xfrm>
              <a:off x="8623300" y="4845051"/>
              <a:ext cx="1528763" cy="1271588"/>
            </a:xfrm>
            <a:custGeom>
              <a:avLst/>
              <a:gdLst>
                <a:gd name="T0" fmla="*/ 407 w 407"/>
                <a:gd name="T1" fmla="*/ 188 h 338"/>
                <a:gd name="T2" fmla="*/ 374 w 407"/>
                <a:gd name="T3" fmla="*/ 97 h 338"/>
                <a:gd name="T4" fmla="*/ 148 w 407"/>
                <a:gd name="T5" fmla="*/ 0 h 338"/>
                <a:gd name="T6" fmla="*/ 0 w 407"/>
                <a:gd name="T7" fmla="*/ 284 h 338"/>
                <a:gd name="T8" fmla="*/ 0 w 407"/>
                <a:gd name="T9" fmla="*/ 338 h 338"/>
                <a:gd name="T10" fmla="*/ 21 w 407"/>
                <a:gd name="T11" fmla="*/ 338 h 338"/>
                <a:gd name="T12" fmla="*/ 407 w 407"/>
                <a:gd name="T13" fmla="*/ 18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7" h="338">
                  <a:moveTo>
                    <a:pt x="407" y="188"/>
                  </a:moveTo>
                  <a:cubicBezTo>
                    <a:pt x="399" y="147"/>
                    <a:pt x="387" y="111"/>
                    <a:pt x="374" y="97"/>
                  </a:cubicBezTo>
                  <a:cubicBezTo>
                    <a:pt x="351" y="73"/>
                    <a:pt x="195" y="16"/>
                    <a:pt x="148" y="0"/>
                  </a:cubicBezTo>
                  <a:cubicBezTo>
                    <a:pt x="97" y="117"/>
                    <a:pt x="0" y="284"/>
                    <a:pt x="0" y="28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" y="338"/>
                    <a:pt x="14" y="338"/>
                    <a:pt x="21" y="338"/>
                  </a:cubicBezTo>
                  <a:cubicBezTo>
                    <a:pt x="168" y="333"/>
                    <a:pt x="302" y="277"/>
                    <a:pt x="407" y="188"/>
                  </a:cubicBezTo>
                  <a:close/>
                </a:path>
              </a:pathLst>
            </a:custGeom>
            <a:solidFill>
              <a:srgbClr val="2A2D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102"/>
            <p:cNvSpPr/>
            <p:nvPr/>
          </p:nvSpPr>
          <p:spPr bwMode="auto">
            <a:xfrm>
              <a:off x="8015288" y="4732338"/>
              <a:ext cx="608013" cy="593725"/>
            </a:xfrm>
            <a:custGeom>
              <a:avLst/>
              <a:gdLst>
                <a:gd name="T0" fmla="*/ 44 w 162"/>
                <a:gd name="T1" fmla="*/ 0 h 158"/>
                <a:gd name="T2" fmla="*/ 162 w 162"/>
                <a:gd name="T3" fmla="*/ 91 h 158"/>
                <a:gd name="T4" fmla="*/ 117 w 162"/>
                <a:gd name="T5" fmla="*/ 158 h 158"/>
                <a:gd name="T6" fmla="*/ 0 w 162"/>
                <a:gd name="T7" fmla="*/ 35 h 158"/>
                <a:gd name="T8" fmla="*/ 44 w 162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58">
                  <a:moveTo>
                    <a:pt x="44" y="0"/>
                  </a:moveTo>
                  <a:cubicBezTo>
                    <a:pt x="162" y="91"/>
                    <a:pt x="162" y="91"/>
                    <a:pt x="162" y="91"/>
                  </a:cubicBezTo>
                  <a:cubicBezTo>
                    <a:pt x="117" y="158"/>
                    <a:pt x="117" y="158"/>
                    <a:pt x="117" y="15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17" y="6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103"/>
            <p:cNvSpPr/>
            <p:nvPr/>
          </p:nvSpPr>
          <p:spPr bwMode="auto">
            <a:xfrm>
              <a:off x="8623300" y="4732338"/>
              <a:ext cx="608013" cy="593725"/>
            </a:xfrm>
            <a:custGeom>
              <a:avLst/>
              <a:gdLst>
                <a:gd name="T0" fmla="*/ 117 w 162"/>
                <a:gd name="T1" fmla="*/ 0 h 158"/>
                <a:gd name="T2" fmla="*/ 0 w 162"/>
                <a:gd name="T3" fmla="*/ 91 h 158"/>
                <a:gd name="T4" fmla="*/ 44 w 162"/>
                <a:gd name="T5" fmla="*/ 158 h 158"/>
                <a:gd name="T6" fmla="*/ 162 w 162"/>
                <a:gd name="T7" fmla="*/ 35 h 158"/>
                <a:gd name="T8" fmla="*/ 117 w 162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58">
                  <a:moveTo>
                    <a:pt x="117" y="0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2" y="35"/>
                    <a:pt x="145" y="6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9" name="Donut 119"/>
          <p:cNvSpPr/>
          <p:nvPr/>
        </p:nvSpPr>
        <p:spPr>
          <a:xfrm>
            <a:off x="1459451" y="5205155"/>
            <a:ext cx="761098" cy="761098"/>
          </a:xfrm>
          <a:prstGeom prst="donu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Block Arc 120"/>
          <p:cNvSpPr/>
          <p:nvPr/>
        </p:nvSpPr>
        <p:spPr>
          <a:xfrm>
            <a:off x="1459451" y="5204533"/>
            <a:ext cx="761098" cy="761098"/>
          </a:xfrm>
          <a:prstGeom prst="blockArc">
            <a:avLst>
              <a:gd name="adj1" fmla="val 16263629"/>
              <a:gd name="adj2" fmla="val 11977234"/>
              <a:gd name="adj3" fmla="val 24803"/>
            </a:avLst>
          </a:prstGeom>
          <a:solidFill>
            <a:srgbClr val="EC5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006061" y="1964777"/>
            <a:ext cx="4126286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8" name="TextBox 13"/>
          <p:cNvSpPr txBox="1"/>
          <p:nvPr/>
        </p:nvSpPr>
        <p:spPr>
          <a:xfrm>
            <a:off x="2380615" y="5383530"/>
            <a:ext cx="2398395" cy="541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20-35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岁、经常使用手机者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均有可能是目标用户群。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用户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1699260"/>
            <a:ext cx="5600065" cy="33616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0" y="0"/>
            <a:ext cx="12192000" cy="740664"/>
          </a:xfrm>
          <a:custGeom>
            <a:avLst/>
            <a:gdLst>
              <a:gd name="connsiteX0" fmla="*/ 0 w 12192000"/>
              <a:gd name="connsiteY0" fmla="*/ 0 h 740664"/>
              <a:gd name="connsiteX1" fmla="*/ 12192000 w 12192000"/>
              <a:gd name="connsiteY1" fmla="*/ 0 h 740664"/>
              <a:gd name="connsiteX2" fmla="*/ 12192000 w 12192000"/>
              <a:gd name="connsiteY2" fmla="*/ 429768 h 740664"/>
              <a:gd name="connsiteX3" fmla="*/ 4608577 w 12192000"/>
              <a:gd name="connsiteY3" fmla="*/ 429768 h 740664"/>
              <a:gd name="connsiteX4" fmla="*/ 4608577 w 12192000"/>
              <a:gd name="connsiteY4" fmla="*/ 420624 h 740664"/>
              <a:gd name="connsiteX5" fmla="*/ 4187952 w 12192000"/>
              <a:gd name="connsiteY5" fmla="*/ 740664 h 740664"/>
              <a:gd name="connsiteX6" fmla="*/ 0 w 12192000"/>
              <a:gd name="connsiteY6" fmla="*/ 740664 h 740664"/>
              <a:gd name="connsiteX7" fmla="*/ 0 w 12192000"/>
              <a:gd name="connsiteY7" fmla="*/ 429768 h 74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40664">
                <a:moveTo>
                  <a:pt x="0" y="0"/>
                </a:moveTo>
                <a:lnTo>
                  <a:pt x="12192000" y="0"/>
                </a:lnTo>
                <a:lnTo>
                  <a:pt x="12192000" y="429768"/>
                </a:lnTo>
                <a:lnTo>
                  <a:pt x="4608577" y="429768"/>
                </a:lnTo>
                <a:lnTo>
                  <a:pt x="4608577" y="420624"/>
                </a:lnTo>
                <a:lnTo>
                  <a:pt x="4187952" y="740664"/>
                </a:lnTo>
                <a:lnTo>
                  <a:pt x="0" y="740664"/>
                </a:lnTo>
                <a:lnTo>
                  <a:pt x="0" y="429768"/>
                </a:lnTo>
                <a:close/>
              </a:path>
            </a:pathLst>
          </a:custGeom>
          <a:solidFill>
            <a:srgbClr val="E4A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78" y="141171"/>
            <a:ext cx="497840" cy="4978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79" y="141171"/>
            <a:ext cx="497840" cy="4978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9" y="141171"/>
            <a:ext cx="498961" cy="498961"/>
          </a:xfrm>
          <a:prstGeom prst="rect">
            <a:avLst/>
          </a:prstGeom>
        </p:spPr>
      </p:pic>
      <p:grpSp>
        <p:nvGrpSpPr>
          <p:cNvPr id="96" name="组合 95"/>
          <p:cNvGrpSpPr/>
          <p:nvPr/>
        </p:nvGrpSpPr>
        <p:grpSpPr>
          <a:xfrm>
            <a:off x="1917603" y="2324064"/>
            <a:ext cx="1971865" cy="3051699"/>
            <a:chOff x="4315345" y="1256563"/>
            <a:chExt cx="3802743" cy="5885207"/>
          </a:xfrm>
        </p:grpSpPr>
        <p:sp>
          <p:nvSpPr>
            <p:cNvPr id="97" name="Rectangle 188"/>
            <p:cNvSpPr>
              <a:spLocks noChangeArrowheads="1"/>
            </p:cNvSpPr>
            <p:nvPr/>
          </p:nvSpPr>
          <p:spPr bwMode="auto">
            <a:xfrm>
              <a:off x="5910597" y="4977757"/>
              <a:ext cx="612236" cy="1311206"/>
            </a:xfrm>
            <a:prstGeom prst="rect">
              <a:avLst/>
            </a:pr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01"/>
            <p:cNvSpPr>
              <a:spLocks noEditPoints="1"/>
            </p:cNvSpPr>
            <p:nvPr/>
          </p:nvSpPr>
          <p:spPr bwMode="auto">
            <a:xfrm>
              <a:off x="4315345" y="1256563"/>
              <a:ext cx="3802743" cy="3798265"/>
            </a:xfrm>
            <a:custGeom>
              <a:avLst/>
              <a:gdLst>
                <a:gd name="T0" fmla="*/ 538 w 1076"/>
                <a:gd name="T1" fmla="*/ 1076 h 1076"/>
                <a:gd name="T2" fmla="*/ 0 w 1076"/>
                <a:gd name="T3" fmla="*/ 538 h 1076"/>
                <a:gd name="T4" fmla="*/ 538 w 1076"/>
                <a:gd name="T5" fmla="*/ 0 h 1076"/>
                <a:gd name="T6" fmla="*/ 1076 w 1076"/>
                <a:gd name="T7" fmla="*/ 538 h 1076"/>
                <a:gd name="T8" fmla="*/ 538 w 1076"/>
                <a:gd name="T9" fmla="*/ 1076 h 1076"/>
                <a:gd name="T10" fmla="*/ 538 w 1076"/>
                <a:gd name="T11" fmla="*/ 80 h 1076"/>
                <a:gd name="T12" fmla="*/ 80 w 1076"/>
                <a:gd name="T13" fmla="*/ 538 h 1076"/>
                <a:gd name="T14" fmla="*/ 538 w 1076"/>
                <a:gd name="T15" fmla="*/ 996 h 1076"/>
                <a:gd name="T16" fmla="*/ 996 w 1076"/>
                <a:gd name="T17" fmla="*/ 538 h 1076"/>
                <a:gd name="T18" fmla="*/ 538 w 1076"/>
                <a:gd name="T19" fmla="*/ 8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6" h="1076">
                  <a:moveTo>
                    <a:pt x="538" y="1076"/>
                  </a:moveTo>
                  <a:cubicBezTo>
                    <a:pt x="241" y="1076"/>
                    <a:pt x="0" y="835"/>
                    <a:pt x="0" y="538"/>
                  </a:cubicBezTo>
                  <a:cubicBezTo>
                    <a:pt x="0" y="242"/>
                    <a:pt x="241" y="0"/>
                    <a:pt x="538" y="0"/>
                  </a:cubicBezTo>
                  <a:cubicBezTo>
                    <a:pt x="835" y="0"/>
                    <a:pt x="1076" y="242"/>
                    <a:pt x="1076" y="538"/>
                  </a:cubicBezTo>
                  <a:cubicBezTo>
                    <a:pt x="1076" y="835"/>
                    <a:pt x="835" y="1076"/>
                    <a:pt x="538" y="1076"/>
                  </a:cubicBezTo>
                  <a:close/>
                  <a:moveTo>
                    <a:pt x="538" y="80"/>
                  </a:moveTo>
                  <a:cubicBezTo>
                    <a:pt x="286" y="80"/>
                    <a:pt x="80" y="286"/>
                    <a:pt x="80" y="538"/>
                  </a:cubicBezTo>
                  <a:cubicBezTo>
                    <a:pt x="80" y="791"/>
                    <a:pt x="286" y="996"/>
                    <a:pt x="538" y="996"/>
                  </a:cubicBezTo>
                  <a:cubicBezTo>
                    <a:pt x="791" y="996"/>
                    <a:pt x="996" y="791"/>
                    <a:pt x="996" y="538"/>
                  </a:cubicBezTo>
                  <a:cubicBezTo>
                    <a:pt x="996" y="286"/>
                    <a:pt x="791" y="80"/>
                    <a:pt x="538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5519128" y="4945372"/>
              <a:ext cx="1502530" cy="2196398"/>
              <a:chOff x="5491416" y="4836485"/>
              <a:chExt cx="1502530" cy="2196398"/>
            </a:xfrm>
          </p:grpSpPr>
          <p:sp>
            <p:nvSpPr>
              <p:cNvPr id="100" name="Freeform 187"/>
              <p:cNvSpPr/>
              <p:nvPr/>
            </p:nvSpPr>
            <p:spPr bwMode="auto">
              <a:xfrm>
                <a:off x="6160625" y="6020992"/>
                <a:ext cx="771248" cy="698119"/>
              </a:xfrm>
              <a:custGeom>
                <a:avLst/>
                <a:gdLst>
                  <a:gd name="T0" fmla="*/ 383 w 383"/>
                  <a:gd name="T1" fmla="*/ 0 h 347"/>
                  <a:gd name="T2" fmla="*/ 200 w 383"/>
                  <a:gd name="T3" fmla="*/ 198 h 347"/>
                  <a:gd name="T4" fmla="*/ 200 w 383"/>
                  <a:gd name="T5" fmla="*/ 347 h 347"/>
                  <a:gd name="T6" fmla="*/ 0 w 383"/>
                  <a:gd name="T7" fmla="*/ 347 h 347"/>
                  <a:gd name="T8" fmla="*/ 0 w 383"/>
                  <a:gd name="T9" fmla="*/ 90 h 347"/>
                  <a:gd name="T10" fmla="*/ 383 w 38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347">
                    <a:moveTo>
                      <a:pt x="383" y="0"/>
                    </a:moveTo>
                    <a:cubicBezTo>
                      <a:pt x="383" y="0"/>
                      <a:pt x="352" y="89"/>
                      <a:pt x="200" y="198"/>
                    </a:cubicBezTo>
                    <a:cubicBezTo>
                      <a:pt x="200" y="347"/>
                      <a:pt x="200" y="347"/>
                      <a:pt x="20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89"/>
              <p:cNvSpPr/>
              <p:nvPr/>
            </p:nvSpPr>
            <p:spPr bwMode="auto">
              <a:xfrm>
                <a:off x="6140217" y="4836485"/>
                <a:ext cx="823968" cy="542510"/>
              </a:xfrm>
              <a:custGeom>
                <a:avLst/>
                <a:gdLst>
                  <a:gd name="T0" fmla="*/ 395 w 409"/>
                  <a:gd name="T1" fmla="*/ 56 h 270"/>
                  <a:gd name="T2" fmla="*/ 353 w 409"/>
                  <a:gd name="T3" fmla="*/ 150 h 270"/>
                  <a:gd name="T4" fmla="*/ 108 w 409"/>
                  <a:gd name="T5" fmla="*/ 256 h 270"/>
                  <a:gd name="T6" fmla="*/ 15 w 409"/>
                  <a:gd name="T7" fmla="*/ 213 h 270"/>
                  <a:gd name="T8" fmla="*/ 15 w 409"/>
                  <a:gd name="T9" fmla="*/ 213 h 270"/>
                  <a:gd name="T10" fmla="*/ 57 w 409"/>
                  <a:gd name="T11" fmla="*/ 119 h 270"/>
                  <a:gd name="T12" fmla="*/ 302 w 409"/>
                  <a:gd name="T13" fmla="*/ 14 h 270"/>
                  <a:gd name="T14" fmla="*/ 395 w 409"/>
                  <a:gd name="T15" fmla="*/ 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6"/>
                    </a:moveTo>
                    <a:cubicBezTo>
                      <a:pt x="409" y="94"/>
                      <a:pt x="390" y="136"/>
                      <a:pt x="353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1" y="270"/>
                      <a:pt x="29" y="250"/>
                      <a:pt x="15" y="213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0" y="175"/>
                      <a:pt x="20" y="133"/>
                      <a:pt x="57" y="119"/>
                    </a:cubicBezTo>
                    <a:cubicBezTo>
                      <a:pt x="302" y="14"/>
                      <a:pt x="302" y="14"/>
                      <a:pt x="302" y="14"/>
                    </a:cubicBezTo>
                    <a:cubicBezTo>
                      <a:pt x="339" y="0"/>
                      <a:pt x="381" y="19"/>
                      <a:pt x="395" y="56"/>
                    </a:cubicBez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90"/>
              <p:cNvSpPr/>
              <p:nvPr/>
            </p:nvSpPr>
            <p:spPr bwMode="auto">
              <a:xfrm>
                <a:off x="6184434" y="5097536"/>
                <a:ext cx="181120" cy="253397"/>
              </a:xfrm>
              <a:custGeom>
                <a:avLst/>
                <a:gdLst>
                  <a:gd name="T0" fmla="*/ 12 w 90"/>
                  <a:gd name="T1" fmla="*/ 78 h 126"/>
                  <a:gd name="T2" fmla="*/ 47 w 90"/>
                  <a:gd name="T3" fmla="*/ 0 h 126"/>
                  <a:gd name="T4" fmla="*/ 90 w 90"/>
                  <a:gd name="T5" fmla="*/ 114 h 126"/>
                  <a:gd name="T6" fmla="*/ 12 w 90"/>
                  <a:gd name="T7" fmla="*/ 7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8"/>
                    </a:moveTo>
                    <a:cubicBezTo>
                      <a:pt x="0" y="47"/>
                      <a:pt x="16" y="12"/>
                      <a:pt x="47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8" y="126"/>
                      <a:pt x="23" y="110"/>
                      <a:pt x="12" y="78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91"/>
              <p:cNvSpPr/>
              <p:nvPr/>
            </p:nvSpPr>
            <p:spPr bwMode="auto">
              <a:xfrm>
                <a:off x="6160625" y="5146005"/>
                <a:ext cx="823117" cy="545061"/>
              </a:xfrm>
              <a:custGeom>
                <a:avLst/>
                <a:gdLst>
                  <a:gd name="T0" fmla="*/ 395 w 409"/>
                  <a:gd name="T1" fmla="*/ 57 h 271"/>
                  <a:gd name="T2" fmla="*/ 352 w 409"/>
                  <a:gd name="T3" fmla="*/ 151 h 271"/>
                  <a:gd name="T4" fmla="*/ 108 w 409"/>
                  <a:gd name="T5" fmla="*/ 256 h 271"/>
                  <a:gd name="T6" fmla="*/ 14 w 409"/>
                  <a:gd name="T7" fmla="*/ 214 h 271"/>
                  <a:gd name="T8" fmla="*/ 14 w 409"/>
                  <a:gd name="T9" fmla="*/ 214 h 271"/>
                  <a:gd name="T10" fmla="*/ 57 w 409"/>
                  <a:gd name="T11" fmla="*/ 120 h 271"/>
                  <a:gd name="T12" fmla="*/ 301 w 409"/>
                  <a:gd name="T13" fmla="*/ 15 h 271"/>
                  <a:gd name="T14" fmla="*/ 395 w 409"/>
                  <a:gd name="T15" fmla="*/ 5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1">
                    <a:moveTo>
                      <a:pt x="395" y="57"/>
                    </a:moveTo>
                    <a:cubicBezTo>
                      <a:pt x="409" y="95"/>
                      <a:pt x="390" y="137"/>
                      <a:pt x="352" y="151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1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39" y="0"/>
                      <a:pt x="381" y="20"/>
                      <a:pt x="395" y="57"/>
                    </a:cubicBez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92"/>
              <p:cNvSpPr/>
              <p:nvPr/>
            </p:nvSpPr>
            <p:spPr bwMode="auto">
              <a:xfrm>
                <a:off x="6202290" y="5399402"/>
                <a:ext cx="181120" cy="253397"/>
              </a:xfrm>
              <a:custGeom>
                <a:avLst/>
                <a:gdLst>
                  <a:gd name="T0" fmla="*/ 12 w 90"/>
                  <a:gd name="T1" fmla="*/ 79 h 126"/>
                  <a:gd name="T2" fmla="*/ 48 w 90"/>
                  <a:gd name="T3" fmla="*/ 0 h 126"/>
                  <a:gd name="T4" fmla="*/ 90 w 90"/>
                  <a:gd name="T5" fmla="*/ 114 h 126"/>
                  <a:gd name="T6" fmla="*/ 12 w 90"/>
                  <a:gd name="T7" fmla="*/ 7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9"/>
                    </a:moveTo>
                    <a:cubicBezTo>
                      <a:pt x="0" y="47"/>
                      <a:pt x="16" y="12"/>
                      <a:pt x="48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9" y="126"/>
                      <a:pt x="24" y="110"/>
                      <a:pt x="12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93"/>
              <p:cNvSpPr/>
              <p:nvPr/>
            </p:nvSpPr>
            <p:spPr bwMode="auto">
              <a:xfrm>
                <a:off x="5491416" y="5163862"/>
                <a:ext cx="1083317" cy="1555251"/>
              </a:xfrm>
              <a:custGeom>
                <a:avLst/>
                <a:gdLst>
                  <a:gd name="T0" fmla="*/ 485 w 538"/>
                  <a:gd name="T1" fmla="*/ 66 h 773"/>
                  <a:gd name="T2" fmla="*/ 357 w 538"/>
                  <a:gd name="T3" fmla="*/ 9 h 773"/>
                  <a:gd name="T4" fmla="*/ 275 w 538"/>
                  <a:gd name="T5" fmla="*/ 5 h 773"/>
                  <a:gd name="T6" fmla="*/ 140 w 538"/>
                  <a:gd name="T7" fmla="*/ 5 h 773"/>
                  <a:gd name="T8" fmla="*/ 85 w 538"/>
                  <a:gd name="T9" fmla="*/ 5 h 773"/>
                  <a:gd name="T10" fmla="*/ 0 w 538"/>
                  <a:gd name="T11" fmla="*/ 80 h 773"/>
                  <a:gd name="T12" fmla="*/ 0 w 538"/>
                  <a:gd name="T13" fmla="*/ 136 h 773"/>
                  <a:gd name="T14" fmla="*/ 0 w 538"/>
                  <a:gd name="T15" fmla="*/ 540 h 773"/>
                  <a:gd name="T16" fmla="*/ 124 w 538"/>
                  <a:gd name="T17" fmla="*/ 675 h 773"/>
                  <a:gd name="T18" fmla="*/ 124 w 538"/>
                  <a:gd name="T19" fmla="*/ 773 h 773"/>
                  <a:gd name="T20" fmla="*/ 344 w 538"/>
                  <a:gd name="T21" fmla="*/ 773 h 773"/>
                  <a:gd name="T22" fmla="*/ 344 w 538"/>
                  <a:gd name="T23" fmla="*/ 596 h 773"/>
                  <a:gd name="T24" fmla="*/ 344 w 538"/>
                  <a:gd name="T25" fmla="*/ 552 h 773"/>
                  <a:gd name="T26" fmla="*/ 188 w 538"/>
                  <a:gd name="T27" fmla="*/ 148 h 773"/>
                  <a:gd name="T28" fmla="*/ 315 w 538"/>
                  <a:gd name="T29" fmla="*/ 151 h 773"/>
                  <a:gd name="T30" fmla="*/ 424 w 538"/>
                  <a:gd name="T31" fmla="*/ 198 h 773"/>
                  <a:gd name="T32" fmla="*/ 521 w 538"/>
                  <a:gd name="T33" fmla="*/ 162 h 773"/>
                  <a:gd name="T34" fmla="*/ 485 w 538"/>
                  <a:gd name="T35" fmla="*/ 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773">
                    <a:moveTo>
                      <a:pt x="485" y="66"/>
                    </a:moveTo>
                    <a:cubicBezTo>
                      <a:pt x="357" y="9"/>
                      <a:pt x="357" y="9"/>
                      <a:pt x="357" y="9"/>
                    </a:cubicBezTo>
                    <a:cubicBezTo>
                      <a:pt x="338" y="0"/>
                      <a:pt x="284" y="5"/>
                      <a:pt x="275" y="5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1" y="5"/>
                      <a:pt x="0" y="35"/>
                      <a:pt x="0" y="8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610"/>
                      <a:pt x="56" y="669"/>
                      <a:pt x="124" y="675"/>
                    </a:cubicBezTo>
                    <a:cubicBezTo>
                      <a:pt x="124" y="773"/>
                      <a:pt x="124" y="773"/>
                      <a:pt x="124" y="773"/>
                    </a:cubicBezTo>
                    <a:cubicBezTo>
                      <a:pt x="344" y="773"/>
                      <a:pt x="344" y="773"/>
                      <a:pt x="344" y="773"/>
                    </a:cubicBezTo>
                    <a:cubicBezTo>
                      <a:pt x="344" y="596"/>
                      <a:pt x="344" y="596"/>
                      <a:pt x="344" y="596"/>
                    </a:cubicBezTo>
                    <a:cubicBezTo>
                      <a:pt x="344" y="552"/>
                      <a:pt x="344" y="552"/>
                      <a:pt x="344" y="552"/>
                    </a:cubicBezTo>
                    <a:cubicBezTo>
                      <a:pt x="344" y="303"/>
                      <a:pt x="188" y="148"/>
                      <a:pt x="188" y="148"/>
                    </a:cubicBezTo>
                    <a:cubicBezTo>
                      <a:pt x="188" y="148"/>
                      <a:pt x="283" y="147"/>
                      <a:pt x="315" y="151"/>
                    </a:cubicBezTo>
                    <a:cubicBezTo>
                      <a:pt x="349" y="155"/>
                      <a:pt x="424" y="198"/>
                      <a:pt x="424" y="198"/>
                    </a:cubicBezTo>
                    <a:cubicBezTo>
                      <a:pt x="461" y="215"/>
                      <a:pt x="504" y="199"/>
                      <a:pt x="521" y="162"/>
                    </a:cubicBezTo>
                    <a:cubicBezTo>
                      <a:pt x="538" y="126"/>
                      <a:pt x="522" y="83"/>
                      <a:pt x="485" y="66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94"/>
              <p:cNvSpPr/>
              <p:nvPr/>
            </p:nvSpPr>
            <p:spPr bwMode="auto">
              <a:xfrm>
                <a:off x="6353649" y="5315220"/>
                <a:ext cx="185372" cy="244895"/>
              </a:xfrm>
              <a:custGeom>
                <a:avLst/>
                <a:gdLst>
                  <a:gd name="T0" fmla="*/ 78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8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8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8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195"/>
              <p:cNvSpPr>
                <a:spLocks noChangeArrowheads="1"/>
              </p:cNvSpPr>
              <p:nvPr/>
            </p:nvSpPr>
            <p:spPr bwMode="auto">
              <a:xfrm>
                <a:off x="5676789" y="6694453"/>
                <a:ext cx="974476" cy="338430"/>
              </a:xfrm>
              <a:prstGeom prst="rect">
                <a:avLst/>
              </a:prstGeom>
              <a:solidFill>
                <a:srgbClr val="00B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97"/>
              <p:cNvSpPr/>
              <p:nvPr/>
            </p:nvSpPr>
            <p:spPr bwMode="auto">
              <a:xfrm>
                <a:off x="6169978" y="5458075"/>
                <a:ext cx="823968" cy="542510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1 h 270"/>
                  <a:gd name="T4" fmla="*/ 107 w 409"/>
                  <a:gd name="T5" fmla="*/ 256 h 270"/>
                  <a:gd name="T6" fmla="*/ 14 w 409"/>
                  <a:gd name="T7" fmla="*/ 214 h 270"/>
                  <a:gd name="T8" fmla="*/ 14 w 409"/>
                  <a:gd name="T9" fmla="*/ 214 h 270"/>
                  <a:gd name="T10" fmla="*/ 56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5"/>
                      <a:pt x="389" y="137"/>
                      <a:pt x="352" y="151"/>
                    </a:cubicBezTo>
                    <a:cubicBezTo>
                      <a:pt x="107" y="256"/>
                      <a:pt x="107" y="256"/>
                      <a:pt x="107" y="256"/>
                    </a:cubicBezTo>
                    <a:cubicBezTo>
                      <a:pt x="70" y="270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6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0" y="19"/>
                      <a:pt x="395" y="57"/>
                    </a:cubicBez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98"/>
              <p:cNvSpPr/>
              <p:nvPr/>
            </p:nvSpPr>
            <p:spPr bwMode="auto">
              <a:xfrm>
                <a:off x="6204842" y="5720826"/>
                <a:ext cx="175167" cy="244044"/>
              </a:xfrm>
              <a:custGeom>
                <a:avLst/>
                <a:gdLst>
                  <a:gd name="T0" fmla="*/ 12 w 87"/>
                  <a:gd name="T1" fmla="*/ 76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6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6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99"/>
              <p:cNvSpPr/>
              <p:nvPr/>
            </p:nvSpPr>
            <p:spPr bwMode="auto">
              <a:xfrm>
                <a:off x="6160625" y="5779499"/>
                <a:ext cx="823117" cy="543360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0 h 270"/>
                  <a:gd name="T4" fmla="*/ 108 w 409"/>
                  <a:gd name="T5" fmla="*/ 256 h 270"/>
                  <a:gd name="T6" fmla="*/ 14 w 409"/>
                  <a:gd name="T7" fmla="*/ 213 h 270"/>
                  <a:gd name="T8" fmla="*/ 14 w 409"/>
                  <a:gd name="T9" fmla="*/ 213 h 270"/>
                  <a:gd name="T10" fmla="*/ 57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4"/>
                      <a:pt x="390" y="136"/>
                      <a:pt x="352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0"/>
                      <a:pt x="28" y="251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1" y="19"/>
                      <a:pt x="395" y="57"/>
                    </a:cubicBez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00"/>
              <p:cNvSpPr/>
              <p:nvPr/>
            </p:nvSpPr>
            <p:spPr bwMode="auto">
              <a:xfrm>
                <a:off x="6204842" y="6043101"/>
                <a:ext cx="175167" cy="243194"/>
              </a:xfrm>
              <a:custGeom>
                <a:avLst/>
                <a:gdLst>
                  <a:gd name="T0" fmla="*/ 12 w 87"/>
                  <a:gd name="T1" fmla="*/ 75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5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5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5" name="文本框 114"/>
          <p:cNvSpPr txBox="1"/>
          <p:nvPr/>
        </p:nvSpPr>
        <p:spPr>
          <a:xfrm>
            <a:off x="4193323" y="2737125"/>
            <a:ext cx="63713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产品内容策划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042725" y="2457885"/>
            <a:ext cx="1716475" cy="1718961"/>
            <a:chOff x="4701265" y="2837808"/>
            <a:chExt cx="1106505" cy="1108107"/>
          </a:xfrm>
        </p:grpSpPr>
        <p:sp>
          <p:nvSpPr>
            <p:cNvPr id="31" name="Oval 199"/>
            <p:cNvSpPr>
              <a:spLocks noChangeArrowheads="1"/>
            </p:cNvSpPr>
            <p:nvPr/>
          </p:nvSpPr>
          <p:spPr bwMode="auto">
            <a:xfrm>
              <a:off x="4701265" y="2837808"/>
              <a:ext cx="1106505" cy="1108107"/>
            </a:xfrm>
            <a:prstGeom prst="ellipse">
              <a:avLst/>
            </a:prstGeom>
            <a:solidFill>
              <a:srgbClr val="F5B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00"/>
            <p:cNvSpPr/>
            <p:nvPr/>
          </p:nvSpPr>
          <p:spPr bwMode="auto">
            <a:xfrm>
              <a:off x="4825807" y="3432578"/>
              <a:ext cx="311354" cy="290599"/>
            </a:xfrm>
            <a:custGeom>
              <a:avLst/>
              <a:gdLst>
                <a:gd name="T0" fmla="*/ 57 w 165"/>
                <a:gd name="T1" fmla="*/ 11 h 154"/>
                <a:gd name="T2" fmla="*/ 11 w 165"/>
                <a:gd name="T3" fmla="*/ 97 h 154"/>
                <a:gd name="T4" fmla="*/ 97 w 165"/>
                <a:gd name="T5" fmla="*/ 143 h 154"/>
                <a:gd name="T6" fmla="*/ 154 w 165"/>
                <a:gd name="T7" fmla="*/ 41 h 154"/>
                <a:gd name="T8" fmla="*/ 57 w 165"/>
                <a:gd name="T9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54">
                  <a:moveTo>
                    <a:pt x="57" y="11"/>
                  </a:moveTo>
                  <a:cubicBezTo>
                    <a:pt x="21" y="22"/>
                    <a:pt x="0" y="61"/>
                    <a:pt x="11" y="97"/>
                  </a:cubicBezTo>
                  <a:cubicBezTo>
                    <a:pt x="22" y="134"/>
                    <a:pt x="61" y="154"/>
                    <a:pt x="97" y="143"/>
                  </a:cubicBezTo>
                  <a:cubicBezTo>
                    <a:pt x="134" y="132"/>
                    <a:pt x="165" y="78"/>
                    <a:pt x="154" y="41"/>
                  </a:cubicBezTo>
                  <a:cubicBezTo>
                    <a:pt x="143" y="5"/>
                    <a:pt x="94" y="0"/>
                    <a:pt x="57" y="1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01"/>
            <p:cNvSpPr/>
            <p:nvPr/>
          </p:nvSpPr>
          <p:spPr bwMode="auto">
            <a:xfrm>
              <a:off x="4856144" y="3334381"/>
              <a:ext cx="163661" cy="257068"/>
            </a:xfrm>
            <a:custGeom>
              <a:avLst/>
              <a:gdLst>
                <a:gd name="T0" fmla="*/ 58 w 87"/>
                <a:gd name="T1" fmla="*/ 0 h 136"/>
                <a:gd name="T2" fmla="*/ 5 w 87"/>
                <a:gd name="T3" fmla="*/ 102 h 136"/>
                <a:gd name="T4" fmla="*/ 9 w 87"/>
                <a:gd name="T5" fmla="*/ 132 h 136"/>
                <a:gd name="T6" fmla="*/ 9 w 87"/>
                <a:gd name="T7" fmla="*/ 132 h 136"/>
                <a:gd name="T8" fmla="*/ 33 w 87"/>
                <a:gd name="T9" fmla="*/ 124 h 136"/>
                <a:gd name="T10" fmla="*/ 75 w 87"/>
                <a:gd name="T11" fmla="*/ 44 h 136"/>
                <a:gd name="T12" fmla="*/ 58 w 87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36">
                  <a:moveTo>
                    <a:pt x="58" y="0"/>
                  </a:moveTo>
                  <a:cubicBezTo>
                    <a:pt x="5" y="102"/>
                    <a:pt x="5" y="102"/>
                    <a:pt x="5" y="102"/>
                  </a:cubicBezTo>
                  <a:cubicBezTo>
                    <a:pt x="0" y="111"/>
                    <a:pt x="1" y="127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8" y="136"/>
                    <a:pt x="29" y="133"/>
                    <a:pt x="33" y="12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7" y="21"/>
                    <a:pt x="65" y="3"/>
                    <a:pt x="58" y="0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02"/>
            <p:cNvSpPr/>
            <p:nvPr/>
          </p:nvSpPr>
          <p:spPr bwMode="auto">
            <a:xfrm>
              <a:off x="4812235" y="3565103"/>
              <a:ext cx="225133" cy="254673"/>
            </a:xfrm>
            <a:custGeom>
              <a:avLst/>
              <a:gdLst>
                <a:gd name="T0" fmla="*/ 107 w 282"/>
                <a:gd name="T1" fmla="*/ 0 h 319"/>
                <a:gd name="T2" fmla="*/ 0 w 282"/>
                <a:gd name="T3" fmla="*/ 201 h 319"/>
                <a:gd name="T4" fmla="*/ 175 w 282"/>
                <a:gd name="T5" fmla="*/ 319 h 319"/>
                <a:gd name="T6" fmla="*/ 282 w 282"/>
                <a:gd name="T7" fmla="*/ 113 h 319"/>
                <a:gd name="T8" fmla="*/ 107 w 282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319">
                  <a:moveTo>
                    <a:pt x="107" y="0"/>
                  </a:moveTo>
                  <a:lnTo>
                    <a:pt x="0" y="201"/>
                  </a:lnTo>
                  <a:lnTo>
                    <a:pt x="175" y="319"/>
                  </a:lnTo>
                  <a:lnTo>
                    <a:pt x="282" y="11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03"/>
            <p:cNvSpPr/>
            <p:nvPr/>
          </p:nvSpPr>
          <p:spPr bwMode="auto">
            <a:xfrm>
              <a:off x="4802655" y="3681662"/>
              <a:ext cx="185216" cy="171645"/>
            </a:xfrm>
            <a:custGeom>
              <a:avLst/>
              <a:gdLst>
                <a:gd name="T0" fmla="*/ 9 w 98"/>
                <a:gd name="T1" fmla="*/ 0 h 91"/>
                <a:gd name="T2" fmla="*/ 0 w 98"/>
                <a:gd name="T3" fmla="*/ 17 h 91"/>
                <a:gd name="T4" fmla="*/ 76 w 98"/>
                <a:gd name="T5" fmla="*/ 91 h 91"/>
                <a:gd name="T6" fmla="*/ 98 w 98"/>
                <a:gd name="T7" fmla="*/ 47 h 91"/>
                <a:gd name="T8" fmla="*/ 9 w 98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1">
                  <a:moveTo>
                    <a:pt x="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1" y="46"/>
                    <a:pt x="47" y="71"/>
                    <a:pt x="76" y="91"/>
                  </a:cubicBezTo>
                  <a:cubicBezTo>
                    <a:pt x="98" y="47"/>
                    <a:pt x="98" y="47"/>
                    <a:pt x="98" y="47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04"/>
            <p:cNvSpPr/>
            <p:nvPr/>
          </p:nvSpPr>
          <p:spPr bwMode="auto">
            <a:xfrm>
              <a:off x="4844169" y="3510017"/>
              <a:ext cx="168451" cy="150888"/>
            </a:xfrm>
            <a:custGeom>
              <a:avLst/>
              <a:gdLst>
                <a:gd name="T0" fmla="*/ 16 w 89"/>
                <a:gd name="T1" fmla="*/ 9 h 80"/>
                <a:gd name="T2" fmla="*/ 16 w 89"/>
                <a:gd name="T3" fmla="*/ 57 h 80"/>
                <a:gd name="T4" fmla="*/ 73 w 89"/>
                <a:gd name="T5" fmla="*/ 71 h 80"/>
                <a:gd name="T6" fmla="*/ 73 w 89"/>
                <a:gd name="T7" fmla="*/ 24 h 80"/>
                <a:gd name="T8" fmla="*/ 16 w 89"/>
                <a:gd name="T9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0">
                  <a:moveTo>
                    <a:pt x="16" y="9"/>
                  </a:moveTo>
                  <a:cubicBezTo>
                    <a:pt x="0" y="19"/>
                    <a:pt x="1" y="40"/>
                    <a:pt x="16" y="57"/>
                  </a:cubicBezTo>
                  <a:cubicBezTo>
                    <a:pt x="32" y="74"/>
                    <a:pt x="58" y="80"/>
                    <a:pt x="73" y="71"/>
                  </a:cubicBezTo>
                  <a:cubicBezTo>
                    <a:pt x="89" y="62"/>
                    <a:pt x="89" y="41"/>
                    <a:pt x="73" y="24"/>
                  </a:cubicBezTo>
                  <a:cubicBezTo>
                    <a:pt x="57" y="7"/>
                    <a:pt x="32" y="0"/>
                    <a:pt x="16" y="9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06"/>
            <p:cNvSpPr/>
            <p:nvPr/>
          </p:nvSpPr>
          <p:spPr bwMode="auto">
            <a:xfrm>
              <a:off x="4840975" y="3525186"/>
              <a:ext cx="162064" cy="154880"/>
            </a:xfrm>
            <a:custGeom>
              <a:avLst/>
              <a:gdLst>
                <a:gd name="T0" fmla="*/ 16 w 86"/>
                <a:gd name="T1" fmla="*/ 11 h 82"/>
                <a:gd name="T2" fmla="*/ 16 w 86"/>
                <a:gd name="T3" fmla="*/ 61 h 82"/>
                <a:gd name="T4" fmla="*/ 71 w 86"/>
                <a:gd name="T5" fmla="*/ 71 h 82"/>
                <a:gd name="T6" fmla="*/ 71 w 86"/>
                <a:gd name="T7" fmla="*/ 21 h 82"/>
                <a:gd name="T8" fmla="*/ 16 w 86"/>
                <a:gd name="T9" fmla="*/ 1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2">
                  <a:moveTo>
                    <a:pt x="16" y="11"/>
                  </a:moveTo>
                  <a:cubicBezTo>
                    <a:pt x="1" y="22"/>
                    <a:pt x="0" y="45"/>
                    <a:pt x="16" y="61"/>
                  </a:cubicBezTo>
                  <a:cubicBezTo>
                    <a:pt x="31" y="77"/>
                    <a:pt x="55" y="82"/>
                    <a:pt x="71" y="71"/>
                  </a:cubicBezTo>
                  <a:cubicBezTo>
                    <a:pt x="86" y="60"/>
                    <a:pt x="86" y="38"/>
                    <a:pt x="71" y="21"/>
                  </a:cubicBezTo>
                  <a:cubicBezTo>
                    <a:pt x="56" y="5"/>
                    <a:pt x="31" y="0"/>
                    <a:pt x="16" y="1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07"/>
            <p:cNvSpPr/>
            <p:nvPr/>
          </p:nvSpPr>
          <p:spPr bwMode="auto">
            <a:xfrm>
              <a:off x="4814629" y="2947182"/>
              <a:ext cx="722501" cy="832677"/>
            </a:xfrm>
            <a:custGeom>
              <a:avLst/>
              <a:gdLst>
                <a:gd name="T0" fmla="*/ 0 w 905"/>
                <a:gd name="T1" fmla="*/ 237 h 1043"/>
                <a:gd name="T2" fmla="*/ 569 w 905"/>
                <a:gd name="T3" fmla="*/ 0 h 1043"/>
                <a:gd name="T4" fmla="*/ 905 w 905"/>
                <a:gd name="T5" fmla="*/ 807 h 1043"/>
                <a:gd name="T6" fmla="*/ 335 w 905"/>
                <a:gd name="T7" fmla="*/ 1043 h 1043"/>
                <a:gd name="T8" fmla="*/ 0 w 905"/>
                <a:gd name="T9" fmla="*/ 23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043">
                  <a:moveTo>
                    <a:pt x="0" y="237"/>
                  </a:moveTo>
                  <a:lnTo>
                    <a:pt x="569" y="0"/>
                  </a:lnTo>
                  <a:lnTo>
                    <a:pt x="905" y="807"/>
                  </a:lnTo>
                  <a:lnTo>
                    <a:pt x="335" y="1043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08"/>
            <p:cNvSpPr>
              <a:spLocks noEditPoints="1"/>
            </p:cNvSpPr>
            <p:nvPr/>
          </p:nvSpPr>
          <p:spPr bwMode="auto">
            <a:xfrm>
              <a:off x="5141152" y="3407829"/>
              <a:ext cx="188409" cy="115760"/>
            </a:xfrm>
            <a:custGeom>
              <a:avLst/>
              <a:gdLst>
                <a:gd name="T0" fmla="*/ 77 w 100"/>
                <a:gd name="T1" fmla="*/ 13 h 61"/>
                <a:gd name="T2" fmla="*/ 75 w 100"/>
                <a:gd name="T3" fmla="*/ 9 h 61"/>
                <a:gd name="T4" fmla="*/ 75 w 100"/>
                <a:gd name="T5" fmla="*/ 35 h 61"/>
                <a:gd name="T6" fmla="*/ 75 w 100"/>
                <a:gd name="T7" fmla="*/ 39 h 61"/>
                <a:gd name="T8" fmla="*/ 65 w 100"/>
                <a:gd name="T9" fmla="*/ 13 h 61"/>
                <a:gd name="T10" fmla="*/ 75 w 100"/>
                <a:gd name="T11" fmla="*/ 5 h 61"/>
                <a:gd name="T12" fmla="*/ 75 w 100"/>
                <a:gd name="T13" fmla="*/ 10 h 61"/>
                <a:gd name="T14" fmla="*/ 64 w 100"/>
                <a:gd name="T15" fmla="*/ 27 h 61"/>
                <a:gd name="T16" fmla="*/ 64 w 100"/>
                <a:gd name="T17" fmla="*/ 25 h 61"/>
                <a:gd name="T18" fmla="*/ 64 w 100"/>
                <a:gd name="T19" fmla="*/ 21 h 61"/>
                <a:gd name="T20" fmla="*/ 64 w 100"/>
                <a:gd name="T21" fmla="*/ 17 h 61"/>
                <a:gd name="T22" fmla="*/ 64 w 100"/>
                <a:gd name="T23" fmla="*/ 38 h 61"/>
                <a:gd name="T24" fmla="*/ 64 w 100"/>
                <a:gd name="T25" fmla="*/ 42 h 61"/>
                <a:gd name="T26" fmla="*/ 49 w 100"/>
                <a:gd name="T27" fmla="*/ 23 h 61"/>
                <a:gd name="T28" fmla="*/ 51 w 100"/>
                <a:gd name="T29" fmla="*/ 27 h 61"/>
                <a:gd name="T30" fmla="*/ 63 w 100"/>
                <a:gd name="T31" fmla="*/ 17 h 61"/>
                <a:gd name="T32" fmla="*/ 63 w 100"/>
                <a:gd name="T33" fmla="*/ 21 h 61"/>
                <a:gd name="T34" fmla="*/ 64 w 100"/>
                <a:gd name="T35" fmla="*/ 25 h 61"/>
                <a:gd name="T36" fmla="*/ 61 w 100"/>
                <a:gd name="T37" fmla="*/ 21 h 61"/>
                <a:gd name="T38" fmla="*/ 46 w 100"/>
                <a:gd name="T39" fmla="*/ 28 h 61"/>
                <a:gd name="T40" fmla="*/ 46 w 100"/>
                <a:gd name="T41" fmla="*/ 27 h 61"/>
                <a:gd name="T42" fmla="*/ 64 w 100"/>
                <a:gd name="T43" fmla="*/ 27 h 61"/>
                <a:gd name="T44" fmla="*/ 64 w 100"/>
                <a:gd name="T45" fmla="*/ 42 h 61"/>
                <a:gd name="T46" fmla="*/ 64 w 100"/>
                <a:gd name="T47" fmla="*/ 33 h 61"/>
                <a:gd name="T48" fmla="*/ 46 w 100"/>
                <a:gd name="T49" fmla="*/ 27 h 61"/>
                <a:gd name="T50" fmla="*/ 46 w 100"/>
                <a:gd name="T51" fmla="*/ 38 h 61"/>
                <a:gd name="T52" fmla="*/ 44 w 100"/>
                <a:gd name="T53" fmla="*/ 37 h 61"/>
                <a:gd name="T54" fmla="*/ 46 w 100"/>
                <a:gd name="T55" fmla="*/ 50 h 61"/>
                <a:gd name="T56" fmla="*/ 46 w 100"/>
                <a:gd name="T57" fmla="*/ 42 h 61"/>
                <a:gd name="T58" fmla="*/ 19 w 100"/>
                <a:gd name="T59" fmla="*/ 0 h 61"/>
                <a:gd name="T60" fmla="*/ 28 w 100"/>
                <a:gd name="T61" fmla="*/ 11 h 61"/>
                <a:gd name="T62" fmla="*/ 24 w 100"/>
                <a:gd name="T63" fmla="*/ 11 h 61"/>
                <a:gd name="T64" fmla="*/ 19 w 100"/>
                <a:gd name="T65" fmla="*/ 5 h 61"/>
                <a:gd name="T66" fmla="*/ 19 w 100"/>
                <a:gd name="T67" fmla="*/ 53 h 61"/>
                <a:gd name="T68" fmla="*/ 42 w 100"/>
                <a:gd name="T69" fmla="*/ 41 h 61"/>
                <a:gd name="T70" fmla="*/ 44 w 100"/>
                <a:gd name="T71" fmla="*/ 37 h 61"/>
                <a:gd name="T72" fmla="*/ 44 w 100"/>
                <a:gd name="T73" fmla="*/ 37 h 61"/>
                <a:gd name="T74" fmla="*/ 28 w 100"/>
                <a:gd name="T75" fmla="*/ 43 h 61"/>
                <a:gd name="T76" fmla="*/ 43 w 100"/>
                <a:gd name="T77" fmla="*/ 52 h 61"/>
                <a:gd name="T78" fmla="*/ 39 w 100"/>
                <a:gd name="T79" fmla="*/ 48 h 61"/>
                <a:gd name="T80" fmla="*/ 0 w 100"/>
                <a:gd name="T81" fmla="*/ 59 h 61"/>
                <a:gd name="T82" fmla="*/ 15 w 100"/>
                <a:gd name="T83" fmla="*/ 2 h 61"/>
                <a:gd name="T84" fmla="*/ 19 w 100"/>
                <a:gd name="T85" fmla="*/ 5 h 61"/>
                <a:gd name="T86" fmla="*/ 14 w 100"/>
                <a:gd name="T87" fmla="*/ 17 h 61"/>
                <a:gd name="T88" fmla="*/ 19 w 100"/>
                <a:gd name="T89" fmla="*/ 41 h 61"/>
                <a:gd name="T90" fmla="*/ 19 w 100"/>
                <a:gd name="T91" fmla="*/ 48 h 61"/>
                <a:gd name="T92" fmla="*/ 3 w 100"/>
                <a:gd name="T9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" h="61">
                  <a:moveTo>
                    <a:pt x="75" y="5"/>
                  </a:moveTo>
                  <a:cubicBezTo>
                    <a:pt x="75" y="5"/>
                    <a:pt x="76" y="5"/>
                    <a:pt x="76" y="5"/>
                  </a:cubicBezTo>
                  <a:cubicBezTo>
                    <a:pt x="78" y="6"/>
                    <a:pt x="78" y="8"/>
                    <a:pt x="77" y="13"/>
                  </a:cubicBezTo>
                  <a:cubicBezTo>
                    <a:pt x="77" y="15"/>
                    <a:pt x="76" y="17"/>
                    <a:pt x="75" y="18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75" y="35"/>
                  </a:moveTo>
                  <a:cubicBezTo>
                    <a:pt x="82" y="33"/>
                    <a:pt x="91" y="32"/>
                    <a:pt x="100" y="32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91" y="36"/>
                    <a:pt x="82" y="37"/>
                    <a:pt x="75" y="39"/>
                  </a:cubicBezTo>
                  <a:lnTo>
                    <a:pt x="75" y="35"/>
                  </a:lnTo>
                  <a:close/>
                  <a:moveTo>
                    <a:pt x="64" y="14"/>
                  </a:moveTo>
                  <a:cubicBezTo>
                    <a:pt x="64" y="13"/>
                    <a:pt x="65" y="13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6" y="14"/>
                    <a:pt x="66" y="14"/>
                    <a:pt x="66" y="15"/>
                  </a:cubicBezTo>
                  <a:cubicBezTo>
                    <a:pt x="69" y="11"/>
                    <a:pt x="73" y="6"/>
                    <a:pt x="75" y="5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2" y="24"/>
                    <a:pt x="68" y="29"/>
                    <a:pt x="64" y="33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23"/>
                    <a:pt x="71" y="18"/>
                    <a:pt x="73" y="13"/>
                  </a:cubicBezTo>
                  <a:cubicBezTo>
                    <a:pt x="72" y="14"/>
                    <a:pt x="70" y="16"/>
                    <a:pt x="69" y="18"/>
                  </a:cubicBezTo>
                  <a:cubicBezTo>
                    <a:pt x="67" y="21"/>
                    <a:pt x="65" y="24"/>
                    <a:pt x="64" y="25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4"/>
                    <a:pt x="64" y="14"/>
                    <a:pt x="64" y="14"/>
                  </a:cubicBezTo>
                  <a:close/>
                  <a:moveTo>
                    <a:pt x="64" y="38"/>
                  </a:moveTo>
                  <a:cubicBezTo>
                    <a:pt x="67" y="37"/>
                    <a:pt x="71" y="35"/>
                    <a:pt x="75" y="35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40"/>
                    <a:pt x="67" y="41"/>
                    <a:pt x="64" y="42"/>
                  </a:cubicBezTo>
                  <a:lnTo>
                    <a:pt x="64" y="38"/>
                  </a:lnTo>
                  <a:close/>
                  <a:moveTo>
                    <a:pt x="46" y="23"/>
                  </a:moveTo>
                  <a:cubicBezTo>
                    <a:pt x="47" y="23"/>
                    <a:pt x="48" y="22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6"/>
                    <a:pt x="48" y="30"/>
                  </a:cubicBezTo>
                  <a:cubicBezTo>
                    <a:pt x="49" y="29"/>
                    <a:pt x="50" y="28"/>
                    <a:pt x="51" y="27"/>
                  </a:cubicBezTo>
                  <a:cubicBezTo>
                    <a:pt x="56" y="21"/>
                    <a:pt x="61" y="15"/>
                    <a:pt x="64" y="14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3" y="17"/>
                    <a:pt x="63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3" y="21"/>
                    <a:pt x="64" y="21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0" y="25"/>
                    <a:pt x="60" y="23"/>
                    <a:pt x="61" y="21"/>
                  </a:cubicBezTo>
                  <a:cubicBezTo>
                    <a:pt x="59" y="23"/>
                    <a:pt x="57" y="26"/>
                    <a:pt x="54" y="29"/>
                  </a:cubicBezTo>
                  <a:cubicBezTo>
                    <a:pt x="51" y="33"/>
                    <a:pt x="49" y="36"/>
                    <a:pt x="46" y="3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6"/>
                    <a:pt x="47" y="27"/>
                    <a:pt x="46" y="27"/>
                  </a:cubicBezTo>
                  <a:cubicBezTo>
                    <a:pt x="46" y="23"/>
                    <a:pt x="46" y="23"/>
                    <a:pt x="46" y="23"/>
                  </a:cubicBezTo>
                  <a:close/>
                  <a:moveTo>
                    <a:pt x="64" y="33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58" y="33"/>
                    <a:pt x="52" y="38"/>
                    <a:pt x="46" y="42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0" y="47"/>
                    <a:pt x="56" y="45"/>
                    <a:pt x="64" y="42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0" y="39"/>
                    <a:pt x="58" y="40"/>
                    <a:pt x="55" y="41"/>
                  </a:cubicBezTo>
                  <a:cubicBezTo>
                    <a:pt x="58" y="39"/>
                    <a:pt x="61" y="36"/>
                    <a:pt x="64" y="33"/>
                  </a:cubicBezTo>
                  <a:close/>
                  <a:moveTo>
                    <a:pt x="44" y="26"/>
                  </a:moveTo>
                  <a:cubicBezTo>
                    <a:pt x="45" y="25"/>
                    <a:pt x="46" y="24"/>
                    <a:pt x="46" y="23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9"/>
                    <a:pt x="44" y="40"/>
                    <a:pt x="44" y="4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26"/>
                    <a:pt x="44" y="26"/>
                    <a:pt x="44" y="26"/>
                  </a:cubicBezTo>
                  <a:close/>
                  <a:moveTo>
                    <a:pt x="46" y="50"/>
                  </a:moveTo>
                  <a:cubicBezTo>
                    <a:pt x="45" y="50"/>
                    <a:pt x="44" y="51"/>
                    <a:pt x="44" y="5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5" y="44"/>
                    <a:pt x="45" y="43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lnTo>
                    <a:pt x="46" y="50"/>
                  </a:lnTo>
                  <a:close/>
                  <a:moveTo>
                    <a:pt x="19" y="0"/>
                  </a:moveTo>
                  <a:cubicBezTo>
                    <a:pt x="20" y="0"/>
                    <a:pt x="22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7" y="7"/>
                    <a:pt x="28" y="11"/>
                  </a:cubicBezTo>
                  <a:cubicBezTo>
                    <a:pt x="28" y="18"/>
                    <a:pt x="26" y="28"/>
                    <a:pt x="19" y="41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23"/>
                    <a:pt x="24" y="16"/>
                    <a:pt x="24" y="11"/>
                  </a:cubicBezTo>
                  <a:cubicBezTo>
                    <a:pt x="23" y="8"/>
                    <a:pt x="22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4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lose/>
                  <a:moveTo>
                    <a:pt x="19" y="48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22" y="53"/>
                    <a:pt x="26" y="51"/>
                    <a:pt x="31" y="46"/>
                  </a:cubicBezTo>
                  <a:cubicBezTo>
                    <a:pt x="35" y="42"/>
                    <a:pt x="39" y="37"/>
                    <a:pt x="42" y="34"/>
                  </a:cubicBezTo>
                  <a:cubicBezTo>
                    <a:pt x="40" y="38"/>
                    <a:pt x="40" y="40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3" y="41"/>
                    <a:pt x="44" y="4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4" y="3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3" y="27"/>
                    <a:pt x="41" y="28"/>
                    <a:pt x="40" y="30"/>
                  </a:cubicBezTo>
                  <a:cubicBezTo>
                    <a:pt x="36" y="34"/>
                    <a:pt x="32" y="39"/>
                    <a:pt x="28" y="43"/>
                  </a:cubicBezTo>
                  <a:cubicBezTo>
                    <a:pt x="24" y="47"/>
                    <a:pt x="21" y="49"/>
                    <a:pt x="19" y="48"/>
                  </a:cubicBezTo>
                  <a:close/>
                  <a:moveTo>
                    <a:pt x="44" y="51"/>
                  </a:moveTo>
                  <a:cubicBezTo>
                    <a:pt x="43" y="52"/>
                    <a:pt x="43" y="52"/>
                    <a:pt x="43" y="52"/>
                  </a:cubicBezTo>
                  <a:cubicBezTo>
                    <a:pt x="40" y="53"/>
                    <a:pt x="39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7" y="51"/>
                    <a:pt x="37" y="50"/>
                    <a:pt x="39" y="48"/>
                  </a:cubicBezTo>
                  <a:cubicBezTo>
                    <a:pt x="40" y="47"/>
                    <a:pt x="42" y="46"/>
                    <a:pt x="44" y="44"/>
                  </a:cubicBezTo>
                  <a:lnTo>
                    <a:pt x="44" y="51"/>
                  </a:lnTo>
                  <a:close/>
                  <a:moveTo>
                    <a:pt x="0" y="59"/>
                  </a:moveTo>
                  <a:cubicBezTo>
                    <a:pt x="5" y="54"/>
                    <a:pt x="8" y="49"/>
                    <a:pt x="11" y="44"/>
                  </a:cubicBezTo>
                  <a:cubicBezTo>
                    <a:pt x="10" y="38"/>
                    <a:pt x="9" y="29"/>
                    <a:pt x="10" y="17"/>
                  </a:cubicBezTo>
                  <a:cubicBezTo>
                    <a:pt x="10" y="9"/>
                    <a:pt x="12" y="4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8" y="1"/>
                    <a:pt x="19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7"/>
                    <a:pt x="14" y="10"/>
                    <a:pt x="14" y="17"/>
                  </a:cubicBezTo>
                  <a:cubicBezTo>
                    <a:pt x="13" y="26"/>
                    <a:pt x="14" y="34"/>
                    <a:pt x="15" y="39"/>
                  </a:cubicBezTo>
                  <a:cubicBezTo>
                    <a:pt x="16" y="37"/>
                    <a:pt x="18" y="34"/>
                    <a:pt x="19" y="3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2"/>
                    <a:pt x="17" y="43"/>
                    <a:pt x="16" y="45"/>
                  </a:cubicBezTo>
                  <a:cubicBezTo>
                    <a:pt x="16" y="45"/>
                    <a:pt x="16" y="46"/>
                    <a:pt x="17" y="46"/>
                  </a:cubicBezTo>
                  <a:cubicBezTo>
                    <a:pt x="17" y="47"/>
                    <a:pt x="18" y="48"/>
                    <a:pt x="19" y="48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5" y="51"/>
                    <a:pt x="13" y="49"/>
                  </a:cubicBezTo>
                  <a:cubicBezTo>
                    <a:pt x="11" y="53"/>
                    <a:pt x="7" y="57"/>
                    <a:pt x="3" y="61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09"/>
            <p:cNvSpPr/>
            <p:nvPr/>
          </p:nvSpPr>
          <p:spPr bwMode="auto">
            <a:xfrm>
              <a:off x="4957533" y="3071724"/>
              <a:ext cx="245890" cy="121349"/>
            </a:xfrm>
            <a:custGeom>
              <a:avLst/>
              <a:gdLst>
                <a:gd name="T0" fmla="*/ 0 w 308"/>
                <a:gd name="T1" fmla="*/ 123 h 152"/>
                <a:gd name="T2" fmla="*/ 296 w 308"/>
                <a:gd name="T3" fmla="*/ 0 h 152"/>
                <a:gd name="T4" fmla="*/ 308 w 308"/>
                <a:gd name="T5" fmla="*/ 31 h 152"/>
                <a:gd name="T6" fmla="*/ 12 w 308"/>
                <a:gd name="T7" fmla="*/ 152 h 152"/>
                <a:gd name="T8" fmla="*/ 0 w 308"/>
                <a:gd name="T9" fmla="*/ 1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52">
                  <a:moveTo>
                    <a:pt x="0" y="123"/>
                  </a:moveTo>
                  <a:lnTo>
                    <a:pt x="296" y="0"/>
                  </a:lnTo>
                  <a:lnTo>
                    <a:pt x="308" y="31"/>
                  </a:lnTo>
                  <a:lnTo>
                    <a:pt x="12" y="152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10"/>
            <p:cNvSpPr/>
            <p:nvPr/>
          </p:nvSpPr>
          <p:spPr bwMode="auto">
            <a:xfrm>
              <a:off x="4897657" y="3086893"/>
              <a:ext cx="405559" cy="186813"/>
            </a:xfrm>
            <a:custGeom>
              <a:avLst/>
              <a:gdLst>
                <a:gd name="T0" fmla="*/ 0 w 508"/>
                <a:gd name="T1" fmla="*/ 206 h 234"/>
                <a:gd name="T2" fmla="*/ 496 w 508"/>
                <a:gd name="T3" fmla="*/ 0 h 234"/>
                <a:gd name="T4" fmla="*/ 508 w 508"/>
                <a:gd name="T5" fmla="*/ 29 h 234"/>
                <a:gd name="T6" fmla="*/ 11 w 508"/>
                <a:gd name="T7" fmla="*/ 234 h 234"/>
                <a:gd name="T8" fmla="*/ 0 w 508"/>
                <a:gd name="T9" fmla="*/ 20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34">
                  <a:moveTo>
                    <a:pt x="0" y="206"/>
                  </a:moveTo>
                  <a:lnTo>
                    <a:pt x="496" y="0"/>
                  </a:lnTo>
                  <a:lnTo>
                    <a:pt x="508" y="29"/>
                  </a:lnTo>
                  <a:lnTo>
                    <a:pt x="11" y="234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11"/>
            <p:cNvSpPr/>
            <p:nvPr/>
          </p:nvSpPr>
          <p:spPr bwMode="auto">
            <a:xfrm>
              <a:off x="4914422" y="3128407"/>
              <a:ext cx="405559" cy="186813"/>
            </a:xfrm>
            <a:custGeom>
              <a:avLst/>
              <a:gdLst>
                <a:gd name="T0" fmla="*/ 0 w 508"/>
                <a:gd name="T1" fmla="*/ 204 h 234"/>
                <a:gd name="T2" fmla="*/ 497 w 508"/>
                <a:gd name="T3" fmla="*/ 0 h 234"/>
                <a:gd name="T4" fmla="*/ 508 w 508"/>
                <a:gd name="T5" fmla="*/ 29 h 234"/>
                <a:gd name="T6" fmla="*/ 12 w 508"/>
                <a:gd name="T7" fmla="*/ 234 h 234"/>
                <a:gd name="T8" fmla="*/ 0 w 508"/>
                <a:gd name="T9" fmla="*/ 20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34">
                  <a:moveTo>
                    <a:pt x="0" y="204"/>
                  </a:moveTo>
                  <a:lnTo>
                    <a:pt x="497" y="0"/>
                  </a:lnTo>
                  <a:lnTo>
                    <a:pt x="508" y="29"/>
                  </a:lnTo>
                  <a:lnTo>
                    <a:pt x="12" y="23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12"/>
            <p:cNvSpPr/>
            <p:nvPr/>
          </p:nvSpPr>
          <p:spPr bwMode="auto">
            <a:xfrm>
              <a:off x="4931187" y="3168324"/>
              <a:ext cx="406357" cy="186813"/>
            </a:xfrm>
            <a:custGeom>
              <a:avLst/>
              <a:gdLst>
                <a:gd name="T0" fmla="*/ 0 w 509"/>
                <a:gd name="T1" fmla="*/ 206 h 234"/>
                <a:gd name="T2" fmla="*/ 497 w 509"/>
                <a:gd name="T3" fmla="*/ 0 h 234"/>
                <a:gd name="T4" fmla="*/ 509 w 509"/>
                <a:gd name="T5" fmla="*/ 28 h 234"/>
                <a:gd name="T6" fmla="*/ 12 w 509"/>
                <a:gd name="T7" fmla="*/ 234 h 234"/>
                <a:gd name="T8" fmla="*/ 0 w 509"/>
                <a:gd name="T9" fmla="*/ 20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34">
                  <a:moveTo>
                    <a:pt x="0" y="206"/>
                  </a:moveTo>
                  <a:lnTo>
                    <a:pt x="497" y="0"/>
                  </a:lnTo>
                  <a:lnTo>
                    <a:pt x="509" y="28"/>
                  </a:lnTo>
                  <a:lnTo>
                    <a:pt x="12" y="234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3"/>
            <p:cNvSpPr/>
            <p:nvPr/>
          </p:nvSpPr>
          <p:spPr bwMode="auto">
            <a:xfrm>
              <a:off x="4947953" y="3291270"/>
              <a:ext cx="208368" cy="103785"/>
            </a:xfrm>
            <a:custGeom>
              <a:avLst/>
              <a:gdLst>
                <a:gd name="T0" fmla="*/ 0 w 261"/>
                <a:gd name="T1" fmla="*/ 101 h 130"/>
                <a:gd name="T2" fmla="*/ 249 w 261"/>
                <a:gd name="T3" fmla="*/ 0 h 130"/>
                <a:gd name="T4" fmla="*/ 261 w 261"/>
                <a:gd name="T5" fmla="*/ 28 h 130"/>
                <a:gd name="T6" fmla="*/ 12 w 261"/>
                <a:gd name="T7" fmla="*/ 130 h 130"/>
                <a:gd name="T8" fmla="*/ 0 w 261"/>
                <a:gd name="T9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30">
                  <a:moveTo>
                    <a:pt x="0" y="101"/>
                  </a:moveTo>
                  <a:lnTo>
                    <a:pt x="249" y="0"/>
                  </a:lnTo>
                  <a:lnTo>
                    <a:pt x="261" y="28"/>
                  </a:lnTo>
                  <a:lnTo>
                    <a:pt x="12" y="13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4"/>
            <p:cNvSpPr/>
            <p:nvPr/>
          </p:nvSpPr>
          <p:spPr bwMode="auto">
            <a:xfrm>
              <a:off x="4844168" y="3332784"/>
              <a:ext cx="162862" cy="256270"/>
            </a:xfrm>
            <a:custGeom>
              <a:avLst/>
              <a:gdLst>
                <a:gd name="T0" fmla="*/ 58 w 86"/>
                <a:gd name="T1" fmla="*/ 0 h 136"/>
                <a:gd name="T2" fmla="*/ 4 w 86"/>
                <a:gd name="T3" fmla="*/ 102 h 136"/>
                <a:gd name="T4" fmla="*/ 9 w 86"/>
                <a:gd name="T5" fmla="*/ 132 h 136"/>
                <a:gd name="T6" fmla="*/ 9 w 86"/>
                <a:gd name="T7" fmla="*/ 132 h 136"/>
                <a:gd name="T8" fmla="*/ 33 w 86"/>
                <a:gd name="T9" fmla="*/ 124 h 136"/>
                <a:gd name="T10" fmla="*/ 74 w 86"/>
                <a:gd name="T11" fmla="*/ 44 h 136"/>
                <a:gd name="T12" fmla="*/ 58 w 86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36">
                  <a:moveTo>
                    <a:pt x="58" y="0"/>
                  </a:moveTo>
                  <a:cubicBezTo>
                    <a:pt x="4" y="102"/>
                    <a:pt x="4" y="102"/>
                    <a:pt x="4" y="102"/>
                  </a:cubicBezTo>
                  <a:cubicBezTo>
                    <a:pt x="0" y="111"/>
                    <a:pt x="0" y="127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7" y="136"/>
                    <a:pt x="28" y="133"/>
                    <a:pt x="33" y="12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86" y="21"/>
                    <a:pt x="65" y="3"/>
                    <a:pt x="58" y="0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15"/>
            <p:cNvSpPr/>
            <p:nvPr/>
          </p:nvSpPr>
          <p:spPr bwMode="auto">
            <a:xfrm>
              <a:off x="5382252" y="3280093"/>
              <a:ext cx="128533" cy="195595"/>
            </a:xfrm>
            <a:custGeom>
              <a:avLst/>
              <a:gdLst>
                <a:gd name="T0" fmla="*/ 11 w 68"/>
                <a:gd name="T1" fmla="*/ 101 h 104"/>
                <a:gd name="T2" fmla="*/ 11 w 68"/>
                <a:gd name="T3" fmla="*/ 101 h 104"/>
                <a:gd name="T4" fmla="*/ 4 w 68"/>
                <a:gd name="T5" fmla="*/ 81 h 104"/>
                <a:gd name="T6" fmla="*/ 38 w 68"/>
                <a:gd name="T7" fmla="*/ 11 h 104"/>
                <a:gd name="T8" fmla="*/ 57 w 68"/>
                <a:gd name="T9" fmla="*/ 3 h 104"/>
                <a:gd name="T10" fmla="*/ 57 w 68"/>
                <a:gd name="T11" fmla="*/ 3 h 104"/>
                <a:gd name="T12" fmla="*/ 65 w 68"/>
                <a:gd name="T13" fmla="*/ 23 h 104"/>
                <a:gd name="T14" fmla="*/ 31 w 68"/>
                <a:gd name="T15" fmla="*/ 93 h 104"/>
                <a:gd name="T16" fmla="*/ 11 w 68"/>
                <a:gd name="T17" fmla="*/ 10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04">
                  <a:moveTo>
                    <a:pt x="11" y="101"/>
                  </a:moveTo>
                  <a:cubicBezTo>
                    <a:pt x="11" y="101"/>
                    <a:pt x="11" y="101"/>
                    <a:pt x="11" y="101"/>
                  </a:cubicBezTo>
                  <a:cubicBezTo>
                    <a:pt x="4" y="97"/>
                    <a:pt x="0" y="88"/>
                    <a:pt x="4" y="8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1" y="3"/>
                    <a:pt x="50" y="0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5" y="7"/>
                    <a:pt x="68" y="15"/>
                    <a:pt x="65" y="23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27" y="100"/>
                    <a:pt x="19" y="104"/>
                    <a:pt x="11" y="101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6"/>
            <p:cNvSpPr/>
            <p:nvPr/>
          </p:nvSpPr>
          <p:spPr bwMode="auto">
            <a:xfrm>
              <a:off x="5441329" y="3259336"/>
              <a:ext cx="105381" cy="218747"/>
            </a:xfrm>
            <a:custGeom>
              <a:avLst/>
              <a:gdLst>
                <a:gd name="T0" fmla="*/ 13 w 56"/>
                <a:gd name="T1" fmla="*/ 113 h 116"/>
                <a:gd name="T2" fmla="*/ 13 w 56"/>
                <a:gd name="T3" fmla="*/ 113 h 116"/>
                <a:gd name="T4" fmla="*/ 3 w 56"/>
                <a:gd name="T5" fmla="*/ 95 h 116"/>
                <a:gd name="T6" fmla="*/ 21 w 56"/>
                <a:gd name="T7" fmla="*/ 13 h 116"/>
                <a:gd name="T8" fmla="*/ 40 w 56"/>
                <a:gd name="T9" fmla="*/ 2 h 116"/>
                <a:gd name="T10" fmla="*/ 40 w 56"/>
                <a:gd name="T11" fmla="*/ 2 h 116"/>
                <a:gd name="T12" fmla="*/ 54 w 56"/>
                <a:gd name="T13" fmla="*/ 28 h 116"/>
                <a:gd name="T14" fmla="*/ 32 w 56"/>
                <a:gd name="T15" fmla="*/ 103 h 116"/>
                <a:gd name="T16" fmla="*/ 13 w 56"/>
                <a:gd name="T17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16">
                  <a:moveTo>
                    <a:pt x="13" y="113"/>
                  </a:moveTo>
                  <a:cubicBezTo>
                    <a:pt x="13" y="113"/>
                    <a:pt x="13" y="113"/>
                    <a:pt x="13" y="113"/>
                  </a:cubicBezTo>
                  <a:cubicBezTo>
                    <a:pt x="5" y="111"/>
                    <a:pt x="0" y="103"/>
                    <a:pt x="3" y="9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5"/>
                    <a:pt x="32" y="0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8" y="4"/>
                    <a:pt x="56" y="20"/>
                    <a:pt x="54" y="28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29" y="111"/>
                    <a:pt x="21" y="116"/>
                    <a:pt x="13" y="113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17"/>
            <p:cNvSpPr/>
            <p:nvPr/>
          </p:nvSpPr>
          <p:spPr bwMode="auto">
            <a:xfrm>
              <a:off x="5503600" y="3268118"/>
              <a:ext cx="116558" cy="204377"/>
            </a:xfrm>
            <a:custGeom>
              <a:avLst/>
              <a:gdLst>
                <a:gd name="T0" fmla="*/ 15 w 62"/>
                <a:gd name="T1" fmla="*/ 108 h 108"/>
                <a:gd name="T2" fmla="*/ 15 w 62"/>
                <a:gd name="T3" fmla="*/ 108 h 108"/>
                <a:gd name="T4" fmla="*/ 0 w 62"/>
                <a:gd name="T5" fmla="*/ 93 h 108"/>
                <a:gd name="T6" fmla="*/ 1 w 62"/>
                <a:gd name="T7" fmla="*/ 15 h 108"/>
                <a:gd name="T8" fmla="*/ 16 w 62"/>
                <a:gd name="T9" fmla="*/ 0 h 108"/>
                <a:gd name="T10" fmla="*/ 16 w 62"/>
                <a:gd name="T11" fmla="*/ 0 h 108"/>
                <a:gd name="T12" fmla="*/ 62 w 62"/>
                <a:gd name="T13" fmla="*/ 26 h 108"/>
                <a:gd name="T14" fmla="*/ 30 w 62"/>
                <a:gd name="T15" fmla="*/ 93 h 108"/>
                <a:gd name="T16" fmla="*/ 15 w 62"/>
                <a:gd name="T1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08">
                  <a:moveTo>
                    <a:pt x="15" y="108"/>
                  </a:moveTo>
                  <a:cubicBezTo>
                    <a:pt x="15" y="108"/>
                    <a:pt x="15" y="108"/>
                    <a:pt x="15" y="108"/>
                  </a:cubicBezTo>
                  <a:cubicBezTo>
                    <a:pt x="7" y="108"/>
                    <a:pt x="0" y="102"/>
                    <a:pt x="0" y="9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7"/>
                    <a:pt x="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62" y="18"/>
                    <a:pt x="62" y="26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0" y="101"/>
                    <a:pt x="24" y="108"/>
                    <a:pt x="15" y="108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18"/>
            <p:cNvSpPr/>
            <p:nvPr/>
          </p:nvSpPr>
          <p:spPr bwMode="auto">
            <a:xfrm>
              <a:off x="5546711" y="3313624"/>
              <a:ext cx="213158" cy="181225"/>
            </a:xfrm>
            <a:custGeom>
              <a:avLst/>
              <a:gdLst>
                <a:gd name="T0" fmla="*/ 55 w 113"/>
                <a:gd name="T1" fmla="*/ 9 h 96"/>
                <a:gd name="T2" fmla="*/ 110 w 113"/>
                <a:gd name="T3" fmla="*/ 61 h 96"/>
                <a:gd name="T4" fmla="*/ 49 w 113"/>
                <a:gd name="T5" fmla="*/ 93 h 96"/>
                <a:gd name="T6" fmla="*/ 2 w 113"/>
                <a:gd name="T7" fmla="*/ 53 h 96"/>
                <a:gd name="T8" fmla="*/ 55 w 113"/>
                <a:gd name="T9" fmla="*/ 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55" y="9"/>
                  </a:moveTo>
                  <a:cubicBezTo>
                    <a:pt x="85" y="0"/>
                    <a:pt x="113" y="39"/>
                    <a:pt x="110" y="61"/>
                  </a:cubicBezTo>
                  <a:cubicBezTo>
                    <a:pt x="107" y="83"/>
                    <a:pt x="80" y="96"/>
                    <a:pt x="49" y="93"/>
                  </a:cubicBezTo>
                  <a:cubicBezTo>
                    <a:pt x="18" y="91"/>
                    <a:pt x="0" y="65"/>
                    <a:pt x="2" y="53"/>
                  </a:cubicBezTo>
                  <a:cubicBezTo>
                    <a:pt x="4" y="41"/>
                    <a:pt x="25" y="18"/>
                    <a:pt x="55" y="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19"/>
            <p:cNvSpPr/>
            <p:nvPr/>
          </p:nvSpPr>
          <p:spPr bwMode="auto">
            <a:xfrm>
              <a:off x="5518769" y="3194670"/>
              <a:ext cx="205174" cy="192402"/>
            </a:xfrm>
            <a:custGeom>
              <a:avLst/>
              <a:gdLst>
                <a:gd name="T0" fmla="*/ 105 w 109"/>
                <a:gd name="T1" fmla="*/ 91 h 102"/>
                <a:gd name="T2" fmla="*/ 105 w 109"/>
                <a:gd name="T3" fmla="*/ 91 h 102"/>
                <a:gd name="T4" fmla="*/ 84 w 109"/>
                <a:gd name="T5" fmla="*/ 97 h 102"/>
                <a:gd name="T6" fmla="*/ 10 w 109"/>
                <a:gd name="T7" fmla="*/ 30 h 102"/>
                <a:gd name="T8" fmla="*/ 5 w 109"/>
                <a:gd name="T9" fmla="*/ 10 h 102"/>
                <a:gd name="T10" fmla="*/ 5 w 109"/>
                <a:gd name="T11" fmla="*/ 10 h 102"/>
                <a:gd name="T12" fmla="*/ 25 w 109"/>
                <a:gd name="T13" fmla="*/ 4 h 102"/>
                <a:gd name="T14" fmla="*/ 99 w 109"/>
                <a:gd name="T15" fmla="*/ 71 h 102"/>
                <a:gd name="T16" fmla="*/ 105 w 109"/>
                <a:gd name="T17" fmla="*/ 9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02">
                  <a:moveTo>
                    <a:pt x="105" y="91"/>
                  </a:moveTo>
                  <a:cubicBezTo>
                    <a:pt x="105" y="91"/>
                    <a:pt x="105" y="91"/>
                    <a:pt x="105" y="91"/>
                  </a:cubicBezTo>
                  <a:cubicBezTo>
                    <a:pt x="101" y="98"/>
                    <a:pt x="90" y="102"/>
                    <a:pt x="84" y="97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25"/>
                    <a:pt x="0" y="1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9" y="3"/>
                    <a:pt x="18" y="0"/>
                    <a:pt x="25" y="4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05" y="76"/>
                    <a:pt x="109" y="84"/>
                    <a:pt x="105" y="9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20"/>
            <p:cNvSpPr/>
            <p:nvPr/>
          </p:nvSpPr>
          <p:spPr bwMode="auto">
            <a:xfrm>
              <a:off x="5405404" y="3197065"/>
              <a:ext cx="175636" cy="110970"/>
            </a:xfrm>
            <a:custGeom>
              <a:avLst/>
              <a:gdLst>
                <a:gd name="T0" fmla="*/ 3 w 93"/>
                <a:gd name="T1" fmla="*/ 47 h 59"/>
                <a:gd name="T2" fmla="*/ 3 w 93"/>
                <a:gd name="T3" fmla="*/ 47 h 59"/>
                <a:gd name="T4" fmla="*/ 12 w 93"/>
                <a:gd name="T5" fmla="*/ 28 h 59"/>
                <a:gd name="T6" fmla="*/ 71 w 93"/>
                <a:gd name="T7" fmla="*/ 3 h 59"/>
                <a:gd name="T8" fmla="*/ 90 w 93"/>
                <a:gd name="T9" fmla="*/ 12 h 59"/>
                <a:gd name="T10" fmla="*/ 90 w 93"/>
                <a:gd name="T11" fmla="*/ 12 h 59"/>
                <a:gd name="T12" fmla="*/ 82 w 93"/>
                <a:gd name="T13" fmla="*/ 31 h 59"/>
                <a:gd name="T14" fmla="*/ 22 w 93"/>
                <a:gd name="T15" fmla="*/ 56 h 59"/>
                <a:gd name="T16" fmla="*/ 3 w 93"/>
                <a:gd name="T17" fmla="*/ 4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9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8" y="0"/>
                    <a:pt x="87" y="4"/>
                    <a:pt x="90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3" y="19"/>
                    <a:pt x="89" y="28"/>
                    <a:pt x="82" y="3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5" y="59"/>
                    <a:pt x="6" y="55"/>
                    <a:pt x="3" y="47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21"/>
            <p:cNvSpPr/>
            <p:nvPr/>
          </p:nvSpPr>
          <p:spPr bwMode="auto">
            <a:xfrm>
              <a:off x="5322376" y="3247361"/>
              <a:ext cx="142904" cy="189209"/>
            </a:xfrm>
            <a:custGeom>
              <a:avLst/>
              <a:gdLst>
                <a:gd name="T0" fmla="*/ 10 w 76"/>
                <a:gd name="T1" fmla="*/ 96 h 100"/>
                <a:gd name="T2" fmla="*/ 10 w 76"/>
                <a:gd name="T3" fmla="*/ 96 h 100"/>
                <a:gd name="T4" fmla="*/ 5 w 76"/>
                <a:gd name="T5" fmla="*/ 76 h 100"/>
                <a:gd name="T6" fmla="*/ 46 w 76"/>
                <a:gd name="T7" fmla="*/ 9 h 100"/>
                <a:gd name="T8" fmla="*/ 66 w 76"/>
                <a:gd name="T9" fmla="*/ 4 h 100"/>
                <a:gd name="T10" fmla="*/ 66 w 76"/>
                <a:gd name="T11" fmla="*/ 4 h 100"/>
                <a:gd name="T12" fmla="*/ 72 w 76"/>
                <a:gd name="T13" fmla="*/ 24 h 100"/>
                <a:gd name="T14" fmla="*/ 31 w 76"/>
                <a:gd name="T15" fmla="*/ 90 h 100"/>
                <a:gd name="T16" fmla="*/ 10 w 76"/>
                <a:gd name="T1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00">
                  <a:moveTo>
                    <a:pt x="10" y="96"/>
                  </a:moveTo>
                  <a:cubicBezTo>
                    <a:pt x="10" y="96"/>
                    <a:pt x="10" y="96"/>
                    <a:pt x="10" y="96"/>
                  </a:cubicBezTo>
                  <a:cubicBezTo>
                    <a:pt x="3" y="92"/>
                    <a:pt x="0" y="82"/>
                    <a:pt x="5" y="7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0" y="2"/>
                    <a:pt x="59" y="0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3" y="8"/>
                    <a:pt x="76" y="17"/>
                    <a:pt x="72" y="24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26" y="97"/>
                    <a:pt x="17" y="100"/>
                    <a:pt x="10" y="96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22"/>
            <p:cNvSpPr/>
            <p:nvPr/>
          </p:nvSpPr>
          <p:spPr bwMode="auto">
            <a:xfrm>
              <a:off x="5505197" y="3193073"/>
              <a:ext cx="174039" cy="226731"/>
            </a:xfrm>
            <a:custGeom>
              <a:avLst/>
              <a:gdLst>
                <a:gd name="T0" fmla="*/ 4 w 92"/>
                <a:gd name="T1" fmla="*/ 44 h 120"/>
                <a:gd name="T2" fmla="*/ 31 w 92"/>
                <a:gd name="T3" fmla="*/ 101 h 120"/>
                <a:gd name="T4" fmla="*/ 92 w 92"/>
                <a:gd name="T5" fmla="*/ 120 h 120"/>
                <a:gd name="T6" fmla="*/ 84 w 92"/>
                <a:gd name="T7" fmla="*/ 62 h 120"/>
                <a:gd name="T8" fmla="*/ 4 w 92"/>
                <a:gd name="T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20">
                  <a:moveTo>
                    <a:pt x="4" y="44"/>
                  </a:moveTo>
                  <a:cubicBezTo>
                    <a:pt x="16" y="52"/>
                    <a:pt x="62" y="84"/>
                    <a:pt x="31" y="101"/>
                  </a:cubicBezTo>
                  <a:cubicBezTo>
                    <a:pt x="0" y="119"/>
                    <a:pt x="92" y="120"/>
                    <a:pt x="92" y="120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42" y="0"/>
                    <a:pt x="4" y="44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23"/>
            <p:cNvSpPr/>
            <p:nvPr/>
          </p:nvSpPr>
          <p:spPr bwMode="auto">
            <a:xfrm>
              <a:off x="5639319" y="3312027"/>
              <a:ext cx="126138" cy="171645"/>
            </a:xfrm>
            <a:custGeom>
              <a:avLst/>
              <a:gdLst>
                <a:gd name="T0" fmla="*/ 38 w 158"/>
                <a:gd name="T1" fmla="*/ 0 h 215"/>
                <a:gd name="T2" fmla="*/ 0 w 158"/>
                <a:gd name="T3" fmla="*/ 175 h 215"/>
                <a:gd name="T4" fmla="*/ 102 w 158"/>
                <a:gd name="T5" fmla="*/ 215 h 215"/>
                <a:gd name="T6" fmla="*/ 158 w 158"/>
                <a:gd name="T7" fmla="*/ 45 h 215"/>
                <a:gd name="T8" fmla="*/ 38 w 158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15">
                  <a:moveTo>
                    <a:pt x="38" y="0"/>
                  </a:moveTo>
                  <a:lnTo>
                    <a:pt x="0" y="175"/>
                  </a:lnTo>
                  <a:lnTo>
                    <a:pt x="102" y="215"/>
                  </a:lnTo>
                  <a:lnTo>
                    <a:pt x="158" y="4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24"/>
            <p:cNvSpPr/>
            <p:nvPr/>
          </p:nvSpPr>
          <p:spPr bwMode="auto">
            <a:xfrm>
              <a:off x="5697598" y="3328792"/>
              <a:ext cx="110171" cy="203579"/>
            </a:xfrm>
            <a:custGeom>
              <a:avLst/>
              <a:gdLst>
                <a:gd name="T0" fmla="*/ 31 w 58"/>
                <a:gd name="T1" fmla="*/ 0 h 108"/>
                <a:gd name="T2" fmla="*/ 0 w 58"/>
                <a:gd name="T3" fmla="*/ 91 h 108"/>
                <a:gd name="T4" fmla="*/ 49 w 58"/>
                <a:gd name="T5" fmla="*/ 108 h 108"/>
                <a:gd name="T6" fmla="*/ 58 w 58"/>
                <a:gd name="T7" fmla="*/ 33 h 108"/>
                <a:gd name="T8" fmla="*/ 57 w 58"/>
                <a:gd name="T9" fmla="*/ 9 h 108"/>
                <a:gd name="T10" fmla="*/ 31 w 58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8">
                  <a:moveTo>
                    <a:pt x="31" y="0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5" y="84"/>
                    <a:pt x="58" y="59"/>
                    <a:pt x="58" y="33"/>
                  </a:cubicBezTo>
                  <a:cubicBezTo>
                    <a:pt x="58" y="25"/>
                    <a:pt x="58" y="17"/>
                    <a:pt x="57" y="9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25"/>
            <p:cNvSpPr/>
            <p:nvPr/>
          </p:nvSpPr>
          <p:spPr bwMode="auto">
            <a:xfrm>
              <a:off x="5323973" y="3176308"/>
              <a:ext cx="222738" cy="299381"/>
            </a:xfrm>
            <a:custGeom>
              <a:avLst/>
              <a:gdLst>
                <a:gd name="T0" fmla="*/ 6 w 118"/>
                <a:gd name="T1" fmla="*/ 131 h 159"/>
                <a:gd name="T2" fmla="*/ 0 w 118"/>
                <a:gd name="T3" fmla="*/ 159 h 159"/>
                <a:gd name="T4" fmla="*/ 25 w 118"/>
                <a:gd name="T5" fmla="*/ 144 h 159"/>
                <a:gd name="T6" fmla="*/ 118 w 118"/>
                <a:gd name="T7" fmla="*/ 14 h 159"/>
                <a:gd name="T8" fmla="*/ 99 w 118"/>
                <a:gd name="T9" fmla="*/ 0 h 159"/>
                <a:gd name="T10" fmla="*/ 6 w 118"/>
                <a:gd name="T11" fmla="*/ 1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59">
                  <a:moveTo>
                    <a:pt x="6" y="131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2" y="8"/>
                    <a:pt x="106" y="3"/>
                    <a:pt x="99" y="0"/>
                  </a:cubicBezTo>
                  <a:lnTo>
                    <a:pt x="6" y="131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6"/>
            <p:cNvSpPr/>
            <p:nvPr/>
          </p:nvSpPr>
          <p:spPr bwMode="auto">
            <a:xfrm>
              <a:off x="5376663" y="3371903"/>
              <a:ext cx="230721" cy="77440"/>
            </a:xfrm>
            <a:custGeom>
              <a:avLst/>
              <a:gdLst>
                <a:gd name="T0" fmla="*/ 122 w 122"/>
                <a:gd name="T1" fmla="*/ 23 h 41"/>
                <a:gd name="T2" fmla="*/ 122 w 122"/>
                <a:gd name="T3" fmla="*/ 23 h 41"/>
                <a:gd name="T4" fmla="*/ 104 w 122"/>
                <a:gd name="T5" fmla="*/ 41 h 41"/>
                <a:gd name="T6" fmla="*/ 18 w 122"/>
                <a:gd name="T7" fmla="*/ 35 h 41"/>
                <a:gd name="T8" fmla="*/ 0 w 122"/>
                <a:gd name="T9" fmla="*/ 18 h 41"/>
                <a:gd name="T10" fmla="*/ 0 w 122"/>
                <a:gd name="T11" fmla="*/ 18 h 41"/>
                <a:gd name="T12" fmla="*/ 17 w 122"/>
                <a:gd name="T13" fmla="*/ 0 h 41"/>
                <a:gd name="T14" fmla="*/ 104 w 122"/>
                <a:gd name="T15" fmla="*/ 6 h 41"/>
                <a:gd name="T16" fmla="*/ 122 w 122"/>
                <a:gd name="T17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41">
                  <a:moveTo>
                    <a:pt x="122" y="23"/>
                  </a:moveTo>
                  <a:cubicBezTo>
                    <a:pt x="122" y="23"/>
                    <a:pt x="122" y="23"/>
                    <a:pt x="122" y="23"/>
                  </a:cubicBezTo>
                  <a:cubicBezTo>
                    <a:pt x="122" y="32"/>
                    <a:pt x="114" y="41"/>
                    <a:pt x="104" y="41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1"/>
                    <a:pt x="17" y="0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13" y="6"/>
                    <a:pt x="121" y="13"/>
                    <a:pt x="122" y="23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8"/>
          <p:cNvSpPr/>
          <p:nvPr/>
        </p:nvSpPr>
        <p:spPr bwMode="auto">
          <a:xfrm rot="1794316">
            <a:off x="3913391" y="2566009"/>
            <a:ext cx="2134182" cy="2132199"/>
          </a:xfrm>
          <a:custGeom>
            <a:avLst/>
            <a:gdLst/>
            <a:ahLst/>
            <a:cxnLst>
              <a:cxn ang="0">
                <a:pos x="399" y="216"/>
              </a:cxn>
              <a:cxn ang="0">
                <a:pos x="472" y="181"/>
              </a:cxn>
              <a:cxn ang="0">
                <a:pos x="433" y="88"/>
              </a:cxn>
              <a:cxn ang="0">
                <a:pos x="601" y="88"/>
              </a:cxn>
              <a:cxn ang="0">
                <a:pos x="563" y="181"/>
              </a:cxn>
              <a:cxn ang="0">
                <a:pos x="636" y="216"/>
              </a:cxn>
              <a:cxn ang="0">
                <a:pos x="819" y="216"/>
              </a:cxn>
              <a:cxn ang="0">
                <a:pos x="819" y="399"/>
              </a:cxn>
              <a:cxn ang="0">
                <a:pos x="784" y="472"/>
              </a:cxn>
              <a:cxn ang="0">
                <a:pos x="691" y="434"/>
              </a:cxn>
              <a:cxn ang="0">
                <a:pos x="691" y="602"/>
              </a:cxn>
              <a:cxn ang="0">
                <a:pos x="784" y="563"/>
              </a:cxn>
              <a:cxn ang="0">
                <a:pos x="819" y="636"/>
              </a:cxn>
              <a:cxn ang="0">
                <a:pos x="819" y="819"/>
              </a:cxn>
              <a:cxn ang="0">
                <a:pos x="636" y="819"/>
              </a:cxn>
              <a:cxn ang="0">
                <a:pos x="563" y="784"/>
              </a:cxn>
              <a:cxn ang="0">
                <a:pos x="601" y="691"/>
              </a:cxn>
              <a:cxn ang="0">
                <a:pos x="433" y="691"/>
              </a:cxn>
              <a:cxn ang="0">
                <a:pos x="472" y="784"/>
              </a:cxn>
              <a:cxn ang="0">
                <a:pos x="399" y="819"/>
              </a:cxn>
              <a:cxn ang="0">
                <a:pos x="216" y="819"/>
              </a:cxn>
              <a:cxn ang="0">
                <a:pos x="216" y="636"/>
              </a:cxn>
              <a:cxn ang="0">
                <a:pos x="180" y="563"/>
              </a:cxn>
              <a:cxn ang="0">
                <a:pos x="88" y="602"/>
              </a:cxn>
              <a:cxn ang="0">
                <a:pos x="88" y="434"/>
              </a:cxn>
              <a:cxn ang="0">
                <a:pos x="180" y="472"/>
              </a:cxn>
              <a:cxn ang="0">
                <a:pos x="216" y="399"/>
              </a:cxn>
              <a:cxn ang="0">
                <a:pos x="216" y="216"/>
              </a:cxn>
              <a:cxn ang="0">
                <a:pos x="399" y="216"/>
              </a:cxn>
            </a:cxnLst>
            <a:rect l="0" t="0" r="r" b="b"/>
            <a:pathLst>
              <a:path w="819" h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rgbClr val="FF4C5F"/>
          </a:solidFill>
          <a:ln w="19050">
            <a:solidFill>
              <a:sysClr val="window" lastClr="FFFFFF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defTabSz="1217295">
              <a:defRPr/>
            </a:pPr>
            <a:endParaRPr lang="en-US" sz="319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76"/>
          <p:cNvSpPr/>
          <p:nvPr/>
        </p:nvSpPr>
        <p:spPr bwMode="auto">
          <a:xfrm rot="1794316">
            <a:off x="6265761" y="2756613"/>
            <a:ext cx="2134182" cy="2132199"/>
          </a:xfrm>
          <a:custGeom>
            <a:avLst/>
            <a:gdLst/>
            <a:ahLst/>
            <a:cxnLst>
              <a:cxn ang="0">
                <a:pos x="183" y="603"/>
              </a:cxn>
              <a:cxn ang="0">
                <a:pos x="256" y="638"/>
              </a:cxn>
              <a:cxn ang="0">
                <a:pos x="218" y="731"/>
              </a:cxn>
              <a:cxn ang="0">
                <a:pos x="386" y="731"/>
              </a:cxn>
              <a:cxn ang="0">
                <a:pos x="347" y="638"/>
              </a:cxn>
              <a:cxn ang="0">
                <a:pos x="420" y="603"/>
              </a:cxn>
              <a:cxn ang="0">
                <a:pos x="603" y="603"/>
              </a:cxn>
              <a:cxn ang="0">
                <a:pos x="603" y="420"/>
              </a:cxn>
              <a:cxn ang="0">
                <a:pos x="639" y="347"/>
              </a:cxn>
              <a:cxn ang="0">
                <a:pos x="731" y="385"/>
              </a:cxn>
              <a:cxn ang="0">
                <a:pos x="731" y="217"/>
              </a:cxn>
              <a:cxn ang="0">
                <a:pos x="639" y="256"/>
              </a:cxn>
              <a:cxn ang="0">
                <a:pos x="603" y="183"/>
              </a:cxn>
              <a:cxn ang="0">
                <a:pos x="603" y="0"/>
              </a:cxn>
              <a:cxn ang="0">
                <a:pos x="420" y="0"/>
              </a:cxn>
              <a:cxn ang="0">
                <a:pos x="347" y="35"/>
              </a:cxn>
              <a:cxn ang="0">
                <a:pos x="386" y="128"/>
              </a:cxn>
              <a:cxn ang="0">
                <a:pos x="218" y="128"/>
              </a:cxn>
              <a:cxn ang="0">
                <a:pos x="256" y="35"/>
              </a:cxn>
              <a:cxn ang="0">
                <a:pos x="183" y="0"/>
              </a:cxn>
              <a:cxn ang="0">
                <a:pos x="0" y="0"/>
              </a:cxn>
              <a:cxn ang="0">
                <a:pos x="0" y="183"/>
              </a:cxn>
              <a:cxn ang="0">
                <a:pos x="35" y="256"/>
              </a:cxn>
              <a:cxn ang="0">
                <a:pos x="128" y="217"/>
              </a:cxn>
              <a:cxn ang="0">
                <a:pos x="128" y="385"/>
              </a:cxn>
              <a:cxn ang="0">
                <a:pos x="35" y="347"/>
              </a:cxn>
              <a:cxn ang="0">
                <a:pos x="0" y="420"/>
              </a:cxn>
              <a:cxn ang="0">
                <a:pos x="0" y="603"/>
              </a:cxn>
              <a:cxn ang="0">
                <a:pos x="183" y="603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rgbClr val="FF4C5F"/>
          </a:solidFill>
          <a:ln w="19050">
            <a:solidFill>
              <a:sysClr val="window" lastClr="FFFFFF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defTabSz="1217295">
              <a:defRPr/>
            </a:pPr>
            <a:endParaRPr lang="en-US" sz="319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77"/>
          <p:cNvSpPr/>
          <p:nvPr/>
        </p:nvSpPr>
        <p:spPr bwMode="auto">
          <a:xfrm rot="1794316">
            <a:off x="5184879" y="1485127"/>
            <a:ext cx="2134182" cy="2132199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F5B344"/>
          </a:solidFill>
          <a:ln w="19050">
            <a:solidFill>
              <a:sysClr val="window" lastClr="FFFFFF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defTabSz="1217295">
              <a:defRPr/>
            </a:pPr>
            <a:endParaRPr lang="en-US" sz="319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79"/>
          <p:cNvSpPr/>
          <p:nvPr/>
        </p:nvSpPr>
        <p:spPr bwMode="auto">
          <a:xfrm rot="1794316">
            <a:off x="4994767" y="3835644"/>
            <a:ext cx="2134182" cy="2134182"/>
          </a:xfrm>
          <a:custGeom>
            <a:avLst/>
            <a:gdLst/>
            <a:ahLst/>
            <a:cxnLst>
              <a:cxn ang="0">
                <a:pos x="216" y="420"/>
              </a:cxn>
              <a:cxn ang="0">
                <a:pos x="181" y="347"/>
              </a:cxn>
              <a:cxn ang="0">
                <a:pos x="88" y="386"/>
              </a:cxn>
              <a:cxn ang="0">
                <a:pos x="88" y="218"/>
              </a:cxn>
              <a:cxn ang="0">
                <a:pos x="181" y="256"/>
              </a:cxn>
              <a:cxn ang="0">
                <a:pos x="216" y="183"/>
              </a:cxn>
              <a:cxn ang="0">
                <a:pos x="216" y="0"/>
              </a:cxn>
              <a:cxn ang="0">
                <a:pos x="399" y="0"/>
              </a:cxn>
              <a:cxn ang="0">
                <a:pos x="472" y="35"/>
              </a:cxn>
              <a:cxn ang="0">
                <a:pos x="434" y="128"/>
              </a:cxn>
              <a:cxn ang="0">
                <a:pos x="602" y="128"/>
              </a:cxn>
              <a:cxn ang="0">
                <a:pos x="563" y="35"/>
              </a:cxn>
              <a:cxn ang="0">
                <a:pos x="636" y="0"/>
              </a:cxn>
              <a:cxn ang="0">
                <a:pos x="819" y="0"/>
              </a:cxn>
              <a:cxn ang="0">
                <a:pos x="819" y="183"/>
              </a:cxn>
              <a:cxn ang="0">
                <a:pos x="784" y="256"/>
              </a:cxn>
              <a:cxn ang="0">
                <a:pos x="691" y="218"/>
              </a:cxn>
              <a:cxn ang="0">
                <a:pos x="691" y="386"/>
              </a:cxn>
              <a:cxn ang="0">
                <a:pos x="784" y="347"/>
              </a:cxn>
              <a:cxn ang="0">
                <a:pos x="819" y="420"/>
              </a:cxn>
              <a:cxn ang="0">
                <a:pos x="819" y="603"/>
              </a:cxn>
              <a:cxn ang="0">
                <a:pos x="636" y="603"/>
              </a:cxn>
              <a:cxn ang="0">
                <a:pos x="563" y="639"/>
              </a:cxn>
              <a:cxn ang="0">
                <a:pos x="602" y="731"/>
              </a:cxn>
              <a:cxn ang="0">
                <a:pos x="434" y="731"/>
              </a:cxn>
              <a:cxn ang="0">
                <a:pos x="472" y="639"/>
              </a:cxn>
              <a:cxn ang="0">
                <a:pos x="399" y="603"/>
              </a:cxn>
              <a:cxn ang="0">
                <a:pos x="216" y="603"/>
              </a:cxn>
              <a:cxn ang="0">
                <a:pos x="216" y="420"/>
              </a:cxn>
            </a:cxnLst>
            <a:rect l="0" t="0" r="r" b="b"/>
            <a:pathLst>
              <a:path w="819" h="819">
                <a:moveTo>
                  <a:pt x="216" y="420"/>
                </a:moveTo>
                <a:cubicBezTo>
                  <a:pt x="216" y="354"/>
                  <a:pt x="200" y="339"/>
                  <a:pt x="181" y="347"/>
                </a:cubicBezTo>
                <a:cubicBezTo>
                  <a:pt x="144" y="364"/>
                  <a:pt x="139" y="394"/>
                  <a:pt x="88" y="386"/>
                </a:cubicBezTo>
                <a:cubicBezTo>
                  <a:pt x="0" y="372"/>
                  <a:pt x="0" y="231"/>
                  <a:pt x="88" y="218"/>
                </a:cubicBezTo>
                <a:cubicBezTo>
                  <a:pt x="139" y="210"/>
                  <a:pt x="144" y="239"/>
                  <a:pt x="181" y="256"/>
                </a:cubicBezTo>
                <a:cubicBezTo>
                  <a:pt x="200" y="265"/>
                  <a:pt x="216" y="249"/>
                  <a:pt x="216" y="183"/>
                </a:cubicBezTo>
                <a:cubicBezTo>
                  <a:pt x="216" y="0"/>
                  <a:pt x="216" y="0"/>
                  <a:pt x="21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65" y="0"/>
                  <a:pt x="481" y="16"/>
                  <a:pt x="472" y="35"/>
                </a:cubicBezTo>
                <a:cubicBezTo>
                  <a:pt x="455" y="72"/>
                  <a:pt x="426" y="77"/>
                  <a:pt x="434" y="128"/>
                </a:cubicBezTo>
                <a:cubicBezTo>
                  <a:pt x="447" y="216"/>
                  <a:pt x="588" y="216"/>
                  <a:pt x="602" y="128"/>
                </a:cubicBezTo>
                <a:cubicBezTo>
                  <a:pt x="610" y="77"/>
                  <a:pt x="580" y="72"/>
                  <a:pt x="563" y="35"/>
                </a:cubicBezTo>
                <a:cubicBezTo>
                  <a:pt x="555" y="16"/>
                  <a:pt x="570" y="0"/>
                  <a:pt x="63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19" y="183"/>
                  <a:pt x="819" y="183"/>
                  <a:pt x="819" y="183"/>
                </a:cubicBezTo>
                <a:cubicBezTo>
                  <a:pt x="819" y="249"/>
                  <a:pt x="803" y="265"/>
                  <a:pt x="784" y="256"/>
                </a:cubicBezTo>
                <a:cubicBezTo>
                  <a:pt x="747" y="239"/>
                  <a:pt x="743" y="210"/>
                  <a:pt x="691" y="218"/>
                </a:cubicBezTo>
                <a:cubicBezTo>
                  <a:pt x="603" y="231"/>
                  <a:pt x="603" y="372"/>
                  <a:pt x="691" y="386"/>
                </a:cubicBezTo>
                <a:cubicBezTo>
                  <a:pt x="743" y="394"/>
                  <a:pt x="747" y="364"/>
                  <a:pt x="784" y="347"/>
                </a:cubicBezTo>
                <a:cubicBezTo>
                  <a:pt x="803" y="339"/>
                  <a:pt x="819" y="354"/>
                  <a:pt x="819" y="420"/>
                </a:cubicBezTo>
                <a:cubicBezTo>
                  <a:pt x="819" y="603"/>
                  <a:pt x="819" y="603"/>
                  <a:pt x="819" y="603"/>
                </a:cubicBezTo>
                <a:cubicBezTo>
                  <a:pt x="636" y="603"/>
                  <a:pt x="636" y="603"/>
                  <a:pt x="636" y="603"/>
                </a:cubicBezTo>
                <a:cubicBezTo>
                  <a:pt x="570" y="603"/>
                  <a:pt x="555" y="619"/>
                  <a:pt x="563" y="639"/>
                </a:cubicBezTo>
                <a:cubicBezTo>
                  <a:pt x="580" y="675"/>
                  <a:pt x="610" y="680"/>
                  <a:pt x="602" y="731"/>
                </a:cubicBezTo>
                <a:cubicBezTo>
                  <a:pt x="588" y="819"/>
                  <a:pt x="447" y="819"/>
                  <a:pt x="434" y="731"/>
                </a:cubicBezTo>
                <a:cubicBezTo>
                  <a:pt x="426" y="680"/>
                  <a:pt x="455" y="675"/>
                  <a:pt x="472" y="639"/>
                </a:cubicBezTo>
                <a:cubicBezTo>
                  <a:pt x="481" y="619"/>
                  <a:pt x="465" y="603"/>
                  <a:pt x="399" y="603"/>
                </a:cubicBezTo>
                <a:cubicBezTo>
                  <a:pt x="216" y="603"/>
                  <a:pt x="216" y="603"/>
                  <a:pt x="216" y="603"/>
                </a:cubicBezTo>
                <a:lnTo>
                  <a:pt x="216" y="420"/>
                </a:lnTo>
                <a:close/>
              </a:path>
            </a:pathLst>
          </a:custGeom>
          <a:solidFill>
            <a:srgbClr val="F5B344"/>
          </a:solidFill>
          <a:ln w="19050">
            <a:solidFill>
              <a:sysClr val="window" lastClr="FFFFFF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defTabSz="1217295">
              <a:defRPr/>
            </a:pPr>
            <a:endParaRPr lang="en-US" sz="319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3"/>
          <p:cNvSpPr txBox="1"/>
          <p:nvPr/>
        </p:nvSpPr>
        <p:spPr>
          <a:xfrm>
            <a:off x="5827718" y="2391185"/>
            <a:ext cx="455253" cy="49154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31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31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4844847" y="3625672"/>
            <a:ext cx="455253" cy="49154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31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31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3"/>
          <p:cNvSpPr txBox="1"/>
          <p:nvPr/>
        </p:nvSpPr>
        <p:spPr>
          <a:xfrm>
            <a:off x="6063703" y="4580233"/>
            <a:ext cx="455253" cy="49154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31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31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3"/>
          <p:cNvSpPr txBox="1"/>
          <p:nvPr/>
        </p:nvSpPr>
        <p:spPr>
          <a:xfrm>
            <a:off x="6974444" y="3321081"/>
            <a:ext cx="455253" cy="49154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31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31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2897392" y="5798106"/>
            <a:ext cx="2333999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lnSpc>
                <a:spcPct val="120000"/>
              </a:lnSpc>
              <a:spcBef>
                <a:spcPct val="20000"/>
              </a:spcBef>
              <a:defRPr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Arial" panose="020B0604020202020204" pitchFamily="34" charset="0"/>
              </a:rPr>
              <a:t>时间，</a:t>
            </a:r>
            <a:r>
              <a:rPr lang="en-US" altLang="zh-CN" sz="1400" dirty="0">
                <a:solidFill>
                  <a:schemeClr val="bg1"/>
                </a:solidFill>
                <a:sym typeface="Arial" panose="020B0604020202020204" pitchFamily="34" charset="0"/>
              </a:rPr>
              <a:t>money</a:t>
            </a:r>
            <a:r>
              <a:rPr lang="zh-CN" altLang="en-US" sz="1400" dirty="0">
                <a:solidFill>
                  <a:schemeClr val="bg1"/>
                </a:solidFill>
                <a:sym typeface="Arial" panose="020B0604020202020204" pitchFamily="34" charset="0"/>
              </a:rPr>
              <a:t>都去哪了？到这里找寻答案。</a:t>
            </a:r>
            <a:endParaRPr lang="zh-CN" altLang="en-US" sz="1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1417113" y="2756337"/>
            <a:ext cx="2333999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lnSpc>
                <a:spcPct val="120000"/>
              </a:lnSpc>
              <a:spcBef>
                <a:spcPct val="20000"/>
              </a:spcBef>
              <a:defRPr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Arial" panose="020B0604020202020204" pitchFamily="34" charset="0"/>
              </a:rPr>
              <a:t>在这里记录生活的一分一秒，量化你的努力，让你更高效地利用时间。</a:t>
            </a:r>
            <a:endParaRPr lang="zh-CN" altLang="en-US" sz="1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7240108" y="1393597"/>
            <a:ext cx="2333999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lnSpc>
                <a:spcPct val="120000"/>
              </a:lnSpc>
              <a:spcBef>
                <a:spcPct val="20000"/>
              </a:spcBef>
              <a:defRPr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Arial" panose="020B0604020202020204" pitchFamily="34" charset="0"/>
              </a:rPr>
              <a:t>随时随地记账、查账。该剁手时就剁手。</a:t>
            </a:r>
            <a:endParaRPr lang="zh-CN" altLang="en-US" sz="1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8599766" y="4007393"/>
            <a:ext cx="2333999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lnSpc>
                <a:spcPct val="120000"/>
              </a:lnSpc>
              <a:spcBef>
                <a:spcPct val="20000"/>
              </a:spcBef>
              <a:defRPr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sz="1400" dirty="0">
                <a:solidFill>
                  <a:schemeClr val="bg1"/>
                </a:solidFill>
                <a:sym typeface="Arial" panose="020B0604020202020204" pitchFamily="34" charset="0"/>
              </a:rPr>
              <a:t>在这里设置弹出提醒时间，设置账号密码信息，导入导出数据等。</a:t>
            </a:r>
            <a:endParaRPr lang="zh-CN" sz="1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1419288" y="2439579"/>
            <a:ext cx="195299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时间管理</a:t>
            </a:r>
            <a:endParaRPr 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897392" y="5448496"/>
            <a:ext cx="195299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报表分析</a:t>
            </a:r>
            <a:endParaRPr 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8599766" y="3632108"/>
            <a:ext cx="195299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功能与账号设置</a:t>
            </a:r>
            <a:endParaRPr 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7240004" y="1118673"/>
            <a:ext cx="195299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收支管理</a:t>
            </a:r>
            <a:endParaRPr 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4937" y="164177"/>
            <a:ext cx="29127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iLife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生活管理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9980598" y="5069610"/>
            <a:ext cx="2192532" cy="1803082"/>
          </a:xfrm>
          <a:custGeom>
            <a:avLst/>
            <a:gdLst>
              <a:gd name="connsiteX0" fmla="*/ 0 w 2677296"/>
              <a:gd name="connsiteY0" fmla="*/ 0 h 2201739"/>
              <a:gd name="connsiteX1" fmla="*/ 2677296 w 2677296"/>
              <a:gd name="connsiteY1" fmla="*/ 0 h 2201739"/>
              <a:gd name="connsiteX2" fmla="*/ 2677296 w 2677296"/>
              <a:gd name="connsiteY2" fmla="*/ 2201739 h 2201739"/>
              <a:gd name="connsiteX3" fmla="*/ 0 w 2677296"/>
              <a:gd name="connsiteY3" fmla="*/ 2201739 h 220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296" h="2201739">
                <a:moveTo>
                  <a:pt x="0" y="0"/>
                </a:moveTo>
                <a:lnTo>
                  <a:pt x="2677296" y="0"/>
                </a:lnTo>
                <a:lnTo>
                  <a:pt x="2677296" y="2201739"/>
                </a:lnTo>
                <a:lnTo>
                  <a:pt x="0" y="2201739"/>
                </a:lnTo>
                <a:close/>
              </a:path>
            </a:pathLst>
          </a:cu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9967168" y="10994"/>
            <a:ext cx="2192532" cy="1803082"/>
          </a:xfrm>
          <a:custGeom>
            <a:avLst/>
            <a:gdLst>
              <a:gd name="connsiteX0" fmla="*/ 0 w 2677296"/>
              <a:gd name="connsiteY0" fmla="*/ 0 h 2201739"/>
              <a:gd name="connsiteX1" fmla="*/ 2677296 w 2677296"/>
              <a:gd name="connsiteY1" fmla="*/ 0 h 2201739"/>
              <a:gd name="connsiteX2" fmla="*/ 2677296 w 2677296"/>
              <a:gd name="connsiteY2" fmla="*/ 2201739 h 2201739"/>
              <a:gd name="connsiteX3" fmla="*/ 0 w 2677296"/>
              <a:gd name="connsiteY3" fmla="*/ 2201739 h 220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296" h="2201739">
                <a:moveTo>
                  <a:pt x="0" y="0"/>
                </a:moveTo>
                <a:lnTo>
                  <a:pt x="2677296" y="0"/>
                </a:lnTo>
                <a:lnTo>
                  <a:pt x="2677296" y="2201739"/>
                </a:lnTo>
                <a:lnTo>
                  <a:pt x="0" y="2201739"/>
                </a:lnTo>
                <a:close/>
              </a:path>
            </a:pathLst>
          </a:custGeom>
        </p:spPr>
      </p:pic>
      <p:sp>
        <p:nvSpPr>
          <p:cNvPr id="15" name="文本框 14"/>
          <p:cNvSpPr txBox="1"/>
          <p:nvPr/>
        </p:nvSpPr>
        <p:spPr>
          <a:xfrm>
            <a:off x="154937" y="164177"/>
            <a:ext cx="29127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开发日程表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985010" y="624840"/>
          <a:ext cx="635762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284605"/>
                <a:gridCol w="2915285"/>
                <a:gridCol w="735965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阶段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步骤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38100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项目准备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成立项目组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组建项目开发人员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1-3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确认项目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进行项目计划分析与确认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 v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可行性分析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进行可行性分析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vMerge="1">
                  <a:tcPr/>
                </a:tc>
              </a:tr>
              <a:tr h="38100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初步调研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根据需求确定功能需求，用户群等；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详细需求分析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根据初步调研完成具体需求文档（包含数据采集，需求修改确认等所有过程）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5-6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 vMerge="1">
                  <a:tcPr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原型系统设计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界面模块确认；界面栏目、样稿设计；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7-8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主要数据结构确立；主要逻辑实现。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vMerge="1">
                  <a:tcPr/>
                </a:tc>
              </a:tr>
              <a:tr h="381000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程序实现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界面实现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9-15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实现、修改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vMerge="1">
                  <a:tcPr/>
                </a:tc>
              </a:tr>
              <a:tr h="381000">
                <a:tc vMerge="1">
                  <a:tcPr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编码与测试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逻辑代码实现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vMerge="1">
                  <a:tcPr/>
                </a:tc>
              </a:tr>
              <a:tr h="381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模块测试与调试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v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编写用户手册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编写用户手册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试运行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对外小范围的试运行系统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系统上线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上线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根据推广力度确认上线时间。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待定　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43"/>
          <p:cNvSpPr/>
          <p:nvPr/>
        </p:nvSpPr>
        <p:spPr>
          <a:xfrm>
            <a:off x="2147094" y="2909972"/>
            <a:ext cx="1489364" cy="1489364"/>
          </a:xfrm>
          <a:prstGeom prst="roundRect">
            <a:avLst>
              <a:gd name="adj" fmla="val 7085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Rounded Rectangle 2"/>
          <p:cNvSpPr/>
          <p:nvPr/>
        </p:nvSpPr>
        <p:spPr>
          <a:xfrm>
            <a:off x="2177673" y="2860425"/>
            <a:ext cx="1489364" cy="1489364"/>
          </a:xfrm>
          <a:prstGeom prst="roundRect">
            <a:avLst>
              <a:gd name="adj" fmla="val 7085"/>
            </a:avLst>
          </a:prstGeom>
          <a:solidFill>
            <a:srgbClr val="03D0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 Placeholder 3"/>
          <p:cNvSpPr txBox="1"/>
          <p:nvPr/>
        </p:nvSpPr>
        <p:spPr>
          <a:xfrm>
            <a:off x="2321107" y="2954920"/>
            <a:ext cx="1141338" cy="123110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8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80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Rounded Rectangle 49"/>
          <p:cNvSpPr/>
          <p:nvPr/>
        </p:nvSpPr>
        <p:spPr>
          <a:xfrm>
            <a:off x="4250680" y="2909972"/>
            <a:ext cx="1489364" cy="1489364"/>
          </a:xfrm>
          <a:prstGeom prst="roundRect">
            <a:avLst>
              <a:gd name="adj" fmla="val 7085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Rounded Rectangle 50"/>
          <p:cNvSpPr/>
          <p:nvPr/>
        </p:nvSpPr>
        <p:spPr>
          <a:xfrm>
            <a:off x="4281259" y="2860425"/>
            <a:ext cx="1489364" cy="1489364"/>
          </a:xfrm>
          <a:prstGeom prst="roundRect">
            <a:avLst>
              <a:gd name="adj" fmla="val 7085"/>
            </a:avLst>
          </a:prstGeom>
          <a:solidFill>
            <a:srgbClr val="FF4C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3"/>
          <p:cNvSpPr txBox="1"/>
          <p:nvPr/>
        </p:nvSpPr>
        <p:spPr>
          <a:xfrm>
            <a:off x="4424694" y="2954920"/>
            <a:ext cx="1141338" cy="123110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8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80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ounded Rectangle 53"/>
          <p:cNvSpPr/>
          <p:nvPr/>
        </p:nvSpPr>
        <p:spPr>
          <a:xfrm>
            <a:off x="6354266" y="2909972"/>
            <a:ext cx="1489364" cy="1489364"/>
          </a:xfrm>
          <a:prstGeom prst="roundRect">
            <a:avLst>
              <a:gd name="adj" fmla="val 7085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ounded Rectangle 54"/>
          <p:cNvSpPr/>
          <p:nvPr/>
        </p:nvSpPr>
        <p:spPr>
          <a:xfrm>
            <a:off x="6384845" y="2860425"/>
            <a:ext cx="1489364" cy="1489364"/>
          </a:xfrm>
          <a:prstGeom prst="roundRect">
            <a:avLst>
              <a:gd name="adj" fmla="val 7085"/>
            </a:avLst>
          </a:prstGeom>
          <a:solidFill>
            <a:srgbClr val="03D0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 Placeholder 3"/>
          <p:cNvSpPr txBox="1"/>
          <p:nvPr/>
        </p:nvSpPr>
        <p:spPr>
          <a:xfrm>
            <a:off x="6528280" y="2954920"/>
            <a:ext cx="1141338" cy="123110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8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80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ounded Rectangle 71"/>
          <p:cNvSpPr/>
          <p:nvPr/>
        </p:nvSpPr>
        <p:spPr>
          <a:xfrm>
            <a:off x="8427274" y="2909972"/>
            <a:ext cx="1489364" cy="1489364"/>
          </a:xfrm>
          <a:prstGeom prst="roundRect">
            <a:avLst>
              <a:gd name="adj" fmla="val 7085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ounded Rectangle 72"/>
          <p:cNvSpPr/>
          <p:nvPr/>
        </p:nvSpPr>
        <p:spPr>
          <a:xfrm>
            <a:off x="8457853" y="2860425"/>
            <a:ext cx="1489364" cy="1489364"/>
          </a:xfrm>
          <a:prstGeom prst="roundRect">
            <a:avLst>
              <a:gd name="adj" fmla="val 7085"/>
            </a:avLst>
          </a:prstGeom>
          <a:solidFill>
            <a:srgbClr val="FF4C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 Placeholder 3"/>
          <p:cNvSpPr txBox="1"/>
          <p:nvPr/>
        </p:nvSpPr>
        <p:spPr>
          <a:xfrm>
            <a:off x="8631865" y="2954920"/>
            <a:ext cx="1141338" cy="123110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121666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1" name="Elbow Connector 77"/>
          <p:cNvCxnSpPr/>
          <p:nvPr/>
        </p:nvCxnSpPr>
        <p:spPr>
          <a:xfrm rot="10800000" flipV="1">
            <a:off x="2864038" y="1782895"/>
            <a:ext cx="305055" cy="1077531"/>
          </a:xfrm>
          <a:prstGeom prst="bentConnector2">
            <a:avLst/>
          </a:prstGeom>
          <a:noFill/>
          <a:ln w="190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42" name="Elbow Connector 81"/>
          <p:cNvCxnSpPr/>
          <p:nvPr/>
        </p:nvCxnSpPr>
        <p:spPr>
          <a:xfrm rot="10800000" flipV="1">
            <a:off x="7075437" y="1782895"/>
            <a:ext cx="305055" cy="1077531"/>
          </a:xfrm>
          <a:prstGeom prst="bentConnector2">
            <a:avLst/>
          </a:prstGeom>
          <a:noFill/>
          <a:ln w="190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43" name="Elbow Connector 85"/>
          <p:cNvCxnSpPr/>
          <p:nvPr/>
        </p:nvCxnSpPr>
        <p:spPr>
          <a:xfrm rot="10800000" flipH="1">
            <a:off x="4690308" y="4386014"/>
            <a:ext cx="305055" cy="1077531"/>
          </a:xfrm>
          <a:prstGeom prst="bentConnector2">
            <a:avLst/>
          </a:prstGeom>
          <a:noFill/>
          <a:ln w="190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44" name="Elbow Connector 89"/>
          <p:cNvCxnSpPr/>
          <p:nvPr/>
        </p:nvCxnSpPr>
        <p:spPr>
          <a:xfrm rot="10800000" flipH="1">
            <a:off x="8907250" y="4386014"/>
            <a:ext cx="305055" cy="1077531"/>
          </a:xfrm>
          <a:prstGeom prst="bentConnector2">
            <a:avLst/>
          </a:prstGeom>
          <a:noFill/>
          <a:ln w="190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48" name="TextBox 13"/>
          <p:cNvSpPr txBox="1"/>
          <p:nvPr/>
        </p:nvSpPr>
        <p:spPr>
          <a:xfrm>
            <a:off x="3201312" y="1643426"/>
            <a:ext cx="2060668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线上推广</a:t>
            </a:r>
            <a:endParaRPr lang="zh-CN" altLang="en-US" sz="20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3524885" y="5317490"/>
            <a:ext cx="1165225" cy="6026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换量互推</a:t>
            </a:r>
            <a:endParaRPr lang="zh-CN" altLang="en-US" sz="20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6660">
              <a:spcBef>
                <a:spcPct val="20000"/>
              </a:spcBef>
              <a:defRPr/>
            </a:pPr>
            <a:endParaRPr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13"/>
          <p:cNvSpPr txBox="1"/>
          <p:nvPr/>
        </p:nvSpPr>
        <p:spPr>
          <a:xfrm>
            <a:off x="7874000" y="5317490"/>
            <a:ext cx="923925" cy="6153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用户广播机制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4937" y="164177"/>
            <a:ext cx="291271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推广运营方案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7379970" y="1643380"/>
            <a:ext cx="1047750" cy="676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ctr" defTabSz="1216660">
              <a:spcBef>
                <a:spcPct val="20000"/>
              </a:spcBef>
              <a:defRPr/>
            </a:pPr>
            <a:r>
              <a:rPr 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口碑营销</a:t>
            </a:r>
            <a:endParaRPr 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6660">
              <a:spcBef>
                <a:spcPct val="20000"/>
              </a:spcBef>
              <a:defRPr/>
            </a:pPr>
            <a:r>
              <a:rPr 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线下地推</a:t>
            </a:r>
            <a:endParaRPr 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4000" y="5951855"/>
            <a:ext cx="1367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uFillTx/>
              </a:rPr>
              <a:t>奖赏诱导用户传播。</a:t>
            </a:r>
            <a:endParaRPr lang="zh-CN" altLang="en-US" sz="1400">
              <a:solidFill>
                <a:schemeClr val="bg1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7690" y="1957070"/>
            <a:ext cx="21539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uFillTx/>
              </a:rPr>
              <a:t>把广告投放到有流量的平台上，迅速增加曝光量。（应用商店、公众号等）</a:t>
            </a:r>
            <a:endParaRPr lang="zh-CN" altLang="en-US" sz="1400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4885" y="5644515"/>
            <a:ext cx="16344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uFillTx/>
              </a:rPr>
              <a:t>应用内互相推荐，有内置推荐位的应用可以相互进行换量。</a:t>
            </a:r>
            <a:endParaRPr lang="zh-CN" altLang="en-US" sz="14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81"/>
          <p:cNvSpPr>
            <a:spLocks noChangeAspect="1"/>
          </p:cNvSpPr>
          <p:nvPr/>
        </p:nvSpPr>
        <p:spPr bwMode="auto">
          <a:xfrm>
            <a:off x="7338397" y="2390768"/>
            <a:ext cx="287577" cy="541991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4937" y="164177"/>
            <a:ext cx="29127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原型系统界面展示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ti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125" y="883920"/>
            <a:ext cx="3088640" cy="5492115"/>
          </a:xfrm>
          <a:prstGeom prst="rect">
            <a:avLst/>
          </a:prstGeom>
        </p:spPr>
      </p:pic>
      <p:pic>
        <p:nvPicPr>
          <p:cNvPr id="3" name="图片 2" descr="mone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115" y="884555"/>
            <a:ext cx="3096895" cy="55073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81"/>
          <p:cNvSpPr>
            <a:spLocks noChangeAspect="1"/>
          </p:cNvSpPr>
          <p:nvPr/>
        </p:nvSpPr>
        <p:spPr bwMode="auto">
          <a:xfrm>
            <a:off x="7338397" y="2390768"/>
            <a:ext cx="287577" cy="541991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4937" y="164177"/>
            <a:ext cx="29127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原型系统界面展示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065" y="1383030"/>
            <a:ext cx="4950460" cy="432117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383030"/>
            <a:ext cx="4921250" cy="43205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824253" y="4609906"/>
            <a:ext cx="272517" cy="2254072"/>
          </a:xfrm>
          <a:prstGeom prst="rect">
            <a:avLst/>
          </a:prstGeom>
          <a:solidFill>
            <a:srgbClr val="03D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4" name="Freeform 7"/>
          <p:cNvSpPr/>
          <p:nvPr/>
        </p:nvSpPr>
        <p:spPr bwMode="auto">
          <a:xfrm>
            <a:off x="4575746" y="1578423"/>
            <a:ext cx="2139996" cy="1681576"/>
          </a:xfrm>
          <a:custGeom>
            <a:avLst/>
            <a:gdLst>
              <a:gd name="T0" fmla="*/ 228 w 878"/>
              <a:gd name="T1" fmla="*/ 20 h 691"/>
              <a:gd name="T2" fmla="*/ 59 w 878"/>
              <a:gd name="T3" fmla="*/ 12 h 691"/>
              <a:gd name="T4" fmla="*/ 46 w 878"/>
              <a:gd name="T5" fmla="*/ 180 h 691"/>
              <a:gd name="T6" fmla="*/ 27 w 878"/>
              <a:gd name="T7" fmla="*/ 517 h 691"/>
              <a:gd name="T8" fmla="*/ 99 w 878"/>
              <a:gd name="T9" fmla="*/ 691 h 691"/>
              <a:gd name="T10" fmla="*/ 111 w 878"/>
              <a:gd name="T11" fmla="*/ 654 h 691"/>
              <a:gd name="T12" fmla="*/ 401 w 878"/>
              <a:gd name="T13" fmla="*/ 397 h 691"/>
              <a:gd name="T14" fmla="*/ 651 w 878"/>
              <a:gd name="T15" fmla="*/ 412 h 691"/>
              <a:gd name="T16" fmla="*/ 842 w 878"/>
              <a:gd name="T17" fmla="*/ 560 h 691"/>
              <a:gd name="T18" fmla="*/ 753 w 878"/>
              <a:gd name="T19" fmla="*/ 172 h 691"/>
              <a:gd name="T20" fmla="*/ 732 w 878"/>
              <a:gd name="T21" fmla="*/ 150 h 691"/>
              <a:gd name="T22" fmla="*/ 638 w 878"/>
              <a:gd name="T23" fmla="*/ 80 h 691"/>
              <a:gd name="T24" fmla="*/ 627 w 878"/>
              <a:gd name="T25" fmla="*/ 72 h 691"/>
              <a:gd name="T26" fmla="*/ 228 w 878"/>
              <a:gd name="T27" fmla="*/ 2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78" h="691">
                <a:moveTo>
                  <a:pt x="228" y="20"/>
                </a:moveTo>
                <a:cubicBezTo>
                  <a:pt x="98" y="32"/>
                  <a:pt x="59" y="12"/>
                  <a:pt x="59" y="12"/>
                </a:cubicBezTo>
                <a:cubicBezTo>
                  <a:pt x="59" y="12"/>
                  <a:pt x="74" y="53"/>
                  <a:pt x="46" y="180"/>
                </a:cubicBezTo>
                <a:cubicBezTo>
                  <a:pt x="22" y="288"/>
                  <a:pt x="0" y="397"/>
                  <a:pt x="27" y="517"/>
                </a:cubicBezTo>
                <a:cubicBezTo>
                  <a:pt x="37" y="578"/>
                  <a:pt x="61" y="638"/>
                  <a:pt x="99" y="691"/>
                </a:cubicBezTo>
                <a:cubicBezTo>
                  <a:pt x="102" y="679"/>
                  <a:pt x="106" y="666"/>
                  <a:pt x="111" y="654"/>
                </a:cubicBezTo>
                <a:cubicBezTo>
                  <a:pt x="162" y="521"/>
                  <a:pt x="273" y="429"/>
                  <a:pt x="401" y="397"/>
                </a:cubicBezTo>
                <a:cubicBezTo>
                  <a:pt x="481" y="377"/>
                  <a:pt x="568" y="381"/>
                  <a:pt x="651" y="412"/>
                </a:cubicBezTo>
                <a:cubicBezTo>
                  <a:pt x="731" y="443"/>
                  <a:pt x="796" y="495"/>
                  <a:pt x="842" y="560"/>
                </a:cubicBezTo>
                <a:cubicBezTo>
                  <a:pt x="878" y="428"/>
                  <a:pt x="850" y="282"/>
                  <a:pt x="753" y="172"/>
                </a:cubicBezTo>
                <a:cubicBezTo>
                  <a:pt x="747" y="164"/>
                  <a:pt x="739" y="157"/>
                  <a:pt x="732" y="150"/>
                </a:cubicBezTo>
                <a:cubicBezTo>
                  <a:pt x="704" y="122"/>
                  <a:pt x="672" y="98"/>
                  <a:pt x="638" y="80"/>
                </a:cubicBezTo>
                <a:cubicBezTo>
                  <a:pt x="635" y="77"/>
                  <a:pt x="631" y="75"/>
                  <a:pt x="627" y="72"/>
                </a:cubicBezTo>
                <a:cubicBezTo>
                  <a:pt x="489" y="0"/>
                  <a:pt x="357" y="9"/>
                  <a:pt x="228" y="20"/>
                </a:cubicBezTo>
              </a:path>
            </a:pathLst>
          </a:custGeom>
          <a:solidFill>
            <a:srgbClr val="F5B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5" name="Freeform 9"/>
          <p:cNvSpPr/>
          <p:nvPr/>
        </p:nvSpPr>
        <p:spPr bwMode="auto">
          <a:xfrm>
            <a:off x="6020718" y="2890308"/>
            <a:ext cx="2097745" cy="2099857"/>
          </a:xfrm>
          <a:custGeom>
            <a:avLst/>
            <a:gdLst>
              <a:gd name="T0" fmla="*/ 441 w 861"/>
              <a:gd name="T1" fmla="*/ 32 h 862"/>
              <a:gd name="T2" fmla="*/ 241 w 861"/>
              <a:gd name="T3" fmla="*/ 9 h 862"/>
              <a:gd name="T4" fmla="*/ 262 w 861"/>
              <a:gd name="T5" fmla="*/ 31 h 862"/>
              <a:gd name="T6" fmla="*/ 351 w 861"/>
              <a:gd name="T7" fmla="*/ 419 h 862"/>
              <a:gd name="T8" fmla="*/ 224 w 861"/>
              <a:gd name="T9" fmla="*/ 621 h 862"/>
              <a:gd name="T10" fmla="*/ 0 w 861"/>
              <a:gd name="T11" fmla="*/ 722 h 862"/>
              <a:gd name="T12" fmla="*/ 374 w 861"/>
              <a:gd name="T13" fmla="*/ 834 h 862"/>
              <a:gd name="T14" fmla="*/ 394 w 861"/>
              <a:gd name="T15" fmla="*/ 829 h 862"/>
              <a:gd name="T16" fmla="*/ 511 w 861"/>
              <a:gd name="T17" fmla="*/ 781 h 862"/>
              <a:gd name="T18" fmla="*/ 524 w 861"/>
              <a:gd name="T19" fmla="*/ 774 h 862"/>
              <a:gd name="T20" fmla="*/ 769 w 861"/>
              <a:gd name="T21" fmla="*/ 455 h 862"/>
              <a:gd name="T22" fmla="*/ 861 w 861"/>
              <a:gd name="T23" fmla="*/ 314 h 862"/>
              <a:gd name="T24" fmla="*/ 722 w 861"/>
              <a:gd name="T25" fmla="*/ 218 h 862"/>
              <a:gd name="T26" fmla="*/ 441 w 861"/>
              <a:gd name="T27" fmla="*/ 3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1" h="862">
                <a:moveTo>
                  <a:pt x="441" y="32"/>
                </a:moveTo>
                <a:cubicBezTo>
                  <a:pt x="379" y="9"/>
                  <a:pt x="311" y="0"/>
                  <a:pt x="241" y="9"/>
                </a:cubicBezTo>
                <a:cubicBezTo>
                  <a:pt x="249" y="16"/>
                  <a:pt x="256" y="23"/>
                  <a:pt x="262" y="31"/>
                </a:cubicBezTo>
                <a:cubicBezTo>
                  <a:pt x="359" y="141"/>
                  <a:pt x="387" y="287"/>
                  <a:pt x="351" y="419"/>
                </a:cubicBezTo>
                <a:cubicBezTo>
                  <a:pt x="330" y="495"/>
                  <a:pt x="288" y="565"/>
                  <a:pt x="224" y="621"/>
                </a:cubicBezTo>
                <a:cubicBezTo>
                  <a:pt x="159" y="678"/>
                  <a:pt x="80" y="712"/>
                  <a:pt x="0" y="722"/>
                </a:cubicBezTo>
                <a:cubicBezTo>
                  <a:pt x="95" y="815"/>
                  <a:pt x="234" y="862"/>
                  <a:pt x="374" y="834"/>
                </a:cubicBezTo>
                <a:cubicBezTo>
                  <a:pt x="381" y="833"/>
                  <a:pt x="388" y="831"/>
                  <a:pt x="394" y="829"/>
                </a:cubicBezTo>
                <a:cubicBezTo>
                  <a:pt x="436" y="819"/>
                  <a:pt x="476" y="802"/>
                  <a:pt x="511" y="781"/>
                </a:cubicBezTo>
                <a:cubicBezTo>
                  <a:pt x="515" y="779"/>
                  <a:pt x="520" y="777"/>
                  <a:pt x="524" y="774"/>
                </a:cubicBezTo>
                <a:cubicBezTo>
                  <a:pt x="655" y="692"/>
                  <a:pt x="714" y="573"/>
                  <a:pt x="769" y="455"/>
                </a:cubicBezTo>
                <a:cubicBezTo>
                  <a:pt x="825" y="338"/>
                  <a:pt x="861" y="314"/>
                  <a:pt x="861" y="314"/>
                </a:cubicBezTo>
                <a:cubicBezTo>
                  <a:pt x="861" y="314"/>
                  <a:pt x="818" y="306"/>
                  <a:pt x="722" y="218"/>
                </a:cubicBezTo>
                <a:cubicBezTo>
                  <a:pt x="641" y="143"/>
                  <a:pt x="557" y="69"/>
                  <a:pt x="441" y="32"/>
                </a:cubicBezTo>
              </a:path>
            </a:pathLst>
          </a:custGeom>
          <a:solidFill>
            <a:srgbClr val="F5B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6" name="Freeform 11"/>
          <p:cNvSpPr/>
          <p:nvPr/>
        </p:nvSpPr>
        <p:spPr bwMode="auto">
          <a:xfrm>
            <a:off x="4051844" y="3255776"/>
            <a:ext cx="1956205" cy="2300547"/>
          </a:xfrm>
          <a:custGeom>
            <a:avLst/>
            <a:gdLst>
              <a:gd name="T0" fmla="*/ 29 w 803"/>
              <a:gd name="T1" fmla="*/ 257 h 945"/>
              <a:gd name="T2" fmla="*/ 17 w 803"/>
              <a:gd name="T3" fmla="*/ 294 h 945"/>
              <a:gd name="T4" fmla="*/ 2 w 803"/>
              <a:gd name="T5" fmla="*/ 401 h 945"/>
              <a:gd name="T6" fmla="*/ 0 w 803"/>
              <a:gd name="T7" fmla="*/ 415 h 945"/>
              <a:gd name="T8" fmla="*/ 141 w 803"/>
              <a:gd name="T9" fmla="*/ 792 h 945"/>
              <a:gd name="T10" fmla="*/ 212 w 803"/>
              <a:gd name="T11" fmla="*/ 945 h 945"/>
              <a:gd name="T12" fmla="*/ 367 w 803"/>
              <a:gd name="T13" fmla="*/ 879 h 945"/>
              <a:gd name="T14" fmla="*/ 674 w 803"/>
              <a:gd name="T15" fmla="*/ 738 h 945"/>
              <a:gd name="T16" fmla="*/ 803 w 803"/>
              <a:gd name="T17" fmla="*/ 573 h 945"/>
              <a:gd name="T18" fmla="*/ 783 w 803"/>
              <a:gd name="T19" fmla="*/ 578 h 945"/>
              <a:gd name="T20" fmla="*/ 409 w 803"/>
              <a:gd name="T21" fmla="*/ 466 h 945"/>
              <a:gd name="T22" fmla="*/ 292 w 803"/>
              <a:gd name="T23" fmla="*/ 248 h 945"/>
              <a:gd name="T24" fmla="*/ 319 w 803"/>
              <a:gd name="T25" fmla="*/ 0 h 945"/>
              <a:gd name="T26" fmla="*/ 29 w 803"/>
              <a:gd name="T27" fmla="*/ 257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3" h="945">
                <a:moveTo>
                  <a:pt x="29" y="257"/>
                </a:moveTo>
                <a:cubicBezTo>
                  <a:pt x="24" y="269"/>
                  <a:pt x="20" y="282"/>
                  <a:pt x="17" y="294"/>
                </a:cubicBezTo>
                <a:cubicBezTo>
                  <a:pt x="7" y="330"/>
                  <a:pt x="2" y="366"/>
                  <a:pt x="2" y="401"/>
                </a:cubicBezTo>
                <a:cubicBezTo>
                  <a:pt x="1" y="406"/>
                  <a:pt x="0" y="410"/>
                  <a:pt x="0" y="415"/>
                </a:cubicBezTo>
                <a:cubicBezTo>
                  <a:pt x="1" y="571"/>
                  <a:pt x="70" y="683"/>
                  <a:pt x="141" y="792"/>
                </a:cubicBezTo>
                <a:cubicBezTo>
                  <a:pt x="211" y="902"/>
                  <a:pt x="212" y="945"/>
                  <a:pt x="212" y="945"/>
                </a:cubicBezTo>
                <a:cubicBezTo>
                  <a:pt x="212" y="945"/>
                  <a:pt x="241" y="913"/>
                  <a:pt x="367" y="879"/>
                </a:cubicBezTo>
                <a:cubicBezTo>
                  <a:pt x="473" y="849"/>
                  <a:pt x="580" y="817"/>
                  <a:pt x="674" y="738"/>
                </a:cubicBezTo>
                <a:cubicBezTo>
                  <a:pt x="729" y="696"/>
                  <a:pt x="774" y="640"/>
                  <a:pt x="803" y="573"/>
                </a:cubicBezTo>
                <a:cubicBezTo>
                  <a:pt x="796" y="575"/>
                  <a:pt x="790" y="576"/>
                  <a:pt x="783" y="578"/>
                </a:cubicBezTo>
                <a:cubicBezTo>
                  <a:pt x="642" y="605"/>
                  <a:pt x="504" y="559"/>
                  <a:pt x="409" y="466"/>
                </a:cubicBezTo>
                <a:cubicBezTo>
                  <a:pt x="351" y="409"/>
                  <a:pt x="309" y="334"/>
                  <a:pt x="292" y="248"/>
                </a:cubicBezTo>
                <a:cubicBezTo>
                  <a:pt x="275" y="161"/>
                  <a:pt x="286" y="75"/>
                  <a:pt x="319" y="0"/>
                </a:cubicBezTo>
                <a:cubicBezTo>
                  <a:pt x="191" y="32"/>
                  <a:pt x="80" y="124"/>
                  <a:pt x="29" y="257"/>
                </a:cubicBezTo>
                <a:close/>
              </a:path>
            </a:pathLst>
          </a:custGeom>
          <a:solidFill>
            <a:srgbClr val="F5B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" name="Freeform 12"/>
          <p:cNvSpPr/>
          <p:nvPr/>
        </p:nvSpPr>
        <p:spPr bwMode="auto">
          <a:xfrm>
            <a:off x="4533495" y="2193170"/>
            <a:ext cx="2723055" cy="2720942"/>
          </a:xfrm>
          <a:custGeom>
            <a:avLst/>
            <a:gdLst>
              <a:gd name="T0" fmla="*/ 941 w 1117"/>
              <a:gd name="T1" fmla="*/ 239 h 1118"/>
              <a:gd name="T2" fmla="*/ 239 w 1117"/>
              <a:gd name="T3" fmla="*/ 177 h 1118"/>
              <a:gd name="T4" fmla="*/ 176 w 1117"/>
              <a:gd name="T5" fmla="*/ 879 h 1118"/>
              <a:gd name="T6" fmla="*/ 878 w 1117"/>
              <a:gd name="T7" fmla="*/ 941 h 1118"/>
              <a:gd name="T8" fmla="*/ 941 w 1117"/>
              <a:gd name="T9" fmla="*/ 23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7" h="1118">
                <a:moveTo>
                  <a:pt x="941" y="239"/>
                </a:moveTo>
                <a:cubicBezTo>
                  <a:pt x="764" y="28"/>
                  <a:pt x="450" y="0"/>
                  <a:pt x="239" y="177"/>
                </a:cubicBezTo>
                <a:cubicBezTo>
                  <a:pt x="28" y="353"/>
                  <a:pt x="0" y="668"/>
                  <a:pt x="176" y="879"/>
                </a:cubicBezTo>
                <a:cubicBezTo>
                  <a:pt x="353" y="1090"/>
                  <a:pt x="667" y="1118"/>
                  <a:pt x="878" y="941"/>
                </a:cubicBezTo>
                <a:cubicBezTo>
                  <a:pt x="1089" y="765"/>
                  <a:pt x="1117" y="450"/>
                  <a:pt x="941" y="2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13"/>
          <p:cNvSpPr/>
          <p:nvPr/>
        </p:nvSpPr>
        <p:spPr bwMode="auto">
          <a:xfrm>
            <a:off x="4746867" y="2406534"/>
            <a:ext cx="2296324" cy="2296322"/>
          </a:xfrm>
          <a:custGeom>
            <a:avLst/>
            <a:gdLst>
              <a:gd name="T0" fmla="*/ 794 w 943"/>
              <a:gd name="T1" fmla="*/ 201 h 943"/>
              <a:gd name="T2" fmla="*/ 202 w 943"/>
              <a:gd name="T3" fmla="*/ 149 h 943"/>
              <a:gd name="T4" fmla="*/ 149 w 943"/>
              <a:gd name="T5" fmla="*/ 741 h 943"/>
              <a:gd name="T6" fmla="*/ 741 w 943"/>
              <a:gd name="T7" fmla="*/ 794 h 943"/>
              <a:gd name="T8" fmla="*/ 794 w 943"/>
              <a:gd name="T9" fmla="*/ 20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3" h="943">
                <a:moveTo>
                  <a:pt x="794" y="201"/>
                </a:moveTo>
                <a:cubicBezTo>
                  <a:pt x="645" y="23"/>
                  <a:pt x="380" y="0"/>
                  <a:pt x="202" y="149"/>
                </a:cubicBezTo>
                <a:cubicBezTo>
                  <a:pt x="24" y="298"/>
                  <a:pt x="0" y="563"/>
                  <a:pt x="149" y="741"/>
                </a:cubicBezTo>
                <a:cubicBezTo>
                  <a:pt x="298" y="919"/>
                  <a:pt x="563" y="943"/>
                  <a:pt x="741" y="794"/>
                </a:cubicBezTo>
                <a:cubicBezTo>
                  <a:pt x="919" y="645"/>
                  <a:pt x="943" y="379"/>
                  <a:pt x="794" y="201"/>
                </a:cubicBezTo>
                <a:close/>
              </a:path>
            </a:pathLst>
          </a:custGeom>
          <a:solidFill>
            <a:srgbClr val="FF4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" name="Freeform 14"/>
          <p:cNvSpPr/>
          <p:nvPr/>
        </p:nvSpPr>
        <p:spPr bwMode="auto">
          <a:xfrm>
            <a:off x="6143245" y="5761237"/>
            <a:ext cx="1379484" cy="1225269"/>
          </a:xfrm>
          <a:custGeom>
            <a:avLst/>
            <a:gdLst>
              <a:gd name="T0" fmla="*/ 18 w 566"/>
              <a:gd name="T1" fmla="*/ 375 h 503"/>
              <a:gd name="T2" fmla="*/ 566 w 566"/>
              <a:gd name="T3" fmla="*/ 35 h 503"/>
              <a:gd name="T4" fmla="*/ 18 w 566"/>
              <a:gd name="T5" fmla="*/ 375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6" h="503">
                <a:moveTo>
                  <a:pt x="18" y="375"/>
                </a:moveTo>
                <a:cubicBezTo>
                  <a:pt x="0" y="371"/>
                  <a:pt x="156" y="0"/>
                  <a:pt x="566" y="35"/>
                </a:cubicBezTo>
                <a:cubicBezTo>
                  <a:pt x="566" y="35"/>
                  <a:pt x="520" y="503"/>
                  <a:pt x="18" y="375"/>
                </a:cubicBezTo>
                <a:close/>
              </a:path>
            </a:pathLst>
          </a:custGeom>
          <a:solidFill>
            <a:srgbClr val="F5B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0" name="Freeform 15"/>
          <p:cNvSpPr/>
          <p:nvPr/>
        </p:nvSpPr>
        <p:spPr bwMode="auto">
          <a:xfrm>
            <a:off x="4592646" y="5416895"/>
            <a:ext cx="1098517" cy="1098517"/>
          </a:xfrm>
          <a:custGeom>
            <a:avLst/>
            <a:gdLst>
              <a:gd name="T0" fmla="*/ 449 w 451"/>
              <a:gd name="T1" fmla="*/ 429 h 451"/>
              <a:gd name="T2" fmla="*/ 0 w 451"/>
              <a:gd name="T3" fmla="*/ 124 h 451"/>
              <a:gd name="T4" fmla="*/ 449 w 451"/>
              <a:gd name="T5" fmla="*/ 429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451">
                <a:moveTo>
                  <a:pt x="449" y="429"/>
                </a:moveTo>
                <a:cubicBezTo>
                  <a:pt x="451" y="444"/>
                  <a:pt x="113" y="451"/>
                  <a:pt x="0" y="124"/>
                </a:cubicBezTo>
                <a:cubicBezTo>
                  <a:pt x="0" y="124"/>
                  <a:pt x="375" y="0"/>
                  <a:pt x="449" y="429"/>
                </a:cubicBezTo>
                <a:close/>
              </a:path>
            </a:pathLst>
          </a:custGeom>
          <a:solidFill>
            <a:srgbClr val="F5B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1" name="Freeform 22"/>
          <p:cNvSpPr/>
          <p:nvPr/>
        </p:nvSpPr>
        <p:spPr bwMode="auto">
          <a:xfrm>
            <a:off x="5976356" y="3857848"/>
            <a:ext cx="116190" cy="29575"/>
          </a:xfrm>
          <a:custGeom>
            <a:avLst/>
            <a:gdLst>
              <a:gd name="T0" fmla="*/ 61 w 63"/>
              <a:gd name="T1" fmla="*/ 9 h 16"/>
              <a:gd name="T2" fmla="*/ 2 w 63"/>
              <a:gd name="T3" fmla="*/ 0 h 16"/>
              <a:gd name="T4" fmla="*/ 0 w 63"/>
              <a:gd name="T5" fmla="*/ 5 h 16"/>
              <a:gd name="T6" fmla="*/ 63 w 63"/>
              <a:gd name="T7" fmla="*/ 16 h 16"/>
              <a:gd name="T8" fmla="*/ 61 w 63"/>
              <a:gd name="T9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16">
                <a:moveTo>
                  <a:pt x="61" y="9"/>
                </a:moveTo>
                <a:cubicBezTo>
                  <a:pt x="61" y="9"/>
                  <a:pt x="19" y="4"/>
                  <a:pt x="2" y="0"/>
                </a:cubicBezTo>
                <a:cubicBezTo>
                  <a:pt x="0" y="5"/>
                  <a:pt x="0" y="5"/>
                  <a:pt x="0" y="5"/>
                </a:cubicBezTo>
                <a:cubicBezTo>
                  <a:pt x="63" y="16"/>
                  <a:pt x="63" y="16"/>
                  <a:pt x="63" y="16"/>
                </a:cubicBezTo>
                <a:cubicBezTo>
                  <a:pt x="63" y="16"/>
                  <a:pt x="59" y="9"/>
                  <a:pt x="61" y="9"/>
                </a:cubicBezTo>
                <a:close/>
              </a:path>
            </a:pathLst>
          </a:custGeom>
          <a:solidFill>
            <a:srgbClr val="F8E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19"/>
          <p:cNvSpPr/>
          <p:nvPr/>
        </p:nvSpPr>
        <p:spPr bwMode="auto">
          <a:xfrm>
            <a:off x="5678488" y="3014947"/>
            <a:ext cx="361244" cy="312655"/>
          </a:xfrm>
          <a:custGeom>
            <a:avLst/>
            <a:gdLst>
              <a:gd name="T0" fmla="*/ 98 w 196"/>
              <a:gd name="T1" fmla="*/ 0 h 170"/>
              <a:gd name="T2" fmla="*/ 170 w 196"/>
              <a:gd name="T3" fmla="*/ 32 h 170"/>
              <a:gd name="T4" fmla="*/ 180 w 196"/>
              <a:gd name="T5" fmla="*/ 121 h 170"/>
              <a:gd name="T6" fmla="*/ 165 w 196"/>
              <a:gd name="T7" fmla="*/ 168 h 170"/>
              <a:gd name="T8" fmla="*/ 157 w 196"/>
              <a:gd name="T9" fmla="*/ 121 h 170"/>
              <a:gd name="T10" fmla="*/ 142 w 196"/>
              <a:gd name="T11" fmla="*/ 67 h 170"/>
              <a:gd name="T12" fmla="*/ 97 w 196"/>
              <a:gd name="T13" fmla="*/ 61 h 170"/>
              <a:gd name="T14" fmla="*/ 41 w 196"/>
              <a:gd name="T15" fmla="*/ 71 h 170"/>
              <a:gd name="T16" fmla="*/ 30 w 196"/>
              <a:gd name="T17" fmla="*/ 123 h 170"/>
              <a:gd name="T18" fmla="*/ 26 w 196"/>
              <a:gd name="T19" fmla="*/ 159 h 170"/>
              <a:gd name="T20" fmla="*/ 18 w 196"/>
              <a:gd name="T21" fmla="*/ 97 h 170"/>
              <a:gd name="T22" fmla="*/ 98 w 196"/>
              <a:gd name="T2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6" h="170">
                <a:moveTo>
                  <a:pt x="98" y="0"/>
                </a:moveTo>
                <a:cubicBezTo>
                  <a:pt x="98" y="0"/>
                  <a:pt x="145" y="4"/>
                  <a:pt x="170" y="32"/>
                </a:cubicBezTo>
                <a:cubicBezTo>
                  <a:pt x="196" y="60"/>
                  <a:pt x="186" y="97"/>
                  <a:pt x="180" y="121"/>
                </a:cubicBezTo>
                <a:cubicBezTo>
                  <a:pt x="180" y="121"/>
                  <a:pt x="165" y="165"/>
                  <a:pt x="165" y="168"/>
                </a:cubicBezTo>
                <a:cubicBezTo>
                  <a:pt x="165" y="170"/>
                  <a:pt x="162" y="132"/>
                  <a:pt x="157" y="121"/>
                </a:cubicBezTo>
                <a:cubicBezTo>
                  <a:pt x="152" y="110"/>
                  <a:pt x="160" y="79"/>
                  <a:pt x="142" y="67"/>
                </a:cubicBezTo>
                <a:cubicBezTo>
                  <a:pt x="123" y="55"/>
                  <a:pt x="97" y="61"/>
                  <a:pt x="97" y="61"/>
                </a:cubicBezTo>
                <a:cubicBezTo>
                  <a:pt x="97" y="61"/>
                  <a:pt x="59" y="50"/>
                  <a:pt x="41" y="71"/>
                </a:cubicBezTo>
                <a:cubicBezTo>
                  <a:pt x="23" y="91"/>
                  <a:pt x="33" y="107"/>
                  <a:pt x="30" y="123"/>
                </a:cubicBezTo>
                <a:cubicBezTo>
                  <a:pt x="28" y="139"/>
                  <a:pt x="26" y="159"/>
                  <a:pt x="26" y="159"/>
                </a:cubicBezTo>
                <a:cubicBezTo>
                  <a:pt x="26" y="159"/>
                  <a:pt x="19" y="115"/>
                  <a:pt x="18" y="97"/>
                </a:cubicBezTo>
                <a:cubicBezTo>
                  <a:pt x="16" y="80"/>
                  <a:pt x="0" y="18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20"/>
          <p:cNvSpPr/>
          <p:nvPr/>
        </p:nvSpPr>
        <p:spPr bwMode="auto">
          <a:xfrm>
            <a:off x="5492585" y="3409991"/>
            <a:ext cx="815439" cy="684461"/>
          </a:xfrm>
          <a:custGeom>
            <a:avLst/>
            <a:gdLst>
              <a:gd name="T0" fmla="*/ 152 w 442"/>
              <a:gd name="T1" fmla="*/ 10 h 371"/>
              <a:gd name="T2" fmla="*/ 158 w 442"/>
              <a:gd name="T3" fmla="*/ 40 h 371"/>
              <a:gd name="T4" fmla="*/ 200 w 442"/>
              <a:gd name="T5" fmla="*/ 72 h 371"/>
              <a:gd name="T6" fmla="*/ 258 w 442"/>
              <a:gd name="T7" fmla="*/ 14 h 371"/>
              <a:gd name="T8" fmla="*/ 257 w 442"/>
              <a:gd name="T9" fmla="*/ 0 h 371"/>
              <a:gd name="T10" fmla="*/ 277 w 442"/>
              <a:gd name="T11" fmla="*/ 19 h 371"/>
              <a:gd name="T12" fmla="*/ 278 w 442"/>
              <a:gd name="T13" fmla="*/ 28 h 371"/>
              <a:gd name="T14" fmla="*/ 374 w 442"/>
              <a:gd name="T15" fmla="*/ 56 h 371"/>
              <a:gd name="T16" fmla="*/ 429 w 442"/>
              <a:gd name="T17" fmla="*/ 197 h 371"/>
              <a:gd name="T18" fmla="*/ 420 w 442"/>
              <a:gd name="T19" fmla="*/ 336 h 371"/>
              <a:gd name="T20" fmla="*/ 360 w 442"/>
              <a:gd name="T21" fmla="*/ 356 h 371"/>
              <a:gd name="T22" fmla="*/ 325 w 442"/>
              <a:gd name="T23" fmla="*/ 352 h 371"/>
              <a:gd name="T24" fmla="*/ 324 w 442"/>
              <a:gd name="T25" fmla="*/ 309 h 371"/>
              <a:gd name="T26" fmla="*/ 316 w 442"/>
              <a:gd name="T27" fmla="*/ 252 h 371"/>
              <a:gd name="T28" fmla="*/ 334 w 442"/>
              <a:gd name="T29" fmla="*/ 248 h 371"/>
              <a:gd name="T30" fmla="*/ 311 w 442"/>
              <a:gd name="T31" fmla="*/ 226 h 371"/>
              <a:gd name="T32" fmla="*/ 269 w 442"/>
              <a:gd name="T33" fmla="*/ 248 h 371"/>
              <a:gd name="T34" fmla="*/ 208 w 442"/>
              <a:gd name="T35" fmla="*/ 237 h 371"/>
              <a:gd name="T36" fmla="*/ 206 w 442"/>
              <a:gd name="T37" fmla="*/ 117 h 371"/>
              <a:gd name="T38" fmla="*/ 202 w 442"/>
              <a:gd name="T39" fmla="*/ 105 h 371"/>
              <a:gd name="T40" fmla="*/ 211 w 442"/>
              <a:gd name="T41" fmla="*/ 89 h 371"/>
              <a:gd name="T42" fmla="*/ 234 w 442"/>
              <a:gd name="T43" fmla="*/ 73 h 371"/>
              <a:gd name="T44" fmla="*/ 227 w 442"/>
              <a:gd name="T45" fmla="*/ 64 h 371"/>
              <a:gd name="T46" fmla="*/ 204 w 442"/>
              <a:gd name="T47" fmla="*/ 81 h 371"/>
              <a:gd name="T48" fmla="*/ 196 w 442"/>
              <a:gd name="T49" fmla="*/ 81 h 371"/>
              <a:gd name="T50" fmla="*/ 176 w 442"/>
              <a:gd name="T51" fmla="*/ 68 h 371"/>
              <a:gd name="T52" fmla="*/ 166 w 442"/>
              <a:gd name="T53" fmla="*/ 79 h 371"/>
              <a:gd name="T54" fmla="*/ 187 w 442"/>
              <a:gd name="T55" fmla="*/ 91 h 371"/>
              <a:gd name="T56" fmla="*/ 184 w 442"/>
              <a:gd name="T57" fmla="*/ 101 h 371"/>
              <a:gd name="T58" fmla="*/ 174 w 442"/>
              <a:gd name="T59" fmla="*/ 117 h 371"/>
              <a:gd name="T60" fmla="*/ 165 w 442"/>
              <a:gd name="T61" fmla="*/ 226 h 371"/>
              <a:gd name="T62" fmla="*/ 118 w 442"/>
              <a:gd name="T63" fmla="*/ 227 h 371"/>
              <a:gd name="T64" fmla="*/ 89 w 442"/>
              <a:gd name="T65" fmla="*/ 267 h 371"/>
              <a:gd name="T66" fmla="*/ 102 w 442"/>
              <a:gd name="T67" fmla="*/ 275 h 371"/>
              <a:gd name="T68" fmla="*/ 98 w 442"/>
              <a:gd name="T69" fmla="*/ 364 h 371"/>
              <a:gd name="T70" fmla="*/ 53 w 442"/>
              <a:gd name="T71" fmla="*/ 367 h 371"/>
              <a:gd name="T72" fmla="*/ 4 w 442"/>
              <a:gd name="T73" fmla="*/ 310 h 371"/>
              <a:gd name="T74" fmla="*/ 6 w 442"/>
              <a:gd name="T75" fmla="*/ 180 h 371"/>
              <a:gd name="T76" fmla="*/ 46 w 442"/>
              <a:gd name="T77" fmla="*/ 77 h 371"/>
              <a:gd name="T78" fmla="*/ 125 w 442"/>
              <a:gd name="T79" fmla="*/ 46 h 371"/>
              <a:gd name="T80" fmla="*/ 152 w 442"/>
              <a:gd name="T81" fmla="*/ 1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2" h="371">
                <a:moveTo>
                  <a:pt x="152" y="10"/>
                </a:moveTo>
                <a:cubicBezTo>
                  <a:pt x="152" y="10"/>
                  <a:pt x="149" y="27"/>
                  <a:pt x="158" y="40"/>
                </a:cubicBezTo>
                <a:cubicBezTo>
                  <a:pt x="168" y="53"/>
                  <a:pt x="193" y="75"/>
                  <a:pt x="200" y="72"/>
                </a:cubicBezTo>
                <a:cubicBezTo>
                  <a:pt x="207" y="70"/>
                  <a:pt x="255" y="26"/>
                  <a:pt x="258" y="14"/>
                </a:cubicBezTo>
                <a:cubicBezTo>
                  <a:pt x="261" y="2"/>
                  <a:pt x="257" y="0"/>
                  <a:pt x="257" y="0"/>
                </a:cubicBezTo>
                <a:cubicBezTo>
                  <a:pt x="257" y="0"/>
                  <a:pt x="276" y="15"/>
                  <a:pt x="277" y="19"/>
                </a:cubicBezTo>
                <a:cubicBezTo>
                  <a:pt x="278" y="24"/>
                  <a:pt x="278" y="28"/>
                  <a:pt x="278" y="28"/>
                </a:cubicBezTo>
                <a:cubicBezTo>
                  <a:pt x="278" y="28"/>
                  <a:pt x="346" y="34"/>
                  <a:pt x="374" y="56"/>
                </a:cubicBezTo>
                <a:cubicBezTo>
                  <a:pt x="402" y="78"/>
                  <a:pt x="421" y="146"/>
                  <a:pt x="429" y="197"/>
                </a:cubicBezTo>
                <a:cubicBezTo>
                  <a:pt x="437" y="247"/>
                  <a:pt x="442" y="316"/>
                  <a:pt x="420" y="336"/>
                </a:cubicBezTo>
                <a:cubicBezTo>
                  <a:pt x="398" y="356"/>
                  <a:pt x="360" y="356"/>
                  <a:pt x="360" y="356"/>
                </a:cubicBezTo>
                <a:cubicBezTo>
                  <a:pt x="360" y="356"/>
                  <a:pt x="328" y="360"/>
                  <a:pt x="325" y="352"/>
                </a:cubicBezTo>
                <a:cubicBezTo>
                  <a:pt x="323" y="344"/>
                  <a:pt x="331" y="328"/>
                  <a:pt x="324" y="309"/>
                </a:cubicBezTo>
                <a:cubicBezTo>
                  <a:pt x="317" y="291"/>
                  <a:pt x="310" y="263"/>
                  <a:pt x="316" y="252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4" y="248"/>
                  <a:pt x="328" y="225"/>
                  <a:pt x="311" y="226"/>
                </a:cubicBezTo>
                <a:cubicBezTo>
                  <a:pt x="294" y="227"/>
                  <a:pt x="290" y="248"/>
                  <a:pt x="269" y="248"/>
                </a:cubicBezTo>
                <a:cubicBezTo>
                  <a:pt x="249" y="248"/>
                  <a:pt x="208" y="237"/>
                  <a:pt x="208" y="23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2" y="105"/>
                  <a:pt x="202" y="105"/>
                  <a:pt x="202" y="105"/>
                </a:cubicBezTo>
                <a:cubicBezTo>
                  <a:pt x="211" y="89"/>
                  <a:pt x="211" y="89"/>
                  <a:pt x="211" y="89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27" y="64"/>
                  <a:pt x="227" y="64"/>
                  <a:pt x="227" y="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196" y="81"/>
                  <a:pt x="196" y="81"/>
                  <a:pt x="196" y="81"/>
                </a:cubicBezTo>
                <a:cubicBezTo>
                  <a:pt x="176" y="68"/>
                  <a:pt x="176" y="68"/>
                  <a:pt x="176" y="68"/>
                </a:cubicBezTo>
                <a:cubicBezTo>
                  <a:pt x="166" y="79"/>
                  <a:pt x="166" y="79"/>
                  <a:pt x="166" y="79"/>
                </a:cubicBezTo>
                <a:cubicBezTo>
                  <a:pt x="187" y="91"/>
                  <a:pt x="187" y="91"/>
                  <a:pt x="187" y="91"/>
                </a:cubicBezTo>
                <a:cubicBezTo>
                  <a:pt x="184" y="101"/>
                  <a:pt x="184" y="101"/>
                  <a:pt x="184" y="101"/>
                </a:cubicBezTo>
                <a:cubicBezTo>
                  <a:pt x="174" y="117"/>
                  <a:pt x="174" y="117"/>
                  <a:pt x="174" y="117"/>
                </a:cubicBezTo>
                <a:cubicBezTo>
                  <a:pt x="165" y="226"/>
                  <a:pt x="165" y="226"/>
                  <a:pt x="165" y="226"/>
                </a:cubicBezTo>
                <a:cubicBezTo>
                  <a:pt x="165" y="226"/>
                  <a:pt x="136" y="221"/>
                  <a:pt x="118" y="227"/>
                </a:cubicBezTo>
                <a:cubicBezTo>
                  <a:pt x="100" y="234"/>
                  <a:pt x="88" y="254"/>
                  <a:pt x="89" y="267"/>
                </a:cubicBezTo>
                <a:cubicBezTo>
                  <a:pt x="89" y="267"/>
                  <a:pt x="88" y="276"/>
                  <a:pt x="102" y="275"/>
                </a:cubicBezTo>
                <a:cubicBezTo>
                  <a:pt x="102" y="275"/>
                  <a:pt x="98" y="362"/>
                  <a:pt x="98" y="364"/>
                </a:cubicBezTo>
                <a:cubicBezTo>
                  <a:pt x="98" y="366"/>
                  <a:pt x="76" y="371"/>
                  <a:pt x="53" y="367"/>
                </a:cubicBezTo>
                <a:cubicBezTo>
                  <a:pt x="31" y="364"/>
                  <a:pt x="9" y="335"/>
                  <a:pt x="4" y="310"/>
                </a:cubicBezTo>
                <a:cubicBezTo>
                  <a:pt x="0" y="284"/>
                  <a:pt x="2" y="210"/>
                  <a:pt x="6" y="180"/>
                </a:cubicBezTo>
                <a:cubicBezTo>
                  <a:pt x="11" y="150"/>
                  <a:pt x="17" y="88"/>
                  <a:pt x="46" y="77"/>
                </a:cubicBezTo>
                <a:cubicBezTo>
                  <a:pt x="74" y="66"/>
                  <a:pt x="114" y="56"/>
                  <a:pt x="125" y="46"/>
                </a:cubicBezTo>
                <a:cubicBezTo>
                  <a:pt x="135" y="35"/>
                  <a:pt x="148" y="11"/>
                  <a:pt x="15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21"/>
          <p:cNvSpPr/>
          <p:nvPr/>
        </p:nvSpPr>
        <p:spPr bwMode="auto">
          <a:xfrm>
            <a:off x="5678488" y="3904324"/>
            <a:ext cx="490108" cy="160553"/>
          </a:xfrm>
          <a:custGeom>
            <a:avLst/>
            <a:gdLst>
              <a:gd name="T0" fmla="*/ 230 w 266"/>
              <a:gd name="T1" fmla="*/ 79 h 87"/>
              <a:gd name="T2" fmla="*/ 151 w 266"/>
              <a:gd name="T3" fmla="*/ 49 h 87"/>
              <a:gd name="T4" fmla="*/ 82 w 266"/>
              <a:gd name="T5" fmla="*/ 17 h 87"/>
              <a:gd name="T6" fmla="*/ 1 w 266"/>
              <a:gd name="T7" fmla="*/ 7 h 87"/>
              <a:gd name="T8" fmla="*/ 0 w 266"/>
              <a:gd name="T9" fmla="*/ 10 h 87"/>
              <a:gd name="T10" fmla="*/ 81 w 266"/>
              <a:gd name="T11" fmla="*/ 22 h 87"/>
              <a:gd name="T12" fmla="*/ 230 w 266"/>
              <a:gd name="T13" fmla="*/ 84 h 87"/>
              <a:gd name="T14" fmla="*/ 230 w 266"/>
              <a:gd name="T15" fmla="*/ 7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87">
                <a:moveTo>
                  <a:pt x="230" y="79"/>
                </a:moveTo>
                <a:cubicBezTo>
                  <a:pt x="230" y="79"/>
                  <a:pt x="182" y="65"/>
                  <a:pt x="151" y="49"/>
                </a:cubicBezTo>
                <a:cubicBezTo>
                  <a:pt x="120" y="33"/>
                  <a:pt x="87" y="17"/>
                  <a:pt x="82" y="17"/>
                </a:cubicBezTo>
                <a:cubicBezTo>
                  <a:pt x="77" y="17"/>
                  <a:pt x="25" y="0"/>
                  <a:pt x="1" y="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42" y="5"/>
                  <a:pt x="81" y="22"/>
                </a:cubicBezTo>
                <a:cubicBezTo>
                  <a:pt x="121" y="40"/>
                  <a:pt x="195" y="87"/>
                  <a:pt x="230" y="84"/>
                </a:cubicBezTo>
                <a:cubicBezTo>
                  <a:pt x="266" y="81"/>
                  <a:pt x="230" y="79"/>
                  <a:pt x="230" y="79"/>
                </a:cubicBezTo>
                <a:close/>
              </a:path>
            </a:pathLst>
          </a:custGeom>
          <a:solidFill>
            <a:srgbClr val="F8E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Freeform 23"/>
          <p:cNvSpPr/>
          <p:nvPr/>
        </p:nvSpPr>
        <p:spPr bwMode="auto">
          <a:xfrm>
            <a:off x="5657363" y="4012063"/>
            <a:ext cx="325330" cy="73939"/>
          </a:xfrm>
          <a:custGeom>
            <a:avLst/>
            <a:gdLst>
              <a:gd name="T0" fmla="*/ 5 w 177"/>
              <a:gd name="T1" fmla="*/ 32 h 40"/>
              <a:gd name="T2" fmla="*/ 107 w 177"/>
              <a:gd name="T3" fmla="*/ 22 h 40"/>
              <a:gd name="T4" fmla="*/ 169 w 177"/>
              <a:gd name="T5" fmla="*/ 0 h 40"/>
              <a:gd name="T6" fmla="*/ 177 w 177"/>
              <a:gd name="T7" fmla="*/ 3 h 40"/>
              <a:gd name="T8" fmla="*/ 103 w 177"/>
              <a:gd name="T9" fmla="*/ 29 h 40"/>
              <a:gd name="T10" fmla="*/ 0 w 177"/>
              <a:gd name="T11" fmla="*/ 40 h 40"/>
              <a:gd name="T12" fmla="*/ 5 w 177"/>
              <a:gd name="T13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40">
                <a:moveTo>
                  <a:pt x="5" y="32"/>
                </a:moveTo>
                <a:cubicBezTo>
                  <a:pt x="5" y="32"/>
                  <a:pt x="61" y="33"/>
                  <a:pt x="107" y="22"/>
                </a:cubicBezTo>
                <a:cubicBezTo>
                  <a:pt x="154" y="10"/>
                  <a:pt x="169" y="0"/>
                  <a:pt x="169" y="0"/>
                </a:cubicBezTo>
                <a:cubicBezTo>
                  <a:pt x="177" y="3"/>
                  <a:pt x="177" y="3"/>
                  <a:pt x="177" y="3"/>
                </a:cubicBezTo>
                <a:cubicBezTo>
                  <a:pt x="177" y="3"/>
                  <a:pt x="142" y="22"/>
                  <a:pt x="103" y="29"/>
                </a:cubicBezTo>
                <a:cubicBezTo>
                  <a:pt x="64" y="36"/>
                  <a:pt x="0" y="40"/>
                  <a:pt x="0" y="40"/>
                </a:cubicBezTo>
                <a:lnTo>
                  <a:pt x="5" y="32"/>
                </a:lnTo>
                <a:close/>
              </a:path>
            </a:pathLst>
          </a:custGeom>
          <a:solidFill>
            <a:srgbClr val="F8E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181"/>
          <p:cNvSpPr>
            <a:spLocks noChangeAspect="1"/>
          </p:cNvSpPr>
          <p:nvPr/>
        </p:nvSpPr>
        <p:spPr bwMode="auto">
          <a:xfrm>
            <a:off x="7262197" y="3655688"/>
            <a:ext cx="287577" cy="541991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217"/>
          <p:cNvSpPr>
            <a:spLocks noChangeAspect="1" noEditPoints="1"/>
          </p:cNvSpPr>
          <p:nvPr/>
        </p:nvSpPr>
        <p:spPr bwMode="auto">
          <a:xfrm>
            <a:off x="5128389" y="1878432"/>
            <a:ext cx="503839" cy="377879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157"/>
          <p:cNvSpPr>
            <a:spLocks noChangeAspect="1" noEditPoints="1"/>
          </p:cNvSpPr>
          <p:nvPr/>
        </p:nvSpPr>
        <p:spPr bwMode="auto">
          <a:xfrm>
            <a:off x="4801254" y="4629058"/>
            <a:ext cx="254315" cy="281638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57"/>
          <p:cNvSpPr>
            <a:spLocks noChangeAspect="1" noEditPoints="1"/>
          </p:cNvSpPr>
          <p:nvPr/>
        </p:nvSpPr>
        <p:spPr bwMode="auto">
          <a:xfrm>
            <a:off x="4466381" y="4493965"/>
            <a:ext cx="373992" cy="414173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30401" y="3336897"/>
            <a:ext cx="2843733" cy="559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推广方案</a:t>
            </a:r>
            <a:endParaRPr 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运营方案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8530401" y="3014947"/>
            <a:ext cx="2752879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袁达强</a:t>
            </a:r>
            <a:endParaRPr 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702" y="4717468"/>
            <a:ext cx="2843733" cy="559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产品定位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产品内容策划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1057816" y="4363685"/>
            <a:ext cx="2752879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林小龙</a:t>
            </a:r>
            <a:endParaRPr 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3"/>
          <p:cNvSpPr txBox="1"/>
          <p:nvPr/>
        </p:nvSpPr>
        <p:spPr>
          <a:xfrm>
            <a:off x="1628503" y="1424270"/>
            <a:ext cx="2752879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袁博伦</a:t>
            </a:r>
            <a:endParaRPr lang="zh-CN" altLang="en-US" sz="20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4937" y="164177"/>
            <a:ext cx="29127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分工情况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3162" y="1856158"/>
            <a:ext cx="2843733" cy="861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r" defTabSz="1216660">
              <a:lnSpc>
                <a:spcPct val="120000"/>
              </a:lnSpc>
              <a:spcBef>
                <a:spcPct val="20000"/>
              </a:spcBef>
            </a:pPr>
            <a:r>
              <a:rPr 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行业分析、竞争分析</a:t>
            </a:r>
            <a:endParaRPr 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</a:pP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原型界面设计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制作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0" y="0"/>
            <a:ext cx="12192000" cy="740664"/>
          </a:xfrm>
          <a:custGeom>
            <a:avLst/>
            <a:gdLst>
              <a:gd name="connsiteX0" fmla="*/ 0 w 12192000"/>
              <a:gd name="connsiteY0" fmla="*/ 0 h 740664"/>
              <a:gd name="connsiteX1" fmla="*/ 12192000 w 12192000"/>
              <a:gd name="connsiteY1" fmla="*/ 0 h 740664"/>
              <a:gd name="connsiteX2" fmla="*/ 12192000 w 12192000"/>
              <a:gd name="connsiteY2" fmla="*/ 429768 h 740664"/>
              <a:gd name="connsiteX3" fmla="*/ 4608577 w 12192000"/>
              <a:gd name="connsiteY3" fmla="*/ 429768 h 740664"/>
              <a:gd name="connsiteX4" fmla="*/ 4608577 w 12192000"/>
              <a:gd name="connsiteY4" fmla="*/ 420624 h 740664"/>
              <a:gd name="connsiteX5" fmla="*/ 4187952 w 12192000"/>
              <a:gd name="connsiteY5" fmla="*/ 740664 h 740664"/>
              <a:gd name="connsiteX6" fmla="*/ 0 w 12192000"/>
              <a:gd name="connsiteY6" fmla="*/ 740664 h 740664"/>
              <a:gd name="connsiteX7" fmla="*/ 0 w 12192000"/>
              <a:gd name="connsiteY7" fmla="*/ 429768 h 74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40664">
                <a:moveTo>
                  <a:pt x="0" y="0"/>
                </a:moveTo>
                <a:lnTo>
                  <a:pt x="12192000" y="0"/>
                </a:lnTo>
                <a:lnTo>
                  <a:pt x="12192000" y="429768"/>
                </a:lnTo>
                <a:lnTo>
                  <a:pt x="4608577" y="429768"/>
                </a:lnTo>
                <a:lnTo>
                  <a:pt x="4608577" y="420624"/>
                </a:lnTo>
                <a:lnTo>
                  <a:pt x="4187952" y="740664"/>
                </a:lnTo>
                <a:lnTo>
                  <a:pt x="0" y="740664"/>
                </a:lnTo>
                <a:lnTo>
                  <a:pt x="0" y="429768"/>
                </a:lnTo>
                <a:close/>
              </a:path>
            </a:pathLst>
          </a:custGeom>
          <a:solidFill>
            <a:srgbClr val="E4A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78" y="141171"/>
            <a:ext cx="497840" cy="4978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79" y="141171"/>
            <a:ext cx="497840" cy="4978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9" y="141171"/>
            <a:ext cx="498961" cy="498961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6617386"/>
            <a:ext cx="12192000" cy="254348"/>
            <a:chOff x="0" y="6583679"/>
            <a:chExt cx="12192000" cy="288055"/>
          </a:xfrm>
        </p:grpSpPr>
        <p:sp>
          <p:nvSpPr>
            <p:cNvPr id="23" name="矩形 22"/>
            <p:cNvSpPr/>
            <p:nvPr/>
          </p:nvSpPr>
          <p:spPr>
            <a:xfrm>
              <a:off x="0" y="6583679"/>
              <a:ext cx="5334000" cy="288055"/>
            </a:xfrm>
            <a:prstGeom prst="rect">
              <a:avLst/>
            </a:prstGeom>
            <a:solidFill>
              <a:srgbClr val="03D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323764" y="6583679"/>
              <a:ext cx="4033596" cy="288055"/>
            </a:xfrm>
            <a:prstGeom prst="rect">
              <a:avLst/>
            </a:prstGeom>
            <a:solidFill>
              <a:srgbClr val="F5B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357360" y="6583679"/>
              <a:ext cx="2834640" cy="274321"/>
            </a:xfrm>
            <a:prstGeom prst="rect">
              <a:avLst/>
            </a:prstGeom>
            <a:solidFill>
              <a:srgbClr val="FF4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7" name="文本框 206"/>
          <p:cNvSpPr txBox="1"/>
          <p:nvPr/>
        </p:nvSpPr>
        <p:spPr>
          <a:xfrm>
            <a:off x="5323764" y="4174624"/>
            <a:ext cx="56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235178" y="1581690"/>
            <a:ext cx="4481965" cy="5044080"/>
            <a:chOff x="595085" y="407800"/>
            <a:chExt cx="5731386" cy="6450200"/>
          </a:xfrm>
        </p:grpSpPr>
        <p:pic>
          <p:nvPicPr>
            <p:cNvPr id="212" name="图片 2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085" y="407800"/>
              <a:ext cx="5731386" cy="4134940"/>
            </a:xfrm>
            <a:prstGeom prst="rect">
              <a:avLst/>
            </a:prstGeom>
          </p:spPr>
        </p:pic>
        <p:pic>
          <p:nvPicPr>
            <p:cNvPr id="213" name="图片 212"/>
            <p:cNvPicPr>
              <a:picLocks noChangeAspect="1"/>
            </p:cNvPicPr>
            <p:nvPr/>
          </p:nvPicPr>
          <p:blipFill rotWithShape="1">
            <a:blip r:embed="rId5"/>
            <a:srcRect b="11015"/>
            <a:stretch>
              <a:fillRect/>
            </a:stretch>
          </p:blipFill>
          <p:spPr>
            <a:xfrm>
              <a:off x="1963036" y="1464050"/>
              <a:ext cx="2910156" cy="5393950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l="7642" t="13456" r="16285" b="35352"/>
          <a:stretch>
            <a:fillRect/>
          </a:stretch>
        </p:blipFill>
        <p:spPr>
          <a:xfrm>
            <a:off x="5323764" y="2808168"/>
            <a:ext cx="6386286" cy="12046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0" y="0"/>
            <a:ext cx="12192000" cy="740664"/>
          </a:xfrm>
          <a:custGeom>
            <a:avLst/>
            <a:gdLst>
              <a:gd name="connsiteX0" fmla="*/ 0 w 12192000"/>
              <a:gd name="connsiteY0" fmla="*/ 0 h 740664"/>
              <a:gd name="connsiteX1" fmla="*/ 12192000 w 12192000"/>
              <a:gd name="connsiteY1" fmla="*/ 0 h 740664"/>
              <a:gd name="connsiteX2" fmla="*/ 12192000 w 12192000"/>
              <a:gd name="connsiteY2" fmla="*/ 429768 h 740664"/>
              <a:gd name="connsiteX3" fmla="*/ 4608577 w 12192000"/>
              <a:gd name="connsiteY3" fmla="*/ 429768 h 740664"/>
              <a:gd name="connsiteX4" fmla="*/ 4608577 w 12192000"/>
              <a:gd name="connsiteY4" fmla="*/ 420624 h 740664"/>
              <a:gd name="connsiteX5" fmla="*/ 4187952 w 12192000"/>
              <a:gd name="connsiteY5" fmla="*/ 740664 h 740664"/>
              <a:gd name="connsiteX6" fmla="*/ 0 w 12192000"/>
              <a:gd name="connsiteY6" fmla="*/ 740664 h 740664"/>
              <a:gd name="connsiteX7" fmla="*/ 0 w 12192000"/>
              <a:gd name="connsiteY7" fmla="*/ 429768 h 74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40664">
                <a:moveTo>
                  <a:pt x="0" y="0"/>
                </a:moveTo>
                <a:lnTo>
                  <a:pt x="12192000" y="0"/>
                </a:lnTo>
                <a:lnTo>
                  <a:pt x="12192000" y="429768"/>
                </a:lnTo>
                <a:lnTo>
                  <a:pt x="4608577" y="429768"/>
                </a:lnTo>
                <a:lnTo>
                  <a:pt x="4608577" y="420624"/>
                </a:lnTo>
                <a:lnTo>
                  <a:pt x="4187952" y="740664"/>
                </a:lnTo>
                <a:lnTo>
                  <a:pt x="0" y="740664"/>
                </a:lnTo>
                <a:lnTo>
                  <a:pt x="0" y="429768"/>
                </a:lnTo>
                <a:close/>
              </a:path>
            </a:pathLst>
          </a:custGeom>
          <a:solidFill>
            <a:srgbClr val="E4A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78" y="141171"/>
            <a:ext cx="497840" cy="4978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79" y="141171"/>
            <a:ext cx="497840" cy="4978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9" y="141171"/>
            <a:ext cx="498961" cy="49896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473783" y="2361491"/>
            <a:ext cx="3860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73783" y="3432763"/>
            <a:ext cx="3860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产品内容策划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473783" y="4555217"/>
            <a:ext cx="3860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推广运营方案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473783" y="5598570"/>
            <a:ext cx="3860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原型系统展示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3645" y="1915876"/>
            <a:ext cx="3201737" cy="4955076"/>
            <a:chOff x="1509074" y="1915876"/>
            <a:chExt cx="3201737" cy="4955076"/>
          </a:xfrm>
        </p:grpSpPr>
        <p:grpSp>
          <p:nvGrpSpPr>
            <p:cNvPr id="76" name="组合 75"/>
            <p:cNvGrpSpPr/>
            <p:nvPr/>
          </p:nvGrpSpPr>
          <p:grpSpPr>
            <a:xfrm>
              <a:off x="1509074" y="1915876"/>
              <a:ext cx="3201737" cy="4955076"/>
              <a:chOff x="4315345" y="1256563"/>
              <a:chExt cx="3802744" cy="5885207"/>
            </a:xfrm>
          </p:grpSpPr>
          <p:sp>
            <p:nvSpPr>
              <p:cNvPr id="77" name="Rectangle 188"/>
              <p:cNvSpPr>
                <a:spLocks noChangeArrowheads="1"/>
              </p:cNvSpPr>
              <p:nvPr/>
            </p:nvSpPr>
            <p:spPr bwMode="auto">
              <a:xfrm>
                <a:off x="5910599" y="4977757"/>
                <a:ext cx="612236" cy="1311206"/>
              </a:xfrm>
              <a:prstGeom prst="rect">
                <a:avLst/>
              </a:prstGeom>
              <a:solidFill>
                <a:srgbClr val="C127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4315345" y="1256563"/>
                <a:ext cx="3802744" cy="3798266"/>
                <a:chOff x="1584113" y="1337666"/>
                <a:chExt cx="3446616" cy="3442559"/>
              </a:xfrm>
            </p:grpSpPr>
            <p:sp>
              <p:nvSpPr>
                <p:cNvPr id="92" name="Oval 185"/>
                <p:cNvSpPr>
                  <a:spLocks noChangeArrowheads="1"/>
                </p:cNvSpPr>
                <p:nvPr/>
              </p:nvSpPr>
              <p:spPr bwMode="auto">
                <a:xfrm>
                  <a:off x="1832007" y="1575014"/>
                  <a:ext cx="2974545" cy="2967073"/>
                </a:xfrm>
                <a:prstGeom prst="ellipse">
                  <a:avLst/>
                </a:prstGeom>
                <a:solidFill>
                  <a:srgbClr val="F5B3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>
                  <a:spLocks noEditPoints="1"/>
                </p:cNvSpPr>
                <p:nvPr/>
              </p:nvSpPr>
              <p:spPr bwMode="auto">
                <a:xfrm>
                  <a:off x="1584113" y="1337666"/>
                  <a:ext cx="3446616" cy="3442559"/>
                </a:xfrm>
                <a:custGeom>
                  <a:avLst/>
                  <a:gdLst>
                    <a:gd name="T0" fmla="*/ 538 w 1076"/>
                    <a:gd name="T1" fmla="*/ 1076 h 1076"/>
                    <a:gd name="T2" fmla="*/ 0 w 1076"/>
                    <a:gd name="T3" fmla="*/ 538 h 1076"/>
                    <a:gd name="T4" fmla="*/ 538 w 1076"/>
                    <a:gd name="T5" fmla="*/ 0 h 1076"/>
                    <a:gd name="T6" fmla="*/ 1076 w 1076"/>
                    <a:gd name="T7" fmla="*/ 538 h 1076"/>
                    <a:gd name="T8" fmla="*/ 538 w 1076"/>
                    <a:gd name="T9" fmla="*/ 1076 h 1076"/>
                    <a:gd name="T10" fmla="*/ 538 w 1076"/>
                    <a:gd name="T11" fmla="*/ 80 h 1076"/>
                    <a:gd name="T12" fmla="*/ 80 w 1076"/>
                    <a:gd name="T13" fmla="*/ 538 h 1076"/>
                    <a:gd name="T14" fmla="*/ 538 w 1076"/>
                    <a:gd name="T15" fmla="*/ 996 h 1076"/>
                    <a:gd name="T16" fmla="*/ 996 w 1076"/>
                    <a:gd name="T17" fmla="*/ 538 h 1076"/>
                    <a:gd name="T18" fmla="*/ 538 w 1076"/>
                    <a:gd name="T19" fmla="*/ 80 h 10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76" h="1076">
                      <a:moveTo>
                        <a:pt x="538" y="1076"/>
                      </a:moveTo>
                      <a:cubicBezTo>
                        <a:pt x="241" y="1076"/>
                        <a:pt x="0" y="835"/>
                        <a:pt x="0" y="538"/>
                      </a:cubicBezTo>
                      <a:cubicBezTo>
                        <a:pt x="0" y="242"/>
                        <a:pt x="241" y="0"/>
                        <a:pt x="538" y="0"/>
                      </a:cubicBezTo>
                      <a:cubicBezTo>
                        <a:pt x="835" y="0"/>
                        <a:pt x="1076" y="242"/>
                        <a:pt x="1076" y="538"/>
                      </a:cubicBezTo>
                      <a:cubicBezTo>
                        <a:pt x="1076" y="835"/>
                        <a:pt x="835" y="1076"/>
                        <a:pt x="538" y="1076"/>
                      </a:cubicBezTo>
                      <a:close/>
                      <a:moveTo>
                        <a:pt x="538" y="80"/>
                      </a:moveTo>
                      <a:cubicBezTo>
                        <a:pt x="286" y="80"/>
                        <a:pt x="80" y="286"/>
                        <a:pt x="80" y="538"/>
                      </a:cubicBezTo>
                      <a:cubicBezTo>
                        <a:pt x="80" y="791"/>
                        <a:pt x="286" y="996"/>
                        <a:pt x="538" y="996"/>
                      </a:cubicBezTo>
                      <a:cubicBezTo>
                        <a:pt x="791" y="996"/>
                        <a:pt x="996" y="791"/>
                        <a:pt x="996" y="538"/>
                      </a:cubicBezTo>
                      <a:cubicBezTo>
                        <a:pt x="996" y="286"/>
                        <a:pt x="791" y="80"/>
                        <a:pt x="538" y="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5519127" y="4945372"/>
                <a:ext cx="1502530" cy="2196398"/>
                <a:chOff x="5491416" y="4836485"/>
                <a:chExt cx="1502530" cy="2196398"/>
              </a:xfrm>
            </p:grpSpPr>
            <p:sp>
              <p:nvSpPr>
                <p:cNvPr id="80" name="Freeform 187"/>
                <p:cNvSpPr/>
                <p:nvPr/>
              </p:nvSpPr>
              <p:spPr bwMode="auto">
                <a:xfrm>
                  <a:off x="6160625" y="6020992"/>
                  <a:ext cx="771248" cy="698119"/>
                </a:xfrm>
                <a:custGeom>
                  <a:avLst/>
                  <a:gdLst>
                    <a:gd name="T0" fmla="*/ 383 w 383"/>
                    <a:gd name="T1" fmla="*/ 0 h 347"/>
                    <a:gd name="T2" fmla="*/ 200 w 383"/>
                    <a:gd name="T3" fmla="*/ 198 h 347"/>
                    <a:gd name="T4" fmla="*/ 200 w 383"/>
                    <a:gd name="T5" fmla="*/ 347 h 347"/>
                    <a:gd name="T6" fmla="*/ 0 w 383"/>
                    <a:gd name="T7" fmla="*/ 347 h 347"/>
                    <a:gd name="T8" fmla="*/ 0 w 383"/>
                    <a:gd name="T9" fmla="*/ 90 h 347"/>
                    <a:gd name="T10" fmla="*/ 383 w 383"/>
                    <a:gd name="T1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3" h="347">
                      <a:moveTo>
                        <a:pt x="383" y="0"/>
                      </a:moveTo>
                      <a:cubicBezTo>
                        <a:pt x="383" y="0"/>
                        <a:pt x="352" y="89"/>
                        <a:pt x="200" y="198"/>
                      </a:cubicBezTo>
                      <a:cubicBezTo>
                        <a:pt x="200" y="347"/>
                        <a:pt x="200" y="347"/>
                        <a:pt x="200" y="347"/>
                      </a:cubicBezTo>
                      <a:cubicBezTo>
                        <a:pt x="0" y="347"/>
                        <a:pt x="0" y="347"/>
                        <a:pt x="0" y="347"/>
                      </a:cubicBezTo>
                      <a:cubicBezTo>
                        <a:pt x="0" y="90"/>
                        <a:pt x="0" y="90"/>
                        <a:pt x="0" y="90"/>
                      </a:cubicBezTo>
                      <a:lnTo>
                        <a:pt x="383" y="0"/>
                      </a:lnTo>
                      <a:close/>
                    </a:path>
                  </a:pathLst>
                </a:custGeom>
                <a:solidFill>
                  <a:srgbClr val="F2A1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189"/>
                <p:cNvSpPr/>
                <p:nvPr/>
              </p:nvSpPr>
              <p:spPr bwMode="auto">
                <a:xfrm>
                  <a:off x="6140217" y="4836485"/>
                  <a:ext cx="823968" cy="542510"/>
                </a:xfrm>
                <a:custGeom>
                  <a:avLst/>
                  <a:gdLst>
                    <a:gd name="T0" fmla="*/ 395 w 409"/>
                    <a:gd name="T1" fmla="*/ 56 h 270"/>
                    <a:gd name="T2" fmla="*/ 353 w 409"/>
                    <a:gd name="T3" fmla="*/ 150 h 270"/>
                    <a:gd name="T4" fmla="*/ 108 w 409"/>
                    <a:gd name="T5" fmla="*/ 256 h 270"/>
                    <a:gd name="T6" fmla="*/ 15 w 409"/>
                    <a:gd name="T7" fmla="*/ 213 h 270"/>
                    <a:gd name="T8" fmla="*/ 15 w 409"/>
                    <a:gd name="T9" fmla="*/ 213 h 270"/>
                    <a:gd name="T10" fmla="*/ 57 w 409"/>
                    <a:gd name="T11" fmla="*/ 119 h 270"/>
                    <a:gd name="T12" fmla="*/ 302 w 409"/>
                    <a:gd name="T13" fmla="*/ 14 h 270"/>
                    <a:gd name="T14" fmla="*/ 395 w 409"/>
                    <a:gd name="T15" fmla="*/ 56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9" h="270">
                      <a:moveTo>
                        <a:pt x="395" y="56"/>
                      </a:moveTo>
                      <a:cubicBezTo>
                        <a:pt x="409" y="94"/>
                        <a:pt x="390" y="136"/>
                        <a:pt x="353" y="150"/>
                      </a:cubicBezTo>
                      <a:cubicBezTo>
                        <a:pt x="108" y="256"/>
                        <a:pt x="108" y="256"/>
                        <a:pt x="108" y="256"/>
                      </a:cubicBezTo>
                      <a:cubicBezTo>
                        <a:pt x="71" y="270"/>
                        <a:pt x="29" y="250"/>
                        <a:pt x="15" y="213"/>
                      </a:cubicBezTo>
                      <a:cubicBezTo>
                        <a:pt x="15" y="213"/>
                        <a:pt x="15" y="213"/>
                        <a:pt x="15" y="213"/>
                      </a:cubicBezTo>
                      <a:cubicBezTo>
                        <a:pt x="0" y="175"/>
                        <a:pt x="20" y="133"/>
                        <a:pt x="57" y="119"/>
                      </a:cubicBezTo>
                      <a:cubicBezTo>
                        <a:pt x="302" y="14"/>
                        <a:pt x="302" y="14"/>
                        <a:pt x="302" y="14"/>
                      </a:cubicBezTo>
                      <a:cubicBezTo>
                        <a:pt x="339" y="0"/>
                        <a:pt x="381" y="19"/>
                        <a:pt x="395" y="56"/>
                      </a:cubicBezTo>
                      <a:close/>
                    </a:path>
                  </a:pathLst>
                </a:custGeom>
                <a:solidFill>
                  <a:srgbClr val="F2A1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90"/>
                <p:cNvSpPr/>
                <p:nvPr/>
              </p:nvSpPr>
              <p:spPr bwMode="auto">
                <a:xfrm>
                  <a:off x="6184434" y="5097536"/>
                  <a:ext cx="181120" cy="253397"/>
                </a:xfrm>
                <a:custGeom>
                  <a:avLst/>
                  <a:gdLst>
                    <a:gd name="T0" fmla="*/ 12 w 90"/>
                    <a:gd name="T1" fmla="*/ 78 h 126"/>
                    <a:gd name="T2" fmla="*/ 47 w 90"/>
                    <a:gd name="T3" fmla="*/ 0 h 126"/>
                    <a:gd name="T4" fmla="*/ 90 w 90"/>
                    <a:gd name="T5" fmla="*/ 114 h 126"/>
                    <a:gd name="T6" fmla="*/ 12 w 90"/>
                    <a:gd name="T7" fmla="*/ 7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126">
                      <a:moveTo>
                        <a:pt x="12" y="78"/>
                      </a:moveTo>
                      <a:cubicBezTo>
                        <a:pt x="0" y="47"/>
                        <a:pt x="16" y="12"/>
                        <a:pt x="47" y="0"/>
                      </a:cubicBezTo>
                      <a:cubicBezTo>
                        <a:pt x="90" y="114"/>
                        <a:pt x="90" y="114"/>
                        <a:pt x="90" y="114"/>
                      </a:cubicBezTo>
                      <a:cubicBezTo>
                        <a:pt x="58" y="126"/>
                        <a:pt x="23" y="110"/>
                        <a:pt x="12" y="78"/>
                      </a:cubicBezTo>
                      <a:close/>
                    </a:path>
                  </a:pathLst>
                </a:custGeom>
                <a:solidFill>
                  <a:srgbClr val="FFE1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91"/>
                <p:cNvSpPr/>
                <p:nvPr/>
              </p:nvSpPr>
              <p:spPr bwMode="auto">
                <a:xfrm>
                  <a:off x="6160625" y="5146005"/>
                  <a:ext cx="823117" cy="545061"/>
                </a:xfrm>
                <a:custGeom>
                  <a:avLst/>
                  <a:gdLst>
                    <a:gd name="T0" fmla="*/ 395 w 409"/>
                    <a:gd name="T1" fmla="*/ 57 h 271"/>
                    <a:gd name="T2" fmla="*/ 352 w 409"/>
                    <a:gd name="T3" fmla="*/ 151 h 271"/>
                    <a:gd name="T4" fmla="*/ 108 w 409"/>
                    <a:gd name="T5" fmla="*/ 256 h 271"/>
                    <a:gd name="T6" fmla="*/ 14 w 409"/>
                    <a:gd name="T7" fmla="*/ 214 h 271"/>
                    <a:gd name="T8" fmla="*/ 14 w 409"/>
                    <a:gd name="T9" fmla="*/ 214 h 271"/>
                    <a:gd name="T10" fmla="*/ 57 w 409"/>
                    <a:gd name="T11" fmla="*/ 120 h 271"/>
                    <a:gd name="T12" fmla="*/ 301 w 409"/>
                    <a:gd name="T13" fmla="*/ 15 h 271"/>
                    <a:gd name="T14" fmla="*/ 395 w 409"/>
                    <a:gd name="T15" fmla="*/ 57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9" h="271">
                      <a:moveTo>
                        <a:pt x="395" y="57"/>
                      </a:moveTo>
                      <a:cubicBezTo>
                        <a:pt x="409" y="95"/>
                        <a:pt x="390" y="137"/>
                        <a:pt x="352" y="151"/>
                      </a:cubicBezTo>
                      <a:cubicBezTo>
                        <a:pt x="108" y="256"/>
                        <a:pt x="108" y="256"/>
                        <a:pt x="108" y="256"/>
                      </a:cubicBezTo>
                      <a:cubicBezTo>
                        <a:pt x="70" y="271"/>
                        <a:pt x="28" y="251"/>
                        <a:pt x="14" y="214"/>
                      </a:cubicBezTo>
                      <a:cubicBezTo>
                        <a:pt x="14" y="214"/>
                        <a:pt x="14" y="214"/>
                        <a:pt x="14" y="214"/>
                      </a:cubicBezTo>
                      <a:cubicBezTo>
                        <a:pt x="0" y="176"/>
                        <a:pt x="19" y="134"/>
                        <a:pt x="57" y="120"/>
                      </a:cubicBezTo>
                      <a:cubicBezTo>
                        <a:pt x="301" y="15"/>
                        <a:pt x="301" y="15"/>
                        <a:pt x="301" y="15"/>
                      </a:cubicBezTo>
                      <a:cubicBezTo>
                        <a:pt x="339" y="0"/>
                        <a:pt x="381" y="20"/>
                        <a:pt x="395" y="57"/>
                      </a:cubicBezTo>
                      <a:close/>
                    </a:path>
                  </a:pathLst>
                </a:custGeom>
                <a:solidFill>
                  <a:srgbClr val="F2A1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192"/>
                <p:cNvSpPr/>
                <p:nvPr/>
              </p:nvSpPr>
              <p:spPr bwMode="auto">
                <a:xfrm>
                  <a:off x="6202290" y="5399402"/>
                  <a:ext cx="181120" cy="253397"/>
                </a:xfrm>
                <a:custGeom>
                  <a:avLst/>
                  <a:gdLst>
                    <a:gd name="T0" fmla="*/ 12 w 90"/>
                    <a:gd name="T1" fmla="*/ 79 h 126"/>
                    <a:gd name="T2" fmla="*/ 48 w 90"/>
                    <a:gd name="T3" fmla="*/ 0 h 126"/>
                    <a:gd name="T4" fmla="*/ 90 w 90"/>
                    <a:gd name="T5" fmla="*/ 114 h 126"/>
                    <a:gd name="T6" fmla="*/ 12 w 90"/>
                    <a:gd name="T7" fmla="*/ 79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126">
                      <a:moveTo>
                        <a:pt x="12" y="79"/>
                      </a:moveTo>
                      <a:cubicBezTo>
                        <a:pt x="0" y="47"/>
                        <a:pt x="16" y="12"/>
                        <a:pt x="48" y="0"/>
                      </a:cubicBezTo>
                      <a:cubicBezTo>
                        <a:pt x="90" y="114"/>
                        <a:pt x="90" y="114"/>
                        <a:pt x="90" y="114"/>
                      </a:cubicBezTo>
                      <a:cubicBezTo>
                        <a:pt x="59" y="126"/>
                        <a:pt x="24" y="110"/>
                        <a:pt x="12" y="79"/>
                      </a:cubicBezTo>
                      <a:close/>
                    </a:path>
                  </a:pathLst>
                </a:custGeom>
                <a:solidFill>
                  <a:srgbClr val="FFE1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193"/>
                <p:cNvSpPr/>
                <p:nvPr/>
              </p:nvSpPr>
              <p:spPr bwMode="auto">
                <a:xfrm>
                  <a:off x="5491416" y="5163862"/>
                  <a:ext cx="1083317" cy="1555251"/>
                </a:xfrm>
                <a:custGeom>
                  <a:avLst/>
                  <a:gdLst>
                    <a:gd name="T0" fmla="*/ 485 w 538"/>
                    <a:gd name="T1" fmla="*/ 66 h 773"/>
                    <a:gd name="T2" fmla="*/ 357 w 538"/>
                    <a:gd name="T3" fmla="*/ 9 h 773"/>
                    <a:gd name="T4" fmla="*/ 275 w 538"/>
                    <a:gd name="T5" fmla="*/ 5 h 773"/>
                    <a:gd name="T6" fmla="*/ 140 w 538"/>
                    <a:gd name="T7" fmla="*/ 5 h 773"/>
                    <a:gd name="T8" fmla="*/ 85 w 538"/>
                    <a:gd name="T9" fmla="*/ 5 h 773"/>
                    <a:gd name="T10" fmla="*/ 0 w 538"/>
                    <a:gd name="T11" fmla="*/ 80 h 773"/>
                    <a:gd name="T12" fmla="*/ 0 w 538"/>
                    <a:gd name="T13" fmla="*/ 136 h 773"/>
                    <a:gd name="T14" fmla="*/ 0 w 538"/>
                    <a:gd name="T15" fmla="*/ 540 h 773"/>
                    <a:gd name="T16" fmla="*/ 124 w 538"/>
                    <a:gd name="T17" fmla="*/ 675 h 773"/>
                    <a:gd name="T18" fmla="*/ 124 w 538"/>
                    <a:gd name="T19" fmla="*/ 773 h 773"/>
                    <a:gd name="T20" fmla="*/ 344 w 538"/>
                    <a:gd name="T21" fmla="*/ 773 h 773"/>
                    <a:gd name="T22" fmla="*/ 344 w 538"/>
                    <a:gd name="T23" fmla="*/ 596 h 773"/>
                    <a:gd name="T24" fmla="*/ 344 w 538"/>
                    <a:gd name="T25" fmla="*/ 552 h 773"/>
                    <a:gd name="T26" fmla="*/ 188 w 538"/>
                    <a:gd name="T27" fmla="*/ 148 h 773"/>
                    <a:gd name="T28" fmla="*/ 315 w 538"/>
                    <a:gd name="T29" fmla="*/ 151 h 773"/>
                    <a:gd name="T30" fmla="*/ 424 w 538"/>
                    <a:gd name="T31" fmla="*/ 198 h 773"/>
                    <a:gd name="T32" fmla="*/ 521 w 538"/>
                    <a:gd name="T33" fmla="*/ 162 h 773"/>
                    <a:gd name="T34" fmla="*/ 485 w 538"/>
                    <a:gd name="T35" fmla="*/ 66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38" h="773">
                      <a:moveTo>
                        <a:pt x="485" y="66"/>
                      </a:moveTo>
                      <a:cubicBezTo>
                        <a:pt x="357" y="9"/>
                        <a:pt x="357" y="9"/>
                        <a:pt x="357" y="9"/>
                      </a:cubicBezTo>
                      <a:cubicBezTo>
                        <a:pt x="338" y="0"/>
                        <a:pt x="284" y="5"/>
                        <a:pt x="275" y="5"/>
                      </a:cubicBezTo>
                      <a:cubicBezTo>
                        <a:pt x="140" y="5"/>
                        <a:pt x="140" y="5"/>
                        <a:pt x="140" y="5"/>
                      </a:cubicBezTo>
                      <a:cubicBezTo>
                        <a:pt x="85" y="5"/>
                        <a:pt x="85" y="5"/>
                        <a:pt x="85" y="5"/>
                      </a:cubicBezTo>
                      <a:cubicBezTo>
                        <a:pt x="41" y="5"/>
                        <a:pt x="0" y="35"/>
                        <a:pt x="0" y="8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0" y="540"/>
                        <a:pt x="0" y="540"/>
                        <a:pt x="0" y="540"/>
                      </a:cubicBezTo>
                      <a:cubicBezTo>
                        <a:pt x="0" y="610"/>
                        <a:pt x="56" y="669"/>
                        <a:pt x="124" y="675"/>
                      </a:cubicBezTo>
                      <a:cubicBezTo>
                        <a:pt x="124" y="773"/>
                        <a:pt x="124" y="773"/>
                        <a:pt x="124" y="773"/>
                      </a:cubicBezTo>
                      <a:cubicBezTo>
                        <a:pt x="344" y="773"/>
                        <a:pt x="344" y="773"/>
                        <a:pt x="344" y="773"/>
                      </a:cubicBezTo>
                      <a:cubicBezTo>
                        <a:pt x="344" y="596"/>
                        <a:pt x="344" y="596"/>
                        <a:pt x="344" y="596"/>
                      </a:cubicBezTo>
                      <a:cubicBezTo>
                        <a:pt x="344" y="552"/>
                        <a:pt x="344" y="552"/>
                        <a:pt x="344" y="552"/>
                      </a:cubicBezTo>
                      <a:cubicBezTo>
                        <a:pt x="344" y="303"/>
                        <a:pt x="188" y="148"/>
                        <a:pt x="188" y="148"/>
                      </a:cubicBezTo>
                      <a:cubicBezTo>
                        <a:pt x="188" y="148"/>
                        <a:pt x="283" y="147"/>
                        <a:pt x="315" y="151"/>
                      </a:cubicBezTo>
                      <a:cubicBezTo>
                        <a:pt x="349" y="155"/>
                        <a:pt x="424" y="198"/>
                        <a:pt x="424" y="198"/>
                      </a:cubicBezTo>
                      <a:cubicBezTo>
                        <a:pt x="461" y="215"/>
                        <a:pt x="504" y="199"/>
                        <a:pt x="521" y="162"/>
                      </a:cubicBezTo>
                      <a:cubicBezTo>
                        <a:pt x="538" y="126"/>
                        <a:pt x="522" y="83"/>
                        <a:pt x="485" y="66"/>
                      </a:cubicBezTo>
                      <a:close/>
                    </a:path>
                  </a:pathLst>
                </a:custGeom>
                <a:solidFill>
                  <a:srgbClr val="FCC3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94"/>
                <p:cNvSpPr/>
                <p:nvPr/>
              </p:nvSpPr>
              <p:spPr bwMode="auto">
                <a:xfrm>
                  <a:off x="6353649" y="5315220"/>
                  <a:ext cx="185372" cy="244895"/>
                </a:xfrm>
                <a:custGeom>
                  <a:avLst/>
                  <a:gdLst>
                    <a:gd name="T0" fmla="*/ 78 w 92"/>
                    <a:gd name="T1" fmla="*/ 79 h 122"/>
                    <a:gd name="T2" fmla="*/ 0 w 92"/>
                    <a:gd name="T3" fmla="*/ 108 h 122"/>
                    <a:gd name="T4" fmla="*/ 49 w 92"/>
                    <a:gd name="T5" fmla="*/ 0 h 122"/>
                    <a:gd name="T6" fmla="*/ 78 w 92"/>
                    <a:gd name="T7" fmla="*/ 79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122">
                      <a:moveTo>
                        <a:pt x="78" y="79"/>
                      </a:moveTo>
                      <a:cubicBezTo>
                        <a:pt x="65" y="109"/>
                        <a:pt x="30" y="122"/>
                        <a:pt x="0" y="108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79" y="14"/>
                        <a:pt x="92" y="49"/>
                        <a:pt x="78" y="79"/>
                      </a:cubicBezTo>
                      <a:close/>
                    </a:path>
                  </a:pathLst>
                </a:custGeom>
                <a:solidFill>
                  <a:srgbClr val="FFE1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Rectangle 195"/>
                <p:cNvSpPr>
                  <a:spLocks noChangeArrowheads="1"/>
                </p:cNvSpPr>
                <p:nvPr/>
              </p:nvSpPr>
              <p:spPr bwMode="auto">
                <a:xfrm>
                  <a:off x="5676788" y="6694453"/>
                  <a:ext cx="974476" cy="338430"/>
                </a:xfrm>
                <a:prstGeom prst="rect">
                  <a:avLst/>
                </a:prstGeom>
                <a:solidFill>
                  <a:srgbClr val="00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7"/>
                <p:cNvSpPr/>
                <p:nvPr/>
              </p:nvSpPr>
              <p:spPr bwMode="auto">
                <a:xfrm>
                  <a:off x="6169978" y="5458075"/>
                  <a:ext cx="823968" cy="542510"/>
                </a:xfrm>
                <a:custGeom>
                  <a:avLst/>
                  <a:gdLst>
                    <a:gd name="T0" fmla="*/ 395 w 409"/>
                    <a:gd name="T1" fmla="*/ 57 h 270"/>
                    <a:gd name="T2" fmla="*/ 352 w 409"/>
                    <a:gd name="T3" fmla="*/ 151 h 270"/>
                    <a:gd name="T4" fmla="*/ 107 w 409"/>
                    <a:gd name="T5" fmla="*/ 256 h 270"/>
                    <a:gd name="T6" fmla="*/ 14 w 409"/>
                    <a:gd name="T7" fmla="*/ 214 h 270"/>
                    <a:gd name="T8" fmla="*/ 14 w 409"/>
                    <a:gd name="T9" fmla="*/ 214 h 270"/>
                    <a:gd name="T10" fmla="*/ 56 w 409"/>
                    <a:gd name="T11" fmla="*/ 120 h 270"/>
                    <a:gd name="T12" fmla="*/ 301 w 409"/>
                    <a:gd name="T13" fmla="*/ 14 h 270"/>
                    <a:gd name="T14" fmla="*/ 395 w 409"/>
                    <a:gd name="T15" fmla="*/ 57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9" h="270">
                      <a:moveTo>
                        <a:pt x="395" y="57"/>
                      </a:moveTo>
                      <a:cubicBezTo>
                        <a:pt x="409" y="95"/>
                        <a:pt x="389" y="137"/>
                        <a:pt x="352" y="151"/>
                      </a:cubicBezTo>
                      <a:cubicBezTo>
                        <a:pt x="107" y="256"/>
                        <a:pt x="107" y="256"/>
                        <a:pt x="107" y="256"/>
                      </a:cubicBezTo>
                      <a:cubicBezTo>
                        <a:pt x="70" y="270"/>
                        <a:pt x="28" y="251"/>
                        <a:pt x="14" y="214"/>
                      </a:cubicBezTo>
                      <a:cubicBezTo>
                        <a:pt x="14" y="214"/>
                        <a:pt x="14" y="214"/>
                        <a:pt x="14" y="214"/>
                      </a:cubicBezTo>
                      <a:cubicBezTo>
                        <a:pt x="0" y="176"/>
                        <a:pt x="19" y="134"/>
                        <a:pt x="56" y="120"/>
                      </a:cubicBezTo>
                      <a:cubicBezTo>
                        <a:pt x="301" y="14"/>
                        <a:pt x="301" y="14"/>
                        <a:pt x="301" y="14"/>
                      </a:cubicBezTo>
                      <a:cubicBezTo>
                        <a:pt x="339" y="0"/>
                        <a:pt x="380" y="19"/>
                        <a:pt x="395" y="57"/>
                      </a:cubicBezTo>
                      <a:close/>
                    </a:path>
                  </a:pathLst>
                </a:custGeom>
                <a:solidFill>
                  <a:srgbClr val="F2A1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8"/>
                <p:cNvSpPr/>
                <p:nvPr/>
              </p:nvSpPr>
              <p:spPr bwMode="auto">
                <a:xfrm>
                  <a:off x="6204842" y="5720826"/>
                  <a:ext cx="175167" cy="244044"/>
                </a:xfrm>
                <a:custGeom>
                  <a:avLst/>
                  <a:gdLst>
                    <a:gd name="T0" fmla="*/ 12 w 87"/>
                    <a:gd name="T1" fmla="*/ 76 h 121"/>
                    <a:gd name="T2" fmla="*/ 46 w 87"/>
                    <a:gd name="T3" fmla="*/ 0 h 121"/>
                    <a:gd name="T4" fmla="*/ 87 w 87"/>
                    <a:gd name="T5" fmla="*/ 110 h 121"/>
                    <a:gd name="T6" fmla="*/ 12 w 87"/>
                    <a:gd name="T7" fmla="*/ 76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121">
                      <a:moveTo>
                        <a:pt x="12" y="76"/>
                      </a:moveTo>
                      <a:cubicBezTo>
                        <a:pt x="0" y="45"/>
                        <a:pt x="16" y="11"/>
                        <a:pt x="46" y="0"/>
                      </a:cubicBezTo>
                      <a:cubicBezTo>
                        <a:pt x="87" y="110"/>
                        <a:pt x="87" y="110"/>
                        <a:pt x="87" y="110"/>
                      </a:cubicBezTo>
                      <a:cubicBezTo>
                        <a:pt x="57" y="121"/>
                        <a:pt x="23" y="106"/>
                        <a:pt x="12" y="76"/>
                      </a:cubicBezTo>
                      <a:close/>
                    </a:path>
                  </a:pathLst>
                </a:custGeom>
                <a:solidFill>
                  <a:srgbClr val="FFE1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9"/>
                <p:cNvSpPr/>
                <p:nvPr/>
              </p:nvSpPr>
              <p:spPr bwMode="auto">
                <a:xfrm>
                  <a:off x="6160625" y="5779499"/>
                  <a:ext cx="823117" cy="543360"/>
                </a:xfrm>
                <a:custGeom>
                  <a:avLst/>
                  <a:gdLst>
                    <a:gd name="T0" fmla="*/ 395 w 409"/>
                    <a:gd name="T1" fmla="*/ 57 h 270"/>
                    <a:gd name="T2" fmla="*/ 352 w 409"/>
                    <a:gd name="T3" fmla="*/ 150 h 270"/>
                    <a:gd name="T4" fmla="*/ 108 w 409"/>
                    <a:gd name="T5" fmla="*/ 256 h 270"/>
                    <a:gd name="T6" fmla="*/ 14 w 409"/>
                    <a:gd name="T7" fmla="*/ 213 h 270"/>
                    <a:gd name="T8" fmla="*/ 14 w 409"/>
                    <a:gd name="T9" fmla="*/ 213 h 270"/>
                    <a:gd name="T10" fmla="*/ 57 w 409"/>
                    <a:gd name="T11" fmla="*/ 120 h 270"/>
                    <a:gd name="T12" fmla="*/ 301 w 409"/>
                    <a:gd name="T13" fmla="*/ 14 h 270"/>
                    <a:gd name="T14" fmla="*/ 395 w 409"/>
                    <a:gd name="T15" fmla="*/ 57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9" h="270">
                      <a:moveTo>
                        <a:pt x="395" y="57"/>
                      </a:moveTo>
                      <a:cubicBezTo>
                        <a:pt x="409" y="94"/>
                        <a:pt x="390" y="136"/>
                        <a:pt x="352" y="150"/>
                      </a:cubicBezTo>
                      <a:cubicBezTo>
                        <a:pt x="108" y="256"/>
                        <a:pt x="108" y="256"/>
                        <a:pt x="108" y="256"/>
                      </a:cubicBezTo>
                      <a:cubicBezTo>
                        <a:pt x="70" y="270"/>
                        <a:pt x="28" y="251"/>
                        <a:pt x="14" y="213"/>
                      </a:cubicBezTo>
                      <a:cubicBezTo>
                        <a:pt x="14" y="213"/>
                        <a:pt x="14" y="213"/>
                        <a:pt x="14" y="213"/>
                      </a:cubicBezTo>
                      <a:cubicBezTo>
                        <a:pt x="0" y="176"/>
                        <a:pt x="19" y="134"/>
                        <a:pt x="57" y="120"/>
                      </a:cubicBezTo>
                      <a:cubicBezTo>
                        <a:pt x="301" y="14"/>
                        <a:pt x="301" y="14"/>
                        <a:pt x="301" y="14"/>
                      </a:cubicBezTo>
                      <a:cubicBezTo>
                        <a:pt x="339" y="0"/>
                        <a:pt x="381" y="19"/>
                        <a:pt x="395" y="57"/>
                      </a:cubicBezTo>
                      <a:close/>
                    </a:path>
                  </a:pathLst>
                </a:custGeom>
                <a:solidFill>
                  <a:srgbClr val="F2A1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200"/>
                <p:cNvSpPr/>
                <p:nvPr/>
              </p:nvSpPr>
              <p:spPr bwMode="auto">
                <a:xfrm>
                  <a:off x="6204842" y="6043101"/>
                  <a:ext cx="175167" cy="243194"/>
                </a:xfrm>
                <a:custGeom>
                  <a:avLst/>
                  <a:gdLst>
                    <a:gd name="T0" fmla="*/ 12 w 87"/>
                    <a:gd name="T1" fmla="*/ 75 h 121"/>
                    <a:gd name="T2" fmla="*/ 46 w 87"/>
                    <a:gd name="T3" fmla="*/ 0 h 121"/>
                    <a:gd name="T4" fmla="*/ 87 w 87"/>
                    <a:gd name="T5" fmla="*/ 110 h 121"/>
                    <a:gd name="T6" fmla="*/ 12 w 87"/>
                    <a:gd name="T7" fmla="*/ 75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121">
                      <a:moveTo>
                        <a:pt x="12" y="75"/>
                      </a:moveTo>
                      <a:cubicBezTo>
                        <a:pt x="0" y="45"/>
                        <a:pt x="16" y="11"/>
                        <a:pt x="46" y="0"/>
                      </a:cubicBezTo>
                      <a:cubicBezTo>
                        <a:pt x="87" y="110"/>
                        <a:pt x="87" y="110"/>
                        <a:pt x="87" y="110"/>
                      </a:cubicBezTo>
                      <a:cubicBezTo>
                        <a:pt x="57" y="121"/>
                        <a:pt x="23" y="106"/>
                        <a:pt x="12" y="75"/>
                      </a:cubicBezTo>
                      <a:close/>
                    </a:path>
                  </a:pathLst>
                </a:custGeom>
                <a:solidFill>
                  <a:srgbClr val="FFE1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4" name="文本框 93"/>
            <p:cNvSpPr txBox="1"/>
            <p:nvPr/>
          </p:nvSpPr>
          <p:spPr>
            <a:xfrm>
              <a:off x="2405420" y="2766822"/>
              <a:ext cx="1377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954261" y="3402852"/>
              <a:ext cx="2279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 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654189" y="4460052"/>
            <a:ext cx="652228" cy="652231"/>
            <a:chOff x="4636599" y="6645929"/>
            <a:chExt cx="1108102" cy="1108107"/>
          </a:xfrm>
        </p:grpSpPr>
        <p:sp>
          <p:nvSpPr>
            <p:cNvPr id="97" name="Oval 91"/>
            <p:cNvSpPr>
              <a:spLocks noChangeArrowheads="1"/>
            </p:cNvSpPr>
            <p:nvPr/>
          </p:nvSpPr>
          <p:spPr bwMode="auto">
            <a:xfrm>
              <a:off x="4636599" y="6645929"/>
              <a:ext cx="1108102" cy="1108107"/>
            </a:xfrm>
            <a:prstGeom prst="ellipse">
              <a:avLst/>
            </a:prstGeom>
            <a:solidFill>
              <a:srgbClr val="03D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2"/>
            <p:cNvSpPr/>
            <p:nvPr/>
          </p:nvSpPr>
          <p:spPr bwMode="auto">
            <a:xfrm>
              <a:off x="4793873" y="7234311"/>
              <a:ext cx="341691" cy="313751"/>
            </a:xfrm>
            <a:custGeom>
              <a:avLst/>
              <a:gdLst>
                <a:gd name="T0" fmla="*/ 72 w 181"/>
                <a:gd name="T1" fmla="*/ 6 h 166"/>
                <a:gd name="T2" fmla="*/ 6 w 181"/>
                <a:gd name="T3" fmla="*/ 94 h 166"/>
                <a:gd name="T4" fmla="*/ 94 w 181"/>
                <a:gd name="T5" fmla="*/ 160 h 166"/>
                <a:gd name="T6" fmla="*/ 175 w 181"/>
                <a:gd name="T7" fmla="*/ 56 h 166"/>
                <a:gd name="T8" fmla="*/ 72 w 181"/>
                <a:gd name="T9" fmla="*/ 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66">
                  <a:moveTo>
                    <a:pt x="72" y="6"/>
                  </a:moveTo>
                  <a:cubicBezTo>
                    <a:pt x="30" y="13"/>
                    <a:pt x="0" y="52"/>
                    <a:pt x="6" y="94"/>
                  </a:cubicBezTo>
                  <a:cubicBezTo>
                    <a:pt x="12" y="137"/>
                    <a:pt x="52" y="166"/>
                    <a:pt x="94" y="160"/>
                  </a:cubicBezTo>
                  <a:cubicBezTo>
                    <a:pt x="136" y="154"/>
                    <a:pt x="181" y="99"/>
                    <a:pt x="175" y="56"/>
                  </a:cubicBezTo>
                  <a:cubicBezTo>
                    <a:pt x="169" y="14"/>
                    <a:pt x="115" y="0"/>
                    <a:pt x="72" y="6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3"/>
            <p:cNvSpPr/>
            <p:nvPr/>
          </p:nvSpPr>
          <p:spPr bwMode="auto">
            <a:xfrm>
              <a:off x="4823412" y="7119349"/>
              <a:ext cx="215553" cy="272237"/>
            </a:xfrm>
            <a:custGeom>
              <a:avLst/>
              <a:gdLst>
                <a:gd name="T0" fmla="*/ 85 w 114"/>
                <a:gd name="T1" fmla="*/ 0 h 144"/>
                <a:gd name="T2" fmla="*/ 9 w 114"/>
                <a:gd name="T3" fmla="*/ 104 h 144"/>
                <a:gd name="T4" fmla="*/ 9 w 114"/>
                <a:gd name="T5" fmla="*/ 138 h 144"/>
                <a:gd name="T6" fmla="*/ 9 w 114"/>
                <a:gd name="T7" fmla="*/ 138 h 144"/>
                <a:gd name="T8" fmla="*/ 36 w 114"/>
                <a:gd name="T9" fmla="*/ 134 h 144"/>
                <a:gd name="T10" fmla="*/ 96 w 114"/>
                <a:gd name="T11" fmla="*/ 52 h 144"/>
                <a:gd name="T12" fmla="*/ 85 w 114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85" y="0"/>
                  </a:moveTo>
                  <a:cubicBezTo>
                    <a:pt x="9" y="104"/>
                    <a:pt x="9" y="104"/>
                    <a:pt x="9" y="104"/>
                  </a:cubicBezTo>
                  <a:cubicBezTo>
                    <a:pt x="2" y="113"/>
                    <a:pt x="0" y="132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17" y="144"/>
                    <a:pt x="30" y="143"/>
                    <a:pt x="36" y="134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114" y="28"/>
                    <a:pt x="93" y="4"/>
                    <a:pt x="85" y="0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4"/>
            <p:cNvSpPr/>
            <p:nvPr/>
          </p:nvSpPr>
          <p:spPr bwMode="auto">
            <a:xfrm>
              <a:off x="4959928" y="6728957"/>
              <a:ext cx="467830" cy="658637"/>
            </a:xfrm>
            <a:custGeom>
              <a:avLst/>
              <a:gdLst>
                <a:gd name="T0" fmla="*/ 52 w 248"/>
                <a:gd name="T1" fmla="*/ 0 h 349"/>
                <a:gd name="T2" fmla="*/ 197 w 248"/>
                <a:gd name="T3" fmla="*/ 0 h 349"/>
                <a:gd name="T4" fmla="*/ 248 w 248"/>
                <a:gd name="T5" fmla="*/ 37 h 349"/>
                <a:gd name="T6" fmla="*/ 248 w 248"/>
                <a:gd name="T7" fmla="*/ 313 h 349"/>
                <a:gd name="T8" fmla="*/ 197 w 248"/>
                <a:gd name="T9" fmla="*/ 349 h 349"/>
                <a:gd name="T10" fmla="*/ 52 w 248"/>
                <a:gd name="T11" fmla="*/ 349 h 349"/>
                <a:gd name="T12" fmla="*/ 0 w 248"/>
                <a:gd name="T13" fmla="*/ 313 h 349"/>
                <a:gd name="T14" fmla="*/ 0 w 248"/>
                <a:gd name="T15" fmla="*/ 37 h 349"/>
                <a:gd name="T16" fmla="*/ 52 w 248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349">
                  <a:moveTo>
                    <a:pt x="52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5" y="0"/>
                    <a:pt x="248" y="16"/>
                    <a:pt x="248" y="37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33"/>
                    <a:pt x="225" y="349"/>
                    <a:pt x="197" y="349"/>
                  </a:cubicBezTo>
                  <a:cubicBezTo>
                    <a:pt x="52" y="349"/>
                    <a:pt x="52" y="349"/>
                    <a:pt x="52" y="349"/>
                  </a:cubicBezTo>
                  <a:cubicBezTo>
                    <a:pt x="23" y="349"/>
                    <a:pt x="0" y="333"/>
                    <a:pt x="0" y="31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23" y="0"/>
                    <a:pt x="52" y="0"/>
                  </a:cubicBez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5"/>
            <p:cNvSpPr/>
            <p:nvPr/>
          </p:nvSpPr>
          <p:spPr bwMode="auto">
            <a:xfrm>
              <a:off x="4989467" y="6783245"/>
              <a:ext cx="410349" cy="543675"/>
            </a:xfrm>
            <a:custGeom>
              <a:avLst/>
              <a:gdLst>
                <a:gd name="T0" fmla="*/ 0 w 217"/>
                <a:gd name="T1" fmla="*/ 0 h 288"/>
                <a:gd name="T2" fmla="*/ 216 w 217"/>
                <a:gd name="T3" fmla="*/ 0 h 288"/>
                <a:gd name="T4" fmla="*/ 217 w 217"/>
                <a:gd name="T5" fmla="*/ 1 h 288"/>
                <a:gd name="T6" fmla="*/ 217 w 217"/>
                <a:gd name="T7" fmla="*/ 288 h 288"/>
                <a:gd name="T8" fmla="*/ 216 w 217"/>
                <a:gd name="T9" fmla="*/ 288 h 288"/>
                <a:gd name="T10" fmla="*/ 0 w 217"/>
                <a:gd name="T11" fmla="*/ 288 h 288"/>
                <a:gd name="T12" fmla="*/ 0 w 217"/>
                <a:gd name="T13" fmla="*/ 288 h 288"/>
                <a:gd name="T14" fmla="*/ 0 w 217"/>
                <a:gd name="T15" fmla="*/ 1 h 288"/>
                <a:gd name="T16" fmla="*/ 0 w 217"/>
                <a:gd name="T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288">
                  <a:moveTo>
                    <a:pt x="0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217" y="0"/>
                    <a:pt x="217" y="0"/>
                    <a:pt x="217" y="1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7" y="288"/>
                    <a:pt x="217" y="288"/>
                    <a:pt x="216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0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6"/>
            <p:cNvSpPr/>
            <p:nvPr/>
          </p:nvSpPr>
          <p:spPr bwMode="auto">
            <a:xfrm>
              <a:off x="5359899" y="7442680"/>
              <a:ext cx="245092" cy="231521"/>
            </a:xfrm>
            <a:custGeom>
              <a:avLst/>
              <a:gdLst>
                <a:gd name="T0" fmla="*/ 0 w 130"/>
                <a:gd name="T1" fmla="*/ 20 h 123"/>
                <a:gd name="T2" fmla="*/ 44 w 130"/>
                <a:gd name="T3" fmla="*/ 123 h 123"/>
                <a:gd name="T4" fmla="*/ 60 w 130"/>
                <a:gd name="T5" fmla="*/ 123 h 123"/>
                <a:gd name="T6" fmla="*/ 130 w 130"/>
                <a:gd name="T7" fmla="*/ 66 h 123"/>
                <a:gd name="T8" fmla="*/ 103 w 130"/>
                <a:gd name="T9" fmla="*/ 0 h 123"/>
                <a:gd name="T10" fmla="*/ 0 w 130"/>
                <a:gd name="T11" fmla="*/ 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23">
                  <a:moveTo>
                    <a:pt x="0" y="20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6" y="108"/>
                    <a:pt x="110" y="89"/>
                    <a:pt x="130" y="66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97"/>
            <p:cNvSpPr/>
            <p:nvPr/>
          </p:nvSpPr>
          <p:spPr bwMode="auto">
            <a:xfrm>
              <a:off x="5399816" y="7525708"/>
              <a:ext cx="224335" cy="173242"/>
            </a:xfrm>
            <a:custGeom>
              <a:avLst/>
              <a:gdLst>
                <a:gd name="T0" fmla="*/ 114 w 119"/>
                <a:gd name="T1" fmla="*/ 0 h 92"/>
                <a:gd name="T2" fmla="*/ 119 w 119"/>
                <a:gd name="T3" fmla="*/ 11 h 92"/>
                <a:gd name="T4" fmla="*/ 17 w 119"/>
                <a:gd name="T5" fmla="*/ 92 h 92"/>
                <a:gd name="T6" fmla="*/ 0 w 119"/>
                <a:gd name="T7" fmla="*/ 46 h 92"/>
                <a:gd name="T8" fmla="*/ 114 w 119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92">
                  <a:moveTo>
                    <a:pt x="114" y="0"/>
                  </a:moveTo>
                  <a:cubicBezTo>
                    <a:pt x="119" y="11"/>
                    <a:pt x="119" y="11"/>
                    <a:pt x="119" y="11"/>
                  </a:cubicBezTo>
                  <a:cubicBezTo>
                    <a:pt x="91" y="45"/>
                    <a:pt x="57" y="72"/>
                    <a:pt x="17" y="92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98"/>
            <p:cNvSpPr/>
            <p:nvPr/>
          </p:nvSpPr>
          <p:spPr bwMode="auto">
            <a:xfrm>
              <a:off x="5189852" y="7290994"/>
              <a:ext cx="205973" cy="240303"/>
            </a:xfrm>
            <a:custGeom>
              <a:avLst/>
              <a:gdLst>
                <a:gd name="T0" fmla="*/ 0 w 109"/>
                <a:gd name="T1" fmla="*/ 19 h 127"/>
                <a:gd name="T2" fmla="*/ 50 w 109"/>
                <a:gd name="T3" fmla="*/ 90 h 127"/>
                <a:gd name="T4" fmla="*/ 100 w 109"/>
                <a:gd name="T5" fmla="*/ 122 h 127"/>
                <a:gd name="T6" fmla="*/ 89 w 109"/>
                <a:gd name="T7" fmla="*/ 76 h 127"/>
                <a:gd name="T8" fmla="*/ 50 w 109"/>
                <a:gd name="T9" fmla="*/ 27 h 127"/>
                <a:gd name="T10" fmla="*/ 0 w 109"/>
                <a:gd name="T11" fmla="*/ 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27">
                  <a:moveTo>
                    <a:pt x="0" y="19"/>
                  </a:moveTo>
                  <a:cubicBezTo>
                    <a:pt x="50" y="90"/>
                    <a:pt x="50" y="90"/>
                    <a:pt x="50" y="90"/>
                  </a:cubicBezTo>
                  <a:cubicBezTo>
                    <a:pt x="56" y="99"/>
                    <a:pt x="90" y="127"/>
                    <a:pt x="100" y="122"/>
                  </a:cubicBezTo>
                  <a:cubicBezTo>
                    <a:pt x="109" y="116"/>
                    <a:pt x="96" y="85"/>
                    <a:pt x="89" y="76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28" y="0"/>
                    <a:pt x="9" y="11"/>
                    <a:pt x="0" y="1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99"/>
            <p:cNvSpPr/>
            <p:nvPr/>
          </p:nvSpPr>
          <p:spPr bwMode="auto">
            <a:xfrm>
              <a:off x="5125984" y="7015564"/>
              <a:ext cx="462241" cy="562835"/>
            </a:xfrm>
            <a:custGeom>
              <a:avLst/>
              <a:gdLst>
                <a:gd name="T0" fmla="*/ 49 w 245"/>
                <a:gd name="T1" fmla="*/ 23 h 298"/>
                <a:gd name="T2" fmla="*/ 90 w 245"/>
                <a:gd name="T3" fmla="*/ 115 h 298"/>
                <a:gd name="T4" fmla="*/ 128 w 245"/>
                <a:gd name="T5" fmla="*/ 112 h 298"/>
                <a:gd name="T6" fmla="*/ 163 w 245"/>
                <a:gd name="T7" fmla="*/ 103 h 298"/>
                <a:gd name="T8" fmla="*/ 200 w 245"/>
                <a:gd name="T9" fmla="*/ 102 h 298"/>
                <a:gd name="T10" fmla="*/ 235 w 245"/>
                <a:gd name="T11" fmla="*/ 180 h 298"/>
                <a:gd name="T12" fmla="*/ 241 w 245"/>
                <a:gd name="T13" fmla="*/ 251 h 298"/>
                <a:gd name="T14" fmla="*/ 146 w 245"/>
                <a:gd name="T15" fmla="*/ 284 h 298"/>
                <a:gd name="T16" fmla="*/ 111 w 245"/>
                <a:gd name="T17" fmla="*/ 256 h 298"/>
                <a:gd name="T18" fmla="*/ 12 w 245"/>
                <a:gd name="T19" fmla="*/ 39 h 298"/>
                <a:gd name="T20" fmla="*/ 49 w 245"/>
                <a:gd name="T21" fmla="*/ 2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" h="298">
                  <a:moveTo>
                    <a:pt x="49" y="23"/>
                  </a:moveTo>
                  <a:cubicBezTo>
                    <a:pt x="90" y="115"/>
                    <a:pt x="90" y="115"/>
                    <a:pt x="90" y="115"/>
                  </a:cubicBezTo>
                  <a:cubicBezTo>
                    <a:pt x="93" y="99"/>
                    <a:pt x="118" y="96"/>
                    <a:pt x="128" y="112"/>
                  </a:cubicBezTo>
                  <a:cubicBezTo>
                    <a:pt x="129" y="94"/>
                    <a:pt x="152" y="90"/>
                    <a:pt x="163" y="103"/>
                  </a:cubicBezTo>
                  <a:cubicBezTo>
                    <a:pt x="167" y="87"/>
                    <a:pt x="193" y="85"/>
                    <a:pt x="200" y="102"/>
                  </a:cubicBezTo>
                  <a:cubicBezTo>
                    <a:pt x="235" y="180"/>
                    <a:pt x="235" y="180"/>
                    <a:pt x="235" y="180"/>
                  </a:cubicBezTo>
                  <a:cubicBezTo>
                    <a:pt x="244" y="202"/>
                    <a:pt x="245" y="236"/>
                    <a:pt x="241" y="251"/>
                  </a:cubicBezTo>
                  <a:cubicBezTo>
                    <a:pt x="228" y="297"/>
                    <a:pt x="167" y="298"/>
                    <a:pt x="146" y="284"/>
                  </a:cubicBezTo>
                  <a:cubicBezTo>
                    <a:pt x="130" y="273"/>
                    <a:pt x="117" y="267"/>
                    <a:pt x="111" y="256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0" y="12"/>
                    <a:pt x="40" y="0"/>
                    <a:pt x="49" y="23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0"/>
            <p:cNvSpPr>
              <a:spLocks noEditPoints="1"/>
            </p:cNvSpPr>
            <p:nvPr/>
          </p:nvSpPr>
          <p:spPr bwMode="auto">
            <a:xfrm>
              <a:off x="5296031" y="7204772"/>
              <a:ext cx="163661" cy="99794"/>
            </a:xfrm>
            <a:custGeom>
              <a:avLst/>
              <a:gdLst>
                <a:gd name="T0" fmla="*/ 87 w 87"/>
                <a:gd name="T1" fmla="*/ 30 h 53"/>
                <a:gd name="T2" fmla="*/ 74 w 87"/>
                <a:gd name="T3" fmla="*/ 0 h 53"/>
                <a:gd name="T4" fmla="*/ 73 w 87"/>
                <a:gd name="T5" fmla="*/ 3 h 53"/>
                <a:gd name="T6" fmla="*/ 70 w 87"/>
                <a:gd name="T7" fmla="*/ 0 h 53"/>
                <a:gd name="T8" fmla="*/ 87 w 87"/>
                <a:gd name="T9" fmla="*/ 30 h 53"/>
                <a:gd name="T10" fmla="*/ 0 w 87"/>
                <a:gd name="T11" fmla="*/ 15 h 53"/>
                <a:gd name="T12" fmla="*/ 1 w 87"/>
                <a:gd name="T13" fmla="*/ 11 h 53"/>
                <a:gd name="T14" fmla="*/ 18 w 87"/>
                <a:gd name="T15" fmla="*/ 53 h 53"/>
                <a:gd name="T16" fmla="*/ 0 w 87"/>
                <a:gd name="T17" fmla="*/ 15 h 53"/>
                <a:gd name="T18" fmla="*/ 0 w 87"/>
                <a:gd name="T19" fmla="*/ 15 h 53"/>
                <a:gd name="T20" fmla="*/ 33 w 87"/>
                <a:gd name="T21" fmla="*/ 6 h 53"/>
                <a:gd name="T22" fmla="*/ 38 w 87"/>
                <a:gd name="T23" fmla="*/ 12 h 53"/>
                <a:gd name="T24" fmla="*/ 38 w 87"/>
                <a:gd name="T25" fmla="*/ 9 h 53"/>
                <a:gd name="T26" fmla="*/ 53 w 87"/>
                <a:gd name="T27" fmla="*/ 43 h 53"/>
                <a:gd name="T28" fmla="*/ 33 w 87"/>
                <a:gd name="T2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3">
                  <a:moveTo>
                    <a:pt x="87" y="30"/>
                  </a:moveTo>
                  <a:cubicBezTo>
                    <a:pt x="87" y="30"/>
                    <a:pt x="80" y="14"/>
                    <a:pt x="74" y="0"/>
                  </a:cubicBezTo>
                  <a:cubicBezTo>
                    <a:pt x="74" y="1"/>
                    <a:pt x="74" y="2"/>
                    <a:pt x="73" y="3"/>
                  </a:cubicBezTo>
                  <a:cubicBezTo>
                    <a:pt x="72" y="2"/>
                    <a:pt x="71" y="1"/>
                    <a:pt x="70" y="0"/>
                  </a:cubicBezTo>
                  <a:cubicBezTo>
                    <a:pt x="78" y="13"/>
                    <a:pt x="87" y="30"/>
                    <a:pt x="87" y="30"/>
                  </a:cubicBezTo>
                  <a:close/>
                  <a:moveTo>
                    <a:pt x="0" y="15"/>
                  </a:moveTo>
                  <a:cubicBezTo>
                    <a:pt x="0" y="13"/>
                    <a:pt x="1" y="12"/>
                    <a:pt x="1" y="11"/>
                  </a:cubicBezTo>
                  <a:cubicBezTo>
                    <a:pt x="8" y="26"/>
                    <a:pt x="18" y="53"/>
                    <a:pt x="18" y="53"/>
                  </a:cubicBezTo>
                  <a:cubicBezTo>
                    <a:pt x="18" y="53"/>
                    <a:pt x="5" y="27"/>
                    <a:pt x="0" y="15"/>
                  </a:cubicBezTo>
                  <a:cubicBezTo>
                    <a:pt x="0" y="16"/>
                    <a:pt x="0" y="15"/>
                    <a:pt x="0" y="15"/>
                  </a:cubicBezTo>
                  <a:close/>
                  <a:moveTo>
                    <a:pt x="33" y="6"/>
                  </a:moveTo>
                  <a:cubicBezTo>
                    <a:pt x="35" y="8"/>
                    <a:pt x="36" y="10"/>
                    <a:pt x="38" y="12"/>
                  </a:cubicBezTo>
                  <a:cubicBezTo>
                    <a:pt x="38" y="11"/>
                    <a:pt x="38" y="10"/>
                    <a:pt x="38" y="9"/>
                  </a:cubicBezTo>
                  <a:cubicBezTo>
                    <a:pt x="45" y="24"/>
                    <a:pt x="53" y="43"/>
                    <a:pt x="53" y="43"/>
                  </a:cubicBezTo>
                  <a:cubicBezTo>
                    <a:pt x="53" y="43"/>
                    <a:pt x="40" y="20"/>
                    <a:pt x="33" y="6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1"/>
            <p:cNvSpPr/>
            <p:nvPr/>
          </p:nvSpPr>
          <p:spPr bwMode="auto">
            <a:xfrm>
              <a:off x="5236954" y="7310154"/>
              <a:ext cx="60674" cy="106180"/>
            </a:xfrm>
            <a:custGeom>
              <a:avLst/>
              <a:gdLst>
                <a:gd name="T0" fmla="*/ 8 w 32"/>
                <a:gd name="T1" fmla="*/ 3 h 56"/>
                <a:gd name="T2" fmla="*/ 32 w 32"/>
                <a:gd name="T3" fmla="*/ 56 h 56"/>
                <a:gd name="T4" fmla="*/ 0 w 32"/>
                <a:gd name="T5" fmla="*/ 0 h 56"/>
                <a:gd name="T6" fmla="*/ 8 w 32"/>
                <a:gd name="T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6">
                  <a:moveTo>
                    <a:pt x="8" y="3"/>
                  </a:moveTo>
                  <a:cubicBezTo>
                    <a:pt x="32" y="56"/>
                    <a:pt x="32" y="56"/>
                    <a:pt x="32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1"/>
                    <a:pt x="8" y="3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2"/>
            <p:cNvSpPr/>
            <p:nvPr/>
          </p:nvSpPr>
          <p:spPr bwMode="auto">
            <a:xfrm>
              <a:off x="4748367" y="7362845"/>
              <a:ext cx="261857" cy="292994"/>
            </a:xfrm>
            <a:custGeom>
              <a:avLst/>
              <a:gdLst>
                <a:gd name="T0" fmla="*/ 151 w 328"/>
                <a:gd name="T1" fmla="*/ 0 h 367"/>
                <a:gd name="T2" fmla="*/ 0 w 328"/>
                <a:gd name="T3" fmla="*/ 208 h 367"/>
                <a:gd name="T4" fmla="*/ 172 w 328"/>
                <a:gd name="T5" fmla="*/ 367 h 367"/>
                <a:gd name="T6" fmla="*/ 328 w 328"/>
                <a:gd name="T7" fmla="*/ 156 h 367"/>
                <a:gd name="T8" fmla="*/ 151 w 328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67">
                  <a:moveTo>
                    <a:pt x="151" y="0"/>
                  </a:moveTo>
                  <a:lnTo>
                    <a:pt x="0" y="208"/>
                  </a:lnTo>
                  <a:lnTo>
                    <a:pt x="172" y="367"/>
                  </a:lnTo>
                  <a:lnTo>
                    <a:pt x="328" y="15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3"/>
            <p:cNvSpPr/>
            <p:nvPr/>
          </p:nvSpPr>
          <p:spPr bwMode="auto">
            <a:xfrm>
              <a:off x="4737190" y="7481799"/>
              <a:ext cx="199586" cy="185217"/>
            </a:xfrm>
            <a:custGeom>
              <a:avLst/>
              <a:gdLst>
                <a:gd name="T0" fmla="*/ 14 w 106"/>
                <a:gd name="T1" fmla="*/ 0 h 98"/>
                <a:gd name="T2" fmla="*/ 0 w 106"/>
                <a:gd name="T3" fmla="*/ 18 h 98"/>
                <a:gd name="T4" fmla="*/ 84 w 106"/>
                <a:gd name="T5" fmla="*/ 98 h 98"/>
                <a:gd name="T6" fmla="*/ 106 w 106"/>
                <a:gd name="T7" fmla="*/ 67 h 98"/>
                <a:gd name="T8" fmla="*/ 14 w 10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98">
                  <a:moveTo>
                    <a:pt x="14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2" y="50"/>
                    <a:pt x="51" y="77"/>
                    <a:pt x="84" y="98"/>
                  </a:cubicBezTo>
                  <a:cubicBezTo>
                    <a:pt x="106" y="67"/>
                    <a:pt x="106" y="67"/>
                    <a:pt x="106" y="67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4"/>
            <p:cNvSpPr/>
            <p:nvPr/>
          </p:nvSpPr>
          <p:spPr bwMode="auto">
            <a:xfrm>
              <a:off x="4808243" y="7304566"/>
              <a:ext cx="185216" cy="177233"/>
            </a:xfrm>
            <a:custGeom>
              <a:avLst/>
              <a:gdLst>
                <a:gd name="T0" fmla="*/ 22 w 98"/>
                <a:gd name="T1" fmla="*/ 8 h 94"/>
                <a:gd name="T2" fmla="*/ 15 w 98"/>
                <a:gd name="T3" fmla="*/ 61 h 94"/>
                <a:gd name="T4" fmla="*/ 76 w 98"/>
                <a:gd name="T5" fmla="*/ 86 h 94"/>
                <a:gd name="T6" fmla="*/ 84 w 98"/>
                <a:gd name="T7" fmla="*/ 33 h 94"/>
                <a:gd name="T8" fmla="*/ 22 w 98"/>
                <a:gd name="T9" fmla="*/ 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4">
                  <a:moveTo>
                    <a:pt x="22" y="8"/>
                  </a:moveTo>
                  <a:cubicBezTo>
                    <a:pt x="3" y="15"/>
                    <a:pt x="0" y="39"/>
                    <a:pt x="15" y="61"/>
                  </a:cubicBezTo>
                  <a:cubicBezTo>
                    <a:pt x="29" y="82"/>
                    <a:pt x="57" y="94"/>
                    <a:pt x="76" y="86"/>
                  </a:cubicBezTo>
                  <a:cubicBezTo>
                    <a:pt x="95" y="79"/>
                    <a:pt x="98" y="55"/>
                    <a:pt x="84" y="33"/>
                  </a:cubicBezTo>
                  <a:cubicBezTo>
                    <a:pt x="69" y="11"/>
                    <a:pt x="42" y="0"/>
                    <a:pt x="22" y="8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5"/>
            <p:cNvSpPr/>
            <p:nvPr/>
          </p:nvSpPr>
          <p:spPr bwMode="auto">
            <a:xfrm>
              <a:off x="4801058" y="7321331"/>
              <a:ext cx="181224" cy="179628"/>
            </a:xfrm>
            <a:custGeom>
              <a:avLst/>
              <a:gdLst>
                <a:gd name="T0" fmla="*/ 23 w 96"/>
                <a:gd name="T1" fmla="*/ 9 h 95"/>
                <a:gd name="T2" fmla="*/ 14 w 96"/>
                <a:gd name="T3" fmla="*/ 65 h 95"/>
                <a:gd name="T4" fmla="*/ 73 w 96"/>
                <a:gd name="T5" fmla="*/ 85 h 95"/>
                <a:gd name="T6" fmla="*/ 82 w 96"/>
                <a:gd name="T7" fmla="*/ 30 h 95"/>
                <a:gd name="T8" fmla="*/ 23 w 96"/>
                <a:gd name="T9" fmla="*/ 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5">
                  <a:moveTo>
                    <a:pt x="23" y="9"/>
                  </a:moveTo>
                  <a:cubicBezTo>
                    <a:pt x="4" y="19"/>
                    <a:pt x="0" y="44"/>
                    <a:pt x="14" y="65"/>
                  </a:cubicBezTo>
                  <a:cubicBezTo>
                    <a:pt x="28" y="85"/>
                    <a:pt x="54" y="95"/>
                    <a:pt x="73" y="85"/>
                  </a:cubicBezTo>
                  <a:cubicBezTo>
                    <a:pt x="92" y="75"/>
                    <a:pt x="96" y="51"/>
                    <a:pt x="82" y="30"/>
                  </a:cubicBezTo>
                  <a:cubicBezTo>
                    <a:pt x="68" y="9"/>
                    <a:pt x="42" y="0"/>
                    <a:pt x="23" y="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6"/>
            <p:cNvSpPr/>
            <p:nvPr/>
          </p:nvSpPr>
          <p:spPr bwMode="auto">
            <a:xfrm>
              <a:off x="4810638" y="7116156"/>
              <a:ext cx="214755" cy="273035"/>
            </a:xfrm>
            <a:custGeom>
              <a:avLst/>
              <a:gdLst>
                <a:gd name="T0" fmla="*/ 85 w 114"/>
                <a:gd name="T1" fmla="*/ 0 h 145"/>
                <a:gd name="T2" fmla="*/ 9 w 114"/>
                <a:gd name="T3" fmla="*/ 104 h 145"/>
                <a:gd name="T4" fmla="*/ 9 w 114"/>
                <a:gd name="T5" fmla="*/ 138 h 145"/>
                <a:gd name="T6" fmla="*/ 9 w 114"/>
                <a:gd name="T7" fmla="*/ 138 h 145"/>
                <a:gd name="T8" fmla="*/ 36 w 114"/>
                <a:gd name="T9" fmla="*/ 134 h 145"/>
                <a:gd name="T10" fmla="*/ 96 w 114"/>
                <a:gd name="T11" fmla="*/ 52 h 145"/>
                <a:gd name="T12" fmla="*/ 85 w 114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5">
                  <a:moveTo>
                    <a:pt x="85" y="0"/>
                  </a:moveTo>
                  <a:cubicBezTo>
                    <a:pt x="9" y="104"/>
                    <a:pt x="9" y="104"/>
                    <a:pt x="9" y="104"/>
                  </a:cubicBezTo>
                  <a:cubicBezTo>
                    <a:pt x="2" y="113"/>
                    <a:pt x="0" y="132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17" y="145"/>
                    <a:pt x="30" y="143"/>
                    <a:pt x="36" y="134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114" y="28"/>
                    <a:pt x="93" y="4"/>
                    <a:pt x="85" y="0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654189" y="5519391"/>
            <a:ext cx="652698" cy="652231"/>
            <a:chOff x="747066" y="5348613"/>
            <a:chExt cx="1108900" cy="1108107"/>
          </a:xfrm>
        </p:grpSpPr>
        <p:sp>
          <p:nvSpPr>
            <p:cNvPr id="114" name="Oval 189"/>
            <p:cNvSpPr>
              <a:spLocks noChangeArrowheads="1"/>
            </p:cNvSpPr>
            <p:nvPr/>
          </p:nvSpPr>
          <p:spPr bwMode="auto">
            <a:xfrm>
              <a:off x="747066" y="5348613"/>
              <a:ext cx="1108900" cy="1108107"/>
            </a:xfrm>
            <a:prstGeom prst="ellipse">
              <a:avLst/>
            </a:prstGeom>
            <a:solidFill>
              <a:srgbClr val="FF4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90"/>
            <p:cNvSpPr/>
            <p:nvPr/>
          </p:nvSpPr>
          <p:spPr bwMode="auto">
            <a:xfrm>
              <a:off x="943459" y="5671944"/>
              <a:ext cx="712123" cy="718513"/>
            </a:xfrm>
            <a:custGeom>
              <a:avLst/>
              <a:gdLst>
                <a:gd name="T0" fmla="*/ 188 w 377"/>
                <a:gd name="T1" fmla="*/ 0 h 381"/>
                <a:gd name="T2" fmla="*/ 258 w 377"/>
                <a:gd name="T3" fmla="*/ 135 h 381"/>
                <a:gd name="T4" fmla="*/ 188 w 377"/>
                <a:gd name="T5" fmla="*/ 381 h 381"/>
                <a:gd name="T6" fmla="*/ 116 w 377"/>
                <a:gd name="T7" fmla="*/ 145 h 381"/>
                <a:gd name="T8" fmla="*/ 188 w 377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381">
                  <a:moveTo>
                    <a:pt x="188" y="0"/>
                  </a:moveTo>
                  <a:cubicBezTo>
                    <a:pt x="211" y="0"/>
                    <a:pt x="206" y="75"/>
                    <a:pt x="258" y="135"/>
                  </a:cubicBezTo>
                  <a:cubicBezTo>
                    <a:pt x="347" y="237"/>
                    <a:pt x="377" y="381"/>
                    <a:pt x="188" y="381"/>
                  </a:cubicBezTo>
                  <a:cubicBezTo>
                    <a:pt x="0" y="381"/>
                    <a:pt x="46" y="221"/>
                    <a:pt x="116" y="145"/>
                  </a:cubicBezTo>
                  <a:cubicBezTo>
                    <a:pt x="170" y="86"/>
                    <a:pt x="165" y="0"/>
                    <a:pt x="188" y="0"/>
                  </a:cubicBez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91"/>
            <p:cNvSpPr/>
            <p:nvPr/>
          </p:nvSpPr>
          <p:spPr bwMode="auto">
            <a:xfrm>
              <a:off x="1427255" y="5611270"/>
              <a:ext cx="304169" cy="256270"/>
            </a:xfrm>
            <a:custGeom>
              <a:avLst/>
              <a:gdLst>
                <a:gd name="T0" fmla="*/ 0 w 161"/>
                <a:gd name="T1" fmla="*/ 3 h 136"/>
                <a:gd name="T2" fmla="*/ 148 w 161"/>
                <a:gd name="T3" fmla="*/ 0 h 136"/>
                <a:gd name="T4" fmla="*/ 161 w 161"/>
                <a:gd name="T5" fmla="*/ 114 h 136"/>
                <a:gd name="T6" fmla="*/ 161 w 161"/>
                <a:gd name="T7" fmla="*/ 118 h 136"/>
                <a:gd name="T8" fmla="*/ 153 w 161"/>
                <a:gd name="T9" fmla="*/ 136 h 136"/>
                <a:gd name="T10" fmla="*/ 20 w 161"/>
                <a:gd name="T11" fmla="*/ 136 h 136"/>
                <a:gd name="T12" fmla="*/ 0 w 161"/>
                <a:gd name="T13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36">
                  <a:moveTo>
                    <a:pt x="0" y="3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8"/>
                    <a:pt x="161" y="118"/>
                    <a:pt x="161" y="118"/>
                  </a:cubicBezTo>
                  <a:cubicBezTo>
                    <a:pt x="159" y="124"/>
                    <a:pt x="156" y="130"/>
                    <a:pt x="153" y="136"/>
                  </a:cubicBezTo>
                  <a:cubicBezTo>
                    <a:pt x="20" y="136"/>
                    <a:pt x="20" y="136"/>
                    <a:pt x="20" y="13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92"/>
            <p:cNvSpPr/>
            <p:nvPr/>
          </p:nvSpPr>
          <p:spPr bwMode="auto">
            <a:xfrm>
              <a:off x="1234854" y="5493912"/>
              <a:ext cx="360053" cy="200385"/>
            </a:xfrm>
            <a:custGeom>
              <a:avLst/>
              <a:gdLst>
                <a:gd name="T0" fmla="*/ 57 w 191"/>
                <a:gd name="T1" fmla="*/ 9 h 106"/>
                <a:gd name="T2" fmla="*/ 140 w 191"/>
                <a:gd name="T3" fmla="*/ 37 h 106"/>
                <a:gd name="T4" fmla="*/ 182 w 191"/>
                <a:gd name="T5" fmla="*/ 93 h 106"/>
                <a:gd name="T6" fmla="*/ 115 w 191"/>
                <a:gd name="T7" fmla="*/ 88 h 106"/>
                <a:gd name="T8" fmla="*/ 48 w 191"/>
                <a:gd name="T9" fmla="*/ 49 h 106"/>
                <a:gd name="T10" fmla="*/ 10 w 191"/>
                <a:gd name="T11" fmla="*/ 2 h 106"/>
                <a:gd name="T12" fmla="*/ 57 w 191"/>
                <a:gd name="T13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06">
                  <a:moveTo>
                    <a:pt x="57" y="9"/>
                  </a:moveTo>
                  <a:cubicBezTo>
                    <a:pt x="140" y="37"/>
                    <a:pt x="140" y="37"/>
                    <a:pt x="140" y="37"/>
                  </a:cubicBezTo>
                  <a:cubicBezTo>
                    <a:pt x="154" y="41"/>
                    <a:pt x="191" y="80"/>
                    <a:pt x="182" y="93"/>
                  </a:cubicBezTo>
                  <a:cubicBezTo>
                    <a:pt x="173" y="106"/>
                    <a:pt x="128" y="95"/>
                    <a:pt x="115" y="88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17" y="32"/>
                    <a:pt x="0" y="16"/>
                    <a:pt x="10" y="2"/>
                  </a:cubicBezTo>
                  <a:cubicBezTo>
                    <a:pt x="12" y="0"/>
                    <a:pt x="29" y="0"/>
                    <a:pt x="57" y="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93"/>
            <p:cNvSpPr/>
            <p:nvPr/>
          </p:nvSpPr>
          <p:spPr bwMode="auto">
            <a:xfrm>
              <a:off x="1285150" y="5561772"/>
              <a:ext cx="98196" cy="13572"/>
            </a:xfrm>
            <a:custGeom>
              <a:avLst/>
              <a:gdLst>
                <a:gd name="T0" fmla="*/ 8 w 52"/>
                <a:gd name="T1" fmla="*/ 6 h 7"/>
                <a:gd name="T2" fmla="*/ 52 w 52"/>
                <a:gd name="T3" fmla="*/ 7 h 7"/>
                <a:gd name="T4" fmla="*/ 0 w 52"/>
                <a:gd name="T5" fmla="*/ 0 h 7"/>
                <a:gd name="T6" fmla="*/ 8 w 52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">
                  <a:moveTo>
                    <a:pt x="8" y="6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4"/>
                    <a:pt x="8" y="6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94"/>
            <p:cNvSpPr/>
            <p:nvPr/>
          </p:nvSpPr>
          <p:spPr bwMode="auto">
            <a:xfrm>
              <a:off x="1121489" y="5420464"/>
              <a:ext cx="311354" cy="237908"/>
            </a:xfrm>
            <a:custGeom>
              <a:avLst/>
              <a:gdLst>
                <a:gd name="T0" fmla="*/ 35 w 165"/>
                <a:gd name="T1" fmla="*/ 85 h 126"/>
                <a:gd name="T2" fmla="*/ 37 w 165"/>
                <a:gd name="T3" fmla="*/ 26 h 126"/>
                <a:gd name="T4" fmla="*/ 88 w 165"/>
                <a:gd name="T5" fmla="*/ 0 h 126"/>
                <a:gd name="T6" fmla="*/ 133 w 165"/>
                <a:gd name="T7" fmla="*/ 25 h 126"/>
                <a:gd name="T8" fmla="*/ 133 w 165"/>
                <a:gd name="T9" fmla="*/ 86 h 126"/>
                <a:gd name="T10" fmla="*/ 35 w 165"/>
                <a:gd name="T11" fmla="*/ 8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26">
                  <a:moveTo>
                    <a:pt x="35" y="85"/>
                  </a:moveTo>
                  <a:cubicBezTo>
                    <a:pt x="14" y="58"/>
                    <a:pt x="0" y="20"/>
                    <a:pt x="37" y="26"/>
                  </a:cubicBezTo>
                  <a:cubicBezTo>
                    <a:pt x="74" y="32"/>
                    <a:pt x="56" y="0"/>
                    <a:pt x="88" y="0"/>
                  </a:cubicBezTo>
                  <a:cubicBezTo>
                    <a:pt x="119" y="0"/>
                    <a:pt x="105" y="34"/>
                    <a:pt x="133" y="25"/>
                  </a:cubicBezTo>
                  <a:cubicBezTo>
                    <a:pt x="162" y="16"/>
                    <a:pt x="165" y="46"/>
                    <a:pt x="133" y="86"/>
                  </a:cubicBezTo>
                  <a:cubicBezTo>
                    <a:pt x="101" y="126"/>
                    <a:pt x="76" y="122"/>
                    <a:pt x="35" y="85"/>
                  </a:cubicBez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95"/>
            <p:cNvSpPr/>
            <p:nvPr/>
          </p:nvSpPr>
          <p:spPr bwMode="auto">
            <a:xfrm>
              <a:off x="1087161" y="5568159"/>
              <a:ext cx="566824" cy="364047"/>
            </a:xfrm>
            <a:custGeom>
              <a:avLst/>
              <a:gdLst>
                <a:gd name="T0" fmla="*/ 28 w 300"/>
                <a:gd name="T1" fmla="*/ 55 h 193"/>
                <a:gd name="T2" fmla="*/ 27 w 300"/>
                <a:gd name="T3" fmla="*/ 53 h 193"/>
                <a:gd name="T4" fmla="*/ 31 w 300"/>
                <a:gd name="T5" fmla="*/ 101 h 193"/>
                <a:gd name="T6" fmla="*/ 27 w 300"/>
                <a:gd name="T7" fmla="*/ 149 h 193"/>
                <a:gd name="T8" fmla="*/ 34 w 300"/>
                <a:gd name="T9" fmla="*/ 193 h 193"/>
                <a:gd name="T10" fmla="*/ 147 w 300"/>
                <a:gd name="T11" fmla="*/ 193 h 193"/>
                <a:gd name="T12" fmla="*/ 242 w 300"/>
                <a:gd name="T13" fmla="*/ 163 h 193"/>
                <a:gd name="T14" fmla="*/ 265 w 300"/>
                <a:gd name="T15" fmla="*/ 32 h 193"/>
                <a:gd name="T16" fmla="*/ 219 w 300"/>
                <a:gd name="T17" fmla="*/ 5 h 193"/>
                <a:gd name="T18" fmla="*/ 34 w 300"/>
                <a:gd name="T19" fmla="*/ 3 h 193"/>
                <a:gd name="T20" fmla="*/ 28 w 300"/>
                <a:gd name="T21" fmla="*/ 5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193">
                  <a:moveTo>
                    <a:pt x="28" y="55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6" y="66"/>
                    <a:pt x="8" y="98"/>
                    <a:pt x="31" y="101"/>
                  </a:cubicBezTo>
                  <a:cubicBezTo>
                    <a:pt x="8" y="111"/>
                    <a:pt x="7" y="142"/>
                    <a:pt x="27" y="149"/>
                  </a:cubicBezTo>
                  <a:cubicBezTo>
                    <a:pt x="6" y="162"/>
                    <a:pt x="10" y="193"/>
                    <a:pt x="34" y="193"/>
                  </a:cubicBezTo>
                  <a:cubicBezTo>
                    <a:pt x="147" y="193"/>
                    <a:pt x="147" y="193"/>
                    <a:pt x="147" y="193"/>
                  </a:cubicBezTo>
                  <a:cubicBezTo>
                    <a:pt x="178" y="193"/>
                    <a:pt x="223" y="176"/>
                    <a:pt x="242" y="163"/>
                  </a:cubicBezTo>
                  <a:cubicBezTo>
                    <a:pt x="300" y="123"/>
                    <a:pt x="289" y="50"/>
                    <a:pt x="265" y="32"/>
                  </a:cubicBezTo>
                  <a:cubicBezTo>
                    <a:pt x="247" y="18"/>
                    <a:pt x="236" y="5"/>
                    <a:pt x="219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0" y="0"/>
                    <a:pt x="1" y="52"/>
                    <a:pt x="28" y="55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96"/>
            <p:cNvSpPr>
              <a:spLocks noEditPoints="1"/>
            </p:cNvSpPr>
            <p:nvPr/>
          </p:nvSpPr>
          <p:spPr bwMode="auto">
            <a:xfrm>
              <a:off x="1128675" y="5669549"/>
              <a:ext cx="113365" cy="183620"/>
            </a:xfrm>
            <a:custGeom>
              <a:avLst/>
              <a:gdLst>
                <a:gd name="T0" fmla="*/ 44 w 60"/>
                <a:gd name="T1" fmla="*/ 97 h 97"/>
                <a:gd name="T2" fmla="*/ 1 w 60"/>
                <a:gd name="T3" fmla="*/ 97 h 97"/>
                <a:gd name="T4" fmla="*/ 5 w 60"/>
                <a:gd name="T5" fmla="*/ 95 h 97"/>
                <a:gd name="T6" fmla="*/ 0 w 60"/>
                <a:gd name="T7" fmla="*/ 93 h 97"/>
                <a:gd name="T8" fmla="*/ 44 w 60"/>
                <a:gd name="T9" fmla="*/ 97 h 97"/>
                <a:gd name="T10" fmla="*/ 5 w 60"/>
                <a:gd name="T11" fmla="*/ 0 h 97"/>
                <a:gd name="T12" fmla="*/ 0 w 60"/>
                <a:gd name="T13" fmla="*/ 4 h 97"/>
                <a:gd name="T14" fmla="*/ 60 w 60"/>
                <a:gd name="T15" fmla="*/ 2 h 97"/>
                <a:gd name="T16" fmla="*/ 5 w 60"/>
                <a:gd name="T17" fmla="*/ 0 h 97"/>
                <a:gd name="T18" fmla="*/ 5 w 60"/>
                <a:gd name="T19" fmla="*/ 0 h 97"/>
                <a:gd name="T20" fmla="*/ 0 w 60"/>
                <a:gd name="T21" fmla="*/ 44 h 97"/>
                <a:gd name="T22" fmla="*/ 9 w 60"/>
                <a:gd name="T23" fmla="*/ 47 h 97"/>
                <a:gd name="T24" fmla="*/ 5 w 60"/>
                <a:gd name="T25" fmla="*/ 49 h 97"/>
                <a:gd name="T26" fmla="*/ 54 w 60"/>
                <a:gd name="T27" fmla="*/ 49 h 97"/>
                <a:gd name="T28" fmla="*/ 0 w 60"/>
                <a:gd name="T29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97">
                  <a:moveTo>
                    <a:pt x="44" y="97"/>
                  </a:moveTo>
                  <a:cubicBezTo>
                    <a:pt x="44" y="97"/>
                    <a:pt x="21" y="97"/>
                    <a:pt x="1" y="97"/>
                  </a:cubicBezTo>
                  <a:cubicBezTo>
                    <a:pt x="2" y="96"/>
                    <a:pt x="4" y="96"/>
                    <a:pt x="5" y="95"/>
                  </a:cubicBezTo>
                  <a:cubicBezTo>
                    <a:pt x="3" y="94"/>
                    <a:pt x="1" y="94"/>
                    <a:pt x="0" y="93"/>
                  </a:cubicBezTo>
                  <a:cubicBezTo>
                    <a:pt x="20" y="94"/>
                    <a:pt x="44" y="97"/>
                    <a:pt x="44" y="97"/>
                  </a:cubicBezTo>
                  <a:close/>
                  <a:moveTo>
                    <a:pt x="5" y="0"/>
                  </a:moveTo>
                  <a:cubicBezTo>
                    <a:pt x="3" y="1"/>
                    <a:pt x="1" y="2"/>
                    <a:pt x="0" y="4"/>
                  </a:cubicBezTo>
                  <a:cubicBezTo>
                    <a:pt x="22" y="3"/>
                    <a:pt x="60" y="2"/>
                    <a:pt x="60" y="2"/>
                  </a:cubicBezTo>
                  <a:cubicBezTo>
                    <a:pt x="60" y="2"/>
                    <a:pt x="22" y="0"/>
                    <a:pt x="5" y="0"/>
                  </a:cubicBezTo>
                  <a:cubicBezTo>
                    <a:pt x="6" y="0"/>
                    <a:pt x="5" y="0"/>
                    <a:pt x="5" y="0"/>
                  </a:cubicBezTo>
                  <a:close/>
                  <a:moveTo>
                    <a:pt x="0" y="44"/>
                  </a:moveTo>
                  <a:cubicBezTo>
                    <a:pt x="3" y="46"/>
                    <a:pt x="6" y="47"/>
                    <a:pt x="9" y="47"/>
                  </a:cubicBezTo>
                  <a:cubicBezTo>
                    <a:pt x="8" y="48"/>
                    <a:pt x="6" y="48"/>
                    <a:pt x="5" y="49"/>
                  </a:cubicBezTo>
                  <a:cubicBezTo>
                    <a:pt x="27" y="49"/>
                    <a:pt x="54" y="49"/>
                    <a:pt x="54" y="49"/>
                  </a:cubicBezTo>
                  <a:cubicBezTo>
                    <a:pt x="54" y="49"/>
                    <a:pt x="21" y="46"/>
                    <a:pt x="0" y="44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97"/>
            <p:cNvSpPr/>
            <p:nvPr/>
          </p:nvSpPr>
          <p:spPr bwMode="auto">
            <a:xfrm>
              <a:off x="1600496" y="5571352"/>
              <a:ext cx="255470" cy="330516"/>
            </a:xfrm>
            <a:custGeom>
              <a:avLst/>
              <a:gdLst>
                <a:gd name="T0" fmla="*/ 77 w 135"/>
                <a:gd name="T1" fmla="*/ 0 h 175"/>
                <a:gd name="T2" fmla="*/ 0 w 135"/>
                <a:gd name="T3" fmla="*/ 0 h 175"/>
                <a:gd name="T4" fmla="*/ 0 w 135"/>
                <a:gd name="T5" fmla="*/ 175 h 175"/>
                <a:gd name="T6" fmla="*/ 135 w 135"/>
                <a:gd name="T7" fmla="*/ 175 h 175"/>
                <a:gd name="T8" fmla="*/ 77 w 135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75">
                  <a:moveTo>
                    <a:pt x="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135" y="175"/>
                    <a:pt x="135" y="175"/>
                    <a:pt x="135" y="175"/>
                  </a:cubicBezTo>
                  <a:cubicBezTo>
                    <a:pt x="135" y="109"/>
                    <a:pt x="113" y="49"/>
                    <a:pt x="77" y="0"/>
                  </a:cubicBezTo>
                  <a:close/>
                </a:path>
              </a:pathLst>
            </a:custGeom>
            <a:solidFill>
              <a:srgbClr val="80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98"/>
            <p:cNvSpPr>
              <a:spLocks noEditPoints="1"/>
            </p:cNvSpPr>
            <p:nvPr/>
          </p:nvSpPr>
          <p:spPr bwMode="auto">
            <a:xfrm>
              <a:off x="1215694" y="5986493"/>
              <a:ext cx="181224" cy="334508"/>
            </a:xfrm>
            <a:custGeom>
              <a:avLst/>
              <a:gdLst>
                <a:gd name="T0" fmla="*/ 80 w 96"/>
                <a:gd name="T1" fmla="*/ 21 h 177"/>
                <a:gd name="T2" fmla="*/ 67 w 96"/>
                <a:gd name="T3" fmla="*/ 48 h 177"/>
                <a:gd name="T4" fmla="*/ 64 w 96"/>
                <a:gd name="T5" fmla="*/ 12 h 177"/>
                <a:gd name="T6" fmla="*/ 88 w 96"/>
                <a:gd name="T7" fmla="*/ 87 h 177"/>
                <a:gd name="T8" fmla="*/ 85 w 96"/>
                <a:gd name="T9" fmla="*/ 144 h 177"/>
                <a:gd name="T10" fmla="*/ 64 w 96"/>
                <a:gd name="T11" fmla="*/ 133 h 177"/>
                <a:gd name="T12" fmla="*/ 72 w 96"/>
                <a:gd name="T13" fmla="*/ 117 h 177"/>
                <a:gd name="T14" fmla="*/ 64 w 96"/>
                <a:gd name="T15" fmla="*/ 102 h 177"/>
                <a:gd name="T16" fmla="*/ 41 w 96"/>
                <a:gd name="T17" fmla="*/ 136 h 177"/>
                <a:gd name="T18" fmla="*/ 35 w 96"/>
                <a:gd name="T19" fmla="*/ 92 h 177"/>
                <a:gd name="T20" fmla="*/ 41 w 96"/>
                <a:gd name="T21" fmla="*/ 66 h 177"/>
                <a:gd name="T22" fmla="*/ 35 w 96"/>
                <a:gd name="T23" fmla="*/ 35 h 177"/>
                <a:gd name="T24" fmla="*/ 41 w 96"/>
                <a:gd name="T25" fmla="*/ 10 h 177"/>
                <a:gd name="T26" fmla="*/ 55 w 96"/>
                <a:gd name="T27" fmla="*/ 0 h 177"/>
                <a:gd name="T28" fmla="*/ 64 w 96"/>
                <a:gd name="T29" fmla="*/ 12 h 177"/>
                <a:gd name="T30" fmla="*/ 55 w 96"/>
                <a:gd name="T31" fmla="*/ 32 h 177"/>
                <a:gd name="T32" fmla="*/ 64 w 96"/>
                <a:gd name="T33" fmla="*/ 73 h 177"/>
                <a:gd name="T34" fmla="*/ 55 w 96"/>
                <a:gd name="T35" fmla="*/ 98 h 177"/>
                <a:gd name="T36" fmla="*/ 64 w 96"/>
                <a:gd name="T37" fmla="*/ 133 h 177"/>
                <a:gd name="T38" fmla="*/ 55 w 96"/>
                <a:gd name="T39" fmla="*/ 159 h 177"/>
                <a:gd name="T40" fmla="*/ 41 w 96"/>
                <a:gd name="T41" fmla="*/ 177 h 177"/>
                <a:gd name="T42" fmla="*/ 35 w 96"/>
                <a:gd name="T43" fmla="*/ 158 h 177"/>
                <a:gd name="T44" fmla="*/ 41 w 96"/>
                <a:gd name="T45" fmla="*/ 136 h 177"/>
                <a:gd name="T46" fmla="*/ 13 w 96"/>
                <a:gd name="T47" fmla="*/ 77 h 177"/>
                <a:gd name="T48" fmla="*/ 14 w 96"/>
                <a:gd name="T49" fmla="*/ 23 h 177"/>
                <a:gd name="T50" fmla="*/ 35 w 96"/>
                <a:gd name="T51" fmla="*/ 35 h 177"/>
                <a:gd name="T52" fmla="*/ 28 w 96"/>
                <a:gd name="T53" fmla="*/ 49 h 177"/>
                <a:gd name="T54" fmla="*/ 35 w 96"/>
                <a:gd name="T55" fmla="*/ 62 h 177"/>
                <a:gd name="T56" fmla="*/ 35 w 96"/>
                <a:gd name="T57" fmla="*/ 158 h 177"/>
                <a:gd name="T58" fmla="*/ 0 w 96"/>
                <a:gd name="T59" fmla="*/ 116 h 177"/>
                <a:gd name="T60" fmla="*/ 31 w 96"/>
                <a:gd name="T61" fmla="*/ 127 h 177"/>
                <a:gd name="T62" fmla="*/ 35 w 96"/>
                <a:gd name="T63" fmla="*/ 15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77">
                  <a:moveTo>
                    <a:pt x="64" y="12"/>
                  </a:moveTo>
                  <a:cubicBezTo>
                    <a:pt x="70" y="14"/>
                    <a:pt x="76" y="17"/>
                    <a:pt x="80" y="21"/>
                  </a:cubicBezTo>
                  <a:cubicBezTo>
                    <a:pt x="87" y="27"/>
                    <a:pt x="91" y="35"/>
                    <a:pt x="92" y="45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4"/>
                    <a:pt x="65" y="41"/>
                    <a:pt x="64" y="39"/>
                  </a:cubicBezTo>
                  <a:cubicBezTo>
                    <a:pt x="64" y="12"/>
                    <a:pt x="64" y="12"/>
                    <a:pt x="64" y="12"/>
                  </a:cubicBezTo>
                  <a:close/>
                  <a:moveTo>
                    <a:pt x="64" y="73"/>
                  </a:moveTo>
                  <a:cubicBezTo>
                    <a:pt x="75" y="77"/>
                    <a:pt x="83" y="82"/>
                    <a:pt x="88" y="87"/>
                  </a:cubicBezTo>
                  <a:cubicBezTo>
                    <a:pt x="93" y="94"/>
                    <a:pt x="96" y="103"/>
                    <a:pt x="96" y="114"/>
                  </a:cubicBezTo>
                  <a:cubicBezTo>
                    <a:pt x="96" y="126"/>
                    <a:pt x="93" y="136"/>
                    <a:pt x="85" y="144"/>
                  </a:cubicBezTo>
                  <a:cubicBezTo>
                    <a:pt x="80" y="150"/>
                    <a:pt x="73" y="154"/>
                    <a:pt x="64" y="157"/>
                  </a:cubicBezTo>
                  <a:cubicBezTo>
                    <a:pt x="64" y="133"/>
                    <a:pt x="64" y="133"/>
                    <a:pt x="64" y="133"/>
                  </a:cubicBezTo>
                  <a:cubicBezTo>
                    <a:pt x="65" y="133"/>
                    <a:pt x="66" y="131"/>
                    <a:pt x="67" y="130"/>
                  </a:cubicBezTo>
                  <a:cubicBezTo>
                    <a:pt x="71" y="126"/>
                    <a:pt x="72" y="122"/>
                    <a:pt x="72" y="117"/>
                  </a:cubicBezTo>
                  <a:cubicBezTo>
                    <a:pt x="72" y="113"/>
                    <a:pt x="71" y="109"/>
                    <a:pt x="68" y="106"/>
                  </a:cubicBezTo>
                  <a:cubicBezTo>
                    <a:pt x="67" y="104"/>
                    <a:pt x="66" y="103"/>
                    <a:pt x="64" y="102"/>
                  </a:cubicBezTo>
                  <a:lnTo>
                    <a:pt x="64" y="73"/>
                  </a:lnTo>
                  <a:close/>
                  <a:moveTo>
                    <a:pt x="41" y="136"/>
                  </a:moveTo>
                  <a:cubicBezTo>
                    <a:pt x="41" y="94"/>
                    <a:pt x="41" y="94"/>
                    <a:pt x="41" y="94"/>
                  </a:cubicBezTo>
                  <a:cubicBezTo>
                    <a:pt x="39" y="94"/>
                    <a:pt x="37" y="93"/>
                    <a:pt x="35" y="9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4"/>
                    <a:pt x="39" y="65"/>
                    <a:pt x="41" y="66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9" y="33"/>
                    <a:pt x="36" y="34"/>
                    <a:pt x="35" y="3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7" y="11"/>
                    <a:pt x="39" y="10"/>
                    <a:pt x="41" y="1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1"/>
                    <a:pt x="61" y="11"/>
                    <a:pt x="64" y="12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2" y="36"/>
                    <a:pt x="59" y="34"/>
                    <a:pt x="55" y="32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8" y="72"/>
                    <a:pt x="61" y="72"/>
                    <a:pt x="64" y="73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1" y="101"/>
                    <a:pt x="59" y="99"/>
                    <a:pt x="55" y="98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59" y="136"/>
                    <a:pt x="61" y="135"/>
                    <a:pt x="64" y="133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61" y="158"/>
                    <a:pt x="58" y="158"/>
                    <a:pt x="55" y="159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39" y="159"/>
                    <a:pt x="37" y="159"/>
                    <a:pt x="35" y="15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7" y="133"/>
                    <a:pt x="39" y="134"/>
                    <a:pt x="41" y="136"/>
                  </a:cubicBezTo>
                  <a:close/>
                  <a:moveTo>
                    <a:pt x="35" y="92"/>
                  </a:moveTo>
                  <a:cubicBezTo>
                    <a:pt x="25" y="88"/>
                    <a:pt x="18" y="84"/>
                    <a:pt x="13" y="77"/>
                  </a:cubicBezTo>
                  <a:cubicBezTo>
                    <a:pt x="7" y="70"/>
                    <a:pt x="4" y="61"/>
                    <a:pt x="4" y="50"/>
                  </a:cubicBezTo>
                  <a:cubicBezTo>
                    <a:pt x="4" y="39"/>
                    <a:pt x="7" y="30"/>
                    <a:pt x="14" y="23"/>
                  </a:cubicBezTo>
                  <a:cubicBezTo>
                    <a:pt x="19" y="17"/>
                    <a:pt x="26" y="13"/>
                    <a:pt x="35" y="11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4" y="36"/>
                    <a:pt x="33" y="37"/>
                    <a:pt x="32" y="38"/>
                  </a:cubicBezTo>
                  <a:cubicBezTo>
                    <a:pt x="29" y="42"/>
                    <a:pt x="28" y="45"/>
                    <a:pt x="28" y="49"/>
                  </a:cubicBezTo>
                  <a:cubicBezTo>
                    <a:pt x="28" y="52"/>
                    <a:pt x="29" y="56"/>
                    <a:pt x="31" y="59"/>
                  </a:cubicBezTo>
                  <a:cubicBezTo>
                    <a:pt x="32" y="60"/>
                    <a:pt x="33" y="61"/>
                    <a:pt x="35" y="62"/>
                  </a:cubicBezTo>
                  <a:cubicBezTo>
                    <a:pt x="35" y="92"/>
                    <a:pt x="35" y="92"/>
                    <a:pt x="35" y="92"/>
                  </a:cubicBezTo>
                  <a:close/>
                  <a:moveTo>
                    <a:pt x="35" y="158"/>
                  </a:moveTo>
                  <a:cubicBezTo>
                    <a:pt x="26" y="156"/>
                    <a:pt x="19" y="152"/>
                    <a:pt x="13" y="147"/>
                  </a:cubicBezTo>
                  <a:cubicBezTo>
                    <a:pt x="6" y="139"/>
                    <a:pt x="2" y="129"/>
                    <a:pt x="0" y="116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6" y="119"/>
                    <a:pt x="28" y="123"/>
                    <a:pt x="31" y="127"/>
                  </a:cubicBezTo>
                  <a:cubicBezTo>
                    <a:pt x="32" y="129"/>
                    <a:pt x="34" y="130"/>
                    <a:pt x="35" y="131"/>
                  </a:cubicBezTo>
                  <a:lnTo>
                    <a:pt x="35" y="158"/>
                  </a:lnTo>
                  <a:close/>
                </a:path>
              </a:pathLst>
            </a:custGeom>
            <a:solidFill>
              <a:srgbClr val="6A9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654189" y="3370232"/>
            <a:ext cx="651288" cy="652231"/>
            <a:chOff x="4701265" y="2837808"/>
            <a:chExt cx="1106505" cy="1108107"/>
          </a:xfrm>
        </p:grpSpPr>
        <p:sp>
          <p:nvSpPr>
            <p:cNvPr id="125" name="Oval 199"/>
            <p:cNvSpPr>
              <a:spLocks noChangeArrowheads="1"/>
            </p:cNvSpPr>
            <p:nvPr/>
          </p:nvSpPr>
          <p:spPr bwMode="auto">
            <a:xfrm>
              <a:off x="4701265" y="2837808"/>
              <a:ext cx="1106505" cy="1108107"/>
            </a:xfrm>
            <a:prstGeom prst="ellipse">
              <a:avLst/>
            </a:prstGeom>
            <a:solidFill>
              <a:srgbClr val="F5B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00"/>
            <p:cNvSpPr/>
            <p:nvPr/>
          </p:nvSpPr>
          <p:spPr bwMode="auto">
            <a:xfrm>
              <a:off x="4825807" y="3432578"/>
              <a:ext cx="311354" cy="290599"/>
            </a:xfrm>
            <a:custGeom>
              <a:avLst/>
              <a:gdLst>
                <a:gd name="T0" fmla="*/ 57 w 165"/>
                <a:gd name="T1" fmla="*/ 11 h 154"/>
                <a:gd name="T2" fmla="*/ 11 w 165"/>
                <a:gd name="T3" fmla="*/ 97 h 154"/>
                <a:gd name="T4" fmla="*/ 97 w 165"/>
                <a:gd name="T5" fmla="*/ 143 h 154"/>
                <a:gd name="T6" fmla="*/ 154 w 165"/>
                <a:gd name="T7" fmla="*/ 41 h 154"/>
                <a:gd name="T8" fmla="*/ 57 w 165"/>
                <a:gd name="T9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54">
                  <a:moveTo>
                    <a:pt x="57" y="11"/>
                  </a:moveTo>
                  <a:cubicBezTo>
                    <a:pt x="21" y="22"/>
                    <a:pt x="0" y="61"/>
                    <a:pt x="11" y="97"/>
                  </a:cubicBezTo>
                  <a:cubicBezTo>
                    <a:pt x="22" y="134"/>
                    <a:pt x="61" y="154"/>
                    <a:pt x="97" y="143"/>
                  </a:cubicBezTo>
                  <a:cubicBezTo>
                    <a:pt x="134" y="132"/>
                    <a:pt x="165" y="78"/>
                    <a:pt x="154" y="41"/>
                  </a:cubicBezTo>
                  <a:cubicBezTo>
                    <a:pt x="143" y="5"/>
                    <a:pt x="94" y="0"/>
                    <a:pt x="57" y="1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01"/>
            <p:cNvSpPr/>
            <p:nvPr/>
          </p:nvSpPr>
          <p:spPr bwMode="auto">
            <a:xfrm>
              <a:off x="4856144" y="3334381"/>
              <a:ext cx="163661" cy="257068"/>
            </a:xfrm>
            <a:custGeom>
              <a:avLst/>
              <a:gdLst>
                <a:gd name="T0" fmla="*/ 58 w 87"/>
                <a:gd name="T1" fmla="*/ 0 h 136"/>
                <a:gd name="T2" fmla="*/ 5 w 87"/>
                <a:gd name="T3" fmla="*/ 102 h 136"/>
                <a:gd name="T4" fmla="*/ 9 w 87"/>
                <a:gd name="T5" fmla="*/ 132 h 136"/>
                <a:gd name="T6" fmla="*/ 9 w 87"/>
                <a:gd name="T7" fmla="*/ 132 h 136"/>
                <a:gd name="T8" fmla="*/ 33 w 87"/>
                <a:gd name="T9" fmla="*/ 124 h 136"/>
                <a:gd name="T10" fmla="*/ 75 w 87"/>
                <a:gd name="T11" fmla="*/ 44 h 136"/>
                <a:gd name="T12" fmla="*/ 58 w 87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36">
                  <a:moveTo>
                    <a:pt x="58" y="0"/>
                  </a:moveTo>
                  <a:cubicBezTo>
                    <a:pt x="5" y="102"/>
                    <a:pt x="5" y="102"/>
                    <a:pt x="5" y="102"/>
                  </a:cubicBezTo>
                  <a:cubicBezTo>
                    <a:pt x="0" y="111"/>
                    <a:pt x="1" y="127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8" y="136"/>
                    <a:pt x="29" y="133"/>
                    <a:pt x="33" y="12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7" y="21"/>
                    <a:pt x="65" y="3"/>
                    <a:pt x="58" y="0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2"/>
            <p:cNvSpPr/>
            <p:nvPr/>
          </p:nvSpPr>
          <p:spPr bwMode="auto">
            <a:xfrm>
              <a:off x="4812235" y="3565103"/>
              <a:ext cx="225133" cy="254673"/>
            </a:xfrm>
            <a:custGeom>
              <a:avLst/>
              <a:gdLst>
                <a:gd name="T0" fmla="*/ 107 w 282"/>
                <a:gd name="T1" fmla="*/ 0 h 319"/>
                <a:gd name="T2" fmla="*/ 0 w 282"/>
                <a:gd name="T3" fmla="*/ 201 h 319"/>
                <a:gd name="T4" fmla="*/ 175 w 282"/>
                <a:gd name="T5" fmla="*/ 319 h 319"/>
                <a:gd name="T6" fmla="*/ 282 w 282"/>
                <a:gd name="T7" fmla="*/ 113 h 319"/>
                <a:gd name="T8" fmla="*/ 107 w 282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319">
                  <a:moveTo>
                    <a:pt x="107" y="0"/>
                  </a:moveTo>
                  <a:lnTo>
                    <a:pt x="0" y="201"/>
                  </a:lnTo>
                  <a:lnTo>
                    <a:pt x="175" y="319"/>
                  </a:lnTo>
                  <a:lnTo>
                    <a:pt x="282" y="11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03"/>
            <p:cNvSpPr/>
            <p:nvPr/>
          </p:nvSpPr>
          <p:spPr bwMode="auto">
            <a:xfrm>
              <a:off x="4802655" y="3681662"/>
              <a:ext cx="185216" cy="171645"/>
            </a:xfrm>
            <a:custGeom>
              <a:avLst/>
              <a:gdLst>
                <a:gd name="T0" fmla="*/ 9 w 98"/>
                <a:gd name="T1" fmla="*/ 0 h 91"/>
                <a:gd name="T2" fmla="*/ 0 w 98"/>
                <a:gd name="T3" fmla="*/ 17 h 91"/>
                <a:gd name="T4" fmla="*/ 76 w 98"/>
                <a:gd name="T5" fmla="*/ 91 h 91"/>
                <a:gd name="T6" fmla="*/ 98 w 98"/>
                <a:gd name="T7" fmla="*/ 47 h 91"/>
                <a:gd name="T8" fmla="*/ 9 w 98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1">
                  <a:moveTo>
                    <a:pt x="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1" y="46"/>
                    <a:pt x="47" y="71"/>
                    <a:pt x="76" y="91"/>
                  </a:cubicBezTo>
                  <a:cubicBezTo>
                    <a:pt x="98" y="47"/>
                    <a:pt x="98" y="47"/>
                    <a:pt x="98" y="47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04"/>
            <p:cNvSpPr/>
            <p:nvPr/>
          </p:nvSpPr>
          <p:spPr bwMode="auto">
            <a:xfrm>
              <a:off x="4844169" y="3510017"/>
              <a:ext cx="168451" cy="150888"/>
            </a:xfrm>
            <a:custGeom>
              <a:avLst/>
              <a:gdLst>
                <a:gd name="T0" fmla="*/ 16 w 89"/>
                <a:gd name="T1" fmla="*/ 9 h 80"/>
                <a:gd name="T2" fmla="*/ 16 w 89"/>
                <a:gd name="T3" fmla="*/ 57 h 80"/>
                <a:gd name="T4" fmla="*/ 73 w 89"/>
                <a:gd name="T5" fmla="*/ 71 h 80"/>
                <a:gd name="T6" fmla="*/ 73 w 89"/>
                <a:gd name="T7" fmla="*/ 24 h 80"/>
                <a:gd name="T8" fmla="*/ 16 w 89"/>
                <a:gd name="T9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0">
                  <a:moveTo>
                    <a:pt x="16" y="9"/>
                  </a:moveTo>
                  <a:cubicBezTo>
                    <a:pt x="0" y="19"/>
                    <a:pt x="1" y="40"/>
                    <a:pt x="16" y="57"/>
                  </a:cubicBezTo>
                  <a:cubicBezTo>
                    <a:pt x="32" y="74"/>
                    <a:pt x="58" y="80"/>
                    <a:pt x="73" y="71"/>
                  </a:cubicBezTo>
                  <a:cubicBezTo>
                    <a:pt x="89" y="62"/>
                    <a:pt x="89" y="41"/>
                    <a:pt x="73" y="24"/>
                  </a:cubicBezTo>
                  <a:cubicBezTo>
                    <a:pt x="57" y="7"/>
                    <a:pt x="32" y="0"/>
                    <a:pt x="16" y="9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06"/>
            <p:cNvSpPr/>
            <p:nvPr/>
          </p:nvSpPr>
          <p:spPr bwMode="auto">
            <a:xfrm>
              <a:off x="4840975" y="3525186"/>
              <a:ext cx="162064" cy="154880"/>
            </a:xfrm>
            <a:custGeom>
              <a:avLst/>
              <a:gdLst>
                <a:gd name="T0" fmla="*/ 16 w 86"/>
                <a:gd name="T1" fmla="*/ 11 h 82"/>
                <a:gd name="T2" fmla="*/ 16 w 86"/>
                <a:gd name="T3" fmla="*/ 61 h 82"/>
                <a:gd name="T4" fmla="*/ 71 w 86"/>
                <a:gd name="T5" fmla="*/ 71 h 82"/>
                <a:gd name="T6" fmla="*/ 71 w 86"/>
                <a:gd name="T7" fmla="*/ 21 h 82"/>
                <a:gd name="T8" fmla="*/ 16 w 86"/>
                <a:gd name="T9" fmla="*/ 1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2">
                  <a:moveTo>
                    <a:pt x="16" y="11"/>
                  </a:moveTo>
                  <a:cubicBezTo>
                    <a:pt x="1" y="22"/>
                    <a:pt x="0" y="45"/>
                    <a:pt x="16" y="61"/>
                  </a:cubicBezTo>
                  <a:cubicBezTo>
                    <a:pt x="31" y="77"/>
                    <a:pt x="55" y="82"/>
                    <a:pt x="71" y="71"/>
                  </a:cubicBezTo>
                  <a:cubicBezTo>
                    <a:pt x="86" y="60"/>
                    <a:pt x="86" y="38"/>
                    <a:pt x="71" y="21"/>
                  </a:cubicBezTo>
                  <a:cubicBezTo>
                    <a:pt x="56" y="5"/>
                    <a:pt x="31" y="0"/>
                    <a:pt x="16" y="1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07"/>
            <p:cNvSpPr/>
            <p:nvPr/>
          </p:nvSpPr>
          <p:spPr bwMode="auto">
            <a:xfrm>
              <a:off x="4814629" y="2947182"/>
              <a:ext cx="722501" cy="832677"/>
            </a:xfrm>
            <a:custGeom>
              <a:avLst/>
              <a:gdLst>
                <a:gd name="T0" fmla="*/ 0 w 905"/>
                <a:gd name="T1" fmla="*/ 237 h 1043"/>
                <a:gd name="T2" fmla="*/ 569 w 905"/>
                <a:gd name="T3" fmla="*/ 0 h 1043"/>
                <a:gd name="T4" fmla="*/ 905 w 905"/>
                <a:gd name="T5" fmla="*/ 807 h 1043"/>
                <a:gd name="T6" fmla="*/ 335 w 905"/>
                <a:gd name="T7" fmla="*/ 1043 h 1043"/>
                <a:gd name="T8" fmla="*/ 0 w 905"/>
                <a:gd name="T9" fmla="*/ 23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043">
                  <a:moveTo>
                    <a:pt x="0" y="237"/>
                  </a:moveTo>
                  <a:lnTo>
                    <a:pt x="569" y="0"/>
                  </a:lnTo>
                  <a:lnTo>
                    <a:pt x="905" y="807"/>
                  </a:lnTo>
                  <a:lnTo>
                    <a:pt x="335" y="1043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08"/>
            <p:cNvSpPr>
              <a:spLocks noEditPoints="1"/>
            </p:cNvSpPr>
            <p:nvPr/>
          </p:nvSpPr>
          <p:spPr bwMode="auto">
            <a:xfrm>
              <a:off x="5141152" y="3407829"/>
              <a:ext cx="188409" cy="115760"/>
            </a:xfrm>
            <a:custGeom>
              <a:avLst/>
              <a:gdLst>
                <a:gd name="T0" fmla="*/ 77 w 100"/>
                <a:gd name="T1" fmla="*/ 13 h 61"/>
                <a:gd name="T2" fmla="*/ 75 w 100"/>
                <a:gd name="T3" fmla="*/ 9 h 61"/>
                <a:gd name="T4" fmla="*/ 75 w 100"/>
                <a:gd name="T5" fmla="*/ 35 h 61"/>
                <a:gd name="T6" fmla="*/ 75 w 100"/>
                <a:gd name="T7" fmla="*/ 39 h 61"/>
                <a:gd name="T8" fmla="*/ 65 w 100"/>
                <a:gd name="T9" fmla="*/ 13 h 61"/>
                <a:gd name="T10" fmla="*/ 75 w 100"/>
                <a:gd name="T11" fmla="*/ 5 h 61"/>
                <a:gd name="T12" fmla="*/ 75 w 100"/>
                <a:gd name="T13" fmla="*/ 10 h 61"/>
                <a:gd name="T14" fmla="*/ 64 w 100"/>
                <a:gd name="T15" fmla="*/ 27 h 61"/>
                <a:gd name="T16" fmla="*/ 64 w 100"/>
                <a:gd name="T17" fmla="*/ 25 h 61"/>
                <a:gd name="T18" fmla="*/ 64 w 100"/>
                <a:gd name="T19" fmla="*/ 21 h 61"/>
                <a:gd name="T20" fmla="*/ 64 w 100"/>
                <a:gd name="T21" fmla="*/ 17 h 61"/>
                <a:gd name="T22" fmla="*/ 64 w 100"/>
                <a:gd name="T23" fmla="*/ 38 h 61"/>
                <a:gd name="T24" fmla="*/ 64 w 100"/>
                <a:gd name="T25" fmla="*/ 42 h 61"/>
                <a:gd name="T26" fmla="*/ 49 w 100"/>
                <a:gd name="T27" fmla="*/ 23 h 61"/>
                <a:gd name="T28" fmla="*/ 51 w 100"/>
                <a:gd name="T29" fmla="*/ 27 h 61"/>
                <a:gd name="T30" fmla="*/ 63 w 100"/>
                <a:gd name="T31" fmla="*/ 17 h 61"/>
                <a:gd name="T32" fmla="*/ 63 w 100"/>
                <a:gd name="T33" fmla="*/ 21 h 61"/>
                <a:gd name="T34" fmla="*/ 64 w 100"/>
                <a:gd name="T35" fmla="*/ 25 h 61"/>
                <a:gd name="T36" fmla="*/ 61 w 100"/>
                <a:gd name="T37" fmla="*/ 21 h 61"/>
                <a:gd name="T38" fmla="*/ 46 w 100"/>
                <a:gd name="T39" fmla="*/ 28 h 61"/>
                <a:gd name="T40" fmla="*/ 46 w 100"/>
                <a:gd name="T41" fmla="*/ 27 h 61"/>
                <a:gd name="T42" fmla="*/ 64 w 100"/>
                <a:gd name="T43" fmla="*/ 27 h 61"/>
                <a:gd name="T44" fmla="*/ 64 w 100"/>
                <a:gd name="T45" fmla="*/ 42 h 61"/>
                <a:gd name="T46" fmla="*/ 64 w 100"/>
                <a:gd name="T47" fmla="*/ 33 h 61"/>
                <a:gd name="T48" fmla="*/ 46 w 100"/>
                <a:gd name="T49" fmla="*/ 27 h 61"/>
                <a:gd name="T50" fmla="*/ 46 w 100"/>
                <a:gd name="T51" fmla="*/ 38 h 61"/>
                <a:gd name="T52" fmla="*/ 44 w 100"/>
                <a:gd name="T53" fmla="*/ 37 h 61"/>
                <a:gd name="T54" fmla="*/ 46 w 100"/>
                <a:gd name="T55" fmla="*/ 50 h 61"/>
                <a:gd name="T56" fmla="*/ 46 w 100"/>
                <a:gd name="T57" fmla="*/ 42 h 61"/>
                <a:gd name="T58" fmla="*/ 19 w 100"/>
                <a:gd name="T59" fmla="*/ 0 h 61"/>
                <a:gd name="T60" fmla="*/ 28 w 100"/>
                <a:gd name="T61" fmla="*/ 11 h 61"/>
                <a:gd name="T62" fmla="*/ 24 w 100"/>
                <a:gd name="T63" fmla="*/ 11 h 61"/>
                <a:gd name="T64" fmla="*/ 19 w 100"/>
                <a:gd name="T65" fmla="*/ 5 h 61"/>
                <a:gd name="T66" fmla="*/ 19 w 100"/>
                <a:gd name="T67" fmla="*/ 53 h 61"/>
                <a:gd name="T68" fmla="*/ 42 w 100"/>
                <a:gd name="T69" fmla="*/ 41 h 61"/>
                <a:gd name="T70" fmla="*/ 44 w 100"/>
                <a:gd name="T71" fmla="*/ 37 h 61"/>
                <a:gd name="T72" fmla="*/ 44 w 100"/>
                <a:gd name="T73" fmla="*/ 37 h 61"/>
                <a:gd name="T74" fmla="*/ 28 w 100"/>
                <a:gd name="T75" fmla="*/ 43 h 61"/>
                <a:gd name="T76" fmla="*/ 43 w 100"/>
                <a:gd name="T77" fmla="*/ 52 h 61"/>
                <a:gd name="T78" fmla="*/ 39 w 100"/>
                <a:gd name="T79" fmla="*/ 48 h 61"/>
                <a:gd name="T80" fmla="*/ 0 w 100"/>
                <a:gd name="T81" fmla="*/ 59 h 61"/>
                <a:gd name="T82" fmla="*/ 15 w 100"/>
                <a:gd name="T83" fmla="*/ 2 h 61"/>
                <a:gd name="T84" fmla="*/ 19 w 100"/>
                <a:gd name="T85" fmla="*/ 5 h 61"/>
                <a:gd name="T86" fmla="*/ 14 w 100"/>
                <a:gd name="T87" fmla="*/ 17 h 61"/>
                <a:gd name="T88" fmla="*/ 19 w 100"/>
                <a:gd name="T89" fmla="*/ 41 h 61"/>
                <a:gd name="T90" fmla="*/ 19 w 100"/>
                <a:gd name="T91" fmla="*/ 48 h 61"/>
                <a:gd name="T92" fmla="*/ 3 w 100"/>
                <a:gd name="T9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" h="61">
                  <a:moveTo>
                    <a:pt x="75" y="5"/>
                  </a:moveTo>
                  <a:cubicBezTo>
                    <a:pt x="75" y="5"/>
                    <a:pt x="76" y="5"/>
                    <a:pt x="76" y="5"/>
                  </a:cubicBezTo>
                  <a:cubicBezTo>
                    <a:pt x="78" y="6"/>
                    <a:pt x="78" y="8"/>
                    <a:pt x="77" y="13"/>
                  </a:cubicBezTo>
                  <a:cubicBezTo>
                    <a:pt x="77" y="15"/>
                    <a:pt x="76" y="17"/>
                    <a:pt x="75" y="18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75" y="35"/>
                  </a:moveTo>
                  <a:cubicBezTo>
                    <a:pt x="82" y="33"/>
                    <a:pt x="91" y="32"/>
                    <a:pt x="100" y="32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91" y="36"/>
                    <a:pt x="82" y="37"/>
                    <a:pt x="75" y="39"/>
                  </a:cubicBezTo>
                  <a:lnTo>
                    <a:pt x="75" y="35"/>
                  </a:lnTo>
                  <a:close/>
                  <a:moveTo>
                    <a:pt x="64" y="14"/>
                  </a:moveTo>
                  <a:cubicBezTo>
                    <a:pt x="64" y="13"/>
                    <a:pt x="65" y="13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6" y="14"/>
                    <a:pt x="66" y="14"/>
                    <a:pt x="66" y="15"/>
                  </a:cubicBezTo>
                  <a:cubicBezTo>
                    <a:pt x="69" y="11"/>
                    <a:pt x="73" y="6"/>
                    <a:pt x="75" y="5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2" y="24"/>
                    <a:pt x="68" y="29"/>
                    <a:pt x="64" y="33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23"/>
                    <a:pt x="71" y="18"/>
                    <a:pt x="73" y="13"/>
                  </a:cubicBezTo>
                  <a:cubicBezTo>
                    <a:pt x="72" y="14"/>
                    <a:pt x="70" y="16"/>
                    <a:pt x="69" y="18"/>
                  </a:cubicBezTo>
                  <a:cubicBezTo>
                    <a:pt x="67" y="21"/>
                    <a:pt x="65" y="24"/>
                    <a:pt x="64" y="25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4"/>
                    <a:pt x="64" y="14"/>
                    <a:pt x="64" y="14"/>
                  </a:cubicBezTo>
                  <a:close/>
                  <a:moveTo>
                    <a:pt x="64" y="38"/>
                  </a:moveTo>
                  <a:cubicBezTo>
                    <a:pt x="67" y="37"/>
                    <a:pt x="71" y="35"/>
                    <a:pt x="75" y="35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40"/>
                    <a:pt x="67" y="41"/>
                    <a:pt x="64" y="42"/>
                  </a:cubicBezTo>
                  <a:lnTo>
                    <a:pt x="64" y="38"/>
                  </a:lnTo>
                  <a:close/>
                  <a:moveTo>
                    <a:pt x="46" y="23"/>
                  </a:moveTo>
                  <a:cubicBezTo>
                    <a:pt x="47" y="23"/>
                    <a:pt x="48" y="22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6"/>
                    <a:pt x="48" y="30"/>
                  </a:cubicBezTo>
                  <a:cubicBezTo>
                    <a:pt x="49" y="29"/>
                    <a:pt x="50" y="28"/>
                    <a:pt x="51" y="27"/>
                  </a:cubicBezTo>
                  <a:cubicBezTo>
                    <a:pt x="56" y="21"/>
                    <a:pt x="61" y="15"/>
                    <a:pt x="64" y="14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3" y="17"/>
                    <a:pt x="63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3" y="21"/>
                    <a:pt x="64" y="21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0" y="25"/>
                    <a:pt x="60" y="23"/>
                    <a:pt x="61" y="21"/>
                  </a:cubicBezTo>
                  <a:cubicBezTo>
                    <a:pt x="59" y="23"/>
                    <a:pt x="57" y="26"/>
                    <a:pt x="54" y="29"/>
                  </a:cubicBezTo>
                  <a:cubicBezTo>
                    <a:pt x="51" y="33"/>
                    <a:pt x="49" y="36"/>
                    <a:pt x="46" y="3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6"/>
                    <a:pt x="47" y="27"/>
                    <a:pt x="46" y="27"/>
                  </a:cubicBezTo>
                  <a:cubicBezTo>
                    <a:pt x="46" y="23"/>
                    <a:pt x="46" y="23"/>
                    <a:pt x="46" y="23"/>
                  </a:cubicBezTo>
                  <a:close/>
                  <a:moveTo>
                    <a:pt x="64" y="33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58" y="33"/>
                    <a:pt x="52" y="38"/>
                    <a:pt x="46" y="42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0" y="47"/>
                    <a:pt x="56" y="45"/>
                    <a:pt x="64" y="42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0" y="39"/>
                    <a:pt x="58" y="40"/>
                    <a:pt x="55" y="41"/>
                  </a:cubicBezTo>
                  <a:cubicBezTo>
                    <a:pt x="58" y="39"/>
                    <a:pt x="61" y="36"/>
                    <a:pt x="64" y="33"/>
                  </a:cubicBezTo>
                  <a:close/>
                  <a:moveTo>
                    <a:pt x="44" y="26"/>
                  </a:moveTo>
                  <a:cubicBezTo>
                    <a:pt x="45" y="25"/>
                    <a:pt x="46" y="24"/>
                    <a:pt x="46" y="23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9"/>
                    <a:pt x="44" y="40"/>
                    <a:pt x="44" y="4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26"/>
                    <a:pt x="44" y="26"/>
                    <a:pt x="44" y="26"/>
                  </a:cubicBezTo>
                  <a:close/>
                  <a:moveTo>
                    <a:pt x="46" y="50"/>
                  </a:moveTo>
                  <a:cubicBezTo>
                    <a:pt x="45" y="50"/>
                    <a:pt x="44" y="51"/>
                    <a:pt x="44" y="5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5" y="44"/>
                    <a:pt x="45" y="43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lnTo>
                    <a:pt x="46" y="50"/>
                  </a:lnTo>
                  <a:close/>
                  <a:moveTo>
                    <a:pt x="19" y="0"/>
                  </a:moveTo>
                  <a:cubicBezTo>
                    <a:pt x="20" y="0"/>
                    <a:pt x="22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7" y="7"/>
                    <a:pt x="28" y="11"/>
                  </a:cubicBezTo>
                  <a:cubicBezTo>
                    <a:pt x="28" y="18"/>
                    <a:pt x="26" y="28"/>
                    <a:pt x="19" y="41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23"/>
                    <a:pt x="24" y="16"/>
                    <a:pt x="24" y="11"/>
                  </a:cubicBezTo>
                  <a:cubicBezTo>
                    <a:pt x="23" y="8"/>
                    <a:pt x="22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4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lose/>
                  <a:moveTo>
                    <a:pt x="19" y="48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22" y="53"/>
                    <a:pt x="26" y="51"/>
                    <a:pt x="31" y="46"/>
                  </a:cubicBezTo>
                  <a:cubicBezTo>
                    <a:pt x="35" y="42"/>
                    <a:pt x="39" y="37"/>
                    <a:pt x="42" y="34"/>
                  </a:cubicBezTo>
                  <a:cubicBezTo>
                    <a:pt x="40" y="38"/>
                    <a:pt x="40" y="40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3" y="41"/>
                    <a:pt x="44" y="4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4" y="3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3" y="27"/>
                    <a:pt x="41" y="28"/>
                    <a:pt x="40" y="30"/>
                  </a:cubicBezTo>
                  <a:cubicBezTo>
                    <a:pt x="36" y="34"/>
                    <a:pt x="32" y="39"/>
                    <a:pt x="28" y="43"/>
                  </a:cubicBezTo>
                  <a:cubicBezTo>
                    <a:pt x="24" y="47"/>
                    <a:pt x="21" y="49"/>
                    <a:pt x="19" y="48"/>
                  </a:cubicBezTo>
                  <a:close/>
                  <a:moveTo>
                    <a:pt x="44" y="51"/>
                  </a:moveTo>
                  <a:cubicBezTo>
                    <a:pt x="43" y="52"/>
                    <a:pt x="43" y="52"/>
                    <a:pt x="43" y="52"/>
                  </a:cubicBezTo>
                  <a:cubicBezTo>
                    <a:pt x="40" y="53"/>
                    <a:pt x="39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7" y="51"/>
                    <a:pt x="37" y="50"/>
                    <a:pt x="39" y="48"/>
                  </a:cubicBezTo>
                  <a:cubicBezTo>
                    <a:pt x="40" y="47"/>
                    <a:pt x="42" y="46"/>
                    <a:pt x="44" y="44"/>
                  </a:cubicBezTo>
                  <a:lnTo>
                    <a:pt x="44" y="51"/>
                  </a:lnTo>
                  <a:close/>
                  <a:moveTo>
                    <a:pt x="0" y="59"/>
                  </a:moveTo>
                  <a:cubicBezTo>
                    <a:pt x="5" y="54"/>
                    <a:pt x="8" y="49"/>
                    <a:pt x="11" y="44"/>
                  </a:cubicBezTo>
                  <a:cubicBezTo>
                    <a:pt x="10" y="38"/>
                    <a:pt x="9" y="29"/>
                    <a:pt x="10" y="17"/>
                  </a:cubicBezTo>
                  <a:cubicBezTo>
                    <a:pt x="10" y="9"/>
                    <a:pt x="12" y="4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8" y="1"/>
                    <a:pt x="19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7"/>
                    <a:pt x="14" y="10"/>
                    <a:pt x="14" y="17"/>
                  </a:cubicBezTo>
                  <a:cubicBezTo>
                    <a:pt x="13" y="26"/>
                    <a:pt x="14" y="34"/>
                    <a:pt x="15" y="39"/>
                  </a:cubicBezTo>
                  <a:cubicBezTo>
                    <a:pt x="16" y="37"/>
                    <a:pt x="18" y="34"/>
                    <a:pt x="19" y="3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2"/>
                    <a:pt x="17" y="43"/>
                    <a:pt x="16" y="45"/>
                  </a:cubicBezTo>
                  <a:cubicBezTo>
                    <a:pt x="16" y="45"/>
                    <a:pt x="16" y="46"/>
                    <a:pt x="17" y="46"/>
                  </a:cubicBezTo>
                  <a:cubicBezTo>
                    <a:pt x="17" y="47"/>
                    <a:pt x="18" y="48"/>
                    <a:pt x="19" y="48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5" y="51"/>
                    <a:pt x="13" y="49"/>
                  </a:cubicBezTo>
                  <a:cubicBezTo>
                    <a:pt x="11" y="53"/>
                    <a:pt x="7" y="57"/>
                    <a:pt x="3" y="61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09"/>
            <p:cNvSpPr/>
            <p:nvPr/>
          </p:nvSpPr>
          <p:spPr bwMode="auto">
            <a:xfrm>
              <a:off x="4957533" y="3071724"/>
              <a:ext cx="245890" cy="121349"/>
            </a:xfrm>
            <a:custGeom>
              <a:avLst/>
              <a:gdLst>
                <a:gd name="T0" fmla="*/ 0 w 308"/>
                <a:gd name="T1" fmla="*/ 123 h 152"/>
                <a:gd name="T2" fmla="*/ 296 w 308"/>
                <a:gd name="T3" fmla="*/ 0 h 152"/>
                <a:gd name="T4" fmla="*/ 308 w 308"/>
                <a:gd name="T5" fmla="*/ 31 h 152"/>
                <a:gd name="T6" fmla="*/ 12 w 308"/>
                <a:gd name="T7" fmla="*/ 152 h 152"/>
                <a:gd name="T8" fmla="*/ 0 w 308"/>
                <a:gd name="T9" fmla="*/ 1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52">
                  <a:moveTo>
                    <a:pt x="0" y="123"/>
                  </a:moveTo>
                  <a:lnTo>
                    <a:pt x="296" y="0"/>
                  </a:lnTo>
                  <a:lnTo>
                    <a:pt x="308" y="31"/>
                  </a:lnTo>
                  <a:lnTo>
                    <a:pt x="12" y="152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10"/>
            <p:cNvSpPr/>
            <p:nvPr/>
          </p:nvSpPr>
          <p:spPr bwMode="auto">
            <a:xfrm>
              <a:off x="4897657" y="3086893"/>
              <a:ext cx="405559" cy="186813"/>
            </a:xfrm>
            <a:custGeom>
              <a:avLst/>
              <a:gdLst>
                <a:gd name="T0" fmla="*/ 0 w 508"/>
                <a:gd name="T1" fmla="*/ 206 h 234"/>
                <a:gd name="T2" fmla="*/ 496 w 508"/>
                <a:gd name="T3" fmla="*/ 0 h 234"/>
                <a:gd name="T4" fmla="*/ 508 w 508"/>
                <a:gd name="T5" fmla="*/ 29 h 234"/>
                <a:gd name="T6" fmla="*/ 11 w 508"/>
                <a:gd name="T7" fmla="*/ 234 h 234"/>
                <a:gd name="T8" fmla="*/ 0 w 508"/>
                <a:gd name="T9" fmla="*/ 20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34">
                  <a:moveTo>
                    <a:pt x="0" y="206"/>
                  </a:moveTo>
                  <a:lnTo>
                    <a:pt x="496" y="0"/>
                  </a:lnTo>
                  <a:lnTo>
                    <a:pt x="508" y="29"/>
                  </a:lnTo>
                  <a:lnTo>
                    <a:pt x="11" y="234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11"/>
            <p:cNvSpPr/>
            <p:nvPr/>
          </p:nvSpPr>
          <p:spPr bwMode="auto">
            <a:xfrm>
              <a:off x="4914422" y="3128407"/>
              <a:ext cx="405559" cy="186813"/>
            </a:xfrm>
            <a:custGeom>
              <a:avLst/>
              <a:gdLst>
                <a:gd name="T0" fmla="*/ 0 w 508"/>
                <a:gd name="T1" fmla="*/ 204 h 234"/>
                <a:gd name="T2" fmla="*/ 497 w 508"/>
                <a:gd name="T3" fmla="*/ 0 h 234"/>
                <a:gd name="T4" fmla="*/ 508 w 508"/>
                <a:gd name="T5" fmla="*/ 29 h 234"/>
                <a:gd name="T6" fmla="*/ 12 w 508"/>
                <a:gd name="T7" fmla="*/ 234 h 234"/>
                <a:gd name="T8" fmla="*/ 0 w 508"/>
                <a:gd name="T9" fmla="*/ 20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34">
                  <a:moveTo>
                    <a:pt x="0" y="204"/>
                  </a:moveTo>
                  <a:lnTo>
                    <a:pt x="497" y="0"/>
                  </a:lnTo>
                  <a:lnTo>
                    <a:pt x="508" y="29"/>
                  </a:lnTo>
                  <a:lnTo>
                    <a:pt x="12" y="23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12"/>
            <p:cNvSpPr/>
            <p:nvPr/>
          </p:nvSpPr>
          <p:spPr bwMode="auto">
            <a:xfrm>
              <a:off x="4931187" y="3168324"/>
              <a:ext cx="406357" cy="186813"/>
            </a:xfrm>
            <a:custGeom>
              <a:avLst/>
              <a:gdLst>
                <a:gd name="T0" fmla="*/ 0 w 509"/>
                <a:gd name="T1" fmla="*/ 206 h 234"/>
                <a:gd name="T2" fmla="*/ 497 w 509"/>
                <a:gd name="T3" fmla="*/ 0 h 234"/>
                <a:gd name="T4" fmla="*/ 509 w 509"/>
                <a:gd name="T5" fmla="*/ 28 h 234"/>
                <a:gd name="T6" fmla="*/ 12 w 509"/>
                <a:gd name="T7" fmla="*/ 234 h 234"/>
                <a:gd name="T8" fmla="*/ 0 w 509"/>
                <a:gd name="T9" fmla="*/ 20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34">
                  <a:moveTo>
                    <a:pt x="0" y="206"/>
                  </a:moveTo>
                  <a:lnTo>
                    <a:pt x="497" y="0"/>
                  </a:lnTo>
                  <a:lnTo>
                    <a:pt x="509" y="28"/>
                  </a:lnTo>
                  <a:lnTo>
                    <a:pt x="12" y="234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13"/>
            <p:cNvSpPr/>
            <p:nvPr/>
          </p:nvSpPr>
          <p:spPr bwMode="auto">
            <a:xfrm>
              <a:off x="4947953" y="3291270"/>
              <a:ext cx="208368" cy="103785"/>
            </a:xfrm>
            <a:custGeom>
              <a:avLst/>
              <a:gdLst>
                <a:gd name="T0" fmla="*/ 0 w 261"/>
                <a:gd name="T1" fmla="*/ 101 h 130"/>
                <a:gd name="T2" fmla="*/ 249 w 261"/>
                <a:gd name="T3" fmla="*/ 0 h 130"/>
                <a:gd name="T4" fmla="*/ 261 w 261"/>
                <a:gd name="T5" fmla="*/ 28 h 130"/>
                <a:gd name="T6" fmla="*/ 12 w 261"/>
                <a:gd name="T7" fmla="*/ 130 h 130"/>
                <a:gd name="T8" fmla="*/ 0 w 261"/>
                <a:gd name="T9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30">
                  <a:moveTo>
                    <a:pt x="0" y="101"/>
                  </a:moveTo>
                  <a:lnTo>
                    <a:pt x="249" y="0"/>
                  </a:lnTo>
                  <a:lnTo>
                    <a:pt x="261" y="28"/>
                  </a:lnTo>
                  <a:lnTo>
                    <a:pt x="12" y="13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14"/>
            <p:cNvSpPr/>
            <p:nvPr/>
          </p:nvSpPr>
          <p:spPr bwMode="auto">
            <a:xfrm>
              <a:off x="4844168" y="3332784"/>
              <a:ext cx="162862" cy="256270"/>
            </a:xfrm>
            <a:custGeom>
              <a:avLst/>
              <a:gdLst>
                <a:gd name="T0" fmla="*/ 58 w 86"/>
                <a:gd name="T1" fmla="*/ 0 h 136"/>
                <a:gd name="T2" fmla="*/ 4 w 86"/>
                <a:gd name="T3" fmla="*/ 102 h 136"/>
                <a:gd name="T4" fmla="*/ 9 w 86"/>
                <a:gd name="T5" fmla="*/ 132 h 136"/>
                <a:gd name="T6" fmla="*/ 9 w 86"/>
                <a:gd name="T7" fmla="*/ 132 h 136"/>
                <a:gd name="T8" fmla="*/ 33 w 86"/>
                <a:gd name="T9" fmla="*/ 124 h 136"/>
                <a:gd name="T10" fmla="*/ 74 w 86"/>
                <a:gd name="T11" fmla="*/ 44 h 136"/>
                <a:gd name="T12" fmla="*/ 58 w 86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36">
                  <a:moveTo>
                    <a:pt x="58" y="0"/>
                  </a:moveTo>
                  <a:cubicBezTo>
                    <a:pt x="4" y="102"/>
                    <a:pt x="4" y="102"/>
                    <a:pt x="4" y="102"/>
                  </a:cubicBezTo>
                  <a:cubicBezTo>
                    <a:pt x="0" y="111"/>
                    <a:pt x="0" y="127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7" y="136"/>
                    <a:pt x="28" y="133"/>
                    <a:pt x="33" y="12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86" y="21"/>
                    <a:pt x="65" y="3"/>
                    <a:pt x="58" y="0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15"/>
            <p:cNvSpPr/>
            <p:nvPr/>
          </p:nvSpPr>
          <p:spPr bwMode="auto">
            <a:xfrm>
              <a:off x="5382252" y="3280093"/>
              <a:ext cx="128533" cy="195595"/>
            </a:xfrm>
            <a:custGeom>
              <a:avLst/>
              <a:gdLst>
                <a:gd name="T0" fmla="*/ 11 w 68"/>
                <a:gd name="T1" fmla="*/ 101 h 104"/>
                <a:gd name="T2" fmla="*/ 11 w 68"/>
                <a:gd name="T3" fmla="*/ 101 h 104"/>
                <a:gd name="T4" fmla="*/ 4 w 68"/>
                <a:gd name="T5" fmla="*/ 81 h 104"/>
                <a:gd name="T6" fmla="*/ 38 w 68"/>
                <a:gd name="T7" fmla="*/ 11 h 104"/>
                <a:gd name="T8" fmla="*/ 57 w 68"/>
                <a:gd name="T9" fmla="*/ 3 h 104"/>
                <a:gd name="T10" fmla="*/ 57 w 68"/>
                <a:gd name="T11" fmla="*/ 3 h 104"/>
                <a:gd name="T12" fmla="*/ 65 w 68"/>
                <a:gd name="T13" fmla="*/ 23 h 104"/>
                <a:gd name="T14" fmla="*/ 31 w 68"/>
                <a:gd name="T15" fmla="*/ 93 h 104"/>
                <a:gd name="T16" fmla="*/ 11 w 68"/>
                <a:gd name="T17" fmla="*/ 10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04">
                  <a:moveTo>
                    <a:pt x="11" y="101"/>
                  </a:moveTo>
                  <a:cubicBezTo>
                    <a:pt x="11" y="101"/>
                    <a:pt x="11" y="101"/>
                    <a:pt x="11" y="101"/>
                  </a:cubicBezTo>
                  <a:cubicBezTo>
                    <a:pt x="4" y="97"/>
                    <a:pt x="0" y="88"/>
                    <a:pt x="4" y="8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1" y="3"/>
                    <a:pt x="50" y="0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5" y="7"/>
                    <a:pt x="68" y="15"/>
                    <a:pt x="65" y="23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27" y="100"/>
                    <a:pt x="19" y="104"/>
                    <a:pt x="11" y="101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16"/>
            <p:cNvSpPr/>
            <p:nvPr/>
          </p:nvSpPr>
          <p:spPr bwMode="auto">
            <a:xfrm>
              <a:off x="5441329" y="3259336"/>
              <a:ext cx="105381" cy="218747"/>
            </a:xfrm>
            <a:custGeom>
              <a:avLst/>
              <a:gdLst>
                <a:gd name="T0" fmla="*/ 13 w 56"/>
                <a:gd name="T1" fmla="*/ 113 h 116"/>
                <a:gd name="T2" fmla="*/ 13 w 56"/>
                <a:gd name="T3" fmla="*/ 113 h 116"/>
                <a:gd name="T4" fmla="*/ 3 w 56"/>
                <a:gd name="T5" fmla="*/ 95 h 116"/>
                <a:gd name="T6" fmla="*/ 21 w 56"/>
                <a:gd name="T7" fmla="*/ 13 h 116"/>
                <a:gd name="T8" fmla="*/ 40 w 56"/>
                <a:gd name="T9" fmla="*/ 2 h 116"/>
                <a:gd name="T10" fmla="*/ 40 w 56"/>
                <a:gd name="T11" fmla="*/ 2 h 116"/>
                <a:gd name="T12" fmla="*/ 54 w 56"/>
                <a:gd name="T13" fmla="*/ 28 h 116"/>
                <a:gd name="T14" fmla="*/ 32 w 56"/>
                <a:gd name="T15" fmla="*/ 103 h 116"/>
                <a:gd name="T16" fmla="*/ 13 w 56"/>
                <a:gd name="T17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16">
                  <a:moveTo>
                    <a:pt x="13" y="113"/>
                  </a:moveTo>
                  <a:cubicBezTo>
                    <a:pt x="13" y="113"/>
                    <a:pt x="13" y="113"/>
                    <a:pt x="13" y="113"/>
                  </a:cubicBezTo>
                  <a:cubicBezTo>
                    <a:pt x="5" y="111"/>
                    <a:pt x="0" y="103"/>
                    <a:pt x="3" y="9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5"/>
                    <a:pt x="32" y="0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8" y="4"/>
                    <a:pt x="56" y="20"/>
                    <a:pt x="54" y="28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29" y="111"/>
                    <a:pt x="21" y="116"/>
                    <a:pt x="13" y="113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17"/>
            <p:cNvSpPr/>
            <p:nvPr/>
          </p:nvSpPr>
          <p:spPr bwMode="auto">
            <a:xfrm>
              <a:off x="5503600" y="3268118"/>
              <a:ext cx="116558" cy="204377"/>
            </a:xfrm>
            <a:custGeom>
              <a:avLst/>
              <a:gdLst>
                <a:gd name="T0" fmla="*/ 15 w 62"/>
                <a:gd name="T1" fmla="*/ 108 h 108"/>
                <a:gd name="T2" fmla="*/ 15 w 62"/>
                <a:gd name="T3" fmla="*/ 108 h 108"/>
                <a:gd name="T4" fmla="*/ 0 w 62"/>
                <a:gd name="T5" fmla="*/ 93 h 108"/>
                <a:gd name="T6" fmla="*/ 1 w 62"/>
                <a:gd name="T7" fmla="*/ 15 h 108"/>
                <a:gd name="T8" fmla="*/ 16 w 62"/>
                <a:gd name="T9" fmla="*/ 0 h 108"/>
                <a:gd name="T10" fmla="*/ 16 w 62"/>
                <a:gd name="T11" fmla="*/ 0 h 108"/>
                <a:gd name="T12" fmla="*/ 62 w 62"/>
                <a:gd name="T13" fmla="*/ 26 h 108"/>
                <a:gd name="T14" fmla="*/ 30 w 62"/>
                <a:gd name="T15" fmla="*/ 93 h 108"/>
                <a:gd name="T16" fmla="*/ 15 w 62"/>
                <a:gd name="T1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08">
                  <a:moveTo>
                    <a:pt x="15" y="108"/>
                  </a:moveTo>
                  <a:cubicBezTo>
                    <a:pt x="15" y="108"/>
                    <a:pt x="15" y="108"/>
                    <a:pt x="15" y="108"/>
                  </a:cubicBezTo>
                  <a:cubicBezTo>
                    <a:pt x="7" y="108"/>
                    <a:pt x="0" y="102"/>
                    <a:pt x="0" y="9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7"/>
                    <a:pt x="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62" y="18"/>
                    <a:pt x="62" y="26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0" y="101"/>
                    <a:pt x="24" y="108"/>
                    <a:pt x="15" y="108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18"/>
            <p:cNvSpPr/>
            <p:nvPr/>
          </p:nvSpPr>
          <p:spPr bwMode="auto">
            <a:xfrm>
              <a:off x="5546711" y="3313624"/>
              <a:ext cx="213158" cy="181225"/>
            </a:xfrm>
            <a:custGeom>
              <a:avLst/>
              <a:gdLst>
                <a:gd name="T0" fmla="*/ 55 w 113"/>
                <a:gd name="T1" fmla="*/ 9 h 96"/>
                <a:gd name="T2" fmla="*/ 110 w 113"/>
                <a:gd name="T3" fmla="*/ 61 h 96"/>
                <a:gd name="T4" fmla="*/ 49 w 113"/>
                <a:gd name="T5" fmla="*/ 93 h 96"/>
                <a:gd name="T6" fmla="*/ 2 w 113"/>
                <a:gd name="T7" fmla="*/ 53 h 96"/>
                <a:gd name="T8" fmla="*/ 55 w 113"/>
                <a:gd name="T9" fmla="*/ 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55" y="9"/>
                  </a:moveTo>
                  <a:cubicBezTo>
                    <a:pt x="85" y="0"/>
                    <a:pt x="113" y="39"/>
                    <a:pt x="110" y="61"/>
                  </a:cubicBezTo>
                  <a:cubicBezTo>
                    <a:pt x="107" y="83"/>
                    <a:pt x="80" y="96"/>
                    <a:pt x="49" y="93"/>
                  </a:cubicBezTo>
                  <a:cubicBezTo>
                    <a:pt x="18" y="91"/>
                    <a:pt x="0" y="65"/>
                    <a:pt x="2" y="53"/>
                  </a:cubicBezTo>
                  <a:cubicBezTo>
                    <a:pt x="4" y="41"/>
                    <a:pt x="25" y="18"/>
                    <a:pt x="55" y="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19"/>
            <p:cNvSpPr/>
            <p:nvPr/>
          </p:nvSpPr>
          <p:spPr bwMode="auto">
            <a:xfrm>
              <a:off x="5518769" y="3194670"/>
              <a:ext cx="205174" cy="192402"/>
            </a:xfrm>
            <a:custGeom>
              <a:avLst/>
              <a:gdLst>
                <a:gd name="T0" fmla="*/ 105 w 109"/>
                <a:gd name="T1" fmla="*/ 91 h 102"/>
                <a:gd name="T2" fmla="*/ 105 w 109"/>
                <a:gd name="T3" fmla="*/ 91 h 102"/>
                <a:gd name="T4" fmla="*/ 84 w 109"/>
                <a:gd name="T5" fmla="*/ 97 h 102"/>
                <a:gd name="T6" fmla="*/ 10 w 109"/>
                <a:gd name="T7" fmla="*/ 30 h 102"/>
                <a:gd name="T8" fmla="*/ 5 w 109"/>
                <a:gd name="T9" fmla="*/ 10 h 102"/>
                <a:gd name="T10" fmla="*/ 5 w 109"/>
                <a:gd name="T11" fmla="*/ 10 h 102"/>
                <a:gd name="T12" fmla="*/ 25 w 109"/>
                <a:gd name="T13" fmla="*/ 4 h 102"/>
                <a:gd name="T14" fmla="*/ 99 w 109"/>
                <a:gd name="T15" fmla="*/ 71 h 102"/>
                <a:gd name="T16" fmla="*/ 105 w 109"/>
                <a:gd name="T17" fmla="*/ 9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02">
                  <a:moveTo>
                    <a:pt x="105" y="91"/>
                  </a:moveTo>
                  <a:cubicBezTo>
                    <a:pt x="105" y="91"/>
                    <a:pt x="105" y="91"/>
                    <a:pt x="105" y="91"/>
                  </a:cubicBezTo>
                  <a:cubicBezTo>
                    <a:pt x="101" y="98"/>
                    <a:pt x="90" y="102"/>
                    <a:pt x="84" y="97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25"/>
                    <a:pt x="0" y="1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9" y="3"/>
                    <a:pt x="18" y="0"/>
                    <a:pt x="25" y="4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05" y="76"/>
                    <a:pt x="109" y="84"/>
                    <a:pt x="105" y="9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20"/>
            <p:cNvSpPr/>
            <p:nvPr/>
          </p:nvSpPr>
          <p:spPr bwMode="auto">
            <a:xfrm>
              <a:off x="5405404" y="3197065"/>
              <a:ext cx="175636" cy="110970"/>
            </a:xfrm>
            <a:custGeom>
              <a:avLst/>
              <a:gdLst>
                <a:gd name="T0" fmla="*/ 3 w 93"/>
                <a:gd name="T1" fmla="*/ 47 h 59"/>
                <a:gd name="T2" fmla="*/ 3 w 93"/>
                <a:gd name="T3" fmla="*/ 47 h 59"/>
                <a:gd name="T4" fmla="*/ 12 w 93"/>
                <a:gd name="T5" fmla="*/ 28 h 59"/>
                <a:gd name="T6" fmla="*/ 71 w 93"/>
                <a:gd name="T7" fmla="*/ 3 h 59"/>
                <a:gd name="T8" fmla="*/ 90 w 93"/>
                <a:gd name="T9" fmla="*/ 12 h 59"/>
                <a:gd name="T10" fmla="*/ 90 w 93"/>
                <a:gd name="T11" fmla="*/ 12 h 59"/>
                <a:gd name="T12" fmla="*/ 82 w 93"/>
                <a:gd name="T13" fmla="*/ 31 h 59"/>
                <a:gd name="T14" fmla="*/ 22 w 93"/>
                <a:gd name="T15" fmla="*/ 56 h 59"/>
                <a:gd name="T16" fmla="*/ 3 w 93"/>
                <a:gd name="T17" fmla="*/ 4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9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8" y="0"/>
                    <a:pt x="87" y="4"/>
                    <a:pt x="90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3" y="19"/>
                    <a:pt x="89" y="28"/>
                    <a:pt x="82" y="3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5" y="59"/>
                    <a:pt x="6" y="55"/>
                    <a:pt x="3" y="47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21"/>
            <p:cNvSpPr/>
            <p:nvPr/>
          </p:nvSpPr>
          <p:spPr bwMode="auto">
            <a:xfrm>
              <a:off x="5322376" y="3247361"/>
              <a:ext cx="142904" cy="189209"/>
            </a:xfrm>
            <a:custGeom>
              <a:avLst/>
              <a:gdLst>
                <a:gd name="T0" fmla="*/ 10 w 76"/>
                <a:gd name="T1" fmla="*/ 96 h 100"/>
                <a:gd name="T2" fmla="*/ 10 w 76"/>
                <a:gd name="T3" fmla="*/ 96 h 100"/>
                <a:gd name="T4" fmla="*/ 5 w 76"/>
                <a:gd name="T5" fmla="*/ 76 h 100"/>
                <a:gd name="T6" fmla="*/ 46 w 76"/>
                <a:gd name="T7" fmla="*/ 9 h 100"/>
                <a:gd name="T8" fmla="*/ 66 w 76"/>
                <a:gd name="T9" fmla="*/ 4 h 100"/>
                <a:gd name="T10" fmla="*/ 66 w 76"/>
                <a:gd name="T11" fmla="*/ 4 h 100"/>
                <a:gd name="T12" fmla="*/ 72 w 76"/>
                <a:gd name="T13" fmla="*/ 24 h 100"/>
                <a:gd name="T14" fmla="*/ 31 w 76"/>
                <a:gd name="T15" fmla="*/ 90 h 100"/>
                <a:gd name="T16" fmla="*/ 10 w 76"/>
                <a:gd name="T1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00">
                  <a:moveTo>
                    <a:pt x="10" y="96"/>
                  </a:moveTo>
                  <a:cubicBezTo>
                    <a:pt x="10" y="96"/>
                    <a:pt x="10" y="96"/>
                    <a:pt x="10" y="96"/>
                  </a:cubicBezTo>
                  <a:cubicBezTo>
                    <a:pt x="3" y="92"/>
                    <a:pt x="0" y="82"/>
                    <a:pt x="5" y="7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0" y="2"/>
                    <a:pt x="59" y="0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3" y="8"/>
                    <a:pt x="76" y="17"/>
                    <a:pt x="72" y="24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26" y="97"/>
                    <a:pt x="17" y="100"/>
                    <a:pt x="10" y="96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22"/>
            <p:cNvSpPr/>
            <p:nvPr/>
          </p:nvSpPr>
          <p:spPr bwMode="auto">
            <a:xfrm>
              <a:off x="5505197" y="3193073"/>
              <a:ext cx="174039" cy="226731"/>
            </a:xfrm>
            <a:custGeom>
              <a:avLst/>
              <a:gdLst>
                <a:gd name="T0" fmla="*/ 4 w 92"/>
                <a:gd name="T1" fmla="*/ 44 h 120"/>
                <a:gd name="T2" fmla="*/ 31 w 92"/>
                <a:gd name="T3" fmla="*/ 101 h 120"/>
                <a:gd name="T4" fmla="*/ 92 w 92"/>
                <a:gd name="T5" fmla="*/ 120 h 120"/>
                <a:gd name="T6" fmla="*/ 84 w 92"/>
                <a:gd name="T7" fmla="*/ 62 h 120"/>
                <a:gd name="T8" fmla="*/ 4 w 92"/>
                <a:gd name="T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20">
                  <a:moveTo>
                    <a:pt x="4" y="44"/>
                  </a:moveTo>
                  <a:cubicBezTo>
                    <a:pt x="16" y="52"/>
                    <a:pt x="62" y="84"/>
                    <a:pt x="31" y="101"/>
                  </a:cubicBezTo>
                  <a:cubicBezTo>
                    <a:pt x="0" y="119"/>
                    <a:pt x="92" y="120"/>
                    <a:pt x="92" y="120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42" y="0"/>
                    <a:pt x="4" y="44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23"/>
            <p:cNvSpPr/>
            <p:nvPr/>
          </p:nvSpPr>
          <p:spPr bwMode="auto">
            <a:xfrm>
              <a:off x="5639319" y="3312027"/>
              <a:ext cx="126138" cy="171645"/>
            </a:xfrm>
            <a:custGeom>
              <a:avLst/>
              <a:gdLst>
                <a:gd name="T0" fmla="*/ 38 w 158"/>
                <a:gd name="T1" fmla="*/ 0 h 215"/>
                <a:gd name="T2" fmla="*/ 0 w 158"/>
                <a:gd name="T3" fmla="*/ 175 h 215"/>
                <a:gd name="T4" fmla="*/ 102 w 158"/>
                <a:gd name="T5" fmla="*/ 215 h 215"/>
                <a:gd name="T6" fmla="*/ 158 w 158"/>
                <a:gd name="T7" fmla="*/ 45 h 215"/>
                <a:gd name="T8" fmla="*/ 38 w 158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15">
                  <a:moveTo>
                    <a:pt x="38" y="0"/>
                  </a:moveTo>
                  <a:lnTo>
                    <a:pt x="0" y="175"/>
                  </a:lnTo>
                  <a:lnTo>
                    <a:pt x="102" y="215"/>
                  </a:lnTo>
                  <a:lnTo>
                    <a:pt x="158" y="4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24"/>
            <p:cNvSpPr/>
            <p:nvPr/>
          </p:nvSpPr>
          <p:spPr bwMode="auto">
            <a:xfrm>
              <a:off x="5697598" y="3328792"/>
              <a:ext cx="110171" cy="203579"/>
            </a:xfrm>
            <a:custGeom>
              <a:avLst/>
              <a:gdLst>
                <a:gd name="T0" fmla="*/ 31 w 58"/>
                <a:gd name="T1" fmla="*/ 0 h 108"/>
                <a:gd name="T2" fmla="*/ 0 w 58"/>
                <a:gd name="T3" fmla="*/ 91 h 108"/>
                <a:gd name="T4" fmla="*/ 49 w 58"/>
                <a:gd name="T5" fmla="*/ 108 h 108"/>
                <a:gd name="T6" fmla="*/ 58 w 58"/>
                <a:gd name="T7" fmla="*/ 33 h 108"/>
                <a:gd name="T8" fmla="*/ 57 w 58"/>
                <a:gd name="T9" fmla="*/ 9 h 108"/>
                <a:gd name="T10" fmla="*/ 31 w 58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8">
                  <a:moveTo>
                    <a:pt x="31" y="0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5" y="84"/>
                    <a:pt x="58" y="59"/>
                    <a:pt x="58" y="33"/>
                  </a:cubicBezTo>
                  <a:cubicBezTo>
                    <a:pt x="58" y="25"/>
                    <a:pt x="58" y="17"/>
                    <a:pt x="57" y="9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25"/>
            <p:cNvSpPr/>
            <p:nvPr/>
          </p:nvSpPr>
          <p:spPr bwMode="auto">
            <a:xfrm>
              <a:off x="5323973" y="3176308"/>
              <a:ext cx="222738" cy="299381"/>
            </a:xfrm>
            <a:custGeom>
              <a:avLst/>
              <a:gdLst>
                <a:gd name="T0" fmla="*/ 6 w 118"/>
                <a:gd name="T1" fmla="*/ 131 h 159"/>
                <a:gd name="T2" fmla="*/ 0 w 118"/>
                <a:gd name="T3" fmla="*/ 159 h 159"/>
                <a:gd name="T4" fmla="*/ 25 w 118"/>
                <a:gd name="T5" fmla="*/ 144 h 159"/>
                <a:gd name="T6" fmla="*/ 118 w 118"/>
                <a:gd name="T7" fmla="*/ 14 h 159"/>
                <a:gd name="T8" fmla="*/ 99 w 118"/>
                <a:gd name="T9" fmla="*/ 0 h 159"/>
                <a:gd name="T10" fmla="*/ 6 w 118"/>
                <a:gd name="T11" fmla="*/ 1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59">
                  <a:moveTo>
                    <a:pt x="6" y="131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2" y="8"/>
                    <a:pt x="106" y="3"/>
                    <a:pt x="99" y="0"/>
                  </a:cubicBezTo>
                  <a:lnTo>
                    <a:pt x="6" y="131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26"/>
            <p:cNvSpPr/>
            <p:nvPr/>
          </p:nvSpPr>
          <p:spPr bwMode="auto">
            <a:xfrm>
              <a:off x="5376663" y="3371903"/>
              <a:ext cx="230721" cy="77440"/>
            </a:xfrm>
            <a:custGeom>
              <a:avLst/>
              <a:gdLst>
                <a:gd name="T0" fmla="*/ 122 w 122"/>
                <a:gd name="T1" fmla="*/ 23 h 41"/>
                <a:gd name="T2" fmla="*/ 122 w 122"/>
                <a:gd name="T3" fmla="*/ 23 h 41"/>
                <a:gd name="T4" fmla="*/ 104 w 122"/>
                <a:gd name="T5" fmla="*/ 41 h 41"/>
                <a:gd name="T6" fmla="*/ 18 w 122"/>
                <a:gd name="T7" fmla="*/ 35 h 41"/>
                <a:gd name="T8" fmla="*/ 0 w 122"/>
                <a:gd name="T9" fmla="*/ 18 h 41"/>
                <a:gd name="T10" fmla="*/ 0 w 122"/>
                <a:gd name="T11" fmla="*/ 18 h 41"/>
                <a:gd name="T12" fmla="*/ 17 w 122"/>
                <a:gd name="T13" fmla="*/ 0 h 41"/>
                <a:gd name="T14" fmla="*/ 104 w 122"/>
                <a:gd name="T15" fmla="*/ 6 h 41"/>
                <a:gd name="T16" fmla="*/ 122 w 122"/>
                <a:gd name="T17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41">
                  <a:moveTo>
                    <a:pt x="122" y="23"/>
                  </a:moveTo>
                  <a:cubicBezTo>
                    <a:pt x="122" y="23"/>
                    <a:pt x="122" y="23"/>
                    <a:pt x="122" y="23"/>
                  </a:cubicBezTo>
                  <a:cubicBezTo>
                    <a:pt x="122" y="32"/>
                    <a:pt x="114" y="41"/>
                    <a:pt x="104" y="41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1"/>
                    <a:pt x="17" y="0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13" y="6"/>
                    <a:pt x="121" y="13"/>
                    <a:pt x="122" y="23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5654189" y="2281351"/>
            <a:ext cx="652698" cy="651292"/>
            <a:chOff x="747066" y="4053692"/>
            <a:chExt cx="1108900" cy="1106511"/>
          </a:xfrm>
        </p:grpSpPr>
        <p:sp>
          <p:nvSpPr>
            <p:cNvPr id="153" name="Oval 290"/>
            <p:cNvSpPr>
              <a:spLocks noChangeArrowheads="1"/>
            </p:cNvSpPr>
            <p:nvPr/>
          </p:nvSpPr>
          <p:spPr bwMode="auto">
            <a:xfrm>
              <a:off x="747066" y="4053692"/>
              <a:ext cx="1108900" cy="1106511"/>
            </a:xfrm>
            <a:prstGeom prst="ellipse">
              <a:avLst/>
            </a:prstGeom>
            <a:solidFill>
              <a:srgbClr val="03D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91"/>
            <p:cNvSpPr/>
            <p:nvPr/>
          </p:nvSpPr>
          <p:spPr bwMode="auto">
            <a:xfrm>
              <a:off x="1155020" y="4408957"/>
              <a:ext cx="332111" cy="285010"/>
            </a:xfrm>
            <a:custGeom>
              <a:avLst/>
              <a:gdLst>
                <a:gd name="T0" fmla="*/ 170 w 176"/>
                <a:gd name="T1" fmla="*/ 9 h 151"/>
                <a:gd name="T2" fmla="*/ 170 w 176"/>
                <a:gd name="T3" fmla="*/ 9 h 151"/>
                <a:gd name="T4" fmla="*/ 167 w 176"/>
                <a:gd name="T5" fmla="*/ 34 h 151"/>
                <a:gd name="T6" fmla="*/ 30 w 176"/>
                <a:gd name="T7" fmla="*/ 145 h 151"/>
                <a:gd name="T8" fmla="*/ 6 w 176"/>
                <a:gd name="T9" fmla="*/ 142 h 151"/>
                <a:gd name="T10" fmla="*/ 6 w 176"/>
                <a:gd name="T11" fmla="*/ 142 h 151"/>
                <a:gd name="T12" fmla="*/ 9 w 176"/>
                <a:gd name="T13" fmla="*/ 118 h 151"/>
                <a:gd name="T14" fmla="*/ 145 w 176"/>
                <a:gd name="T15" fmla="*/ 6 h 151"/>
                <a:gd name="T16" fmla="*/ 170 w 176"/>
                <a:gd name="T17" fmla="*/ 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51">
                  <a:moveTo>
                    <a:pt x="170" y="9"/>
                  </a:moveTo>
                  <a:cubicBezTo>
                    <a:pt x="170" y="9"/>
                    <a:pt x="170" y="9"/>
                    <a:pt x="170" y="9"/>
                  </a:cubicBezTo>
                  <a:cubicBezTo>
                    <a:pt x="176" y="17"/>
                    <a:pt x="174" y="28"/>
                    <a:pt x="167" y="34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23" y="151"/>
                    <a:pt x="12" y="150"/>
                    <a:pt x="6" y="142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0" y="135"/>
                    <a:pt x="1" y="124"/>
                    <a:pt x="9" y="118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53" y="0"/>
                    <a:pt x="164" y="2"/>
                    <a:pt x="170" y="9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92"/>
            <p:cNvSpPr/>
            <p:nvPr/>
          </p:nvSpPr>
          <p:spPr bwMode="auto">
            <a:xfrm>
              <a:off x="1019301" y="4474422"/>
              <a:ext cx="362448" cy="385602"/>
            </a:xfrm>
            <a:custGeom>
              <a:avLst/>
              <a:gdLst>
                <a:gd name="T0" fmla="*/ 0 w 454"/>
                <a:gd name="T1" fmla="*/ 414 h 483"/>
                <a:gd name="T2" fmla="*/ 220 w 454"/>
                <a:gd name="T3" fmla="*/ 483 h 483"/>
                <a:gd name="T4" fmla="*/ 272 w 454"/>
                <a:gd name="T5" fmla="*/ 310 h 483"/>
                <a:gd name="T6" fmla="*/ 454 w 454"/>
                <a:gd name="T7" fmla="*/ 100 h 483"/>
                <a:gd name="T8" fmla="*/ 128 w 454"/>
                <a:gd name="T9" fmla="*/ 0 h 483"/>
                <a:gd name="T10" fmla="*/ 0 w 454"/>
                <a:gd name="T11" fmla="*/ 414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483">
                  <a:moveTo>
                    <a:pt x="0" y="414"/>
                  </a:moveTo>
                  <a:lnTo>
                    <a:pt x="220" y="483"/>
                  </a:lnTo>
                  <a:lnTo>
                    <a:pt x="272" y="310"/>
                  </a:lnTo>
                  <a:lnTo>
                    <a:pt x="454" y="100"/>
                  </a:lnTo>
                  <a:lnTo>
                    <a:pt x="128" y="0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93"/>
            <p:cNvSpPr/>
            <p:nvPr/>
          </p:nvSpPr>
          <p:spPr bwMode="auto">
            <a:xfrm>
              <a:off x="1139851" y="4514339"/>
              <a:ext cx="332910" cy="285010"/>
            </a:xfrm>
            <a:custGeom>
              <a:avLst/>
              <a:gdLst>
                <a:gd name="T0" fmla="*/ 170 w 176"/>
                <a:gd name="T1" fmla="*/ 9 h 151"/>
                <a:gd name="T2" fmla="*/ 170 w 176"/>
                <a:gd name="T3" fmla="*/ 9 h 151"/>
                <a:gd name="T4" fmla="*/ 167 w 176"/>
                <a:gd name="T5" fmla="*/ 34 h 151"/>
                <a:gd name="T6" fmla="*/ 31 w 176"/>
                <a:gd name="T7" fmla="*/ 145 h 151"/>
                <a:gd name="T8" fmla="*/ 6 w 176"/>
                <a:gd name="T9" fmla="*/ 142 h 151"/>
                <a:gd name="T10" fmla="*/ 6 w 176"/>
                <a:gd name="T11" fmla="*/ 142 h 151"/>
                <a:gd name="T12" fmla="*/ 9 w 176"/>
                <a:gd name="T13" fmla="*/ 118 h 151"/>
                <a:gd name="T14" fmla="*/ 145 w 176"/>
                <a:gd name="T15" fmla="*/ 6 h 151"/>
                <a:gd name="T16" fmla="*/ 170 w 176"/>
                <a:gd name="T17" fmla="*/ 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51">
                  <a:moveTo>
                    <a:pt x="170" y="9"/>
                  </a:moveTo>
                  <a:cubicBezTo>
                    <a:pt x="170" y="9"/>
                    <a:pt x="170" y="9"/>
                    <a:pt x="170" y="9"/>
                  </a:cubicBezTo>
                  <a:cubicBezTo>
                    <a:pt x="176" y="16"/>
                    <a:pt x="175" y="27"/>
                    <a:pt x="167" y="34"/>
                  </a:cubicBezTo>
                  <a:cubicBezTo>
                    <a:pt x="31" y="145"/>
                    <a:pt x="31" y="145"/>
                    <a:pt x="31" y="145"/>
                  </a:cubicBezTo>
                  <a:cubicBezTo>
                    <a:pt x="23" y="151"/>
                    <a:pt x="12" y="150"/>
                    <a:pt x="6" y="142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0" y="135"/>
                    <a:pt x="1" y="124"/>
                    <a:pt x="9" y="118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53" y="0"/>
                    <a:pt x="164" y="1"/>
                    <a:pt x="170" y="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94"/>
            <p:cNvSpPr/>
            <p:nvPr/>
          </p:nvSpPr>
          <p:spPr bwMode="auto">
            <a:xfrm>
              <a:off x="1200525" y="4282020"/>
              <a:ext cx="322531" cy="277825"/>
            </a:xfrm>
            <a:custGeom>
              <a:avLst/>
              <a:gdLst>
                <a:gd name="T0" fmla="*/ 165 w 171"/>
                <a:gd name="T1" fmla="*/ 9 h 147"/>
                <a:gd name="T2" fmla="*/ 165 w 171"/>
                <a:gd name="T3" fmla="*/ 9 h 147"/>
                <a:gd name="T4" fmla="*/ 162 w 171"/>
                <a:gd name="T5" fmla="*/ 33 h 147"/>
                <a:gd name="T6" fmla="*/ 30 w 171"/>
                <a:gd name="T7" fmla="*/ 141 h 147"/>
                <a:gd name="T8" fmla="*/ 6 w 171"/>
                <a:gd name="T9" fmla="*/ 138 h 147"/>
                <a:gd name="T10" fmla="*/ 6 w 171"/>
                <a:gd name="T11" fmla="*/ 138 h 147"/>
                <a:gd name="T12" fmla="*/ 9 w 171"/>
                <a:gd name="T13" fmla="*/ 113 h 147"/>
                <a:gd name="T14" fmla="*/ 140 w 171"/>
                <a:gd name="T15" fmla="*/ 6 h 147"/>
                <a:gd name="T16" fmla="*/ 165 w 171"/>
                <a:gd name="T17" fmla="*/ 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47">
                  <a:moveTo>
                    <a:pt x="165" y="9"/>
                  </a:moveTo>
                  <a:cubicBezTo>
                    <a:pt x="165" y="9"/>
                    <a:pt x="165" y="9"/>
                    <a:pt x="165" y="9"/>
                  </a:cubicBezTo>
                  <a:cubicBezTo>
                    <a:pt x="171" y="16"/>
                    <a:pt x="169" y="27"/>
                    <a:pt x="162" y="33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3" y="147"/>
                    <a:pt x="12" y="145"/>
                    <a:pt x="6" y="138"/>
                  </a:cubicBezTo>
                  <a:cubicBezTo>
                    <a:pt x="6" y="138"/>
                    <a:pt x="6" y="138"/>
                    <a:pt x="6" y="138"/>
                  </a:cubicBezTo>
                  <a:cubicBezTo>
                    <a:pt x="0" y="130"/>
                    <a:pt x="1" y="119"/>
                    <a:pt x="9" y="113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8" y="0"/>
                    <a:pt x="159" y="1"/>
                    <a:pt x="165" y="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95"/>
            <p:cNvSpPr/>
            <p:nvPr/>
          </p:nvSpPr>
          <p:spPr bwMode="auto">
            <a:xfrm>
              <a:off x="1145439" y="4117560"/>
              <a:ext cx="313749" cy="619518"/>
            </a:xfrm>
            <a:custGeom>
              <a:avLst/>
              <a:gdLst>
                <a:gd name="T0" fmla="*/ 34 w 166"/>
                <a:gd name="T1" fmla="*/ 0 h 328"/>
                <a:gd name="T2" fmla="*/ 132 w 166"/>
                <a:gd name="T3" fmla="*/ 0 h 328"/>
                <a:gd name="T4" fmla="*/ 166 w 166"/>
                <a:gd name="T5" fmla="*/ 35 h 328"/>
                <a:gd name="T6" fmla="*/ 166 w 166"/>
                <a:gd name="T7" fmla="*/ 294 h 328"/>
                <a:gd name="T8" fmla="*/ 132 w 166"/>
                <a:gd name="T9" fmla="*/ 328 h 328"/>
                <a:gd name="T10" fmla="*/ 34 w 166"/>
                <a:gd name="T11" fmla="*/ 328 h 328"/>
                <a:gd name="T12" fmla="*/ 0 w 166"/>
                <a:gd name="T13" fmla="*/ 294 h 328"/>
                <a:gd name="T14" fmla="*/ 0 w 166"/>
                <a:gd name="T15" fmla="*/ 35 h 328"/>
                <a:gd name="T16" fmla="*/ 34 w 166"/>
                <a:gd name="T17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28">
                  <a:moveTo>
                    <a:pt x="34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51" y="0"/>
                    <a:pt x="166" y="16"/>
                    <a:pt x="166" y="35"/>
                  </a:cubicBezTo>
                  <a:cubicBezTo>
                    <a:pt x="166" y="294"/>
                    <a:pt x="166" y="294"/>
                    <a:pt x="166" y="294"/>
                  </a:cubicBezTo>
                  <a:cubicBezTo>
                    <a:pt x="166" y="313"/>
                    <a:pt x="151" y="328"/>
                    <a:pt x="132" y="328"/>
                  </a:cubicBezTo>
                  <a:cubicBezTo>
                    <a:pt x="34" y="328"/>
                    <a:pt x="34" y="328"/>
                    <a:pt x="34" y="328"/>
                  </a:cubicBezTo>
                  <a:cubicBezTo>
                    <a:pt x="15" y="328"/>
                    <a:pt x="0" y="313"/>
                    <a:pt x="0" y="29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96"/>
            <p:cNvSpPr/>
            <p:nvPr/>
          </p:nvSpPr>
          <p:spPr bwMode="auto">
            <a:xfrm>
              <a:off x="1171785" y="4171050"/>
              <a:ext cx="258664" cy="509346"/>
            </a:xfrm>
            <a:custGeom>
              <a:avLst/>
              <a:gdLst>
                <a:gd name="T0" fmla="*/ 1 w 137"/>
                <a:gd name="T1" fmla="*/ 0 h 270"/>
                <a:gd name="T2" fmla="*/ 137 w 137"/>
                <a:gd name="T3" fmla="*/ 0 h 270"/>
                <a:gd name="T4" fmla="*/ 137 w 137"/>
                <a:gd name="T5" fmla="*/ 0 h 270"/>
                <a:gd name="T6" fmla="*/ 137 w 137"/>
                <a:gd name="T7" fmla="*/ 270 h 270"/>
                <a:gd name="T8" fmla="*/ 137 w 137"/>
                <a:gd name="T9" fmla="*/ 270 h 270"/>
                <a:gd name="T10" fmla="*/ 1 w 137"/>
                <a:gd name="T11" fmla="*/ 270 h 270"/>
                <a:gd name="T12" fmla="*/ 0 w 137"/>
                <a:gd name="T13" fmla="*/ 270 h 270"/>
                <a:gd name="T14" fmla="*/ 0 w 137"/>
                <a:gd name="T15" fmla="*/ 0 h 270"/>
                <a:gd name="T16" fmla="*/ 1 w 137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70">
                  <a:moveTo>
                    <a:pt x="1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" y="270"/>
                    <a:pt x="1" y="270"/>
                    <a:pt x="1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80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97"/>
            <p:cNvSpPr/>
            <p:nvPr/>
          </p:nvSpPr>
          <p:spPr bwMode="auto">
            <a:xfrm>
              <a:off x="1374564" y="4495179"/>
              <a:ext cx="122147" cy="113365"/>
            </a:xfrm>
            <a:custGeom>
              <a:avLst/>
              <a:gdLst>
                <a:gd name="T0" fmla="*/ 59 w 65"/>
                <a:gd name="T1" fmla="*/ 9 h 60"/>
                <a:gd name="T2" fmla="*/ 59 w 65"/>
                <a:gd name="T3" fmla="*/ 9 h 60"/>
                <a:gd name="T4" fmla="*/ 56 w 65"/>
                <a:gd name="T5" fmla="*/ 33 h 60"/>
                <a:gd name="T6" fmla="*/ 30 w 65"/>
                <a:gd name="T7" fmla="*/ 54 h 60"/>
                <a:gd name="T8" fmla="*/ 6 w 65"/>
                <a:gd name="T9" fmla="*/ 51 h 60"/>
                <a:gd name="T10" fmla="*/ 6 w 65"/>
                <a:gd name="T11" fmla="*/ 51 h 60"/>
                <a:gd name="T12" fmla="*/ 9 w 65"/>
                <a:gd name="T13" fmla="*/ 26 h 60"/>
                <a:gd name="T14" fmla="*/ 34 w 65"/>
                <a:gd name="T15" fmla="*/ 6 h 60"/>
                <a:gd name="T16" fmla="*/ 59 w 65"/>
                <a:gd name="T17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60">
                  <a:moveTo>
                    <a:pt x="59" y="9"/>
                  </a:moveTo>
                  <a:cubicBezTo>
                    <a:pt x="59" y="9"/>
                    <a:pt x="59" y="9"/>
                    <a:pt x="59" y="9"/>
                  </a:cubicBezTo>
                  <a:cubicBezTo>
                    <a:pt x="65" y="16"/>
                    <a:pt x="64" y="27"/>
                    <a:pt x="56" y="33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3" y="60"/>
                    <a:pt x="12" y="59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43"/>
                    <a:pt x="1" y="32"/>
                    <a:pt x="9" y="2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42" y="0"/>
                    <a:pt x="53" y="1"/>
                    <a:pt x="59" y="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98"/>
            <p:cNvSpPr/>
            <p:nvPr/>
          </p:nvSpPr>
          <p:spPr bwMode="auto">
            <a:xfrm>
              <a:off x="1398515" y="4388200"/>
              <a:ext cx="115760" cy="105382"/>
            </a:xfrm>
            <a:custGeom>
              <a:avLst/>
              <a:gdLst>
                <a:gd name="T0" fmla="*/ 55 w 61"/>
                <a:gd name="T1" fmla="*/ 8 h 56"/>
                <a:gd name="T2" fmla="*/ 55 w 61"/>
                <a:gd name="T3" fmla="*/ 8 h 56"/>
                <a:gd name="T4" fmla="*/ 53 w 61"/>
                <a:gd name="T5" fmla="*/ 33 h 56"/>
                <a:gd name="T6" fmla="*/ 31 w 61"/>
                <a:gd name="T7" fmla="*/ 50 h 56"/>
                <a:gd name="T8" fmla="*/ 6 w 61"/>
                <a:gd name="T9" fmla="*/ 48 h 56"/>
                <a:gd name="T10" fmla="*/ 6 w 61"/>
                <a:gd name="T11" fmla="*/ 48 h 56"/>
                <a:gd name="T12" fmla="*/ 9 w 61"/>
                <a:gd name="T13" fmla="*/ 23 h 56"/>
                <a:gd name="T14" fmla="*/ 31 w 61"/>
                <a:gd name="T15" fmla="*/ 6 h 56"/>
                <a:gd name="T16" fmla="*/ 55 w 61"/>
                <a:gd name="T1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6">
                  <a:moveTo>
                    <a:pt x="55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61" y="16"/>
                    <a:pt x="60" y="27"/>
                    <a:pt x="53" y="33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3" y="56"/>
                    <a:pt x="12" y="55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0" y="40"/>
                    <a:pt x="1" y="29"/>
                    <a:pt x="9" y="2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8" y="0"/>
                    <a:pt x="49" y="1"/>
                    <a:pt x="55" y="8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99"/>
            <p:cNvSpPr/>
            <p:nvPr/>
          </p:nvSpPr>
          <p:spPr bwMode="auto">
            <a:xfrm>
              <a:off x="926693" y="4750650"/>
              <a:ext cx="305766" cy="384804"/>
            </a:xfrm>
            <a:custGeom>
              <a:avLst/>
              <a:gdLst>
                <a:gd name="T0" fmla="*/ 43 w 162"/>
                <a:gd name="T1" fmla="*/ 0 h 204"/>
                <a:gd name="T2" fmla="*/ 162 w 162"/>
                <a:gd name="T3" fmla="*/ 37 h 204"/>
                <a:gd name="T4" fmla="*/ 111 w 162"/>
                <a:gd name="T5" fmla="*/ 204 h 204"/>
                <a:gd name="T6" fmla="*/ 0 w 162"/>
                <a:gd name="T7" fmla="*/ 140 h 204"/>
                <a:gd name="T8" fmla="*/ 43 w 162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204">
                  <a:moveTo>
                    <a:pt x="43" y="0"/>
                  </a:moveTo>
                  <a:cubicBezTo>
                    <a:pt x="162" y="37"/>
                    <a:pt x="162" y="37"/>
                    <a:pt x="162" y="37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69" y="191"/>
                    <a:pt x="31" y="169"/>
                    <a:pt x="0" y="14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9A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00"/>
            <p:cNvSpPr/>
            <p:nvPr/>
          </p:nvSpPr>
          <p:spPr bwMode="auto">
            <a:xfrm>
              <a:off x="1049638" y="4353871"/>
              <a:ext cx="120550" cy="328121"/>
            </a:xfrm>
            <a:custGeom>
              <a:avLst/>
              <a:gdLst>
                <a:gd name="T0" fmla="*/ 18 w 64"/>
                <a:gd name="T1" fmla="*/ 170 h 174"/>
                <a:gd name="T2" fmla="*/ 30 w 64"/>
                <a:gd name="T3" fmla="*/ 174 h 174"/>
                <a:gd name="T4" fmla="*/ 33 w 64"/>
                <a:gd name="T5" fmla="*/ 159 h 174"/>
                <a:gd name="T6" fmla="*/ 59 w 64"/>
                <a:gd name="T7" fmla="*/ 38 h 174"/>
                <a:gd name="T8" fmla="*/ 33 w 64"/>
                <a:gd name="T9" fmla="*/ 0 h 174"/>
                <a:gd name="T10" fmla="*/ 2 w 64"/>
                <a:gd name="T11" fmla="*/ 142 h 174"/>
                <a:gd name="T12" fmla="*/ 18 w 64"/>
                <a:gd name="T13" fmla="*/ 17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74">
                  <a:moveTo>
                    <a:pt x="18" y="170"/>
                  </a:moveTo>
                  <a:cubicBezTo>
                    <a:pt x="30" y="174"/>
                    <a:pt x="30" y="174"/>
                    <a:pt x="30" y="174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4" y="13"/>
                    <a:pt x="49" y="4"/>
                    <a:pt x="33" y="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0" y="154"/>
                    <a:pt x="7" y="167"/>
                    <a:pt x="18" y="170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01"/>
            <p:cNvSpPr/>
            <p:nvPr/>
          </p:nvSpPr>
          <p:spPr bwMode="auto">
            <a:xfrm>
              <a:off x="1464777" y="4846452"/>
              <a:ext cx="247487" cy="226731"/>
            </a:xfrm>
            <a:custGeom>
              <a:avLst/>
              <a:gdLst>
                <a:gd name="T0" fmla="*/ 0 w 131"/>
                <a:gd name="T1" fmla="*/ 26 h 120"/>
                <a:gd name="T2" fmla="*/ 49 w 131"/>
                <a:gd name="T3" fmla="*/ 120 h 120"/>
                <a:gd name="T4" fmla="*/ 75 w 131"/>
                <a:gd name="T5" fmla="*/ 118 h 120"/>
                <a:gd name="T6" fmla="*/ 131 w 131"/>
                <a:gd name="T7" fmla="*/ 70 h 120"/>
                <a:gd name="T8" fmla="*/ 95 w 131"/>
                <a:gd name="T9" fmla="*/ 0 h 120"/>
                <a:gd name="T10" fmla="*/ 0 w 131"/>
                <a:gd name="T11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20">
                  <a:moveTo>
                    <a:pt x="0" y="26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75" y="118"/>
                    <a:pt x="75" y="118"/>
                    <a:pt x="75" y="118"/>
                  </a:cubicBezTo>
                  <a:cubicBezTo>
                    <a:pt x="95" y="105"/>
                    <a:pt x="114" y="89"/>
                    <a:pt x="131" y="70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02"/>
            <p:cNvSpPr/>
            <p:nvPr/>
          </p:nvSpPr>
          <p:spPr bwMode="auto">
            <a:xfrm>
              <a:off x="1511879" y="4918304"/>
              <a:ext cx="217150" cy="181225"/>
            </a:xfrm>
            <a:custGeom>
              <a:avLst/>
              <a:gdLst>
                <a:gd name="T0" fmla="*/ 104 w 115"/>
                <a:gd name="T1" fmla="*/ 0 h 96"/>
                <a:gd name="T2" fmla="*/ 115 w 115"/>
                <a:gd name="T3" fmla="*/ 22 h 96"/>
                <a:gd name="T4" fmla="*/ 22 w 115"/>
                <a:gd name="T5" fmla="*/ 96 h 96"/>
                <a:gd name="T6" fmla="*/ 0 w 115"/>
                <a:gd name="T7" fmla="*/ 52 h 96"/>
                <a:gd name="T8" fmla="*/ 104 w 115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6">
                  <a:moveTo>
                    <a:pt x="104" y="0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89" y="53"/>
                    <a:pt x="58" y="78"/>
                    <a:pt x="22" y="96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F9A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03"/>
            <p:cNvSpPr/>
            <p:nvPr/>
          </p:nvSpPr>
          <p:spPr bwMode="auto">
            <a:xfrm>
              <a:off x="1293133" y="4737079"/>
              <a:ext cx="207569" cy="207571"/>
            </a:xfrm>
            <a:custGeom>
              <a:avLst/>
              <a:gdLst>
                <a:gd name="T0" fmla="*/ 7 w 110"/>
                <a:gd name="T1" fmla="*/ 24 h 110"/>
                <a:gd name="T2" fmla="*/ 52 w 110"/>
                <a:gd name="T3" fmla="*/ 78 h 110"/>
                <a:gd name="T4" fmla="*/ 102 w 110"/>
                <a:gd name="T5" fmla="*/ 104 h 110"/>
                <a:gd name="T6" fmla="*/ 88 w 110"/>
                <a:gd name="T7" fmla="*/ 62 h 110"/>
                <a:gd name="T8" fmla="*/ 48 w 110"/>
                <a:gd name="T9" fmla="*/ 19 h 110"/>
                <a:gd name="T10" fmla="*/ 6 w 110"/>
                <a:gd name="T11" fmla="*/ 10 h 110"/>
                <a:gd name="T12" fmla="*/ 7 w 110"/>
                <a:gd name="T13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0">
                  <a:moveTo>
                    <a:pt x="7" y="24"/>
                  </a:moveTo>
                  <a:cubicBezTo>
                    <a:pt x="52" y="78"/>
                    <a:pt x="52" y="78"/>
                    <a:pt x="52" y="78"/>
                  </a:cubicBezTo>
                  <a:cubicBezTo>
                    <a:pt x="59" y="86"/>
                    <a:pt x="93" y="110"/>
                    <a:pt x="102" y="104"/>
                  </a:cubicBezTo>
                  <a:cubicBezTo>
                    <a:pt x="110" y="98"/>
                    <a:pt x="95" y="70"/>
                    <a:pt x="88" y="62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30" y="0"/>
                    <a:pt x="15" y="4"/>
                    <a:pt x="6" y="10"/>
                  </a:cubicBezTo>
                  <a:cubicBezTo>
                    <a:pt x="2" y="13"/>
                    <a:pt x="0" y="16"/>
                    <a:pt x="7" y="24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04"/>
            <p:cNvSpPr/>
            <p:nvPr/>
          </p:nvSpPr>
          <p:spPr bwMode="auto">
            <a:xfrm>
              <a:off x="1207710" y="4472825"/>
              <a:ext cx="470225" cy="509346"/>
            </a:xfrm>
            <a:custGeom>
              <a:avLst/>
              <a:gdLst>
                <a:gd name="T0" fmla="*/ 48 w 249"/>
                <a:gd name="T1" fmla="*/ 21 h 270"/>
                <a:gd name="T2" fmla="*/ 93 w 249"/>
                <a:gd name="T3" fmla="*/ 105 h 270"/>
                <a:gd name="T4" fmla="*/ 129 w 249"/>
                <a:gd name="T5" fmla="*/ 98 h 270"/>
                <a:gd name="T6" fmla="*/ 162 w 249"/>
                <a:gd name="T7" fmla="*/ 87 h 270"/>
                <a:gd name="T8" fmla="*/ 196 w 249"/>
                <a:gd name="T9" fmla="*/ 83 h 270"/>
                <a:gd name="T10" fmla="*/ 235 w 249"/>
                <a:gd name="T11" fmla="*/ 154 h 270"/>
                <a:gd name="T12" fmla="*/ 246 w 249"/>
                <a:gd name="T13" fmla="*/ 220 h 270"/>
                <a:gd name="T14" fmla="*/ 160 w 249"/>
                <a:gd name="T15" fmla="*/ 259 h 270"/>
                <a:gd name="T16" fmla="*/ 125 w 249"/>
                <a:gd name="T17" fmla="*/ 235 h 270"/>
                <a:gd name="T18" fmla="*/ 14 w 249"/>
                <a:gd name="T19" fmla="*/ 39 h 270"/>
                <a:gd name="T20" fmla="*/ 48 w 249"/>
                <a:gd name="T21" fmla="*/ 2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9" h="270">
                  <a:moveTo>
                    <a:pt x="48" y="21"/>
                  </a:moveTo>
                  <a:cubicBezTo>
                    <a:pt x="93" y="105"/>
                    <a:pt x="93" y="105"/>
                    <a:pt x="93" y="105"/>
                  </a:cubicBezTo>
                  <a:cubicBezTo>
                    <a:pt x="95" y="89"/>
                    <a:pt x="119" y="84"/>
                    <a:pt x="129" y="98"/>
                  </a:cubicBezTo>
                  <a:cubicBezTo>
                    <a:pt x="128" y="82"/>
                    <a:pt x="150" y="76"/>
                    <a:pt x="162" y="87"/>
                  </a:cubicBezTo>
                  <a:cubicBezTo>
                    <a:pt x="164" y="71"/>
                    <a:pt x="188" y="68"/>
                    <a:pt x="196" y="83"/>
                  </a:cubicBezTo>
                  <a:cubicBezTo>
                    <a:pt x="235" y="154"/>
                    <a:pt x="235" y="154"/>
                    <a:pt x="235" y="154"/>
                  </a:cubicBezTo>
                  <a:cubicBezTo>
                    <a:pt x="246" y="174"/>
                    <a:pt x="249" y="205"/>
                    <a:pt x="246" y="220"/>
                  </a:cubicBezTo>
                  <a:cubicBezTo>
                    <a:pt x="237" y="264"/>
                    <a:pt x="181" y="270"/>
                    <a:pt x="160" y="259"/>
                  </a:cubicBezTo>
                  <a:cubicBezTo>
                    <a:pt x="143" y="250"/>
                    <a:pt x="131" y="245"/>
                    <a:pt x="125" y="235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0" y="14"/>
                    <a:pt x="37" y="0"/>
                    <a:pt x="48" y="2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05"/>
            <p:cNvSpPr>
              <a:spLocks noEditPoints="1"/>
            </p:cNvSpPr>
            <p:nvPr/>
          </p:nvSpPr>
          <p:spPr bwMode="auto">
            <a:xfrm>
              <a:off x="1383346" y="4631697"/>
              <a:ext cx="157274" cy="103785"/>
            </a:xfrm>
            <a:custGeom>
              <a:avLst/>
              <a:gdLst>
                <a:gd name="T0" fmla="*/ 83 w 83"/>
                <a:gd name="T1" fmla="*/ 27 h 55"/>
                <a:gd name="T2" fmla="*/ 69 w 83"/>
                <a:gd name="T3" fmla="*/ 0 h 55"/>
                <a:gd name="T4" fmla="*/ 69 w 83"/>
                <a:gd name="T5" fmla="*/ 3 h 55"/>
                <a:gd name="T6" fmla="*/ 65 w 83"/>
                <a:gd name="T7" fmla="*/ 0 h 55"/>
                <a:gd name="T8" fmla="*/ 83 w 83"/>
                <a:gd name="T9" fmla="*/ 27 h 55"/>
                <a:gd name="T10" fmla="*/ 0 w 83"/>
                <a:gd name="T11" fmla="*/ 20 h 55"/>
                <a:gd name="T12" fmla="*/ 1 w 83"/>
                <a:gd name="T13" fmla="*/ 16 h 55"/>
                <a:gd name="T14" fmla="*/ 21 w 83"/>
                <a:gd name="T15" fmla="*/ 55 h 55"/>
                <a:gd name="T16" fmla="*/ 0 w 83"/>
                <a:gd name="T17" fmla="*/ 21 h 55"/>
                <a:gd name="T18" fmla="*/ 0 w 83"/>
                <a:gd name="T19" fmla="*/ 20 h 55"/>
                <a:gd name="T20" fmla="*/ 31 w 83"/>
                <a:gd name="T21" fmla="*/ 9 h 55"/>
                <a:gd name="T22" fmla="*/ 36 w 83"/>
                <a:gd name="T23" fmla="*/ 14 h 55"/>
                <a:gd name="T24" fmla="*/ 36 w 83"/>
                <a:gd name="T25" fmla="*/ 11 h 55"/>
                <a:gd name="T26" fmla="*/ 52 w 83"/>
                <a:gd name="T27" fmla="*/ 42 h 55"/>
                <a:gd name="T28" fmla="*/ 31 w 83"/>
                <a:gd name="T2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5">
                  <a:moveTo>
                    <a:pt x="83" y="27"/>
                  </a:moveTo>
                  <a:cubicBezTo>
                    <a:pt x="83" y="27"/>
                    <a:pt x="76" y="13"/>
                    <a:pt x="69" y="0"/>
                  </a:cubicBezTo>
                  <a:cubicBezTo>
                    <a:pt x="69" y="1"/>
                    <a:pt x="69" y="2"/>
                    <a:pt x="69" y="3"/>
                  </a:cubicBezTo>
                  <a:cubicBezTo>
                    <a:pt x="68" y="2"/>
                    <a:pt x="67" y="1"/>
                    <a:pt x="65" y="0"/>
                  </a:cubicBezTo>
                  <a:cubicBezTo>
                    <a:pt x="73" y="12"/>
                    <a:pt x="83" y="27"/>
                    <a:pt x="83" y="27"/>
                  </a:cubicBezTo>
                  <a:close/>
                  <a:moveTo>
                    <a:pt x="0" y="20"/>
                  </a:moveTo>
                  <a:cubicBezTo>
                    <a:pt x="1" y="19"/>
                    <a:pt x="1" y="17"/>
                    <a:pt x="1" y="16"/>
                  </a:cubicBezTo>
                  <a:cubicBezTo>
                    <a:pt x="9" y="30"/>
                    <a:pt x="21" y="55"/>
                    <a:pt x="21" y="55"/>
                  </a:cubicBezTo>
                  <a:cubicBezTo>
                    <a:pt x="21" y="55"/>
                    <a:pt x="6" y="31"/>
                    <a:pt x="0" y="21"/>
                  </a:cubicBezTo>
                  <a:cubicBezTo>
                    <a:pt x="0" y="21"/>
                    <a:pt x="0" y="21"/>
                    <a:pt x="0" y="20"/>
                  </a:cubicBezTo>
                  <a:close/>
                  <a:moveTo>
                    <a:pt x="31" y="9"/>
                  </a:moveTo>
                  <a:cubicBezTo>
                    <a:pt x="32" y="11"/>
                    <a:pt x="34" y="12"/>
                    <a:pt x="36" y="14"/>
                  </a:cubicBezTo>
                  <a:cubicBezTo>
                    <a:pt x="36" y="13"/>
                    <a:pt x="36" y="12"/>
                    <a:pt x="36" y="11"/>
                  </a:cubicBezTo>
                  <a:cubicBezTo>
                    <a:pt x="43" y="25"/>
                    <a:pt x="52" y="42"/>
                    <a:pt x="52" y="42"/>
                  </a:cubicBezTo>
                  <a:cubicBezTo>
                    <a:pt x="52" y="42"/>
                    <a:pt x="39" y="22"/>
                    <a:pt x="31" y="9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06"/>
            <p:cNvSpPr/>
            <p:nvPr/>
          </p:nvSpPr>
          <p:spPr bwMode="auto">
            <a:xfrm>
              <a:off x="1336244" y="4746659"/>
              <a:ext cx="66263" cy="94205"/>
            </a:xfrm>
            <a:custGeom>
              <a:avLst/>
              <a:gdLst>
                <a:gd name="T0" fmla="*/ 7 w 35"/>
                <a:gd name="T1" fmla="*/ 2 h 50"/>
                <a:gd name="T2" fmla="*/ 35 w 35"/>
                <a:gd name="T3" fmla="*/ 50 h 50"/>
                <a:gd name="T4" fmla="*/ 0 w 35"/>
                <a:gd name="T5" fmla="*/ 0 h 50"/>
                <a:gd name="T6" fmla="*/ 7 w 35"/>
                <a:gd name="T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0">
                  <a:moveTo>
                    <a:pt x="7" y="2"/>
                  </a:moveTo>
                  <a:cubicBezTo>
                    <a:pt x="35" y="50"/>
                    <a:pt x="35" y="50"/>
                    <a:pt x="35" y="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1"/>
                    <a:pt x="7" y="2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29275" y="1173480"/>
            <a:ext cx="661035" cy="660400"/>
            <a:chOff x="2365376" y="6000751"/>
            <a:chExt cx="865188" cy="863600"/>
          </a:xfrm>
        </p:grpSpPr>
        <p:sp>
          <p:nvSpPr>
            <p:cNvPr id="39" name="Oval 93"/>
            <p:cNvSpPr>
              <a:spLocks noChangeArrowheads="1"/>
            </p:cNvSpPr>
            <p:nvPr/>
          </p:nvSpPr>
          <p:spPr bwMode="auto">
            <a:xfrm>
              <a:off x="2365376" y="6000751"/>
              <a:ext cx="865188" cy="863600"/>
            </a:xfrm>
            <a:prstGeom prst="ellipse">
              <a:avLst/>
            </a:prstGeom>
            <a:solidFill>
              <a:srgbClr val="4373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94"/>
            <p:cNvSpPr/>
            <p:nvPr/>
          </p:nvSpPr>
          <p:spPr bwMode="auto">
            <a:xfrm>
              <a:off x="2538413" y="6207126"/>
              <a:ext cx="692150" cy="657225"/>
            </a:xfrm>
            <a:custGeom>
              <a:avLst/>
              <a:gdLst>
                <a:gd name="T0" fmla="*/ 258 w 506"/>
                <a:gd name="T1" fmla="*/ 0 h 481"/>
                <a:gd name="T2" fmla="*/ 222 w 506"/>
                <a:gd name="T3" fmla="*/ 2 h 481"/>
                <a:gd name="T4" fmla="*/ 89 w 506"/>
                <a:gd name="T5" fmla="*/ 2 h 481"/>
                <a:gd name="T6" fmla="*/ 39 w 506"/>
                <a:gd name="T7" fmla="*/ 2 h 481"/>
                <a:gd name="T8" fmla="*/ 25 w 506"/>
                <a:gd name="T9" fmla="*/ 1 h 481"/>
                <a:gd name="T10" fmla="*/ 13 w 506"/>
                <a:gd name="T11" fmla="*/ 4 h 481"/>
                <a:gd name="T12" fmla="*/ 8 w 506"/>
                <a:gd name="T13" fmla="*/ 71 h 481"/>
                <a:gd name="T14" fmla="*/ 8 w 506"/>
                <a:gd name="T15" fmla="*/ 307 h 481"/>
                <a:gd name="T16" fmla="*/ 64 w 506"/>
                <a:gd name="T17" fmla="*/ 378 h 481"/>
                <a:gd name="T18" fmla="*/ 164 w 506"/>
                <a:gd name="T19" fmla="*/ 480 h 481"/>
                <a:gd name="T20" fmla="*/ 190 w 506"/>
                <a:gd name="T21" fmla="*/ 481 h 481"/>
                <a:gd name="T22" fmla="*/ 506 w 506"/>
                <a:gd name="T23" fmla="*/ 165 h 481"/>
                <a:gd name="T24" fmla="*/ 506 w 506"/>
                <a:gd name="T25" fmla="*/ 165 h 481"/>
                <a:gd name="T26" fmla="*/ 506 w 506"/>
                <a:gd name="T27" fmla="*/ 160 h 481"/>
                <a:gd name="T28" fmla="*/ 422 w 506"/>
                <a:gd name="T29" fmla="*/ 77 h 481"/>
                <a:gd name="T30" fmla="*/ 404 w 506"/>
                <a:gd name="T31" fmla="*/ 60 h 481"/>
                <a:gd name="T32" fmla="*/ 385 w 506"/>
                <a:gd name="T33" fmla="*/ 48 h 481"/>
                <a:gd name="T34" fmla="*/ 355 w 506"/>
                <a:gd name="T35" fmla="*/ 74 h 481"/>
                <a:gd name="T36" fmla="*/ 289 w 506"/>
                <a:gd name="T37" fmla="*/ 9 h 481"/>
                <a:gd name="T38" fmla="*/ 258 w 506"/>
                <a:gd name="T3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6" h="481">
                  <a:moveTo>
                    <a:pt x="258" y="0"/>
                  </a:moveTo>
                  <a:cubicBezTo>
                    <a:pt x="245" y="0"/>
                    <a:pt x="230" y="2"/>
                    <a:pt x="222" y="2"/>
                  </a:cubicBezTo>
                  <a:cubicBezTo>
                    <a:pt x="178" y="2"/>
                    <a:pt x="134" y="2"/>
                    <a:pt x="89" y="2"/>
                  </a:cubicBezTo>
                  <a:cubicBezTo>
                    <a:pt x="73" y="2"/>
                    <a:pt x="56" y="2"/>
                    <a:pt x="39" y="2"/>
                  </a:cubicBezTo>
                  <a:cubicBezTo>
                    <a:pt x="35" y="2"/>
                    <a:pt x="30" y="1"/>
                    <a:pt x="25" y="1"/>
                  </a:cubicBezTo>
                  <a:cubicBezTo>
                    <a:pt x="20" y="1"/>
                    <a:pt x="16" y="2"/>
                    <a:pt x="13" y="4"/>
                  </a:cubicBezTo>
                  <a:cubicBezTo>
                    <a:pt x="0" y="11"/>
                    <a:pt x="8" y="60"/>
                    <a:pt x="8" y="71"/>
                  </a:cubicBezTo>
                  <a:cubicBezTo>
                    <a:pt x="8" y="150"/>
                    <a:pt x="8" y="228"/>
                    <a:pt x="8" y="307"/>
                  </a:cubicBezTo>
                  <a:cubicBezTo>
                    <a:pt x="8" y="332"/>
                    <a:pt x="45" y="362"/>
                    <a:pt x="64" y="378"/>
                  </a:cubicBezTo>
                  <a:cubicBezTo>
                    <a:pt x="72" y="387"/>
                    <a:pt x="115" y="431"/>
                    <a:pt x="164" y="480"/>
                  </a:cubicBezTo>
                  <a:cubicBezTo>
                    <a:pt x="173" y="481"/>
                    <a:pt x="181" y="481"/>
                    <a:pt x="190" y="481"/>
                  </a:cubicBezTo>
                  <a:cubicBezTo>
                    <a:pt x="365" y="481"/>
                    <a:pt x="506" y="340"/>
                    <a:pt x="506" y="165"/>
                  </a:cubicBezTo>
                  <a:cubicBezTo>
                    <a:pt x="506" y="165"/>
                    <a:pt x="506" y="165"/>
                    <a:pt x="506" y="165"/>
                  </a:cubicBezTo>
                  <a:cubicBezTo>
                    <a:pt x="506" y="163"/>
                    <a:pt x="506" y="162"/>
                    <a:pt x="506" y="160"/>
                  </a:cubicBezTo>
                  <a:cubicBezTo>
                    <a:pt x="461" y="116"/>
                    <a:pt x="426" y="81"/>
                    <a:pt x="422" y="77"/>
                  </a:cubicBezTo>
                  <a:cubicBezTo>
                    <a:pt x="417" y="71"/>
                    <a:pt x="410" y="65"/>
                    <a:pt x="404" y="60"/>
                  </a:cubicBezTo>
                  <a:cubicBezTo>
                    <a:pt x="397" y="51"/>
                    <a:pt x="391" y="48"/>
                    <a:pt x="385" y="48"/>
                  </a:cubicBezTo>
                  <a:cubicBezTo>
                    <a:pt x="374" y="48"/>
                    <a:pt x="365" y="60"/>
                    <a:pt x="355" y="74"/>
                  </a:cubicBezTo>
                  <a:cubicBezTo>
                    <a:pt x="331" y="54"/>
                    <a:pt x="312" y="29"/>
                    <a:pt x="289" y="9"/>
                  </a:cubicBezTo>
                  <a:cubicBezTo>
                    <a:pt x="283" y="2"/>
                    <a:pt x="271" y="0"/>
                    <a:pt x="258" y="0"/>
                  </a:cubicBezTo>
                </a:path>
              </a:pathLst>
            </a:custGeom>
            <a:solidFill>
              <a:srgbClr val="365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95"/>
            <p:cNvSpPr/>
            <p:nvPr/>
          </p:nvSpPr>
          <p:spPr bwMode="auto">
            <a:xfrm>
              <a:off x="2914651" y="6265863"/>
              <a:ext cx="171450" cy="220663"/>
            </a:xfrm>
            <a:custGeom>
              <a:avLst/>
              <a:gdLst>
                <a:gd name="T0" fmla="*/ 119 w 126"/>
                <a:gd name="T1" fmla="*/ 7 h 162"/>
                <a:gd name="T2" fmla="*/ 115 w 126"/>
                <a:gd name="T3" fmla="*/ 4 h 162"/>
                <a:gd name="T4" fmla="*/ 97 w 126"/>
                <a:gd name="T5" fmla="*/ 8 h 162"/>
                <a:gd name="T6" fmla="*/ 1 w 126"/>
                <a:gd name="T7" fmla="*/ 137 h 162"/>
                <a:gd name="T8" fmla="*/ 0 w 126"/>
                <a:gd name="T9" fmla="*/ 139 h 162"/>
                <a:gd name="T10" fmla="*/ 7 w 126"/>
                <a:gd name="T11" fmla="*/ 141 h 162"/>
                <a:gd name="T12" fmla="*/ 28 w 126"/>
                <a:gd name="T13" fmla="*/ 156 h 162"/>
                <a:gd name="T14" fmla="*/ 32 w 126"/>
                <a:gd name="T15" fmla="*/ 162 h 162"/>
                <a:gd name="T16" fmla="*/ 33 w 126"/>
                <a:gd name="T17" fmla="*/ 160 h 162"/>
                <a:gd name="T18" fmla="*/ 122 w 126"/>
                <a:gd name="T19" fmla="*/ 25 h 162"/>
                <a:gd name="T20" fmla="*/ 119 w 126"/>
                <a:gd name="T2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162">
                  <a:moveTo>
                    <a:pt x="119" y="7"/>
                  </a:moveTo>
                  <a:cubicBezTo>
                    <a:pt x="118" y="6"/>
                    <a:pt x="117" y="5"/>
                    <a:pt x="115" y="4"/>
                  </a:cubicBezTo>
                  <a:cubicBezTo>
                    <a:pt x="110" y="0"/>
                    <a:pt x="102" y="2"/>
                    <a:pt x="97" y="8"/>
                  </a:cubicBezTo>
                  <a:cubicBezTo>
                    <a:pt x="65" y="51"/>
                    <a:pt x="33" y="94"/>
                    <a:pt x="1" y="137"/>
                  </a:cubicBezTo>
                  <a:cubicBezTo>
                    <a:pt x="1" y="138"/>
                    <a:pt x="0" y="139"/>
                    <a:pt x="0" y="139"/>
                  </a:cubicBezTo>
                  <a:cubicBezTo>
                    <a:pt x="2" y="139"/>
                    <a:pt x="5" y="140"/>
                    <a:pt x="7" y="141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30" y="157"/>
                    <a:pt x="31" y="159"/>
                    <a:pt x="32" y="162"/>
                  </a:cubicBezTo>
                  <a:cubicBezTo>
                    <a:pt x="32" y="161"/>
                    <a:pt x="33" y="160"/>
                    <a:pt x="33" y="160"/>
                  </a:cubicBezTo>
                  <a:cubicBezTo>
                    <a:pt x="63" y="115"/>
                    <a:pt x="92" y="70"/>
                    <a:pt x="122" y="25"/>
                  </a:cubicBezTo>
                  <a:cubicBezTo>
                    <a:pt x="126" y="19"/>
                    <a:pt x="125" y="11"/>
                    <a:pt x="11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96"/>
            <p:cNvSpPr>
              <a:spLocks noEditPoints="1"/>
            </p:cNvSpPr>
            <p:nvPr/>
          </p:nvSpPr>
          <p:spPr bwMode="auto">
            <a:xfrm>
              <a:off x="2847976" y="6462713"/>
              <a:ext cx="104775" cy="128588"/>
            </a:xfrm>
            <a:custGeom>
              <a:avLst/>
              <a:gdLst>
                <a:gd name="T0" fmla="*/ 73 w 76"/>
                <a:gd name="T1" fmla="*/ 16 h 94"/>
                <a:gd name="T2" fmla="*/ 52 w 76"/>
                <a:gd name="T3" fmla="*/ 1 h 94"/>
                <a:gd name="T4" fmla="*/ 46 w 76"/>
                <a:gd name="T5" fmla="*/ 1 h 94"/>
                <a:gd name="T6" fmla="*/ 9 w 76"/>
                <a:gd name="T7" fmla="*/ 24 h 94"/>
                <a:gd name="T8" fmla="*/ 7 w 76"/>
                <a:gd name="T9" fmla="*/ 30 h 94"/>
                <a:gd name="T10" fmla="*/ 1 w 76"/>
                <a:gd name="T11" fmla="*/ 87 h 94"/>
                <a:gd name="T12" fmla="*/ 3 w 76"/>
                <a:gd name="T13" fmla="*/ 93 h 94"/>
                <a:gd name="T14" fmla="*/ 10 w 76"/>
                <a:gd name="T15" fmla="*/ 93 h 94"/>
                <a:gd name="T16" fmla="*/ 61 w 76"/>
                <a:gd name="T17" fmla="*/ 68 h 94"/>
                <a:gd name="T18" fmla="*/ 66 w 76"/>
                <a:gd name="T19" fmla="*/ 64 h 94"/>
                <a:gd name="T20" fmla="*/ 75 w 76"/>
                <a:gd name="T21" fmla="*/ 21 h 94"/>
                <a:gd name="T22" fmla="*/ 73 w 76"/>
                <a:gd name="T23" fmla="*/ 16 h 94"/>
                <a:gd name="T24" fmla="*/ 56 w 76"/>
                <a:gd name="T25" fmla="*/ 58 h 94"/>
                <a:gd name="T26" fmla="*/ 24 w 76"/>
                <a:gd name="T27" fmla="*/ 71 h 94"/>
                <a:gd name="T28" fmla="*/ 22 w 76"/>
                <a:gd name="T29" fmla="*/ 72 h 94"/>
                <a:gd name="T30" fmla="*/ 39 w 76"/>
                <a:gd name="T31" fmla="*/ 47 h 94"/>
                <a:gd name="T32" fmla="*/ 45 w 76"/>
                <a:gd name="T33" fmla="*/ 44 h 94"/>
                <a:gd name="T34" fmla="*/ 44 w 76"/>
                <a:gd name="T35" fmla="*/ 35 h 94"/>
                <a:gd name="T36" fmla="*/ 34 w 76"/>
                <a:gd name="T37" fmla="*/ 37 h 94"/>
                <a:gd name="T38" fmla="*/ 34 w 76"/>
                <a:gd name="T39" fmla="*/ 43 h 94"/>
                <a:gd name="T40" fmla="*/ 17 w 76"/>
                <a:gd name="T41" fmla="*/ 68 h 94"/>
                <a:gd name="T42" fmla="*/ 17 w 76"/>
                <a:gd name="T43" fmla="*/ 66 h 94"/>
                <a:gd name="T44" fmla="*/ 18 w 76"/>
                <a:gd name="T45" fmla="*/ 31 h 94"/>
                <a:gd name="T46" fmla="*/ 49 w 76"/>
                <a:gd name="T47" fmla="*/ 12 h 94"/>
                <a:gd name="T48" fmla="*/ 64 w 76"/>
                <a:gd name="T49" fmla="*/ 23 h 94"/>
                <a:gd name="T50" fmla="*/ 56 w 76"/>
                <a:gd name="T51" fmla="*/ 5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94">
                  <a:moveTo>
                    <a:pt x="73" y="16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50" y="0"/>
                    <a:pt x="48" y="0"/>
                    <a:pt x="46" y="1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7" y="25"/>
                    <a:pt x="6" y="27"/>
                    <a:pt x="7" y="30"/>
                  </a:cubicBezTo>
                  <a:cubicBezTo>
                    <a:pt x="11" y="44"/>
                    <a:pt x="4" y="76"/>
                    <a:pt x="1" y="87"/>
                  </a:cubicBezTo>
                  <a:cubicBezTo>
                    <a:pt x="0" y="89"/>
                    <a:pt x="1" y="92"/>
                    <a:pt x="3" y="93"/>
                  </a:cubicBezTo>
                  <a:cubicBezTo>
                    <a:pt x="5" y="94"/>
                    <a:pt x="8" y="94"/>
                    <a:pt x="10" y="93"/>
                  </a:cubicBezTo>
                  <a:cubicBezTo>
                    <a:pt x="19" y="86"/>
                    <a:pt x="46" y="69"/>
                    <a:pt x="61" y="68"/>
                  </a:cubicBezTo>
                  <a:cubicBezTo>
                    <a:pt x="64" y="68"/>
                    <a:pt x="66" y="66"/>
                    <a:pt x="66" y="64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19"/>
                    <a:pt x="75" y="17"/>
                    <a:pt x="73" y="16"/>
                  </a:cubicBezTo>
                  <a:close/>
                  <a:moveTo>
                    <a:pt x="56" y="58"/>
                  </a:moveTo>
                  <a:cubicBezTo>
                    <a:pt x="48" y="59"/>
                    <a:pt x="37" y="64"/>
                    <a:pt x="24" y="71"/>
                  </a:cubicBezTo>
                  <a:cubicBezTo>
                    <a:pt x="23" y="71"/>
                    <a:pt x="23" y="72"/>
                    <a:pt x="22" y="72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2" y="47"/>
                    <a:pt x="44" y="46"/>
                    <a:pt x="45" y="44"/>
                  </a:cubicBezTo>
                  <a:cubicBezTo>
                    <a:pt x="47" y="41"/>
                    <a:pt x="47" y="37"/>
                    <a:pt x="44" y="35"/>
                  </a:cubicBezTo>
                  <a:cubicBezTo>
                    <a:pt x="41" y="33"/>
                    <a:pt x="36" y="34"/>
                    <a:pt x="34" y="37"/>
                  </a:cubicBezTo>
                  <a:cubicBezTo>
                    <a:pt x="33" y="39"/>
                    <a:pt x="33" y="41"/>
                    <a:pt x="34" y="4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9" y="51"/>
                    <a:pt x="20" y="39"/>
                    <a:pt x="18" y="3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64" y="23"/>
                    <a:pt x="64" y="23"/>
                    <a:pt x="64" y="23"/>
                  </a:cubicBezTo>
                  <a:lnTo>
                    <a:pt x="56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97"/>
            <p:cNvSpPr/>
            <p:nvPr/>
          </p:nvSpPr>
          <p:spPr bwMode="auto">
            <a:xfrm>
              <a:off x="2549526" y="6208713"/>
              <a:ext cx="384175" cy="446088"/>
            </a:xfrm>
            <a:custGeom>
              <a:avLst/>
              <a:gdLst>
                <a:gd name="T0" fmla="*/ 270 w 281"/>
                <a:gd name="T1" fmla="*/ 276 h 326"/>
                <a:gd name="T2" fmla="*/ 259 w 281"/>
                <a:gd name="T3" fmla="*/ 287 h 326"/>
                <a:gd name="T4" fmla="*/ 259 w 281"/>
                <a:gd name="T5" fmla="*/ 304 h 326"/>
                <a:gd name="T6" fmla="*/ 22 w 281"/>
                <a:gd name="T7" fmla="*/ 304 h 326"/>
                <a:gd name="T8" fmla="*/ 22 w 281"/>
                <a:gd name="T9" fmla="*/ 22 h 326"/>
                <a:gd name="T10" fmla="*/ 259 w 281"/>
                <a:gd name="T11" fmla="*/ 22 h 326"/>
                <a:gd name="T12" fmla="*/ 259 w 281"/>
                <a:gd name="T13" fmla="*/ 140 h 326"/>
                <a:gd name="T14" fmla="*/ 270 w 281"/>
                <a:gd name="T15" fmla="*/ 151 h 326"/>
                <a:gd name="T16" fmla="*/ 281 w 281"/>
                <a:gd name="T17" fmla="*/ 140 h 326"/>
                <a:gd name="T18" fmla="*/ 281 w 281"/>
                <a:gd name="T19" fmla="*/ 11 h 326"/>
                <a:gd name="T20" fmla="*/ 270 w 281"/>
                <a:gd name="T21" fmla="*/ 0 h 326"/>
                <a:gd name="T22" fmla="*/ 11 w 281"/>
                <a:gd name="T23" fmla="*/ 0 h 326"/>
                <a:gd name="T24" fmla="*/ 0 w 281"/>
                <a:gd name="T25" fmla="*/ 11 h 326"/>
                <a:gd name="T26" fmla="*/ 0 w 281"/>
                <a:gd name="T27" fmla="*/ 315 h 326"/>
                <a:gd name="T28" fmla="*/ 11 w 281"/>
                <a:gd name="T29" fmla="*/ 326 h 326"/>
                <a:gd name="T30" fmla="*/ 270 w 281"/>
                <a:gd name="T31" fmla="*/ 326 h 326"/>
                <a:gd name="T32" fmla="*/ 281 w 281"/>
                <a:gd name="T33" fmla="*/ 315 h 326"/>
                <a:gd name="T34" fmla="*/ 281 w 281"/>
                <a:gd name="T35" fmla="*/ 287 h 326"/>
                <a:gd name="T36" fmla="*/ 270 w 281"/>
                <a:gd name="T37" fmla="*/ 27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326">
                  <a:moveTo>
                    <a:pt x="270" y="276"/>
                  </a:moveTo>
                  <a:cubicBezTo>
                    <a:pt x="264" y="276"/>
                    <a:pt x="259" y="281"/>
                    <a:pt x="259" y="287"/>
                  </a:cubicBezTo>
                  <a:cubicBezTo>
                    <a:pt x="259" y="304"/>
                    <a:pt x="259" y="304"/>
                    <a:pt x="259" y="304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9" y="146"/>
                    <a:pt x="264" y="151"/>
                    <a:pt x="270" y="151"/>
                  </a:cubicBezTo>
                  <a:cubicBezTo>
                    <a:pt x="276" y="151"/>
                    <a:pt x="281" y="146"/>
                    <a:pt x="281" y="140"/>
                  </a:cubicBezTo>
                  <a:cubicBezTo>
                    <a:pt x="281" y="11"/>
                    <a:pt x="281" y="11"/>
                    <a:pt x="281" y="11"/>
                  </a:cubicBezTo>
                  <a:cubicBezTo>
                    <a:pt x="281" y="5"/>
                    <a:pt x="276" y="0"/>
                    <a:pt x="27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21"/>
                    <a:pt x="5" y="326"/>
                    <a:pt x="11" y="326"/>
                  </a:cubicBezTo>
                  <a:cubicBezTo>
                    <a:pt x="270" y="326"/>
                    <a:pt x="270" y="326"/>
                    <a:pt x="270" y="326"/>
                  </a:cubicBezTo>
                  <a:cubicBezTo>
                    <a:pt x="276" y="326"/>
                    <a:pt x="281" y="321"/>
                    <a:pt x="281" y="315"/>
                  </a:cubicBezTo>
                  <a:cubicBezTo>
                    <a:pt x="281" y="287"/>
                    <a:pt x="281" y="287"/>
                    <a:pt x="281" y="287"/>
                  </a:cubicBezTo>
                  <a:cubicBezTo>
                    <a:pt x="281" y="281"/>
                    <a:pt x="276" y="276"/>
                    <a:pt x="270" y="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98"/>
            <p:cNvSpPr>
              <a:spLocks noChangeArrowheads="1"/>
            </p:cNvSpPr>
            <p:nvPr/>
          </p:nvSpPr>
          <p:spPr bwMode="auto">
            <a:xfrm>
              <a:off x="2632076" y="6283326"/>
              <a:ext cx="2174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99"/>
            <p:cNvSpPr>
              <a:spLocks noChangeArrowheads="1"/>
            </p:cNvSpPr>
            <p:nvPr/>
          </p:nvSpPr>
          <p:spPr bwMode="auto">
            <a:xfrm>
              <a:off x="2632076" y="6356351"/>
              <a:ext cx="2174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100"/>
            <p:cNvSpPr>
              <a:spLocks noChangeArrowheads="1"/>
            </p:cNvSpPr>
            <p:nvPr/>
          </p:nvSpPr>
          <p:spPr bwMode="auto">
            <a:xfrm>
              <a:off x="2632076" y="6429376"/>
              <a:ext cx="2174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101"/>
            <p:cNvSpPr>
              <a:spLocks noChangeArrowheads="1"/>
            </p:cNvSpPr>
            <p:nvPr/>
          </p:nvSpPr>
          <p:spPr bwMode="auto">
            <a:xfrm>
              <a:off x="2632076" y="6551613"/>
              <a:ext cx="18415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458543" y="1272466"/>
            <a:ext cx="3860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tim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920" y="1612265"/>
            <a:ext cx="2357120" cy="41922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0" y="0"/>
            <a:ext cx="12192000" cy="740664"/>
          </a:xfrm>
          <a:custGeom>
            <a:avLst/>
            <a:gdLst>
              <a:gd name="connsiteX0" fmla="*/ 0 w 12192000"/>
              <a:gd name="connsiteY0" fmla="*/ 0 h 740664"/>
              <a:gd name="connsiteX1" fmla="*/ 12192000 w 12192000"/>
              <a:gd name="connsiteY1" fmla="*/ 0 h 740664"/>
              <a:gd name="connsiteX2" fmla="*/ 12192000 w 12192000"/>
              <a:gd name="connsiteY2" fmla="*/ 429768 h 740664"/>
              <a:gd name="connsiteX3" fmla="*/ 4608577 w 12192000"/>
              <a:gd name="connsiteY3" fmla="*/ 429768 h 740664"/>
              <a:gd name="connsiteX4" fmla="*/ 4608577 w 12192000"/>
              <a:gd name="connsiteY4" fmla="*/ 420624 h 740664"/>
              <a:gd name="connsiteX5" fmla="*/ 4187952 w 12192000"/>
              <a:gd name="connsiteY5" fmla="*/ 740664 h 740664"/>
              <a:gd name="connsiteX6" fmla="*/ 0 w 12192000"/>
              <a:gd name="connsiteY6" fmla="*/ 740664 h 740664"/>
              <a:gd name="connsiteX7" fmla="*/ 0 w 12192000"/>
              <a:gd name="connsiteY7" fmla="*/ 429768 h 74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40664">
                <a:moveTo>
                  <a:pt x="0" y="0"/>
                </a:moveTo>
                <a:lnTo>
                  <a:pt x="12192000" y="0"/>
                </a:lnTo>
                <a:lnTo>
                  <a:pt x="12192000" y="429768"/>
                </a:lnTo>
                <a:lnTo>
                  <a:pt x="4608577" y="429768"/>
                </a:lnTo>
                <a:lnTo>
                  <a:pt x="4608577" y="420624"/>
                </a:lnTo>
                <a:lnTo>
                  <a:pt x="4187952" y="740664"/>
                </a:lnTo>
                <a:lnTo>
                  <a:pt x="0" y="740664"/>
                </a:lnTo>
                <a:lnTo>
                  <a:pt x="0" y="429768"/>
                </a:lnTo>
                <a:close/>
              </a:path>
            </a:pathLst>
          </a:custGeom>
          <a:solidFill>
            <a:srgbClr val="E4A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78" y="141171"/>
            <a:ext cx="497840" cy="4978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79" y="141171"/>
            <a:ext cx="497840" cy="4978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9" y="141171"/>
            <a:ext cx="498961" cy="498961"/>
          </a:xfrm>
          <a:prstGeom prst="rect">
            <a:avLst/>
          </a:prstGeom>
        </p:spPr>
      </p:pic>
      <p:grpSp>
        <p:nvGrpSpPr>
          <p:cNvPr id="96" name="组合 95"/>
          <p:cNvGrpSpPr/>
          <p:nvPr/>
        </p:nvGrpSpPr>
        <p:grpSpPr>
          <a:xfrm>
            <a:off x="1917603" y="2324064"/>
            <a:ext cx="1971865" cy="3051699"/>
            <a:chOff x="4315345" y="1256563"/>
            <a:chExt cx="3802743" cy="5885207"/>
          </a:xfrm>
        </p:grpSpPr>
        <p:sp>
          <p:nvSpPr>
            <p:cNvPr id="97" name="Rectangle 188"/>
            <p:cNvSpPr>
              <a:spLocks noChangeArrowheads="1"/>
            </p:cNvSpPr>
            <p:nvPr/>
          </p:nvSpPr>
          <p:spPr bwMode="auto">
            <a:xfrm>
              <a:off x="5910597" y="4977757"/>
              <a:ext cx="612236" cy="1311206"/>
            </a:xfrm>
            <a:prstGeom prst="rect">
              <a:avLst/>
            </a:pr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01"/>
            <p:cNvSpPr>
              <a:spLocks noEditPoints="1"/>
            </p:cNvSpPr>
            <p:nvPr/>
          </p:nvSpPr>
          <p:spPr bwMode="auto">
            <a:xfrm>
              <a:off x="4315345" y="1256563"/>
              <a:ext cx="3802743" cy="3798265"/>
            </a:xfrm>
            <a:custGeom>
              <a:avLst/>
              <a:gdLst>
                <a:gd name="T0" fmla="*/ 538 w 1076"/>
                <a:gd name="T1" fmla="*/ 1076 h 1076"/>
                <a:gd name="T2" fmla="*/ 0 w 1076"/>
                <a:gd name="T3" fmla="*/ 538 h 1076"/>
                <a:gd name="T4" fmla="*/ 538 w 1076"/>
                <a:gd name="T5" fmla="*/ 0 h 1076"/>
                <a:gd name="T6" fmla="*/ 1076 w 1076"/>
                <a:gd name="T7" fmla="*/ 538 h 1076"/>
                <a:gd name="T8" fmla="*/ 538 w 1076"/>
                <a:gd name="T9" fmla="*/ 1076 h 1076"/>
                <a:gd name="T10" fmla="*/ 538 w 1076"/>
                <a:gd name="T11" fmla="*/ 80 h 1076"/>
                <a:gd name="T12" fmla="*/ 80 w 1076"/>
                <a:gd name="T13" fmla="*/ 538 h 1076"/>
                <a:gd name="T14" fmla="*/ 538 w 1076"/>
                <a:gd name="T15" fmla="*/ 996 h 1076"/>
                <a:gd name="T16" fmla="*/ 996 w 1076"/>
                <a:gd name="T17" fmla="*/ 538 h 1076"/>
                <a:gd name="T18" fmla="*/ 538 w 1076"/>
                <a:gd name="T19" fmla="*/ 8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6" h="1076">
                  <a:moveTo>
                    <a:pt x="538" y="1076"/>
                  </a:moveTo>
                  <a:cubicBezTo>
                    <a:pt x="241" y="1076"/>
                    <a:pt x="0" y="835"/>
                    <a:pt x="0" y="538"/>
                  </a:cubicBezTo>
                  <a:cubicBezTo>
                    <a:pt x="0" y="242"/>
                    <a:pt x="241" y="0"/>
                    <a:pt x="538" y="0"/>
                  </a:cubicBezTo>
                  <a:cubicBezTo>
                    <a:pt x="835" y="0"/>
                    <a:pt x="1076" y="242"/>
                    <a:pt x="1076" y="538"/>
                  </a:cubicBezTo>
                  <a:cubicBezTo>
                    <a:pt x="1076" y="835"/>
                    <a:pt x="835" y="1076"/>
                    <a:pt x="538" y="1076"/>
                  </a:cubicBezTo>
                  <a:close/>
                  <a:moveTo>
                    <a:pt x="538" y="80"/>
                  </a:moveTo>
                  <a:cubicBezTo>
                    <a:pt x="286" y="80"/>
                    <a:pt x="80" y="286"/>
                    <a:pt x="80" y="538"/>
                  </a:cubicBezTo>
                  <a:cubicBezTo>
                    <a:pt x="80" y="791"/>
                    <a:pt x="286" y="996"/>
                    <a:pt x="538" y="996"/>
                  </a:cubicBezTo>
                  <a:cubicBezTo>
                    <a:pt x="791" y="996"/>
                    <a:pt x="996" y="791"/>
                    <a:pt x="996" y="538"/>
                  </a:cubicBezTo>
                  <a:cubicBezTo>
                    <a:pt x="996" y="286"/>
                    <a:pt x="791" y="80"/>
                    <a:pt x="538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5519128" y="4945372"/>
              <a:ext cx="1502530" cy="2196398"/>
              <a:chOff x="5491416" y="4836485"/>
              <a:chExt cx="1502530" cy="2196398"/>
            </a:xfrm>
          </p:grpSpPr>
          <p:sp>
            <p:nvSpPr>
              <p:cNvPr id="100" name="Freeform 187"/>
              <p:cNvSpPr/>
              <p:nvPr/>
            </p:nvSpPr>
            <p:spPr bwMode="auto">
              <a:xfrm>
                <a:off x="6160625" y="6020992"/>
                <a:ext cx="771248" cy="698119"/>
              </a:xfrm>
              <a:custGeom>
                <a:avLst/>
                <a:gdLst>
                  <a:gd name="T0" fmla="*/ 383 w 383"/>
                  <a:gd name="T1" fmla="*/ 0 h 347"/>
                  <a:gd name="T2" fmla="*/ 200 w 383"/>
                  <a:gd name="T3" fmla="*/ 198 h 347"/>
                  <a:gd name="T4" fmla="*/ 200 w 383"/>
                  <a:gd name="T5" fmla="*/ 347 h 347"/>
                  <a:gd name="T6" fmla="*/ 0 w 383"/>
                  <a:gd name="T7" fmla="*/ 347 h 347"/>
                  <a:gd name="T8" fmla="*/ 0 w 383"/>
                  <a:gd name="T9" fmla="*/ 90 h 347"/>
                  <a:gd name="T10" fmla="*/ 383 w 38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347">
                    <a:moveTo>
                      <a:pt x="383" y="0"/>
                    </a:moveTo>
                    <a:cubicBezTo>
                      <a:pt x="383" y="0"/>
                      <a:pt x="352" y="89"/>
                      <a:pt x="200" y="198"/>
                    </a:cubicBezTo>
                    <a:cubicBezTo>
                      <a:pt x="200" y="347"/>
                      <a:pt x="200" y="347"/>
                      <a:pt x="20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89"/>
              <p:cNvSpPr/>
              <p:nvPr/>
            </p:nvSpPr>
            <p:spPr bwMode="auto">
              <a:xfrm>
                <a:off x="6140217" y="4836485"/>
                <a:ext cx="823968" cy="542510"/>
              </a:xfrm>
              <a:custGeom>
                <a:avLst/>
                <a:gdLst>
                  <a:gd name="T0" fmla="*/ 395 w 409"/>
                  <a:gd name="T1" fmla="*/ 56 h 270"/>
                  <a:gd name="T2" fmla="*/ 353 w 409"/>
                  <a:gd name="T3" fmla="*/ 150 h 270"/>
                  <a:gd name="T4" fmla="*/ 108 w 409"/>
                  <a:gd name="T5" fmla="*/ 256 h 270"/>
                  <a:gd name="T6" fmla="*/ 15 w 409"/>
                  <a:gd name="T7" fmla="*/ 213 h 270"/>
                  <a:gd name="T8" fmla="*/ 15 w 409"/>
                  <a:gd name="T9" fmla="*/ 213 h 270"/>
                  <a:gd name="T10" fmla="*/ 57 w 409"/>
                  <a:gd name="T11" fmla="*/ 119 h 270"/>
                  <a:gd name="T12" fmla="*/ 302 w 409"/>
                  <a:gd name="T13" fmla="*/ 14 h 270"/>
                  <a:gd name="T14" fmla="*/ 395 w 409"/>
                  <a:gd name="T15" fmla="*/ 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6"/>
                    </a:moveTo>
                    <a:cubicBezTo>
                      <a:pt x="409" y="94"/>
                      <a:pt x="390" y="136"/>
                      <a:pt x="353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1" y="270"/>
                      <a:pt x="29" y="250"/>
                      <a:pt x="15" y="213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0" y="175"/>
                      <a:pt x="20" y="133"/>
                      <a:pt x="57" y="119"/>
                    </a:cubicBezTo>
                    <a:cubicBezTo>
                      <a:pt x="302" y="14"/>
                      <a:pt x="302" y="14"/>
                      <a:pt x="302" y="14"/>
                    </a:cubicBezTo>
                    <a:cubicBezTo>
                      <a:pt x="339" y="0"/>
                      <a:pt x="381" y="19"/>
                      <a:pt x="395" y="56"/>
                    </a:cubicBez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90"/>
              <p:cNvSpPr/>
              <p:nvPr/>
            </p:nvSpPr>
            <p:spPr bwMode="auto">
              <a:xfrm>
                <a:off x="6184434" y="5097536"/>
                <a:ext cx="181120" cy="253397"/>
              </a:xfrm>
              <a:custGeom>
                <a:avLst/>
                <a:gdLst>
                  <a:gd name="T0" fmla="*/ 12 w 90"/>
                  <a:gd name="T1" fmla="*/ 78 h 126"/>
                  <a:gd name="T2" fmla="*/ 47 w 90"/>
                  <a:gd name="T3" fmla="*/ 0 h 126"/>
                  <a:gd name="T4" fmla="*/ 90 w 90"/>
                  <a:gd name="T5" fmla="*/ 114 h 126"/>
                  <a:gd name="T6" fmla="*/ 12 w 90"/>
                  <a:gd name="T7" fmla="*/ 7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8"/>
                    </a:moveTo>
                    <a:cubicBezTo>
                      <a:pt x="0" y="47"/>
                      <a:pt x="16" y="12"/>
                      <a:pt x="47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8" y="126"/>
                      <a:pt x="23" y="110"/>
                      <a:pt x="12" y="78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91"/>
              <p:cNvSpPr/>
              <p:nvPr/>
            </p:nvSpPr>
            <p:spPr bwMode="auto">
              <a:xfrm>
                <a:off x="6160625" y="5146005"/>
                <a:ext cx="823117" cy="545061"/>
              </a:xfrm>
              <a:custGeom>
                <a:avLst/>
                <a:gdLst>
                  <a:gd name="T0" fmla="*/ 395 w 409"/>
                  <a:gd name="T1" fmla="*/ 57 h 271"/>
                  <a:gd name="T2" fmla="*/ 352 w 409"/>
                  <a:gd name="T3" fmla="*/ 151 h 271"/>
                  <a:gd name="T4" fmla="*/ 108 w 409"/>
                  <a:gd name="T5" fmla="*/ 256 h 271"/>
                  <a:gd name="T6" fmla="*/ 14 w 409"/>
                  <a:gd name="T7" fmla="*/ 214 h 271"/>
                  <a:gd name="T8" fmla="*/ 14 w 409"/>
                  <a:gd name="T9" fmla="*/ 214 h 271"/>
                  <a:gd name="T10" fmla="*/ 57 w 409"/>
                  <a:gd name="T11" fmla="*/ 120 h 271"/>
                  <a:gd name="T12" fmla="*/ 301 w 409"/>
                  <a:gd name="T13" fmla="*/ 15 h 271"/>
                  <a:gd name="T14" fmla="*/ 395 w 409"/>
                  <a:gd name="T15" fmla="*/ 5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1">
                    <a:moveTo>
                      <a:pt x="395" y="57"/>
                    </a:moveTo>
                    <a:cubicBezTo>
                      <a:pt x="409" y="95"/>
                      <a:pt x="390" y="137"/>
                      <a:pt x="352" y="151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1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39" y="0"/>
                      <a:pt x="381" y="20"/>
                      <a:pt x="395" y="57"/>
                    </a:cubicBez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92"/>
              <p:cNvSpPr/>
              <p:nvPr/>
            </p:nvSpPr>
            <p:spPr bwMode="auto">
              <a:xfrm>
                <a:off x="6202290" y="5399402"/>
                <a:ext cx="181120" cy="253397"/>
              </a:xfrm>
              <a:custGeom>
                <a:avLst/>
                <a:gdLst>
                  <a:gd name="T0" fmla="*/ 12 w 90"/>
                  <a:gd name="T1" fmla="*/ 79 h 126"/>
                  <a:gd name="T2" fmla="*/ 48 w 90"/>
                  <a:gd name="T3" fmla="*/ 0 h 126"/>
                  <a:gd name="T4" fmla="*/ 90 w 90"/>
                  <a:gd name="T5" fmla="*/ 114 h 126"/>
                  <a:gd name="T6" fmla="*/ 12 w 90"/>
                  <a:gd name="T7" fmla="*/ 7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9"/>
                    </a:moveTo>
                    <a:cubicBezTo>
                      <a:pt x="0" y="47"/>
                      <a:pt x="16" y="12"/>
                      <a:pt x="48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9" y="126"/>
                      <a:pt x="24" y="110"/>
                      <a:pt x="12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93"/>
              <p:cNvSpPr/>
              <p:nvPr/>
            </p:nvSpPr>
            <p:spPr bwMode="auto">
              <a:xfrm>
                <a:off x="5491416" y="5163862"/>
                <a:ext cx="1083317" cy="1555251"/>
              </a:xfrm>
              <a:custGeom>
                <a:avLst/>
                <a:gdLst>
                  <a:gd name="T0" fmla="*/ 485 w 538"/>
                  <a:gd name="T1" fmla="*/ 66 h 773"/>
                  <a:gd name="T2" fmla="*/ 357 w 538"/>
                  <a:gd name="T3" fmla="*/ 9 h 773"/>
                  <a:gd name="T4" fmla="*/ 275 w 538"/>
                  <a:gd name="T5" fmla="*/ 5 h 773"/>
                  <a:gd name="T6" fmla="*/ 140 w 538"/>
                  <a:gd name="T7" fmla="*/ 5 h 773"/>
                  <a:gd name="T8" fmla="*/ 85 w 538"/>
                  <a:gd name="T9" fmla="*/ 5 h 773"/>
                  <a:gd name="T10" fmla="*/ 0 w 538"/>
                  <a:gd name="T11" fmla="*/ 80 h 773"/>
                  <a:gd name="T12" fmla="*/ 0 w 538"/>
                  <a:gd name="T13" fmla="*/ 136 h 773"/>
                  <a:gd name="T14" fmla="*/ 0 w 538"/>
                  <a:gd name="T15" fmla="*/ 540 h 773"/>
                  <a:gd name="T16" fmla="*/ 124 w 538"/>
                  <a:gd name="T17" fmla="*/ 675 h 773"/>
                  <a:gd name="T18" fmla="*/ 124 w 538"/>
                  <a:gd name="T19" fmla="*/ 773 h 773"/>
                  <a:gd name="T20" fmla="*/ 344 w 538"/>
                  <a:gd name="T21" fmla="*/ 773 h 773"/>
                  <a:gd name="T22" fmla="*/ 344 w 538"/>
                  <a:gd name="T23" fmla="*/ 596 h 773"/>
                  <a:gd name="T24" fmla="*/ 344 w 538"/>
                  <a:gd name="T25" fmla="*/ 552 h 773"/>
                  <a:gd name="T26" fmla="*/ 188 w 538"/>
                  <a:gd name="T27" fmla="*/ 148 h 773"/>
                  <a:gd name="T28" fmla="*/ 315 w 538"/>
                  <a:gd name="T29" fmla="*/ 151 h 773"/>
                  <a:gd name="T30" fmla="*/ 424 w 538"/>
                  <a:gd name="T31" fmla="*/ 198 h 773"/>
                  <a:gd name="T32" fmla="*/ 521 w 538"/>
                  <a:gd name="T33" fmla="*/ 162 h 773"/>
                  <a:gd name="T34" fmla="*/ 485 w 538"/>
                  <a:gd name="T35" fmla="*/ 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773">
                    <a:moveTo>
                      <a:pt x="485" y="66"/>
                    </a:moveTo>
                    <a:cubicBezTo>
                      <a:pt x="357" y="9"/>
                      <a:pt x="357" y="9"/>
                      <a:pt x="357" y="9"/>
                    </a:cubicBezTo>
                    <a:cubicBezTo>
                      <a:pt x="338" y="0"/>
                      <a:pt x="284" y="5"/>
                      <a:pt x="275" y="5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1" y="5"/>
                      <a:pt x="0" y="35"/>
                      <a:pt x="0" y="8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610"/>
                      <a:pt x="56" y="669"/>
                      <a:pt x="124" y="675"/>
                    </a:cubicBezTo>
                    <a:cubicBezTo>
                      <a:pt x="124" y="773"/>
                      <a:pt x="124" y="773"/>
                      <a:pt x="124" y="773"/>
                    </a:cubicBezTo>
                    <a:cubicBezTo>
                      <a:pt x="344" y="773"/>
                      <a:pt x="344" y="773"/>
                      <a:pt x="344" y="773"/>
                    </a:cubicBezTo>
                    <a:cubicBezTo>
                      <a:pt x="344" y="596"/>
                      <a:pt x="344" y="596"/>
                      <a:pt x="344" y="596"/>
                    </a:cubicBezTo>
                    <a:cubicBezTo>
                      <a:pt x="344" y="552"/>
                      <a:pt x="344" y="552"/>
                      <a:pt x="344" y="552"/>
                    </a:cubicBezTo>
                    <a:cubicBezTo>
                      <a:pt x="344" y="303"/>
                      <a:pt x="188" y="148"/>
                      <a:pt x="188" y="148"/>
                    </a:cubicBezTo>
                    <a:cubicBezTo>
                      <a:pt x="188" y="148"/>
                      <a:pt x="283" y="147"/>
                      <a:pt x="315" y="151"/>
                    </a:cubicBezTo>
                    <a:cubicBezTo>
                      <a:pt x="349" y="155"/>
                      <a:pt x="424" y="198"/>
                      <a:pt x="424" y="198"/>
                    </a:cubicBezTo>
                    <a:cubicBezTo>
                      <a:pt x="461" y="215"/>
                      <a:pt x="504" y="199"/>
                      <a:pt x="521" y="162"/>
                    </a:cubicBezTo>
                    <a:cubicBezTo>
                      <a:pt x="538" y="126"/>
                      <a:pt x="522" y="83"/>
                      <a:pt x="485" y="66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94"/>
              <p:cNvSpPr/>
              <p:nvPr/>
            </p:nvSpPr>
            <p:spPr bwMode="auto">
              <a:xfrm>
                <a:off x="6353649" y="5315220"/>
                <a:ext cx="185372" cy="244895"/>
              </a:xfrm>
              <a:custGeom>
                <a:avLst/>
                <a:gdLst>
                  <a:gd name="T0" fmla="*/ 78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8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8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8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195"/>
              <p:cNvSpPr>
                <a:spLocks noChangeArrowheads="1"/>
              </p:cNvSpPr>
              <p:nvPr/>
            </p:nvSpPr>
            <p:spPr bwMode="auto">
              <a:xfrm>
                <a:off x="5676789" y="6694453"/>
                <a:ext cx="974476" cy="338430"/>
              </a:xfrm>
              <a:prstGeom prst="rect">
                <a:avLst/>
              </a:prstGeom>
              <a:solidFill>
                <a:srgbClr val="00B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97"/>
              <p:cNvSpPr/>
              <p:nvPr/>
            </p:nvSpPr>
            <p:spPr bwMode="auto">
              <a:xfrm>
                <a:off x="6169978" y="5458075"/>
                <a:ext cx="823968" cy="542510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1 h 270"/>
                  <a:gd name="T4" fmla="*/ 107 w 409"/>
                  <a:gd name="T5" fmla="*/ 256 h 270"/>
                  <a:gd name="T6" fmla="*/ 14 w 409"/>
                  <a:gd name="T7" fmla="*/ 214 h 270"/>
                  <a:gd name="T8" fmla="*/ 14 w 409"/>
                  <a:gd name="T9" fmla="*/ 214 h 270"/>
                  <a:gd name="T10" fmla="*/ 56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5"/>
                      <a:pt x="389" y="137"/>
                      <a:pt x="352" y="151"/>
                    </a:cubicBezTo>
                    <a:cubicBezTo>
                      <a:pt x="107" y="256"/>
                      <a:pt x="107" y="256"/>
                      <a:pt x="107" y="256"/>
                    </a:cubicBezTo>
                    <a:cubicBezTo>
                      <a:pt x="70" y="270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6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0" y="19"/>
                      <a:pt x="395" y="57"/>
                    </a:cubicBez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98"/>
              <p:cNvSpPr/>
              <p:nvPr/>
            </p:nvSpPr>
            <p:spPr bwMode="auto">
              <a:xfrm>
                <a:off x="6204842" y="5720826"/>
                <a:ext cx="175167" cy="244044"/>
              </a:xfrm>
              <a:custGeom>
                <a:avLst/>
                <a:gdLst>
                  <a:gd name="T0" fmla="*/ 12 w 87"/>
                  <a:gd name="T1" fmla="*/ 76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6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6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99"/>
              <p:cNvSpPr/>
              <p:nvPr/>
            </p:nvSpPr>
            <p:spPr bwMode="auto">
              <a:xfrm>
                <a:off x="6160625" y="5779499"/>
                <a:ext cx="823117" cy="543360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0 h 270"/>
                  <a:gd name="T4" fmla="*/ 108 w 409"/>
                  <a:gd name="T5" fmla="*/ 256 h 270"/>
                  <a:gd name="T6" fmla="*/ 14 w 409"/>
                  <a:gd name="T7" fmla="*/ 213 h 270"/>
                  <a:gd name="T8" fmla="*/ 14 w 409"/>
                  <a:gd name="T9" fmla="*/ 213 h 270"/>
                  <a:gd name="T10" fmla="*/ 57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4"/>
                      <a:pt x="390" y="136"/>
                      <a:pt x="352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0"/>
                      <a:pt x="28" y="251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1" y="19"/>
                      <a:pt x="395" y="57"/>
                    </a:cubicBez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00"/>
              <p:cNvSpPr/>
              <p:nvPr/>
            </p:nvSpPr>
            <p:spPr bwMode="auto">
              <a:xfrm>
                <a:off x="6204842" y="6043101"/>
                <a:ext cx="175167" cy="243194"/>
              </a:xfrm>
              <a:custGeom>
                <a:avLst/>
                <a:gdLst>
                  <a:gd name="T0" fmla="*/ 12 w 87"/>
                  <a:gd name="T1" fmla="*/ 75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5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5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3" name="组合 122"/>
          <p:cNvGrpSpPr/>
          <p:nvPr/>
        </p:nvGrpSpPr>
        <p:grpSpPr>
          <a:xfrm>
            <a:off x="2045144" y="2467334"/>
            <a:ext cx="1701933" cy="1698266"/>
            <a:chOff x="747066" y="4053692"/>
            <a:chExt cx="1108900" cy="1106511"/>
          </a:xfrm>
        </p:grpSpPr>
        <p:sp>
          <p:nvSpPr>
            <p:cNvPr id="124" name="Oval 290"/>
            <p:cNvSpPr>
              <a:spLocks noChangeArrowheads="1"/>
            </p:cNvSpPr>
            <p:nvPr/>
          </p:nvSpPr>
          <p:spPr bwMode="auto">
            <a:xfrm>
              <a:off x="747066" y="4053692"/>
              <a:ext cx="1108900" cy="1106511"/>
            </a:xfrm>
            <a:prstGeom prst="ellipse">
              <a:avLst/>
            </a:prstGeom>
            <a:solidFill>
              <a:srgbClr val="03D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91"/>
            <p:cNvSpPr/>
            <p:nvPr/>
          </p:nvSpPr>
          <p:spPr bwMode="auto">
            <a:xfrm>
              <a:off x="1155020" y="4408957"/>
              <a:ext cx="332111" cy="285010"/>
            </a:xfrm>
            <a:custGeom>
              <a:avLst/>
              <a:gdLst>
                <a:gd name="T0" fmla="*/ 170 w 176"/>
                <a:gd name="T1" fmla="*/ 9 h 151"/>
                <a:gd name="T2" fmla="*/ 170 w 176"/>
                <a:gd name="T3" fmla="*/ 9 h 151"/>
                <a:gd name="T4" fmla="*/ 167 w 176"/>
                <a:gd name="T5" fmla="*/ 34 h 151"/>
                <a:gd name="T6" fmla="*/ 30 w 176"/>
                <a:gd name="T7" fmla="*/ 145 h 151"/>
                <a:gd name="T8" fmla="*/ 6 w 176"/>
                <a:gd name="T9" fmla="*/ 142 h 151"/>
                <a:gd name="T10" fmla="*/ 6 w 176"/>
                <a:gd name="T11" fmla="*/ 142 h 151"/>
                <a:gd name="T12" fmla="*/ 9 w 176"/>
                <a:gd name="T13" fmla="*/ 118 h 151"/>
                <a:gd name="T14" fmla="*/ 145 w 176"/>
                <a:gd name="T15" fmla="*/ 6 h 151"/>
                <a:gd name="T16" fmla="*/ 170 w 176"/>
                <a:gd name="T17" fmla="*/ 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51">
                  <a:moveTo>
                    <a:pt x="170" y="9"/>
                  </a:moveTo>
                  <a:cubicBezTo>
                    <a:pt x="170" y="9"/>
                    <a:pt x="170" y="9"/>
                    <a:pt x="170" y="9"/>
                  </a:cubicBezTo>
                  <a:cubicBezTo>
                    <a:pt x="176" y="17"/>
                    <a:pt x="174" y="28"/>
                    <a:pt x="167" y="34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23" y="151"/>
                    <a:pt x="12" y="150"/>
                    <a:pt x="6" y="142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0" y="135"/>
                    <a:pt x="1" y="124"/>
                    <a:pt x="9" y="118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53" y="0"/>
                    <a:pt x="164" y="2"/>
                    <a:pt x="170" y="9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92"/>
            <p:cNvSpPr/>
            <p:nvPr/>
          </p:nvSpPr>
          <p:spPr bwMode="auto">
            <a:xfrm>
              <a:off x="1019301" y="4474422"/>
              <a:ext cx="362448" cy="385602"/>
            </a:xfrm>
            <a:custGeom>
              <a:avLst/>
              <a:gdLst>
                <a:gd name="T0" fmla="*/ 0 w 454"/>
                <a:gd name="T1" fmla="*/ 414 h 483"/>
                <a:gd name="T2" fmla="*/ 220 w 454"/>
                <a:gd name="T3" fmla="*/ 483 h 483"/>
                <a:gd name="T4" fmla="*/ 272 w 454"/>
                <a:gd name="T5" fmla="*/ 310 h 483"/>
                <a:gd name="T6" fmla="*/ 454 w 454"/>
                <a:gd name="T7" fmla="*/ 100 h 483"/>
                <a:gd name="T8" fmla="*/ 128 w 454"/>
                <a:gd name="T9" fmla="*/ 0 h 483"/>
                <a:gd name="T10" fmla="*/ 0 w 454"/>
                <a:gd name="T11" fmla="*/ 414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483">
                  <a:moveTo>
                    <a:pt x="0" y="414"/>
                  </a:moveTo>
                  <a:lnTo>
                    <a:pt x="220" y="483"/>
                  </a:lnTo>
                  <a:lnTo>
                    <a:pt x="272" y="310"/>
                  </a:lnTo>
                  <a:lnTo>
                    <a:pt x="454" y="100"/>
                  </a:lnTo>
                  <a:lnTo>
                    <a:pt x="128" y="0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93"/>
            <p:cNvSpPr/>
            <p:nvPr/>
          </p:nvSpPr>
          <p:spPr bwMode="auto">
            <a:xfrm>
              <a:off x="1139851" y="4514339"/>
              <a:ext cx="332910" cy="285010"/>
            </a:xfrm>
            <a:custGeom>
              <a:avLst/>
              <a:gdLst>
                <a:gd name="T0" fmla="*/ 170 w 176"/>
                <a:gd name="T1" fmla="*/ 9 h 151"/>
                <a:gd name="T2" fmla="*/ 170 w 176"/>
                <a:gd name="T3" fmla="*/ 9 h 151"/>
                <a:gd name="T4" fmla="*/ 167 w 176"/>
                <a:gd name="T5" fmla="*/ 34 h 151"/>
                <a:gd name="T6" fmla="*/ 31 w 176"/>
                <a:gd name="T7" fmla="*/ 145 h 151"/>
                <a:gd name="T8" fmla="*/ 6 w 176"/>
                <a:gd name="T9" fmla="*/ 142 h 151"/>
                <a:gd name="T10" fmla="*/ 6 w 176"/>
                <a:gd name="T11" fmla="*/ 142 h 151"/>
                <a:gd name="T12" fmla="*/ 9 w 176"/>
                <a:gd name="T13" fmla="*/ 118 h 151"/>
                <a:gd name="T14" fmla="*/ 145 w 176"/>
                <a:gd name="T15" fmla="*/ 6 h 151"/>
                <a:gd name="T16" fmla="*/ 170 w 176"/>
                <a:gd name="T17" fmla="*/ 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51">
                  <a:moveTo>
                    <a:pt x="170" y="9"/>
                  </a:moveTo>
                  <a:cubicBezTo>
                    <a:pt x="170" y="9"/>
                    <a:pt x="170" y="9"/>
                    <a:pt x="170" y="9"/>
                  </a:cubicBezTo>
                  <a:cubicBezTo>
                    <a:pt x="176" y="16"/>
                    <a:pt x="175" y="27"/>
                    <a:pt x="167" y="34"/>
                  </a:cubicBezTo>
                  <a:cubicBezTo>
                    <a:pt x="31" y="145"/>
                    <a:pt x="31" y="145"/>
                    <a:pt x="31" y="145"/>
                  </a:cubicBezTo>
                  <a:cubicBezTo>
                    <a:pt x="23" y="151"/>
                    <a:pt x="12" y="150"/>
                    <a:pt x="6" y="142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0" y="135"/>
                    <a:pt x="1" y="124"/>
                    <a:pt x="9" y="118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53" y="0"/>
                    <a:pt x="164" y="1"/>
                    <a:pt x="170" y="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94"/>
            <p:cNvSpPr/>
            <p:nvPr/>
          </p:nvSpPr>
          <p:spPr bwMode="auto">
            <a:xfrm>
              <a:off x="1200525" y="4282020"/>
              <a:ext cx="322531" cy="277825"/>
            </a:xfrm>
            <a:custGeom>
              <a:avLst/>
              <a:gdLst>
                <a:gd name="T0" fmla="*/ 165 w 171"/>
                <a:gd name="T1" fmla="*/ 9 h 147"/>
                <a:gd name="T2" fmla="*/ 165 w 171"/>
                <a:gd name="T3" fmla="*/ 9 h 147"/>
                <a:gd name="T4" fmla="*/ 162 w 171"/>
                <a:gd name="T5" fmla="*/ 33 h 147"/>
                <a:gd name="T6" fmla="*/ 30 w 171"/>
                <a:gd name="T7" fmla="*/ 141 h 147"/>
                <a:gd name="T8" fmla="*/ 6 w 171"/>
                <a:gd name="T9" fmla="*/ 138 h 147"/>
                <a:gd name="T10" fmla="*/ 6 w 171"/>
                <a:gd name="T11" fmla="*/ 138 h 147"/>
                <a:gd name="T12" fmla="*/ 9 w 171"/>
                <a:gd name="T13" fmla="*/ 113 h 147"/>
                <a:gd name="T14" fmla="*/ 140 w 171"/>
                <a:gd name="T15" fmla="*/ 6 h 147"/>
                <a:gd name="T16" fmla="*/ 165 w 171"/>
                <a:gd name="T17" fmla="*/ 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47">
                  <a:moveTo>
                    <a:pt x="165" y="9"/>
                  </a:moveTo>
                  <a:cubicBezTo>
                    <a:pt x="165" y="9"/>
                    <a:pt x="165" y="9"/>
                    <a:pt x="165" y="9"/>
                  </a:cubicBezTo>
                  <a:cubicBezTo>
                    <a:pt x="171" y="16"/>
                    <a:pt x="169" y="27"/>
                    <a:pt x="162" y="33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3" y="147"/>
                    <a:pt x="12" y="145"/>
                    <a:pt x="6" y="138"/>
                  </a:cubicBezTo>
                  <a:cubicBezTo>
                    <a:pt x="6" y="138"/>
                    <a:pt x="6" y="138"/>
                    <a:pt x="6" y="138"/>
                  </a:cubicBezTo>
                  <a:cubicBezTo>
                    <a:pt x="0" y="130"/>
                    <a:pt x="1" y="119"/>
                    <a:pt x="9" y="113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8" y="0"/>
                    <a:pt x="159" y="1"/>
                    <a:pt x="165" y="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95"/>
            <p:cNvSpPr/>
            <p:nvPr/>
          </p:nvSpPr>
          <p:spPr bwMode="auto">
            <a:xfrm>
              <a:off x="1145439" y="4117560"/>
              <a:ext cx="313749" cy="619518"/>
            </a:xfrm>
            <a:custGeom>
              <a:avLst/>
              <a:gdLst>
                <a:gd name="T0" fmla="*/ 34 w 166"/>
                <a:gd name="T1" fmla="*/ 0 h 328"/>
                <a:gd name="T2" fmla="*/ 132 w 166"/>
                <a:gd name="T3" fmla="*/ 0 h 328"/>
                <a:gd name="T4" fmla="*/ 166 w 166"/>
                <a:gd name="T5" fmla="*/ 35 h 328"/>
                <a:gd name="T6" fmla="*/ 166 w 166"/>
                <a:gd name="T7" fmla="*/ 294 h 328"/>
                <a:gd name="T8" fmla="*/ 132 w 166"/>
                <a:gd name="T9" fmla="*/ 328 h 328"/>
                <a:gd name="T10" fmla="*/ 34 w 166"/>
                <a:gd name="T11" fmla="*/ 328 h 328"/>
                <a:gd name="T12" fmla="*/ 0 w 166"/>
                <a:gd name="T13" fmla="*/ 294 h 328"/>
                <a:gd name="T14" fmla="*/ 0 w 166"/>
                <a:gd name="T15" fmla="*/ 35 h 328"/>
                <a:gd name="T16" fmla="*/ 34 w 166"/>
                <a:gd name="T17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28">
                  <a:moveTo>
                    <a:pt x="34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51" y="0"/>
                    <a:pt x="166" y="16"/>
                    <a:pt x="166" y="35"/>
                  </a:cubicBezTo>
                  <a:cubicBezTo>
                    <a:pt x="166" y="294"/>
                    <a:pt x="166" y="294"/>
                    <a:pt x="166" y="294"/>
                  </a:cubicBezTo>
                  <a:cubicBezTo>
                    <a:pt x="166" y="313"/>
                    <a:pt x="151" y="328"/>
                    <a:pt x="132" y="328"/>
                  </a:cubicBezTo>
                  <a:cubicBezTo>
                    <a:pt x="34" y="328"/>
                    <a:pt x="34" y="328"/>
                    <a:pt x="34" y="328"/>
                  </a:cubicBezTo>
                  <a:cubicBezTo>
                    <a:pt x="15" y="328"/>
                    <a:pt x="0" y="313"/>
                    <a:pt x="0" y="29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96"/>
            <p:cNvSpPr/>
            <p:nvPr/>
          </p:nvSpPr>
          <p:spPr bwMode="auto">
            <a:xfrm>
              <a:off x="1171785" y="4171050"/>
              <a:ext cx="258664" cy="509346"/>
            </a:xfrm>
            <a:custGeom>
              <a:avLst/>
              <a:gdLst>
                <a:gd name="T0" fmla="*/ 1 w 137"/>
                <a:gd name="T1" fmla="*/ 0 h 270"/>
                <a:gd name="T2" fmla="*/ 137 w 137"/>
                <a:gd name="T3" fmla="*/ 0 h 270"/>
                <a:gd name="T4" fmla="*/ 137 w 137"/>
                <a:gd name="T5" fmla="*/ 0 h 270"/>
                <a:gd name="T6" fmla="*/ 137 w 137"/>
                <a:gd name="T7" fmla="*/ 270 h 270"/>
                <a:gd name="T8" fmla="*/ 137 w 137"/>
                <a:gd name="T9" fmla="*/ 270 h 270"/>
                <a:gd name="T10" fmla="*/ 1 w 137"/>
                <a:gd name="T11" fmla="*/ 270 h 270"/>
                <a:gd name="T12" fmla="*/ 0 w 137"/>
                <a:gd name="T13" fmla="*/ 270 h 270"/>
                <a:gd name="T14" fmla="*/ 0 w 137"/>
                <a:gd name="T15" fmla="*/ 0 h 270"/>
                <a:gd name="T16" fmla="*/ 1 w 137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70">
                  <a:moveTo>
                    <a:pt x="1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" y="270"/>
                    <a:pt x="1" y="270"/>
                    <a:pt x="1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80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97"/>
            <p:cNvSpPr/>
            <p:nvPr/>
          </p:nvSpPr>
          <p:spPr bwMode="auto">
            <a:xfrm>
              <a:off x="1374564" y="4495179"/>
              <a:ext cx="122147" cy="113365"/>
            </a:xfrm>
            <a:custGeom>
              <a:avLst/>
              <a:gdLst>
                <a:gd name="T0" fmla="*/ 59 w 65"/>
                <a:gd name="T1" fmla="*/ 9 h 60"/>
                <a:gd name="T2" fmla="*/ 59 w 65"/>
                <a:gd name="T3" fmla="*/ 9 h 60"/>
                <a:gd name="T4" fmla="*/ 56 w 65"/>
                <a:gd name="T5" fmla="*/ 33 h 60"/>
                <a:gd name="T6" fmla="*/ 30 w 65"/>
                <a:gd name="T7" fmla="*/ 54 h 60"/>
                <a:gd name="T8" fmla="*/ 6 w 65"/>
                <a:gd name="T9" fmla="*/ 51 h 60"/>
                <a:gd name="T10" fmla="*/ 6 w 65"/>
                <a:gd name="T11" fmla="*/ 51 h 60"/>
                <a:gd name="T12" fmla="*/ 9 w 65"/>
                <a:gd name="T13" fmla="*/ 26 h 60"/>
                <a:gd name="T14" fmla="*/ 34 w 65"/>
                <a:gd name="T15" fmla="*/ 6 h 60"/>
                <a:gd name="T16" fmla="*/ 59 w 65"/>
                <a:gd name="T17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60">
                  <a:moveTo>
                    <a:pt x="59" y="9"/>
                  </a:moveTo>
                  <a:cubicBezTo>
                    <a:pt x="59" y="9"/>
                    <a:pt x="59" y="9"/>
                    <a:pt x="59" y="9"/>
                  </a:cubicBezTo>
                  <a:cubicBezTo>
                    <a:pt x="65" y="16"/>
                    <a:pt x="64" y="27"/>
                    <a:pt x="56" y="33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3" y="60"/>
                    <a:pt x="12" y="59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43"/>
                    <a:pt x="1" y="32"/>
                    <a:pt x="9" y="2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42" y="0"/>
                    <a:pt x="53" y="1"/>
                    <a:pt x="59" y="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98"/>
            <p:cNvSpPr/>
            <p:nvPr/>
          </p:nvSpPr>
          <p:spPr bwMode="auto">
            <a:xfrm>
              <a:off x="1398515" y="4388200"/>
              <a:ext cx="115760" cy="105382"/>
            </a:xfrm>
            <a:custGeom>
              <a:avLst/>
              <a:gdLst>
                <a:gd name="T0" fmla="*/ 55 w 61"/>
                <a:gd name="T1" fmla="*/ 8 h 56"/>
                <a:gd name="T2" fmla="*/ 55 w 61"/>
                <a:gd name="T3" fmla="*/ 8 h 56"/>
                <a:gd name="T4" fmla="*/ 53 w 61"/>
                <a:gd name="T5" fmla="*/ 33 h 56"/>
                <a:gd name="T6" fmla="*/ 31 w 61"/>
                <a:gd name="T7" fmla="*/ 50 h 56"/>
                <a:gd name="T8" fmla="*/ 6 w 61"/>
                <a:gd name="T9" fmla="*/ 48 h 56"/>
                <a:gd name="T10" fmla="*/ 6 w 61"/>
                <a:gd name="T11" fmla="*/ 48 h 56"/>
                <a:gd name="T12" fmla="*/ 9 w 61"/>
                <a:gd name="T13" fmla="*/ 23 h 56"/>
                <a:gd name="T14" fmla="*/ 31 w 61"/>
                <a:gd name="T15" fmla="*/ 6 h 56"/>
                <a:gd name="T16" fmla="*/ 55 w 61"/>
                <a:gd name="T1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6">
                  <a:moveTo>
                    <a:pt x="55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61" y="16"/>
                    <a:pt x="60" y="27"/>
                    <a:pt x="53" y="33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3" y="56"/>
                    <a:pt x="12" y="55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0" y="40"/>
                    <a:pt x="1" y="29"/>
                    <a:pt x="9" y="2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8" y="0"/>
                    <a:pt x="49" y="1"/>
                    <a:pt x="55" y="8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99"/>
            <p:cNvSpPr/>
            <p:nvPr/>
          </p:nvSpPr>
          <p:spPr bwMode="auto">
            <a:xfrm>
              <a:off x="926693" y="4750650"/>
              <a:ext cx="305766" cy="384804"/>
            </a:xfrm>
            <a:custGeom>
              <a:avLst/>
              <a:gdLst>
                <a:gd name="T0" fmla="*/ 43 w 162"/>
                <a:gd name="T1" fmla="*/ 0 h 204"/>
                <a:gd name="T2" fmla="*/ 162 w 162"/>
                <a:gd name="T3" fmla="*/ 37 h 204"/>
                <a:gd name="T4" fmla="*/ 111 w 162"/>
                <a:gd name="T5" fmla="*/ 204 h 204"/>
                <a:gd name="T6" fmla="*/ 0 w 162"/>
                <a:gd name="T7" fmla="*/ 140 h 204"/>
                <a:gd name="T8" fmla="*/ 43 w 162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204">
                  <a:moveTo>
                    <a:pt x="43" y="0"/>
                  </a:moveTo>
                  <a:cubicBezTo>
                    <a:pt x="162" y="37"/>
                    <a:pt x="162" y="37"/>
                    <a:pt x="162" y="37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69" y="191"/>
                    <a:pt x="31" y="169"/>
                    <a:pt x="0" y="14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9A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00"/>
            <p:cNvSpPr/>
            <p:nvPr/>
          </p:nvSpPr>
          <p:spPr bwMode="auto">
            <a:xfrm>
              <a:off x="1049638" y="4353871"/>
              <a:ext cx="120550" cy="328121"/>
            </a:xfrm>
            <a:custGeom>
              <a:avLst/>
              <a:gdLst>
                <a:gd name="T0" fmla="*/ 18 w 64"/>
                <a:gd name="T1" fmla="*/ 170 h 174"/>
                <a:gd name="T2" fmla="*/ 30 w 64"/>
                <a:gd name="T3" fmla="*/ 174 h 174"/>
                <a:gd name="T4" fmla="*/ 33 w 64"/>
                <a:gd name="T5" fmla="*/ 159 h 174"/>
                <a:gd name="T6" fmla="*/ 59 w 64"/>
                <a:gd name="T7" fmla="*/ 38 h 174"/>
                <a:gd name="T8" fmla="*/ 33 w 64"/>
                <a:gd name="T9" fmla="*/ 0 h 174"/>
                <a:gd name="T10" fmla="*/ 2 w 64"/>
                <a:gd name="T11" fmla="*/ 142 h 174"/>
                <a:gd name="T12" fmla="*/ 18 w 64"/>
                <a:gd name="T13" fmla="*/ 17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74">
                  <a:moveTo>
                    <a:pt x="18" y="170"/>
                  </a:moveTo>
                  <a:cubicBezTo>
                    <a:pt x="30" y="174"/>
                    <a:pt x="30" y="174"/>
                    <a:pt x="30" y="174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4" y="13"/>
                    <a:pt x="49" y="4"/>
                    <a:pt x="33" y="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0" y="154"/>
                    <a:pt x="7" y="167"/>
                    <a:pt x="18" y="170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01"/>
            <p:cNvSpPr/>
            <p:nvPr/>
          </p:nvSpPr>
          <p:spPr bwMode="auto">
            <a:xfrm>
              <a:off x="1464777" y="4846452"/>
              <a:ext cx="247487" cy="226731"/>
            </a:xfrm>
            <a:custGeom>
              <a:avLst/>
              <a:gdLst>
                <a:gd name="T0" fmla="*/ 0 w 131"/>
                <a:gd name="T1" fmla="*/ 26 h 120"/>
                <a:gd name="T2" fmla="*/ 49 w 131"/>
                <a:gd name="T3" fmla="*/ 120 h 120"/>
                <a:gd name="T4" fmla="*/ 75 w 131"/>
                <a:gd name="T5" fmla="*/ 118 h 120"/>
                <a:gd name="T6" fmla="*/ 131 w 131"/>
                <a:gd name="T7" fmla="*/ 70 h 120"/>
                <a:gd name="T8" fmla="*/ 95 w 131"/>
                <a:gd name="T9" fmla="*/ 0 h 120"/>
                <a:gd name="T10" fmla="*/ 0 w 131"/>
                <a:gd name="T11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20">
                  <a:moveTo>
                    <a:pt x="0" y="26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75" y="118"/>
                    <a:pt x="75" y="118"/>
                    <a:pt x="75" y="118"/>
                  </a:cubicBezTo>
                  <a:cubicBezTo>
                    <a:pt x="95" y="105"/>
                    <a:pt x="114" y="89"/>
                    <a:pt x="131" y="70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02"/>
            <p:cNvSpPr/>
            <p:nvPr/>
          </p:nvSpPr>
          <p:spPr bwMode="auto">
            <a:xfrm>
              <a:off x="1511879" y="4918304"/>
              <a:ext cx="217150" cy="181225"/>
            </a:xfrm>
            <a:custGeom>
              <a:avLst/>
              <a:gdLst>
                <a:gd name="T0" fmla="*/ 104 w 115"/>
                <a:gd name="T1" fmla="*/ 0 h 96"/>
                <a:gd name="T2" fmla="*/ 115 w 115"/>
                <a:gd name="T3" fmla="*/ 22 h 96"/>
                <a:gd name="T4" fmla="*/ 22 w 115"/>
                <a:gd name="T5" fmla="*/ 96 h 96"/>
                <a:gd name="T6" fmla="*/ 0 w 115"/>
                <a:gd name="T7" fmla="*/ 52 h 96"/>
                <a:gd name="T8" fmla="*/ 104 w 115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6">
                  <a:moveTo>
                    <a:pt x="104" y="0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89" y="53"/>
                    <a:pt x="58" y="78"/>
                    <a:pt x="22" y="96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F9A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03"/>
            <p:cNvSpPr/>
            <p:nvPr/>
          </p:nvSpPr>
          <p:spPr bwMode="auto">
            <a:xfrm>
              <a:off x="1293133" y="4737079"/>
              <a:ext cx="207569" cy="207571"/>
            </a:xfrm>
            <a:custGeom>
              <a:avLst/>
              <a:gdLst>
                <a:gd name="T0" fmla="*/ 7 w 110"/>
                <a:gd name="T1" fmla="*/ 24 h 110"/>
                <a:gd name="T2" fmla="*/ 52 w 110"/>
                <a:gd name="T3" fmla="*/ 78 h 110"/>
                <a:gd name="T4" fmla="*/ 102 w 110"/>
                <a:gd name="T5" fmla="*/ 104 h 110"/>
                <a:gd name="T6" fmla="*/ 88 w 110"/>
                <a:gd name="T7" fmla="*/ 62 h 110"/>
                <a:gd name="T8" fmla="*/ 48 w 110"/>
                <a:gd name="T9" fmla="*/ 19 h 110"/>
                <a:gd name="T10" fmla="*/ 6 w 110"/>
                <a:gd name="T11" fmla="*/ 10 h 110"/>
                <a:gd name="T12" fmla="*/ 7 w 110"/>
                <a:gd name="T13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0">
                  <a:moveTo>
                    <a:pt x="7" y="24"/>
                  </a:moveTo>
                  <a:cubicBezTo>
                    <a:pt x="52" y="78"/>
                    <a:pt x="52" y="78"/>
                    <a:pt x="52" y="78"/>
                  </a:cubicBezTo>
                  <a:cubicBezTo>
                    <a:pt x="59" y="86"/>
                    <a:pt x="93" y="110"/>
                    <a:pt x="102" y="104"/>
                  </a:cubicBezTo>
                  <a:cubicBezTo>
                    <a:pt x="110" y="98"/>
                    <a:pt x="95" y="70"/>
                    <a:pt x="88" y="62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30" y="0"/>
                    <a:pt x="15" y="4"/>
                    <a:pt x="6" y="10"/>
                  </a:cubicBezTo>
                  <a:cubicBezTo>
                    <a:pt x="2" y="13"/>
                    <a:pt x="0" y="16"/>
                    <a:pt x="7" y="24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04"/>
            <p:cNvSpPr/>
            <p:nvPr/>
          </p:nvSpPr>
          <p:spPr bwMode="auto">
            <a:xfrm>
              <a:off x="1207710" y="4472825"/>
              <a:ext cx="470225" cy="509346"/>
            </a:xfrm>
            <a:custGeom>
              <a:avLst/>
              <a:gdLst>
                <a:gd name="T0" fmla="*/ 48 w 249"/>
                <a:gd name="T1" fmla="*/ 21 h 270"/>
                <a:gd name="T2" fmla="*/ 93 w 249"/>
                <a:gd name="T3" fmla="*/ 105 h 270"/>
                <a:gd name="T4" fmla="*/ 129 w 249"/>
                <a:gd name="T5" fmla="*/ 98 h 270"/>
                <a:gd name="T6" fmla="*/ 162 w 249"/>
                <a:gd name="T7" fmla="*/ 87 h 270"/>
                <a:gd name="T8" fmla="*/ 196 w 249"/>
                <a:gd name="T9" fmla="*/ 83 h 270"/>
                <a:gd name="T10" fmla="*/ 235 w 249"/>
                <a:gd name="T11" fmla="*/ 154 h 270"/>
                <a:gd name="T12" fmla="*/ 246 w 249"/>
                <a:gd name="T13" fmla="*/ 220 h 270"/>
                <a:gd name="T14" fmla="*/ 160 w 249"/>
                <a:gd name="T15" fmla="*/ 259 h 270"/>
                <a:gd name="T16" fmla="*/ 125 w 249"/>
                <a:gd name="T17" fmla="*/ 235 h 270"/>
                <a:gd name="T18" fmla="*/ 14 w 249"/>
                <a:gd name="T19" fmla="*/ 39 h 270"/>
                <a:gd name="T20" fmla="*/ 48 w 249"/>
                <a:gd name="T21" fmla="*/ 2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9" h="270">
                  <a:moveTo>
                    <a:pt x="48" y="21"/>
                  </a:moveTo>
                  <a:cubicBezTo>
                    <a:pt x="93" y="105"/>
                    <a:pt x="93" y="105"/>
                    <a:pt x="93" y="105"/>
                  </a:cubicBezTo>
                  <a:cubicBezTo>
                    <a:pt x="95" y="89"/>
                    <a:pt x="119" y="84"/>
                    <a:pt x="129" y="98"/>
                  </a:cubicBezTo>
                  <a:cubicBezTo>
                    <a:pt x="128" y="82"/>
                    <a:pt x="150" y="76"/>
                    <a:pt x="162" y="87"/>
                  </a:cubicBezTo>
                  <a:cubicBezTo>
                    <a:pt x="164" y="71"/>
                    <a:pt x="188" y="68"/>
                    <a:pt x="196" y="83"/>
                  </a:cubicBezTo>
                  <a:cubicBezTo>
                    <a:pt x="235" y="154"/>
                    <a:pt x="235" y="154"/>
                    <a:pt x="235" y="154"/>
                  </a:cubicBezTo>
                  <a:cubicBezTo>
                    <a:pt x="246" y="174"/>
                    <a:pt x="249" y="205"/>
                    <a:pt x="246" y="220"/>
                  </a:cubicBezTo>
                  <a:cubicBezTo>
                    <a:pt x="237" y="264"/>
                    <a:pt x="181" y="270"/>
                    <a:pt x="160" y="259"/>
                  </a:cubicBezTo>
                  <a:cubicBezTo>
                    <a:pt x="143" y="250"/>
                    <a:pt x="131" y="245"/>
                    <a:pt x="125" y="235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0" y="14"/>
                    <a:pt x="37" y="0"/>
                    <a:pt x="48" y="2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05"/>
            <p:cNvSpPr>
              <a:spLocks noEditPoints="1"/>
            </p:cNvSpPr>
            <p:nvPr/>
          </p:nvSpPr>
          <p:spPr bwMode="auto">
            <a:xfrm>
              <a:off x="1383346" y="4631697"/>
              <a:ext cx="157274" cy="103785"/>
            </a:xfrm>
            <a:custGeom>
              <a:avLst/>
              <a:gdLst>
                <a:gd name="T0" fmla="*/ 83 w 83"/>
                <a:gd name="T1" fmla="*/ 27 h 55"/>
                <a:gd name="T2" fmla="*/ 69 w 83"/>
                <a:gd name="T3" fmla="*/ 0 h 55"/>
                <a:gd name="T4" fmla="*/ 69 w 83"/>
                <a:gd name="T5" fmla="*/ 3 h 55"/>
                <a:gd name="T6" fmla="*/ 65 w 83"/>
                <a:gd name="T7" fmla="*/ 0 h 55"/>
                <a:gd name="T8" fmla="*/ 83 w 83"/>
                <a:gd name="T9" fmla="*/ 27 h 55"/>
                <a:gd name="T10" fmla="*/ 0 w 83"/>
                <a:gd name="T11" fmla="*/ 20 h 55"/>
                <a:gd name="T12" fmla="*/ 1 w 83"/>
                <a:gd name="T13" fmla="*/ 16 h 55"/>
                <a:gd name="T14" fmla="*/ 21 w 83"/>
                <a:gd name="T15" fmla="*/ 55 h 55"/>
                <a:gd name="T16" fmla="*/ 0 w 83"/>
                <a:gd name="T17" fmla="*/ 21 h 55"/>
                <a:gd name="T18" fmla="*/ 0 w 83"/>
                <a:gd name="T19" fmla="*/ 20 h 55"/>
                <a:gd name="T20" fmla="*/ 31 w 83"/>
                <a:gd name="T21" fmla="*/ 9 h 55"/>
                <a:gd name="T22" fmla="*/ 36 w 83"/>
                <a:gd name="T23" fmla="*/ 14 h 55"/>
                <a:gd name="T24" fmla="*/ 36 w 83"/>
                <a:gd name="T25" fmla="*/ 11 h 55"/>
                <a:gd name="T26" fmla="*/ 52 w 83"/>
                <a:gd name="T27" fmla="*/ 42 h 55"/>
                <a:gd name="T28" fmla="*/ 31 w 83"/>
                <a:gd name="T2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5">
                  <a:moveTo>
                    <a:pt x="83" y="27"/>
                  </a:moveTo>
                  <a:cubicBezTo>
                    <a:pt x="83" y="27"/>
                    <a:pt x="76" y="13"/>
                    <a:pt x="69" y="0"/>
                  </a:cubicBezTo>
                  <a:cubicBezTo>
                    <a:pt x="69" y="1"/>
                    <a:pt x="69" y="2"/>
                    <a:pt x="69" y="3"/>
                  </a:cubicBezTo>
                  <a:cubicBezTo>
                    <a:pt x="68" y="2"/>
                    <a:pt x="67" y="1"/>
                    <a:pt x="65" y="0"/>
                  </a:cubicBezTo>
                  <a:cubicBezTo>
                    <a:pt x="73" y="12"/>
                    <a:pt x="83" y="27"/>
                    <a:pt x="83" y="27"/>
                  </a:cubicBezTo>
                  <a:close/>
                  <a:moveTo>
                    <a:pt x="0" y="20"/>
                  </a:moveTo>
                  <a:cubicBezTo>
                    <a:pt x="1" y="19"/>
                    <a:pt x="1" y="17"/>
                    <a:pt x="1" y="16"/>
                  </a:cubicBezTo>
                  <a:cubicBezTo>
                    <a:pt x="9" y="30"/>
                    <a:pt x="21" y="55"/>
                    <a:pt x="21" y="55"/>
                  </a:cubicBezTo>
                  <a:cubicBezTo>
                    <a:pt x="21" y="55"/>
                    <a:pt x="6" y="31"/>
                    <a:pt x="0" y="21"/>
                  </a:cubicBezTo>
                  <a:cubicBezTo>
                    <a:pt x="0" y="21"/>
                    <a:pt x="0" y="21"/>
                    <a:pt x="0" y="20"/>
                  </a:cubicBezTo>
                  <a:close/>
                  <a:moveTo>
                    <a:pt x="31" y="9"/>
                  </a:moveTo>
                  <a:cubicBezTo>
                    <a:pt x="32" y="11"/>
                    <a:pt x="34" y="12"/>
                    <a:pt x="36" y="14"/>
                  </a:cubicBezTo>
                  <a:cubicBezTo>
                    <a:pt x="36" y="13"/>
                    <a:pt x="36" y="12"/>
                    <a:pt x="36" y="11"/>
                  </a:cubicBezTo>
                  <a:cubicBezTo>
                    <a:pt x="43" y="25"/>
                    <a:pt x="52" y="42"/>
                    <a:pt x="52" y="42"/>
                  </a:cubicBezTo>
                  <a:cubicBezTo>
                    <a:pt x="52" y="42"/>
                    <a:pt x="39" y="22"/>
                    <a:pt x="31" y="9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06"/>
            <p:cNvSpPr/>
            <p:nvPr/>
          </p:nvSpPr>
          <p:spPr bwMode="auto">
            <a:xfrm>
              <a:off x="1336244" y="4746659"/>
              <a:ext cx="66263" cy="94205"/>
            </a:xfrm>
            <a:custGeom>
              <a:avLst/>
              <a:gdLst>
                <a:gd name="T0" fmla="*/ 7 w 35"/>
                <a:gd name="T1" fmla="*/ 2 h 50"/>
                <a:gd name="T2" fmla="*/ 35 w 35"/>
                <a:gd name="T3" fmla="*/ 50 h 50"/>
                <a:gd name="T4" fmla="*/ 0 w 35"/>
                <a:gd name="T5" fmla="*/ 0 h 50"/>
                <a:gd name="T6" fmla="*/ 7 w 35"/>
                <a:gd name="T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0">
                  <a:moveTo>
                    <a:pt x="7" y="2"/>
                  </a:moveTo>
                  <a:cubicBezTo>
                    <a:pt x="35" y="50"/>
                    <a:pt x="35" y="50"/>
                    <a:pt x="35" y="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1"/>
                    <a:pt x="7" y="2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1" name="文本框 140"/>
          <p:cNvSpPr txBox="1"/>
          <p:nvPr/>
        </p:nvSpPr>
        <p:spPr>
          <a:xfrm>
            <a:off x="4193323" y="2737125"/>
            <a:ext cx="63713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项目可行性分析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265894" y="3911902"/>
            <a:ext cx="24687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行业市场分析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7662237" y="3911902"/>
            <a:ext cx="24687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竞争对手分析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8"/>
          <p:cNvSpPr/>
          <p:nvPr/>
        </p:nvSpPr>
        <p:spPr bwMode="auto">
          <a:xfrm rot="1794316">
            <a:off x="3913391" y="2566009"/>
            <a:ext cx="2134182" cy="2132199"/>
          </a:xfrm>
          <a:custGeom>
            <a:avLst/>
            <a:gdLst/>
            <a:ahLst/>
            <a:cxnLst>
              <a:cxn ang="0">
                <a:pos x="399" y="216"/>
              </a:cxn>
              <a:cxn ang="0">
                <a:pos x="472" y="181"/>
              </a:cxn>
              <a:cxn ang="0">
                <a:pos x="433" y="88"/>
              </a:cxn>
              <a:cxn ang="0">
                <a:pos x="601" y="88"/>
              </a:cxn>
              <a:cxn ang="0">
                <a:pos x="563" y="181"/>
              </a:cxn>
              <a:cxn ang="0">
                <a:pos x="636" y="216"/>
              </a:cxn>
              <a:cxn ang="0">
                <a:pos x="819" y="216"/>
              </a:cxn>
              <a:cxn ang="0">
                <a:pos x="819" y="399"/>
              </a:cxn>
              <a:cxn ang="0">
                <a:pos x="784" y="472"/>
              </a:cxn>
              <a:cxn ang="0">
                <a:pos x="691" y="434"/>
              </a:cxn>
              <a:cxn ang="0">
                <a:pos x="691" y="602"/>
              </a:cxn>
              <a:cxn ang="0">
                <a:pos x="784" y="563"/>
              </a:cxn>
              <a:cxn ang="0">
                <a:pos x="819" y="636"/>
              </a:cxn>
              <a:cxn ang="0">
                <a:pos x="819" y="819"/>
              </a:cxn>
              <a:cxn ang="0">
                <a:pos x="636" y="819"/>
              </a:cxn>
              <a:cxn ang="0">
                <a:pos x="563" y="784"/>
              </a:cxn>
              <a:cxn ang="0">
                <a:pos x="601" y="691"/>
              </a:cxn>
              <a:cxn ang="0">
                <a:pos x="433" y="691"/>
              </a:cxn>
              <a:cxn ang="0">
                <a:pos x="472" y="784"/>
              </a:cxn>
              <a:cxn ang="0">
                <a:pos x="399" y="819"/>
              </a:cxn>
              <a:cxn ang="0">
                <a:pos x="216" y="819"/>
              </a:cxn>
              <a:cxn ang="0">
                <a:pos x="216" y="636"/>
              </a:cxn>
              <a:cxn ang="0">
                <a:pos x="180" y="563"/>
              </a:cxn>
              <a:cxn ang="0">
                <a:pos x="88" y="602"/>
              </a:cxn>
              <a:cxn ang="0">
                <a:pos x="88" y="434"/>
              </a:cxn>
              <a:cxn ang="0">
                <a:pos x="180" y="472"/>
              </a:cxn>
              <a:cxn ang="0">
                <a:pos x="216" y="399"/>
              </a:cxn>
              <a:cxn ang="0">
                <a:pos x="216" y="216"/>
              </a:cxn>
              <a:cxn ang="0">
                <a:pos x="399" y="216"/>
              </a:cxn>
            </a:cxnLst>
            <a:rect l="0" t="0" r="r" b="b"/>
            <a:pathLst>
              <a:path w="819" h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rgbClr val="FF4C5F"/>
          </a:solidFill>
          <a:ln w="19050">
            <a:solidFill>
              <a:sysClr val="window" lastClr="FFFFFF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defTabSz="1217295">
              <a:defRPr/>
            </a:pPr>
            <a:endParaRPr lang="en-US" sz="319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76"/>
          <p:cNvSpPr/>
          <p:nvPr/>
        </p:nvSpPr>
        <p:spPr bwMode="auto">
          <a:xfrm rot="1794316">
            <a:off x="6265761" y="2756613"/>
            <a:ext cx="2134182" cy="2132199"/>
          </a:xfrm>
          <a:custGeom>
            <a:avLst/>
            <a:gdLst/>
            <a:ahLst/>
            <a:cxnLst>
              <a:cxn ang="0">
                <a:pos x="183" y="603"/>
              </a:cxn>
              <a:cxn ang="0">
                <a:pos x="256" y="638"/>
              </a:cxn>
              <a:cxn ang="0">
                <a:pos x="218" y="731"/>
              </a:cxn>
              <a:cxn ang="0">
                <a:pos x="386" y="731"/>
              </a:cxn>
              <a:cxn ang="0">
                <a:pos x="347" y="638"/>
              </a:cxn>
              <a:cxn ang="0">
                <a:pos x="420" y="603"/>
              </a:cxn>
              <a:cxn ang="0">
                <a:pos x="603" y="603"/>
              </a:cxn>
              <a:cxn ang="0">
                <a:pos x="603" y="420"/>
              </a:cxn>
              <a:cxn ang="0">
                <a:pos x="639" y="347"/>
              </a:cxn>
              <a:cxn ang="0">
                <a:pos x="731" y="385"/>
              </a:cxn>
              <a:cxn ang="0">
                <a:pos x="731" y="217"/>
              </a:cxn>
              <a:cxn ang="0">
                <a:pos x="639" y="256"/>
              </a:cxn>
              <a:cxn ang="0">
                <a:pos x="603" y="183"/>
              </a:cxn>
              <a:cxn ang="0">
                <a:pos x="603" y="0"/>
              </a:cxn>
              <a:cxn ang="0">
                <a:pos x="420" y="0"/>
              </a:cxn>
              <a:cxn ang="0">
                <a:pos x="347" y="35"/>
              </a:cxn>
              <a:cxn ang="0">
                <a:pos x="386" y="128"/>
              </a:cxn>
              <a:cxn ang="0">
                <a:pos x="218" y="128"/>
              </a:cxn>
              <a:cxn ang="0">
                <a:pos x="256" y="35"/>
              </a:cxn>
              <a:cxn ang="0">
                <a:pos x="183" y="0"/>
              </a:cxn>
              <a:cxn ang="0">
                <a:pos x="0" y="0"/>
              </a:cxn>
              <a:cxn ang="0">
                <a:pos x="0" y="183"/>
              </a:cxn>
              <a:cxn ang="0">
                <a:pos x="35" y="256"/>
              </a:cxn>
              <a:cxn ang="0">
                <a:pos x="128" y="217"/>
              </a:cxn>
              <a:cxn ang="0">
                <a:pos x="128" y="385"/>
              </a:cxn>
              <a:cxn ang="0">
                <a:pos x="35" y="347"/>
              </a:cxn>
              <a:cxn ang="0">
                <a:pos x="0" y="420"/>
              </a:cxn>
              <a:cxn ang="0">
                <a:pos x="0" y="603"/>
              </a:cxn>
              <a:cxn ang="0">
                <a:pos x="183" y="603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rgbClr val="FF4C5F"/>
          </a:solidFill>
          <a:ln w="19050">
            <a:solidFill>
              <a:sysClr val="window" lastClr="FFFFFF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defTabSz="1217295">
              <a:defRPr/>
            </a:pPr>
            <a:endParaRPr lang="en-US" sz="319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77"/>
          <p:cNvSpPr/>
          <p:nvPr/>
        </p:nvSpPr>
        <p:spPr bwMode="auto">
          <a:xfrm rot="1794316">
            <a:off x="5184879" y="1485127"/>
            <a:ext cx="2134182" cy="2132199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F5B344"/>
          </a:solidFill>
          <a:ln w="19050">
            <a:solidFill>
              <a:sysClr val="window" lastClr="FFFFFF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defTabSz="1217295">
              <a:defRPr/>
            </a:pPr>
            <a:endParaRPr lang="en-US" sz="319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79"/>
          <p:cNvSpPr/>
          <p:nvPr/>
        </p:nvSpPr>
        <p:spPr bwMode="auto">
          <a:xfrm rot="1794316">
            <a:off x="4994767" y="3835644"/>
            <a:ext cx="2134182" cy="2134182"/>
          </a:xfrm>
          <a:custGeom>
            <a:avLst/>
            <a:gdLst/>
            <a:ahLst/>
            <a:cxnLst>
              <a:cxn ang="0">
                <a:pos x="216" y="420"/>
              </a:cxn>
              <a:cxn ang="0">
                <a:pos x="181" y="347"/>
              </a:cxn>
              <a:cxn ang="0">
                <a:pos x="88" y="386"/>
              </a:cxn>
              <a:cxn ang="0">
                <a:pos x="88" y="218"/>
              </a:cxn>
              <a:cxn ang="0">
                <a:pos x="181" y="256"/>
              </a:cxn>
              <a:cxn ang="0">
                <a:pos x="216" y="183"/>
              </a:cxn>
              <a:cxn ang="0">
                <a:pos x="216" y="0"/>
              </a:cxn>
              <a:cxn ang="0">
                <a:pos x="399" y="0"/>
              </a:cxn>
              <a:cxn ang="0">
                <a:pos x="472" y="35"/>
              </a:cxn>
              <a:cxn ang="0">
                <a:pos x="434" y="128"/>
              </a:cxn>
              <a:cxn ang="0">
                <a:pos x="602" y="128"/>
              </a:cxn>
              <a:cxn ang="0">
                <a:pos x="563" y="35"/>
              </a:cxn>
              <a:cxn ang="0">
                <a:pos x="636" y="0"/>
              </a:cxn>
              <a:cxn ang="0">
                <a:pos x="819" y="0"/>
              </a:cxn>
              <a:cxn ang="0">
                <a:pos x="819" y="183"/>
              </a:cxn>
              <a:cxn ang="0">
                <a:pos x="784" y="256"/>
              </a:cxn>
              <a:cxn ang="0">
                <a:pos x="691" y="218"/>
              </a:cxn>
              <a:cxn ang="0">
                <a:pos x="691" y="386"/>
              </a:cxn>
              <a:cxn ang="0">
                <a:pos x="784" y="347"/>
              </a:cxn>
              <a:cxn ang="0">
                <a:pos x="819" y="420"/>
              </a:cxn>
              <a:cxn ang="0">
                <a:pos x="819" y="603"/>
              </a:cxn>
              <a:cxn ang="0">
                <a:pos x="636" y="603"/>
              </a:cxn>
              <a:cxn ang="0">
                <a:pos x="563" y="639"/>
              </a:cxn>
              <a:cxn ang="0">
                <a:pos x="602" y="731"/>
              </a:cxn>
              <a:cxn ang="0">
                <a:pos x="434" y="731"/>
              </a:cxn>
              <a:cxn ang="0">
                <a:pos x="472" y="639"/>
              </a:cxn>
              <a:cxn ang="0">
                <a:pos x="399" y="603"/>
              </a:cxn>
              <a:cxn ang="0">
                <a:pos x="216" y="603"/>
              </a:cxn>
              <a:cxn ang="0">
                <a:pos x="216" y="420"/>
              </a:cxn>
            </a:cxnLst>
            <a:rect l="0" t="0" r="r" b="b"/>
            <a:pathLst>
              <a:path w="819" h="819">
                <a:moveTo>
                  <a:pt x="216" y="420"/>
                </a:moveTo>
                <a:cubicBezTo>
                  <a:pt x="216" y="354"/>
                  <a:pt x="200" y="339"/>
                  <a:pt x="181" y="347"/>
                </a:cubicBezTo>
                <a:cubicBezTo>
                  <a:pt x="144" y="364"/>
                  <a:pt x="139" y="394"/>
                  <a:pt x="88" y="386"/>
                </a:cubicBezTo>
                <a:cubicBezTo>
                  <a:pt x="0" y="372"/>
                  <a:pt x="0" y="231"/>
                  <a:pt x="88" y="218"/>
                </a:cubicBezTo>
                <a:cubicBezTo>
                  <a:pt x="139" y="210"/>
                  <a:pt x="144" y="239"/>
                  <a:pt x="181" y="256"/>
                </a:cubicBezTo>
                <a:cubicBezTo>
                  <a:pt x="200" y="265"/>
                  <a:pt x="216" y="249"/>
                  <a:pt x="216" y="183"/>
                </a:cubicBezTo>
                <a:cubicBezTo>
                  <a:pt x="216" y="0"/>
                  <a:pt x="216" y="0"/>
                  <a:pt x="21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65" y="0"/>
                  <a:pt x="481" y="16"/>
                  <a:pt x="472" y="35"/>
                </a:cubicBezTo>
                <a:cubicBezTo>
                  <a:pt x="455" y="72"/>
                  <a:pt x="426" y="77"/>
                  <a:pt x="434" y="128"/>
                </a:cubicBezTo>
                <a:cubicBezTo>
                  <a:pt x="447" y="216"/>
                  <a:pt x="588" y="216"/>
                  <a:pt x="602" y="128"/>
                </a:cubicBezTo>
                <a:cubicBezTo>
                  <a:pt x="610" y="77"/>
                  <a:pt x="580" y="72"/>
                  <a:pt x="563" y="35"/>
                </a:cubicBezTo>
                <a:cubicBezTo>
                  <a:pt x="555" y="16"/>
                  <a:pt x="570" y="0"/>
                  <a:pt x="63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19" y="183"/>
                  <a:pt x="819" y="183"/>
                  <a:pt x="819" y="183"/>
                </a:cubicBezTo>
                <a:cubicBezTo>
                  <a:pt x="819" y="249"/>
                  <a:pt x="803" y="265"/>
                  <a:pt x="784" y="256"/>
                </a:cubicBezTo>
                <a:cubicBezTo>
                  <a:pt x="747" y="239"/>
                  <a:pt x="743" y="210"/>
                  <a:pt x="691" y="218"/>
                </a:cubicBezTo>
                <a:cubicBezTo>
                  <a:pt x="603" y="231"/>
                  <a:pt x="603" y="372"/>
                  <a:pt x="691" y="386"/>
                </a:cubicBezTo>
                <a:cubicBezTo>
                  <a:pt x="743" y="394"/>
                  <a:pt x="747" y="364"/>
                  <a:pt x="784" y="347"/>
                </a:cubicBezTo>
                <a:cubicBezTo>
                  <a:pt x="803" y="339"/>
                  <a:pt x="819" y="354"/>
                  <a:pt x="819" y="420"/>
                </a:cubicBezTo>
                <a:cubicBezTo>
                  <a:pt x="819" y="603"/>
                  <a:pt x="819" y="603"/>
                  <a:pt x="819" y="603"/>
                </a:cubicBezTo>
                <a:cubicBezTo>
                  <a:pt x="636" y="603"/>
                  <a:pt x="636" y="603"/>
                  <a:pt x="636" y="603"/>
                </a:cubicBezTo>
                <a:cubicBezTo>
                  <a:pt x="570" y="603"/>
                  <a:pt x="555" y="619"/>
                  <a:pt x="563" y="639"/>
                </a:cubicBezTo>
                <a:cubicBezTo>
                  <a:pt x="580" y="675"/>
                  <a:pt x="610" y="680"/>
                  <a:pt x="602" y="731"/>
                </a:cubicBezTo>
                <a:cubicBezTo>
                  <a:pt x="588" y="819"/>
                  <a:pt x="447" y="819"/>
                  <a:pt x="434" y="731"/>
                </a:cubicBezTo>
                <a:cubicBezTo>
                  <a:pt x="426" y="680"/>
                  <a:pt x="455" y="675"/>
                  <a:pt x="472" y="639"/>
                </a:cubicBezTo>
                <a:cubicBezTo>
                  <a:pt x="481" y="619"/>
                  <a:pt x="465" y="603"/>
                  <a:pt x="399" y="603"/>
                </a:cubicBezTo>
                <a:cubicBezTo>
                  <a:pt x="216" y="603"/>
                  <a:pt x="216" y="603"/>
                  <a:pt x="216" y="603"/>
                </a:cubicBezTo>
                <a:lnTo>
                  <a:pt x="216" y="420"/>
                </a:lnTo>
                <a:close/>
              </a:path>
            </a:pathLst>
          </a:custGeom>
          <a:solidFill>
            <a:srgbClr val="F5B344"/>
          </a:solidFill>
          <a:ln w="19050">
            <a:solidFill>
              <a:sysClr val="window" lastClr="FFFFFF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defTabSz="1217295">
              <a:defRPr/>
            </a:pPr>
            <a:endParaRPr lang="en-US" sz="319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3"/>
          <p:cNvSpPr txBox="1"/>
          <p:nvPr/>
        </p:nvSpPr>
        <p:spPr>
          <a:xfrm>
            <a:off x="5827718" y="2391185"/>
            <a:ext cx="455253" cy="49154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31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31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4844847" y="3625672"/>
            <a:ext cx="455253" cy="49154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31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31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3"/>
          <p:cNvSpPr txBox="1"/>
          <p:nvPr/>
        </p:nvSpPr>
        <p:spPr>
          <a:xfrm>
            <a:off x="6063703" y="4580233"/>
            <a:ext cx="455253" cy="49154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31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31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3"/>
          <p:cNvSpPr txBox="1"/>
          <p:nvPr/>
        </p:nvSpPr>
        <p:spPr>
          <a:xfrm>
            <a:off x="6974444" y="3321081"/>
            <a:ext cx="455253" cy="49154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31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31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2897392" y="5798106"/>
            <a:ext cx="2333999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lnSpc>
                <a:spcPct val="120000"/>
              </a:lnSpc>
              <a:spcBef>
                <a:spcPct val="20000"/>
              </a:spcBef>
              <a:defRPr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Arial" panose="020B0604020202020204" pitchFamily="34" charset="0"/>
              </a:rPr>
              <a:t>时间，</a:t>
            </a:r>
            <a:r>
              <a:rPr lang="en-US" altLang="zh-CN" sz="1400" dirty="0">
                <a:solidFill>
                  <a:schemeClr val="bg1"/>
                </a:solidFill>
                <a:sym typeface="Arial" panose="020B0604020202020204" pitchFamily="34" charset="0"/>
              </a:rPr>
              <a:t>money</a:t>
            </a:r>
            <a:r>
              <a:rPr lang="zh-CN" altLang="en-US" sz="1400" dirty="0">
                <a:solidFill>
                  <a:schemeClr val="bg1"/>
                </a:solidFill>
                <a:sym typeface="Arial" panose="020B0604020202020204" pitchFamily="34" charset="0"/>
              </a:rPr>
              <a:t>都去哪了？到这里找寻答案。</a:t>
            </a:r>
            <a:endParaRPr lang="zh-CN" altLang="en-US" sz="1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1417113" y="2756337"/>
            <a:ext cx="2333999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lnSpc>
                <a:spcPct val="120000"/>
              </a:lnSpc>
              <a:spcBef>
                <a:spcPct val="20000"/>
              </a:spcBef>
              <a:defRPr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Arial" panose="020B0604020202020204" pitchFamily="34" charset="0"/>
              </a:rPr>
              <a:t>在这里记录生活的一分一秒，量化你的努力，让你更高效地利用时间。</a:t>
            </a:r>
            <a:endParaRPr lang="zh-CN" altLang="en-US" sz="1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7240108" y="1393597"/>
            <a:ext cx="2333999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lnSpc>
                <a:spcPct val="120000"/>
              </a:lnSpc>
              <a:spcBef>
                <a:spcPct val="20000"/>
              </a:spcBef>
              <a:defRPr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Arial" panose="020B0604020202020204" pitchFamily="34" charset="0"/>
              </a:rPr>
              <a:t>随时随地记账、查账。该剁手时就剁手。</a:t>
            </a:r>
            <a:endParaRPr lang="zh-CN" altLang="en-US" sz="1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8599766" y="4007393"/>
            <a:ext cx="2333999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lnSpc>
                <a:spcPct val="120000"/>
              </a:lnSpc>
              <a:spcBef>
                <a:spcPct val="20000"/>
              </a:spcBef>
              <a:defRPr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sz="1400" dirty="0">
                <a:solidFill>
                  <a:schemeClr val="bg1"/>
                </a:solidFill>
                <a:sym typeface="Arial" panose="020B0604020202020204" pitchFamily="34" charset="0"/>
              </a:rPr>
              <a:t>在这里设置弹出提醒时间，设置账号密码信息，导入导出数据等。</a:t>
            </a:r>
            <a:endParaRPr lang="zh-CN" sz="1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1419288" y="2439579"/>
            <a:ext cx="195299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时间管理</a:t>
            </a:r>
            <a:endParaRPr 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897392" y="5448496"/>
            <a:ext cx="195299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报表分析</a:t>
            </a:r>
            <a:endParaRPr 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8599766" y="3632108"/>
            <a:ext cx="195299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功能与账号设置</a:t>
            </a:r>
            <a:endParaRPr 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7240004" y="1118673"/>
            <a:ext cx="195299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收支管理</a:t>
            </a:r>
            <a:endParaRPr 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4937" y="164177"/>
            <a:ext cx="29127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iLife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生活管理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1167130" y="1118870"/>
            <a:ext cx="4590415" cy="2469515"/>
          </a:xfrm>
          <a:prstGeom prst="roundRect">
            <a:avLst>
              <a:gd name="adj" fmla="val 9083"/>
            </a:avLst>
          </a:prstGeom>
          <a:noFill/>
          <a:ln>
            <a:solidFill>
              <a:srgbClr val="03D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00281" y="1355101"/>
            <a:ext cx="3923980" cy="215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今社会，科技发展迅猛，物质文化生活越来越丰富。人们的生活也更加繁忙了，娱乐消遣的方式也更多了。在这样一个快节奏的、纷繁的社会里，人们开始发现生活需要规被划和管理，也常常发现时间、金钱总在不知不觉中消失了。尤其对于大学生来说，如何在多姿多彩的校园中，掌管自己的时间和金钱，培养自己管理生活的能力显得尤为重要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67130" y="4166870"/>
            <a:ext cx="4590415" cy="2359025"/>
          </a:xfrm>
          <a:prstGeom prst="roundRect">
            <a:avLst>
              <a:gd name="adj" fmla="val 9083"/>
            </a:avLst>
          </a:prstGeom>
          <a:noFill/>
          <a:ln>
            <a:solidFill>
              <a:srgbClr val="FF4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00505" y="4509770"/>
            <a:ext cx="4060825" cy="1856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85%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的人认为时间管理是成功的先决条件或辅助。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71%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的人对自己的时间管理状况不满意。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52%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的人表示存在支出过度或不合理的现象。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32%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的人用过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来管理时间和收支。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的人表示期待一款能真正有效管理生活的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（数据来源：问卷星、中商情报网）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822512" y="884871"/>
            <a:ext cx="3279515" cy="462161"/>
          </a:xfrm>
          <a:prstGeom prst="roundRect">
            <a:avLst/>
          </a:prstGeom>
          <a:solidFill>
            <a:srgbClr val="03D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时代需求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822512" y="3974221"/>
            <a:ext cx="3279515" cy="462161"/>
          </a:xfrm>
          <a:prstGeom prst="roundRect">
            <a:avLst/>
          </a:prstGeom>
          <a:solidFill>
            <a:srgbClr val="FF4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调查显示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1520" y="1393825"/>
            <a:ext cx="3782695" cy="46374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937" y="164177"/>
            <a:ext cx="29127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79253"/>
            <a:ext cx="7218290" cy="30787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47225" y="1972920"/>
            <a:ext cx="3064042" cy="481263"/>
          </a:xfrm>
          <a:prstGeom prst="rect">
            <a:avLst/>
          </a:prstGeom>
          <a:solidFill>
            <a:srgbClr val="03D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1519" y="2062657"/>
            <a:ext cx="218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比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1055370"/>
            <a:ext cx="5648960" cy="3420110"/>
          </a:xfrm>
          <a:prstGeom prst="rect">
            <a:avLst/>
          </a:prstGeom>
        </p:spPr>
      </p:pic>
      <p:pic>
        <p:nvPicPr>
          <p:cNvPr id="9" name="图片 8" descr="竞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20" y="1040130"/>
            <a:ext cx="5647055" cy="45364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940" y="164465"/>
            <a:ext cx="3580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记账类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 cstate="screen"/>
          <a:srcRect b="10287"/>
          <a:stretch>
            <a:fillRect/>
          </a:stretch>
        </p:blipFill>
        <p:spPr>
          <a:xfrm>
            <a:off x="2135560" y="3310389"/>
            <a:ext cx="7700483" cy="3556593"/>
          </a:xfrm>
          <a:prstGeom prst="rect">
            <a:avLst/>
          </a:prstGeom>
        </p:spPr>
      </p:pic>
      <p:sp>
        <p:nvSpPr>
          <p:cNvPr id="40" name="椭圆 39"/>
          <p:cNvSpPr/>
          <p:nvPr/>
        </p:nvSpPr>
        <p:spPr>
          <a:xfrm>
            <a:off x="1905704" y="1900339"/>
            <a:ext cx="959129" cy="959130"/>
          </a:xfrm>
          <a:prstGeom prst="ellipse">
            <a:avLst/>
          </a:prstGeom>
          <a:solidFill>
            <a:srgbClr val="03D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68736" y="202581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773411" y="681221"/>
            <a:ext cx="959129" cy="959130"/>
          </a:xfrm>
          <a:prstGeom prst="ellipse">
            <a:avLst/>
          </a:prstGeom>
          <a:solidFill>
            <a:srgbClr val="FF4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22221" y="825216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591702" y="1867571"/>
            <a:ext cx="959129" cy="959130"/>
          </a:xfrm>
          <a:prstGeom prst="ellipse">
            <a:avLst/>
          </a:prstGeom>
          <a:solidFill>
            <a:srgbClr val="F5B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67439" y="204585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956832" y="1150480"/>
            <a:ext cx="959129" cy="959130"/>
          </a:xfrm>
          <a:prstGeom prst="ellipse">
            <a:avLst/>
          </a:prstGeom>
          <a:solidFill>
            <a:srgbClr val="FF4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217578" y="131600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8" name="直接连接符 47"/>
          <p:cNvCxnSpPr>
            <a:endCxn id="42" idx="2"/>
          </p:cNvCxnSpPr>
          <p:nvPr/>
        </p:nvCxnSpPr>
        <p:spPr>
          <a:xfrm flipV="1">
            <a:off x="2880965" y="1160786"/>
            <a:ext cx="1892446" cy="1168292"/>
          </a:xfrm>
          <a:prstGeom prst="line">
            <a:avLst/>
          </a:prstGeom>
          <a:ln w="38100">
            <a:solidFill>
              <a:srgbClr val="03D09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2" idx="6"/>
            <a:endCxn id="44" idx="1"/>
          </p:cNvCxnSpPr>
          <p:nvPr/>
        </p:nvCxnSpPr>
        <p:spPr>
          <a:xfrm>
            <a:off x="5731906" y="1160786"/>
            <a:ext cx="1000125" cy="847090"/>
          </a:xfrm>
          <a:prstGeom prst="line">
            <a:avLst/>
          </a:prstGeom>
          <a:ln w="38100">
            <a:solidFill>
              <a:srgbClr val="FF4C5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4" idx="6"/>
            <a:endCxn id="46" idx="2"/>
          </p:cNvCxnSpPr>
          <p:nvPr/>
        </p:nvCxnSpPr>
        <p:spPr>
          <a:xfrm flipV="1">
            <a:off x="7550831" y="1630221"/>
            <a:ext cx="1405890" cy="716915"/>
          </a:xfrm>
          <a:prstGeom prst="line">
            <a:avLst/>
          </a:prstGeom>
          <a:ln w="38100">
            <a:solidFill>
              <a:srgbClr val="F5B34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3"/>
          <p:cNvSpPr txBox="1"/>
          <p:nvPr/>
        </p:nvSpPr>
        <p:spPr>
          <a:xfrm>
            <a:off x="2026567" y="2996302"/>
            <a:ext cx="854398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随手记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13"/>
          <p:cNvSpPr txBox="1"/>
          <p:nvPr/>
        </p:nvSpPr>
        <p:spPr>
          <a:xfrm>
            <a:off x="4801017" y="1749989"/>
            <a:ext cx="854398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挖财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13"/>
          <p:cNvSpPr txBox="1"/>
          <p:nvPr/>
        </p:nvSpPr>
        <p:spPr>
          <a:xfrm>
            <a:off x="6679030" y="2970284"/>
            <a:ext cx="854398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口袋记账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13"/>
          <p:cNvSpPr txBox="1"/>
          <p:nvPr/>
        </p:nvSpPr>
        <p:spPr>
          <a:xfrm>
            <a:off x="9023683" y="2292805"/>
            <a:ext cx="854398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网易有钱</a:t>
            </a:r>
            <a:endParaRPr 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937" y="164177"/>
            <a:ext cx="29127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4945" y="3310255"/>
            <a:ext cx="1798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uFillTx/>
                <a:latin typeface="+中文正文" charset="0"/>
              </a:rPr>
              <a:t>用户量超过一亿，金蝶旗下，专业性强</a:t>
            </a:r>
            <a:endParaRPr lang="zh-CN" altLang="en-US" sz="1400">
              <a:solidFill>
                <a:schemeClr val="bg1"/>
              </a:solidFill>
              <a:uFillTx/>
              <a:latin typeface="+中文正文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0870" y="2079625"/>
            <a:ext cx="16357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2FCF4"/>
                </a:solidFill>
                <a:uFillTx/>
              </a:rPr>
              <a:t>最老牌的记账软件（始于2009年），理财服务深度融合</a:t>
            </a:r>
            <a:endParaRPr lang="zh-CN" altLang="en-US" sz="1400">
              <a:solidFill>
                <a:srgbClr val="F2FCF4"/>
              </a:solidFill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7280" y="3275330"/>
            <a:ext cx="1858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2FCF4"/>
                </a:solidFill>
                <a:uFillTx/>
              </a:rPr>
              <a:t>界面简洁，操作简单</a:t>
            </a:r>
            <a:endParaRPr lang="zh-CN" altLang="en-US" sz="1400">
              <a:solidFill>
                <a:srgbClr val="F2FCF4"/>
              </a:solidFill>
              <a:uFillTx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1"/>
          <p:cNvSpPr/>
          <p:nvPr/>
        </p:nvSpPr>
        <p:spPr>
          <a:xfrm>
            <a:off x="6594964" y="2292551"/>
            <a:ext cx="609441" cy="609441"/>
          </a:xfrm>
          <a:prstGeom prst="ellipse">
            <a:avLst/>
          </a:prstGeom>
          <a:noFill/>
          <a:ln>
            <a:solidFill>
              <a:srgbClr val="FF4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Freeform 9"/>
          <p:cNvSpPr>
            <a:spLocks noEditPoints="1"/>
          </p:cNvSpPr>
          <p:nvPr/>
        </p:nvSpPr>
        <p:spPr bwMode="auto">
          <a:xfrm>
            <a:off x="6739054" y="2442795"/>
            <a:ext cx="321259" cy="308951"/>
          </a:xfrm>
          <a:custGeom>
            <a:avLst/>
            <a:gdLst/>
            <a:ahLst/>
            <a:cxnLst>
              <a:cxn ang="0">
                <a:pos x="59" y="59"/>
              </a:cxn>
              <a:cxn ang="0">
                <a:pos x="19" y="100"/>
              </a:cxn>
              <a:cxn ang="0">
                <a:pos x="7" y="100"/>
              </a:cxn>
              <a:cxn ang="0">
                <a:pos x="7" y="88"/>
              </a:cxn>
              <a:cxn ang="0">
                <a:pos x="10" y="85"/>
              </a:cxn>
              <a:cxn ang="0">
                <a:pos x="2" y="77"/>
              </a:cxn>
              <a:cxn ang="0">
                <a:pos x="2" y="71"/>
              </a:cxn>
              <a:cxn ang="0">
                <a:pos x="7" y="71"/>
              </a:cxn>
              <a:cxn ang="0">
                <a:pos x="16" y="80"/>
              </a:cxn>
              <a:cxn ang="0">
                <a:pos x="19" y="77"/>
              </a:cxn>
              <a:cxn ang="0">
                <a:pos x="16" y="74"/>
              </a:cxn>
              <a:cxn ang="0">
                <a:pos x="16" y="68"/>
              </a:cxn>
              <a:cxn ang="0">
                <a:pos x="21" y="68"/>
              </a:cxn>
              <a:cxn ang="0">
                <a:pos x="24" y="71"/>
              </a:cxn>
              <a:cxn ang="0">
                <a:pos x="27" y="68"/>
              </a:cxn>
              <a:cxn ang="0">
                <a:pos x="19" y="60"/>
              </a:cxn>
              <a:cxn ang="0">
                <a:pos x="19" y="54"/>
              </a:cxn>
              <a:cxn ang="0">
                <a:pos x="24" y="54"/>
              </a:cxn>
              <a:cxn ang="0">
                <a:pos x="33" y="63"/>
              </a:cxn>
              <a:cxn ang="0">
                <a:pos x="47" y="48"/>
              </a:cxn>
              <a:cxn ang="0">
                <a:pos x="46" y="10"/>
              </a:cxn>
              <a:cxn ang="0">
                <a:pos x="89" y="18"/>
              </a:cxn>
              <a:cxn ang="0">
                <a:pos x="96" y="61"/>
              </a:cxn>
              <a:cxn ang="0">
                <a:pos x="59" y="59"/>
              </a:cxn>
              <a:cxn ang="0">
                <a:pos x="81" y="26"/>
              </a:cxn>
              <a:cxn ang="0">
                <a:pos x="62" y="22"/>
              </a:cxn>
              <a:cxn ang="0">
                <a:pos x="67" y="40"/>
              </a:cxn>
              <a:cxn ang="0">
                <a:pos x="85" y="44"/>
              </a:cxn>
              <a:cxn ang="0">
                <a:pos x="81" y="26"/>
              </a:cxn>
            </a:cxnLst>
            <a:rect l="0" t="0" r="r" b="b"/>
            <a:pathLst>
              <a:path w="107" h="103">
                <a:moveTo>
                  <a:pt x="59" y="59"/>
                </a:moveTo>
                <a:cubicBezTo>
                  <a:pt x="19" y="100"/>
                  <a:pt x="19" y="100"/>
                  <a:pt x="19" y="100"/>
                </a:cubicBezTo>
                <a:cubicBezTo>
                  <a:pt x="15" y="103"/>
                  <a:pt x="10" y="103"/>
                  <a:pt x="7" y="100"/>
                </a:cubicBezTo>
                <a:cubicBezTo>
                  <a:pt x="4" y="96"/>
                  <a:pt x="4" y="91"/>
                  <a:pt x="7" y="88"/>
                </a:cubicBezTo>
                <a:cubicBezTo>
                  <a:pt x="10" y="85"/>
                  <a:pt x="10" y="85"/>
                  <a:pt x="10" y="85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5"/>
                  <a:pt x="0" y="73"/>
                  <a:pt x="2" y="71"/>
                </a:cubicBezTo>
                <a:cubicBezTo>
                  <a:pt x="3" y="69"/>
                  <a:pt x="6" y="69"/>
                  <a:pt x="7" y="71"/>
                </a:cubicBezTo>
                <a:cubicBezTo>
                  <a:pt x="16" y="80"/>
                  <a:pt x="16" y="80"/>
                  <a:pt x="16" y="80"/>
                </a:cubicBezTo>
                <a:cubicBezTo>
                  <a:pt x="19" y="77"/>
                  <a:pt x="19" y="77"/>
                  <a:pt x="19" y="77"/>
                </a:cubicBezTo>
                <a:cubicBezTo>
                  <a:pt x="16" y="74"/>
                  <a:pt x="16" y="74"/>
                  <a:pt x="16" y="74"/>
                </a:cubicBezTo>
                <a:cubicBezTo>
                  <a:pt x="14" y="72"/>
                  <a:pt x="14" y="70"/>
                  <a:pt x="16" y="68"/>
                </a:cubicBezTo>
                <a:cubicBezTo>
                  <a:pt x="17" y="67"/>
                  <a:pt x="20" y="67"/>
                  <a:pt x="21" y="68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68"/>
                  <a:pt x="27" y="68"/>
                  <a:pt x="27" y="68"/>
                </a:cubicBezTo>
                <a:cubicBezTo>
                  <a:pt x="19" y="60"/>
                  <a:pt x="19" y="60"/>
                  <a:pt x="19" y="60"/>
                </a:cubicBezTo>
                <a:cubicBezTo>
                  <a:pt x="17" y="58"/>
                  <a:pt x="17" y="56"/>
                  <a:pt x="19" y="54"/>
                </a:cubicBezTo>
                <a:cubicBezTo>
                  <a:pt x="20" y="52"/>
                  <a:pt x="23" y="52"/>
                  <a:pt x="24" y="54"/>
                </a:cubicBezTo>
                <a:cubicBezTo>
                  <a:pt x="33" y="63"/>
                  <a:pt x="33" y="63"/>
                  <a:pt x="33" y="63"/>
                </a:cubicBezTo>
                <a:cubicBezTo>
                  <a:pt x="47" y="48"/>
                  <a:pt x="47" y="48"/>
                  <a:pt x="47" y="48"/>
                </a:cubicBezTo>
                <a:cubicBezTo>
                  <a:pt x="38" y="35"/>
                  <a:pt x="37" y="19"/>
                  <a:pt x="46" y="10"/>
                </a:cubicBezTo>
                <a:cubicBezTo>
                  <a:pt x="56" y="0"/>
                  <a:pt x="75" y="4"/>
                  <a:pt x="89" y="18"/>
                </a:cubicBezTo>
                <a:cubicBezTo>
                  <a:pt x="103" y="32"/>
                  <a:pt x="107" y="51"/>
                  <a:pt x="96" y="61"/>
                </a:cubicBezTo>
                <a:cubicBezTo>
                  <a:pt x="88" y="70"/>
                  <a:pt x="72" y="69"/>
                  <a:pt x="59" y="59"/>
                </a:cubicBezTo>
                <a:close/>
                <a:moveTo>
                  <a:pt x="81" y="26"/>
                </a:moveTo>
                <a:cubicBezTo>
                  <a:pt x="75" y="20"/>
                  <a:pt x="66" y="18"/>
                  <a:pt x="62" y="22"/>
                </a:cubicBezTo>
                <a:cubicBezTo>
                  <a:pt x="59" y="26"/>
                  <a:pt x="60" y="34"/>
                  <a:pt x="67" y="40"/>
                </a:cubicBezTo>
                <a:cubicBezTo>
                  <a:pt x="73" y="46"/>
                  <a:pt x="81" y="48"/>
                  <a:pt x="85" y="44"/>
                </a:cubicBezTo>
                <a:cubicBezTo>
                  <a:pt x="89" y="41"/>
                  <a:pt x="87" y="32"/>
                  <a:pt x="81" y="26"/>
                </a:cubicBezTo>
                <a:close/>
              </a:path>
            </a:pathLst>
          </a:custGeom>
          <a:solidFill>
            <a:srgbClr val="FF4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" name="Oval 35"/>
          <p:cNvSpPr/>
          <p:nvPr/>
        </p:nvSpPr>
        <p:spPr>
          <a:xfrm>
            <a:off x="6594964" y="3428363"/>
            <a:ext cx="609441" cy="609441"/>
          </a:xfrm>
          <a:prstGeom prst="ellipse">
            <a:avLst/>
          </a:prstGeom>
          <a:noFill/>
          <a:ln>
            <a:solidFill>
              <a:srgbClr val="03D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Freeform 13"/>
          <p:cNvSpPr>
            <a:spLocks noEditPoints="1"/>
          </p:cNvSpPr>
          <p:nvPr/>
        </p:nvSpPr>
        <p:spPr bwMode="auto">
          <a:xfrm>
            <a:off x="6761540" y="3545266"/>
            <a:ext cx="276287" cy="365261"/>
          </a:xfrm>
          <a:custGeom>
            <a:avLst/>
            <a:gdLst/>
            <a:ahLst/>
            <a:cxnLst>
              <a:cxn ang="0">
                <a:pos x="97" y="85"/>
              </a:cxn>
              <a:cxn ang="0">
                <a:pos x="54" y="129"/>
              </a:cxn>
              <a:cxn ang="0">
                <a:pos x="21" y="103"/>
              </a:cxn>
              <a:cxn ang="0">
                <a:pos x="42" y="90"/>
              </a:cxn>
              <a:cxn ang="0">
                <a:pos x="52" y="110"/>
              </a:cxn>
              <a:cxn ang="0">
                <a:pos x="95" y="57"/>
              </a:cxn>
              <a:cxn ang="0">
                <a:pos x="97" y="85"/>
              </a:cxn>
              <a:cxn ang="0">
                <a:pos x="80" y="24"/>
              </a:cxn>
              <a:cxn ang="0">
                <a:pos x="76" y="20"/>
              </a:cxn>
              <a:cxn ang="0">
                <a:pos x="60" y="20"/>
              </a:cxn>
              <a:cxn ang="0">
                <a:pos x="60" y="12"/>
              </a:cxn>
              <a:cxn ang="0">
                <a:pos x="80" y="12"/>
              </a:cxn>
              <a:cxn ang="0">
                <a:pos x="88" y="20"/>
              </a:cxn>
              <a:cxn ang="0">
                <a:pos x="88" y="58"/>
              </a:cxn>
              <a:cxn ang="0">
                <a:pos x="80" y="64"/>
              </a:cxn>
              <a:cxn ang="0">
                <a:pos x="80" y="24"/>
              </a:cxn>
              <a:cxn ang="0">
                <a:pos x="68" y="24"/>
              </a:cxn>
              <a:cxn ang="0">
                <a:pos x="72" y="28"/>
              </a:cxn>
              <a:cxn ang="0">
                <a:pos x="72" y="36"/>
              </a:cxn>
              <a:cxn ang="0">
                <a:pos x="16" y="36"/>
              </a:cxn>
              <a:cxn ang="0">
                <a:pos x="16" y="28"/>
              </a:cxn>
              <a:cxn ang="0">
                <a:pos x="20" y="24"/>
              </a:cxn>
              <a:cxn ang="0">
                <a:pos x="32" y="24"/>
              </a:cxn>
              <a:cxn ang="0">
                <a:pos x="32" y="13"/>
              </a:cxn>
              <a:cxn ang="0">
                <a:pos x="44" y="0"/>
              </a:cxn>
              <a:cxn ang="0">
                <a:pos x="56" y="13"/>
              </a:cxn>
              <a:cxn ang="0">
                <a:pos x="56" y="24"/>
              </a:cxn>
              <a:cxn ang="0">
                <a:pos x="68" y="24"/>
              </a:cxn>
              <a:cxn ang="0">
                <a:pos x="44" y="12"/>
              </a:cxn>
              <a:cxn ang="0">
                <a:pos x="40" y="16"/>
              </a:cxn>
              <a:cxn ang="0">
                <a:pos x="44" y="20"/>
              </a:cxn>
              <a:cxn ang="0">
                <a:pos x="48" y="16"/>
              </a:cxn>
              <a:cxn ang="0">
                <a:pos x="44" y="12"/>
              </a:cxn>
              <a:cxn ang="0">
                <a:pos x="8" y="24"/>
              </a:cxn>
              <a:cxn ang="0">
                <a:pos x="8" y="116"/>
              </a:cxn>
              <a:cxn ang="0">
                <a:pos x="12" y="120"/>
              </a:cxn>
              <a:cxn ang="0">
                <a:pos x="36" y="120"/>
              </a:cxn>
              <a:cxn ang="0">
                <a:pos x="44" y="128"/>
              </a:cxn>
              <a:cxn ang="0">
                <a:pos x="8" y="128"/>
              </a:cxn>
              <a:cxn ang="0">
                <a:pos x="0" y="120"/>
              </a:cxn>
              <a:cxn ang="0">
                <a:pos x="0" y="20"/>
              </a:cxn>
              <a:cxn ang="0">
                <a:pos x="8" y="12"/>
              </a:cxn>
              <a:cxn ang="0">
                <a:pos x="28" y="12"/>
              </a:cxn>
              <a:cxn ang="0">
                <a:pos x="28" y="20"/>
              </a:cxn>
              <a:cxn ang="0">
                <a:pos x="12" y="20"/>
              </a:cxn>
              <a:cxn ang="0">
                <a:pos x="8" y="24"/>
              </a:cxn>
              <a:cxn ang="0">
                <a:pos x="76" y="120"/>
              </a:cxn>
              <a:cxn ang="0">
                <a:pos x="80" y="116"/>
              </a:cxn>
              <a:cxn ang="0">
                <a:pos x="80" y="103"/>
              </a:cxn>
              <a:cxn ang="0">
                <a:pos x="88" y="96"/>
              </a:cxn>
              <a:cxn ang="0">
                <a:pos x="88" y="120"/>
              </a:cxn>
              <a:cxn ang="0">
                <a:pos x="80" y="128"/>
              </a:cxn>
              <a:cxn ang="0">
                <a:pos x="59" y="128"/>
              </a:cxn>
              <a:cxn ang="0">
                <a:pos x="65" y="120"/>
              </a:cxn>
              <a:cxn ang="0">
                <a:pos x="76" y="120"/>
              </a:cxn>
            </a:cxnLst>
            <a:rect l="0" t="0" r="r" b="b"/>
            <a:pathLst>
              <a:path w="97" h="129">
                <a:moveTo>
                  <a:pt x="97" y="85"/>
                </a:moveTo>
                <a:cubicBezTo>
                  <a:pt x="85" y="87"/>
                  <a:pt x="61" y="115"/>
                  <a:pt x="54" y="129"/>
                </a:cubicBezTo>
                <a:cubicBezTo>
                  <a:pt x="43" y="116"/>
                  <a:pt x="30" y="106"/>
                  <a:pt x="21" y="103"/>
                </a:cubicBezTo>
                <a:cubicBezTo>
                  <a:pt x="42" y="90"/>
                  <a:pt x="42" y="90"/>
                  <a:pt x="42" y="9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110"/>
                  <a:pt x="69" y="71"/>
                  <a:pt x="95" y="57"/>
                </a:cubicBezTo>
                <a:cubicBezTo>
                  <a:pt x="95" y="67"/>
                  <a:pt x="92" y="75"/>
                  <a:pt x="97" y="85"/>
                </a:cubicBezTo>
                <a:close/>
                <a:moveTo>
                  <a:pt x="80" y="24"/>
                </a:moveTo>
                <a:cubicBezTo>
                  <a:pt x="80" y="22"/>
                  <a:pt x="78" y="20"/>
                  <a:pt x="76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2"/>
                  <a:pt x="60" y="12"/>
                  <a:pt x="60" y="12"/>
                </a:cubicBezTo>
                <a:cubicBezTo>
                  <a:pt x="80" y="12"/>
                  <a:pt x="80" y="12"/>
                  <a:pt x="80" y="12"/>
                </a:cubicBezTo>
                <a:cubicBezTo>
                  <a:pt x="84" y="12"/>
                  <a:pt x="88" y="16"/>
                  <a:pt x="88" y="20"/>
                </a:cubicBezTo>
                <a:cubicBezTo>
                  <a:pt x="88" y="58"/>
                  <a:pt x="88" y="58"/>
                  <a:pt x="88" y="58"/>
                </a:cubicBezTo>
                <a:cubicBezTo>
                  <a:pt x="83" y="60"/>
                  <a:pt x="80" y="64"/>
                  <a:pt x="80" y="64"/>
                </a:cubicBezTo>
                <a:lnTo>
                  <a:pt x="80" y="24"/>
                </a:lnTo>
                <a:close/>
                <a:moveTo>
                  <a:pt x="68" y="24"/>
                </a:moveTo>
                <a:cubicBezTo>
                  <a:pt x="70" y="24"/>
                  <a:pt x="72" y="26"/>
                  <a:pt x="72" y="28"/>
                </a:cubicBezTo>
                <a:cubicBezTo>
                  <a:pt x="72" y="30"/>
                  <a:pt x="72" y="36"/>
                  <a:pt x="7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6"/>
                  <a:pt x="16" y="30"/>
                  <a:pt x="16" y="28"/>
                </a:cubicBezTo>
                <a:cubicBezTo>
                  <a:pt x="16" y="26"/>
                  <a:pt x="18" y="24"/>
                  <a:pt x="20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19"/>
                  <a:pt x="32" y="13"/>
                </a:cubicBezTo>
                <a:cubicBezTo>
                  <a:pt x="32" y="6"/>
                  <a:pt x="37" y="0"/>
                  <a:pt x="44" y="0"/>
                </a:cubicBezTo>
                <a:cubicBezTo>
                  <a:pt x="51" y="0"/>
                  <a:pt x="56" y="6"/>
                  <a:pt x="56" y="13"/>
                </a:cubicBezTo>
                <a:cubicBezTo>
                  <a:pt x="56" y="20"/>
                  <a:pt x="56" y="24"/>
                  <a:pt x="56" y="24"/>
                </a:cubicBezTo>
                <a:lnTo>
                  <a:pt x="68" y="24"/>
                </a:lnTo>
                <a:close/>
                <a:moveTo>
                  <a:pt x="44" y="12"/>
                </a:moveTo>
                <a:cubicBezTo>
                  <a:pt x="42" y="12"/>
                  <a:pt x="40" y="14"/>
                  <a:pt x="40" y="16"/>
                </a:cubicBezTo>
                <a:cubicBezTo>
                  <a:pt x="40" y="18"/>
                  <a:pt x="42" y="20"/>
                  <a:pt x="44" y="20"/>
                </a:cubicBezTo>
                <a:cubicBezTo>
                  <a:pt x="46" y="20"/>
                  <a:pt x="48" y="18"/>
                  <a:pt x="48" y="16"/>
                </a:cubicBezTo>
                <a:cubicBezTo>
                  <a:pt x="48" y="14"/>
                  <a:pt x="46" y="12"/>
                  <a:pt x="44" y="12"/>
                </a:cubicBezTo>
                <a:close/>
                <a:moveTo>
                  <a:pt x="8" y="24"/>
                </a:moveTo>
                <a:cubicBezTo>
                  <a:pt x="8" y="116"/>
                  <a:pt x="8" y="116"/>
                  <a:pt x="8" y="116"/>
                </a:cubicBezTo>
                <a:cubicBezTo>
                  <a:pt x="8" y="118"/>
                  <a:pt x="10" y="120"/>
                  <a:pt x="1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40" y="122"/>
                  <a:pt x="43" y="125"/>
                  <a:pt x="44" y="128"/>
                </a:cubicBezTo>
                <a:cubicBezTo>
                  <a:pt x="8" y="128"/>
                  <a:pt x="8" y="128"/>
                  <a:pt x="8" y="128"/>
                </a:cubicBezTo>
                <a:cubicBezTo>
                  <a:pt x="4" y="128"/>
                  <a:pt x="0" y="124"/>
                  <a:pt x="0" y="1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20"/>
                  <a:pt x="28" y="20"/>
                  <a:pt x="28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0" y="20"/>
                  <a:pt x="8" y="22"/>
                  <a:pt x="8" y="24"/>
                </a:cubicBezTo>
                <a:close/>
                <a:moveTo>
                  <a:pt x="76" y="120"/>
                </a:moveTo>
                <a:cubicBezTo>
                  <a:pt x="78" y="120"/>
                  <a:pt x="80" y="118"/>
                  <a:pt x="80" y="116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83" y="100"/>
                  <a:pt x="85" y="98"/>
                  <a:pt x="88" y="96"/>
                </a:cubicBezTo>
                <a:cubicBezTo>
                  <a:pt x="88" y="120"/>
                  <a:pt x="88" y="120"/>
                  <a:pt x="88" y="120"/>
                </a:cubicBezTo>
                <a:cubicBezTo>
                  <a:pt x="88" y="124"/>
                  <a:pt x="84" y="128"/>
                  <a:pt x="80" y="128"/>
                </a:cubicBezTo>
                <a:cubicBezTo>
                  <a:pt x="59" y="128"/>
                  <a:pt x="59" y="128"/>
                  <a:pt x="59" y="128"/>
                </a:cubicBezTo>
                <a:cubicBezTo>
                  <a:pt x="61" y="125"/>
                  <a:pt x="63" y="123"/>
                  <a:pt x="65" y="120"/>
                </a:cubicBezTo>
                <a:lnTo>
                  <a:pt x="76" y="120"/>
                </a:lnTo>
                <a:close/>
              </a:path>
            </a:pathLst>
          </a:custGeom>
          <a:solidFill>
            <a:srgbClr val="03D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" name="Oval 39"/>
          <p:cNvSpPr/>
          <p:nvPr/>
        </p:nvSpPr>
        <p:spPr>
          <a:xfrm>
            <a:off x="6594964" y="4632781"/>
            <a:ext cx="609441" cy="609441"/>
          </a:xfrm>
          <a:prstGeom prst="ellipse">
            <a:avLst/>
          </a:prstGeom>
          <a:noFill/>
          <a:ln>
            <a:solidFill>
              <a:srgbClr val="F5B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17"/>
          <p:cNvSpPr>
            <a:spLocks noEditPoints="1"/>
          </p:cNvSpPr>
          <p:nvPr/>
        </p:nvSpPr>
        <p:spPr bwMode="auto">
          <a:xfrm>
            <a:off x="6716924" y="4719893"/>
            <a:ext cx="365519" cy="435216"/>
          </a:xfrm>
          <a:custGeom>
            <a:avLst/>
            <a:gdLst/>
            <a:ahLst/>
            <a:cxnLst>
              <a:cxn ang="0">
                <a:pos x="97" y="8"/>
              </a:cxn>
              <a:cxn ang="0">
                <a:pos x="88" y="16"/>
              </a:cxn>
              <a:cxn ang="0">
                <a:pos x="83" y="16"/>
              </a:cxn>
              <a:cxn ang="0">
                <a:pos x="72" y="27"/>
              </a:cxn>
              <a:cxn ang="0">
                <a:pos x="84" y="56"/>
              </a:cxn>
              <a:cxn ang="0">
                <a:pos x="42" y="98"/>
              </a:cxn>
              <a:cxn ang="0">
                <a:pos x="0" y="56"/>
              </a:cxn>
              <a:cxn ang="0">
                <a:pos x="42" y="14"/>
              </a:cxn>
              <a:cxn ang="0">
                <a:pos x="69" y="24"/>
              </a:cxn>
              <a:cxn ang="0">
                <a:pos x="80" y="14"/>
              </a:cxn>
              <a:cxn ang="0">
                <a:pos x="80" y="9"/>
              </a:cxn>
              <a:cxn ang="0">
                <a:pos x="88" y="0"/>
              </a:cxn>
              <a:cxn ang="0">
                <a:pos x="88" y="8"/>
              </a:cxn>
              <a:cxn ang="0">
                <a:pos x="97" y="8"/>
              </a:cxn>
              <a:cxn ang="0">
                <a:pos x="68" y="31"/>
              </a:cxn>
              <a:cxn ang="0">
                <a:pos x="57" y="42"/>
              </a:cxn>
              <a:cxn ang="0">
                <a:pos x="63" y="57"/>
              </a:cxn>
              <a:cxn ang="0">
                <a:pos x="41" y="79"/>
              </a:cxn>
              <a:cxn ang="0">
                <a:pos x="19" y="57"/>
              </a:cxn>
              <a:cxn ang="0">
                <a:pos x="41" y="35"/>
              </a:cxn>
              <a:cxn ang="0">
                <a:pos x="54" y="39"/>
              </a:cxn>
              <a:cxn ang="0">
                <a:pos x="65" y="29"/>
              </a:cxn>
              <a:cxn ang="0">
                <a:pos x="42" y="20"/>
              </a:cxn>
              <a:cxn ang="0">
                <a:pos x="6" y="56"/>
              </a:cxn>
              <a:cxn ang="0">
                <a:pos x="42" y="92"/>
              </a:cxn>
              <a:cxn ang="0">
                <a:pos x="78" y="56"/>
              </a:cxn>
              <a:cxn ang="0">
                <a:pos x="68" y="31"/>
              </a:cxn>
              <a:cxn ang="0">
                <a:pos x="41" y="63"/>
              </a:cxn>
              <a:cxn ang="0">
                <a:pos x="35" y="57"/>
              </a:cxn>
              <a:cxn ang="0">
                <a:pos x="41" y="51"/>
              </a:cxn>
              <a:cxn ang="0">
                <a:pos x="42" y="52"/>
              </a:cxn>
              <a:cxn ang="0">
                <a:pos x="52" y="42"/>
              </a:cxn>
              <a:cxn ang="0">
                <a:pos x="41" y="39"/>
              </a:cxn>
              <a:cxn ang="0">
                <a:pos x="23" y="57"/>
              </a:cxn>
              <a:cxn ang="0">
                <a:pos x="41" y="75"/>
              </a:cxn>
              <a:cxn ang="0">
                <a:pos x="59" y="57"/>
              </a:cxn>
              <a:cxn ang="0">
                <a:pos x="55" y="45"/>
              </a:cxn>
              <a:cxn ang="0">
                <a:pos x="46" y="54"/>
              </a:cxn>
              <a:cxn ang="0">
                <a:pos x="47" y="57"/>
              </a:cxn>
              <a:cxn ang="0">
                <a:pos x="41" y="63"/>
              </a:cxn>
              <a:cxn ang="0">
                <a:pos x="24" y="101"/>
              </a:cxn>
              <a:cxn ang="0">
                <a:pos x="28" y="102"/>
              </a:cxn>
              <a:cxn ang="0">
                <a:pos x="21" y="115"/>
              </a:cxn>
              <a:cxn ang="0">
                <a:pos x="18" y="115"/>
              </a:cxn>
              <a:cxn ang="0">
                <a:pos x="17" y="113"/>
              </a:cxn>
              <a:cxn ang="0">
                <a:pos x="24" y="101"/>
              </a:cxn>
              <a:cxn ang="0">
                <a:pos x="44" y="104"/>
              </a:cxn>
              <a:cxn ang="0">
                <a:pos x="44" y="110"/>
              </a:cxn>
              <a:cxn ang="0">
                <a:pos x="42" y="112"/>
              </a:cxn>
              <a:cxn ang="0">
                <a:pos x="40" y="110"/>
              </a:cxn>
              <a:cxn ang="0">
                <a:pos x="40" y="104"/>
              </a:cxn>
              <a:cxn ang="0">
                <a:pos x="42" y="104"/>
              </a:cxn>
              <a:cxn ang="0">
                <a:pos x="44" y="104"/>
              </a:cxn>
              <a:cxn ang="0">
                <a:pos x="68" y="113"/>
              </a:cxn>
              <a:cxn ang="0">
                <a:pos x="68" y="115"/>
              </a:cxn>
              <a:cxn ang="0">
                <a:pos x="65" y="115"/>
              </a:cxn>
              <a:cxn ang="0">
                <a:pos x="58" y="102"/>
              </a:cxn>
              <a:cxn ang="0">
                <a:pos x="61" y="101"/>
              </a:cxn>
              <a:cxn ang="0">
                <a:pos x="68" y="113"/>
              </a:cxn>
            </a:cxnLst>
            <a:rect l="0" t="0" r="r" b="b"/>
            <a:pathLst>
              <a:path w="97" h="116">
                <a:moveTo>
                  <a:pt x="97" y="8"/>
                </a:moveTo>
                <a:cubicBezTo>
                  <a:pt x="88" y="16"/>
                  <a:pt x="88" y="16"/>
                  <a:pt x="88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72" y="27"/>
                  <a:pt x="72" y="27"/>
                  <a:pt x="72" y="27"/>
                </a:cubicBezTo>
                <a:cubicBezTo>
                  <a:pt x="79" y="35"/>
                  <a:pt x="84" y="45"/>
                  <a:pt x="84" y="56"/>
                </a:cubicBezTo>
                <a:cubicBezTo>
                  <a:pt x="84" y="79"/>
                  <a:pt x="65" y="98"/>
                  <a:pt x="42" y="98"/>
                </a:cubicBezTo>
                <a:cubicBezTo>
                  <a:pt x="19" y="98"/>
                  <a:pt x="0" y="79"/>
                  <a:pt x="0" y="56"/>
                </a:cubicBezTo>
                <a:cubicBezTo>
                  <a:pt x="0" y="33"/>
                  <a:pt x="19" y="14"/>
                  <a:pt x="42" y="14"/>
                </a:cubicBezTo>
                <a:cubicBezTo>
                  <a:pt x="52" y="14"/>
                  <a:pt x="62" y="18"/>
                  <a:pt x="69" y="2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9"/>
                  <a:pt x="80" y="9"/>
                  <a:pt x="80" y="9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8"/>
                  <a:pt x="88" y="8"/>
                  <a:pt x="88" y="8"/>
                </a:cubicBezTo>
                <a:lnTo>
                  <a:pt x="97" y="8"/>
                </a:lnTo>
                <a:close/>
                <a:moveTo>
                  <a:pt x="68" y="31"/>
                </a:moveTo>
                <a:cubicBezTo>
                  <a:pt x="57" y="42"/>
                  <a:pt x="57" y="42"/>
                  <a:pt x="57" y="42"/>
                </a:cubicBezTo>
                <a:cubicBezTo>
                  <a:pt x="61" y="46"/>
                  <a:pt x="63" y="51"/>
                  <a:pt x="63" y="57"/>
                </a:cubicBezTo>
                <a:cubicBezTo>
                  <a:pt x="63" y="69"/>
                  <a:pt x="53" y="79"/>
                  <a:pt x="41" y="79"/>
                </a:cubicBezTo>
                <a:cubicBezTo>
                  <a:pt x="29" y="79"/>
                  <a:pt x="19" y="69"/>
                  <a:pt x="19" y="57"/>
                </a:cubicBezTo>
                <a:cubicBezTo>
                  <a:pt x="19" y="45"/>
                  <a:pt x="29" y="35"/>
                  <a:pt x="41" y="35"/>
                </a:cubicBezTo>
                <a:cubicBezTo>
                  <a:pt x="46" y="35"/>
                  <a:pt x="51" y="37"/>
                  <a:pt x="54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59" y="23"/>
                  <a:pt x="51" y="20"/>
                  <a:pt x="42" y="20"/>
                </a:cubicBezTo>
                <a:cubicBezTo>
                  <a:pt x="22" y="20"/>
                  <a:pt x="6" y="36"/>
                  <a:pt x="6" y="56"/>
                </a:cubicBezTo>
                <a:cubicBezTo>
                  <a:pt x="6" y="76"/>
                  <a:pt x="22" y="92"/>
                  <a:pt x="42" y="92"/>
                </a:cubicBezTo>
                <a:cubicBezTo>
                  <a:pt x="62" y="92"/>
                  <a:pt x="78" y="76"/>
                  <a:pt x="78" y="56"/>
                </a:cubicBezTo>
                <a:cubicBezTo>
                  <a:pt x="78" y="46"/>
                  <a:pt x="74" y="38"/>
                  <a:pt x="68" y="31"/>
                </a:cubicBezTo>
                <a:close/>
                <a:moveTo>
                  <a:pt x="41" y="63"/>
                </a:moveTo>
                <a:cubicBezTo>
                  <a:pt x="38" y="63"/>
                  <a:pt x="35" y="61"/>
                  <a:pt x="35" y="57"/>
                </a:cubicBezTo>
                <a:cubicBezTo>
                  <a:pt x="35" y="54"/>
                  <a:pt x="38" y="51"/>
                  <a:pt x="41" y="51"/>
                </a:cubicBezTo>
                <a:cubicBezTo>
                  <a:pt x="42" y="51"/>
                  <a:pt x="42" y="51"/>
                  <a:pt x="42" y="52"/>
                </a:cubicBezTo>
                <a:cubicBezTo>
                  <a:pt x="52" y="42"/>
                  <a:pt x="52" y="42"/>
                  <a:pt x="52" y="42"/>
                </a:cubicBezTo>
                <a:cubicBezTo>
                  <a:pt x="49" y="40"/>
                  <a:pt x="45" y="39"/>
                  <a:pt x="41" y="39"/>
                </a:cubicBezTo>
                <a:cubicBezTo>
                  <a:pt x="31" y="39"/>
                  <a:pt x="23" y="47"/>
                  <a:pt x="23" y="57"/>
                </a:cubicBezTo>
                <a:cubicBezTo>
                  <a:pt x="23" y="67"/>
                  <a:pt x="31" y="75"/>
                  <a:pt x="41" y="75"/>
                </a:cubicBezTo>
                <a:cubicBezTo>
                  <a:pt x="51" y="75"/>
                  <a:pt x="59" y="67"/>
                  <a:pt x="59" y="57"/>
                </a:cubicBezTo>
                <a:cubicBezTo>
                  <a:pt x="59" y="52"/>
                  <a:pt x="57" y="48"/>
                  <a:pt x="55" y="45"/>
                </a:cubicBezTo>
                <a:cubicBezTo>
                  <a:pt x="46" y="54"/>
                  <a:pt x="46" y="54"/>
                  <a:pt x="46" y="54"/>
                </a:cubicBezTo>
                <a:cubicBezTo>
                  <a:pt x="47" y="55"/>
                  <a:pt x="47" y="56"/>
                  <a:pt x="47" y="57"/>
                </a:cubicBezTo>
                <a:cubicBezTo>
                  <a:pt x="47" y="61"/>
                  <a:pt x="44" y="63"/>
                  <a:pt x="41" y="63"/>
                </a:cubicBezTo>
                <a:close/>
                <a:moveTo>
                  <a:pt x="24" y="101"/>
                </a:moveTo>
                <a:cubicBezTo>
                  <a:pt x="25" y="101"/>
                  <a:pt x="26" y="102"/>
                  <a:pt x="28" y="102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0" y="116"/>
                  <a:pt x="19" y="116"/>
                  <a:pt x="18" y="115"/>
                </a:cubicBezTo>
                <a:cubicBezTo>
                  <a:pt x="17" y="115"/>
                  <a:pt x="17" y="114"/>
                  <a:pt x="17" y="113"/>
                </a:cubicBezTo>
                <a:lnTo>
                  <a:pt x="24" y="101"/>
                </a:lnTo>
                <a:close/>
                <a:moveTo>
                  <a:pt x="44" y="104"/>
                </a:moveTo>
                <a:cubicBezTo>
                  <a:pt x="44" y="110"/>
                  <a:pt x="44" y="110"/>
                  <a:pt x="44" y="110"/>
                </a:cubicBezTo>
                <a:cubicBezTo>
                  <a:pt x="44" y="111"/>
                  <a:pt x="43" y="112"/>
                  <a:pt x="42" y="112"/>
                </a:cubicBezTo>
                <a:cubicBezTo>
                  <a:pt x="41" y="112"/>
                  <a:pt x="40" y="111"/>
                  <a:pt x="40" y="110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1" y="104"/>
                  <a:pt x="41" y="104"/>
                  <a:pt x="42" y="104"/>
                </a:cubicBezTo>
                <a:cubicBezTo>
                  <a:pt x="43" y="104"/>
                  <a:pt x="43" y="104"/>
                  <a:pt x="44" y="104"/>
                </a:cubicBezTo>
                <a:close/>
                <a:moveTo>
                  <a:pt x="68" y="113"/>
                </a:moveTo>
                <a:cubicBezTo>
                  <a:pt x="69" y="114"/>
                  <a:pt x="69" y="115"/>
                  <a:pt x="68" y="115"/>
                </a:cubicBezTo>
                <a:cubicBezTo>
                  <a:pt x="67" y="116"/>
                  <a:pt x="65" y="116"/>
                  <a:pt x="65" y="115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9" y="102"/>
                  <a:pt x="60" y="101"/>
                  <a:pt x="61" y="101"/>
                </a:cubicBezTo>
                <a:lnTo>
                  <a:pt x="68" y="113"/>
                </a:lnTo>
                <a:close/>
              </a:path>
            </a:pathLst>
          </a:custGeom>
          <a:solidFill>
            <a:srgbClr val="F5B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324410" y="2268373"/>
            <a:ext cx="1353984" cy="304720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FF4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10" name="Group 8"/>
          <p:cNvGrpSpPr>
            <a:grpSpLocks noChangeAspect="1"/>
          </p:cNvGrpSpPr>
          <p:nvPr/>
        </p:nvGrpSpPr>
        <p:grpSpPr bwMode="auto">
          <a:xfrm>
            <a:off x="1685744" y="3768700"/>
            <a:ext cx="552307" cy="531146"/>
            <a:chOff x="2753" y="1488"/>
            <a:chExt cx="261" cy="251"/>
          </a:xfrm>
        </p:grpSpPr>
        <p:sp>
          <p:nvSpPr>
            <p:cNvPr id="11" name="AutoShape 7"/>
            <p:cNvSpPr>
              <a:spLocks noChangeAspect="1" noChangeArrowheads="1" noTextEdit="1"/>
            </p:cNvSpPr>
            <p:nvPr/>
          </p:nvSpPr>
          <p:spPr bwMode="auto">
            <a:xfrm>
              <a:off x="2756" y="1503"/>
              <a:ext cx="248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753" y="1488"/>
              <a:ext cx="261" cy="251"/>
            </a:xfrm>
            <a:custGeom>
              <a:avLst/>
              <a:gdLst/>
              <a:ahLst/>
              <a:cxnLst>
                <a:cxn ang="0">
                  <a:pos x="59" y="59"/>
                </a:cxn>
                <a:cxn ang="0">
                  <a:pos x="19" y="100"/>
                </a:cxn>
                <a:cxn ang="0">
                  <a:pos x="7" y="100"/>
                </a:cxn>
                <a:cxn ang="0">
                  <a:pos x="7" y="88"/>
                </a:cxn>
                <a:cxn ang="0">
                  <a:pos x="10" y="85"/>
                </a:cxn>
                <a:cxn ang="0">
                  <a:pos x="2" y="77"/>
                </a:cxn>
                <a:cxn ang="0">
                  <a:pos x="2" y="71"/>
                </a:cxn>
                <a:cxn ang="0">
                  <a:pos x="7" y="71"/>
                </a:cxn>
                <a:cxn ang="0">
                  <a:pos x="16" y="80"/>
                </a:cxn>
                <a:cxn ang="0">
                  <a:pos x="19" y="77"/>
                </a:cxn>
                <a:cxn ang="0">
                  <a:pos x="16" y="74"/>
                </a:cxn>
                <a:cxn ang="0">
                  <a:pos x="16" y="68"/>
                </a:cxn>
                <a:cxn ang="0">
                  <a:pos x="21" y="68"/>
                </a:cxn>
                <a:cxn ang="0">
                  <a:pos x="24" y="71"/>
                </a:cxn>
                <a:cxn ang="0">
                  <a:pos x="27" y="68"/>
                </a:cxn>
                <a:cxn ang="0">
                  <a:pos x="19" y="60"/>
                </a:cxn>
                <a:cxn ang="0">
                  <a:pos x="19" y="54"/>
                </a:cxn>
                <a:cxn ang="0">
                  <a:pos x="24" y="54"/>
                </a:cxn>
                <a:cxn ang="0">
                  <a:pos x="33" y="63"/>
                </a:cxn>
                <a:cxn ang="0">
                  <a:pos x="47" y="48"/>
                </a:cxn>
                <a:cxn ang="0">
                  <a:pos x="46" y="10"/>
                </a:cxn>
                <a:cxn ang="0">
                  <a:pos x="89" y="18"/>
                </a:cxn>
                <a:cxn ang="0">
                  <a:pos x="96" y="61"/>
                </a:cxn>
                <a:cxn ang="0">
                  <a:pos x="59" y="59"/>
                </a:cxn>
                <a:cxn ang="0">
                  <a:pos x="81" y="26"/>
                </a:cxn>
                <a:cxn ang="0">
                  <a:pos x="62" y="22"/>
                </a:cxn>
                <a:cxn ang="0">
                  <a:pos x="67" y="40"/>
                </a:cxn>
                <a:cxn ang="0">
                  <a:pos x="85" y="44"/>
                </a:cxn>
                <a:cxn ang="0">
                  <a:pos x="81" y="26"/>
                </a:cxn>
              </a:cxnLst>
              <a:rect l="0" t="0" r="r" b="b"/>
              <a:pathLst>
                <a:path w="107" h="103">
                  <a:moveTo>
                    <a:pt x="59" y="59"/>
                  </a:moveTo>
                  <a:cubicBezTo>
                    <a:pt x="19" y="100"/>
                    <a:pt x="19" y="100"/>
                    <a:pt x="19" y="100"/>
                  </a:cubicBezTo>
                  <a:cubicBezTo>
                    <a:pt x="15" y="103"/>
                    <a:pt x="10" y="103"/>
                    <a:pt x="7" y="100"/>
                  </a:cubicBezTo>
                  <a:cubicBezTo>
                    <a:pt x="4" y="96"/>
                    <a:pt x="4" y="91"/>
                    <a:pt x="7" y="88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5"/>
                    <a:pt x="0" y="73"/>
                    <a:pt x="2" y="71"/>
                  </a:cubicBezTo>
                  <a:cubicBezTo>
                    <a:pt x="3" y="69"/>
                    <a:pt x="6" y="69"/>
                    <a:pt x="7" y="71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4" y="72"/>
                    <a:pt x="14" y="70"/>
                    <a:pt x="16" y="68"/>
                  </a:cubicBezTo>
                  <a:cubicBezTo>
                    <a:pt x="17" y="67"/>
                    <a:pt x="20" y="67"/>
                    <a:pt x="21" y="68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58"/>
                    <a:pt x="17" y="56"/>
                    <a:pt x="19" y="54"/>
                  </a:cubicBezTo>
                  <a:cubicBezTo>
                    <a:pt x="20" y="52"/>
                    <a:pt x="23" y="52"/>
                    <a:pt x="24" y="5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35"/>
                    <a:pt x="37" y="19"/>
                    <a:pt x="46" y="10"/>
                  </a:cubicBezTo>
                  <a:cubicBezTo>
                    <a:pt x="56" y="0"/>
                    <a:pt x="75" y="4"/>
                    <a:pt x="89" y="18"/>
                  </a:cubicBezTo>
                  <a:cubicBezTo>
                    <a:pt x="103" y="32"/>
                    <a:pt x="107" y="51"/>
                    <a:pt x="96" y="61"/>
                  </a:cubicBezTo>
                  <a:cubicBezTo>
                    <a:pt x="88" y="70"/>
                    <a:pt x="72" y="69"/>
                    <a:pt x="59" y="59"/>
                  </a:cubicBezTo>
                  <a:close/>
                  <a:moveTo>
                    <a:pt x="81" y="26"/>
                  </a:moveTo>
                  <a:cubicBezTo>
                    <a:pt x="75" y="20"/>
                    <a:pt x="66" y="18"/>
                    <a:pt x="62" y="22"/>
                  </a:cubicBezTo>
                  <a:cubicBezTo>
                    <a:pt x="59" y="26"/>
                    <a:pt x="60" y="34"/>
                    <a:pt x="67" y="40"/>
                  </a:cubicBezTo>
                  <a:cubicBezTo>
                    <a:pt x="73" y="46"/>
                    <a:pt x="81" y="48"/>
                    <a:pt x="85" y="44"/>
                  </a:cubicBezTo>
                  <a:cubicBezTo>
                    <a:pt x="89" y="41"/>
                    <a:pt x="87" y="32"/>
                    <a:pt x="81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" name="TextBox 10"/>
          <p:cNvSpPr txBox="1"/>
          <p:nvPr/>
        </p:nvSpPr>
        <p:spPr>
          <a:xfrm>
            <a:off x="1453206" y="3136118"/>
            <a:ext cx="109292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随手记</a:t>
            </a:r>
            <a:endParaRPr 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79941" y="2276838"/>
            <a:ext cx="1353984" cy="304720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D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15" name="Group 12"/>
          <p:cNvGrpSpPr>
            <a:grpSpLocks noChangeAspect="1"/>
          </p:cNvGrpSpPr>
          <p:nvPr/>
        </p:nvGrpSpPr>
        <p:grpSpPr bwMode="auto">
          <a:xfrm>
            <a:off x="3228392" y="3690404"/>
            <a:ext cx="457081" cy="609441"/>
            <a:chOff x="1440" y="2340"/>
            <a:chExt cx="234" cy="312"/>
          </a:xfrm>
        </p:grpSpPr>
        <p:sp>
          <p:nvSpPr>
            <p:cNvPr id="1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440" y="2340"/>
              <a:ext cx="234" cy="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438" y="2342"/>
              <a:ext cx="236" cy="312"/>
            </a:xfrm>
            <a:custGeom>
              <a:avLst/>
              <a:gdLst/>
              <a:ahLst/>
              <a:cxnLst>
                <a:cxn ang="0">
                  <a:pos x="97" y="85"/>
                </a:cxn>
                <a:cxn ang="0">
                  <a:pos x="54" y="129"/>
                </a:cxn>
                <a:cxn ang="0">
                  <a:pos x="21" y="103"/>
                </a:cxn>
                <a:cxn ang="0">
                  <a:pos x="42" y="90"/>
                </a:cxn>
                <a:cxn ang="0">
                  <a:pos x="52" y="110"/>
                </a:cxn>
                <a:cxn ang="0">
                  <a:pos x="95" y="57"/>
                </a:cxn>
                <a:cxn ang="0">
                  <a:pos x="97" y="85"/>
                </a:cxn>
                <a:cxn ang="0">
                  <a:pos x="80" y="24"/>
                </a:cxn>
                <a:cxn ang="0">
                  <a:pos x="76" y="20"/>
                </a:cxn>
                <a:cxn ang="0">
                  <a:pos x="60" y="20"/>
                </a:cxn>
                <a:cxn ang="0">
                  <a:pos x="60" y="12"/>
                </a:cxn>
                <a:cxn ang="0">
                  <a:pos x="80" y="12"/>
                </a:cxn>
                <a:cxn ang="0">
                  <a:pos x="88" y="20"/>
                </a:cxn>
                <a:cxn ang="0">
                  <a:pos x="88" y="58"/>
                </a:cxn>
                <a:cxn ang="0">
                  <a:pos x="80" y="64"/>
                </a:cxn>
                <a:cxn ang="0">
                  <a:pos x="80" y="24"/>
                </a:cxn>
                <a:cxn ang="0">
                  <a:pos x="68" y="24"/>
                </a:cxn>
                <a:cxn ang="0">
                  <a:pos x="72" y="28"/>
                </a:cxn>
                <a:cxn ang="0">
                  <a:pos x="72" y="36"/>
                </a:cxn>
                <a:cxn ang="0">
                  <a:pos x="16" y="36"/>
                </a:cxn>
                <a:cxn ang="0">
                  <a:pos x="16" y="28"/>
                </a:cxn>
                <a:cxn ang="0">
                  <a:pos x="20" y="24"/>
                </a:cxn>
                <a:cxn ang="0">
                  <a:pos x="32" y="24"/>
                </a:cxn>
                <a:cxn ang="0">
                  <a:pos x="32" y="13"/>
                </a:cxn>
                <a:cxn ang="0">
                  <a:pos x="44" y="0"/>
                </a:cxn>
                <a:cxn ang="0">
                  <a:pos x="56" y="13"/>
                </a:cxn>
                <a:cxn ang="0">
                  <a:pos x="56" y="24"/>
                </a:cxn>
                <a:cxn ang="0">
                  <a:pos x="68" y="24"/>
                </a:cxn>
                <a:cxn ang="0">
                  <a:pos x="44" y="12"/>
                </a:cxn>
                <a:cxn ang="0">
                  <a:pos x="40" y="16"/>
                </a:cxn>
                <a:cxn ang="0">
                  <a:pos x="44" y="20"/>
                </a:cxn>
                <a:cxn ang="0">
                  <a:pos x="48" y="16"/>
                </a:cxn>
                <a:cxn ang="0">
                  <a:pos x="44" y="12"/>
                </a:cxn>
                <a:cxn ang="0">
                  <a:pos x="8" y="24"/>
                </a:cxn>
                <a:cxn ang="0">
                  <a:pos x="8" y="116"/>
                </a:cxn>
                <a:cxn ang="0">
                  <a:pos x="12" y="120"/>
                </a:cxn>
                <a:cxn ang="0">
                  <a:pos x="36" y="120"/>
                </a:cxn>
                <a:cxn ang="0">
                  <a:pos x="44" y="128"/>
                </a:cxn>
                <a:cxn ang="0">
                  <a:pos x="8" y="128"/>
                </a:cxn>
                <a:cxn ang="0">
                  <a:pos x="0" y="120"/>
                </a:cxn>
                <a:cxn ang="0">
                  <a:pos x="0" y="20"/>
                </a:cxn>
                <a:cxn ang="0">
                  <a:pos x="8" y="12"/>
                </a:cxn>
                <a:cxn ang="0">
                  <a:pos x="28" y="12"/>
                </a:cxn>
                <a:cxn ang="0">
                  <a:pos x="28" y="20"/>
                </a:cxn>
                <a:cxn ang="0">
                  <a:pos x="12" y="20"/>
                </a:cxn>
                <a:cxn ang="0">
                  <a:pos x="8" y="24"/>
                </a:cxn>
                <a:cxn ang="0">
                  <a:pos x="76" y="120"/>
                </a:cxn>
                <a:cxn ang="0">
                  <a:pos x="80" y="116"/>
                </a:cxn>
                <a:cxn ang="0">
                  <a:pos x="80" y="103"/>
                </a:cxn>
                <a:cxn ang="0">
                  <a:pos x="88" y="96"/>
                </a:cxn>
                <a:cxn ang="0">
                  <a:pos x="88" y="120"/>
                </a:cxn>
                <a:cxn ang="0">
                  <a:pos x="80" y="128"/>
                </a:cxn>
                <a:cxn ang="0">
                  <a:pos x="59" y="128"/>
                </a:cxn>
                <a:cxn ang="0">
                  <a:pos x="65" y="120"/>
                </a:cxn>
                <a:cxn ang="0">
                  <a:pos x="76" y="120"/>
                </a:cxn>
              </a:cxnLst>
              <a:rect l="0" t="0" r="r" b="b"/>
              <a:pathLst>
                <a:path w="97" h="129">
                  <a:moveTo>
                    <a:pt x="97" y="85"/>
                  </a:moveTo>
                  <a:cubicBezTo>
                    <a:pt x="85" y="87"/>
                    <a:pt x="61" y="115"/>
                    <a:pt x="54" y="129"/>
                  </a:cubicBezTo>
                  <a:cubicBezTo>
                    <a:pt x="43" y="116"/>
                    <a:pt x="30" y="106"/>
                    <a:pt x="21" y="103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110"/>
                    <a:pt x="69" y="71"/>
                    <a:pt x="95" y="57"/>
                  </a:cubicBezTo>
                  <a:cubicBezTo>
                    <a:pt x="95" y="67"/>
                    <a:pt x="92" y="75"/>
                    <a:pt x="97" y="85"/>
                  </a:cubicBezTo>
                  <a:close/>
                  <a:moveTo>
                    <a:pt x="80" y="24"/>
                  </a:moveTo>
                  <a:cubicBezTo>
                    <a:pt x="80" y="22"/>
                    <a:pt x="78" y="20"/>
                    <a:pt x="7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4" y="12"/>
                    <a:pt x="88" y="16"/>
                    <a:pt x="88" y="20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3" y="60"/>
                    <a:pt x="80" y="64"/>
                    <a:pt x="80" y="64"/>
                  </a:cubicBezTo>
                  <a:lnTo>
                    <a:pt x="80" y="24"/>
                  </a:lnTo>
                  <a:close/>
                  <a:moveTo>
                    <a:pt x="68" y="24"/>
                  </a:moveTo>
                  <a:cubicBezTo>
                    <a:pt x="70" y="24"/>
                    <a:pt x="72" y="26"/>
                    <a:pt x="72" y="28"/>
                  </a:cubicBezTo>
                  <a:cubicBezTo>
                    <a:pt x="72" y="30"/>
                    <a:pt x="72" y="36"/>
                    <a:pt x="7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0"/>
                    <a:pt x="16" y="28"/>
                  </a:cubicBezTo>
                  <a:cubicBezTo>
                    <a:pt x="16" y="26"/>
                    <a:pt x="18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19"/>
                    <a:pt x="32" y="13"/>
                  </a:cubicBezTo>
                  <a:cubicBezTo>
                    <a:pt x="32" y="6"/>
                    <a:pt x="37" y="0"/>
                    <a:pt x="44" y="0"/>
                  </a:cubicBezTo>
                  <a:cubicBezTo>
                    <a:pt x="51" y="0"/>
                    <a:pt x="56" y="6"/>
                    <a:pt x="56" y="13"/>
                  </a:cubicBezTo>
                  <a:cubicBezTo>
                    <a:pt x="56" y="20"/>
                    <a:pt x="56" y="24"/>
                    <a:pt x="56" y="24"/>
                  </a:cubicBezTo>
                  <a:lnTo>
                    <a:pt x="68" y="24"/>
                  </a:lnTo>
                  <a:close/>
                  <a:moveTo>
                    <a:pt x="44" y="12"/>
                  </a:moveTo>
                  <a:cubicBezTo>
                    <a:pt x="42" y="12"/>
                    <a:pt x="40" y="14"/>
                    <a:pt x="40" y="16"/>
                  </a:cubicBezTo>
                  <a:cubicBezTo>
                    <a:pt x="40" y="18"/>
                    <a:pt x="42" y="20"/>
                    <a:pt x="44" y="20"/>
                  </a:cubicBezTo>
                  <a:cubicBezTo>
                    <a:pt x="46" y="20"/>
                    <a:pt x="48" y="18"/>
                    <a:pt x="48" y="16"/>
                  </a:cubicBezTo>
                  <a:cubicBezTo>
                    <a:pt x="48" y="14"/>
                    <a:pt x="46" y="12"/>
                    <a:pt x="44" y="12"/>
                  </a:cubicBezTo>
                  <a:close/>
                  <a:moveTo>
                    <a:pt x="8" y="24"/>
                  </a:move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40" y="122"/>
                    <a:pt x="43" y="125"/>
                    <a:pt x="44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4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22"/>
                    <a:pt x="8" y="24"/>
                  </a:cubicBezTo>
                  <a:close/>
                  <a:moveTo>
                    <a:pt x="76" y="120"/>
                  </a:moveTo>
                  <a:cubicBezTo>
                    <a:pt x="78" y="120"/>
                    <a:pt x="80" y="118"/>
                    <a:pt x="80" y="116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3" y="100"/>
                    <a:pt x="85" y="98"/>
                    <a:pt x="88" y="96"/>
                  </a:cubicBezTo>
                  <a:cubicBezTo>
                    <a:pt x="88" y="120"/>
                    <a:pt x="88" y="120"/>
                    <a:pt x="88" y="120"/>
                  </a:cubicBezTo>
                  <a:cubicBezTo>
                    <a:pt x="88" y="124"/>
                    <a:pt x="84" y="128"/>
                    <a:pt x="80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61" y="125"/>
                    <a:pt x="63" y="123"/>
                    <a:pt x="65" y="120"/>
                  </a:cubicBezTo>
                  <a:lnTo>
                    <a:pt x="76" y="1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TextBox 10"/>
          <p:cNvSpPr txBox="1"/>
          <p:nvPr/>
        </p:nvSpPr>
        <p:spPr>
          <a:xfrm>
            <a:off x="2952207" y="3136118"/>
            <a:ext cx="109292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挖财</a:t>
            </a:r>
            <a:endParaRPr 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235473" y="2268373"/>
            <a:ext cx="1353984" cy="304720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F5B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20" name="Group 16"/>
          <p:cNvGrpSpPr>
            <a:grpSpLocks noChangeAspect="1"/>
          </p:cNvGrpSpPr>
          <p:nvPr/>
        </p:nvGrpSpPr>
        <p:grpSpPr bwMode="auto">
          <a:xfrm>
            <a:off x="4656539" y="3690404"/>
            <a:ext cx="495171" cy="598861"/>
            <a:chOff x="2016" y="1572"/>
            <a:chExt cx="234" cy="283"/>
          </a:xfrm>
        </p:grpSpPr>
        <p:sp>
          <p:nvSpPr>
            <p:cNvPr id="21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016" y="1572"/>
              <a:ext cx="234" cy="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2014" y="1572"/>
              <a:ext cx="236" cy="281"/>
            </a:xfrm>
            <a:custGeom>
              <a:avLst/>
              <a:gdLst/>
              <a:ahLst/>
              <a:cxnLst>
                <a:cxn ang="0">
                  <a:pos x="97" y="8"/>
                </a:cxn>
                <a:cxn ang="0">
                  <a:pos x="88" y="16"/>
                </a:cxn>
                <a:cxn ang="0">
                  <a:pos x="83" y="16"/>
                </a:cxn>
                <a:cxn ang="0">
                  <a:pos x="72" y="27"/>
                </a:cxn>
                <a:cxn ang="0">
                  <a:pos x="84" y="56"/>
                </a:cxn>
                <a:cxn ang="0">
                  <a:pos x="42" y="98"/>
                </a:cxn>
                <a:cxn ang="0">
                  <a:pos x="0" y="56"/>
                </a:cxn>
                <a:cxn ang="0">
                  <a:pos x="42" y="14"/>
                </a:cxn>
                <a:cxn ang="0">
                  <a:pos x="69" y="24"/>
                </a:cxn>
                <a:cxn ang="0">
                  <a:pos x="80" y="14"/>
                </a:cxn>
                <a:cxn ang="0">
                  <a:pos x="80" y="9"/>
                </a:cxn>
                <a:cxn ang="0">
                  <a:pos x="88" y="0"/>
                </a:cxn>
                <a:cxn ang="0">
                  <a:pos x="88" y="8"/>
                </a:cxn>
                <a:cxn ang="0">
                  <a:pos x="97" y="8"/>
                </a:cxn>
                <a:cxn ang="0">
                  <a:pos x="68" y="31"/>
                </a:cxn>
                <a:cxn ang="0">
                  <a:pos x="57" y="42"/>
                </a:cxn>
                <a:cxn ang="0">
                  <a:pos x="63" y="57"/>
                </a:cxn>
                <a:cxn ang="0">
                  <a:pos x="41" y="79"/>
                </a:cxn>
                <a:cxn ang="0">
                  <a:pos x="19" y="57"/>
                </a:cxn>
                <a:cxn ang="0">
                  <a:pos x="41" y="35"/>
                </a:cxn>
                <a:cxn ang="0">
                  <a:pos x="54" y="39"/>
                </a:cxn>
                <a:cxn ang="0">
                  <a:pos x="65" y="29"/>
                </a:cxn>
                <a:cxn ang="0">
                  <a:pos x="42" y="20"/>
                </a:cxn>
                <a:cxn ang="0">
                  <a:pos x="6" y="56"/>
                </a:cxn>
                <a:cxn ang="0">
                  <a:pos x="42" y="92"/>
                </a:cxn>
                <a:cxn ang="0">
                  <a:pos x="78" y="56"/>
                </a:cxn>
                <a:cxn ang="0">
                  <a:pos x="68" y="31"/>
                </a:cxn>
                <a:cxn ang="0">
                  <a:pos x="41" y="63"/>
                </a:cxn>
                <a:cxn ang="0">
                  <a:pos x="35" y="57"/>
                </a:cxn>
                <a:cxn ang="0">
                  <a:pos x="41" y="51"/>
                </a:cxn>
                <a:cxn ang="0">
                  <a:pos x="42" y="52"/>
                </a:cxn>
                <a:cxn ang="0">
                  <a:pos x="52" y="42"/>
                </a:cxn>
                <a:cxn ang="0">
                  <a:pos x="41" y="39"/>
                </a:cxn>
                <a:cxn ang="0">
                  <a:pos x="23" y="57"/>
                </a:cxn>
                <a:cxn ang="0">
                  <a:pos x="41" y="75"/>
                </a:cxn>
                <a:cxn ang="0">
                  <a:pos x="59" y="57"/>
                </a:cxn>
                <a:cxn ang="0">
                  <a:pos x="55" y="45"/>
                </a:cxn>
                <a:cxn ang="0">
                  <a:pos x="46" y="54"/>
                </a:cxn>
                <a:cxn ang="0">
                  <a:pos x="47" y="57"/>
                </a:cxn>
                <a:cxn ang="0">
                  <a:pos x="41" y="63"/>
                </a:cxn>
                <a:cxn ang="0">
                  <a:pos x="24" y="101"/>
                </a:cxn>
                <a:cxn ang="0">
                  <a:pos x="28" y="102"/>
                </a:cxn>
                <a:cxn ang="0">
                  <a:pos x="21" y="115"/>
                </a:cxn>
                <a:cxn ang="0">
                  <a:pos x="18" y="115"/>
                </a:cxn>
                <a:cxn ang="0">
                  <a:pos x="17" y="113"/>
                </a:cxn>
                <a:cxn ang="0">
                  <a:pos x="24" y="101"/>
                </a:cxn>
                <a:cxn ang="0">
                  <a:pos x="44" y="104"/>
                </a:cxn>
                <a:cxn ang="0">
                  <a:pos x="44" y="110"/>
                </a:cxn>
                <a:cxn ang="0">
                  <a:pos x="42" y="112"/>
                </a:cxn>
                <a:cxn ang="0">
                  <a:pos x="40" y="110"/>
                </a:cxn>
                <a:cxn ang="0">
                  <a:pos x="40" y="104"/>
                </a:cxn>
                <a:cxn ang="0">
                  <a:pos x="42" y="104"/>
                </a:cxn>
                <a:cxn ang="0">
                  <a:pos x="44" y="104"/>
                </a:cxn>
                <a:cxn ang="0">
                  <a:pos x="68" y="113"/>
                </a:cxn>
                <a:cxn ang="0">
                  <a:pos x="68" y="115"/>
                </a:cxn>
                <a:cxn ang="0">
                  <a:pos x="65" y="115"/>
                </a:cxn>
                <a:cxn ang="0">
                  <a:pos x="58" y="102"/>
                </a:cxn>
                <a:cxn ang="0">
                  <a:pos x="61" y="101"/>
                </a:cxn>
                <a:cxn ang="0">
                  <a:pos x="68" y="113"/>
                </a:cxn>
              </a:cxnLst>
              <a:rect l="0" t="0" r="r" b="b"/>
              <a:pathLst>
                <a:path w="97" h="116">
                  <a:moveTo>
                    <a:pt x="97" y="8"/>
                  </a:moveTo>
                  <a:cubicBezTo>
                    <a:pt x="88" y="16"/>
                    <a:pt x="88" y="16"/>
                    <a:pt x="88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9" y="35"/>
                    <a:pt x="84" y="45"/>
                    <a:pt x="84" y="56"/>
                  </a:cubicBezTo>
                  <a:cubicBezTo>
                    <a:pt x="84" y="79"/>
                    <a:pt x="65" y="98"/>
                    <a:pt x="42" y="98"/>
                  </a:cubicBezTo>
                  <a:cubicBezTo>
                    <a:pt x="19" y="98"/>
                    <a:pt x="0" y="79"/>
                    <a:pt x="0" y="56"/>
                  </a:cubicBezTo>
                  <a:cubicBezTo>
                    <a:pt x="0" y="33"/>
                    <a:pt x="19" y="14"/>
                    <a:pt x="42" y="14"/>
                  </a:cubicBezTo>
                  <a:cubicBezTo>
                    <a:pt x="52" y="14"/>
                    <a:pt x="62" y="18"/>
                    <a:pt x="69" y="2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8"/>
                    <a:pt x="88" y="8"/>
                    <a:pt x="88" y="8"/>
                  </a:cubicBezTo>
                  <a:lnTo>
                    <a:pt x="97" y="8"/>
                  </a:lnTo>
                  <a:close/>
                  <a:moveTo>
                    <a:pt x="68" y="31"/>
                  </a:moveTo>
                  <a:cubicBezTo>
                    <a:pt x="57" y="42"/>
                    <a:pt x="57" y="42"/>
                    <a:pt x="57" y="42"/>
                  </a:cubicBezTo>
                  <a:cubicBezTo>
                    <a:pt x="61" y="46"/>
                    <a:pt x="63" y="51"/>
                    <a:pt x="63" y="57"/>
                  </a:cubicBezTo>
                  <a:cubicBezTo>
                    <a:pt x="63" y="69"/>
                    <a:pt x="53" y="79"/>
                    <a:pt x="41" y="79"/>
                  </a:cubicBezTo>
                  <a:cubicBezTo>
                    <a:pt x="29" y="79"/>
                    <a:pt x="19" y="69"/>
                    <a:pt x="19" y="57"/>
                  </a:cubicBezTo>
                  <a:cubicBezTo>
                    <a:pt x="19" y="45"/>
                    <a:pt x="29" y="35"/>
                    <a:pt x="41" y="35"/>
                  </a:cubicBezTo>
                  <a:cubicBezTo>
                    <a:pt x="46" y="35"/>
                    <a:pt x="51" y="37"/>
                    <a:pt x="54" y="3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59" y="23"/>
                    <a:pt x="51" y="20"/>
                    <a:pt x="42" y="20"/>
                  </a:cubicBezTo>
                  <a:cubicBezTo>
                    <a:pt x="22" y="20"/>
                    <a:pt x="6" y="36"/>
                    <a:pt x="6" y="56"/>
                  </a:cubicBezTo>
                  <a:cubicBezTo>
                    <a:pt x="6" y="76"/>
                    <a:pt x="22" y="92"/>
                    <a:pt x="42" y="92"/>
                  </a:cubicBezTo>
                  <a:cubicBezTo>
                    <a:pt x="62" y="92"/>
                    <a:pt x="78" y="76"/>
                    <a:pt x="78" y="56"/>
                  </a:cubicBezTo>
                  <a:cubicBezTo>
                    <a:pt x="78" y="46"/>
                    <a:pt x="74" y="38"/>
                    <a:pt x="68" y="31"/>
                  </a:cubicBezTo>
                  <a:close/>
                  <a:moveTo>
                    <a:pt x="41" y="63"/>
                  </a:moveTo>
                  <a:cubicBezTo>
                    <a:pt x="38" y="63"/>
                    <a:pt x="35" y="61"/>
                    <a:pt x="35" y="57"/>
                  </a:cubicBezTo>
                  <a:cubicBezTo>
                    <a:pt x="35" y="54"/>
                    <a:pt x="38" y="51"/>
                    <a:pt x="41" y="51"/>
                  </a:cubicBezTo>
                  <a:cubicBezTo>
                    <a:pt x="42" y="51"/>
                    <a:pt x="42" y="51"/>
                    <a:pt x="42" y="5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9" y="40"/>
                    <a:pt x="45" y="39"/>
                    <a:pt x="41" y="39"/>
                  </a:cubicBezTo>
                  <a:cubicBezTo>
                    <a:pt x="31" y="39"/>
                    <a:pt x="23" y="47"/>
                    <a:pt x="23" y="57"/>
                  </a:cubicBezTo>
                  <a:cubicBezTo>
                    <a:pt x="23" y="67"/>
                    <a:pt x="31" y="75"/>
                    <a:pt x="41" y="75"/>
                  </a:cubicBezTo>
                  <a:cubicBezTo>
                    <a:pt x="51" y="75"/>
                    <a:pt x="59" y="67"/>
                    <a:pt x="59" y="57"/>
                  </a:cubicBezTo>
                  <a:cubicBezTo>
                    <a:pt x="59" y="52"/>
                    <a:pt x="57" y="48"/>
                    <a:pt x="55" y="4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5"/>
                    <a:pt x="47" y="56"/>
                    <a:pt x="47" y="57"/>
                  </a:cubicBezTo>
                  <a:cubicBezTo>
                    <a:pt x="47" y="61"/>
                    <a:pt x="44" y="63"/>
                    <a:pt x="41" y="63"/>
                  </a:cubicBezTo>
                  <a:close/>
                  <a:moveTo>
                    <a:pt x="24" y="101"/>
                  </a:moveTo>
                  <a:cubicBezTo>
                    <a:pt x="25" y="101"/>
                    <a:pt x="26" y="102"/>
                    <a:pt x="28" y="102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0" y="116"/>
                    <a:pt x="19" y="116"/>
                    <a:pt x="18" y="115"/>
                  </a:cubicBezTo>
                  <a:cubicBezTo>
                    <a:pt x="17" y="115"/>
                    <a:pt x="17" y="114"/>
                    <a:pt x="17" y="113"/>
                  </a:cubicBezTo>
                  <a:lnTo>
                    <a:pt x="24" y="101"/>
                  </a:lnTo>
                  <a:close/>
                  <a:moveTo>
                    <a:pt x="44" y="104"/>
                  </a:moveTo>
                  <a:cubicBezTo>
                    <a:pt x="44" y="110"/>
                    <a:pt x="44" y="110"/>
                    <a:pt x="44" y="110"/>
                  </a:cubicBezTo>
                  <a:cubicBezTo>
                    <a:pt x="44" y="111"/>
                    <a:pt x="43" y="112"/>
                    <a:pt x="42" y="112"/>
                  </a:cubicBezTo>
                  <a:cubicBezTo>
                    <a:pt x="41" y="112"/>
                    <a:pt x="40" y="111"/>
                    <a:pt x="40" y="110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1" y="104"/>
                    <a:pt x="41" y="104"/>
                    <a:pt x="42" y="104"/>
                  </a:cubicBezTo>
                  <a:cubicBezTo>
                    <a:pt x="43" y="104"/>
                    <a:pt x="43" y="104"/>
                    <a:pt x="44" y="104"/>
                  </a:cubicBezTo>
                  <a:close/>
                  <a:moveTo>
                    <a:pt x="68" y="113"/>
                  </a:moveTo>
                  <a:cubicBezTo>
                    <a:pt x="69" y="114"/>
                    <a:pt x="69" y="115"/>
                    <a:pt x="68" y="115"/>
                  </a:cubicBezTo>
                  <a:cubicBezTo>
                    <a:pt x="67" y="116"/>
                    <a:pt x="65" y="116"/>
                    <a:pt x="65" y="115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2"/>
                    <a:pt x="60" y="101"/>
                    <a:pt x="61" y="101"/>
                  </a:cubicBezTo>
                  <a:lnTo>
                    <a:pt x="68" y="1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TextBox 10"/>
          <p:cNvSpPr txBox="1"/>
          <p:nvPr/>
        </p:nvSpPr>
        <p:spPr>
          <a:xfrm>
            <a:off x="4366004" y="3136118"/>
            <a:ext cx="109292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口袋记账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68667" y="2209471"/>
            <a:ext cx="3491433" cy="1033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随手记特点为专业性强和功能强大，而且身后有金蝶公司为其背书，其数据安全性也得到保障，用户比较信赖，有着较高的市场占有率和用户量</a:t>
            </a:r>
            <a:endParaRPr lang="zh-CN" altLang="en-US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68667" y="3359302"/>
            <a:ext cx="3491433" cy="1033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挖财从java时代就开始发展自己的手机记账软件，在功能和简洁性之间取得了微妙的平衡，并且和理财产品形成了深度的融合，现今其用户量仅次于随手记</a:t>
            </a:r>
            <a:endParaRPr lang="zh-CN" altLang="en-US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68667" y="4549702"/>
            <a:ext cx="3491433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口袋记账因其最简洁易用被众多用户所接受，专注于给用户提供最好的记账体验，操作简单，颜值高</a:t>
            </a:r>
            <a:endParaRPr lang="zh-CN" altLang="en-US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4937" y="164177"/>
            <a:ext cx="29127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39"/>
          <p:cNvSpPr/>
          <p:nvPr/>
        </p:nvSpPr>
        <p:spPr>
          <a:xfrm>
            <a:off x="3162300" y="1905000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FF4C5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Oval 40"/>
          <p:cNvSpPr/>
          <p:nvPr/>
        </p:nvSpPr>
        <p:spPr>
          <a:xfrm>
            <a:off x="6791325" y="2330450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FF4C5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Oval 41"/>
          <p:cNvSpPr/>
          <p:nvPr/>
        </p:nvSpPr>
        <p:spPr>
          <a:xfrm>
            <a:off x="5104992" y="4103103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F5B3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Oval 42"/>
          <p:cNvSpPr/>
          <p:nvPr/>
        </p:nvSpPr>
        <p:spPr>
          <a:xfrm>
            <a:off x="8512287" y="3687178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03D09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4" name="Straight Connector 43"/>
          <p:cNvCxnSpPr>
            <a:stCxn id="58" idx="4"/>
          </p:cNvCxnSpPr>
          <p:nvPr/>
        </p:nvCxnSpPr>
        <p:spPr>
          <a:xfrm flipH="1">
            <a:off x="0" y="2838450"/>
            <a:ext cx="3629025" cy="0"/>
          </a:xfrm>
          <a:prstGeom prst="line">
            <a:avLst/>
          </a:prstGeom>
          <a:noFill/>
          <a:ln w="139700" cap="flat" cmpd="sng" algn="ctr">
            <a:solidFill>
              <a:srgbClr val="FF4C5F"/>
            </a:solidFill>
            <a:prstDash val="solid"/>
            <a:miter lim="800000"/>
          </a:ln>
          <a:effectLst/>
        </p:spPr>
      </p:cxnSp>
      <p:cxnSp>
        <p:nvCxnSpPr>
          <p:cNvPr id="65" name="Straight Connector 63"/>
          <p:cNvCxnSpPr/>
          <p:nvPr/>
        </p:nvCxnSpPr>
        <p:spPr>
          <a:xfrm flipH="1">
            <a:off x="0" y="3263900"/>
            <a:ext cx="7258050" cy="0"/>
          </a:xfrm>
          <a:prstGeom prst="line">
            <a:avLst/>
          </a:prstGeom>
          <a:noFill/>
          <a:ln w="139700" cap="flat" cmpd="sng" algn="ctr">
            <a:solidFill>
              <a:srgbClr val="FF4C5F"/>
            </a:solidFill>
            <a:prstDash val="solid"/>
            <a:miter lim="800000"/>
          </a:ln>
          <a:effectLst/>
        </p:spPr>
      </p:cxnSp>
      <p:cxnSp>
        <p:nvCxnSpPr>
          <p:cNvPr id="66" name="Straight Connector 64"/>
          <p:cNvCxnSpPr/>
          <p:nvPr/>
        </p:nvCxnSpPr>
        <p:spPr>
          <a:xfrm flipH="1">
            <a:off x="0" y="3687178"/>
            <a:ext cx="8921014" cy="0"/>
          </a:xfrm>
          <a:prstGeom prst="line">
            <a:avLst/>
          </a:prstGeom>
          <a:noFill/>
          <a:ln w="139700" cap="flat" cmpd="sng" algn="ctr">
            <a:solidFill>
              <a:srgbClr val="03D09D"/>
            </a:solidFill>
            <a:prstDash val="solid"/>
            <a:miter lim="800000"/>
          </a:ln>
          <a:effectLst/>
        </p:spPr>
      </p:cxnSp>
      <p:cxnSp>
        <p:nvCxnSpPr>
          <p:cNvPr id="67" name="Straight Connector 65"/>
          <p:cNvCxnSpPr>
            <a:stCxn id="62" idx="0"/>
          </p:cNvCxnSpPr>
          <p:nvPr/>
        </p:nvCxnSpPr>
        <p:spPr>
          <a:xfrm flipH="1">
            <a:off x="0" y="4103103"/>
            <a:ext cx="5571717" cy="0"/>
          </a:xfrm>
          <a:prstGeom prst="line">
            <a:avLst/>
          </a:prstGeom>
          <a:noFill/>
          <a:ln w="139700" cap="flat" cmpd="sng" algn="ctr">
            <a:solidFill>
              <a:srgbClr val="F5B344"/>
            </a:solidFill>
            <a:prstDash val="solid"/>
            <a:miter lim="800000"/>
          </a:ln>
          <a:effectLst/>
        </p:spPr>
      </p:cxnSp>
      <p:sp>
        <p:nvSpPr>
          <p:cNvPr id="68" name="Oval 74"/>
          <p:cNvSpPr/>
          <p:nvPr/>
        </p:nvSpPr>
        <p:spPr>
          <a:xfrm>
            <a:off x="1687359" y="4509306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F5B3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9" name="Straight Connector 75"/>
          <p:cNvCxnSpPr>
            <a:stCxn id="68" idx="0"/>
          </p:cNvCxnSpPr>
          <p:nvPr/>
        </p:nvCxnSpPr>
        <p:spPr>
          <a:xfrm flipH="1">
            <a:off x="0" y="4509306"/>
            <a:ext cx="2154084" cy="0"/>
          </a:xfrm>
          <a:prstGeom prst="line">
            <a:avLst/>
          </a:prstGeom>
          <a:noFill/>
          <a:ln w="139700" cap="flat" cmpd="sng" algn="ctr">
            <a:solidFill>
              <a:srgbClr val="F5B344"/>
            </a:solidFill>
            <a:prstDash val="solid"/>
            <a:miter lim="800000"/>
          </a:ln>
          <a:effectLst/>
        </p:spPr>
      </p:cxnSp>
      <p:sp>
        <p:nvSpPr>
          <p:cNvPr id="70" name="TextBox 13"/>
          <p:cNvSpPr txBox="1"/>
          <p:nvPr/>
        </p:nvSpPr>
        <p:spPr>
          <a:xfrm>
            <a:off x="4264625" y="2053522"/>
            <a:ext cx="76141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13"/>
          <p:cNvSpPr txBox="1"/>
          <p:nvPr/>
        </p:nvSpPr>
        <p:spPr>
          <a:xfrm>
            <a:off x="4359742" y="2320596"/>
            <a:ext cx="200295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Box 13"/>
          <p:cNvSpPr txBox="1"/>
          <p:nvPr/>
        </p:nvSpPr>
        <p:spPr>
          <a:xfrm>
            <a:off x="7929975" y="2478972"/>
            <a:ext cx="76141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TextBox 13"/>
          <p:cNvSpPr txBox="1"/>
          <p:nvPr/>
        </p:nvSpPr>
        <p:spPr>
          <a:xfrm>
            <a:off x="8025092" y="2746046"/>
            <a:ext cx="200295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13"/>
          <p:cNvSpPr txBox="1"/>
          <p:nvPr/>
        </p:nvSpPr>
        <p:spPr>
          <a:xfrm>
            <a:off x="9627672" y="3835700"/>
            <a:ext cx="76141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13"/>
          <p:cNvSpPr txBox="1"/>
          <p:nvPr/>
        </p:nvSpPr>
        <p:spPr>
          <a:xfrm>
            <a:off x="6226327" y="4400147"/>
            <a:ext cx="76141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13"/>
          <p:cNvSpPr txBox="1"/>
          <p:nvPr/>
        </p:nvSpPr>
        <p:spPr>
          <a:xfrm>
            <a:off x="6321444" y="4667221"/>
            <a:ext cx="200295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13"/>
          <p:cNvSpPr txBox="1"/>
          <p:nvPr/>
        </p:nvSpPr>
        <p:spPr>
          <a:xfrm>
            <a:off x="2808694" y="4657828"/>
            <a:ext cx="76141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13"/>
          <p:cNvSpPr txBox="1"/>
          <p:nvPr/>
        </p:nvSpPr>
        <p:spPr>
          <a:xfrm>
            <a:off x="2903811" y="4924902"/>
            <a:ext cx="200295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4940" y="164465"/>
            <a:ext cx="347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竞品特色功能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特色功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335" y="713740"/>
            <a:ext cx="9339580" cy="55905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>宽屏</PresentationFormat>
  <Paragraphs>334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方正正中黑简体</vt:lpstr>
      <vt:lpstr>微软雅黑</vt:lpstr>
      <vt:lpstr>+中文正文</vt:lpstr>
      <vt:lpstr>黑体</vt:lpstr>
      <vt:lpstr>Arial Unicode MS</vt:lpstr>
      <vt:lpstr>Calibri Light</vt:lpstr>
      <vt:lpstr>Segoe Print</vt:lpstr>
      <vt:lpstr>Office 主题</vt:lpstr>
      <vt:lpstr>1_Office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2016-03-19T08:17:00Z</dcterms:created>
  <dcterms:modified xsi:type="dcterms:W3CDTF">2017-10-18T00:38:14Z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