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6" r:id="rId2"/>
    <p:sldId id="257" r:id="rId3"/>
    <p:sldId id="258" r:id="rId4"/>
    <p:sldId id="259" r:id="rId5"/>
    <p:sldId id="260" r:id="rId6"/>
    <p:sldId id="265" r:id="rId7"/>
    <p:sldId id="296" r:id="rId8"/>
    <p:sldId id="311" r:id="rId9"/>
    <p:sldId id="262" r:id="rId10"/>
    <p:sldId id="267" r:id="rId11"/>
    <p:sldId id="312" r:id="rId12"/>
    <p:sldId id="304" r:id="rId13"/>
    <p:sldId id="313" r:id="rId14"/>
    <p:sldId id="284" r:id="rId15"/>
    <p:sldId id="318" r:id="rId16"/>
    <p:sldId id="305" r:id="rId17"/>
    <p:sldId id="319" r:id="rId18"/>
    <p:sldId id="306" r:id="rId19"/>
    <p:sldId id="315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0A1"/>
    <a:srgbClr val="E14956"/>
    <a:srgbClr val="3CC8D3"/>
    <a:srgbClr val="E58F14"/>
    <a:srgbClr val="37BAC5"/>
    <a:srgbClr val="F79A16"/>
    <a:srgbClr val="458DCB"/>
    <a:srgbClr val="A6315B"/>
    <a:srgbClr val="D34D58"/>
    <a:srgbClr val="9D3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0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07" y="67"/>
      </p:cViewPr>
      <p:guideLst>
        <p:guide orient="horz" pos="2160"/>
        <p:guide pos="3840"/>
        <p:guide pos="551"/>
        <p:guide pos="7129"/>
        <p:guide orient="horz" pos="3906"/>
        <p:guide orient="horz" pos="4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FBCF3-45A7-4F67-B26D-184ACA9F18C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BD074-6B3C-49C5-971A-604B9C1E1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9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1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82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16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42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667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838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48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7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83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95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8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69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0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2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81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66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70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4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22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80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9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17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3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5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8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04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84788" y="2556311"/>
            <a:ext cx="6493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accent5"/>
                </a:solidFill>
                <a:latin typeface="+mj-ea"/>
                <a:ea typeface="+mj-ea"/>
                <a:cs typeface="+mn-ea"/>
                <a:sym typeface="+mn-lt"/>
              </a:rPr>
              <a:t>粤语学习娱乐</a:t>
            </a:r>
            <a:r>
              <a:rPr lang="en-US" altLang="zh-CN" sz="4800" b="1" dirty="0">
                <a:solidFill>
                  <a:schemeClr val="accent5"/>
                </a:solidFill>
                <a:latin typeface="+mj-ea"/>
                <a:ea typeface="+mj-ea"/>
                <a:cs typeface="+mn-ea"/>
                <a:sym typeface="+mn-lt"/>
              </a:rPr>
              <a:t>APP</a:t>
            </a:r>
            <a:endParaRPr lang="zh-CN" altLang="en-US" sz="4800" b="1" dirty="0">
              <a:solidFill>
                <a:schemeClr val="accent4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5960" y="1572126"/>
            <a:ext cx="2839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spc="300" dirty="0">
                <a:solidFill>
                  <a:schemeClr val="accent2"/>
                </a:solidFill>
                <a:latin typeface="Agency FB" panose="020B0503020202020204" pitchFamily="34" charset="0"/>
                <a:cs typeface="+mn-ea"/>
                <a:sym typeface="+mn-lt"/>
              </a:rPr>
              <a:t>易话为</a:t>
            </a:r>
            <a:endParaRPr lang="en-US" altLang="zh-CN" sz="6600" spc="300" dirty="0">
              <a:solidFill>
                <a:schemeClr val="accent2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cxnSp>
        <p:nvCxnSpPr>
          <p:cNvPr id="49" name="PA_直接连接符 48"/>
          <p:cNvCxnSpPr/>
          <p:nvPr>
            <p:custDataLst>
              <p:tags r:id="rId1"/>
            </p:custDataLst>
          </p:nvPr>
        </p:nvCxnSpPr>
        <p:spPr>
          <a:xfrm>
            <a:off x="885223" y="3621484"/>
            <a:ext cx="744225" cy="0"/>
          </a:xfrm>
          <a:prstGeom prst="line">
            <a:avLst/>
          </a:prstGeom>
          <a:ln w="381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 rot="2700000">
            <a:off x="7330114" y="4141122"/>
            <a:ext cx="946620" cy="946620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 rot="2700000">
            <a:off x="10629995" y="3383301"/>
            <a:ext cx="667617" cy="667616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 rot="2700000">
            <a:off x="9102569" y="1507056"/>
            <a:ext cx="668407" cy="668407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761632" y="1338839"/>
            <a:ext cx="2038344" cy="2038344"/>
            <a:chOff x="3700440" y="1274408"/>
            <a:chExt cx="1646508" cy="1646508"/>
          </a:xfrm>
        </p:grpSpPr>
        <p:sp>
          <p:nvSpPr>
            <p:cNvPr id="24" name="圆角矩形 23"/>
            <p:cNvSpPr/>
            <p:nvPr/>
          </p:nvSpPr>
          <p:spPr>
            <a:xfrm rot="2700000">
              <a:off x="3700440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 rot="2700000">
              <a:off x="3794877" y="1368844"/>
              <a:ext cx="1457637" cy="1457637"/>
            </a:xfrm>
            <a:prstGeom prst="roundRect">
              <a:avLst>
                <a:gd name="adj" fmla="val 6887"/>
              </a:avLst>
            </a:prstGeom>
            <a:blipFill dpi="0" rotWithShape="0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  <a:effectLst>
              <a:innerShdw blurRad="1143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 rot="2700000">
            <a:off x="6331371" y="3269515"/>
            <a:ext cx="946620" cy="946620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 rot="2700000">
            <a:off x="6536832" y="4070082"/>
            <a:ext cx="1018499" cy="1018499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571606" y="4292975"/>
            <a:ext cx="1323931" cy="1323933"/>
            <a:chOff x="6761060" y="1478670"/>
            <a:chExt cx="1494169" cy="1494170"/>
          </a:xfrm>
        </p:grpSpPr>
        <p:grpSp>
          <p:nvGrpSpPr>
            <p:cNvPr id="16" name="组合 15"/>
            <p:cNvGrpSpPr/>
            <p:nvPr/>
          </p:nvGrpSpPr>
          <p:grpSpPr>
            <a:xfrm>
              <a:off x="6761060" y="1478670"/>
              <a:ext cx="1494169" cy="1494170"/>
              <a:chOff x="3700441" y="1274408"/>
              <a:chExt cx="1646508" cy="1646508"/>
            </a:xfrm>
          </p:grpSpPr>
          <p:sp>
            <p:nvSpPr>
              <p:cNvPr id="14" name="圆角矩形 13"/>
              <p:cNvSpPr/>
              <p:nvPr/>
            </p:nvSpPr>
            <p:spPr>
              <a:xfrm rot="2700000">
                <a:off x="3700441" y="1274408"/>
                <a:ext cx="1646508" cy="1646508"/>
              </a:xfrm>
              <a:prstGeom prst="roundRect">
                <a:avLst>
                  <a:gd name="adj" fmla="val 6887"/>
                </a:avLst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2700000">
                <a:off x="3794877" y="1368845"/>
                <a:ext cx="1457637" cy="1457636"/>
              </a:xfrm>
              <a:prstGeom prst="roundRect">
                <a:avLst>
                  <a:gd name="adj" fmla="val 6887"/>
                </a:avLst>
              </a:prstGeom>
              <a:solidFill>
                <a:schemeClr val="bg1"/>
              </a:solidFill>
              <a:ln w="12700">
                <a:noFill/>
              </a:ln>
              <a:effectLst>
                <a:innerShdw blurRad="1143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7403904" y="1984605"/>
              <a:ext cx="208484" cy="312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560190" y="2083344"/>
            <a:ext cx="1323931" cy="1323933"/>
            <a:chOff x="8133152" y="2838412"/>
            <a:chExt cx="1494170" cy="1494170"/>
          </a:xfrm>
        </p:grpSpPr>
        <p:grpSp>
          <p:nvGrpSpPr>
            <p:cNvPr id="17" name="组合 16"/>
            <p:cNvGrpSpPr/>
            <p:nvPr/>
          </p:nvGrpSpPr>
          <p:grpSpPr>
            <a:xfrm>
              <a:off x="8133152" y="2838412"/>
              <a:ext cx="1494170" cy="1494170"/>
              <a:chOff x="3700441" y="1274408"/>
              <a:chExt cx="1646508" cy="1646508"/>
            </a:xfrm>
          </p:grpSpPr>
          <p:sp>
            <p:nvSpPr>
              <p:cNvPr id="18" name="圆角矩形 17"/>
              <p:cNvSpPr/>
              <p:nvPr/>
            </p:nvSpPr>
            <p:spPr>
              <a:xfrm rot="2700000">
                <a:off x="3700441" y="1274408"/>
                <a:ext cx="1646508" cy="1646508"/>
              </a:xfrm>
              <a:prstGeom prst="roundRect">
                <a:avLst>
                  <a:gd name="adj" fmla="val 6887"/>
                </a:avLst>
              </a:prstGeom>
              <a:solidFill>
                <a:schemeClr val="accent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3794878" y="1368844"/>
                <a:ext cx="1457637" cy="1457637"/>
              </a:xfrm>
              <a:prstGeom prst="roundRect">
                <a:avLst>
                  <a:gd name="adj" fmla="val 6887"/>
                </a:avLst>
              </a:prstGeom>
              <a:solidFill>
                <a:schemeClr val="bg1"/>
              </a:solidFill>
              <a:ln w="12700">
                <a:noFill/>
              </a:ln>
              <a:effectLst>
                <a:innerShdw blurRad="1143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8782265" y="3307198"/>
              <a:ext cx="208485" cy="312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34487" y="3195347"/>
            <a:ext cx="1323931" cy="1323933"/>
            <a:chOff x="6863077" y="4177242"/>
            <a:chExt cx="1494171" cy="1494170"/>
          </a:xfrm>
        </p:grpSpPr>
        <p:grpSp>
          <p:nvGrpSpPr>
            <p:cNvPr id="20" name="组合 19"/>
            <p:cNvGrpSpPr/>
            <p:nvPr/>
          </p:nvGrpSpPr>
          <p:grpSpPr>
            <a:xfrm>
              <a:off x="6863077" y="4177242"/>
              <a:ext cx="1494171" cy="1494170"/>
              <a:chOff x="3700441" y="1274408"/>
              <a:chExt cx="1646508" cy="1646508"/>
            </a:xfrm>
          </p:grpSpPr>
          <p:sp>
            <p:nvSpPr>
              <p:cNvPr id="21" name="圆角矩形 20"/>
              <p:cNvSpPr/>
              <p:nvPr/>
            </p:nvSpPr>
            <p:spPr>
              <a:xfrm rot="2700000">
                <a:off x="3700441" y="1274408"/>
                <a:ext cx="1646508" cy="1646508"/>
              </a:xfrm>
              <a:prstGeom prst="roundRect">
                <a:avLst>
                  <a:gd name="adj" fmla="val 6887"/>
                </a:avLst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2700000">
                <a:off x="3794878" y="1368844"/>
                <a:ext cx="1457637" cy="1457637"/>
              </a:xfrm>
              <a:prstGeom prst="roundRect">
                <a:avLst>
                  <a:gd name="adj" fmla="val 6887"/>
                </a:avLst>
              </a:prstGeom>
              <a:solidFill>
                <a:schemeClr val="bg1"/>
              </a:solidFill>
              <a:ln w="12700">
                <a:noFill/>
              </a:ln>
              <a:effectLst>
                <a:innerShdw blurRad="1143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7505917" y="4671660"/>
              <a:ext cx="208485" cy="312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任意多边形 39"/>
          <p:cNvSpPr/>
          <p:nvPr/>
        </p:nvSpPr>
        <p:spPr>
          <a:xfrm rot="2700000">
            <a:off x="10621685" y="3642912"/>
            <a:ext cx="695603" cy="69560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PA_任意多边形 45"/>
          <p:cNvSpPr/>
          <p:nvPr>
            <p:custDataLst>
              <p:tags r:id="rId2"/>
            </p:custDataLst>
          </p:nvPr>
        </p:nvSpPr>
        <p:spPr>
          <a:xfrm rot="2700000">
            <a:off x="9074173" y="1122293"/>
            <a:ext cx="725203" cy="72520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3F6F05-0AC8-4A00-9963-810EE39D13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67" y="3856043"/>
            <a:ext cx="2473799" cy="18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00"/>
                            </p:stCondLst>
                            <p:childTnLst>
                              <p:par>
                                <p:cTn id="56" presetID="45" presetClass="entr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44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2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64" dur="75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4" grpId="2"/>
      <p:bldP spid="48" grpId="0"/>
      <p:bldP spid="37" grpId="0" animBg="1"/>
      <p:bldP spid="38" grpId="0" animBg="1"/>
      <p:bldP spid="35" grpId="0" animBg="1"/>
      <p:bldP spid="36" grpId="0" animBg="1"/>
      <p:bldP spid="43" grpId="0" animBg="1"/>
      <p:bldP spid="40" grpId="0" animBg="1"/>
      <p:bldP spid="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373620" y="3366720"/>
            <a:ext cx="1384817" cy="1384817"/>
            <a:chOff x="4373620" y="3366720"/>
            <a:chExt cx="1384817" cy="1384817"/>
          </a:xfrm>
        </p:grpSpPr>
        <p:sp>
          <p:nvSpPr>
            <p:cNvPr id="6" name="ïṧḷïḓê-Shape 171"/>
            <p:cNvSpPr/>
            <p:nvPr/>
          </p:nvSpPr>
          <p:spPr>
            <a:xfrm rot="18900000">
              <a:off x="4373620" y="3366720"/>
              <a:ext cx="1384817" cy="1384817"/>
            </a:xfrm>
            <a:prstGeom prst="rect">
              <a:avLst/>
            </a:prstGeom>
            <a:solidFill>
              <a:srgbClr val="E1495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9" name="Shape 2550"/>
            <p:cNvSpPr/>
            <p:nvPr/>
          </p:nvSpPr>
          <p:spPr>
            <a:xfrm>
              <a:off x="4816840" y="3841164"/>
              <a:ext cx="474488" cy="47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9" y="7364"/>
                  </a:moveTo>
                  <a:cubicBezTo>
                    <a:pt x="20838" y="7364"/>
                    <a:pt x="20618" y="7584"/>
                    <a:pt x="20618" y="7855"/>
                  </a:cubicBezTo>
                  <a:lnTo>
                    <a:pt x="20618" y="18655"/>
                  </a:lnTo>
                  <a:cubicBezTo>
                    <a:pt x="20618" y="19739"/>
                    <a:pt x="19739" y="20618"/>
                    <a:pt x="18655" y="20618"/>
                  </a:cubicBezTo>
                  <a:lnTo>
                    <a:pt x="2945" y="20618"/>
                  </a:lnTo>
                  <a:cubicBezTo>
                    <a:pt x="1861" y="20618"/>
                    <a:pt x="982" y="19739"/>
                    <a:pt x="982" y="18655"/>
                  </a:cubicBezTo>
                  <a:lnTo>
                    <a:pt x="982" y="2945"/>
                  </a:lnTo>
                  <a:cubicBezTo>
                    <a:pt x="982" y="1861"/>
                    <a:pt x="1861" y="982"/>
                    <a:pt x="2945" y="982"/>
                  </a:cubicBezTo>
                  <a:lnTo>
                    <a:pt x="13745" y="982"/>
                  </a:lnTo>
                  <a:cubicBezTo>
                    <a:pt x="14017" y="982"/>
                    <a:pt x="14236" y="762"/>
                    <a:pt x="14236" y="491"/>
                  </a:cubicBezTo>
                  <a:cubicBezTo>
                    <a:pt x="14236" y="220"/>
                    <a:pt x="14017" y="0"/>
                    <a:pt x="13745" y="0"/>
                  </a:cubicBezTo>
                  <a:lnTo>
                    <a:pt x="2945" y="0"/>
                  </a:lnTo>
                  <a:cubicBezTo>
                    <a:pt x="1318" y="0"/>
                    <a:pt x="0" y="1319"/>
                    <a:pt x="0" y="2945"/>
                  </a:cubicBezTo>
                  <a:lnTo>
                    <a:pt x="0" y="18655"/>
                  </a:lnTo>
                  <a:cubicBezTo>
                    <a:pt x="0" y="20282"/>
                    <a:pt x="1318" y="21600"/>
                    <a:pt x="2945" y="21600"/>
                  </a:cubicBezTo>
                  <a:lnTo>
                    <a:pt x="18655" y="21600"/>
                  </a:lnTo>
                  <a:cubicBezTo>
                    <a:pt x="20282" y="21600"/>
                    <a:pt x="21600" y="20282"/>
                    <a:pt x="21600" y="18655"/>
                  </a:cubicBezTo>
                  <a:lnTo>
                    <a:pt x="21600" y="7855"/>
                  </a:lnTo>
                  <a:cubicBezTo>
                    <a:pt x="21600" y="7584"/>
                    <a:pt x="21380" y="7364"/>
                    <a:pt x="21109" y="7364"/>
                  </a:cubicBezTo>
                  <a:moveTo>
                    <a:pt x="7006" y="12764"/>
                  </a:moveTo>
                  <a:lnTo>
                    <a:pt x="8836" y="12764"/>
                  </a:lnTo>
                  <a:lnTo>
                    <a:pt x="8836" y="14594"/>
                  </a:lnTo>
                  <a:lnTo>
                    <a:pt x="6627" y="14973"/>
                  </a:lnTo>
                  <a:cubicBezTo>
                    <a:pt x="6627" y="14973"/>
                    <a:pt x="7006" y="12764"/>
                    <a:pt x="7006" y="12764"/>
                  </a:cubicBezTo>
                  <a:close/>
                  <a:moveTo>
                    <a:pt x="16775" y="2742"/>
                  </a:moveTo>
                  <a:lnTo>
                    <a:pt x="18858" y="4825"/>
                  </a:lnTo>
                  <a:lnTo>
                    <a:pt x="9818" y="13865"/>
                  </a:lnTo>
                  <a:lnTo>
                    <a:pt x="9818" y="11782"/>
                  </a:lnTo>
                  <a:lnTo>
                    <a:pt x="7736" y="11782"/>
                  </a:lnTo>
                  <a:cubicBezTo>
                    <a:pt x="7736" y="11782"/>
                    <a:pt x="16775" y="2742"/>
                    <a:pt x="16775" y="2742"/>
                  </a:cubicBezTo>
                  <a:close/>
                  <a:moveTo>
                    <a:pt x="18104" y="1414"/>
                  </a:moveTo>
                  <a:cubicBezTo>
                    <a:pt x="18371" y="1147"/>
                    <a:pt x="18739" y="982"/>
                    <a:pt x="19145" y="982"/>
                  </a:cubicBezTo>
                  <a:cubicBezTo>
                    <a:pt x="19959" y="982"/>
                    <a:pt x="20618" y="1642"/>
                    <a:pt x="20618" y="2455"/>
                  </a:cubicBezTo>
                  <a:cubicBezTo>
                    <a:pt x="20618" y="2861"/>
                    <a:pt x="20453" y="3230"/>
                    <a:pt x="20187" y="3496"/>
                  </a:cubicBezTo>
                  <a:lnTo>
                    <a:pt x="19552" y="4131"/>
                  </a:lnTo>
                  <a:lnTo>
                    <a:pt x="17469" y="2048"/>
                  </a:lnTo>
                  <a:cubicBezTo>
                    <a:pt x="17469" y="2048"/>
                    <a:pt x="18104" y="1414"/>
                    <a:pt x="18104" y="1414"/>
                  </a:cubicBezTo>
                  <a:close/>
                  <a:moveTo>
                    <a:pt x="5400" y="16200"/>
                  </a:moveTo>
                  <a:lnTo>
                    <a:pt x="9590" y="15481"/>
                  </a:lnTo>
                  <a:lnTo>
                    <a:pt x="20881" y="4190"/>
                  </a:lnTo>
                  <a:cubicBezTo>
                    <a:pt x="21325" y="3746"/>
                    <a:pt x="21600" y="3133"/>
                    <a:pt x="21600" y="2455"/>
                  </a:cubicBezTo>
                  <a:cubicBezTo>
                    <a:pt x="21600" y="1099"/>
                    <a:pt x="20501" y="0"/>
                    <a:pt x="19145" y="0"/>
                  </a:cubicBezTo>
                  <a:cubicBezTo>
                    <a:pt x="18468" y="0"/>
                    <a:pt x="17854" y="275"/>
                    <a:pt x="17410" y="719"/>
                  </a:cubicBezTo>
                  <a:lnTo>
                    <a:pt x="6119" y="12010"/>
                  </a:lnTo>
                  <a:cubicBezTo>
                    <a:pt x="6119" y="12010"/>
                    <a:pt x="5400" y="16200"/>
                    <a:pt x="5400" y="162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03591" y="4396691"/>
            <a:ext cx="1384817" cy="1384817"/>
            <a:chOff x="5403591" y="4396691"/>
            <a:chExt cx="1384817" cy="1384817"/>
          </a:xfrm>
        </p:grpSpPr>
        <p:sp>
          <p:nvSpPr>
            <p:cNvPr id="4" name="ïṧḷïḓê-Shape 169"/>
            <p:cNvSpPr/>
            <p:nvPr/>
          </p:nvSpPr>
          <p:spPr>
            <a:xfrm rot="18900000">
              <a:off x="5403591" y="4396691"/>
              <a:ext cx="1384817" cy="1384817"/>
            </a:xfrm>
            <a:prstGeom prst="rect">
              <a:avLst/>
            </a:prstGeom>
            <a:solidFill>
              <a:srgbClr val="F9930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0" name="Shape 2553"/>
            <p:cNvSpPr/>
            <p:nvPr/>
          </p:nvSpPr>
          <p:spPr>
            <a:xfrm>
              <a:off x="5909513" y="4924180"/>
              <a:ext cx="474487" cy="431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8100"/>
                  </a:moveTo>
                  <a:cubicBezTo>
                    <a:pt x="14896" y="8100"/>
                    <a:pt x="14236" y="8826"/>
                    <a:pt x="14236" y="9720"/>
                  </a:cubicBezTo>
                  <a:cubicBezTo>
                    <a:pt x="14236" y="10615"/>
                    <a:pt x="14896" y="11340"/>
                    <a:pt x="15709" y="11340"/>
                  </a:cubicBezTo>
                  <a:cubicBezTo>
                    <a:pt x="16522" y="11340"/>
                    <a:pt x="17182" y="10615"/>
                    <a:pt x="17182" y="9720"/>
                  </a:cubicBezTo>
                  <a:cubicBezTo>
                    <a:pt x="17182" y="8826"/>
                    <a:pt x="16522" y="8100"/>
                    <a:pt x="15709" y="8100"/>
                  </a:cubicBezTo>
                  <a:moveTo>
                    <a:pt x="10800" y="18360"/>
                  </a:moveTo>
                  <a:cubicBezTo>
                    <a:pt x="9864" y="18360"/>
                    <a:pt x="8922" y="18237"/>
                    <a:pt x="7998" y="17995"/>
                  </a:cubicBezTo>
                  <a:cubicBezTo>
                    <a:pt x="7923" y="17975"/>
                    <a:pt x="7846" y="17965"/>
                    <a:pt x="7770" y="17965"/>
                  </a:cubicBezTo>
                  <a:cubicBezTo>
                    <a:pt x="7646" y="17965"/>
                    <a:pt x="7522" y="17991"/>
                    <a:pt x="7406" y="18043"/>
                  </a:cubicBezTo>
                  <a:lnTo>
                    <a:pt x="3352" y="19826"/>
                  </a:lnTo>
                  <a:lnTo>
                    <a:pt x="4013" y="16735"/>
                  </a:lnTo>
                  <a:cubicBezTo>
                    <a:pt x="4098" y="16339"/>
                    <a:pt x="3972" y="15924"/>
                    <a:pt x="3689" y="15662"/>
                  </a:cubicBezTo>
                  <a:cubicBezTo>
                    <a:pt x="1944" y="14045"/>
                    <a:pt x="982" y="11934"/>
                    <a:pt x="982" y="9720"/>
                  </a:cubicBezTo>
                  <a:cubicBezTo>
                    <a:pt x="982" y="4956"/>
                    <a:pt x="5387" y="1080"/>
                    <a:pt x="10800" y="1080"/>
                  </a:cubicBezTo>
                  <a:cubicBezTo>
                    <a:pt x="16214" y="1080"/>
                    <a:pt x="20618" y="4956"/>
                    <a:pt x="20618" y="9720"/>
                  </a:cubicBezTo>
                  <a:cubicBezTo>
                    <a:pt x="20618" y="14484"/>
                    <a:pt x="16214" y="18360"/>
                    <a:pt x="10800" y="18360"/>
                  </a:cubicBezTo>
                  <a:moveTo>
                    <a:pt x="10800" y="0"/>
                  </a:moveTo>
                  <a:cubicBezTo>
                    <a:pt x="4835" y="0"/>
                    <a:pt x="0" y="4352"/>
                    <a:pt x="0" y="9720"/>
                  </a:cubicBezTo>
                  <a:cubicBezTo>
                    <a:pt x="0" y="12353"/>
                    <a:pt x="1168" y="14738"/>
                    <a:pt x="3057" y="16488"/>
                  </a:cubicBezTo>
                  <a:lnTo>
                    <a:pt x="1964" y="21600"/>
                  </a:lnTo>
                  <a:lnTo>
                    <a:pt x="7770" y="19046"/>
                  </a:lnTo>
                  <a:cubicBezTo>
                    <a:pt x="8732" y="19298"/>
                    <a:pt x="9747" y="19440"/>
                    <a:pt x="10800" y="19440"/>
                  </a:cubicBezTo>
                  <a:cubicBezTo>
                    <a:pt x="16765" y="19440"/>
                    <a:pt x="21600" y="15089"/>
                    <a:pt x="21600" y="9720"/>
                  </a:cubicBezTo>
                  <a:cubicBezTo>
                    <a:pt x="21600" y="4352"/>
                    <a:pt x="16765" y="0"/>
                    <a:pt x="10800" y="0"/>
                  </a:cubicBezTo>
                  <a:moveTo>
                    <a:pt x="10800" y="8100"/>
                  </a:moveTo>
                  <a:cubicBezTo>
                    <a:pt x="9987" y="8100"/>
                    <a:pt x="9327" y="8826"/>
                    <a:pt x="9327" y="9720"/>
                  </a:cubicBezTo>
                  <a:cubicBezTo>
                    <a:pt x="9327" y="10615"/>
                    <a:pt x="9987" y="11340"/>
                    <a:pt x="10800" y="11340"/>
                  </a:cubicBezTo>
                  <a:cubicBezTo>
                    <a:pt x="11613" y="11340"/>
                    <a:pt x="12273" y="10615"/>
                    <a:pt x="12273" y="9720"/>
                  </a:cubicBezTo>
                  <a:cubicBezTo>
                    <a:pt x="12273" y="8826"/>
                    <a:pt x="11613" y="8100"/>
                    <a:pt x="10800" y="8100"/>
                  </a:cubicBezTo>
                  <a:moveTo>
                    <a:pt x="5891" y="8100"/>
                  </a:moveTo>
                  <a:cubicBezTo>
                    <a:pt x="5078" y="8100"/>
                    <a:pt x="4418" y="8826"/>
                    <a:pt x="4418" y="9720"/>
                  </a:cubicBezTo>
                  <a:cubicBezTo>
                    <a:pt x="4418" y="10615"/>
                    <a:pt x="5078" y="11340"/>
                    <a:pt x="5891" y="11340"/>
                  </a:cubicBezTo>
                  <a:cubicBezTo>
                    <a:pt x="6704" y="11340"/>
                    <a:pt x="7364" y="10615"/>
                    <a:pt x="7364" y="9720"/>
                  </a:cubicBezTo>
                  <a:cubicBezTo>
                    <a:pt x="7364" y="8826"/>
                    <a:pt x="6704" y="8100"/>
                    <a:pt x="5891" y="81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03591" y="2336749"/>
            <a:ext cx="1384817" cy="1384817"/>
            <a:chOff x="5403591" y="2336749"/>
            <a:chExt cx="1384817" cy="1384817"/>
          </a:xfrm>
        </p:grpSpPr>
        <p:sp>
          <p:nvSpPr>
            <p:cNvPr id="3" name="ïṧḷïḓê-Shape 168"/>
            <p:cNvSpPr/>
            <p:nvPr/>
          </p:nvSpPr>
          <p:spPr>
            <a:xfrm rot="18900000">
              <a:off x="5403591" y="2336749"/>
              <a:ext cx="1384817" cy="1384817"/>
            </a:xfrm>
            <a:prstGeom prst="rect">
              <a:avLst/>
            </a:prstGeom>
            <a:noFill/>
            <a:ln w="50800">
              <a:solidFill>
                <a:srgbClr val="2070A1"/>
              </a:solidFill>
              <a:miter lim="400000"/>
            </a:ln>
          </p:spPr>
          <p:txBody>
            <a:bodyPr lIns="0" tIns="0" rIns="0" bIns="0" anchor="ctr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1" name="Shape 2587"/>
            <p:cNvSpPr/>
            <p:nvPr/>
          </p:nvSpPr>
          <p:spPr>
            <a:xfrm>
              <a:off x="5838158" y="2758004"/>
              <a:ext cx="474488" cy="47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rgbClr val="2070A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33562" y="3366720"/>
            <a:ext cx="1384817" cy="1384817"/>
            <a:chOff x="6433562" y="3366720"/>
            <a:chExt cx="1384817" cy="1384817"/>
          </a:xfrm>
        </p:grpSpPr>
        <p:sp>
          <p:nvSpPr>
            <p:cNvPr id="5" name="ïṧḷïḓê-Shape 170"/>
            <p:cNvSpPr/>
            <p:nvPr/>
          </p:nvSpPr>
          <p:spPr>
            <a:xfrm rot="18900000">
              <a:off x="6433562" y="3366720"/>
              <a:ext cx="1384817" cy="1384817"/>
            </a:xfrm>
            <a:prstGeom prst="rect">
              <a:avLst/>
            </a:prstGeom>
            <a:solidFill>
              <a:srgbClr val="A6315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2" name="Shape 2613"/>
            <p:cNvSpPr/>
            <p:nvPr/>
          </p:nvSpPr>
          <p:spPr>
            <a:xfrm>
              <a:off x="6939484" y="3850573"/>
              <a:ext cx="474488" cy="47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1964"/>
                  </a:moveTo>
                  <a:lnTo>
                    <a:pt x="10800" y="1964"/>
                  </a:lnTo>
                  <a:cubicBezTo>
                    <a:pt x="8836" y="1964"/>
                    <a:pt x="8836" y="0"/>
                    <a:pt x="6873" y="0"/>
                  </a:cubicBez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5709"/>
                  </a:lnTo>
                  <a:cubicBezTo>
                    <a:pt x="0" y="16794"/>
                    <a:pt x="879" y="17673"/>
                    <a:pt x="1964" y="17673"/>
                  </a:cubicBezTo>
                  <a:lnTo>
                    <a:pt x="6599" y="17673"/>
                  </a:lnTo>
                  <a:cubicBezTo>
                    <a:pt x="6257" y="17372"/>
                    <a:pt x="5941" y="17046"/>
                    <a:pt x="5656" y="16691"/>
                  </a:cubicBezTo>
                  <a:lnTo>
                    <a:pt x="1964" y="16691"/>
                  </a:lnTo>
                  <a:cubicBezTo>
                    <a:pt x="1422" y="16691"/>
                    <a:pt x="982" y="16252"/>
                    <a:pt x="982" y="15709"/>
                  </a:cubicBezTo>
                  <a:lnTo>
                    <a:pt x="982" y="5891"/>
                  </a:lnTo>
                  <a:lnTo>
                    <a:pt x="6599" y="5891"/>
                  </a:lnTo>
                  <a:cubicBezTo>
                    <a:pt x="7023" y="5517"/>
                    <a:pt x="7484" y="5185"/>
                    <a:pt x="7982" y="4909"/>
                  </a:cubicBezTo>
                  <a:lnTo>
                    <a:pt x="982" y="4909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6873" y="982"/>
                  </a:lnTo>
                  <a:cubicBezTo>
                    <a:pt x="8345" y="982"/>
                    <a:pt x="8345" y="2946"/>
                    <a:pt x="10800" y="2946"/>
                  </a:cubicBezTo>
                  <a:lnTo>
                    <a:pt x="19636" y="2946"/>
                  </a:lnTo>
                  <a:cubicBezTo>
                    <a:pt x="20178" y="2946"/>
                    <a:pt x="20618" y="3385"/>
                    <a:pt x="20618" y="3927"/>
                  </a:cubicBezTo>
                  <a:lnTo>
                    <a:pt x="20618" y="4909"/>
                  </a:lnTo>
                  <a:lnTo>
                    <a:pt x="15582" y="4909"/>
                  </a:lnTo>
                  <a:cubicBezTo>
                    <a:pt x="16080" y="5185"/>
                    <a:pt x="16541" y="5517"/>
                    <a:pt x="16965" y="5891"/>
                  </a:cubicBezTo>
                  <a:lnTo>
                    <a:pt x="20618" y="5891"/>
                  </a:ln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8766" y="16691"/>
                  </a:lnTo>
                  <a:lnTo>
                    <a:pt x="19738" y="17663"/>
                  </a:lnTo>
                  <a:cubicBezTo>
                    <a:pt x="20774" y="17609"/>
                    <a:pt x="21600" y="16759"/>
                    <a:pt x="21600" y="15709"/>
                  </a:cubicBezTo>
                  <a:lnTo>
                    <a:pt x="21600" y="3927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11782" y="17673"/>
                  </a:moveTo>
                  <a:cubicBezTo>
                    <a:pt x="8529" y="17673"/>
                    <a:pt x="5891" y="15036"/>
                    <a:pt x="5891" y="11782"/>
                  </a:cubicBezTo>
                  <a:cubicBezTo>
                    <a:pt x="5891" y="8529"/>
                    <a:pt x="8529" y="5891"/>
                    <a:pt x="11782" y="5891"/>
                  </a:cubicBezTo>
                  <a:cubicBezTo>
                    <a:pt x="15035" y="5891"/>
                    <a:pt x="17673" y="8529"/>
                    <a:pt x="17673" y="11782"/>
                  </a:cubicBezTo>
                  <a:cubicBezTo>
                    <a:pt x="17673" y="15036"/>
                    <a:pt x="15035" y="17673"/>
                    <a:pt x="11782" y="17673"/>
                  </a:cubicBezTo>
                  <a:moveTo>
                    <a:pt x="16972" y="16278"/>
                  </a:moveTo>
                  <a:cubicBezTo>
                    <a:pt x="18018" y="15072"/>
                    <a:pt x="18655" y="13503"/>
                    <a:pt x="18655" y="11782"/>
                  </a:cubicBezTo>
                  <a:cubicBezTo>
                    <a:pt x="18655" y="7987"/>
                    <a:pt x="15578" y="4910"/>
                    <a:pt x="11782" y="4910"/>
                  </a:cubicBezTo>
                  <a:cubicBezTo>
                    <a:pt x="7986" y="4910"/>
                    <a:pt x="4909" y="7987"/>
                    <a:pt x="4909" y="11782"/>
                  </a:cubicBezTo>
                  <a:cubicBezTo>
                    <a:pt x="4909" y="15578"/>
                    <a:pt x="7986" y="18655"/>
                    <a:pt x="11782" y="18655"/>
                  </a:cubicBezTo>
                  <a:cubicBezTo>
                    <a:pt x="13503" y="18655"/>
                    <a:pt x="15072" y="18017"/>
                    <a:pt x="16278" y="16972"/>
                  </a:cubicBezTo>
                  <a:lnTo>
                    <a:pt x="16972" y="17666"/>
                  </a:lnTo>
                  <a:cubicBezTo>
                    <a:pt x="16969" y="17668"/>
                    <a:pt x="16967" y="17671"/>
                    <a:pt x="16965" y="17673"/>
                  </a:cubicBezTo>
                  <a:lnTo>
                    <a:pt x="16979" y="17673"/>
                  </a:lnTo>
                  <a:lnTo>
                    <a:pt x="20762" y="21457"/>
                  </a:lnTo>
                  <a:cubicBezTo>
                    <a:pt x="20851" y="21546"/>
                    <a:pt x="20974" y="21600"/>
                    <a:pt x="21109" y="21600"/>
                  </a:cubicBezTo>
                  <a:cubicBezTo>
                    <a:pt x="21380" y="21600"/>
                    <a:pt x="21600" y="21381"/>
                    <a:pt x="21600" y="21109"/>
                  </a:cubicBezTo>
                  <a:cubicBezTo>
                    <a:pt x="21600" y="20974"/>
                    <a:pt x="21545" y="20851"/>
                    <a:pt x="21456" y="20762"/>
                  </a:cubicBezTo>
                  <a:cubicBezTo>
                    <a:pt x="21456" y="20762"/>
                    <a:pt x="16972" y="16278"/>
                    <a:pt x="16972" y="162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735583" y="2113368"/>
            <a:ext cx="3493249" cy="966547"/>
            <a:chOff x="7735583" y="2113368"/>
            <a:chExt cx="3493249" cy="966547"/>
          </a:xfrm>
        </p:grpSpPr>
        <p:sp>
          <p:nvSpPr>
            <p:cNvPr id="123" name="矩形 122"/>
            <p:cNvSpPr/>
            <p:nvPr/>
          </p:nvSpPr>
          <p:spPr>
            <a:xfrm>
              <a:off x="7796585" y="2616247"/>
              <a:ext cx="3432247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7735583" y="2113368"/>
              <a:ext cx="3097557" cy="96654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000" kern="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懂粤语但对一些俚语，冷门词不熟的年轻人。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0948" y="2116623"/>
            <a:ext cx="4816840" cy="1203856"/>
            <a:chOff x="328981" y="2116623"/>
            <a:chExt cx="4390237" cy="1203856"/>
          </a:xfrm>
        </p:grpSpPr>
        <p:sp>
          <p:nvSpPr>
            <p:cNvPr id="127" name="矩形 126"/>
            <p:cNvSpPr/>
            <p:nvPr/>
          </p:nvSpPr>
          <p:spPr>
            <a:xfrm>
              <a:off x="957990" y="2616247"/>
              <a:ext cx="3432247" cy="704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喜欢粤语歌曲，喜欢粤语电影想了解其中内涵和想学习粤语发音和写法的群体。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328981" y="2116623"/>
              <a:ext cx="4390237" cy="96654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  <a:defRPr/>
              </a:pPr>
              <a:r>
                <a:rPr lang="zh-CN" altLang="en-US" sz="2000" kern="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对粤语感兴趣的不懂粤语的年轻人。</a:t>
              </a:r>
              <a:endParaRPr kumimoji="0" lang="zh-CN" altLang="en-US" sz="20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44897" y="4677326"/>
            <a:ext cx="3933130" cy="966547"/>
            <a:chOff x="844897" y="4677326"/>
            <a:chExt cx="3933130" cy="966547"/>
          </a:xfrm>
        </p:grpSpPr>
        <p:sp>
          <p:nvSpPr>
            <p:cNvPr id="129" name="矩形 128"/>
            <p:cNvSpPr/>
            <p:nvPr/>
          </p:nvSpPr>
          <p:spPr>
            <a:xfrm>
              <a:off x="957990" y="5176951"/>
              <a:ext cx="3432247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844897" y="4677326"/>
              <a:ext cx="3933130" cy="96654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  <a:defRPr/>
              </a:pPr>
              <a:r>
                <a:rPr lang="zh-CN" altLang="en-US" sz="2000" kern="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懂粤语且对粤语无厘头文化感兴趣并乐于分享的群体。</a:t>
              </a:r>
              <a:endParaRPr kumimoji="0" lang="zh-CN" altLang="en-US" sz="20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666992" y="692150"/>
            <a:ext cx="7948955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综合各种原因，本产品的目标用户应具备以下特点和个性：</a:t>
            </a:r>
          </a:p>
        </p:txBody>
      </p:sp>
      <p:sp>
        <p:nvSpPr>
          <p:cNvPr id="23" name="圆角矩形 22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6687809-36D3-4E97-A7DC-B7BE0EFD78C7}"/>
              </a:ext>
            </a:extLst>
          </p:cNvPr>
          <p:cNvGrpSpPr/>
          <p:nvPr/>
        </p:nvGrpSpPr>
        <p:grpSpPr>
          <a:xfrm>
            <a:off x="7413972" y="4677326"/>
            <a:ext cx="3933130" cy="966547"/>
            <a:chOff x="457108" y="4677327"/>
            <a:chExt cx="3933130" cy="96654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578440E-BC9E-433C-80DC-01C29CF7B2CA}"/>
                </a:ext>
              </a:extLst>
            </p:cNvPr>
            <p:cNvSpPr/>
            <p:nvPr/>
          </p:nvSpPr>
          <p:spPr>
            <a:xfrm>
              <a:off x="957990" y="5176951"/>
              <a:ext cx="3432247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3E2AEA5-CB17-4EE9-A8D6-F1EC58E528CF}"/>
                </a:ext>
              </a:extLst>
            </p:cNvPr>
            <p:cNvSpPr/>
            <p:nvPr/>
          </p:nvSpPr>
          <p:spPr>
            <a:xfrm>
              <a:off x="457108" y="4677327"/>
              <a:ext cx="3933130" cy="96654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2000" kern="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有意愿为他人的粤语学习作帮助指导的群体。</a:t>
              </a:r>
              <a:endParaRPr kumimoji="0" lang="zh-CN" altLang="en-US" sz="20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984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F993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E1495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64784" y="38386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70A1"/>
                </a:solidFill>
                <a:cs typeface="+mn-ea"/>
                <a:sym typeface="+mn-lt"/>
              </a:rPr>
              <a:t>产品内容策划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3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>
            <a:spLocks noChangeAspect="1"/>
          </p:cNvSpPr>
          <p:nvPr/>
        </p:nvSpPr>
        <p:spPr>
          <a:xfrm>
            <a:off x="1053828" y="1929700"/>
            <a:ext cx="1213845" cy="1245958"/>
          </a:xfrm>
          <a:prstGeom prst="rect">
            <a:avLst/>
          </a:prstGeom>
          <a:solidFill>
            <a:srgbClr val="F99302"/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zh-CN" altLang="en-US" sz="2000" kern="0" spc="300" dirty="0">
                <a:solidFill>
                  <a:schemeClr val="bg1"/>
                </a:solidFill>
                <a:cs typeface="+mn-ea"/>
                <a:sym typeface="+mn-lt"/>
              </a:rPr>
              <a:t>粤语</a:t>
            </a:r>
            <a:endParaRPr lang="en-US" altLang="zh-CN" sz="2000" kern="0" spc="300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2000" kern="0" spc="300" dirty="0">
                <a:solidFill>
                  <a:schemeClr val="bg1"/>
                </a:solidFill>
                <a:cs typeface="+mn-ea"/>
                <a:sym typeface="+mn-lt"/>
              </a:rPr>
              <a:t>学习</a:t>
            </a:r>
            <a:endParaRPr lang="en-US" altLang="zh-CN" sz="2000" kern="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5" name="矩形 114"/>
          <p:cNvSpPr>
            <a:spLocks noChangeAspect="1"/>
          </p:cNvSpPr>
          <p:nvPr/>
        </p:nvSpPr>
        <p:spPr>
          <a:xfrm>
            <a:off x="1053828" y="3395334"/>
            <a:ext cx="1213845" cy="1245958"/>
          </a:xfrm>
          <a:prstGeom prst="rect">
            <a:avLst/>
          </a:prstGeom>
          <a:solidFill>
            <a:srgbClr val="E14956"/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zh-CN" altLang="en-US" sz="2000" kern="0" spc="300" dirty="0">
                <a:solidFill>
                  <a:prstClr val="white"/>
                </a:solidFill>
                <a:cs typeface="+mn-ea"/>
                <a:sym typeface="+mn-lt"/>
              </a:rPr>
              <a:t>粤语</a:t>
            </a:r>
            <a:endParaRPr lang="en-US" altLang="zh-CN" sz="2000" kern="0" spc="30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2000" kern="0" spc="300" dirty="0">
                <a:solidFill>
                  <a:prstClr val="white"/>
                </a:solidFill>
                <a:cs typeface="+mn-ea"/>
                <a:sym typeface="+mn-lt"/>
              </a:rPr>
              <a:t>听写</a:t>
            </a:r>
            <a:endParaRPr lang="en-US" altLang="zh-CN" sz="2000" kern="0" spc="3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3" name="矩形 122"/>
          <p:cNvSpPr>
            <a:spLocks noChangeAspect="1"/>
          </p:cNvSpPr>
          <p:nvPr/>
        </p:nvSpPr>
        <p:spPr>
          <a:xfrm>
            <a:off x="1053828" y="4860968"/>
            <a:ext cx="1213845" cy="1245958"/>
          </a:xfrm>
          <a:prstGeom prst="rect">
            <a:avLst/>
          </a:prstGeom>
          <a:solidFill>
            <a:srgbClr val="A6315B"/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zh-CN" altLang="en-US" sz="2000" kern="0" spc="300" dirty="0">
                <a:solidFill>
                  <a:prstClr val="white"/>
                </a:solidFill>
                <a:cs typeface="+mn-ea"/>
                <a:sym typeface="+mn-lt"/>
              </a:rPr>
              <a:t>粤语</a:t>
            </a:r>
            <a:endParaRPr lang="en-US" altLang="zh-CN" sz="2000" kern="0" spc="30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2000" kern="0" spc="300" dirty="0">
                <a:solidFill>
                  <a:prstClr val="white"/>
                </a:solidFill>
                <a:cs typeface="+mn-ea"/>
                <a:sym typeface="+mn-lt"/>
              </a:rPr>
              <a:t>潮语</a:t>
            </a:r>
            <a:endParaRPr lang="en-US" altLang="zh-CN" sz="2000" kern="0" spc="3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4" name="矩形 143"/>
          <p:cNvSpPr>
            <a:spLocks noChangeAspect="1"/>
          </p:cNvSpPr>
          <p:nvPr/>
        </p:nvSpPr>
        <p:spPr>
          <a:xfrm>
            <a:off x="6354418" y="1929700"/>
            <a:ext cx="1213845" cy="1245958"/>
          </a:xfrm>
          <a:prstGeom prst="rect">
            <a:avLst/>
          </a:prstGeom>
          <a:solidFill>
            <a:srgbClr val="2070A1"/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zh-CN" altLang="en-US" sz="2000" kern="0" spc="300" dirty="0">
                <a:solidFill>
                  <a:prstClr val="white"/>
                </a:solidFill>
                <a:cs typeface="+mn-ea"/>
                <a:sym typeface="+mn-lt"/>
              </a:rPr>
              <a:t>电影</a:t>
            </a:r>
            <a:endParaRPr lang="en-US" altLang="zh-CN" sz="2000" kern="0" spc="30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2000" kern="0" spc="300" dirty="0">
                <a:solidFill>
                  <a:prstClr val="white"/>
                </a:solidFill>
                <a:cs typeface="+mn-ea"/>
                <a:sym typeface="+mn-lt"/>
              </a:rPr>
              <a:t>截图</a:t>
            </a:r>
            <a:endParaRPr lang="en-US" altLang="zh-CN" sz="2000" kern="0" spc="3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7" name="矩形 156"/>
          <p:cNvSpPr>
            <a:spLocks noChangeAspect="1"/>
          </p:cNvSpPr>
          <p:nvPr/>
        </p:nvSpPr>
        <p:spPr>
          <a:xfrm>
            <a:off x="6354418" y="3395334"/>
            <a:ext cx="1213845" cy="1245958"/>
          </a:xfrm>
          <a:prstGeom prst="rect">
            <a:avLst/>
          </a:prstGeom>
          <a:solidFill>
            <a:srgbClr val="34B2E4"/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zh-CN" altLang="en-US" sz="2000" kern="0" spc="300" dirty="0">
                <a:solidFill>
                  <a:prstClr val="white"/>
                </a:solidFill>
                <a:cs typeface="+mn-ea"/>
                <a:sym typeface="+mn-lt"/>
              </a:rPr>
              <a:t>粤语</a:t>
            </a:r>
            <a:endParaRPr lang="en-US" altLang="zh-CN" sz="2000" kern="0" spc="30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2000" kern="0" spc="300" dirty="0">
                <a:solidFill>
                  <a:prstClr val="white"/>
                </a:solidFill>
                <a:cs typeface="+mn-ea"/>
                <a:sym typeface="+mn-lt"/>
              </a:rPr>
              <a:t>烂</a:t>
            </a:r>
            <a:r>
              <a:rPr lang="en-US" altLang="zh-CN" sz="2000" kern="0" spc="300" dirty="0">
                <a:solidFill>
                  <a:prstClr val="white"/>
                </a:solidFill>
                <a:cs typeface="+mn-ea"/>
                <a:sym typeface="+mn-lt"/>
              </a:rPr>
              <a:t>gag</a:t>
            </a:r>
          </a:p>
        </p:txBody>
      </p:sp>
      <p:sp>
        <p:nvSpPr>
          <p:cNvPr id="174" name="矩形 173"/>
          <p:cNvSpPr/>
          <p:nvPr/>
        </p:nvSpPr>
        <p:spPr>
          <a:xfrm>
            <a:off x="2464028" y="2021764"/>
            <a:ext cx="3512230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按栏目分类词语，每个词语提供发音、音标、写法和词义。</a:t>
            </a:r>
          </a:p>
        </p:txBody>
      </p:sp>
      <p:sp>
        <p:nvSpPr>
          <p:cNvPr id="175" name="矩形 174"/>
          <p:cNvSpPr/>
          <p:nvPr/>
        </p:nvSpPr>
        <p:spPr>
          <a:xfrm>
            <a:off x="2464028" y="3487398"/>
            <a:ext cx="3512230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粤语简单词汇听力选词，根据粤语生词意思选择正确粤语词汇。</a:t>
            </a:r>
          </a:p>
        </p:txBody>
      </p:sp>
      <p:sp>
        <p:nvSpPr>
          <p:cNvPr id="176" name="矩形 175"/>
          <p:cNvSpPr/>
          <p:nvPr/>
        </p:nvSpPr>
        <p:spPr>
          <a:xfrm>
            <a:off x="2464028" y="4953032"/>
            <a:ext cx="3512230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以推送形式推送粤语潮语文章。</a:t>
            </a:r>
          </a:p>
        </p:txBody>
      </p:sp>
      <p:sp>
        <p:nvSpPr>
          <p:cNvPr id="177" name="矩形 176"/>
          <p:cNvSpPr/>
          <p:nvPr/>
        </p:nvSpPr>
        <p:spPr>
          <a:xfrm>
            <a:off x="7805058" y="2021764"/>
            <a:ext cx="3512230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参考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Instagram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界面推送粤语电影经典截图，并提供评论点赞功能。</a:t>
            </a:r>
          </a:p>
        </p:txBody>
      </p:sp>
      <p:sp>
        <p:nvSpPr>
          <p:cNvPr id="178" name="矩形 177"/>
          <p:cNvSpPr/>
          <p:nvPr/>
        </p:nvSpPr>
        <p:spPr>
          <a:xfrm>
            <a:off x="7805058" y="3487398"/>
            <a:ext cx="3512230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收集粤语烂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gag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，供感兴趣的人学习。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666993" y="692150"/>
            <a:ext cx="3380020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产品内容策划</a:t>
            </a:r>
          </a:p>
        </p:txBody>
      </p:sp>
      <p:sp>
        <p:nvSpPr>
          <p:cNvPr id="18" name="圆角矩形 17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8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23" dur="1250" spd="-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28" dur="1500" spd="-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33" dur="175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-3.75E-6 -0.18473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3.75E-6 -0.34468 " pathEditMode="relative" rAng="0" ptsTypes="AA">
                                      <p:cBhvr>
                                        <p:cTn id="44" dur="1500" spd="-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-0.50417 " pathEditMode="relative" rAng="0" ptsTypes="AA">
                                      <p:cBhvr>
                                        <p:cTn id="49" dur="1750" spd="-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55" dur="1250" spd="-100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60" dur="1500" spd="-100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-4.79167E-6 -0.18473 " pathEditMode="relative" rAng="0" ptsTypes="AA">
                                      <p:cBhvr>
                                        <p:cTn id="66" dur="1250" spd="-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-4.79167E-6 -0.34468 " pathEditMode="relative" rAng="0" ptsTypes="AA">
                                      <p:cBhvr>
                                        <p:cTn id="71" dur="1500" spd="-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15" grpId="0" animBg="1"/>
      <p:bldP spid="115" grpId="1" animBg="1"/>
      <p:bldP spid="123" grpId="0" animBg="1"/>
      <p:bldP spid="123" grpId="1" animBg="1"/>
      <p:bldP spid="144" grpId="0" animBg="1"/>
      <p:bldP spid="144" grpId="1" animBg="1"/>
      <p:bldP spid="157" grpId="0" animBg="1"/>
      <p:bldP spid="157" grpId="1" animBg="1"/>
      <p:bldP spid="174" grpId="0"/>
      <p:bldP spid="174" grpId="1"/>
      <p:bldP spid="175" grpId="0"/>
      <p:bldP spid="175" grpId="1"/>
      <p:bldP spid="176" grpId="0"/>
      <p:bldP spid="176" grpId="1"/>
      <p:bldP spid="177" grpId="0"/>
      <p:bldP spid="177" grpId="1"/>
      <p:bldP spid="178" grpId="0"/>
      <p:bldP spid="178" grpId="1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F993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E1495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77743" y="383865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70A1"/>
                </a:solidFill>
                <a:cs typeface="+mn-ea"/>
                <a:sym typeface="+mn-lt"/>
              </a:rPr>
              <a:t>推广方案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1ide-矩形: 圆角 13">
            <a:extLst>
              <a:ext uri="{FF2B5EF4-FFF2-40B4-BE49-F238E27FC236}">
                <a16:creationId xmlns:a16="http://schemas.microsoft.com/office/drawing/2014/main" id="{0B6225C8-5781-48A4-97E2-95722DD648E6}"/>
              </a:ext>
            </a:extLst>
          </p:cNvPr>
          <p:cNvSpPr/>
          <p:nvPr/>
        </p:nvSpPr>
        <p:spPr bwMode="auto">
          <a:xfrm>
            <a:off x="4450870" y="2358642"/>
            <a:ext cx="3405213" cy="3160029"/>
          </a:xfrm>
          <a:prstGeom prst="roundRect">
            <a:avLst>
              <a:gd name="adj" fmla="val 8359"/>
            </a:avLst>
          </a:prstGeom>
          <a:noFill/>
          <a:ln w="57150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9B50963-A736-4A71-AD2A-C157E1264FF4}"/>
              </a:ext>
            </a:extLst>
          </p:cNvPr>
          <p:cNvGrpSpPr/>
          <p:nvPr/>
        </p:nvGrpSpPr>
        <p:grpSpPr>
          <a:xfrm>
            <a:off x="5096427" y="1809434"/>
            <a:ext cx="2114099" cy="4258444"/>
            <a:chOff x="5270882" y="2061548"/>
            <a:chExt cx="1650236" cy="3324083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BD04F1B-66DC-430E-8ED7-29811F828E9A}"/>
                </a:ext>
              </a:extLst>
            </p:cNvPr>
            <p:cNvGrpSpPr/>
            <p:nvPr/>
          </p:nvGrpSpPr>
          <p:grpSpPr>
            <a:xfrm>
              <a:off x="5270882" y="2061548"/>
              <a:ext cx="1650236" cy="3324083"/>
              <a:chOff x="4822387" y="794461"/>
              <a:chExt cx="2547217" cy="5130884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A96848EE-F5FE-4434-B921-BDA4C1BC1F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22387" y="794461"/>
                <a:ext cx="2547217" cy="5130884"/>
                <a:chOff x="8853485" y="3998913"/>
                <a:chExt cx="3106735" cy="6257925"/>
              </a:xfrm>
              <a:effectLst/>
            </p:grpSpPr>
            <p:sp>
              <p:nvSpPr>
                <p:cNvPr id="33" name="is1ide-任意多边形: 形状 5">
                  <a:extLst>
                    <a:ext uri="{FF2B5EF4-FFF2-40B4-BE49-F238E27FC236}">
                      <a16:creationId xmlns:a16="http://schemas.microsoft.com/office/drawing/2014/main" id="{B5BCC16E-68A9-4EE6-9306-12A23AE00F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53485" y="3998913"/>
                  <a:ext cx="3106735" cy="6257925"/>
                </a:xfrm>
                <a:custGeom>
                  <a:avLst/>
                  <a:gdLst>
                    <a:gd name="T0" fmla="*/ 8594 w 8630"/>
                    <a:gd name="T1" fmla="*/ 3320 h 17382"/>
                    <a:gd name="T2" fmla="*/ 8596 w 8630"/>
                    <a:gd name="T3" fmla="*/ 3320 h 17382"/>
                    <a:gd name="T4" fmla="*/ 8629 w 8630"/>
                    <a:gd name="T5" fmla="*/ 3353 h 17382"/>
                    <a:gd name="T6" fmla="*/ 8629 w 8630"/>
                    <a:gd name="T7" fmla="*/ 4419 h 17382"/>
                    <a:gd name="T8" fmla="*/ 8596 w 8630"/>
                    <a:gd name="T9" fmla="*/ 4452 h 17382"/>
                    <a:gd name="T10" fmla="*/ 8594 w 8630"/>
                    <a:gd name="T11" fmla="*/ 4452 h 17382"/>
                    <a:gd name="T12" fmla="*/ 8594 w 8630"/>
                    <a:gd name="T13" fmla="*/ 16371 h 17382"/>
                    <a:gd name="T14" fmla="*/ 7584 w 8630"/>
                    <a:gd name="T15" fmla="*/ 17381 h 17382"/>
                    <a:gd name="T16" fmla="*/ 1043 w 8630"/>
                    <a:gd name="T17" fmla="*/ 17381 h 17382"/>
                    <a:gd name="T18" fmla="*/ 33 w 8630"/>
                    <a:gd name="T19" fmla="*/ 16371 h 17382"/>
                    <a:gd name="T20" fmla="*/ 33 w 8630"/>
                    <a:gd name="T21" fmla="*/ 5859 h 17382"/>
                    <a:gd name="T22" fmla="*/ 33 w 8630"/>
                    <a:gd name="T23" fmla="*/ 5859 h 17382"/>
                    <a:gd name="T24" fmla="*/ 0 w 8630"/>
                    <a:gd name="T25" fmla="*/ 5826 h 17382"/>
                    <a:gd name="T26" fmla="*/ 0 w 8630"/>
                    <a:gd name="T27" fmla="*/ 4760 h 17382"/>
                    <a:gd name="T28" fmla="*/ 33 w 8630"/>
                    <a:gd name="T29" fmla="*/ 4727 h 17382"/>
                    <a:gd name="T30" fmla="*/ 33 w 8630"/>
                    <a:gd name="T31" fmla="*/ 4727 h 17382"/>
                    <a:gd name="T32" fmla="*/ 33 w 8630"/>
                    <a:gd name="T33" fmla="*/ 4452 h 17382"/>
                    <a:gd name="T34" fmla="*/ 33 w 8630"/>
                    <a:gd name="T35" fmla="*/ 4452 h 17382"/>
                    <a:gd name="T36" fmla="*/ 0 w 8630"/>
                    <a:gd name="T37" fmla="*/ 4419 h 17382"/>
                    <a:gd name="T38" fmla="*/ 0 w 8630"/>
                    <a:gd name="T39" fmla="*/ 3353 h 17382"/>
                    <a:gd name="T40" fmla="*/ 33 w 8630"/>
                    <a:gd name="T41" fmla="*/ 3320 h 17382"/>
                    <a:gd name="T42" fmla="*/ 33 w 8630"/>
                    <a:gd name="T43" fmla="*/ 3320 h 17382"/>
                    <a:gd name="T44" fmla="*/ 33 w 8630"/>
                    <a:gd name="T45" fmla="*/ 2704 h 17382"/>
                    <a:gd name="T46" fmla="*/ 33 w 8630"/>
                    <a:gd name="T47" fmla="*/ 2704 h 17382"/>
                    <a:gd name="T48" fmla="*/ 0 w 8630"/>
                    <a:gd name="T49" fmla="*/ 2672 h 17382"/>
                    <a:gd name="T50" fmla="*/ 0 w 8630"/>
                    <a:gd name="T51" fmla="*/ 2075 h 17382"/>
                    <a:gd name="T52" fmla="*/ 33 w 8630"/>
                    <a:gd name="T53" fmla="*/ 2042 h 17382"/>
                    <a:gd name="T54" fmla="*/ 33 w 8630"/>
                    <a:gd name="T55" fmla="*/ 2042 h 17382"/>
                    <a:gd name="T56" fmla="*/ 33 w 8630"/>
                    <a:gd name="T57" fmla="*/ 1010 h 17382"/>
                    <a:gd name="T58" fmla="*/ 1043 w 8630"/>
                    <a:gd name="T59" fmla="*/ 0 h 17382"/>
                    <a:gd name="T60" fmla="*/ 7584 w 8630"/>
                    <a:gd name="T61" fmla="*/ 0 h 17382"/>
                    <a:gd name="T62" fmla="*/ 8594 w 8630"/>
                    <a:gd name="T63" fmla="*/ 1010 h 17382"/>
                    <a:gd name="T64" fmla="*/ 8594 w 8630"/>
                    <a:gd name="T65" fmla="*/ 3320 h 1738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8630"/>
                    <a:gd name="T100" fmla="*/ 0 h 17382"/>
                    <a:gd name="T101" fmla="*/ 8630 w 8630"/>
                    <a:gd name="T102" fmla="*/ 17382 h 1738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8630" h="17382">
                      <a:moveTo>
                        <a:pt x="8594" y="3320"/>
                      </a:moveTo>
                      <a:lnTo>
                        <a:pt x="8596" y="3320"/>
                      </a:lnTo>
                      <a:cubicBezTo>
                        <a:pt x="8614" y="3320"/>
                        <a:pt x="8629" y="3335"/>
                        <a:pt x="8629" y="3353"/>
                      </a:cubicBezTo>
                      <a:lnTo>
                        <a:pt x="8629" y="4419"/>
                      </a:lnTo>
                      <a:cubicBezTo>
                        <a:pt x="8629" y="4438"/>
                        <a:pt x="8614" y="4452"/>
                        <a:pt x="8596" y="4452"/>
                      </a:cubicBezTo>
                      <a:lnTo>
                        <a:pt x="8594" y="4452"/>
                      </a:lnTo>
                      <a:lnTo>
                        <a:pt x="8594" y="16371"/>
                      </a:lnTo>
                      <a:cubicBezTo>
                        <a:pt x="8594" y="16928"/>
                        <a:pt x="8141" y="17381"/>
                        <a:pt x="7584" y="17381"/>
                      </a:cubicBezTo>
                      <a:lnTo>
                        <a:pt x="1043" y="17381"/>
                      </a:lnTo>
                      <a:cubicBezTo>
                        <a:pt x="487" y="17381"/>
                        <a:pt x="33" y="16928"/>
                        <a:pt x="33" y="16371"/>
                      </a:cubicBezTo>
                      <a:lnTo>
                        <a:pt x="33" y="5859"/>
                      </a:lnTo>
                      <a:cubicBezTo>
                        <a:pt x="15" y="5859"/>
                        <a:pt x="0" y="5844"/>
                        <a:pt x="0" y="5826"/>
                      </a:cubicBezTo>
                      <a:lnTo>
                        <a:pt x="0" y="4760"/>
                      </a:lnTo>
                      <a:cubicBezTo>
                        <a:pt x="0" y="4741"/>
                        <a:pt x="15" y="4727"/>
                        <a:pt x="33" y="4727"/>
                      </a:cubicBezTo>
                      <a:lnTo>
                        <a:pt x="33" y="4452"/>
                      </a:lnTo>
                      <a:cubicBezTo>
                        <a:pt x="15" y="4452"/>
                        <a:pt x="0" y="4438"/>
                        <a:pt x="0" y="4419"/>
                      </a:cubicBezTo>
                      <a:lnTo>
                        <a:pt x="0" y="3353"/>
                      </a:lnTo>
                      <a:cubicBezTo>
                        <a:pt x="0" y="3335"/>
                        <a:pt x="15" y="3320"/>
                        <a:pt x="33" y="3320"/>
                      </a:cubicBezTo>
                      <a:lnTo>
                        <a:pt x="33" y="2704"/>
                      </a:lnTo>
                      <a:cubicBezTo>
                        <a:pt x="15" y="2704"/>
                        <a:pt x="0" y="2690"/>
                        <a:pt x="0" y="2672"/>
                      </a:cubicBezTo>
                      <a:lnTo>
                        <a:pt x="0" y="2075"/>
                      </a:lnTo>
                      <a:cubicBezTo>
                        <a:pt x="0" y="2057"/>
                        <a:pt x="15" y="2042"/>
                        <a:pt x="33" y="2042"/>
                      </a:cubicBezTo>
                      <a:lnTo>
                        <a:pt x="33" y="1010"/>
                      </a:lnTo>
                      <a:cubicBezTo>
                        <a:pt x="33" y="453"/>
                        <a:pt x="487" y="0"/>
                        <a:pt x="1043" y="0"/>
                      </a:cubicBezTo>
                      <a:lnTo>
                        <a:pt x="7584" y="0"/>
                      </a:lnTo>
                      <a:cubicBezTo>
                        <a:pt x="8141" y="0"/>
                        <a:pt x="8594" y="453"/>
                        <a:pt x="8594" y="1010"/>
                      </a:cubicBezTo>
                      <a:lnTo>
                        <a:pt x="8594" y="3320"/>
                      </a:lnTo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is1ide-任意多边形: 形状 6">
                  <a:extLst>
                    <a:ext uri="{FF2B5EF4-FFF2-40B4-BE49-F238E27FC236}">
                      <a16:creationId xmlns:a16="http://schemas.microsoft.com/office/drawing/2014/main" id="{67656A9C-3DF1-4012-BF7C-4EB0B20B8B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88413" y="4021138"/>
                  <a:ext cx="3036887" cy="6211887"/>
                </a:xfrm>
                <a:custGeom>
                  <a:avLst/>
                  <a:gdLst>
                    <a:gd name="T0" fmla="*/ 947 w 8436"/>
                    <a:gd name="T1" fmla="*/ 17255 h 17256"/>
                    <a:gd name="T2" fmla="*/ 0 w 8436"/>
                    <a:gd name="T3" fmla="*/ 16308 h 17256"/>
                    <a:gd name="T4" fmla="*/ 0 w 8436"/>
                    <a:gd name="T5" fmla="*/ 947 h 17256"/>
                    <a:gd name="T6" fmla="*/ 947 w 8436"/>
                    <a:gd name="T7" fmla="*/ 0 h 17256"/>
                    <a:gd name="T8" fmla="*/ 7488 w 8436"/>
                    <a:gd name="T9" fmla="*/ 0 h 17256"/>
                    <a:gd name="T10" fmla="*/ 8435 w 8436"/>
                    <a:gd name="T11" fmla="*/ 947 h 17256"/>
                    <a:gd name="T12" fmla="*/ 8435 w 8436"/>
                    <a:gd name="T13" fmla="*/ 16308 h 17256"/>
                    <a:gd name="T14" fmla="*/ 7488 w 8436"/>
                    <a:gd name="T15" fmla="*/ 17255 h 17256"/>
                    <a:gd name="T16" fmla="*/ 947 w 8436"/>
                    <a:gd name="T17" fmla="*/ 17255 h 172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436"/>
                    <a:gd name="T28" fmla="*/ 0 h 17256"/>
                    <a:gd name="T29" fmla="*/ 8436 w 8436"/>
                    <a:gd name="T30" fmla="*/ 17256 h 1725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436" h="17256">
                      <a:moveTo>
                        <a:pt x="947" y="17255"/>
                      </a:moveTo>
                      <a:cubicBezTo>
                        <a:pt x="425" y="17255"/>
                        <a:pt x="0" y="16831"/>
                        <a:pt x="0" y="16308"/>
                      </a:cubicBezTo>
                      <a:lnTo>
                        <a:pt x="0" y="947"/>
                      </a:lnTo>
                      <a:cubicBezTo>
                        <a:pt x="0" y="425"/>
                        <a:pt x="425" y="0"/>
                        <a:pt x="947" y="0"/>
                      </a:cubicBezTo>
                      <a:lnTo>
                        <a:pt x="7488" y="0"/>
                      </a:lnTo>
                      <a:cubicBezTo>
                        <a:pt x="8010" y="0"/>
                        <a:pt x="8435" y="425"/>
                        <a:pt x="8435" y="947"/>
                      </a:cubicBezTo>
                      <a:lnTo>
                        <a:pt x="8435" y="16308"/>
                      </a:lnTo>
                      <a:cubicBezTo>
                        <a:pt x="8435" y="16831"/>
                        <a:pt x="8010" y="17255"/>
                        <a:pt x="7488" y="17255"/>
                      </a:cubicBezTo>
                      <a:lnTo>
                        <a:pt x="947" y="17255"/>
                      </a:lnTo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ïşḻïďê-任意多边形: 形状 7">
                  <a:extLst>
                    <a:ext uri="{FF2B5EF4-FFF2-40B4-BE49-F238E27FC236}">
                      <a16:creationId xmlns:a16="http://schemas.microsoft.com/office/drawing/2014/main" id="{78E8664B-C100-49F9-9384-DA963AA159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25050" y="4337050"/>
                  <a:ext cx="93663" cy="93663"/>
                </a:xfrm>
                <a:custGeom>
                  <a:avLst/>
                  <a:gdLst>
                    <a:gd name="T0" fmla="*/ 130 w 260"/>
                    <a:gd name="T1" fmla="*/ 260 h 261"/>
                    <a:gd name="T2" fmla="*/ 0 w 260"/>
                    <a:gd name="T3" fmla="*/ 130 h 261"/>
                    <a:gd name="T4" fmla="*/ 130 w 260"/>
                    <a:gd name="T5" fmla="*/ 0 h 261"/>
                    <a:gd name="T6" fmla="*/ 259 w 260"/>
                    <a:gd name="T7" fmla="*/ 130 h 261"/>
                    <a:gd name="T8" fmla="*/ 130 w 260"/>
                    <a:gd name="T9" fmla="*/ 260 h 2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0"/>
                    <a:gd name="T16" fmla="*/ 0 h 261"/>
                    <a:gd name="T17" fmla="*/ 260 w 260"/>
                    <a:gd name="T18" fmla="*/ 261 h 2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0" h="261">
                      <a:moveTo>
                        <a:pt x="130" y="260"/>
                      </a:moveTo>
                      <a:cubicBezTo>
                        <a:pt x="58" y="260"/>
                        <a:pt x="0" y="202"/>
                        <a:pt x="0" y="130"/>
                      </a:cubicBezTo>
                      <a:cubicBezTo>
                        <a:pt x="0" y="58"/>
                        <a:pt x="58" y="0"/>
                        <a:pt x="130" y="0"/>
                      </a:cubicBezTo>
                      <a:cubicBezTo>
                        <a:pt x="201" y="0"/>
                        <a:pt x="259" y="58"/>
                        <a:pt x="259" y="130"/>
                      </a:cubicBezTo>
                      <a:cubicBezTo>
                        <a:pt x="259" y="202"/>
                        <a:pt x="201" y="260"/>
                        <a:pt x="130" y="26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ïşḻïďê-任意多边形: 形状 8">
                  <a:extLst>
                    <a:ext uri="{FF2B5EF4-FFF2-40B4-BE49-F238E27FC236}">
                      <a16:creationId xmlns:a16="http://schemas.microsoft.com/office/drawing/2014/main" id="{2224B67F-9E46-40AD-BD90-911A6EF43F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69550" y="4167188"/>
                  <a:ext cx="68263" cy="68262"/>
                </a:xfrm>
                <a:custGeom>
                  <a:avLst/>
                  <a:gdLst>
                    <a:gd name="T0" fmla="*/ 95 w 191"/>
                    <a:gd name="T1" fmla="*/ 190 h 191"/>
                    <a:gd name="T2" fmla="*/ 0 w 191"/>
                    <a:gd name="T3" fmla="*/ 95 h 191"/>
                    <a:gd name="T4" fmla="*/ 95 w 191"/>
                    <a:gd name="T5" fmla="*/ 0 h 191"/>
                    <a:gd name="T6" fmla="*/ 190 w 191"/>
                    <a:gd name="T7" fmla="*/ 95 h 191"/>
                    <a:gd name="T8" fmla="*/ 95 w 191"/>
                    <a:gd name="T9" fmla="*/ 190 h 1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1"/>
                    <a:gd name="T16" fmla="*/ 0 h 191"/>
                    <a:gd name="T17" fmla="*/ 191 w 191"/>
                    <a:gd name="T18" fmla="*/ 191 h 19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1" h="191">
                      <a:moveTo>
                        <a:pt x="95" y="190"/>
                      </a:moveTo>
                      <a:cubicBezTo>
                        <a:pt x="42" y="190"/>
                        <a:pt x="0" y="147"/>
                        <a:pt x="0" y="95"/>
                      </a:cubicBezTo>
                      <a:cubicBezTo>
                        <a:pt x="0" y="43"/>
                        <a:pt x="42" y="0"/>
                        <a:pt x="95" y="0"/>
                      </a:cubicBezTo>
                      <a:cubicBezTo>
                        <a:pt x="147" y="0"/>
                        <a:pt x="190" y="43"/>
                        <a:pt x="190" y="95"/>
                      </a:cubicBezTo>
                      <a:cubicBezTo>
                        <a:pt x="190" y="147"/>
                        <a:pt x="147" y="190"/>
                        <a:pt x="95" y="19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ïşḻïďê-任意多边形: 形状 9">
                  <a:extLst>
                    <a:ext uri="{FF2B5EF4-FFF2-40B4-BE49-F238E27FC236}">
                      <a16:creationId xmlns:a16="http://schemas.microsoft.com/office/drawing/2014/main" id="{BD0EF89E-25C8-4E6F-9E07-F9A6AE843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85400" y="4362450"/>
                  <a:ext cx="434975" cy="46038"/>
                </a:xfrm>
                <a:custGeom>
                  <a:avLst/>
                  <a:gdLst>
                    <a:gd name="T0" fmla="*/ 1143 w 1209"/>
                    <a:gd name="T1" fmla="*/ 129 h 130"/>
                    <a:gd name="T2" fmla="*/ 64 w 1209"/>
                    <a:gd name="T3" fmla="*/ 129 h 130"/>
                    <a:gd name="T4" fmla="*/ 0 w 1209"/>
                    <a:gd name="T5" fmla="*/ 65 h 130"/>
                    <a:gd name="T6" fmla="*/ 64 w 1209"/>
                    <a:gd name="T7" fmla="*/ 0 h 130"/>
                    <a:gd name="T8" fmla="*/ 1143 w 1209"/>
                    <a:gd name="T9" fmla="*/ 0 h 130"/>
                    <a:gd name="T10" fmla="*/ 1208 w 1209"/>
                    <a:gd name="T11" fmla="*/ 65 h 130"/>
                    <a:gd name="T12" fmla="*/ 1143 w 1209"/>
                    <a:gd name="T13" fmla="*/ 129 h 1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09"/>
                    <a:gd name="T22" fmla="*/ 0 h 130"/>
                    <a:gd name="T23" fmla="*/ 1209 w 1209"/>
                    <a:gd name="T24" fmla="*/ 130 h 1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09" h="130">
                      <a:moveTo>
                        <a:pt x="1143" y="129"/>
                      </a:moveTo>
                      <a:lnTo>
                        <a:pt x="64" y="129"/>
                      </a:lnTo>
                      <a:cubicBezTo>
                        <a:pt x="29" y="129"/>
                        <a:pt x="0" y="100"/>
                        <a:pt x="0" y="65"/>
                      </a:cubicBezTo>
                      <a:cubicBezTo>
                        <a:pt x="0" y="29"/>
                        <a:pt x="29" y="0"/>
                        <a:pt x="64" y="0"/>
                      </a:cubicBezTo>
                      <a:lnTo>
                        <a:pt x="1143" y="0"/>
                      </a:lnTo>
                      <a:cubicBezTo>
                        <a:pt x="1179" y="0"/>
                        <a:pt x="1208" y="29"/>
                        <a:pt x="1208" y="65"/>
                      </a:cubicBezTo>
                      <a:cubicBezTo>
                        <a:pt x="1208" y="100"/>
                        <a:pt x="1179" y="129"/>
                        <a:pt x="1143" y="12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ïşḻïďê-任意多边形: 形状 10">
                  <a:extLst>
                    <a:ext uri="{FF2B5EF4-FFF2-40B4-BE49-F238E27FC236}">
                      <a16:creationId xmlns:a16="http://schemas.microsoft.com/office/drawing/2014/main" id="{82CA31C8-61DC-4DE2-BBDD-00FDBA2A1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0163" y="9671050"/>
                  <a:ext cx="427037" cy="427038"/>
                </a:xfrm>
                <a:custGeom>
                  <a:avLst/>
                  <a:gdLst>
                    <a:gd name="T0" fmla="*/ 84 w 1187"/>
                    <a:gd name="T1" fmla="*/ 593 h 1186"/>
                    <a:gd name="T2" fmla="*/ 593 w 1187"/>
                    <a:gd name="T3" fmla="*/ 1102 h 1186"/>
                    <a:gd name="T4" fmla="*/ 1102 w 1187"/>
                    <a:gd name="T5" fmla="*/ 593 h 1186"/>
                    <a:gd name="T6" fmla="*/ 593 w 1187"/>
                    <a:gd name="T7" fmla="*/ 83 h 1186"/>
                    <a:gd name="T8" fmla="*/ 84 w 1187"/>
                    <a:gd name="T9" fmla="*/ 593 h 1186"/>
                    <a:gd name="T10" fmla="*/ 0 w 1187"/>
                    <a:gd name="T11" fmla="*/ 593 h 1186"/>
                    <a:gd name="T12" fmla="*/ 593 w 1187"/>
                    <a:gd name="T13" fmla="*/ 0 h 1186"/>
                    <a:gd name="T14" fmla="*/ 1186 w 1187"/>
                    <a:gd name="T15" fmla="*/ 593 h 1186"/>
                    <a:gd name="T16" fmla="*/ 593 w 1187"/>
                    <a:gd name="T17" fmla="*/ 1185 h 1186"/>
                    <a:gd name="T18" fmla="*/ 0 w 1187"/>
                    <a:gd name="T19" fmla="*/ 593 h 118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87"/>
                    <a:gd name="T31" fmla="*/ 0 h 1186"/>
                    <a:gd name="T32" fmla="*/ 1187 w 1187"/>
                    <a:gd name="T33" fmla="*/ 1186 h 118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87" h="1186">
                      <a:moveTo>
                        <a:pt x="84" y="593"/>
                      </a:moveTo>
                      <a:cubicBezTo>
                        <a:pt x="84" y="874"/>
                        <a:pt x="312" y="1102"/>
                        <a:pt x="593" y="1102"/>
                      </a:cubicBezTo>
                      <a:cubicBezTo>
                        <a:pt x="874" y="1102"/>
                        <a:pt x="1102" y="874"/>
                        <a:pt x="1102" y="593"/>
                      </a:cubicBezTo>
                      <a:cubicBezTo>
                        <a:pt x="1102" y="312"/>
                        <a:pt x="874" y="83"/>
                        <a:pt x="593" y="83"/>
                      </a:cubicBezTo>
                      <a:cubicBezTo>
                        <a:pt x="312" y="83"/>
                        <a:pt x="84" y="312"/>
                        <a:pt x="84" y="593"/>
                      </a:cubicBezTo>
                      <a:close/>
                      <a:moveTo>
                        <a:pt x="0" y="593"/>
                      </a:moveTo>
                      <a:cubicBezTo>
                        <a:pt x="0" y="266"/>
                        <a:pt x="266" y="0"/>
                        <a:pt x="593" y="0"/>
                      </a:cubicBezTo>
                      <a:cubicBezTo>
                        <a:pt x="920" y="0"/>
                        <a:pt x="1186" y="266"/>
                        <a:pt x="1186" y="593"/>
                      </a:cubicBezTo>
                      <a:cubicBezTo>
                        <a:pt x="1186" y="920"/>
                        <a:pt x="920" y="1185"/>
                        <a:pt x="593" y="1185"/>
                      </a:cubicBezTo>
                      <a:cubicBezTo>
                        <a:pt x="266" y="1185"/>
                        <a:pt x="0" y="920"/>
                        <a:pt x="0" y="5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2" name="ïşḻïďê-Rectangle 31">
                <a:extLst>
                  <a:ext uri="{FF2B5EF4-FFF2-40B4-BE49-F238E27FC236}">
                    <a16:creationId xmlns:a16="http://schemas.microsoft.com/office/drawing/2014/main" id="{622E0FC8-CA8C-4019-8070-6771D0B20F24}"/>
                  </a:ext>
                </a:extLst>
              </p:cNvPr>
              <p:cNvSpPr/>
              <p:nvPr/>
            </p:nvSpPr>
            <p:spPr>
              <a:xfrm>
                <a:off x="4944083" y="1234401"/>
                <a:ext cx="2303835" cy="40870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0" name="ïşḻïďê-Rectangle 29">
              <a:extLst>
                <a:ext uri="{FF2B5EF4-FFF2-40B4-BE49-F238E27FC236}">
                  <a16:creationId xmlns:a16="http://schemas.microsoft.com/office/drawing/2014/main" id="{5BF7B833-3979-4BF3-B2CF-85C9EBECEB84}"/>
                </a:ext>
              </a:extLst>
            </p:cNvPr>
            <p:cNvSpPr/>
            <p:nvPr/>
          </p:nvSpPr>
          <p:spPr bwMode="auto">
            <a:xfrm>
              <a:off x="5349724" y="2338088"/>
              <a:ext cx="1492559" cy="2656278"/>
            </a:xfrm>
            <a:prstGeom prst="rect">
              <a:avLst/>
            </a:prstGeom>
            <a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27" name="ïşḻïďê-Oval 26">
            <a:extLst>
              <a:ext uri="{FF2B5EF4-FFF2-40B4-BE49-F238E27FC236}">
                <a16:creationId xmlns:a16="http://schemas.microsoft.com/office/drawing/2014/main" id="{459005A4-872D-4736-9A68-5B6A5F6E2B9A}"/>
              </a:ext>
            </a:extLst>
          </p:cNvPr>
          <p:cNvSpPr/>
          <p:nvPr/>
        </p:nvSpPr>
        <p:spPr>
          <a:xfrm>
            <a:off x="4135885" y="4363767"/>
            <a:ext cx="564653" cy="564653"/>
          </a:xfrm>
          <a:prstGeom prst="ellipse">
            <a:avLst/>
          </a:prstGeom>
          <a:solidFill>
            <a:schemeClr val="bg1"/>
          </a:solidFill>
          <a:ln w="19050">
            <a:solidFill>
              <a:srgbClr val="E149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E14956"/>
                </a:solidFill>
                <a:cs typeface="+mn-ea"/>
                <a:sym typeface="+mn-lt"/>
              </a:rPr>
              <a:t>C</a:t>
            </a:r>
            <a:endParaRPr sz="2000">
              <a:solidFill>
                <a:srgbClr val="E14956"/>
              </a:solidFill>
              <a:cs typeface="+mn-ea"/>
              <a:sym typeface="+mn-lt"/>
            </a:endParaRPr>
          </a:p>
        </p:txBody>
      </p:sp>
      <p:sp>
        <p:nvSpPr>
          <p:cNvPr id="23" name="ïşḻïďê-Oval 22">
            <a:extLst>
              <a:ext uri="{FF2B5EF4-FFF2-40B4-BE49-F238E27FC236}">
                <a16:creationId xmlns:a16="http://schemas.microsoft.com/office/drawing/2014/main" id="{D93AF7C3-58FC-4C0E-873E-962B088F32A6}"/>
              </a:ext>
            </a:extLst>
          </p:cNvPr>
          <p:cNvSpPr/>
          <p:nvPr/>
        </p:nvSpPr>
        <p:spPr>
          <a:xfrm>
            <a:off x="4156247" y="2736421"/>
            <a:ext cx="564653" cy="564653"/>
          </a:xfrm>
          <a:prstGeom prst="ellipse">
            <a:avLst/>
          </a:prstGeom>
          <a:solidFill>
            <a:schemeClr val="bg1"/>
          </a:solidFill>
          <a:ln w="19050">
            <a:solidFill>
              <a:srgbClr val="2070A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2070A1"/>
                </a:solidFill>
                <a:cs typeface="+mn-ea"/>
                <a:sym typeface="+mn-lt"/>
              </a:rPr>
              <a:t>A</a:t>
            </a:r>
            <a:endParaRPr sz="2000">
              <a:solidFill>
                <a:srgbClr val="2070A1"/>
              </a:solidFill>
              <a:cs typeface="+mn-ea"/>
              <a:sym typeface="+mn-lt"/>
            </a:endParaRPr>
          </a:p>
        </p:txBody>
      </p:sp>
      <p:sp>
        <p:nvSpPr>
          <p:cNvPr id="19" name="ïşḻïďê-Oval 18">
            <a:extLst>
              <a:ext uri="{FF2B5EF4-FFF2-40B4-BE49-F238E27FC236}">
                <a16:creationId xmlns:a16="http://schemas.microsoft.com/office/drawing/2014/main" id="{0966BD1B-F771-4CC6-83D9-F1E5C3CDDA8D}"/>
              </a:ext>
            </a:extLst>
          </p:cNvPr>
          <p:cNvSpPr/>
          <p:nvPr/>
        </p:nvSpPr>
        <p:spPr>
          <a:xfrm>
            <a:off x="7592026" y="2802015"/>
            <a:ext cx="564653" cy="564653"/>
          </a:xfrm>
          <a:prstGeom prst="ellipse">
            <a:avLst/>
          </a:prstGeom>
          <a:solidFill>
            <a:schemeClr val="bg1"/>
          </a:solidFill>
          <a:ln w="19050">
            <a:solidFill>
              <a:srgbClr val="FBAE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FBAE41"/>
                </a:solidFill>
                <a:cs typeface="+mn-ea"/>
                <a:sym typeface="+mn-lt"/>
              </a:rPr>
              <a:t>B</a:t>
            </a:r>
            <a:endParaRPr sz="2000">
              <a:solidFill>
                <a:srgbClr val="FBAE41"/>
              </a:solidFill>
              <a:cs typeface="+mn-ea"/>
              <a:sym typeface="+mn-lt"/>
            </a:endParaRPr>
          </a:p>
        </p:txBody>
      </p:sp>
      <p:sp>
        <p:nvSpPr>
          <p:cNvPr id="15" name="ïşḻïďê-Oval 14">
            <a:extLst>
              <a:ext uri="{FF2B5EF4-FFF2-40B4-BE49-F238E27FC236}">
                <a16:creationId xmlns:a16="http://schemas.microsoft.com/office/drawing/2014/main" id="{A0C74CCD-FB03-4B58-ACD2-772323F2C688}"/>
              </a:ext>
            </a:extLst>
          </p:cNvPr>
          <p:cNvSpPr/>
          <p:nvPr/>
        </p:nvSpPr>
        <p:spPr>
          <a:xfrm>
            <a:off x="7592026" y="4363767"/>
            <a:ext cx="564653" cy="564653"/>
          </a:xfrm>
          <a:prstGeom prst="ellipse">
            <a:avLst/>
          </a:prstGeom>
          <a:solidFill>
            <a:schemeClr val="bg1"/>
          </a:solidFill>
          <a:ln w="19050">
            <a:solidFill>
              <a:srgbClr val="A6315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A6315B"/>
                </a:solidFill>
                <a:cs typeface="+mn-ea"/>
                <a:sym typeface="+mn-lt"/>
              </a:rPr>
              <a:t>D</a:t>
            </a:r>
            <a:endParaRPr sz="2000">
              <a:solidFill>
                <a:srgbClr val="A6315B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51330" y="2350253"/>
            <a:ext cx="2771877" cy="1670457"/>
            <a:chOff x="8351330" y="2657608"/>
            <a:chExt cx="2771877" cy="1670457"/>
          </a:xfrm>
        </p:grpSpPr>
        <p:sp>
          <p:nvSpPr>
            <p:cNvPr id="42" name="矩形 41"/>
            <p:cNvSpPr/>
            <p:nvPr/>
          </p:nvSpPr>
          <p:spPr>
            <a:xfrm>
              <a:off x="8351330" y="3157232"/>
              <a:ext cx="2588813" cy="1170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可以在各大校园内张贴广告海报，以增加大学生群体用户量。后期通过各大网络平台（微信、百度等）的智能广告推送，适量投放广告。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351330" y="2657608"/>
              <a:ext cx="2771877" cy="463588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zh-CN" dirty="0"/>
                <a:t>广告推送</a:t>
              </a:r>
              <a:endParaRPr kumimoji="0" lang="zh-CN" altLang="en-US" sz="20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51330" y="4280383"/>
            <a:ext cx="2771877" cy="1116460"/>
            <a:chOff x="8351330" y="4280383"/>
            <a:chExt cx="2771877" cy="1116460"/>
          </a:xfrm>
        </p:grpSpPr>
        <p:sp>
          <p:nvSpPr>
            <p:cNvPr id="44" name="矩形 43"/>
            <p:cNvSpPr/>
            <p:nvPr/>
          </p:nvSpPr>
          <p:spPr>
            <a:xfrm>
              <a:off x="8351330" y="4780007"/>
              <a:ext cx="2588813" cy="616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用户邀请新用户获得金币，金币可用于兑换会员服务。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8351330" y="4280383"/>
              <a:ext cx="2771877" cy="463588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zh-CN" dirty="0"/>
                <a:t>用户推广</a:t>
              </a:r>
              <a:endParaRPr kumimoji="0" lang="zh-CN" altLang="en-US" sz="20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13550" y="2387612"/>
            <a:ext cx="2771877" cy="1393458"/>
            <a:chOff x="913550" y="2657608"/>
            <a:chExt cx="2771877" cy="1393458"/>
          </a:xfrm>
        </p:grpSpPr>
        <p:sp>
          <p:nvSpPr>
            <p:cNvPr id="46" name="矩形 45"/>
            <p:cNvSpPr/>
            <p:nvPr/>
          </p:nvSpPr>
          <p:spPr>
            <a:xfrm>
              <a:off x="1096614" y="3157232"/>
              <a:ext cx="2588813" cy="89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与腾讯、微信、微博等社交平台热门应用服务开通同步信息共享，支持用户快速分享内容到各个平台上。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913550" y="2657608"/>
              <a:ext cx="2771877" cy="463588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  <a:defRPr/>
              </a:pPr>
              <a:r>
                <a:rPr lang="zh-CN" altLang="zh-CN" dirty="0"/>
                <a:t>同步信息共享</a:t>
              </a:r>
              <a:endParaRPr kumimoji="0" lang="zh-CN" altLang="en-US" sz="20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13550" y="4280383"/>
            <a:ext cx="2771877" cy="1116460"/>
            <a:chOff x="913550" y="4280383"/>
            <a:chExt cx="2771877" cy="1116460"/>
          </a:xfrm>
        </p:grpSpPr>
        <p:sp>
          <p:nvSpPr>
            <p:cNvPr id="48" name="矩形 47"/>
            <p:cNvSpPr/>
            <p:nvPr/>
          </p:nvSpPr>
          <p:spPr>
            <a:xfrm>
              <a:off x="1096614" y="4780007"/>
              <a:ext cx="2588813" cy="616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分享到各个社交媒体上粤语学习坚持的天数。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913550" y="4280383"/>
              <a:ext cx="2771877" cy="463588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  <a:defRPr/>
              </a:pPr>
              <a:r>
                <a:rPr lang="zh-CN" altLang="zh-CN" dirty="0"/>
                <a:t>学习天数坚持分享</a:t>
              </a:r>
              <a:endParaRPr kumimoji="0" lang="zh-CN" altLang="en-US" sz="20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1666993" y="692150"/>
            <a:ext cx="3380020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推广方案</a:t>
            </a:r>
          </a:p>
        </p:txBody>
      </p:sp>
      <p:sp>
        <p:nvSpPr>
          <p:cNvPr id="51" name="圆角矩形 50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圆角矩形 51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93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3" grpId="0" animBg="1"/>
      <p:bldP spid="19" grpId="0" animBg="1"/>
      <p:bldP spid="15" grpId="0" animBg="1"/>
      <p:bldP spid="50" grpId="0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F993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E1495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77743" y="383865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70A1"/>
                </a:solidFill>
                <a:cs typeface="+mn-ea"/>
                <a:sym typeface="+mn-lt"/>
              </a:rPr>
              <a:t>运营策划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íślíḋè-Freeform: Shape 19"/>
          <p:cNvSpPr/>
          <p:nvPr/>
        </p:nvSpPr>
        <p:spPr>
          <a:xfrm rot="21295839">
            <a:off x="4493928" y="3019984"/>
            <a:ext cx="1656863" cy="319560"/>
          </a:xfrm>
          <a:custGeom>
            <a:avLst/>
            <a:gdLst>
              <a:gd name="connsiteX0" fmla="*/ 0 w 1808300"/>
              <a:gd name="connsiteY0" fmla="*/ 0 h 836207"/>
              <a:gd name="connsiteX1" fmla="*/ 1808300 w 1808300"/>
              <a:gd name="connsiteY1" fmla="*/ 0 h 836207"/>
              <a:gd name="connsiteX2" fmla="*/ 1808300 w 1808300"/>
              <a:gd name="connsiteY2" fmla="*/ 836207 h 836207"/>
              <a:gd name="connsiteX3" fmla="*/ 0 w 1808300"/>
              <a:gd name="connsiteY3" fmla="*/ 836207 h 836207"/>
              <a:gd name="connsiteX4" fmla="*/ 0 w 1808300"/>
              <a:gd name="connsiteY4" fmla="*/ 0 h 836207"/>
              <a:gd name="connsiteX0" fmla="*/ 0 w 1826855"/>
              <a:gd name="connsiteY0" fmla="*/ 0 h 842635"/>
              <a:gd name="connsiteX1" fmla="*/ 1826855 w 1826855"/>
              <a:gd name="connsiteY1" fmla="*/ 6428 h 842635"/>
              <a:gd name="connsiteX2" fmla="*/ 1826855 w 1826855"/>
              <a:gd name="connsiteY2" fmla="*/ 842635 h 842635"/>
              <a:gd name="connsiteX3" fmla="*/ 18555 w 1826855"/>
              <a:gd name="connsiteY3" fmla="*/ 842635 h 842635"/>
              <a:gd name="connsiteX4" fmla="*/ 0 w 1826855"/>
              <a:gd name="connsiteY4" fmla="*/ 0 h 842635"/>
              <a:gd name="connsiteX0" fmla="*/ 0 w 1826855"/>
              <a:gd name="connsiteY0" fmla="*/ 0 h 842635"/>
              <a:gd name="connsiteX1" fmla="*/ 1826855 w 1826855"/>
              <a:gd name="connsiteY1" fmla="*/ 6428 h 842635"/>
              <a:gd name="connsiteX2" fmla="*/ 1805437 w 1826855"/>
              <a:gd name="connsiteY2" fmla="*/ 278473 h 842635"/>
              <a:gd name="connsiteX3" fmla="*/ 18555 w 1826855"/>
              <a:gd name="connsiteY3" fmla="*/ 842635 h 842635"/>
              <a:gd name="connsiteX4" fmla="*/ 0 w 1826855"/>
              <a:gd name="connsiteY4" fmla="*/ 0 h 842635"/>
              <a:gd name="connsiteX0" fmla="*/ 0 w 1826855"/>
              <a:gd name="connsiteY0" fmla="*/ 0 h 842635"/>
              <a:gd name="connsiteX1" fmla="*/ 1826855 w 1826855"/>
              <a:gd name="connsiteY1" fmla="*/ 6428 h 842635"/>
              <a:gd name="connsiteX2" fmla="*/ 1774996 w 1826855"/>
              <a:gd name="connsiteY2" fmla="*/ 242594 h 842635"/>
              <a:gd name="connsiteX3" fmla="*/ 18555 w 1826855"/>
              <a:gd name="connsiteY3" fmla="*/ 842635 h 842635"/>
              <a:gd name="connsiteX4" fmla="*/ 0 w 1826855"/>
              <a:gd name="connsiteY4" fmla="*/ 0 h 842635"/>
              <a:gd name="connsiteX0" fmla="*/ 0 w 1826855"/>
              <a:gd name="connsiteY0" fmla="*/ 0 h 842635"/>
              <a:gd name="connsiteX1" fmla="*/ 1826855 w 1826855"/>
              <a:gd name="connsiteY1" fmla="*/ 6428 h 842635"/>
              <a:gd name="connsiteX2" fmla="*/ 1802204 w 1826855"/>
              <a:gd name="connsiteY2" fmla="*/ 287682 h 842635"/>
              <a:gd name="connsiteX3" fmla="*/ 18555 w 1826855"/>
              <a:gd name="connsiteY3" fmla="*/ 842635 h 842635"/>
              <a:gd name="connsiteX4" fmla="*/ 0 w 1826855"/>
              <a:gd name="connsiteY4" fmla="*/ 0 h 842635"/>
              <a:gd name="connsiteX0" fmla="*/ 0 w 1826855"/>
              <a:gd name="connsiteY0" fmla="*/ 0 h 350476"/>
              <a:gd name="connsiteX1" fmla="*/ 1826855 w 1826855"/>
              <a:gd name="connsiteY1" fmla="*/ 6428 h 350476"/>
              <a:gd name="connsiteX2" fmla="*/ 1802204 w 1826855"/>
              <a:gd name="connsiteY2" fmla="*/ 287682 h 350476"/>
              <a:gd name="connsiteX3" fmla="*/ 1036767 w 1826855"/>
              <a:gd name="connsiteY3" fmla="*/ 350476 h 350476"/>
              <a:gd name="connsiteX4" fmla="*/ 0 w 1826855"/>
              <a:gd name="connsiteY4" fmla="*/ 0 h 350476"/>
              <a:gd name="connsiteX0" fmla="*/ 0 w 1826855"/>
              <a:gd name="connsiteY0" fmla="*/ 0 h 355906"/>
              <a:gd name="connsiteX1" fmla="*/ 1826855 w 1826855"/>
              <a:gd name="connsiteY1" fmla="*/ 6428 h 355906"/>
              <a:gd name="connsiteX2" fmla="*/ 1802204 w 1826855"/>
              <a:gd name="connsiteY2" fmla="*/ 287682 h 355906"/>
              <a:gd name="connsiteX3" fmla="*/ 1098804 w 1826855"/>
              <a:gd name="connsiteY3" fmla="*/ 355906 h 355906"/>
              <a:gd name="connsiteX4" fmla="*/ 0 w 1826855"/>
              <a:gd name="connsiteY4" fmla="*/ 0 h 35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6855" h="355906">
                <a:moveTo>
                  <a:pt x="0" y="0"/>
                </a:moveTo>
                <a:lnTo>
                  <a:pt x="1826855" y="6428"/>
                </a:lnTo>
                <a:lnTo>
                  <a:pt x="1802204" y="287682"/>
                </a:lnTo>
                <a:lnTo>
                  <a:pt x="1098804" y="35590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5" name="íślíḋè-Freeform: Shape 20"/>
          <p:cNvSpPr/>
          <p:nvPr/>
        </p:nvSpPr>
        <p:spPr>
          <a:xfrm rot="304161" flipH="1">
            <a:off x="6117137" y="4061957"/>
            <a:ext cx="1374220" cy="285848"/>
          </a:xfrm>
          <a:custGeom>
            <a:avLst/>
            <a:gdLst>
              <a:gd name="connsiteX0" fmla="*/ 0 w 1808300"/>
              <a:gd name="connsiteY0" fmla="*/ 0 h 836207"/>
              <a:gd name="connsiteX1" fmla="*/ 1808300 w 1808300"/>
              <a:gd name="connsiteY1" fmla="*/ 0 h 836207"/>
              <a:gd name="connsiteX2" fmla="*/ 1808300 w 1808300"/>
              <a:gd name="connsiteY2" fmla="*/ 836207 h 836207"/>
              <a:gd name="connsiteX3" fmla="*/ 0 w 1808300"/>
              <a:gd name="connsiteY3" fmla="*/ 836207 h 836207"/>
              <a:gd name="connsiteX4" fmla="*/ 0 w 1808300"/>
              <a:gd name="connsiteY4" fmla="*/ 0 h 836207"/>
              <a:gd name="connsiteX0" fmla="*/ 0 w 1826855"/>
              <a:gd name="connsiteY0" fmla="*/ 0 h 842635"/>
              <a:gd name="connsiteX1" fmla="*/ 1826855 w 1826855"/>
              <a:gd name="connsiteY1" fmla="*/ 6428 h 842635"/>
              <a:gd name="connsiteX2" fmla="*/ 1826855 w 1826855"/>
              <a:gd name="connsiteY2" fmla="*/ 842635 h 842635"/>
              <a:gd name="connsiteX3" fmla="*/ 18555 w 1826855"/>
              <a:gd name="connsiteY3" fmla="*/ 842635 h 842635"/>
              <a:gd name="connsiteX4" fmla="*/ 0 w 1826855"/>
              <a:gd name="connsiteY4" fmla="*/ 0 h 842635"/>
              <a:gd name="connsiteX0" fmla="*/ 0 w 1826855"/>
              <a:gd name="connsiteY0" fmla="*/ 0 h 842635"/>
              <a:gd name="connsiteX1" fmla="*/ 1826855 w 1826855"/>
              <a:gd name="connsiteY1" fmla="*/ 6428 h 842635"/>
              <a:gd name="connsiteX2" fmla="*/ 1805437 w 1826855"/>
              <a:gd name="connsiteY2" fmla="*/ 278473 h 842635"/>
              <a:gd name="connsiteX3" fmla="*/ 18555 w 1826855"/>
              <a:gd name="connsiteY3" fmla="*/ 842635 h 842635"/>
              <a:gd name="connsiteX4" fmla="*/ 0 w 1826855"/>
              <a:gd name="connsiteY4" fmla="*/ 0 h 842635"/>
              <a:gd name="connsiteX0" fmla="*/ 0 w 1826855"/>
              <a:gd name="connsiteY0" fmla="*/ 0 h 842635"/>
              <a:gd name="connsiteX1" fmla="*/ 1826855 w 1826855"/>
              <a:gd name="connsiteY1" fmla="*/ 6428 h 842635"/>
              <a:gd name="connsiteX2" fmla="*/ 1774996 w 1826855"/>
              <a:gd name="connsiteY2" fmla="*/ 242594 h 842635"/>
              <a:gd name="connsiteX3" fmla="*/ 18555 w 1826855"/>
              <a:gd name="connsiteY3" fmla="*/ 842635 h 842635"/>
              <a:gd name="connsiteX4" fmla="*/ 0 w 1826855"/>
              <a:gd name="connsiteY4" fmla="*/ 0 h 842635"/>
              <a:gd name="connsiteX0" fmla="*/ 0 w 1826855"/>
              <a:gd name="connsiteY0" fmla="*/ 0 h 842635"/>
              <a:gd name="connsiteX1" fmla="*/ 1826855 w 1826855"/>
              <a:gd name="connsiteY1" fmla="*/ 6428 h 842635"/>
              <a:gd name="connsiteX2" fmla="*/ 1802204 w 1826855"/>
              <a:gd name="connsiteY2" fmla="*/ 287682 h 842635"/>
              <a:gd name="connsiteX3" fmla="*/ 18555 w 1826855"/>
              <a:gd name="connsiteY3" fmla="*/ 842635 h 842635"/>
              <a:gd name="connsiteX4" fmla="*/ 0 w 1826855"/>
              <a:gd name="connsiteY4" fmla="*/ 0 h 842635"/>
              <a:gd name="connsiteX0" fmla="*/ 0 w 1826855"/>
              <a:gd name="connsiteY0" fmla="*/ 0 h 350476"/>
              <a:gd name="connsiteX1" fmla="*/ 1826855 w 1826855"/>
              <a:gd name="connsiteY1" fmla="*/ 6428 h 350476"/>
              <a:gd name="connsiteX2" fmla="*/ 1802204 w 1826855"/>
              <a:gd name="connsiteY2" fmla="*/ 287682 h 350476"/>
              <a:gd name="connsiteX3" fmla="*/ 1036767 w 1826855"/>
              <a:gd name="connsiteY3" fmla="*/ 350476 h 350476"/>
              <a:gd name="connsiteX4" fmla="*/ 0 w 1826855"/>
              <a:gd name="connsiteY4" fmla="*/ 0 h 350476"/>
              <a:gd name="connsiteX0" fmla="*/ 0 w 1826855"/>
              <a:gd name="connsiteY0" fmla="*/ 0 h 355906"/>
              <a:gd name="connsiteX1" fmla="*/ 1826855 w 1826855"/>
              <a:gd name="connsiteY1" fmla="*/ 6428 h 355906"/>
              <a:gd name="connsiteX2" fmla="*/ 1802204 w 1826855"/>
              <a:gd name="connsiteY2" fmla="*/ 287682 h 355906"/>
              <a:gd name="connsiteX3" fmla="*/ 1098804 w 1826855"/>
              <a:gd name="connsiteY3" fmla="*/ 355906 h 355906"/>
              <a:gd name="connsiteX4" fmla="*/ 0 w 1826855"/>
              <a:gd name="connsiteY4" fmla="*/ 0 h 355906"/>
              <a:gd name="connsiteX0" fmla="*/ 0 w 1826855"/>
              <a:gd name="connsiteY0" fmla="*/ 0 h 343621"/>
              <a:gd name="connsiteX1" fmla="*/ 1826855 w 1826855"/>
              <a:gd name="connsiteY1" fmla="*/ 6428 h 343621"/>
              <a:gd name="connsiteX2" fmla="*/ 1802204 w 1826855"/>
              <a:gd name="connsiteY2" fmla="*/ 287682 h 343621"/>
              <a:gd name="connsiteX3" fmla="*/ 1071111 w 1826855"/>
              <a:gd name="connsiteY3" fmla="*/ 343621 h 343621"/>
              <a:gd name="connsiteX4" fmla="*/ 0 w 1826855"/>
              <a:gd name="connsiteY4" fmla="*/ 0 h 343621"/>
              <a:gd name="connsiteX0" fmla="*/ 0 w 1826855"/>
              <a:gd name="connsiteY0" fmla="*/ 0 h 343621"/>
              <a:gd name="connsiteX1" fmla="*/ 1826855 w 1826855"/>
              <a:gd name="connsiteY1" fmla="*/ 6428 h 343621"/>
              <a:gd name="connsiteX2" fmla="*/ 1800351 w 1826855"/>
              <a:gd name="connsiteY2" fmla="*/ 277404 h 343621"/>
              <a:gd name="connsiteX3" fmla="*/ 1071111 w 1826855"/>
              <a:gd name="connsiteY3" fmla="*/ 343621 h 343621"/>
              <a:gd name="connsiteX4" fmla="*/ 0 w 1826855"/>
              <a:gd name="connsiteY4" fmla="*/ 0 h 343621"/>
              <a:gd name="connsiteX0" fmla="*/ 0 w 1826855"/>
              <a:gd name="connsiteY0" fmla="*/ 0 h 343621"/>
              <a:gd name="connsiteX1" fmla="*/ 1826855 w 1826855"/>
              <a:gd name="connsiteY1" fmla="*/ 6428 h 343621"/>
              <a:gd name="connsiteX2" fmla="*/ 1799842 w 1826855"/>
              <a:gd name="connsiteY2" fmla="*/ 282432 h 343621"/>
              <a:gd name="connsiteX3" fmla="*/ 1071111 w 1826855"/>
              <a:gd name="connsiteY3" fmla="*/ 343621 h 343621"/>
              <a:gd name="connsiteX4" fmla="*/ 0 w 1826855"/>
              <a:gd name="connsiteY4" fmla="*/ 0 h 343621"/>
              <a:gd name="connsiteX0" fmla="*/ 0 w 1827534"/>
              <a:gd name="connsiteY0" fmla="*/ 275 h 337193"/>
              <a:gd name="connsiteX1" fmla="*/ 1827534 w 1827534"/>
              <a:gd name="connsiteY1" fmla="*/ 0 h 337193"/>
              <a:gd name="connsiteX2" fmla="*/ 1800521 w 1827534"/>
              <a:gd name="connsiteY2" fmla="*/ 276004 h 337193"/>
              <a:gd name="connsiteX3" fmla="*/ 1071790 w 1827534"/>
              <a:gd name="connsiteY3" fmla="*/ 337193 h 337193"/>
              <a:gd name="connsiteX4" fmla="*/ 0 w 1827534"/>
              <a:gd name="connsiteY4" fmla="*/ 275 h 337193"/>
              <a:gd name="connsiteX0" fmla="*/ 0 w 1823366"/>
              <a:gd name="connsiteY0" fmla="*/ 0 h 339973"/>
              <a:gd name="connsiteX1" fmla="*/ 1823366 w 1823366"/>
              <a:gd name="connsiteY1" fmla="*/ 2780 h 339973"/>
              <a:gd name="connsiteX2" fmla="*/ 1796353 w 1823366"/>
              <a:gd name="connsiteY2" fmla="*/ 278784 h 339973"/>
              <a:gd name="connsiteX3" fmla="*/ 1067622 w 1823366"/>
              <a:gd name="connsiteY3" fmla="*/ 339973 h 339973"/>
              <a:gd name="connsiteX4" fmla="*/ 0 w 1823366"/>
              <a:gd name="connsiteY4" fmla="*/ 0 h 33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366" h="339973">
                <a:moveTo>
                  <a:pt x="0" y="0"/>
                </a:moveTo>
                <a:lnTo>
                  <a:pt x="1823366" y="2780"/>
                </a:lnTo>
                <a:lnTo>
                  <a:pt x="1796353" y="278784"/>
                </a:lnTo>
                <a:lnTo>
                  <a:pt x="1067622" y="339973"/>
                </a:lnTo>
                <a:lnTo>
                  <a:pt x="0" y="0"/>
                </a:lnTo>
                <a:close/>
              </a:path>
            </a:pathLst>
          </a:custGeom>
          <a:solidFill>
            <a:srgbClr val="9D3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37496" y="4797833"/>
            <a:ext cx="1989511" cy="801769"/>
            <a:chOff x="5137496" y="4797833"/>
            <a:chExt cx="1989511" cy="801769"/>
          </a:xfrm>
        </p:grpSpPr>
        <p:sp>
          <p:nvSpPr>
            <p:cNvPr id="46" name="íślíḋè-Freeform: Shape 21"/>
            <p:cNvSpPr/>
            <p:nvPr/>
          </p:nvSpPr>
          <p:spPr>
            <a:xfrm>
              <a:off x="5137496" y="4797833"/>
              <a:ext cx="995019" cy="801769"/>
            </a:xfrm>
            <a:custGeom>
              <a:avLst/>
              <a:gdLst>
                <a:gd name="connsiteX0" fmla="*/ 0 w 1294388"/>
                <a:gd name="connsiteY0" fmla="*/ 1306958 h 1306958"/>
                <a:gd name="connsiteX1" fmla="*/ 0 w 1294388"/>
                <a:gd name="connsiteY1" fmla="*/ 0 h 1306958"/>
                <a:gd name="connsiteX2" fmla="*/ 1294388 w 1294388"/>
                <a:gd name="connsiteY2" fmla="*/ 1306958 h 1306958"/>
                <a:gd name="connsiteX3" fmla="*/ 0 w 1294388"/>
                <a:gd name="connsiteY3" fmla="*/ 1306958 h 1306958"/>
                <a:gd name="connsiteX0" fmla="*/ 0 w 2399288"/>
                <a:gd name="connsiteY0" fmla="*/ 87758 h 1306958"/>
                <a:gd name="connsiteX1" fmla="*/ 1104900 w 2399288"/>
                <a:gd name="connsiteY1" fmla="*/ 0 h 1306958"/>
                <a:gd name="connsiteX2" fmla="*/ 2399288 w 2399288"/>
                <a:gd name="connsiteY2" fmla="*/ 1306958 h 1306958"/>
                <a:gd name="connsiteX3" fmla="*/ 0 w 2399288"/>
                <a:gd name="connsiteY3" fmla="*/ 87758 h 1306958"/>
                <a:gd name="connsiteX0" fmla="*/ 0 w 1104900"/>
                <a:gd name="connsiteY0" fmla="*/ 87758 h 897383"/>
                <a:gd name="connsiteX1" fmla="*/ 1104900 w 1104900"/>
                <a:gd name="connsiteY1" fmla="*/ 0 h 897383"/>
                <a:gd name="connsiteX2" fmla="*/ 1099126 w 1104900"/>
                <a:gd name="connsiteY2" fmla="*/ 897383 h 897383"/>
                <a:gd name="connsiteX3" fmla="*/ 0 w 1104900"/>
                <a:gd name="connsiteY3" fmla="*/ 87758 h 897383"/>
                <a:gd name="connsiteX0" fmla="*/ 0 w 1095375"/>
                <a:gd name="connsiteY0" fmla="*/ 99665 h 897383"/>
                <a:gd name="connsiteX1" fmla="*/ 1095375 w 1095375"/>
                <a:gd name="connsiteY1" fmla="*/ 0 h 897383"/>
                <a:gd name="connsiteX2" fmla="*/ 1089601 w 1095375"/>
                <a:gd name="connsiteY2" fmla="*/ 897383 h 897383"/>
                <a:gd name="connsiteX3" fmla="*/ 0 w 1095375"/>
                <a:gd name="connsiteY3" fmla="*/ 99665 h 897383"/>
                <a:gd name="connsiteX0" fmla="*/ 0 w 1090612"/>
                <a:gd name="connsiteY0" fmla="*/ 92522 h 897383"/>
                <a:gd name="connsiteX1" fmla="*/ 1090612 w 1090612"/>
                <a:gd name="connsiteY1" fmla="*/ 0 h 897383"/>
                <a:gd name="connsiteX2" fmla="*/ 1084838 w 1090612"/>
                <a:gd name="connsiteY2" fmla="*/ 897383 h 897383"/>
                <a:gd name="connsiteX3" fmla="*/ 0 w 1090612"/>
                <a:gd name="connsiteY3" fmla="*/ 92522 h 897383"/>
                <a:gd name="connsiteX0" fmla="*/ 0 w 1090612"/>
                <a:gd name="connsiteY0" fmla="*/ 92522 h 899764"/>
                <a:gd name="connsiteX1" fmla="*/ 1090612 w 1090612"/>
                <a:gd name="connsiteY1" fmla="*/ 0 h 899764"/>
                <a:gd name="connsiteX2" fmla="*/ 1089601 w 1090612"/>
                <a:gd name="connsiteY2" fmla="*/ 899764 h 899764"/>
                <a:gd name="connsiteX3" fmla="*/ 0 w 1090612"/>
                <a:gd name="connsiteY3" fmla="*/ 92522 h 8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899764">
                  <a:moveTo>
                    <a:pt x="0" y="92522"/>
                  </a:moveTo>
                  <a:lnTo>
                    <a:pt x="1090612" y="0"/>
                  </a:lnTo>
                  <a:cubicBezTo>
                    <a:pt x="1088687" y="299128"/>
                    <a:pt x="1091526" y="600636"/>
                    <a:pt x="1089601" y="899764"/>
                  </a:cubicBezTo>
                  <a:lnTo>
                    <a:pt x="0" y="92522"/>
                  </a:lnTo>
                  <a:close/>
                </a:path>
              </a:pathLst>
            </a:custGeom>
            <a:solidFill>
              <a:srgbClr val="37B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íślíḋè-Freeform: Shape 22"/>
            <p:cNvSpPr/>
            <p:nvPr/>
          </p:nvSpPr>
          <p:spPr>
            <a:xfrm flipH="1">
              <a:off x="6131988" y="4797833"/>
              <a:ext cx="995019" cy="801769"/>
            </a:xfrm>
            <a:custGeom>
              <a:avLst/>
              <a:gdLst>
                <a:gd name="connsiteX0" fmla="*/ 0 w 1294388"/>
                <a:gd name="connsiteY0" fmla="*/ 1306958 h 1306958"/>
                <a:gd name="connsiteX1" fmla="*/ 0 w 1294388"/>
                <a:gd name="connsiteY1" fmla="*/ 0 h 1306958"/>
                <a:gd name="connsiteX2" fmla="*/ 1294388 w 1294388"/>
                <a:gd name="connsiteY2" fmla="*/ 1306958 h 1306958"/>
                <a:gd name="connsiteX3" fmla="*/ 0 w 1294388"/>
                <a:gd name="connsiteY3" fmla="*/ 1306958 h 1306958"/>
                <a:gd name="connsiteX0" fmla="*/ 0 w 2399288"/>
                <a:gd name="connsiteY0" fmla="*/ 87758 h 1306958"/>
                <a:gd name="connsiteX1" fmla="*/ 1104900 w 2399288"/>
                <a:gd name="connsiteY1" fmla="*/ 0 h 1306958"/>
                <a:gd name="connsiteX2" fmla="*/ 2399288 w 2399288"/>
                <a:gd name="connsiteY2" fmla="*/ 1306958 h 1306958"/>
                <a:gd name="connsiteX3" fmla="*/ 0 w 2399288"/>
                <a:gd name="connsiteY3" fmla="*/ 87758 h 1306958"/>
                <a:gd name="connsiteX0" fmla="*/ 0 w 1104900"/>
                <a:gd name="connsiteY0" fmla="*/ 87758 h 897383"/>
                <a:gd name="connsiteX1" fmla="*/ 1104900 w 1104900"/>
                <a:gd name="connsiteY1" fmla="*/ 0 h 897383"/>
                <a:gd name="connsiteX2" fmla="*/ 1099126 w 1104900"/>
                <a:gd name="connsiteY2" fmla="*/ 897383 h 897383"/>
                <a:gd name="connsiteX3" fmla="*/ 0 w 1104900"/>
                <a:gd name="connsiteY3" fmla="*/ 87758 h 897383"/>
                <a:gd name="connsiteX0" fmla="*/ 0 w 1095375"/>
                <a:gd name="connsiteY0" fmla="*/ 99665 h 897383"/>
                <a:gd name="connsiteX1" fmla="*/ 1095375 w 1095375"/>
                <a:gd name="connsiteY1" fmla="*/ 0 h 897383"/>
                <a:gd name="connsiteX2" fmla="*/ 1089601 w 1095375"/>
                <a:gd name="connsiteY2" fmla="*/ 897383 h 897383"/>
                <a:gd name="connsiteX3" fmla="*/ 0 w 1095375"/>
                <a:gd name="connsiteY3" fmla="*/ 99665 h 897383"/>
                <a:gd name="connsiteX0" fmla="*/ 0 w 1090612"/>
                <a:gd name="connsiteY0" fmla="*/ 92522 h 897383"/>
                <a:gd name="connsiteX1" fmla="*/ 1090612 w 1090612"/>
                <a:gd name="connsiteY1" fmla="*/ 0 h 897383"/>
                <a:gd name="connsiteX2" fmla="*/ 1084838 w 1090612"/>
                <a:gd name="connsiteY2" fmla="*/ 897383 h 897383"/>
                <a:gd name="connsiteX3" fmla="*/ 0 w 1090612"/>
                <a:gd name="connsiteY3" fmla="*/ 92522 h 897383"/>
                <a:gd name="connsiteX0" fmla="*/ 0 w 1090612"/>
                <a:gd name="connsiteY0" fmla="*/ 92522 h 899764"/>
                <a:gd name="connsiteX1" fmla="*/ 1090612 w 1090612"/>
                <a:gd name="connsiteY1" fmla="*/ 0 h 899764"/>
                <a:gd name="connsiteX2" fmla="*/ 1089601 w 1090612"/>
                <a:gd name="connsiteY2" fmla="*/ 899764 h 899764"/>
                <a:gd name="connsiteX3" fmla="*/ 0 w 1090612"/>
                <a:gd name="connsiteY3" fmla="*/ 92522 h 8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899764">
                  <a:moveTo>
                    <a:pt x="0" y="92522"/>
                  </a:moveTo>
                  <a:lnTo>
                    <a:pt x="1090612" y="0"/>
                  </a:lnTo>
                  <a:cubicBezTo>
                    <a:pt x="1088687" y="299128"/>
                    <a:pt x="1091526" y="600636"/>
                    <a:pt x="1089601" y="899764"/>
                  </a:cubicBezTo>
                  <a:lnTo>
                    <a:pt x="0" y="92522"/>
                  </a:lnTo>
                  <a:close/>
                </a:path>
              </a:pathLst>
            </a:custGeom>
            <a:solidFill>
              <a:srgbClr val="3CC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" name="Group 23"/>
          <p:cNvGrpSpPr/>
          <p:nvPr/>
        </p:nvGrpSpPr>
        <p:grpSpPr>
          <a:xfrm>
            <a:off x="2708991" y="2193650"/>
            <a:ext cx="1709361" cy="612993"/>
            <a:chOff x="3191581" y="1736196"/>
            <a:chExt cx="2008047" cy="652421"/>
          </a:xfrm>
        </p:grpSpPr>
        <p:grpSp>
          <p:nvGrpSpPr>
            <p:cNvPr id="34" name="Group 24"/>
            <p:cNvGrpSpPr/>
            <p:nvPr/>
          </p:nvGrpSpPr>
          <p:grpSpPr>
            <a:xfrm>
              <a:off x="3382081" y="1832353"/>
              <a:ext cx="1817547" cy="556264"/>
              <a:chOff x="3382081" y="1832353"/>
              <a:chExt cx="1817547" cy="556264"/>
            </a:xfrm>
          </p:grpSpPr>
          <p:cxnSp>
            <p:nvCxnSpPr>
              <p:cNvPr id="36" name="íślíḋè-Straight Connector 26"/>
              <p:cNvCxnSpPr/>
              <p:nvPr/>
            </p:nvCxnSpPr>
            <p:spPr>
              <a:xfrm>
                <a:off x="4482012" y="1832353"/>
                <a:ext cx="717616" cy="55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íślíḋè-Straight Connector 27"/>
              <p:cNvCxnSpPr/>
              <p:nvPr/>
            </p:nvCxnSpPr>
            <p:spPr>
              <a:xfrm>
                <a:off x="3382081" y="1832353"/>
                <a:ext cx="1099931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íślíḋè-Oval 25"/>
            <p:cNvSpPr/>
            <p:nvPr/>
          </p:nvSpPr>
          <p:spPr>
            <a:xfrm>
              <a:off x="3191581" y="1736196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2" name="Group 32"/>
          <p:cNvGrpSpPr/>
          <p:nvPr/>
        </p:nvGrpSpPr>
        <p:grpSpPr>
          <a:xfrm>
            <a:off x="2613741" y="4066800"/>
            <a:ext cx="2425975" cy="576540"/>
            <a:chOff x="3191581" y="1983999"/>
            <a:chExt cx="2425975" cy="576540"/>
          </a:xfrm>
        </p:grpSpPr>
        <p:grpSp>
          <p:nvGrpSpPr>
            <p:cNvPr id="30" name="Group 33"/>
            <p:cNvGrpSpPr/>
            <p:nvPr/>
          </p:nvGrpSpPr>
          <p:grpSpPr>
            <a:xfrm>
              <a:off x="3382081" y="2086822"/>
              <a:ext cx="2235475" cy="473717"/>
              <a:chOff x="3382081" y="2086822"/>
              <a:chExt cx="2235475" cy="473717"/>
            </a:xfrm>
          </p:grpSpPr>
          <p:cxnSp>
            <p:nvCxnSpPr>
              <p:cNvPr id="32" name="íślíḋè-Straight Connector 35"/>
              <p:cNvCxnSpPr/>
              <p:nvPr/>
            </p:nvCxnSpPr>
            <p:spPr>
              <a:xfrm>
                <a:off x="4478445" y="2086822"/>
                <a:ext cx="1139111" cy="473717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íślíḋè-Straight Connector 36"/>
              <p:cNvCxnSpPr/>
              <p:nvPr/>
            </p:nvCxnSpPr>
            <p:spPr>
              <a:xfrm>
                <a:off x="3382081" y="2086822"/>
                <a:ext cx="1099931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íślíḋè-Oval 34"/>
            <p:cNvSpPr/>
            <p:nvPr/>
          </p:nvSpPr>
          <p:spPr>
            <a:xfrm>
              <a:off x="3191581" y="1983999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82713" y="1993899"/>
            <a:ext cx="3299602" cy="1101278"/>
            <a:chOff x="4482713" y="1993899"/>
            <a:chExt cx="3299602" cy="1101278"/>
          </a:xfrm>
        </p:grpSpPr>
        <p:sp>
          <p:nvSpPr>
            <p:cNvPr id="38" name="íślíḋè-Freeform: Shape 13"/>
            <p:cNvSpPr/>
            <p:nvPr/>
          </p:nvSpPr>
          <p:spPr>
            <a:xfrm>
              <a:off x="4482713" y="1993899"/>
              <a:ext cx="1649801" cy="1101278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rgbClr val="E58F14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kern="0">
                <a:solidFill>
                  <a:srgbClr val="7F7F7F"/>
                </a:solidFill>
                <a:cs typeface="+mn-ea"/>
                <a:sym typeface="+mn-lt"/>
              </a:endParaRPr>
            </a:p>
          </p:txBody>
        </p:sp>
        <p:sp>
          <p:nvSpPr>
            <p:cNvPr id="39" name="íślíḋè-Freeform: Shape 14"/>
            <p:cNvSpPr/>
            <p:nvPr/>
          </p:nvSpPr>
          <p:spPr>
            <a:xfrm flipH="1">
              <a:off x="6132514" y="1993899"/>
              <a:ext cx="1649801" cy="1101278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rgbClr val="F79A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íślíḋè-Freeform: Shape 40"/>
            <p:cNvSpPr>
              <a:spLocks/>
            </p:cNvSpPr>
            <p:nvPr/>
          </p:nvSpPr>
          <p:spPr bwMode="auto">
            <a:xfrm>
              <a:off x="5025760" y="2415232"/>
              <a:ext cx="563705" cy="423428"/>
            </a:xfrm>
            <a:custGeom>
              <a:avLst/>
              <a:gdLst>
                <a:gd name="T0" fmla="*/ 3355 w 16058"/>
                <a:gd name="T1" fmla="*/ 1202 h 12062"/>
                <a:gd name="T2" fmla="*/ 12900 w 16058"/>
                <a:gd name="T3" fmla="*/ 3520 h 12062"/>
                <a:gd name="T4" fmla="*/ 6375 w 16058"/>
                <a:gd name="T5" fmla="*/ 9292 h 12062"/>
                <a:gd name="T6" fmla="*/ 7499 w 16058"/>
                <a:gd name="T7" fmla="*/ 10191 h 12062"/>
                <a:gd name="T8" fmla="*/ 3867 w 16058"/>
                <a:gd name="T9" fmla="*/ 3520 h 12062"/>
                <a:gd name="T10" fmla="*/ 4867 w 16058"/>
                <a:gd name="T11" fmla="*/ 1808 h 12062"/>
                <a:gd name="T12" fmla="*/ 10392 w 16058"/>
                <a:gd name="T13" fmla="*/ 1006 h 12062"/>
                <a:gd name="T14" fmla="*/ 11161 w 16058"/>
                <a:gd name="T15" fmla="*/ 2489 h 12062"/>
                <a:gd name="T16" fmla="*/ 8559 w 16058"/>
                <a:gd name="T17" fmla="*/ 10191 h 12062"/>
                <a:gd name="T18" fmla="*/ 9279 w 16058"/>
                <a:gd name="T19" fmla="*/ 4022 h 12062"/>
                <a:gd name="T20" fmla="*/ 6524 w 16058"/>
                <a:gd name="T21" fmla="*/ 3192 h 12062"/>
                <a:gd name="T22" fmla="*/ 8421 w 16058"/>
                <a:gd name="T23" fmla="*/ 2263 h 12062"/>
                <a:gd name="T24" fmla="*/ 15764 w 16058"/>
                <a:gd name="T25" fmla="*/ 2849 h 12062"/>
                <a:gd name="T26" fmla="*/ 13141 w 16058"/>
                <a:gd name="T27" fmla="*/ 228 h 12062"/>
                <a:gd name="T28" fmla="*/ 13041 w 16058"/>
                <a:gd name="T29" fmla="*/ 156 h 12062"/>
                <a:gd name="T30" fmla="*/ 12934 w 16058"/>
                <a:gd name="T31" fmla="*/ 97 h 12062"/>
                <a:gd name="T32" fmla="*/ 12820 w 16058"/>
                <a:gd name="T33" fmla="*/ 51 h 12062"/>
                <a:gd name="T34" fmla="*/ 12702 w 16058"/>
                <a:gd name="T35" fmla="*/ 19 h 12062"/>
                <a:gd name="T36" fmla="*/ 12579 w 16058"/>
                <a:gd name="T37" fmla="*/ 3 h 12062"/>
                <a:gd name="T38" fmla="*/ 3529 w 16058"/>
                <a:gd name="T39" fmla="*/ 0 h 12062"/>
                <a:gd name="T40" fmla="*/ 3405 w 16058"/>
                <a:gd name="T41" fmla="*/ 11 h 12062"/>
                <a:gd name="T42" fmla="*/ 3285 w 16058"/>
                <a:gd name="T43" fmla="*/ 36 h 12062"/>
                <a:gd name="T44" fmla="*/ 3169 w 16058"/>
                <a:gd name="T45" fmla="*/ 76 h 12062"/>
                <a:gd name="T46" fmla="*/ 3059 w 16058"/>
                <a:gd name="T47" fmla="*/ 131 h 12062"/>
                <a:gd name="T48" fmla="*/ 2957 w 16058"/>
                <a:gd name="T49" fmla="*/ 197 h 12062"/>
                <a:gd name="T50" fmla="*/ 2861 w 16058"/>
                <a:gd name="T51" fmla="*/ 278 h 12062"/>
                <a:gd name="T52" fmla="*/ 242 w 16058"/>
                <a:gd name="T53" fmla="*/ 2906 h 12062"/>
                <a:gd name="T54" fmla="*/ 166 w 16058"/>
                <a:gd name="T55" fmla="*/ 3008 h 12062"/>
                <a:gd name="T56" fmla="*/ 103 w 16058"/>
                <a:gd name="T57" fmla="*/ 3116 h 12062"/>
                <a:gd name="T58" fmla="*/ 56 w 16058"/>
                <a:gd name="T59" fmla="*/ 3231 h 12062"/>
                <a:gd name="T60" fmla="*/ 23 w 16058"/>
                <a:gd name="T61" fmla="*/ 3349 h 12062"/>
                <a:gd name="T62" fmla="*/ 5 w 16058"/>
                <a:gd name="T63" fmla="*/ 3469 h 12062"/>
                <a:gd name="T64" fmla="*/ 1 w 16058"/>
                <a:gd name="T65" fmla="*/ 3611 h 12062"/>
                <a:gd name="T66" fmla="*/ 37 w 16058"/>
                <a:gd name="T67" fmla="*/ 3830 h 12062"/>
                <a:gd name="T68" fmla="*/ 90 w 16058"/>
                <a:gd name="T69" fmla="*/ 3978 h 12062"/>
                <a:gd name="T70" fmla="*/ 144 w 16058"/>
                <a:gd name="T71" fmla="*/ 4079 h 12062"/>
                <a:gd name="T72" fmla="*/ 209 w 16058"/>
                <a:gd name="T73" fmla="*/ 4174 h 12062"/>
                <a:gd name="T74" fmla="*/ 7297 w 16058"/>
                <a:gd name="T75" fmla="*/ 11744 h 12062"/>
                <a:gd name="T76" fmla="*/ 7395 w 16058"/>
                <a:gd name="T77" fmla="*/ 11836 h 12062"/>
                <a:gd name="T78" fmla="*/ 7502 w 16058"/>
                <a:gd name="T79" fmla="*/ 11912 h 12062"/>
                <a:gd name="T80" fmla="*/ 7618 w 16058"/>
                <a:gd name="T81" fmla="*/ 11974 h 12062"/>
                <a:gd name="T82" fmla="*/ 7741 w 16058"/>
                <a:gd name="T83" fmla="*/ 12020 h 12062"/>
                <a:gd name="T84" fmla="*/ 7869 w 16058"/>
                <a:gd name="T85" fmla="*/ 12049 h 12062"/>
                <a:gd name="T86" fmla="*/ 8002 w 16058"/>
                <a:gd name="T87" fmla="*/ 12062 h 12062"/>
                <a:gd name="T88" fmla="*/ 8135 w 16058"/>
                <a:gd name="T89" fmla="*/ 12056 h 12062"/>
                <a:gd name="T90" fmla="*/ 8266 w 16058"/>
                <a:gd name="T91" fmla="*/ 12034 h 12062"/>
                <a:gd name="T92" fmla="*/ 8392 w 16058"/>
                <a:gd name="T93" fmla="*/ 11994 h 12062"/>
                <a:gd name="T94" fmla="*/ 8511 w 16058"/>
                <a:gd name="T95" fmla="*/ 11938 h 12062"/>
                <a:gd name="T96" fmla="*/ 8622 w 16058"/>
                <a:gd name="T97" fmla="*/ 11868 h 12062"/>
                <a:gd name="T98" fmla="*/ 8724 w 16058"/>
                <a:gd name="T99" fmla="*/ 11782 h 12062"/>
                <a:gd name="T100" fmla="*/ 15821 w 16058"/>
                <a:gd name="T101" fmla="*/ 4210 h 12062"/>
                <a:gd name="T102" fmla="*/ 15892 w 16058"/>
                <a:gd name="T103" fmla="*/ 4115 h 12062"/>
                <a:gd name="T104" fmla="*/ 15951 w 16058"/>
                <a:gd name="T105" fmla="*/ 4014 h 12062"/>
                <a:gd name="T106" fmla="*/ 15997 w 16058"/>
                <a:gd name="T107" fmla="*/ 3908 h 12062"/>
                <a:gd name="T108" fmla="*/ 16030 w 16058"/>
                <a:gd name="T109" fmla="*/ 3799 h 12062"/>
                <a:gd name="T110" fmla="*/ 16050 w 16058"/>
                <a:gd name="T111" fmla="*/ 3686 h 12062"/>
                <a:gd name="T112" fmla="*/ 16058 w 16058"/>
                <a:gd name="T113" fmla="*/ 3574 h 12062"/>
                <a:gd name="T114" fmla="*/ 16053 w 16058"/>
                <a:gd name="T115" fmla="*/ 3456 h 12062"/>
                <a:gd name="T116" fmla="*/ 16034 w 16058"/>
                <a:gd name="T117" fmla="*/ 3338 h 12062"/>
                <a:gd name="T118" fmla="*/ 16000 w 16058"/>
                <a:gd name="T119" fmla="*/ 3222 h 12062"/>
                <a:gd name="T120" fmla="*/ 15953 w 16058"/>
                <a:gd name="T121" fmla="*/ 3111 h 12062"/>
                <a:gd name="T122" fmla="*/ 15891 w 16058"/>
                <a:gd name="T123" fmla="*/ 3005 h 12062"/>
                <a:gd name="T124" fmla="*/ 15816 w 16058"/>
                <a:gd name="T125" fmla="*/ 2905 h 1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58" h="12062">
                  <a:moveTo>
                    <a:pt x="3355" y="1202"/>
                  </a:moveTo>
                  <a:lnTo>
                    <a:pt x="4509" y="2165"/>
                  </a:lnTo>
                  <a:lnTo>
                    <a:pt x="3157" y="3520"/>
                  </a:lnTo>
                  <a:lnTo>
                    <a:pt x="1007" y="3520"/>
                  </a:lnTo>
                  <a:lnTo>
                    <a:pt x="3355" y="1202"/>
                  </a:lnTo>
                  <a:close/>
                  <a:moveTo>
                    <a:pt x="12900" y="3520"/>
                  </a:moveTo>
                  <a:lnTo>
                    <a:pt x="11549" y="2165"/>
                  </a:lnTo>
                  <a:lnTo>
                    <a:pt x="12702" y="1203"/>
                  </a:lnTo>
                  <a:lnTo>
                    <a:pt x="15013" y="3520"/>
                  </a:lnTo>
                  <a:lnTo>
                    <a:pt x="12900" y="3520"/>
                  </a:lnTo>
                  <a:close/>
                  <a:moveTo>
                    <a:pt x="12837" y="4022"/>
                  </a:moveTo>
                  <a:lnTo>
                    <a:pt x="14621" y="4022"/>
                  </a:lnTo>
                  <a:lnTo>
                    <a:pt x="9682" y="9292"/>
                  </a:lnTo>
                  <a:lnTo>
                    <a:pt x="12837" y="4022"/>
                  </a:lnTo>
                  <a:close/>
                  <a:moveTo>
                    <a:pt x="6375" y="9292"/>
                  </a:moveTo>
                  <a:lnTo>
                    <a:pt x="1438" y="4022"/>
                  </a:lnTo>
                  <a:lnTo>
                    <a:pt x="3221" y="4022"/>
                  </a:lnTo>
                  <a:lnTo>
                    <a:pt x="6375" y="9292"/>
                  </a:lnTo>
                  <a:close/>
                  <a:moveTo>
                    <a:pt x="6268" y="4022"/>
                  </a:moveTo>
                  <a:lnTo>
                    <a:pt x="7499" y="10191"/>
                  </a:lnTo>
                  <a:lnTo>
                    <a:pt x="3806" y="4022"/>
                  </a:lnTo>
                  <a:lnTo>
                    <a:pt x="6268" y="4022"/>
                  </a:lnTo>
                  <a:close/>
                  <a:moveTo>
                    <a:pt x="4897" y="2489"/>
                  </a:moveTo>
                  <a:lnTo>
                    <a:pt x="6132" y="3520"/>
                  </a:lnTo>
                  <a:lnTo>
                    <a:pt x="3867" y="3520"/>
                  </a:lnTo>
                  <a:lnTo>
                    <a:pt x="4897" y="2489"/>
                  </a:lnTo>
                  <a:close/>
                  <a:moveTo>
                    <a:pt x="4867" y="1808"/>
                  </a:moveTo>
                  <a:lnTo>
                    <a:pt x="3905" y="1006"/>
                  </a:lnTo>
                  <a:lnTo>
                    <a:pt x="5666" y="1006"/>
                  </a:lnTo>
                  <a:lnTo>
                    <a:pt x="4867" y="1808"/>
                  </a:lnTo>
                  <a:close/>
                  <a:moveTo>
                    <a:pt x="8029" y="1936"/>
                  </a:moveTo>
                  <a:lnTo>
                    <a:pt x="6915" y="1006"/>
                  </a:lnTo>
                  <a:lnTo>
                    <a:pt x="9143" y="1006"/>
                  </a:lnTo>
                  <a:lnTo>
                    <a:pt x="8029" y="1936"/>
                  </a:lnTo>
                  <a:close/>
                  <a:moveTo>
                    <a:pt x="10392" y="1006"/>
                  </a:moveTo>
                  <a:lnTo>
                    <a:pt x="12154" y="1006"/>
                  </a:lnTo>
                  <a:lnTo>
                    <a:pt x="11192" y="1808"/>
                  </a:lnTo>
                  <a:lnTo>
                    <a:pt x="10392" y="1006"/>
                  </a:lnTo>
                  <a:close/>
                  <a:moveTo>
                    <a:pt x="9926" y="3520"/>
                  </a:moveTo>
                  <a:lnTo>
                    <a:pt x="11161" y="2489"/>
                  </a:lnTo>
                  <a:lnTo>
                    <a:pt x="12190" y="3520"/>
                  </a:lnTo>
                  <a:lnTo>
                    <a:pt x="9926" y="3520"/>
                  </a:lnTo>
                  <a:close/>
                  <a:moveTo>
                    <a:pt x="9790" y="4022"/>
                  </a:moveTo>
                  <a:lnTo>
                    <a:pt x="12252" y="4022"/>
                  </a:lnTo>
                  <a:lnTo>
                    <a:pt x="8559" y="10191"/>
                  </a:lnTo>
                  <a:lnTo>
                    <a:pt x="9790" y="4022"/>
                  </a:lnTo>
                  <a:close/>
                  <a:moveTo>
                    <a:pt x="9279" y="4022"/>
                  </a:moveTo>
                  <a:lnTo>
                    <a:pt x="8029" y="10283"/>
                  </a:lnTo>
                  <a:lnTo>
                    <a:pt x="6779" y="4022"/>
                  </a:lnTo>
                  <a:lnTo>
                    <a:pt x="9279" y="4022"/>
                  </a:lnTo>
                  <a:close/>
                  <a:moveTo>
                    <a:pt x="6524" y="3192"/>
                  </a:moveTo>
                  <a:lnTo>
                    <a:pt x="5253" y="2132"/>
                  </a:lnTo>
                  <a:lnTo>
                    <a:pt x="6266" y="1117"/>
                  </a:lnTo>
                  <a:lnTo>
                    <a:pt x="7637" y="2263"/>
                  </a:lnTo>
                  <a:lnTo>
                    <a:pt x="6524" y="3192"/>
                  </a:lnTo>
                  <a:close/>
                  <a:moveTo>
                    <a:pt x="8421" y="2263"/>
                  </a:moveTo>
                  <a:lnTo>
                    <a:pt x="9792" y="1117"/>
                  </a:lnTo>
                  <a:lnTo>
                    <a:pt x="10806" y="2132"/>
                  </a:lnTo>
                  <a:lnTo>
                    <a:pt x="9534" y="3192"/>
                  </a:lnTo>
                  <a:lnTo>
                    <a:pt x="8421" y="2263"/>
                  </a:lnTo>
                  <a:close/>
                  <a:moveTo>
                    <a:pt x="9143" y="3520"/>
                  </a:moveTo>
                  <a:lnTo>
                    <a:pt x="6915" y="3520"/>
                  </a:lnTo>
                  <a:lnTo>
                    <a:pt x="8029" y="2589"/>
                  </a:lnTo>
                  <a:lnTo>
                    <a:pt x="9143" y="3520"/>
                  </a:lnTo>
                  <a:close/>
                  <a:moveTo>
                    <a:pt x="15764" y="2849"/>
                  </a:moveTo>
                  <a:lnTo>
                    <a:pt x="13215" y="295"/>
                  </a:lnTo>
                  <a:lnTo>
                    <a:pt x="13197" y="278"/>
                  </a:lnTo>
                  <a:lnTo>
                    <a:pt x="13179" y="260"/>
                  </a:lnTo>
                  <a:lnTo>
                    <a:pt x="13160" y="243"/>
                  </a:lnTo>
                  <a:lnTo>
                    <a:pt x="13141" y="228"/>
                  </a:lnTo>
                  <a:lnTo>
                    <a:pt x="13121" y="212"/>
                  </a:lnTo>
                  <a:lnTo>
                    <a:pt x="13102" y="197"/>
                  </a:lnTo>
                  <a:lnTo>
                    <a:pt x="13082" y="183"/>
                  </a:lnTo>
                  <a:lnTo>
                    <a:pt x="13062" y="169"/>
                  </a:lnTo>
                  <a:lnTo>
                    <a:pt x="13041" y="156"/>
                  </a:lnTo>
                  <a:lnTo>
                    <a:pt x="13020" y="143"/>
                  </a:lnTo>
                  <a:lnTo>
                    <a:pt x="12999" y="131"/>
                  </a:lnTo>
                  <a:lnTo>
                    <a:pt x="12978" y="119"/>
                  </a:lnTo>
                  <a:lnTo>
                    <a:pt x="12956" y="108"/>
                  </a:lnTo>
                  <a:lnTo>
                    <a:pt x="12934" y="97"/>
                  </a:lnTo>
                  <a:lnTo>
                    <a:pt x="12912" y="86"/>
                  </a:lnTo>
                  <a:lnTo>
                    <a:pt x="12890" y="76"/>
                  </a:lnTo>
                  <a:lnTo>
                    <a:pt x="12866" y="67"/>
                  </a:lnTo>
                  <a:lnTo>
                    <a:pt x="12843" y="59"/>
                  </a:lnTo>
                  <a:lnTo>
                    <a:pt x="12820" y="51"/>
                  </a:lnTo>
                  <a:lnTo>
                    <a:pt x="12797" y="43"/>
                  </a:lnTo>
                  <a:lnTo>
                    <a:pt x="12773" y="36"/>
                  </a:lnTo>
                  <a:lnTo>
                    <a:pt x="12750" y="30"/>
                  </a:lnTo>
                  <a:lnTo>
                    <a:pt x="12726" y="25"/>
                  </a:lnTo>
                  <a:lnTo>
                    <a:pt x="12702" y="19"/>
                  </a:lnTo>
                  <a:lnTo>
                    <a:pt x="12678" y="15"/>
                  </a:lnTo>
                  <a:lnTo>
                    <a:pt x="12654" y="11"/>
                  </a:lnTo>
                  <a:lnTo>
                    <a:pt x="12629" y="8"/>
                  </a:lnTo>
                  <a:lnTo>
                    <a:pt x="12605" y="5"/>
                  </a:lnTo>
                  <a:lnTo>
                    <a:pt x="12579" y="3"/>
                  </a:lnTo>
                  <a:lnTo>
                    <a:pt x="12555" y="1"/>
                  </a:lnTo>
                  <a:lnTo>
                    <a:pt x="12530" y="0"/>
                  </a:lnTo>
                  <a:lnTo>
                    <a:pt x="12505" y="0"/>
                  </a:lnTo>
                  <a:lnTo>
                    <a:pt x="3554" y="0"/>
                  </a:lnTo>
                  <a:lnTo>
                    <a:pt x="3529" y="0"/>
                  </a:lnTo>
                  <a:lnTo>
                    <a:pt x="3504" y="1"/>
                  </a:lnTo>
                  <a:lnTo>
                    <a:pt x="3480" y="3"/>
                  </a:lnTo>
                  <a:lnTo>
                    <a:pt x="3454" y="5"/>
                  </a:lnTo>
                  <a:lnTo>
                    <a:pt x="3430" y="8"/>
                  </a:lnTo>
                  <a:lnTo>
                    <a:pt x="3405" y="11"/>
                  </a:lnTo>
                  <a:lnTo>
                    <a:pt x="3381" y="15"/>
                  </a:lnTo>
                  <a:lnTo>
                    <a:pt x="3357" y="19"/>
                  </a:lnTo>
                  <a:lnTo>
                    <a:pt x="3333" y="25"/>
                  </a:lnTo>
                  <a:lnTo>
                    <a:pt x="3309" y="30"/>
                  </a:lnTo>
                  <a:lnTo>
                    <a:pt x="3285" y="36"/>
                  </a:lnTo>
                  <a:lnTo>
                    <a:pt x="3262" y="43"/>
                  </a:lnTo>
                  <a:lnTo>
                    <a:pt x="3239" y="51"/>
                  </a:lnTo>
                  <a:lnTo>
                    <a:pt x="3216" y="59"/>
                  </a:lnTo>
                  <a:lnTo>
                    <a:pt x="3193" y="67"/>
                  </a:lnTo>
                  <a:lnTo>
                    <a:pt x="3169" y="76"/>
                  </a:lnTo>
                  <a:lnTo>
                    <a:pt x="3147" y="86"/>
                  </a:lnTo>
                  <a:lnTo>
                    <a:pt x="3124" y="97"/>
                  </a:lnTo>
                  <a:lnTo>
                    <a:pt x="3103" y="108"/>
                  </a:lnTo>
                  <a:lnTo>
                    <a:pt x="3081" y="119"/>
                  </a:lnTo>
                  <a:lnTo>
                    <a:pt x="3059" y="131"/>
                  </a:lnTo>
                  <a:lnTo>
                    <a:pt x="3038" y="143"/>
                  </a:lnTo>
                  <a:lnTo>
                    <a:pt x="3017" y="156"/>
                  </a:lnTo>
                  <a:lnTo>
                    <a:pt x="2997" y="169"/>
                  </a:lnTo>
                  <a:lnTo>
                    <a:pt x="2977" y="183"/>
                  </a:lnTo>
                  <a:lnTo>
                    <a:pt x="2957" y="197"/>
                  </a:lnTo>
                  <a:lnTo>
                    <a:pt x="2937" y="212"/>
                  </a:lnTo>
                  <a:lnTo>
                    <a:pt x="2918" y="228"/>
                  </a:lnTo>
                  <a:lnTo>
                    <a:pt x="2898" y="243"/>
                  </a:lnTo>
                  <a:lnTo>
                    <a:pt x="2880" y="260"/>
                  </a:lnTo>
                  <a:lnTo>
                    <a:pt x="2861" y="278"/>
                  </a:lnTo>
                  <a:lnTo>
                    <a:pt x="2844" y="295"/>
                  </a:lnTo>
                  <a:lnTo>
                    <a:pt x="295" y="2849"/>
                  </a:lnTo>
                  <a:lnTo>
                    <a:pt x="277" y="2868"/>
                  </a:lnTo>
                  <a:lnTo>
                    <a:pt x="259" y="2887"/>
                  </a:lnTo>
                  <a:lnTo>
                    <a:pt x="242" y="2906"/>
                  </a:lnTo>
                  <a:lnTo>
                    <a:pt x="226" y="2926"/>
                  </a:lnTo>
                  <a:lnTo>
                    <a:pt x="210" y="2946"/>
                  </a:lnTo>
                  <a:lnTo>
                    <a:pt x="195" y="2966"/>
                  </a:lnTo>
                  <a:lnTo>
                    <a:pt x="180" y="2987"/>
                  </a:lnTo>
                  <a:lnTo>
                    <a:pt x="166" y="3008"/>
                  </a:lnTo>
                  <a:lnTo>
                    <a:pt x="152" y="3029"/>
                  </a:lnTo>
                  <a:lnTo>
                    <a:pt x="140" y="3051"/>
                  </a:lnTo>
                  <a:lnTo>
                    <a:pt x="126" y="3072"/>
                  </a:lnTo>
                  <a:lnTo>
                    <a:pt x="114" y="3094"/>
                  </a:lnTo>
                  <a:lnTo>
                    <a:pt x="103" y="3116"/>
                  </a:lnTo>
                  <a:lnTo>
                    <a:pt x="93" y="3139"/>
                  </a:lnTo>
                  <a:lnTo>
                    <a:pt x="83" y="3162"/>
                  </a:lnTo>
                  <a:lnTo>
                    <a:pt x="73" y="3185"/>
                  </a:lnTo>
                  <a:lnTo>
                    <a:pt x="64" y="3208"/>
                  </a:lnTo>
                  <a:lnTo>
                    <a:pt x="56" y="3231"/>
                  </a:lnTo>
                  <a:lnTo>
                    <a:pt x="48" y="3254"/>
                  </a:lnTo>
                  <a:lnTo>
                    <a:pt x="41" y="3277"/>
                  </a:lnTo>
                  <a:lnTo>
                    <a:pt x="34" y="3301"/>
                  </a:lnTo>
                  <a:lnTo>
                    <a:pt x="28" y="3324"/>
                  </a:lnTo>
                  <a:lnTo>
                    <a:pt x="23" y="3349"/>
                  </a:lnTo>
                  <a:lnTo>
                    <a:pt x="18" y="3373"/>
                  </a:lnTo>
                  <a:lnTo>
                    <a:pt x="14" y="3397"/>
                  </a:lnTo>
                  <a:lnTo>
                    <a:pt x="10" y="3421"/>
                  </a:lnTo>
                  <a:lnTo>
                    <a:pt x="7" y="3445"/>
                  </a:lnTo>
                  <a:lnTo>
                    <a:pt x="5" y="3469"/>
                  </a:lnTo>
                  <a:lnTo>
                    <a:pt x="3" y="3493"/>
                  </a:lnTo>
                  <a:lnTo>
                    <a:pt x="1" y="3518"/>
                  </a:lnTo>
                  <a:lnTo>
                    <a:pt x="0" y="3543"/>
                  </a:lnTo>
                  <a:lnTo>
                    <a:pt x="0" y="3567"/>
                  </a:lnTo>
                  <a:lnTo>
                    <a:pt x="1" y="3611"/>
                  </a:lnTo>
                  <a:lnTo>
                    <a:pt x="5" y="3655"/>
                  </a:lnTo>
                  <a:lnTo>
                    <a:pt x="10" y="3700"/>
                  </a:lnTo>
                  <a:lnTo>
                    <a:pt x="17" y="3743"/>
                  </a:lnTo>
                  <a:lnTo>
                    <a:pt x="26" y="3787"/>
                  </a:lnTo>
                  <a:lnTo>
                    <a:pt x="37" y="3830"/>
                  </a:lnTo>
                  <a:lnTo>
                    <a:pt x="49" y="3874"/>
                  </a:lnTo>
                  <a:lnTo>
                    <a:pt x="64" y="3916"/>
                  </a:lnTo>
                  <a:lnTo>
                    <a:pt x="72" y="3936"/>
                  </a:lnTo>
                  <a:lnTo>
                    <a:pt x="81" y="3957"/>
                  </a:lnTo>
                  <a:lnTo>
                    <a:pt x="90" y="3978"/>
                  </a:lnTo>
                  <a:lnTo>
                    <a:pt x="100" y="3998"/>
                  </a:lnTo>
                  <a:lnTo>
                    <a:pt x="110" y="4018"/>
                  </a:lnTo>
                  <a:lnTo>
                    <a:pt x="120" y="4039"/>
                  </a:lnTo>
                  <a:lnTo>
                    <a:pt x="132" y="4059"/>
                  </a:lnTo>
                  <a:lnTo>
                    <a:pt x="144" y="4079"/>
                  </a:lnTo>
                  <a:lnTo>
                    <a:pt x="156" y="4099"/>
                  </a:lnTo>
                  <a:lnTo>
                    <a:pt x="169" y="4118"/>
                  </a:lnTo>
                  <a:lnTo>
                    <a:pt x="182" y="4137"/>
                  </a:lnTo>
                  <a:lnTo>
                    <a:pt x="195" y="4156"/>
                  </a:lnTo>
                  <a:lnTo>
                    <a:pt x="209" y="4174"/>
                  </a:lnTo>
                  <a:lnTo>
                    <a:pt x="224" y="4193"/>
                  </a:lnTo>
                  <a:lnTo>
                    <a:pt x="239" y="4211"/>
                  </a:lnTo>
                  <a:lnTo>
                    <a:pt x="254" y="4228"/>
                  </a:lnTo>
                  <a:lnTo>
                    <a:pt x="7278" y="11724"/>
                  </a:lnTo>
                  <a:lnTo>
                    <a:pt x="7297" y="11744"/>
                  </a:lnTo>
                  <a:lnTo>
                    <a:pt x="7315" y="11763"/>
                  </a:lnTo>
                  <a:lnTo>
                    <a:pt x="7334" y="11782"/>
                  </a:lnTo>
                  <a:lnTo>
                    <a:pt x="7354" y="11801"/>
                  </a:lnTo>
                  <a:lnTo>
                    <a:pt x="7374" y="11819"/>
                  </a:lnTo>
                  <a:lnTo>
                    <a:pt x="7395" y="11836"/>
                  </a:lnTo>
                  <a:lnTo>
                    <a:pt x="7415" y="11852"/>
                  </a:lnTo>
                  <a:lnTo>
                    <a:pt x="7436" y="11868"/>
                  </a:lnTo>
                  <a:lnTo>
                    <a:pt x="7458" y="11883"/>
                  </a:lnTo>
                  <a:lnTo>
                    <a:pt x="7480" y="11898"/>
                  </a:lnTo>
                  <a:lnTo>
                    <a:pt x="7502" y="11912"/>
                  </a:lnTo>
                  <a:lnTo>
                    <a:pt x="7524" y="11925"/>
                  </a:lnTo>
                  <a:lnTo>
                    <a:pt x="7547" y="11938"/>
                  </a:lnTo>
                  <a:lnTo>
                    <a:pt x="7570" y="11950"/>
                  </a:lnTo>
                  <a:lnTo>
                    <a:pt x="7594" y="11962"/>
                  </a:lnTo>
                  <a:lnTo>
                    <a:pt x="7618" y="11974"/>
                  </a:lnTo>
                  <a:lnTo>
                    <a:pt x="7642" y="11985"/>
                  </a:lnTo>
                  <a:lnTo>
                    <a:pt x="7667" y="11994"/>
                  </a:lnTo>
                  <a:lnTo>
                    <a:pt x="7691" y="12004"/>
                  </a:lnTo>
                  <a:lnTo>
                    <a:pt x="7716" y="12012"/>
                  </a:lnTo>
                  <a:lnTo>
                    <a:pt x="7741" y="12020"/>
                  </a:lnTo>
                  <a:lnTo>
                    <a:pt x="7766" y="12027"/>
                  </a:lnTo>
                  <a:lnTo>
                    <a:pt x="7792" y="12034"/>
                  </a:lnTo>
                  <a:lnTo>
                    <a:pt x="7817" y="12040"/>
                  </a:lnTo>
                  <a:lnTo>
                    <a:pt x="7843" y="12045"/>
                  </a:lnTo>
                  <a:lnTo>
                    <a:pt x="7869" y="12049"/>
                  </a:lnTo>
                  <a:lnTo>
                    <a:pt x="7896" y="12053"/>
                  </a:lnTo>
                  <a:lnTo>
                    <a:pt x="7923" y="12056"/>
                  </a:lnTo>
                  <a:lnTo>
                    <a:pt x="7949" y="12059"/>
                  </a:lnTo>
                  <a:lnTo>
                    <a:pt x="7976" y="12061"/>
                  </a:lnTo>
                  <a:lnTo>
                    <a:pt x="8002" y="12062"/>
                  </a:lnTo>
                  <a:lnTo>
                    <a:pt x="8029" y="12062"/>
                  </a:lnTo>
                  <a:lnTo>
                    <a:pt x="8056" y="12062"/>
                  </a:lnTo>
                  <a:lnTo>
                    <a:pt x="8082" y="12061"/>
                  </a:lnTo>
                  <a:lnTo>
                    <a:pt x="8109" y="12059"/>
                  </a:lnTo>
                  <a:lnTo>
                    <a:pt x="8135" y="12056"/>
                  </a:lnTo>
                  <a:lnTo>
                    <a:pt x="8162" y="12053"/>
                  </a:lnTo>
                  <a:lnTo>
                    <a:pt x="8189" y="12049"/>
                  </a:lnTo>
                  <a:lnTo>
                    <a:pt x="8215" y="12045"/>
                  </a:lnTo>
                  <a:lnTo>
                    <a:pt x="8241" y="12040"/>
                  </a:lnTo>
                  <a:lnTo>
                    <a:pt x="8266" y="12034"/>
                  </a:lnTo>
                  <a:lnTo>
                    <a:pt x="8292" y="12027"/>
                  </a:lnTo>
                  <a:lnTo>
                    <a:pt x="8317" y="12020"/>
                  </a:lnTo>
                  <a:lnTo>
                    <a:pt x="8342" y="12012"/>
                  </a:lnTo>
                  <a:lnTo>
                    <a:pt x="8367" y="12004"/>
                  </a:lnTo>
                  <a:lnTo>
                    <a:pt x="8392" y="11994"/>
                  </a:lnTo>
                  <a:lnTo>
                    <a:pt x="8416" y="11985"/>
                  </a:lnTo>
                  <a:lnTo>
                    <a:pt x="8440" y="11974"/>
                  </a:lnTo>
                  <a:lnTo>
                    <a:pt x="8465" y="11962"/>
                  </a:lnTo>
                  <a:lnTo>
                    <a:pt x="8488" y="11950"/>
                  </a:lnTo>
                  <a:lnTo>
                    <a:pt x="8511" y="11938"/>
                  </a:lnTo>
                  <a:lnTo>
                    <a:pt x="8534" y="11925"/>
                  </a:lnTo>
                  <a:lnTo>
                    <a:pt x="8557" y="11912"/>
                  </a:lnTo>
                  <a:lnTo>
                    <a:pt x="8579" y="11898"/>
                  </a:lnTo>
                  <a:lnTo>
                    <a:pt x="8601" y="11883"/>
                  </a:lnTo>
                  <a:lnTo>
                    <a:pt x="8622" y="11868"/>
                  </a:lnTo>
                  <a:lnTo>
                    <a:pt x="8643" y="11852"/>
                  </a:lnTo>
                  <a:lnTo>
                    <a:pt x="8664" y="11836"/>
                  </a:lnTo>
                  <a:lnTo>
                    <a:pt x="8684" y="11819"/>
                  </a:lnTo>
                  <a:lnTo>
                    <a:pt x="8704" y="11801"/>
                  </a:lnTo>
                  <a:lnTo>
                    <a:pt x="8724" y="11782"/>
                  </a:lnTo>
                  <a:lnTo>
                    <a:pt x="8743" y="11763"/>
                  </a:lnTo>
                  <a:lnTo>
                    <a:pt x="8762" y="11744"/>
                  </a:lnTo>
                  <a:lnTo>
                    <a:pt x="8780" y="11724"/>
                  </a:lnTo>
                  <a:lnTo>
                    <a:pt x="15805" y="4228"/>
                  </a:lnTo>
                  <a:lnTo>
                    <a:pt x="15821" y="4210"/>
                  </a:lnTo>
                  <a:lnTo>
                    <a:pt x="15836" y="4192"/>
                  </a:lnTo>
                  <a:lnTo>
                    <a:pt x="15851" y="4173"/>
                  </a:lnTo>
                  <a:lnTo>
                    <a:pt x="15865" y="4154"/>
                  </a:lnTo>
                  <a:lnTo>
                    <a:pt x="15878" y="4135"/>
                  </a:lnTo>
                  <a:lnTo>
                    <a:pt x="15892" y="4115"/>
                  </a:lnTo>
                  <a:lnTo>
                    <a:pt x="15904" y="4096"/>
                  </a:lnTo>
                  <a:lnTo>
                    <a:pt x="15917" y="4076"/>
                  </a:lnTo>
                  <a:lnTo>
                    <a:pt x="15929" y="4056"/>
                  </a:lnTo>
                  <a:lnTo>
                    <a:pt x="15940" y="4034"/>
                  </a:lnTo>
                  <a:lnTo>
                    <a:pt x="15951" y="4014"/>
                  </a:lnTo>
                  <a:lnTo>
                    <a:pt x="15961" y="3993"/>
                  </a:lnTo>
                  <a:lnTo>
                    <a:pt x="15971" y="3972"/>
                  </a:lnTo>
                  <a:lnTo>
                    <a:pt x="15980" y="3951"/>
                  </a:lnTo>
                  <a:lnTo>
                    <a:pt x="15989" y="3930"/>
                  </a:lnTo>
                  <a:lnTo>
                    <a:pt x="15997" y="3908"/>
                  </a:lnTo>
                  <a:lnTo>
                    <a:pt x="16004" y="3887"/>
                  </a:lnTo>
                  <a:lnTo>
                    <a:pt x="16011" y="3864"/>
                  </a:lnTo>
                  <a:lnTo>
                    <a:pt x="16018" y="3842"/>
                  </a:lnTo>
                  <a:lnTo>
                    <a:pt x="16024" y="3820"/>
                  </a:lnTo>
                  <a:lnTo>
                    <a:pt x="16030" y="3799"/>
                  </a:lnTo>
                  <a:lnTo>
                    <a:pt x="16035" y="3776"/>
                  </a:lnTo>
                  <a:lnTo>
                    <a:pt x="16039" y="3754"/>
                  </a:lnTo>
                  <a:lnTo>
                    <a:pt x="16044" y="3732"/>
                  </a:lnTo>
                  <a:lnTo>
                    <a:pt x="16047" y="3710"/>
                  </a:lnTo>
                  <a:lnTo>
                    <a:pt x="16050" y="3686"/>
                  </a:lnTo>
                  <a:lnTo>
                    <a:pt x="16053" y="3664"/>
                  </a:lnTo>
                  <a:lnTo>
                    <a:pt x="16055" y="3642"/>
                  </a:lnTo>
                  <a:lnTo>
                    <a:pt x="16056" y="3619"/>
                  </a:lnTo>
                  <a:lnTo>
                    <a:pt x="16057" y="3597"/>
                  </a:lnTo>
                  <a:lnTo>
                    <a:pt x="16058" y="3574"/>
                  </a:lnTo>
                  <a:lnTo>
                    <a:pt x="16058" y="3552"/>
                  </a:lnTo>
                  <a:lnTo>
                    <a:pt x="16057" y="3528"/>
                  </a:lnTo>
                  <a:lnTo>
                    <a:pt x="16056" y="3503"/>
                  </a:lnTo>
                  <a:lnTo>
                    <a:pt x="16055" y="3479"/>
                  </a:lnTo>
                  <a:lnTo>
                    <a:pt x="16053" y="3456"/>
                  </a:lnTo>
                  <a:lnTo>
                    <a:pt x="16050" y="3432"/>
                  </a:lnTo>
                  <a:lnTo>
                    <a:pt x="16047" y="3408"/>
                  </a:lnTo>
                  <a:lnTo>
                    <a:pt x="16043" y="3385"/>
                  </a:lnTo>
                  <a:lnTo>
                    <a:pt x="16039" y="3362"/>
                  </a:lnTo>
                  <a:lnTo>
                    <a:pt x="16034" y="3338"/>
                  </a:lnTo>
                  <a:lnTo>
                    <a:pt x="16028" y="3314"/>
                  </a:lnTo>
                  <a:lnTo>
                    <a:pt x="16022" y="3291"/>
                  </a:lnTo>
                  <a:lnTo>
                    <a:pt x="16015" y="3268"/>
                  </a:lnTo>
                  <a:lnTo>
                    <a:pt x="16008" y="3245"/>
                  </a:lnTo>
                  <a:lnTo>
                    <a:pt x="16000" y="3222"/>
                  </a:lnTo>
                  <a:lnTo>
                    <a:pt x="15992" y="3200"/>
                  </a:lnTo>
                  <a:lnTo>
                    <a:pt x="15983" y="3178"/>
                  </a:lnTo>
                  <a:lnTo>
                    <a:pt x="15974" y="3155"/>
                  </a:lnTo>
                  <a:lnTo>
                    <a:pt x="15964" y="3132"/>
                  </a:lnTo>
                  <a:lnTo>
                    <a:pt x="15953" y="3111"/>
                  </a:lnTo>
                  <a:lnTo>
                    <a:pt x="15942" y="3089"/>
                  </a:lnTo>
                  <a:lnTo>
                    <a:pt x="15930" y="3068"/>
                  </a:lnTo>
                  <a:lnTo>
                    <a:pt x="15917" y="3047"/>
                  </a:lnTo>
                  <a:lnTo>
                    <a:pt x="15904" y="3026"/>
                  </a:lnTo>
                  <a:lnTo>
                    <a:pt x="15891" y="3005"/>
                  </a:lnTo>
                  <a:lnTo>
                    <a:pt x="15877" y="2985"/>
                  </a:lnTo>
                  <a:lnTo>
                    <a:pt x="15863" y="2964"/>
                  </a:lnTo>
                  <a:lnTo>
                    <a:pt x="15848" y="2944"/>
                  </a:lnTo>
                  <a:lnTo>
                    <a:pt x="15832" y="2924"/>
                  </a:lnTo>
                  <a:lnTo>
                    <a:pt x="15816" y="2905"/>
                  </a:lnTo>
                  <a:lnTo>
                    <a:pt x="15799" y="2886"/>
                  </a:lnTo>
                  <a:lnTo>
                    <a:pt x="15782" y="2868"/>
                  </a:lnTo>
                  <a:lnTo>
                    <a:pt x="15764" y="28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íślíḋè-TextBox 47"/>
            <p:cNvSpPr txBox="1">
              <a:spLocks/>
            </p:cNvSpPr>
            <p:nvPr/>
          </p:nvSpPr>
          <p:spPr>
            <a:xfrm>
              <a:off x="6542617" y="2326196"/>
              <a:ext cx="837476" cy="601499"/>
            </a:xfrm>
            <a:prstGeom prst="rect">
              <a:avLst/>
            </a:prstGeom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zh-CN" altLang="en-US" sz="1600" b="1" spc="300" dirty="0">
                  <a:solidFill>
                    <a:schemeClr val="bg1"/>
                  </a:solidFill>
                  <a:cs typeface="+mn-ea"/>
                  <a:sym typeface="+mn-lt"/>
                </a:rPr>
                <a:t>周边商店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60529" y="3206347"/>
            <a:ext cx="2743970" cy="915830"/>
            <a:chOff x="4760529" y="3206347"/>
            <a:chExt cx="2743970" cy="915830"/>
          </a:xfrm>
        </p:grpSpPr>
        <p:sp>
          <p:nvSpPr>
            <p:cNvPr id="40" name="íślíḋè-Freeform: Shape 15"/>
            <p:cNvSpPr/>
            <p:nvPr/>
          </p:nvSpPr>
          <p:spPr>
            <a:xfrm>
              <a:off x="4760529" y="3206347"/>
              <a:ext cx="1371985" cy="915830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rgbClr val="D34D58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kern="0">
                <a:solidFill>
                  <a:srgbClr val="7F7F7F"/>
                </a:solidFill>
                <a:cs typeface="+mn-ea"/>
                <a:sym typeface="+mn-lt"/>
              </a:endParaRPr>
            </a:p>
          </p:txBody>
        </p:sp>
        <p:sp>
          <p:nvSpPr>
            <p:cNvPr id="41" name="íślíḋè-Freeform: Shape 16"/>
            <p:cNvSpPr/>
            <p:nvPr/>
          </p:nvSpPr>
          <p:spPr>
            <a:xfrm flipH="1">
              <a:off x="6132514" y="3206347"/>
              <a:ext cx="1371985" cy="915830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rgbClr val="E156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4" name="Group 41"/>
            <p:cNvGrpSpPr/>
            <p:nvPr/>
          </p:nvGrpSpPr>
          <p:grpSpPr>
            <a:xfrm>
              <a:off x="5232163" y="3515145"/>
              <a:ext cx="427527" cy="400009"/>
              <a:chOff x="6964363" y="2108200"/>
              <a:chExt cx="690562" cy="646113"/>
            </a:xfrm>
            <a:solidFill>
              <a:schemeClr val="bg1"/>
            </a:solidFill>
          </p:grpSpPr>
          <p:sp>
            <p:nvSpPr>
              <p:cNvPr id="28" name="íślíḋè-Freeform: Shape 42"/>
              <p:cNvSpPr>
                <a:spLocks/>
              </p:cNvSpPr>
              <p:nvPr/>
            </p:nvSpPr>
            <p:spPr bwMode="auto">
              <a:xfrm>
                <a:off x="7050088" y="2193925"/>
                <a:ext cx="519112" cy="344488"/>
              </a:xfrm>
              <a:custGeom>
                <a:avLst/>
                <a:gdLst>
                  <a:gd name="T0" fmla="*/ 503 w 12071"/>
                  <a:gd name="T1" fmla="*/ 502 h 8033"/>
                  <a:gd name="T2" fmla="*/ 11568 w 12071"/>
                  <a:gd name="T3" fmla="*/ 0 h 8033"/>
                  <a:gd name="T4" fmla="*/ 452 w 12071"/>
                  <a:gd name="T5" fmla="*/ 5 h 8033"/>
                  <a:gd name="T6" fmla="*/ 377 w 12071"/>
                  <a:gd name="T7" fmla="*/ 18 h 8033"/>
                  <a:gd name="T8" fmla="*/ 307 w 12071"/>
                  <a:gd name="T9" fmla="*/ 41 h 8033"/>
                  <a:gd name="T10" fmla="*/ 242 w 12071"/>
                  <a:gd name="T11" fmla="*/ 74 h 8033"/>
                  <a:gd name="T12" fmla="*/ 183 w 12071"/>
                  <a:gd name="T13" fmla="*/ 116 h 8033"/>
                  <a:gd name="T14" fmla="*/ 131 w 12071"/>
                  <a:gd name="T15" fmla="*/ 166 h 8033"/>
                  <a:gd name="T16" fmla="*/ 85 w 12071"/>
                  <a:gd name="T17" fmla="*/ 222 h 8033"/>
                  <a:gd name="T18" fmla="*/ 49 w 12071"/>
                  <a:gd name="T19" fmla="*/ 284 h 8033"/>
                  <a:gd name="T20" fmla="*/ 22 w 12071"/>
                  <a:gd name="T21" fmla="*/ 353 h 8033"/>
                  <a:gd name="T22" fmla="*/ 6 w 12071"/>
                  <a:gd name="T23" fmla="*/ 426 h 8033"/>
                  <a:gd name="T24" fmla="*/ 0 w 12071"/>
                  <a:gd name="T25" fmla="*/ 502 h 8033"/>
                  <a:gd name="T26" fmla="*/ 3 w 12071"/>
                  <a:gd name="T27" fmla="*/ 7582 h 8033"/>
                  <a:gd name="T28" fmla="*/ 16 w 12071"/>
                  <a:gd name="T29" fmla="*/ 7656 h 8033"/>
                  <a:gd name="T30" fmla="*/ 39 w 12071"/>
                  <a:gd name="T31" fmla="*/ 7726 h 8033"/>
                  <a:gd name="T32" fmla="*/ 72 w 12071"/>
                  <a:gd name="T33" fmla="*/ 7792 h 8033"/>
                  <a:gd name="T34" fmla="*/ 115 w 12071"/>
                  <a:gd name="T35" fmla="*/ 7850 h 8033"/>
                  <a:gd name="T36" fmla="*/ 165 w 12071"/>
                  <a:gd name="T37" fmla="*/ 7902 h 8033"/>
                  <a:gd name="T38" fmla="*/ 221 w 12071"/>
                  <a:gd name="T39" fmla="*/ 7947 h 8033"/>
                  <a:gd name="T40" fmla="*/ 285 w 12071"/>
                  <a:gd name="T41" fmla="*/ 7983 h 8033"/>
                  <a:gd name="T42" fmla="*/ 353 w 12071"/>
                  <a:gd name="T43" fmla="*/ 8011 h 8033"/>
                  <a:gd name="T44" fmla="*/ 426 w 12071"/>
                  <a:gd name="T45" fmla="*/ 8027 h 8033"/>
                  <a:gd name="T46" fmla="*/ 503 w 12071"/>
                  <a:gd name="T47" fmla="*/ 8033 h 8033"/>
                  <a:gd name="T48" fmla="*/ 11619 w 12071"/>
                  <a:gd name="T49" fmla="*/ 8030 h 8033"/>
                  <a:gd name="T50" fmla="*/ 11694 w 12071"/>
                  <a:gd name="T51" fmla="*/ 8017 h 8033"/>
                  <a:gd name="T52" fmla="*/ 11764 w 12071"/>
                  <a:gd name="T53" fmla="*/ 7994 h 8033"/>
                  <a:gd name="T54" fmla="*/ 11829 w 12071"/>
                  <a:gd name="T55" fmla="*/ 7960 h 8033"/>
                  <a:gd name="T56" fmla="*/ 11888 w 12071"/>
                  <a:gd name="T57" fmla="*/ 7918 h 8033"/>
                  <a:gd name="T58" fmla="*/ 11940 w 12071"/>
                  <a:gd name="T59" fmla="*/ 7868 h 8033"/>
                  <a:gd name="T60" fmla="*/ 11986 w 12071"/>
                  <a:gd name="T61" fmla="*/ 7812 h 8033"/>
                  <a:gd name="T62" fmla="*/ 12022 w 12071"/>
                  <a:gd name="T63" fmla="*/ 7749 h 8033"/>
                  <a:gd name="T64" fmla="*/ 12049 w 12071"/>
                  <a:gd name="T65" fmla="*/ 7680 h 8033"/>
                  <a:gd name="T66" fmla="*/ 12065 w 12071"/>
                  <a:gd name="T67" fmla="*/ 7607 h 8033"/>
                  <a:gd name="T68" fmla="*/ 12071 w 12071"/>
                  <a:gd name="T69" fmla="*/ 7531 h 8033"/>
                  <a:gd name="T70" fmla="*/ 12068 w 12071"/>
                  <a:gd name="T71" fmla="*/ 451 h 8033"/>
                  <a:gd name="T72" fmla="*/ 12055 w 12071"/>
                  <a:gd name="T73" fmla="*/ 377 h 8033"/>
                  <a:gd name="T74" fmla="*/ 12032 w 12071"/>
                  <a:gd name="T75" fmla="*/ 306 h 8033"/>
                  <a:gd name="T76" fmla="*/ 11999 w 12071"/>
                  <a:gd name="T77" fmla="*/ 242 h 8033"/>
                  <a:gd name="T78" fmla="*/ 11956 w 12071"/>
                  <a:gd name="T79" fmla="*/ 183 h 8033"/>
                  <a:gd name="T80" fmla="*/ 11906 w 12071"/>
                  <a:gd name="T81" fmla="*/ 131 h 8033"/>
                  <a:gd name="T82" fmla="*/ 11850 w 12071"/>
                  <a:gd name="T83" fmla="*/ 85 h 8033"/>
                  <a:gd name="T84" fmla="*/ 11786 w 12071"/>
                  <a:gd name="T85" fmla="*/ 49 h 8033"/>
                  <a:gd name="T86" fmla="*/ 11718 w 12071"/>
                  <a:gd name="T87" fmla="*/ 22 h 8033"/>
                  <a:gd name="T88" fmla="*/ 11645 w 12071"/>
                  <a:gd name="T89" fmla="*/ 6 h 8033"/>
                  <a:gd name="T90" fmla="*/ 11568 w 12071"/>
                  <a:gd name="T91" fmla="*/ 0 h 8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071" h="8033">
                    <a:moveTo>
                      <a:pt x="11568" y="7533"/>
                    </a:moveTo>
                    <a:lnTo>
                      <a:pt x="503" y="7533"/>
                    </a:lnTo>
                    <a:lnTo>
                      <a:pt x="503" y="502"/>
                    </a:lnTo>
                    <a:lnTo>
                      <a:pt x="11568" y="502"/>
                    </a:lnTo>
                    <a:lnTo>
                      <a:pt x="11568" y="7533"/>
                    </a:lnTo>
                    <a:close/>
                    <a:moveTo>
                      <a:pt x="11568" y="0"/>
                    </a:moveTo>
                    <a:lnTo>
                      <a:pt x="503" y="2"/>
                    </a:lnTo>
                    <a:lnTo>
                      <a:pt x="477" y="3"/>
                    </a:lnTo>
                    <a:lnTo>
                      <a:pt x="452" y="5"/>
                    </a:lnTo>
                    <a:lnTo>
                      <a:pt x="426" y="8"/>
                    </a:lnTo>
                    <a:lnTo>
                      <a:pt x="401" y="12"/>
                    </a:lnTo>
                    <a:lnTo>
                      <a:pt x="377" y="18"/>
                    </a:lnTo>
                    <a:lnTo>
                      <a:pt x="353" y="24"/>
                    </a:lnTo>
                    <a:lnTo>
                      <a:pt x="330" y="32"/>
                    </a:lnTo>
                    <a:lnTo>
                      <a:pt x="307" y="41"/>
                    </a:lnTo>
                    <a:lnTo>
                      <a:pt x="285" y="51"/>
                    </a:lnTo>
                    <a:lnTo>
                      <a:pt x="263" y="62"/>
                    </a:lnTo>
                    <a:lnTo>
                      <a:pt x="242" y="74"/>
                    </a:lnTo>
                    <a:lnTo>
                      <a:pt x="221" y="87"/>
                    </a:lnTo>
                    <a:lnTo>
                      <a:pt x="202" y="102"/>
                    </a:lnTo>
                    <a:lnTo>
                      <a:pt x="183" y="116"/>
                    </a:lnTo>
                    <a:lnTo>
                      <a:pt x="165" y="132"/>
                    </a:lnTo>
                    <a:lnTo>
                      <a:pt x="147" y="148"/>
                    </a:lnTo>
                    <a:lnTo>
                      <a:pt x="131" y="166"/>
                    </a:lnTo>
                    <a:lnTo>
                      <a:pt x="115" y="184"/>
                    </a:lnTo>
                    <a:lnTo>
                      <a:pt x="99" y="202"/>
                    </a:lnTo>
                    <a:lnTo>
                      <a:pt x="85" y="222"/>
                    </a:lnTo>
                    <a:lnTo>
                      <a:pt x="72" y="242"/>
                    </a:lnTo>
                    <a:lnTo>
                      <a:pt x="60" y="263"/>
                    </a:lnTo>
                    <a:lnTo>
                      <a:pt x="49" y="284"/>
                    </a:lnTo>
                    <a:lnTo>
                      <a:pt x="39" y="307"/>
                    </a:lnTo>
                    <a:lnTo>
                      <a:pt x="30" y="329"/>
                    </a:lnTo>
                    <a:lnTo>
                      <a:pt x="22" y="353"/>
                    </a:lnTo>
                    <a:lnTo>
                      <a:pt x="16" y="377"/>
                    </a:lnTo>
                    <a:lnTo>
                      <a:pt x="10" y="401"/>
                    </a:lnTo>
                    <a:lnTo>
                      <a:pt x="6" y="426"/>
                    </a:lnTo>
                    <a:lnTo>
                      <a:pt x="3" y="451"/>
                    </a:lnTo>
                    <a:lnTo>
                      <a:pt x="1" y="476"/>
                    </a:lnTo>
                    <a:lnTo>
                      <a:pt x="0" y="502"/>
                    </a:lnTo>
                    <a:lnTo>
                      <a:pt x="0" y="7531"/>
                    </a:lnTo>
                    <a:lnTo>
                      <a:pt x="1" y="7557"/>
                    </a:lnTo>
                    <a:lnTo>
                      <a:pt x="3" y="7582"/>
                    </a:lnTo>
                    <a:lnTo>
                      <a:pt x="6" y="7607"/>
                    </a:lnTo>
                    <a:lnTo>
                      <a:pt x="10" y="7632"/>
                    </a:lnTo>
                    <a:lnTo>
                      <a:pt x="16" y="7656"/>
                    </a:lnTo>
                    <a:lnTo>
                      <a:pt x="22" y="7680"/>
                    </a:lnTo>
                    <a:lnTo>
                      <a:pt x="30" y="7703"/>
                    </a:lnTo>
                    <a:lnTo>
                      <a:pt x="39" y="7726"/>
                    </a:lnTo>
                    <a:lnTo>
                      <a:pt x="49" y="7749"/>
                    </a:lnTo>
                    <a:lnTo>
                      <a:pt x="60" y="7771"/>
                    </a:lnTo>
                    <a:lnTo>
                      <a:pt x="72" y="7792"/>
                    </a:lnTo>
                    <a:lnTo>
                      <a:pt x="85" y="7812"/>
                    </a:lnTo>
                    <a:lnTo>
                      <a:pt x="99" y="7831"/>
                    </a:lnTo>
                    <a:lnTo>
                      <a:pt x="115" y="7850"/>
                    </a:lnTo>
                    <a:lnTo>
                      <a:pt x="131" y="7868"/>
                    </a:lnTo>
                    <a:lnTo>
                      <a:pt x="147" y="7886"/>
                    </a:lnTo>
                    <a:lnTo>
                      <a:pt x="165" y="7902"/>
                    </a:lnTo>
                    <a:lnTo>
                      <a:pt x="183" y="7918"/>
                    </a:lnTo>
                    <a:lnTo>
                      <a:pt x="202" y="7933"/>
                    </a:lnTo>
                    <a:lnTo>
                      <a:pt x="221" y="7947"/>
                    </a:lnTo>
                    <a:lnTo>
                      <a:pt x="242" y="7960"/>
                    </a:lnTo>
                    <a:lnTo>
                      <a:pt x="263" y="7972"/>
                    </a:lnTo>
                    <a:lnTo>
                      <a:pt x="285" y="7983"/>
                    </a:lnTo>
                    <a:lnTo>
                      <a:pt x="307" y="7994"/>
                    </a:lnTo>
                    <a:lnTo>
                      <a:pt x="330" y="8003"/>
                    </a:lnTo>
                    <a:lnTo>
                      <a:pt x="353" y="8011"/>
                    </a:lnTo>
                    <a:lnTo>
                      <a:pt x="377" y="8017"/>
                    </a:lnTo>
                    <a:lnTo>
                      <a:pt x="401" y="8023"/>
                    </a:lnTo>
                    <a:lnTo>
                      <a:pt x="426" y="8027"/>
                    </a:lnTo>
                    <a:lnTo>
                      <a:pt x="452" y="8030"/>
                    </a:lnTo>
                    <a:lnTo>
                      <a:pt x="477" y="8032"/>
                    </a:lnTo>
                    <a:lnTo>
                      <a:pt x="503" y="8033"/>
                    </a:lnTo>
                    <a:lnTo>
                      <a:pt x="11568" y="8033"/>
                    </a:lnTo>
                    <a:lnTo>
                      <a:pt x="11594" y="8032"/>
                    </a:lnTo>
                    <a:lnTo>
                      <a:pt x="11619" y="8030"/>
                    </a:lnTo>
                    <a:lnTo>
                      <a:pt x="11645" y="8027"/>
                    </a:lnTo>
                    <a:lnTo>
                      <a:pt x="11670" y="8023"/>
                    </a:lnTo>
                    <a:lnTo>
                      <a:pt x="11694" y="8017"/>
                    </a:lnTo>
                    <a:lnTo>
                      <a:pt x="11718" y="8011"/>
                    </a:lnTo>
                    <a:lnTo>
                      <a:pt x="11741" y="8003"/>
                    </a:lnTo>
                    <a:lnTo>
                      <a:pt x="11764" y="7994"/>
                    </a:lnTo>
                    <a:lnTo>
                      <a:pt x="11786" y="7983"/>
                    </a:lnTo>
                    <a:lnTo>
                      <a:pt x="11809" y="7972"/>
                    </a:lnTo>
                    <a:lnTo>
                      <a:pt x="11829" y="7960"/>
                    </a:lnTo>
                    <a:lnTo>
                      <a:pt x="11850" y="7947"/>
                    </a:lnTo>
                    <a:lnTo>
                      <a:pt x="11869" y="7933"/>
                    </a:lnTo>
                    <a:lnTo>
                      <a:pt x="11888" y="7918"/>
                    </a:lnTo>
                    <a:lnTo>
                      <a:pt x="11906" y="7902"/>
                    </a:lnTo>
                    <a:lnTo>
                      <a:pt x="11924" y="7886"/>
                    </a:lnTo>
                    <a:lnTo>
                      <a:pt x="11940" y="7868"/>
                    </a:lnTo>
                    <a:lnTo>
                      <a:pt x="11956" y="7850"/>
                    </a:lnTo>
                    <a:lnTo>
                      <a:pt x="11972" y="7831"/>
                    </a:lnTo>
                    <a:lnTo>
                      <a:pt x="11986" y="7812"/>
                    </a:lnTo>
                    <a:lnTo>
                      <a:pt x="11999" y="7792"/>
                    </a:lnTo>
                    <a:lnTo>
                      <a:pt x="12011" y="7771"/>
                    </a:lnTo>
                    <a:lnTo>
                      <a:pt x="12022" y="7749"/>
                    </a:lnTo>
                    <a:lnTo>
                      <a:pt x="12032" y="7726"/>
                    </a:lnTo>
                    <a:lnTo>
                      <a:pt x="12041" y="7703"/>
                    </a:lnTo>
                    <a:lnTo>
                      <a:pt x="12049" y="7680"/>
                    </a:lnTo>
                    <a:lnTo>
                      <a:pt x="12055" y="7656"/>
                    </a:lnTo>
                    <a:lnTo>
                      <a:pt x="12061" y="7632"/>
                    </a:lnTo>
                    <a:lnTo>
                      <a:pt x="12065" y="7607"/>
                    </a:lnTo>
                    <a:lnTo>
                      <a:pt x="12068" y="7582"/>
                    </a:lnTo>
                    <a:lnTo>
                      <a:pt x="12070" y="7557"/>
                    </a:lnTo>
                    <a:lnTo>
                      <a:pt x="12071" y="7531"/>
                    </a:lnTo>
                    <a:lnTo>
                      <a:pt x="12071" y="502"/>
                    </a:lnTo>
                    <a:lnTo>
                      <a:pt x="12070" y="476"/>
                    </a:lnTo>
                    <a:lnTo>
                      <a:pt x="12068" y="451"/>
                    </a:lnTo>
                    <a:lnTo>
                      <a:pt x="12065" y="426"/>
                    </a:lnTo>
                    <a:lnTo>
                      <a:pt x="12061" y="401"/>
                    </a:lnTo>
                    <a:lnTo>
                      <a:pt x="12055" y="377"/>
                    </a:lnTo>
                    <a:lnTo>
                      <a:pt x="12049" y="353"/>
                    </a:lnTo>
                    <a:lnTo>
                      <a:pt x="12041" y="329"/>
                    </a:lnTo>
                    <a:lnTo>
                      <a:pt x="12032" y="306"/>
                    </a:lnTo>
                    <a:lnTo>
                      <a:pt x="12022" y="284"/>
                    </a:lnTo>
                    <a:lnTo>
                      <a:pt x="12011" y="263"/>
                    </a:lnTo>
                    <a:lnTo>
                      <a:pt x="11999" y="242"/>
                    </a:lnTo>
                    <a:lnTo>
                      <a:pt x="11986" y="221"/>
                    </a:lnTo>
                    <a:lnTo>
                      <a:pt x="11972" y="202"/>
                    </a:lnTo>
                    <a:lnTo>
                      <a:pt x="11956" y="183"/>
                    </a:lnTo>
                    <a:lnTo>
                      <a:pt x="11940" y="165"/>
                    </a:lnTo>
                    <a:lnTo>
                      <a:pt x="11924" y="147"/>
                    </a:lnTo>
                    <a:lnTo>
                      <a:pt x="11906" y="131"/>
                    </a:lnTo>
                    <a:lnTo>
                      <a:pt x="11888" y="115"/>
                    </a:lnTo>
                    <a:lnTo>
                      <a:pt x="11869" y="100"/>
                    </a:lnTo>
                    <a:lnTo>
                      <a:pt x="11850" y="85"/>
                    </a:lnTo>
                    <a:lnTo>
                      <a:pt x="11829" y="72"/>
                    </a:lnTo>
                    <a:lnTo>
                      <a:pt x="11809" y="60"/>
                    </a:lnTo>
                    <a:lnTo>
                      <a:pt x="11786" y="49"/>
                    </a:lnTo>
                    <a:lnTo>
                      <a:pt x="11764" y="39"/>
                    </a:lnTo>
                    <a:lnTo>
                      <a:pt x="11741" y="30"/>
                    </a:lnTo>
                    <a:lnTo>
                      <a:pt x="11718" y="22"/>
                    </a:lnTo>
                    <a:lnTo>
                      <a:pt x="11694" y="16"/>
                    </a:lnTo>
                    <a:lnTo>
                      <a:pt x="11670" y="10"/>
                    </a:lnTo>
                    <a:lnTo>
                      <a:pt x="11645" y="6"/>
                    </a:lnTo>
                    <a:lnTo>
                      <a:pt x="11619" y="3"/>
                    </a:lnTo>
                    <a:lnTo>
                      <a:pt x="11594" y="1"/>
                    </a:lnTo>
                    <a:lnTo>
                      <a:pt x="115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íślíḋè-Freeform: Shape 43"/>
              <p:cNvSpPr>
                <a:spLocks/>
              </p:cNvSpPr>
              <p:nvPr/>
            </p:nvSpPr>
            <p:spPr bwMode="auto">
              <a:xfrm>
                <a:off x="6964363" y="2108200"/>
                <a:ext cx="690562" cy="646113"/>
              </a:xfrm>
              <a:custGeom>
                <a:avLst/>
                <a:gdLst>
                  <a:gd name="T0" fmla="*/ 15066 w 16095"/>
                  <a:gd name="T1" fmla="*/ 11696 h 15059"/>
                  <a:gd name="T2" fmla="*/ 14988 w 16095"/>
                  <a:gd name="T3" fmla="*/ 11847 h 15059"/>
                  <a:gd name="T4" fmla="*/ 14867 w 16095"/>
                  <a:gd name="T5" fmla="*/ 11963 h 15059"/>
                  <a:gd name="T6" fmla="*/ 14712 w 16095"/>
                  <a:gd name="T7" fmla="*/ 12033 h 15059"/>
                  <a:gd name="T8" fmla="*/ 6036 w 16095"/>
                  <a:gd name="T9" fmla="*/ 12049 h 15059"/>
                  <a:gd name="T10" fmla="*/ 1359 w 16095"/>
                  <a:gd name="T11" fmla="*/ 12027 h 15059"/>
                  <a:gd name="T12" fmla="*/ 1208 w 16095"/>
                  <a:gd name="T13" fmla="*/ 11949 h 15059"/>
                  <a:gd name="T14" fmla="*/ 1091 w 16095"/>
                  <a:gd name="T15" fmla="*/ 11828 h 15059"/>
                  <a:gd name="T16" fmla="*/ 1022 w 16095"/>
                  <a:gd name="T17" fmla="*/ 11672 h 15059"/>
                  <a:gd name="T18" fmla="*/ 1007 w 16095"/>
                  <a:gd name="T19" fmla="*/ 1480 h 15059"/>
                  <a:gd name="T20" fmla="*/ 1045 w 16095"/>
                  <a:gd name="T21" fmla="*/ 1310 h 15059"/>
                  <a:gd name="T22" fmla="*/ 1137 w 16095"/>
                  <a:gd name="T23" fmla="*/ 1169 h 15059"/>
                  <a:gd name="T24" fmla="*/ 1268 w 16095"/>
                  <a:gd name="T25" fmla="*/ 1064 h 15059"/>
                  <a:gd name="T26" fmla="*/ 1432 w 16095"/>
                  <a:gd name="T27" fmla="*/ 1010 h 15059"/>
                  <a:gd name="T28" fmla="*/ 14663 w 16095"/>
                  <a:gd name="T29" fmla="*/ 1010 h 15059"/>
                  <a:gd name="T30" fmla="*/ 14826 w 16095"/>
                  <a:gd name="T31" fmla="*/ 1064 h 15059"/>
                  <a:gd name="T32" fmla="*/ 14958 w 16095"/>
                  <a:gd name="T33" fmla="*/ 1169 h 15059"/>
                  <a:gd name="T34" fmla="*/ 15050 w 16095"/>
                  <a:gd name="T35" fmla="*/ 1310 h 15059"/>
                  <a:gd name="T36" fmla="*/ 15088 w 16095"/>
                  <a:gd name="T37" fmla="*/ 1480 h 15059"/>
                  <a:gd name="T38" fmla="*/ 1279 w 16095"/>
                  <a:gd name="T39" fmla="*/ 17 h 15059"/>
                  <a:gd name="T40" fmla="*/ 790 w 16095"/>
                  <a:gd name="T41" fmla="*/ 182 h 15059"/>
                  <a:gd name="T42" fmla="*/ 391 w 16095"/>
                  <a:gd name="T43" fmla="*/ 493 h 15059"/>
                  <a:gd name="T44" fmla="*/ 119 w 16095"/>
                  <a:gd name="T45" fmla="*/ 920 h 15059"/>
                  <a:gd name="T46" fmla="*/ 2 w 16095"/>
                  <a:gd name="T47" fmla="*/ 1429 h 15059"/>
                  <a:gd name="T48" fmla="*/ 47 w 16095"/>
                  <a:gd name="T49" fmla="*/ 11922 h 15059"/>
                  <a:gd name="T50" fmla="*/ 257 w 16095"/>
                  <a:gd name="T51" fmla="*/ 12387 h 15059"/>
                  <a:gd name="T52" fmla="*/ 604 w 16095"/>
                  <a:gd name="T53" fmla="*/ 12752 h 15059"/>
                  <a:gd name="T54" fmla="*/ 1056 w 16095"/>
                  <a:gd name="T55" fmla="*/ 12984 h 15059"/>
                  <a:gd name="T56" fmla="*/ 6539 w 16095"/>
                  <a:gd name="T57" fmla="*/ 13053 h 15059"/>
                  <a:gd name="T58" fmla="*/ 3299 w 16095"/>
                  <a:gd name="T59" fmla="*/ 14106 h 15059"/>
                  <a:gd name="T60" fmla="*/ 3180 w 16095"/>
                  <a:gd name="T61" fmla="*/ 14188 h 15059"/>
                  <a:gd name="T62" fmla="*/ 3089 w 16095"/>
                  <a:gd name="T63" fmla="*/ 14299 h 15059"/>
                  <a:gd name="T64" fmla="*/ 3034 w 16095"/>
                  <a:gd name="T65" fmla="*/ 14431 h 15059"/>
                  <a:gd name="T66" fmla="*/ 3019 w 16095"/>
                  <a:gd name="T67" fmla="*/ 14583 h 15059"/>
                  <a:gd name="T68" fmla="*/ 3057 w 16095"/>
                  <a:gd name="T69" fmla="*/ 14753 h 15059"/>
                  <a:gd name="T70" fmla="*/ 3149 w 16095"/>
                  <a:gd name="T71" fmla="*/ 14894 h 15059"/>
                  <a:gd name="T72" fmla="*/ 3280 w 16095"/>
                  <a:gd name="T73" fmla="*/ 14999 h 15059"/>
                  <a:gd name="T74" fmla="*/ 3444 w 16095"/>
                  <a:gd name="T75" fmla="*/ 15053 h 15059"/>
                  <a:gd name="T76" fmla="*/ 12651 w 16095"/>
                  <a:gd name="T77" fmla="*/ 15053 h 15059"/>
                  <a:gd name="T78" fmla="*/ 12814 w 16095"/>
                  <a:gd name="T79" fmla="*/ 14999 h 15059"/>
                  <a:gd name="T80" fmla="*/ 12946 w 16095"/>
                  <a:gd name="T81" fmla="*/ 14894 h 15059"/>
                  <a:gd name="T82" fmla="*/ 13038 w 16095"/>
                  <a:gd name="T83" fmla="*/ 14753 h 15059"/>
                  <a:gd name="T84" fmla="*/ 13076 w 16095"/>
                  <a:gd name="T85" fmla="*/ 14583 h 15059"/>
                  <a:gd name="T86" fmla="*/ 13061 w 16095"/>
                  <a:gd name="T87" fmla="*/ 14431 h 15059"/>
                  <a:gd name="T88" fmla="*/ 13006 w 16095"/>
                  <a:gd name="T89" fmla="*/ 14299 h 15059"/>
                  <a:gd name="T90" fmla="*/ 12915 w 16095"/>
                  <a:gd name="T91" fmla="*/ 14188 h 15059"/>
                  <a:gd name="T92" fmla="*/ 12796 w 16095"/>
                  <a:gd name="T93" fmla="*/ 14106 h 15059"/>
                  <a:gd name="T94" fmla="*/ 9556 w 16095"/>
                  <a:gd name="T95" fmla="*/ 13053 h 15059"/>
                  <a:gd name="T96" fmla="*/ 15039 w 16095"/>
                  <a:gd name="T97" fmla="*/ 12984 h 15059"/>
                  <a:gd name="T98" fmla="*/ 15491 w 16095"/>
                  <a:gd name="T99" fmla="*/ 12752 h 15059"/>
                  <a:gd name="T100" fmla="*/ 15838 w 16095"/>
                  <a:gd name="T101" fmla="*/ 12387 h 15059"/>
                  <a:gd name="T102" fmla="*/ 16048 w 16095"/>
                  <a:gd name="T103" fmla="*/ 11922 h 15059"/>
                  <a:gd name="T104" fmla="*/ 16093 w 16095"/>
                  <a:gd name="T105" fmla="*/ 1429 h 15059"/>
                  <a:gd name="T106" fmla="*/ 15976 w 16095"/>
                  <a:gd name="T107" fmla="*/ 920 h 15059"/>
                  <a:gd name="T108" fmla="*/ 15703 w 16095"/>
                  <a:gd name="T109" fmla="*/ 493 h 15059"/>
                  <a:gd name="T110" fmla="*/ 15305 w 16095"/>
                  <a:gd name="T111" fmla="*/ 182 h 15059"/>
                  <a:gd name="T112" fmla="*/ 14815 w 16095"/>
                  <a:gd name="T113" fmla="*/ 17 h 15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095" h="15059">
                    <a:moveTo>
                      <a:pt x="15089" y="11547"/>
                    </a:moveTo>
                    <a:lnTo>
                      <a:pt x="15088" y="11573"/>
                    </a:lnTo>
                    <a:lnTo>
                      <a:pt x="15086" y="11598"/>
                    </a:lnTo>
                    <a:lnTo>
                      <a:pt x="15083" y="11623"/>
                    </a:lnTo>
                    <a:lnTo>
                      <a:pt x="15079" y="11648"/>
                    </a:lnTo>
                    <a:lnTo>
                      <a:pt x="15073" y="11672"/>
                    </a:lnTo>
                    <a:lnTo>
                      <a:pt x="15066" y="11696"/>
                    </a:lnTo>
                    <a:lnTo>
                      <a:pt x="15059" y="11719"/>
                    </a:lnTo>
                    <a:lnTo>
                      <a:pt x="15050" y="11743"/>
                    </a:lnTo>
                    <a:lnTo>
                      <a:pt x="15040" y="11765"/>
                    </a:lnTo>
                    <a:lnTo>
                      <a:pt x="15029" y="11786"/>
                    </a:lnTo>
                    <a:lnTo>
                      <a:pt x="15016" y="11807"/>
                    </a:lnTo>
                    <a:lnTo>
                      <a:pt x="15003" y="11828"/>
                    </a:lnTo>
                    <a:lnTo>
                      <a:pt x="14988" y="11847"/>
                    </a:lnTo>
                    <a:lnTo>
                      <a:pt x="14974" y="11866"/>
                    </a:lnTo>
                    <a:lnTo>
                      <a:pt x="14958" y="11884"/>
                    </a:lnTo>
                    <a:lnTo>
                      <a:pt x="14941" y="11902"/>
                    </a:lnTo>
                    <a:lnTo>
                      <a:pt x="14924" y="11918"/>
                    </a:lnTo>
                    <a:lnTo>
                      <a:pt x="14906" y="11934"/>
                    </a:lnTo>
                    <a:lnTo>
                      <a:pt x="14887" y="11949"/>
                    </a:lnTo>
                    <a:lnTo>
                      <a:pt x="14867" y="11963"/>
                    </a:lnTo>
                    <a:lnTo>
                      <a:pt x="14847" y="11977"/>
                    </a:lnTo>
                    <a:lnTo>
                      <a:pt x="14826" y="11989"/>
                    </a:lnTo>
                    <a:lnTo>
                      <a:pt x="14803" y="12000"/>
                    </a:lnTo>
                    <a:lnTo>
                      <a:pt x="14781" y="12010"/>
                    </a:lnTo>
                    <a:lnTo>
                      <a:pt x="14759" y="12019"/>
                    </a:lnTo>
                    <a:lnTo>
                      <a:pt x="14735" y="12027"/>
                    </a:lnTo>
                    <a:lnTo>
                      <a:pt x="14712" y="12033"/>
                    </a:lnTo>
                    <a:lnTo>
                      <a:pt x="14687" y="12039"/>
                    </a:lnTo>
                    <a:lnTo>
                      <a:pt x="14663" y="12043"/>
                    </a:lnTo>
                    <a:lnTo>
                      <a:pt x="14637" y="12047"/>
                    </a:lnTo>
                    <a:lnTo>
                      <a:pt x="14612" y="12048"/>
                    </a:lnTo>
                    <a:lnTo>
                      <a:pt x="14586" y="12049"/>
                    </a:lnTo>
                    <a:lnTo>
                      <a:pt x="10059" y="12049"/>
                    </a:lnTo>
                    <a:lnTo>
                      <a:pt x="6036" y="12049"/>
                    </a:lnTo>
                    <a:lnTo>
                      <a:pt x="1509" y="12049"/>
                    </a:lnTo>
                    <a:lnTo>
                      <a:pt x="1483" y="12048"/>
                    </a:lnTo>
                    <a:lnTo>
                      <a:pt x="1458" y="12047"/>
                    </a:lnTo>
                    <a:lnTo>
                      <a:pt x="1432" y="12043"/>
                    </a:lnTo>
                    <a:lnTo>
                      <a:pt x="1407" y="12039"/>
                    </a:lnTo>
                    <a:lnTo>
                      <a:pt x="1383" y="12033"/>
                    </a:lnTo>
                    <a:lnTo>
                      <a:pt x="1359" y="12027"/>
                    </a:lnTo>
                    <a:lnTo>
                      <a:pt x="1336" y="12019"/>
                    </a:lnTo>
                    <a:lnTo>
                      <a:pt x="1313" y="12010"/>
                    </a:lnTo>
                    <a:lnTo>
                      <a:pt x="1291" y="12000"/>
                    </a:lnTo>
                    <a:lnTo>
                      <a:pt x="1268" y="11989"/>
                    </a:lnTo>
                    <a:lnTo>
                      <a:pt x="1248" y="11977"/>
                    </a:lnTo>
                    <a:lnTo>
                      <a:pt x="1227" y="11963"/>
                    </a:lnTo>
                    <a:lnTo>
                      <a:pt x="1208" y="11949"/>
                    </a:lnTo>
                    <a:lnTo>
                      <a:pt x="1189" y="11934"/>
                    </a:lnTo>
                    <a:lnTo>
                      <a:pt x="1171" y="11918"/>
                    </a:lnTo>
                    <a:lnTo>
                      <a:pt x="1153" y="11902"/>
                    </a:lnTo>
                    <a:lnTo>
                      <a:pt x="1137" y="11884"/>
                    </a:lnTo>
                    <a:lnTo>
                      <a:pt x="1121" y="11866"/>
                    </a:lnTo>
                    <a:lnTo>
                      <a:pt x="1106" y="11847"/>
                    </a:lnTo>
                    <a:lnTo>
                      <a:pt x="1091" y="11828"/>
                    </a:lnTo>
                    <a:lnTo>
                      <a:pt x="1078" y="11807"/>
                    </a:lnTo>
                    <a:lnTo>
                      <a:pt x="1066" y="11786"/>
                    </a:lnTo>
                    <a:lnTo>
                      <a:pt x="1055" y="11765"/>
                    </a:lnTo>
                    <a:lnTo>
                      <a:pt x="1045" y="11743"/>
                    </a:lnTo>
                    <a:lnTo>
                      <a:pt x="1036" y="11719"/>
                    </a:lnTo>
                    <a:lnTo>
                      <a:pt x="1028" y="11696"/>
                    </a:lnTo>
                    <a:lnTo>
                      <a:pt x="1022" y="11672"/>
                    </a:lnTo>
                    <a:lnTo>
                      <a:pt x="1016" y="11648"/>
                    </a:lnTo>
                    <a:lnTo>
                      <a:pt x="1012" y="11623"/>
                    </a:lnTo>
                    <a:lnTo>
                      <a:pt x="1009" y="11598"/>
                    </a:lnTo>
                    <a:lnTo>
                      <a:pt x="1007" y="11573"/>
                    </a:lnTo>
                    <a:lnTo>
                      <a:pt x="1006" y="11547"/>
                    </a:lnTo>
                    <a:lnTo>
                      <a:pt x="1006" y="1506"/>
                    </a:lnTo>
                    <a:lnTo>
                      <a:pt x="1007" y="1480"/>
                    </a:lnTo>
                    <a:lnTo>
                      <a:pt x="1009" y="1455"/>
                    </a:lnTo>
                    <a:lnTo>
                      <a:pt x="1012" y="1430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6"/>
                    </a:lnTo>
                    <a:lnTo>
                      <a:pt x="1036" y="1333"/>
                    </a:lnTo>
                    <a:lnTo>
                      <a:pt x="1045" y="1310"/>
                    </a:lnTo>
                    <a:lnTo>
                      <a:pt x="1055" y="1288"/>
                    </a:lnTo>
                    <a:lnTo>
                      <a:pt x="1066" y="1267"/>
                    </a:lnTo>
                    <a:lnTo>
                      <a:pt x="1078" y="1246"/>
                    </a:lnTo>
                    <a:lnTo>
                      <a:pt x="1091" y="1225"/>
                    </a:lnTo>
                    <a:lnTo>
                      <a:pt x="1106" y="1206"/>
                    </a:lnTo>
                    <a:lnTo>
                      <a:pt x="1121" y="1187"/>
                    </a:lnTo>
                    <a:lnTo>
                      <a:pt x="1137" y="1169"/>
                    </a:lnTo>
                    <a:lnTo>
                      <a:pt x="1153" y="1151"/>
                    </a:lnTo>
                    <a:lnTo>
                      <a:pt x="1171" y="1135"/>
                    </a:lnTo>
                    <a:lnTo>
                      <a:pt x="1189" y="1119"/>
                    </a:lnTo>
                    <a:lnTo>
                      <a:pt x="1208" y="1103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4"/>
                    </a:lnTo>
                    <a:lnTo>
                      <a:pt x="1291" y="1053"/>
                    </a:lnTo>
                    <a:lnTo>
                      <a:pt x="1313" y="1043"/>
                    </a:lnTo>
                    <a:lnTo>
                      <a:pt x="1336" y="1034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4"/>
                    </a:lnTo>
                    <a:lnTo>
                      <a:pt x="1432" y="1010"/>
                    </a:lnTo>
                    <a:lnTo>
                      <a:pt x="1458" y="1007"/>
                    </a:lnTo>
                    <a:lnTo>
                      <a:pt x="1483" y="1005"/>
                    </a:lnTo>
                    <a:lnTo>
                      <a:pt x="1509" y="1004"/>
                    </a:lnTo>
                    <a:lnTo>
                      <a:pt x="14586" y="1004"/>
                    </a:lnTo>
                    <a:lnTo>
                      <a:pt x="14612" y="1005"/>
                    </a:lnTo>
                    <a:lnTo>
                      <a:pt x="14637" y="1007"/>
                    </a:lnTo>
                    <a:lnTo>
                      <a:pt x="14663" y="1010"/>
                    </a:lnTo>
                    <a:lnTo>
                      <a:pt x="14687" y="1014"/>
                    </a:lnTo>
                    <a:lnTo>
                      <a:pt x="14712" y="1020"/>
                    </a:lnTo>
                    <a:lnTo>
                      <a:pt x="14735" y="1027"/>
                    </a:lnTo>
                    <a:lnTo>
                      <a:pt x="14759" y="1034"/>
                    </a:lnTo>
                    <a:lnTo>
                      <a:pt x="14781" y="1043"/>
                    </a:lnTo>
                    <a:lnTo>
                      <a:pt x="14803" y="1053"/>
                    </a:lnTo>
                    <a:lnTo>
                      <a:pt x="14826" y="1064"/>
                    </a:lnTo>
                    <a:lnTo>
                      <a:pt x="14847" y="1077"/>
                    </a:lnTo>
                    <a:lnTo>
                      <a:pt x="14867" y="1090"/>
                    </a:lnTo>
                    <a:lnTo>
                      <a:pt x="14887" y="1103"/>
                    </a:lnTo>
                    <a:lnTo>
                      <a:pt x="14906" y="1119"/>
                    </a:lnTo>
                    <a:lnTo>
                      <a:pt x="14924" y="1135"/>
                    </a:lnTo>
                    <a:lnTo>
                      <a:pt x="14941" y="1151"/>
                    </a:lnTo>
                    <a:lnTo>
                      <a:pt x="14958" y="1169"/>
                    </a:lnTo>
                    <a:lnTo>
                      <a:pt x="14974" y="1187"/>
                    </a:lnTo>
                    <a:lnTo>
                      <a:pt x="14988" y="1206"/>
                    </a:lnTo>
                    <a:lnTo>
                      <a:pt x="15003" y="1225"/>
                    </a:lnTo>
                    <a:lnTo>
                      <a:pt x="15016" y="1246"/>
                    </a:lnTo>
                    <a:lnTo>
                      <a:pt x="15029" y="1267"/>
                    </a:lnTo>
                    <a:lnTo>
                      <a:pt x="15040" y="1288"/>
                    </a:lnTo>
                    <a:lnTo>
                      <a:pt x="15050" y="1310"/>
                    </a:lnTo>
                    <a:lnTo>
                      <a:pt x="15059" y="1333"/>
                    </a:lnTo>
                    <a:lnTo>
                      <a:pt x="15066" y="1356"/>
                    </a:lnTo>
                    <a:lnTo>
                      <a:pt x="15073" y="1381"/>
                    </a:lnTo>
                    <a:lnTo>
                      <a:pt x="15079" y="1405"/>
                    </a:lnTo>
                    <a:lnTo>
                      <a:pt x="15083" y="1430"/>
                    </a:lnTo>
                    <a:lnTo>
                      <a:pt x="15086" y="1455"/>
                    </a:lnTo>
                    <a:lnTo>
                      <a:pt x="15088" y="1480"/>
                    </a:lnTo>
                    <a:lnTo>
                      <a:pt x="15089" y="1506"/>
                    </a:lnTo>
                    <a:lnTo>
                      <a:pt x="15089" y="11547"/>
                    </a:lnTo>
                    <a:close/>
                    <a:moveTo>
                      <a:pt x="14586" y="0"/>
                    </a:moveTo>
                    <a:lnTo>
                      <a:pt x="1509" y="0"/>
                    </a:lnTo>
                    <a:lnTo>
                      <a:pt x="1431" y="2"/>
                    </a:lnTo>
                    <a:lnTo>
                      <a:pt x="1354" y="8"/>
                    </a:lnTo>
                    <a:lnTo>
                      <a:pt x="1279" y="17"/>
                    </a:lnTo>
                    <a:lnTo>
                      <a:pt x="1204" y="30"/>
                    </a:lnTo>
                    <a:lnTo>
                      <a:pt x="1132" y="47"/>
                    </a:lnTo>
                    <a:lnTo>
                      <a:pt x="1060" y="67"/>
                    </a:lnTo>
                    <a:lnTo>
                      <a:pt x="990" y="91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90" y="182"/>
                    </a:lnTo>
                    <a:lnTo>
                      <a:pt x="726" y="218"/>
                    </a:lnTo>
                    <a:lnTo>
                      <a:pt x="665" y="257"/>
                    </a:lnTo>
                    <a:lnTo>
                      <a:pt x="606" y="299"/>
                    </a:lnTo>
                    <a:lnTo>
                      <a:pt x="549" y="344"/>
                    </a:lnTo>
                    <a:lnTo>
                      <a:pt x="494" y="392"/>
                    </a:lnTo>
                    <a:lnTo>
                      <a:pt x="442" y="441"/>
                    </a:lnTo>
                    <a:lnTo>
                      <a:pt x="391" y="493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8" y="664"/>
                    </a:lnTo>
                    <a:lnTo>
                      <a:pt x="218" y="725"/>
                    </a:lnTo>
                    <a:lnTo>
                      <a:pt x="182" y="788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8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3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9"/>
                    </a:lnTo>
                    <a:lnTo>
                      <a:pt x="0" y="1506"/>
                    </a:lnTo>
                    <a:lnTo>
                      <a:pt x="0" y="11547"/>
                    </a:lnTo>
                    <a:lnTo>
                      <a:pt x="2" y="11624"/>
                    </a:lnTo>
                    <a:lnTo>
                      <a:pt x="8" y="11700"/>
                    </a:lnTo>
                    <a:lnTo>
                      <a:pt x="17" y="11776"/>
                    </a:lnTo>
                    <a:lnTo>
                      <a:pt x="30" y="11850"/>
                    </a:lnTo>
                    <a:lnTo>
                      <a:pt x="47" y="11922"/>
                    </a:lnTo>
                    <a:lnTo>
                      <a:pt x="67" y="11994"/>
                    </a:lnTo>
                    <a:lnTo>
                      <a:pt x="92" y="12064"/>
                    </a:lnTo>
                    <a:lnTo>
                      <a:pt x="118" y="12132"/>
                    </a:lnTo>
                    <a:lnTo>
                      <a:pt x="148" y="12198"/>
                    </a:lnTo>
                    <a:lnTo>
                      <a:pt x="181" y="12264"/>
                    </a:lnTo>
                    <a:lnTo>
                      <a:pt x="217" y="12326"/>
                    </a:lnTo>
                    <a:lnTo>
                      <a:pt x="257" y="12387"/>
                    </a:lnTo>
                    <a:lnTo>
                      <a:pt x="299" y="12446"/>
                    </a:lnTo>
                    <a:lnTo>
                      <a:pt x="343" y="12504"/>
                    </a:lnTo>
                    <a:lnTo>
                      <a:pt x="390" y="12558"/>
                    </a:lnTo>
                    <a:lnTo>
                      <a:pt x="441" y="12610"/>
                    </a:lnTo>
                    <a:lnTo>
                      <a:pt x="493" y="12660"/>
                    </a:lnTo>
                    <a:lnTo>
                      <a:pt x="547" y="12707"/>
                    </a:lnTo>
                    <a:lnTo>
                      <a:pt x="604" y="12752"/>
                    </a:lnTo>
                    <a:lnTo>
                      <a:pt x="663" y="12794"/>
                    </a:lnTo>
                    <a:lnTo>
                      <a:pt x="724" y="12833"/>
                    </a:lnTo>
                    <a:lnTo>
                      <a:pt x="787" y="12869"/>
                    </a:lnTo>
                    <a:lnTo>
                      <a:pt x="852" y="12902"/>
                    </a:lnTo>
                    <a:lnTo>
                      <a:pt x="918" y="12933"/>
                    </a:lnTo>
                    <a:lnTo>
                      <a:pt x="987" y="12959"/>
                    </a:lnTo>
                    <a:lnTo>
                      <a:pt x="1056" y="12984"/>
                    </a:lnTo>
                    <a:lnTo>
                      <a:pt x="1128" y="13004"/>
                    </a:lnTo>
                    <a:lnTo>
                      <a:pt x="1201" y="13021"/>
                    </a:lnTo>
                    <a:lnTo>
                      <a:pt x="1275" y="13035"/>
                    </a:lnTo>
                    <a:lnTo>
                      <a:pt x="1350" y="13044"/>
                    </a:lnTo>
                    <a:lnTo>
                      <a:pt x="1426" y="13050"/>
                    </a:lnTo>
                    <a:lnTo>
                      <a:pt x="1504" y="13053"/>
                    </a:lnTo>
                    <a:lnTo>
                      <a:pt x="6539" y="13053"/>
                    </a:lnTo>
                    <a:lnTo>
                      <a:pt x="6539" y="13663"/>
                    </a:lnTo>
                    <a:lnTo>
                      <a:pt x="3399" y="14070"/>
                    </a:lnTo>
                    <a:lnTo>
                      <a:pt x="3378" y="14076"/>
                    </a:lnTo>
                    <a:lnTo>
                      <a:pt x="3358" y="14082"/>
                    </a:lnTo>
                    <a:lnTo>
                      <a:pt x="3338" y="14090"/>
                    </a:lnTo>
                    <a:lnTo>
                      <a:pt x="3319" y="14098"/>
                    </a:lnTo>
                    <a:lnTo>
                      <a:pt x="3299" y="14106"/>
                    </a:lnTo>
                    <a:lnTo>
                      <a:pt x="3280" y="14116"/>
                    </a:lnTo>
                    <a:lnTo>
                      <a:pt x="3262" y="14126"/>
                    </a:lnTo>
                    <a:lnTo>
                      <a:pt x="3245" y="14137"/>
                    </a:lnTo>
                    <a:lnTo>
                      <a:pt x="3228" y="14149"/>
                    </a:lnTo>
                    <a:lnTo>
                      <a:pt x="3211" y="14161"/>
                    </a:lnTo>
                    <a:lnTo>
                      <a:pt x="3196" y="14174"/>
                    </a:lnTo>
                    <a:lnTo>
                      <a:pt x="3180" y="14188"/>
                    </a:lnTo>
                    <a:lnTo>
                      <a:pt x="3166" y="14203"/>
                    </a:lnTo>
                    <a:lnTo>
                      <a:pt x="3151" y="14217"/>
                    </a:lnTo>
                    <a:lnTo>
                      <a:pt x="3138" y="14233"/>
                    </a:lnTo>
                    <a:lnTo>
                      <a:pt x="3124" y="14249"/>
                    </a:lnTo>
                    <a:lnTo>
                      <a:pt x="3112" y="14265"/>
                    </a:lnTo>
                    <a:lnTo>
                      <a:pt x="3100" y="14282"/>
                    </a:lnTo>
                    <a:lnTo>
                      <a:pt x="3089" y="14299"/>
                    </a:lnTo>
                    <a:lnTo>
                      <a:pt x="3079" y="14316"/>
                    </a:lnTo>
                    <a:lnTo>
                      <a:pt x="3070" y="14335"/>
                    </a:lnTo>
                    <a:lnTo>
                      <a:pt x="3061" y="14353"/>
                    </a:lnTo>
                    <a:lnTo>
                      <a:pt x="3053" y="14372"/>
                    </a:lnTo>
                    <a:lnTo>
                      <a:pt x="3046" y="14391"/>
                    </a:lnTo>
                    <a:lnTo>
                      <a:pt x="3039" y="14411"/>
                    </a:lnTo>
                    <a:lnTo>
                      <a:pt x="3034" y="14431"/>
                    </a:lnTo>
                    <a:lnTo>
                      <a:pt x="3029" y="14452"/>
                    </a:lnTo>
                    <a:lnTo>
                      <a:pt x="3025" y="14473"/>
                    </a:lnTo>
                    <a:lnTo>
                      <a:pt x="3022" y="14493"/>
                    </a:lnTo>
                    <a:lnTo>
                      <a:pt x="3020" y="14514"/>
                    </a:lnTo>
                    <a:lnTo>
                      <a:pt x="3018" y="14536"/>
                    </a:lnTo>
                    <a:lnTo>
                      <a:pt x="3018" y="14557"/>
                    </a:lnTo>
                    <a:lnTo>
                      <a:pt x="3019" y="14583"/>
                    </a:lnTo>
                    <a:lnTo>
                      <a:pt x="3020" y="14608"/>
                    </a:lnTo>
                    <a:lnTo>
                      <a:pt x="3024" y="14633"/>
                    </a:lnTo>
                    <a:lnTo>
                      <a:pt x="3028" y="14658"/>
                    </a:lnTo>
                    <a:lnTo>
                      <a:pt x="3034" y="14682"/>
                    </a:lnTo>
                    <a:lnTo>
                      <a:pt x="3040" y="14707"/>
                    </a:lnTo>
                    <a:lnTo>
                      <a:pt x="3048" y="14730"/>
                    </a:lnTo>
                    <a:lnTo>
                      <a:pt x="3057" y="14753"/>
                    </a:lnTo>
                    <a:lnTo>
                      <a:pt x="3067" y="14775"/>
                    </a:lnTo>
                    <a:lnTo>
                      <a:pt x="3078" y="14797"/>
                    </a:lnTo>
                    <a:lnTo>
                      <a:pt x="3090" y="14818"/>
                    </a:lnTo>
                    <a:lnTo>
                      <a:pt x="3103" y="14838"/>
                    </a:lnTo>
                    <a:lnTo>
                      <a:pt x="3117" y="14857"/>
                    </a:lnTo>
                    <a:lnTo>
                      <a:pt x="3132" y="14876"/>
                    </a:lnTo>
                    <a:lnTo>
                      <a:pt x="3149" y="14894"/>
                    </a:lnTo>
                    <a:lnTo>
                      <a:pt x="3165" y="14912"/>
                    </a:lnTo>
                    <a:lnTo>
                      <a:pt x="3183" y="14928"/>
                    </a:lnTo>
                    <a:lnTo>
                      <a:pt x="3201" y="14945"/>
                    </a:lnTo>
                    <a:lnTo>
                      <a:pt x="3220" y="14960"/>
                    </a:lnTo>
                    <a:lnTo>
                      <a:pt x="3239" y="14974"/>
                    </a:lnTo>
                    <a:lnTo>
                      <a:pt x="3260" y="14987"/>
                    </a:lnTo>
                    <a:lnTo>
                      <a:pt x="3280" y="14999"/>
                    </a:lnTo>
                    <a:lnTo>
                      <a:pt x="3302" y="15010"/>
                    </a:lnTo>
                    <a:lnTo>
                      <a:pt x="3325" y="15020"/>
                    </a:lnTo>
                    <a:lnTo>
                      <a:pt x="3348" y="15029"/>
                    </a:lnTo>
                    <a:lnTo>
                      <a:pt x="3371" y="15037"/>
                    </a:lnTo>
                    <a:lnTo>
                      <a:pt x="3395" y="15043"/>
                    </a:lnTo>
                    <a:lnTo>
                      <a:pt x="3419" y="15049"/>
                    </a:lnTo>
                    <a:lnTo>
                      <a:pt x="3444" y="15053"/>
                    </a:lnTo>
                    <a:lnTo>
                      <a:pt x="3469" y="15056"/>
                    </a:lnTo>
                    <a:lnTo>
                      <a:pt x="3495" y="15058"/>
                    </a:lnTo>
                    <a:lnTo>
                      <a:pt x="3521" y="15059"/>
                    </a:lnTo>
                    <a:lnTo>
                      <a:pt x="12574" y="15059"/>
                    </a:lnTo>
                    <a:lnTo>
                      <a:pt x="12600" y="15058"/>
                    </a:lnTo>
                    <a:lnTo>
                      <a:pt x="12626" y="15056"/>
                    </a:lnTo>
                    <a:lnTo>
                      <a:pt x="12651" y="15053"/>
                    </a:lnTo>
                    <a:lnTo>
                      <a:pt x="12676" y="15049"/>
                    </a:lnTo>
                    <a:lnTo>
                      <a:pt x="12700" y="15043"/>
                    </a:lnTo>
                    <a:lnTo>
                      <a:pt x="12724" y="15037"/>
                    </a:lnTo>
                    <a:lnTo>
                      <a:pt x="12747" y="15029"/>
                    </a:lnTo>
                    <a:lnTo>
                      <a:pt x="12770" y="15020"/>
                    </a:lnTo>
                    <a:lnTo>
                      <a:pt x="12793" y="15010"/>
                    </a:lnTo>
                    <a:lnTo>
                      <a:pt x="12814" y="14999"/>
                    </a:lnTo>
                    <a:lnTo>
                      <a:pt x="12835" y="14987"/>
                    </a:lnTo>
                    <a:lnTo>
                      <a:pt x="12856" y="14974"/>
                    </a:lnTo>
                    <a:lnTo>
                      <a:pt x="12875" y="14960"/>
                    </a:lnTo>
                    <a:lnTo>
                      <a:pt x="12894" y="14945"/>
                    </a:lnTo>
                    <a:lnTo>
                      <a:pt x="12912" y="14928"/>
                    </a:lnTo>
                    <a:lnTo>
                      <a:pt x="12930" y="14912"/>
                    </a:lnTo>
                    <a:lnTo>
                      <a:pt x="12946" y="14894"/>
                    </a:lnTo>
                    <a:lnTo>
                      <a:pt x="12963" y="14876"/>
                    </a:lnTo>
                    <a:lnTo>
                      <a:pt x="12978" y="14857"/>
                    </a:lnTo>
                    <a:lnTo>
                      <a:pt x="12992" y="14838"/>
                    </a:lnTo>
                    <a:lnTo>
                      <a:pt x="13005" y="14818"/>
                    </a:lnTo>
                    <a:lnTo>
                      <a:pt x="13017" y="14797"/>
                    </a:lnTo>
                    <a:lnTo>
                      <a:pt x="13028" y="14775"/>
                    </a:lnTo>
                    <a:lnTo>
                      <a:pt x="13038" y="14753"/>
                    </a:lnTo>
                    <a:lnTo>
                      <a:pt x="13047" y="14730"/>
                    </a:lnTo>
                    <a:lnTo>
                      <a:pt x="13055" y="14707"/>
                    </a:lnTo>
                    <a:lnTo>
                      <a:pt x="13061" y="14682"/>
                    </a:lnTo>
                    <a:lnTo>
                      <a:pt x="13067" y="14658"/>
                    </a:lnTo>
                    <a:lnTo>
                      <a:pt x="13071" y="14633"/>
                    </a:lnTo>
                    <a:lnTo>
                      <a:pt x="13074" y="14608"/>
                    </a:lnTo>
                    <a:lnTo>
                      <a:pt x="13076" y="14583"/>
                    </a:lnTo>
                    <a:lnTo>
                      <a:pt x="13077" y="14557"/>
                    </a:lnTo>
                    <a:lnTo>
                      <a:pt x="13077" y="14536"/>
                    </a:lnTo>
                    <a:lnTo>
                      <a:pt x="13075" y="14514"/>
                    </a:lnTo>
                    <a:lnTo>
                      <a:pt x="13073" y="14493"/>
                    </a:lnTo>
                    <a:lnTo>
                      <a:pt x="13070" y="14473"/>
                    </a:lnTo>
                    <a:lnTo>
                      <a:pt x="13066" y="14452"/>
                    </a:lnTo>
                    <a:lnTo>
                      <a:pt x="13061" y="14431"/>
                    </a:lnTo>
                    <a:lnTo>
                      <a:pt x="13056" y="14411"/>
                    </a:lnTo>
                    <a:lnTo>
                      <a:pt x="13049" y="14391"/>
                    </a:lnTo>
                    <a:lnTo>
                      <a:pt x="13042" y="14372"/>
                    </a:lnTo>
                    <a:lnTo>
                      <a:pt x="13034" y="14353"/>
                    </a:lnTo>
                    <a:lnTo>
                      <a:pt x="13025" y="14335"/>
                    </a:lnTo>
                    <a:lnTo>
                      <a:pt x="13016" y="14316"/>
                    </a:lnTo>
                    <a:lnTo>
                      <a:pt x="13006" y="14299"/>
                    </a:lnTo>
                    <a:lnTo>
                      <a:pt x="12995" y="14282"/>
                    </a:lnTo>
                    <a:lnTo>
                      <a:pt x="12983" y="14265"/>
                    </a:lnTo>
                    <a:lnTo>
                      <a:pt x="12971" y="14249"/>
                    </a:lnTo>
                    <a:lnTo>
                      <a:pt x="12957" y="14233"/>
                    </a:lnTo>
                    <a:lnTo>
                      <a:pt x="12944" y="14217"/>
                    </a:lnTo>
                    <a:lnTo>
                      <a:pt x="12930" y="14203"/>
                    </a:lnTo>
                    <a:lnTo>
                      <a:pt x="12915" y="14188"/>
                    </a:lnTo>
                    <a:lnTo>
                      <a:pt x="12900" y="14174"/>
                    </a:lnTo>
                    <a:lnTo>
                      <a:pt x="12884" y="14161"/>
                    </a:lnTo>
                    <a:lnTo>
                      <a:pt x="12867" y="14149"/>
                    </a:lnTo>
                    <a:lnTo>
                      <a:pt x="12850" y="14137"/>
                    </a:lnTo>
                    <a:lnTo>
                      <a:pt x="12833" y="14126"/>
                    </a:lnTo>
                    <a:lnTo>
                      <a:pt x="12815" y="14116"/>
                    </a:lnTo>
                    <a:lnTo>
                      <a:pt x="12796" y="14106"/>
                    </a:lnTo>
                    <a:lnTo>
                      <a:pt x="12776" y="14098"/>
                    </a:lnTo>
                    <a:lnTo>
                      <a:pt x="12757" y="14090"/>
                    </a:lnTo>
                    <a:lnTo>
                      <a:pt x="12737" y="14082"/>
                    </a:lnTo>
                    <a:lnTo>
                      <a:pt x="12717" y="14076"/>
                    </a:lnTo>
                    <a:lnTo>
                      <a:pt x="12696" y="14070"/>
                    </a:lnTo>
                    <a:lnTo>
                      <a:pt x="9556" y="13663"/>
                    </a:lnTo>
                    <a:lnTo>
                      <a:pt x="9556" y="13053"/>
                    </a:lnTo>
                    <a:lnTo>
                      <a:pt x="14591" y="13053"/>
                    </a:lnTo>
                    <a:lnTo>
                      <a:pt x="14669" y="13050"/>
                    </a:lnTo>
                    <a:lnTo>
                      <a:pt x="14745" y="13044"/>
                    </a:lnTo>
                    <a:lnTo>
                      <a:pt x="14820" y="13035"/>
                    </a:lnTo>
                    <a:lnTo>
                      <a:pt x="14894" y="13021"/>
                    </a:lnTo>
                    <a:lnTo>
                      <a:pt x="14967" y="13004"/>
                    </a:lnTo>
                    <a:lnTo>
                      <a:pt x="15039" y="12984"/>
                    </a:lnTo>
                    <a:lnTo>
                      <a:pt x="15108" y="12959"/>
                    </a:lnTo>
                    <a:lnTo>
                      <a:pt x="15177" y="12933"/>
                    </a:lnTo>
                    <a:lnTo>
                      <a:pt x="15243" y="12902"/>
                    </a:lnTo>
                    <a:lnTo>
                      <a:pt x="15308" y="12869"/>
                    </a:lnTo>
                    <a:lnTo>
                      <a:pt x="15371" y="12833"/>
                    </a:lnTo>
                    <a:lnTo>
                      <a:pt x="15432" y="12794"/>
                    </a:lnTo>
                    <a:lnTo>
                      <a:pt x="15491" y="12752"/>
                    </a:lnTo>
                    <a:lnTo>
                      <a:pt x="15548" y="12707"/>
                    </a:lnTo>
                    <a:lnTo>
                      <a:pt x="15602" y="12660"/>
                    </a:lnTo>
                    <a:lnTo>
                      <a:pt x="15654" y="12610"/>
                    </a:lnTo>
                    <a:lnTo>
                      <a:pt x="15705" y="12558"/>
                    </a:lnTo>
                    <a:lnTo>
                      <a:pt x="15752" y="12504"/>
                    </a:lnTo>
                    <a:lnTo>
                      <a:pt x="15796" y="12446"/>
                    </a:lnTo>
                    <a:lnTo>
                      <a:pt x="15838" y="12387"/>
                    </a:lnTo>
                    <a:lnTo>
                      <a:pt x="15878" y="12326"/>
                    </a:lnTo>
                    <a:lnTo>
                      <a:pt x="15914" y="12264"/>
                    </a:lnTo>
                    <a:lnTo>
                      <a:pt x="15947" y="12198"/>
                    </a:lnTo>
                    <a:lnTo>
                      <a:pt x="15977" y="12132"/>
                    </a:lnTo>
                    <a:lnTo>
                      <a:pt x="16003" y="12064"/>
                    </a:lnTo>
                    <a:lnTo>
                      <a:pt x="16028" y="11994"/>
                    </a:lnTo>
                    <a:lnTo>
                      <a:pt x="16048" y="11922"/>
                    </a:lnTo>
                    <a:lnTo>
                      <a:pt x="16065" y="11850"/>
                    </a:lnTo>
                    <a:lnTo>
                      <a:pt x="16078" y="11776"/>
                    </a:lnTo>
                    <a:lnTo>
                      <a:pt x="16087" y="11700"/>
                    </a:lnTo>
                    <a:lnTo>
                      <a:pt x="16093" y="11624"/>
                    </a:lnTo>
                    <a:lnTo>
                      <a:pt x="16095" y="11547"/>
                    </a:lnTo>
                    <a:lnTo>
                      <a:pt x="16095" y="1506"/>
                    </a:lnTo>
                    <a:lnTo>
                      <a:pt x="16093" y="1429"/>
                    </a:lnTo>
                    <a:lnTo>
                      <a:pt x="16087" y="1352"/>
                    </a:lnTo>
                    <a:lnTo>
                      <a:pt x="16078" y="1277"/>
                    </a:lnTo>
                    <a:lnTo>
                      <a:pt x="16064" y="1203"/>
                    </a:lnTo>
                    <a:lnTo>
                      <a:pt x="16048" y="1130"/>
                    </a:lnTo>
                    <a:lnTo>
                      <a:pt x="16028" y="1058"/>
                    </a:lnTo>
                    <a:lnTo>
                      <a:pt x="16003" y="988"/>
                    </a:lnTo>
                    <a:lnTo>
                      <a:pt x="15976" y="920"/>
                    </a:lnTo>
                    <a:lnTo>
                      <a:pt x="15946" y="853"/>
                    </a:lnTo>
                    <a:lnTo>
                      <a:pt x="15913" y="788"/>
                    </a:lnTo>
                    <a:lnTo>
                      <a:pt x="15877" y="725"/>
                    </a:lnTo>
                    <a:lnTo>
                      <a:pt x="15837" y="664"/>
                    </a:lnTo>
                    <a:lnTo>
                      <a:pt x="15795" y="605"/>
                    </a:lnTo>
                    <a:lnTo>
                      <a:pt x="15750" y="548"/>
                    </a:lnTo>
                    <a:lnTo>
                      <a:pt x="15703" y="493"/>
                    </a:lnTo>
                    <a:lnTo>
                      <a:pt x="15652" y="441"/>
                    </a:lnTo>
                    <a:lnTo>
                      <a:pt x="15600" y="392"/>
                    </a:lnTo>
                    <a:lnTo>
                      <a:pt x="15546" y="344"/>
                    </a:lnTo>
                    <a:lnTo>
                      <a:pt x="15488" y="299"/>
                    </a:lnTo>
                    <a:lnTo>
                      <a:pt x="15429" y="257"/>
                    </a:lnTo>
                    <a:lnTo>
                      <a:pt x="15369" y="218"/>
                    </a:lnTo>
                    <a:lnTo>
                      <a:pt x="15305" y="182"/>
                    </a:lnTo>
                    <a:lnTo>
                      <a:pt x="15240" y="149"/>
                    </a:lnTo>
                    <a:lnTo>
                      <a:pt x="15174" y="118"/>
                    </a:lnTo>
                    <a:lnTo>
                      <a:pt x="15105" y="91"/>
                    </a:lnTo>
                    <a:lnTo>
                      <a:pt x="15035" y="67"/>
                    </a:lnTo>
                    <a:lnTo>
                      <a:pt x="14963" y="47"/>
                    </a:lnTo>
                    <a:lnTo>
                      <a:pt x="14890" y="30"/>
                    </a:lnTo>
                    <a:lnTo>
                      <a:pt x="14815" y="17"/>
                    </a:lnTo>
                    <a:lnTo>
                      <a:pt x="14740" y="8"/>
                    </a:lnTo>
                    <a:lnTo>
                      <a:pt x="14664" y="2"/>
                    </a:lnTo>
                    <a:lnTo>
                      <a:pt x="145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7" name="íślíḋè-TextBox 48"/>
            <p:cNvSpPr txBox="1">
              <a:spLocks/>
            </p:cNvSpPr>
            <p:nvPr/>
          </p:nvSpPr>
          <p:spPr>
            <a:xfrm>
              <a:off x="6385507" y="3415100"/>
              <a:ext cx="837476" cy="601499"/>
            </a:xfrm>
            <a:prstGeom prst="rect">
              <a:avLst/>
            </a:prstGeom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zh-CN" altLang="en-US" sz="1600" b="1" spc="300" dirty="0">
                  <a:solidFill>
                    <a:schemeClr val="bg1"/>
                  </a:solidFill>
                  <a:cs typeface="+mn-ea"/>
                  <a:sym typeface="+mn-lt"/>
                </a:rPr>
                <a:t>广告服务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38021" y="4233346"/>
            <a:ext cx="1988986" cy="653765"/>
            <a:chOff x="5138021" y="4233346"/>
            <a:chExt cx="1988986" cy="653765"/>
          </a:xfrm>
        </p:grpSpPr>
        <p:sp>
          <p:nvSpPr>
            <p:cNvPr id="42" name="íślíḋè-Freeform: Shape 17"/>
            <p:cNvSpPr/>
            <p:nvPr/>
          </p:nvSpPr>
          <p:spPr>
            <a:xfrm>
              <a:off x="5138021" y="4233346"/>
              <a:ext cx="994493" cy="647541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rgbClr val="2D71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íślíḋè-Freeform: Shape 18"/>
            <p:cNvSpPr/>
            <p:nvPr/>
          </p:nvSpPr>
          <p:spPr>
            <a:xfrm flipH="1">
              <a:off x="6132514" y="4233346"/>
              <a:ext cx="994493" cy="647541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rgbClr val="31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5" name="Group 44"/>
            <p:cNvGrpSpPr/>
            <p:nvPr/>
          </p:nvGrpSpPr>
          <p:grpSpPr>
            <a:xfrm>
              <a:off x="5468474" y="4441594"/>
              <a:ext cx="333070" cy="289525"/>
              <a:chOff x="3613150" y="3136900"/>
              <a:chExt cx="692150" cy="601663"/>
            </a:xfrm>
            <a:solidFill>
              <a:schemeClr val="bg1"/>
            </a:solidFill>
          </p:grpSpPr>
          <p:sp>
            <p:nvSpPr>
              <p:cNvPr id="26" name="íślíḋè-Freeform: Shape 45"/>
              <p:cNvSpPr>
                <a:spLocks/>
              </p:cNvSpPr>
              <p:nvPr/>
            </p:nvSpPr>
            <p:spPr bwMode="auto">
              <a:xfrm>
                <a:off x="3721100" y="3244850"/>
                <a:ext cx="249238" cy="160338"/>
              </a:xfrm>
              <a:custGeom>
                <a:avLst/>
                <a:gdLst>
                  <a:gd name="T0" fmla="*/ 4713 w 5797"/>
                  <a:gd name="T1" fmla="*/ 41 h 3756"/>
                  <a:gd name="T2" fmla="*/ 3661 w 5797"/>
                  <a:gd name="T3" fmla="*/ 216 h 3756"/>
                  <a:gd name="T4" fmla="*/ 2695 w 5797"/>
                  <a:gd name="T5" fmla="*/ 516 h 3756"/>
                  <a:gd name="T6" fmla="*/ 1839 w 5797"/>
                  <a:gd name="T7" fmla="*/ 924 h 3756"/>
                  <a:gd name="T8" fmla="*/ 1118 w 5797"/>
                  <a:gd name="T9" fmla="*/ 1423 h 3756"/>
                  <a:gd name="T10" fmla="*/ 556 w 5797"/>
                  <a:gd name="T11" fmla="*/ 2001 h 3756"/>
                  <a:gd name="T12" fmla="*/ 178 w 5797"/>
                  <a:gd name="T13" fmla="*/ 2641 h 3756"/>
                  <a:gd name="T14" fmla="*/ 7 w 5797"/>
                  <a:gd name="T15" fmla="*/ 3329 h 3756"/>
                  <a:gd name="T16" fmla="*/ 3 w 5797"/>
                  <a:gd name="T17" fmla="*/ 3544 h 3756"/>
                  <a:gd name="T18" fmla="*/ 15 w 5797"/>
                  <a:gd name="T19" fmla="*/ 3592 h 3756"/>
                  <a:gd name="T20" fmla="*/ 36 w 5797"/>
                  <a:gd name="T21" fmla="*/ 3636 h 3756"/>
                  <a:gd name="T22" fmla="*/ 65 w 5797"/>
                  <a:gd name="T23" fmla="*/ 3674 h 3756"/>
                  <a:gd name="T24" fmla="*/ 100 w 5797"/>
                  <a:gd name="T25" fmla="*/ 3706 h 3756"/>
                  <a:gd name="T26" fmla="*/ 143 w 5797"/>
                  <a:gd name="T27" fmla="*/ 3731 h 3756"/>
                  <a:gd name="T28" fmla="*/ 189 w 5797"/>
                  <a:gd name="T29" fmla="*/ 3748 h 3756"/>
                  <a:gd name="T30" fmla="*/ 239 w 5797"/>
                  <a:gd name="T31" fmla="*/ 3756 h 3756"/>
                  <a:gd name="T32" fmla="*/ 290 w 5797"/>
                  <a:gd name="T33" fmla="*/ 3753 h 3756"/>
                  <a:gd name="T34" fmla="*/ 338 w 5797"/>
                  <a:gd name="T35" fmla="*/ 3741 h 3756"/>
                  <a:gd name="T36" fmla="*/ 383 w 5797"/>
                  <a:gd name="T37" fmla="*/ 3720 h 3756"/>
                  <a:gd name="T38" fmla="*/ 421 w 5797"/>
                  <a:gd name="T39" fmla="*/ 3691 h 3756"/>
                  <a:gd name="T40" fmla="*/ 453 w 5797"/>
                  <a:gd name="T41" fmla="*/ 3655 h 3756"/>
                  <a:gd name="T42" fmla="*/ 479 w 5797"/>
                  <a:gd name="T43" fmla="*/ 3614 h 3756"/>
                  <a:gd name="T44" fmla="*/ 496 w 5797"/>
                  <a:gd name="T45" fmla="*/ 3568 h 3756"/>
                  <a:gd name="T46" fmla="*/ 504 w 5797"/>
                  <a:gd name="T47" fmla="*/ 3519 h 3756"/>
                  <a:gd name="T48" fmla="*/ 564 w 5797"/>
                  <a:gd name="T49" fmla="*/ 3062 h 3756"/>
                  <a:gd name="T50" fmla="*/ 820 w 5797"/>
                  <a:gd name="T51" fmla="*/ 2496 h 3756"/>
                  <a:gd name="T52" fmla="*/ 1257 w 5797"/>
                  <a:gd name="T53" fmla="*/ 1973 h 3756"/>
                  <a:gd name="T54" fmla="*/ 1848 w 5797"/>
                  <a:gd name="T55" fmla="*/ 1509 h 3756"/>
                  <a:gd name="T56" fmla="*/ 2572 w 5797"/>
                  <a:gd name="T57" fmla="*/ 1115 h 3756"/>
                  <a:gd name="T58" fmla="*/ 3402 w 5797"/>
                  <a:gd name="T59" fmla="*/ 807 h 3756"/>
                  <a:gd name="T60" fmla="*/ 4318 w 5797"/>
                  <a:gd name="T61" fmla="*/ 599 h 3756"/>
                  <a:gd name="T62" fmla="*/ 5294 w 5797"/>
                  <a:gd name="T63" fmla="*/ 505 h 3756"/>
                  <a:gd name="T64" fmla="*/ 5583 w 5797"/>
                  <a:gd name="T65" fmla="*/ 498 h 3756"/>
                  <a:gd name="T66" fmla="*/ 5632 w 5797"/>
                  <a:gd name="T67" fmla="*/ 486 h 3756"/>
                  <a:gd name="T68" fmla="*/ 5676 w 5797"/>
                  <a:gd name="T69" fmla="*/ 465 h 3756"/>
                  <a:gd name="T70" fmla="*/ 5714 w 5797"/>
                  <a:gd name="T71" fmla="*/ 436 h 3756"/>
                  <a:gd name="T72" fmla="*/ 5747 w 5797"/>
                  <a:gd name="T73" fmla="*/ 401 h 3756"/>
                  <a:gd name="T74" fmla="*/ 5772 w 5797"/>
                  <a:gd name="T75" fmla="*/ 359 h 3756"/>
                  <a:gd name="T76" fmla="*/ 5789 w 5797"/>
                  <a:gd name="T77" fmla="*/ 313 h 3756"/>
                  <a:gd name="T78" fmla="*/ 5797 w 5797"/>
                  <a:gd name="T79" fmla="*/ 264 h 3756"/>
                  <a:gd name="T80" fmla="*/ 5794 w 5797"/>
                  <a:gd name="T81" fmla="*/ 212 h 3756"/>
                  <a:gd name="T82" fmla="*/ 5782 w 5797"/>
                  <a:gd name="T83" fmla="*/ 164 h 3756"/>
                  <a:gd name="T84" fmla="*/ 5761 w 5797"/>
                  <a:gd name="T85" fmla="*/ 120 h 3756"/>
                  <a:gd name="T86" fmla="*/ 5732 w 5797"/>
                  <a:gd name="T87" fmla="*/ 82 h 3756"/>
                  <a:gd name="T88" fmla="*/ 5696 w 5797"/>
                  <a:gd name="T89" fmla="*/ 50 h 3756"/>
                  <a:gd name="T90" fmla="*/ 5654 w 5797"/>
                  <a:gd name="T91" fmla="*/ 25 h 3756"/>
                  <a:gd name="T92" fmla="*/ 5609 w 5797"/>
                  <a:gd name="T93" fmla="*/ 8 h 3756"/>
                  <a:gd name="T94" fmla="*/ 5558 w 5797"/>
                  <a:gd name="T95" fmla="*/ 0 h 3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97" h="3756">
                    <a:moveTo>
                      <a:pt x="5545" y="0"/>
                    </a:moveTo>
                    <a:lnTo>
                      <a:pt x="5265" y="5"/>
                    </a:lnTo>
                    <a:lnTo>
                      <a:pt x="4987" y="18"/>
                    </a:lnTo>
                    <a:lnTo>
                      <a:pt x="4713" y="41"/>
                    </a:lnTo>
                    <a:lnTo>
                      <a:pt x="4444" y="73"/>
                    </a:lnTo>
                    <a:lnTo>
                      <a:pt x="4178" y="112"/>
                    </a:lnTo>
                    <a:lnTo>
                      <a:pt x="3917" y="160"/>
                    </a:lnTo>
                    <a:lnTo>
                      <a:pt x="3661" y="216"/>
                    </a:lnTo>
                    <a:lnTo>
                      <a:pt x="3411" y="281"/>
                    </a:lnTo>
                    <a:lnTo>
                      <a:pt x="3166" y="352"/>
                    </a:lnTo>
                    <a:lnTo>
                      <a:pt x="2927" y="431"/>
                    </a:lnTo>
                    <a:lnTo>
                      <a:pt x="2695" y="516"/>
                    </a:lnTo>
                    <a:lnTo>
                      <a:pt x="2470" y="608"/>
                    </a:lnTo>
                    <a:lnTo>
                      <a:pt x="2251" y="707"/>
                    </a:lnTo>
                    <a:lnTo>
                      <a:pt x="2041" y="812"/>
                    </a:lnTo>
                    <a:lnTo>
                      <a:pt x="1839" y="924"/>
                    </a:lnTo>
                    <a:lnTo>
                      <a:pt x="1645" y="1041"/>
                    </a:lnTo>
                    <a:lnTo>
                      <a:pt x="1460" y="1163"/>
                    </a:lnTo>
                    <a:lnTo>
                      <a:pt x="1284" y="1291"/>
                    </a:lnTo>
                    <a:lnTo>
                      <a:pt x="1118" y="1423"/>
                    </a:lnTo>
                    <a:lnTo>
                      <a:pt x="961" y="1562"/>
                    </a:lnTo>
                    <a:lnTo>
                      <a:pt x="815" y="1704"/>
                    </a:lnTo>
                    <a:lnTo>
                      <a:pt x="680" y="1851"/>
                    </a:lnTo>
                    <a:lnTo>
                      <a:pt x="556" y="2001"/>
                    </a:lnTo>
                    <a:lnTo>
                      <a:pt x="443" y="2157"/>
                    </a:lnTo>
                    <a:lnTo>
                      <a:pt x="342" y="2315"/>
                    </a:lnTo>
                    <a:lnTo>
                      <a:pt x="254" y="2477"/>
                    </a:lnTo>
                    <a:lnTo>
                      <a:pt x="178" y="2641"/>
                    </a:lnTo>
                    <a:lnTo>
                      <a:pt x="115" y="2810"/>
                    </a:lnTo>
                    <a:lnTo>
                      <a:pt x="65" y="2980"/>
                    </a:lnTo>
                    <a:lnTo>
                      <a:pt x="29" y="3153"/>
                    </a:lnTo>
                    <a:lnTo>
                      <a:pt x="7" y="3329"/>
                    </a:lnTo>
                    <a:lnTo>
                      <a:pt x="0" y="3506"/>
                    </a:lnTo>
                    <a:lnTo>
                      <a:pt x="0" y="3519"/>
                    </a:lnTo>
                    <a:lnTo>
                      <a:pt x="1" y="3531"/>
                    </a:lnTo>
                    <a:lnTo>
                      <a:pt x="3" y="3544"/>
                    </a:lnTo>
                    <a:lnTo>
                      <a:pt x="5" y="3556"/>
                    </a:lnTo>
                    <a:lnTo>
                      <a:pt x="8" y="3568"/>
                    </a:lnTo>
                    <a:lnTo>
                      <a:pt x="11" y="3580"/>
                    </a:lnTo>
                    <a:lnTo>
                      <a:pt x="15" y="3592"/>
                    </a:lnTo>
                    <a:lnTo>
                      <a:pt x="20" y="3603"/>
                    </a:lnTo>
                    <a:lnTo>
                      <a:pt x="25" y="3614"/>
                    </a:lnTo>
                    <a:lnTo>
                      <a:pt x="30" y="3625"/>
                    </a:lnTo>
                    <a:lnTo>
                      <a:pt x="36" y="3636"/>
                    </a:lnTo>
                    <a:lnTo>
                      <a:pt x="43" y="3646"/>
                    </a:lnTo>
                    <a:lnTo>
                      <a:pt x="50" y="3655"/>
                    </a:lnTo>
                    <a:lnTo>
                      <a:pt x="57" y="3665"/>
                    </a:lnTo>
                    <a:lnTo>
                      <a:pt x="65" y="3674"/>
                    </a:lnTo>
                    <a:lnTo>
                      <a:pt x="73" y="3683"/>
                    </a:lnTo>
                    <a:lnTo>
                      <a:pt x="82" y="3691"/>
                    </a:lnTo>
                    <a:lnTo>
                      <a:pt x="91" y="3699"/>
                    </a:lnTo>
                    <a:lnTo>
                      <a:pt x="100" y="3706"/>
                    </a:lnTo>
                    <a:lnTo>
                      <a:pt x="111" y="3713"/>
                    </a:lnTo>
                    <a:lnTo>
                      <a:pt x="121" y="3720"/>
                    </a:lnTo>
                    <a:lnTo>
                      <a:pt x="132" y="3726"/>
                    </a:lnTo>
                    <a:lnTo>
                      <a:pt x="143" y="3731"/>
                    </a:lnTo>
                    <a:lnTo>
                      <a:pt x="154" y="3736"/>
                    </a:lnTo>
                    <a:lnTo>
                      <a:pt x="165" y="3741"/>
                    </a:lnTo>
                    <a:lnTo>
                      <a:pt x="177" y="3745"/>
                    </a:lnTo>
                    <a:lnTo>
                      <a:pt x="189" y="3748"/>
                    </a:lnTo>
                    <a:lnTo>
                      <a:pt x="201" y="3751"/>
                    </a:lnTo>
                    <a:lnTo>
                      <a:pt x="213" y="3753"/>
                    </a:lnTo>
                    <a:lnTo>
                      <a:pt x="226" y="3755"/>
                    </a:lnTo>
                    <a:lnTo>
                      <a:pt x="239" y="3756"/>
                    </a:lnTo>
                    <a:lnTo>
                      <a:pt x="252" y="3756"/>
                    </a:lnTo>
                    <a:lnTo>
                      <a:pt x="265" y="3756"/>
                    </a:lnTo>
                    <a:lnTo>
                      <a:pt x="278" y="3755"/>
                    </a:lnTo>
                    <a:lnTo>
                      <a:pt x="290" y="3753"/>
                    </a:lnTo>
                    <a:lnTo>
                      <a:pt x="302" y="3751"/>
                    </a:lnTo>
                    <a:lnTo>
                      <a:pt x="315" y="3748"/>
                    </a:lnTo>
                    <a:lnTo>
                      <a:pt x="326" y="3745"/>
                    </a:lnTo>
                    <a:lnTo>
                      <a:pt x="338" y="3741"/>
                    </a:lnTo>
                    <a:lnTo>
                      <a:pt x="349" y="3736"/>
                    </a:lnTo>
                    <a:lnTo>
                      <a:pt x="361" y="3731"/>
                    </a:lnTo>
                    <a:lnTo>
                      <a:pt x="372" y="3726"/>
                    </a:lnTo>
                    <a:lnTo>
                      <a:pt x="383" y="3720"/>
                    </a:lnTo>
                    <a:lnTo>
                      <a:pt x="393" y="3713"/>
                    </a:lnTo>
                    <a:lnTo>
                      <a:pt x="403" y="3706"/>
                    </a:lnTo>
                    <a:lnTo>
                      <a:pt x="412" y="3699"/>
                    </a:lnTo>
                    <a:lnTo>
                      <a:pt x="421" y="3691"/>
                    </a:lnTo>
                    <a:lnTo>
                      <a:pt x="430" y="3683"/>
                    </a:lnTo>
                    <a:lnTo>
                      <a:pt x="438" y="3674"/>
                    </a:lnTo>
                    <a:lnTo>
                      <a:pt x="446" y="3665"/>
                    </a:lnTo>
                    <a:lnTo>
                      <a:pt x="453" y="3655"/>
                    </a:lnTo>
                    <a:lnTo>
                      <a:pt x="460" y="3646"/>
                    </a:lnTo>
                    <a:lnTo>
                      <a:pt x="467" y="3636"/>
                    </a:lnTo>
                    <a:lnTo>
                      <a:pt x="474" y="3625"/>
                    </a:lnTo>
                    <a:lnTo>
                      <a:pt x="479" y="3614"/>
                    </a:lnTo>
                    <a:lnTo>
                      <a:pt x="484" y="3603"/>
                    </a:lnTo>
                    <a:lnTo>
                      <a:pt x="489" y="3592"/>
                    </a:lnTo>
                    <a:lnTo>
                      <a:pt x="493" y="3580"/>
                    </a:lnTo>
                    <a:lnTo>
                      <a:pt x="496" y="3568"/>
                    </a:lnTo>
                    <a:lnTo>
                      <a:pt x="499" y="3556"/>
                    </a:lnTo>
                    <a:lnTo>
                      <a:pt x="501" y="3544"/>
                    </a:lnTo>
                    <a:lnTo>
                      <a:pt x="503" y="3531"/>
                    </a:lnTo>
                    <a:lnTo>
                      <a:pt x="504" y="3519"/>
                    </a:lnTo>
                    <a:lnTo>
                      <a:pt x="504" y="3506"/>
                    </a:lnTo>
                    <a:lnTo>
                      <a:pt x="511" y="3357"/>
                    </a:lnTo>
                    <a:lnTo>
                      <a:pt x="531" y="3208"/>
                    </a:lnTo>
                    <a:lnTo>
                      <a:pt x="564" y="3062"/>
                    </a:lnTo>
                    <a:lnTo>
                      <a:pt x="611" y="2917"/>
                    </a:lnTo>
                    <a:lnTo>
                      <a:pt x="669" y="2775"/>
                    </a:lnTo>
                    <a:lnTo>
                      <a:pt x="739" y="2634"/>
                    </a:lnTo>
                    <a:lnTo>
                      <a:pt x="820" y="2496"/>
                    </a:lnTo>
                    <a:lnTo>
                      <a:pt x="914" y="2361"/>
                    </a:lnTo>
                    <a:lnTo>
                      <a:pt x="1018" y="2229"/>
                    </a:lnTo>
                    <a:lnTo>
                      <a:pt x="1132" y="2100"/>
                    </a:lnTo>
                    <a:lnTo>
                      <a:pt x="1257" y="1973"/>
                    </a:lnTo>
                    <a:lnTo>
                      <a:pt x="1391" y="1851"/>
                    </a:lnTo>
                    <a:lnTo>
                      <a:pt x="1534" y="1733"/>
                    </a:lnTo>
                    <a:lnTo>
                      <a:pt x="1686" y="1619"/>
                    </a:lnTo>
                    <a:lnTo>
                      <a:pt x="1848" y="1509"/>
                    </a:lnTo>
                    <a:lnTo>
                      <a:pt x="2017" y="1403"/>
                    </a:lnTo>
                    <a:lnTo>
                      <a:pt x="2195" y="1302"/>
                    </a:lnTo>
                    <a:lnTo>
                      <a:pt x="2379" y="1206"/>
                    </a:lnTo>
                    <a:lnTo>
                      <a:pt x="2572" y="1115"/>
                    </a:lnTo>
                    <a:lnTo>
                      <a:pt x="2769" y="1030"/>
                    </a:lnTo>
                    <a:lnTo>
                      <a:pt x="2975" y="950"/>
                    </a:lnTo>
                    <a:lnTo>
                      <a:pt x="3186" y="876"/>
                    </a:lnTo>
                    <a:lnTo>
                      <a:pt x="3402" y="807"/>
                    </a:lnTo>
                    <a:lnTo>
                      <a:pt x="3624" y="745"/>
                    </a:lnTo>
                    <a:lnTo>
                      <a:pt x="3851" y="690"/>
                    </a:lnTo>
                    <a:lnTo>
                      <a:pt x="4083" y="641"/>
                    </a:lnTo>
                    <a:lnTo>
                      <a:pt x="4318" y="599"/>
                    </a:lnTo>
                    <a:lnTo>
                      <a:pt x="4557" y="564"/>
                    </a:lnTo>
                    <a:lnTo>
                      <a:pt x="4800" y="537"/>
                    </a:lnTo>
                    <a:lnTo>
                      <a:pt x="5046" y="517"/>
                    </a:lnTo>
                    <a:lnTo>
                      <a:pt x="5294" y="505"/>
                    </a:lnTo>
                    <a:lnTo>
                      <a:pt x="5545" y="501"/>
                    </a:lnTo>
                    <a:lnTo>
                      <a:pt x="5558" y="501"/>
                    </a:lnTo>
                    <a:lnTo>
                      <a:pt x="5571" y="500"/>
                    </a:lnTo>
                    <a:lnTo>
                      <a:pt x="5583" y="498"/>
                    </a:lnTo>
                    <a:lnTo>
                      <a:pt x="5595" y="496"/>
                    </a:lnTo>
                    <a:lnTo>
                      <a:pt x="5609" y="493"/>
                    </a:lnTo>
                    <a:lnTo>
                      <a:pt x="5620" y="490"/>
                    </a:lnTo>
                    <a:lnTo>
                      <a:pt x="5632" y="486"/>
                    </a:lnTo>
                    <a:lnTo>
                      <a:pt x="5643" y="481"/>
                    </a:lnTo>
                    <a:lnTo>
                      <a:pt x="5654" y="476"/>
                    </a:lnTo>
                    <a:lnTo>
                      <a:pt x="5665" y="471"/>
                    </a:lnTo>
                    <a:lnTo>
                      <a:pt x="5676" y="465"/>
                    </a:lnTo>
                    <a:lnTo>
                      <a:pt x="5686" y="458"/>
                    </a:lnTo>
                    <a:lnTo>
                      <a:pt x="5696" y="451"/>
                    </a:lnTo>
                    <a:lnTo>
                      <a:pt x="5705" y="444"/>
                    </a:lnTo>
                    <a:lnTo>
                      <a:pt x="5714" y="436"/>
                    </a:lnTo>
                    <a:lnTo>
                      <a:pt x="5723" y="428"/>
                    </a:lnTo>
                    <a:lnTo>
                      <a:pt x="5732" y="419"/>
                    </a:lnTo>
                    <a:lnTo>
                      <a:pt x="5740" y="410"/>
                    </a:lnTo>
                    <a:lnTo>
                      <a:pt x="5747" y="401"/>
                    </a:lnTo>
                    <a:lnTo>
                      <a:pt x="5754" y="391"/>
                    </a:lnTo>
                    <a:lnTo>
                      <a:pt x="5761" y="381"/>
                    </a:lnTo>
                    <a:lnTo>
                      <a:pt x="5767" y="370"/>
                    </a:lnTo>
                    <a:lnTo>
                      <a:pt x="5772" y="359"/>
                    </a:lnTo>
                    <a:lnTo>
                      <a:pt x="5777" y="348"/>
                    </a:lnTo>
                    <a:lnTo>
                      <a:pt x="5782" y="337"/>
                    </a:lnTo>
                    <a:lnTo>
                      <a:pt x="5786" y="325"/>
                    </a:lnTo>
                    <a:lnTo>
                      <a:pt x="5789" y="313"/>
                    </a:lnTo>
                    <a:lnTo>
                      <a:pt x="5792" y="301"/>
                    </a:lnTo>
                    <a:lnTo>
                      <a:pt x="5794" y="289"/>
                    </a:lnTo>
                    <a:lnTo>
                      <a:pt x="5796" y="277"/>
                    </a:lnTo>
                    <a:lnTo>
                      <a:pt x="5797" y="264"/>
                    </a:lnTo>
                    <a:lnTo>
                      <a:pt x="5797" y="251"/>
                    </a:lnTo>
                    <a:lnTo>
                      <a:pt x="5797" y="237"/>
                    </a:lnTo>
                    <a:lnTo>
                      <a:pt x="5796" y="225"/>
                    </a:lnTo>
                    <a:lnTo>
                      <a:pt x="5794" y="212"/>
                    </a:lnTo>
                    <a:lnTo>
                      <a:pt x="5792" y="200"/>
                    </a:lnTo>
                    <a:lnTo>
                      <a:pt x="5789" y="188"/>
                    </a:lnTo>
                    <a:lnTo>
                      <a:pt x="5786" y="176"/>
                    </a:lnTo>
                    <a:lnTo>
                      <a:pt x="5782" y="164"/>
                    </a:lnTo>
                    <a:lnTo>
                      <a:pt x="5777" y="153"/>
                    </a:lnTo>
                    <a:lnTo>
                      <a:pt x="5772" y="142"/>
                    </a:lnTo>
                    <a:lnTo>
                      <a:pt x="5767" y="131"/>
                    </a:lnTo>
                    <a:lnTo>
                      <a:pt x="5761" y="120"/>
                    </a:lnTo>
                    <a:lnTo>
                      <a:pt x="5754" y="110"/>
                    </a:lnTo>
                    <a:lnTo>
                      <a:pt x="5747" y="100"/>
                    </a:lnTo>
                    <a:lnTo>
                      <a:pt x="5740" y="91"/>
                    </a:lnTo>
                    <a:lnTo>
                      <a:pt x="5732" y="82"/>
                    </a:lnTo>
                    <a:lnTo>
                      <a:pt x="5723" y="73"/>
                    </a:lnTo>
                    <a:lnTo>
                      <a:pt x="5714" y="65"/>
                    </a:lnTo>
                    <a:lnTo>
                      <a:pt x="5705" y="57"/>
                    </a:lnTo>
                    <a:lnTo>
                      <a:pt x="5696" y="50"/>
                    </a:lnTo>
                    <a:lnTo>
                      <a:pt x="5686" y="43"/>
                    </a:lnTo>
                    <a:lnTo>
                      <a:pt x="5676" y="36"/>
                    </a:lnTo>
                    <a:lnTo>
                      <a:pt x="5665" y="30"/>
                    </a:lnTo>
                    <a:lnTo>
                      <a:pt x="5654" y="25"/>
                    </a:lnTo>
                    <a:lnTo>
                      <a:pt x="5643" y="20"/>
                    </a:lnTo>
                    <a:lnTo>
                      <a:pt x="5632" y="15"/>
                    </a:lnTo>
                    <a:lnTo>
                      <a:pt x="5620" y="11"/>
                    </a:lnTo>
                    <a:lnTo>
                      <a:pt x="5609" y="8"/>
                    </a:lnTo>
                    <a:lnTo>
                      <a:pt x="5595" y="5"/>
                    </a:lnTo>
                    <a:lnTo>
                      <a:pt x="5583" y="3"/>
                    </a:lnTo>
                    <a:lnTo>
                      <a:pt x="5571" y="1"/>
                    </a:lnTo>
                    <a:lnTo>
                      <a:pt x="5558" y="0"/>
                    </a:lnTo>
                    <a:lnTo>
                      <a:pt x="55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íślíḋè-Freeform: Shape 46"/>
              <p:cNvSpPr>
                <a:spLocks/>
              </p:cNvSpPr>
              <p:nvPr/>
            </p:nvSpPr>
            <p:spPr bwMode="auto">
              <a:xfrm>
                <a:off x="3613150" y="3136900"/>
                <a:ext cx="692150" cy="601663"/>
              </a:xfrm>
              <a:custGeom>
                <a:avLst/>
                <a:gdLst>
                  <a:gd name="T0" fmla="*/ 7365 w 16132"/>
                  <a:gd name="T1" fmla="*/ 10992 h 14023"/>
                  <a:gd name="T2" fmla="*/ 6620 w 16132"/>
                  <a:gd name="T3" fmla="*/ 10910 h 14023"/>
                  <a:gd name="T4" fmla="*/ 6344 w 16132"/>
                  <a:gd name="T5" fmla="*/ 10917 h 14023"/>
                  <a:gd name="T6" fmla="*/ 6106 w 16132"/>
                  <a:gd name="T7" fmla="*/ 10988 h 14023"/>
                  <a:gd name="T8" fmla="*/ 5892 w 16132"/>
                  <a:gd name="T9" fmla="*/ 11114 h 14023"/>
                  <a:gd name="T10" fmla="*/ 5710 w 16132"/>
                  <a:gd name="T11" fmla="*/ 11296 h 14023"/>
                  <a:gd name="T12" fmla="*/ 5336 w 16132"/>
                  <a:gd name="T13" fmla="*/ 11674 h 14023"/>
                  <a:gd name="T14" fmla="*/ 4873 w 16132"/>
                  <a:gd name="T15" fmla="*/ 12065 h 14023"/>
                  <a:gd name="T16" fmla="*/ 4310 w 16132"/>
                  <a:gd name="T17" fmla="*/ 12459 h 14023"/>
                  <a:gd name="T18" fmla="*/ 4388 w 16132"/>
                  <a:gd name="T19" fmla="*/ 11971 h 14023"/>
                  <a:gd name="T20" fmla="*/ 4488 w 16132"/>
                  <a:gd name="T21" fmla="*/ 11553 h 14023"/>
                  <a:gd name="T22" fmla="*/ 4535 w 16132"/>
                  <a:gd name="T23" fmla="*/ 11121 h 14023"/>
                  <a:gd name="T24" fmla="*/ 4531 w 16132"/>
                  <a:gd name="T25" fmla="*/ 10842 h 14023"/>
                  <a:gd name="T26" fmla="*/ 4442 w 16132"/>
                  <a:gd name="T27" fmla="*/ 10547 h 14023"/>
                  <a:gd name="T28" fmla="*/ 4269 w 16132"/>
                  <a:gd name="T29" fmla="*/ 10296 h 14023"/>
                  <a:gd name="T30" fmla="*/ 4023 w 16132"/>
                  <a:gd name="T31" fmla="*/ 10106 h 14023"/>
                  <a:gd name="T32" fmla="*/ 2737 w 16132"/>
                  <a:gd name="T33" fmla="*/ 9277 h 14023"/>
                  <a:gd name="T34" fmla="*/ 1706 w 16132"/>
                  <a:gd name="T35" fmla="*/ 8163 h 14023"/>
                  <a:gd name="T36" fmla="*/ 1123 w 16132"/>
                  <a:gd name="T37" fmla="*/ 6901 h 14023"/>
                  <a:gd name="T38" fmla="*/ 1090 w 16132"/>
                  <a:gd name="T39" fmla="*/ 5248 h 14023"/>
                  <a:gd name="T40" fmla="*/ 2215 w 16132"/>
                  <a:gd name="T41" fmla="*/ 3211 h 14023"/>
                  <a:gd name="T42" fmla="*/ 4409 w 16132"/>
                  <a:gd name="T43" fmla="*/ 1728 h 14023"/>
                  <a:gd name="T44" fmla="*/ 7345 w 16132"/>
                  <a:gd name="T45" fmla="*/ 1028 h 14023"/>
                  <a:gd name="T46" fmla="*/ 10490 w 16132"/>
                  <a:gd name="T47" fmla="*/ 1306 h 14023"/>
                  <a:gd name="T48" fmla="*/ 13054 w 16132"/>
                  <a:gd name="T49" fmla="*/ 2470 h 14023"/>
                  <a:gd name="T50" fmla="*/ 14695 w 16132"/>
                  <a:gd name="T51" fmla="*/ 4290 h 14023"/>
                  <a:gd name="T52" fmla="*/ 15087 w 16132"/>
                  <a:gd name="T53" fmla="*/ 6521 h 14023"/>
                  <a:gd name="T54" fmla="*/ 14100 w 16132"/>
                  <a:gd name="T55" fmla="*/ 8605 h 14023"/>
                  <a:gd name="T56" fmla="*/ 12009 w 16132"/>
                  <a:gd name="T57" fmla="*/ 10162 h 14023"/>
                  <a:gd name="T58" fmla="*/ 9140 w 16132"/>
                  <a:gd name="T59" fmla="*/ 10960 h 14023"/>
                  <a:gd name="T60" fmla="*/ 6051 w 16132"/>
                  <a:gd name="T61" fmla="*/ 189 h 14023"/>
                  <a:gd name="T62" fmla="*/ 2935 w 16132"/>
                  <a:gd name="T63" fmla="*/ 1372 h 14023"/>
                  <a:gd name="T64" fmla="*/ 796 w 16132"/>
                  <a:gd name="T65" fmla="*/ 3405 h 14023"/>
                  <a:gd name="T66" fmla="*/ 0 w 16132"/>
                  <a:gd name="T67" fmla="*/ 6010 h 14023"/>
                  <a:gd name="T68" fmla="*/ 318 w 16132"/>
                  <a:gd name="T69" fmla="*/ 7685 h 14023"/>
                  <a:gd name="T70" fmla="*/ 1211 w 16132"/>
                  <a:gd name="T71" fmla="*/ 9177 h 14023"/>
                  <a:gd name="T72" fmla="*/ 2590 w 16132"/>
                  <a:gd name="T73" fmla="*/ 10421 h 14023"/>
                  <a:gd name="T74" fmla="*/ 3529 w 16132"/>
                  <a:gd name="T75" fmla="*/ 11018 h 14023"/>
                  <a:gd name="T76" fmla="*/ 3392 w 16132"/>
                  <a:gd name="T77" fmla="*/ 11780 h 14023"/>
                  <a:gd name="T78" fmla="*/ 3075 w 16132"/>
                  <a:gd name="T79" fmla="*/ 12505 h 14023"/>
                  <a:gd name="T80" fmla="*/ 2616 w 16132"/>
                  <a:gd name="T81" fmla="*/ 13290 h 14023"/>
                  <a:gd name="T82" fmla="*/ 2522 w 16132"/>
                  <a:gd name="T83" fmla="*/ 13545 h 14023"/>
                  <a:gd name="T84" fmla="*/ 2556 w 16132"/>
                  <a:gd name="T85" fmla="*/ 13746 h 14023"/>
                  <a:gd name="T86" fmla="*/ 2670 w 16132"/>
                  <a:gd name="T87" fmla="*/ 13905 h 14023"/>
                  <a:gd name="T88" fmla="*/ 2841 w 16132"/>
                  <a:gd name="T89" fmla="*/ 14003 h 14023"/>
                  <a:gd name="T90" fmla="*/ 3078 w 16132"/>
                  <a:gd name="T91" fmla="*/ 14016 h 14023"/>
                  <a:gd name="T92" fmla="*/ 3690 w 16132"/>
                  <a:gd name="T93" fmla="*/ 13870 h 14023"/>
                  <a:gd name="T94" fmla="*/ 4910 w 16132"/>
                  <a:gd name="T95" fmla="*/ 13267 h 14023"/>
                  <a:gd name="T96" fmla="*/ 5885 w 16132"/>
                  <a:gd name="T97" fmla="*/ 12528 h 14023"/>
                  <a:gd name="T98" fmla="*/ 6475 w 16132"/>
                  <a:gd name="T99" fmla="*/ 11947 h 14023"/>
                  <a:gd name="T100" fmla="*/ 7278 w 16132"/>
                  <a:gd name="T101" fmla="*/ 11990 h 14023"/>
                  <a:gd name="T102" fmla="*/ 8481 w 16132"/>
                  <a:gd name="T103" fmla="*/ 12012 h 14023"/>
                  <a:gd name="T104" fmla="*/ 11910 w 16132"/>
                  <a:gd name="T105" fmla="*/ 11295 h 14023"/>
                  <a:gd name="T106" fmla="*/ 14530 w 16132"/>
                  <a:gd name="T107" fmla="*/ 9606 h 14023"/>
                  <a:gd name="T108" fmla="*/ 15968 w 16132"/>
                  <a:gd name="T109" fmla="*/ 7221 h 14023"/>
                  <a:gd name="T110" fmla="*/ 15878 w 16132"/>
                  <a:gd name="T111" fmla="*/ 4508 h 14023"/>
                  <a:gd name="T112" fmla="*/ 14290 w 16132"/>
                  <a:gd name="T113" fmla="*/ 2188 h 14023"/>
                  <a:gd name="T114" fmla="*/ 11563 w 16132"/>
                  <a:gd name="T115" fmla="*/ 593 h 14023"/>
                  <a:gd name="T116" fmla="*/ 8066 w 16132"/>
                  <a:gd name="T117" fmla="*/ 0 h 14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132" h="14023">
                    <a:moveTo>
                      <a:pt x="8066" y="11018"/>
                    </a:moveTo>
                    <a:lnTo>
                      <a:pt x="7979" y="11018"/>
                    </a:lnTo>
                    <a:lnTo>
                      <a:pt x="7893" y="11016"/>
                    </a:lnTo>
                    <a:lnTo>
                      <a:pt x="7805" y="11014"/>
                    </a:lnTo>
                    <a:lnTo>
                      <a:pt x="7717" y="11012"/>
                    </a:lnTo>
                    <a:lnTo>
                      <a:pt x="7629" y="11008"/>
                    </a:lnTo>
                    <a:lnTo>
                      <a:pt x="7542" y="11003"/>
                    </a:lnTo>
                    <a:lnTo>
                      <a:pt x="7454" y="10998"/>
                    </a:lnTo>
                    <a:lnTo>
                      <a:pt x="7365" y="10992"/>
                    </a:lnTo>
                    <a:lnTo>
                      <a:pt x="7278" y="10985"/>
                    </a:lnTo>
                    <a:lnTo>
                      <a:pt x="7189" y="10978"/>
                    </a:lnTo>
                    <a:lnTo>
                      <a:pt x="7100" y="10969"/>
                    </a:lnTo>
                    <a:lnTo>
                      <a:pt x="7011" y="10960"/>
                    </a:lnTo>
                    <a:lnTo>
                      <a:pt x="6923" y="10950"/>
                    </a:lnTo>
                    <a:lnTo>
                      <a:pt x="6834" y="10939"/>
                    </a:lnTo>
                    <a:lnTo>
                      <a:pt x="6745" y="10927"/>
                    </a:lnTo>
                    <a:lnTo>
                      <a:pt x="6656" y="10914"/>
                    </a:lnTo>
                    <a:lnTo>
                      <a:pt x="6620" y="10910"/>
                    </a:lnTo>
                    <a:lnTo>
                      <a:pt x="6583" y="10906"/>
                    </a:lnTo>
                    <a:lnTo>
                      <a:pt x="6547" y="10904"/>
                    </a:lnTo>
                    <a:lnTo>
                      <a:pt x="6510" y="10903"/>
                    </a:lnTo>
                    <a:lnTo>
                      <a:pt x="6482" y="10904"/>
                    </a:lnTo>
                    <a:lnTo>
                      <a:pt x="6455" y="10905"/>
                    </a:lnTo>
                    <a:lnTo>
                      <a:pt x="6427" y="10907"/>
                    </a:lnTo>
                    <a:lnTo>
                      <a:pt x="6398" y="10910"/>
                    </a:lnTo>
                    <a:lnTo>
                      <a:pt x="6371" y="10913"/>
                    </a:lnTo>
                    <a:lnTo>
                      <a:pt x="6344" y="10917"/>
                    </a:lnTo>
                    <a:lnTo>
                      <a:pt x="6317" y="10922"/>
                    </a:lnTo>
                    <a:lnTo>
                      <a:pt x="6289" y="10928"/>
                    </a:lnTo>
                    <a:lnTo>
                      <a:pt x="6262" y="10934"/>
                    </a:lnTo>
                    <a:lnTo>
                      <a:pt x="6236" y="10941"/>
                    </a:lnTo>
                    <a:lnTo>
                      <a:pt x="6210" y="10949"/>
                    </a:lnTo>
                    <a:lnTo>
                      <a:pt x="6183" y="10958"/>
                    </a:lnTo>
                    <a:lnTo>
                      <a:pt x="6157" y="10967"/>
                    </a:lnTo>
                    <a:lnTo>
                      <a:pt x="6131" y="10977"/>
                    </a:lnTo>
                    <a:lnTo>
                      <a:pt x="6106" y="10988"/>
                    </a:lnTo>
                    <a:lnTo>
                      <a:pt x="6081" y="10999"/>
                    </a:lnTo>
                    <a:lnTo>
                      <a:pt x="6056" y="11011"/>
                    </a:lnTo>
                    <a:lnTo>
                      <a:pt x="6031" y="11024"/>
                    </a:lnTo>
                    <a:lnTo>
                      <a:pt x="6007" y="11037"/>
                    </a:lnTo>
                    <a:lnTo>
                      <a:pt x="5983" y="11051"/>
                    </a:lnTo>
                    <a:lnTo>
                      <a:pt x="5960" y="11066"/>
                    </a:lnTo>
                    <a:lnTo>
                      <a:pt x="5937" y="11081"/>
                    </a:lnTo>
                    <a:lnTo>
                      <a:pt x="5914" y="11097"/>
                    </a:lnTo>
                    <a:lnTo>
                      <a:pt x="5892" y="11114"/>
                    </a:lnTo>
                    <a:lnTo>
                      <a:pt x="5870" y="11131"/>
                    </a:lnTo>
                    <a:lnTo>
                      <a:pt x="5849" y="11149"/>
                    </a:lnTo>
                    <a:lnTo>
                      <a:pt x="5828" y="11167"/>
                    </a:lnTo>
                    <a:lnTo>
                      <a:pt x="5808" y="11187"/>
                    </a:lnTo>
                    <a:lnTo>
                      <a:pt x="5787" y="11206"/>
                    </a:lnTo>
                    <a:lnTo>
                      <a:pt x="5768" y="11227"/>
                    </a:lnTo>
                    <a:lnTo>
                      <a:pt x="5749" y="11248"/>
                    </a:lnTo>
                    <a:lnTo>
                      <a:pt x="5731" y="11269"/>
                    </a:lnTo>
                    <a:lnTo>
                      <a:pt x="5710" y="11296"/>
                    </a:lnTo>
                    <a:lnTo>
                      <a:pt x="5686" y="11323"/>
                    </a:lnTo>
                    <a:lnTo>
                      <a:pt x="5660" y="11352"/>
                    </a:lnTo>
                    <a:lnTo>
                      <a:pt x="5632" y="11382"/>
                    </a:lnTo>
                    <a:lnTo>
                      <a:pt x="5570" y="11448"/>
                    </a:lnTo>
                    <a:lnTo>
                      <a:pt x="5499" y="11518"/>
                    </a:lnTo>
                    <a:lnTo>
                      <a:pt x="5461" y="11556"/>
                    </a:lnTo>
                    <a:lnTo>
                      <a:pt x="5420" y="11594"/>
                    </a:lnTo>
                    <a:lnTo>
                      <a:pt x="5379" y="11633"/>
                    </a:lnTo>
                    <a:lnTo>
                      <a:pt x="5336" y="11674"/>
                    </a:lnTo>
                    <a:lnTo>
                      <a:pt x="5290" y="11715"/>
                    </a:lnTo>
                    <a:lnTo>
                      <a:pt x="5243" y="11757"/>
                    </a:lnTo>
                    <a:lnTo>
                      <a:pt x="5195" y="11799"/>
                    </a:lnTo>
                    <a:lnTo>
                      <a:pt x="5145" y="11842"/>
                    </a:lnTo>
                    <a:lnTo>
                      <a:pt x="5093" y="11886"/>
                    </a:lnTo>
                    <a:lnTo>
                      <a:pt x="5040" y="11931"/>
                    </a:lnTo>
                    <a:lnTo>
                      <a:pt x="4986" y="11975"/>
                    </a:lnTo>
                    <a:lnTo>
                      <a:pt x="4930" y="12020"/>
                    </a:lnTo>
                    <a:lnTo>
                      <a:pt x="4873" y="12065"/>
                    </a:lnTo>
                    <a:lnTo>
                      <a:pt x="4814" y="12109"/>
                    </a:lnTo>
                    <a:lnTo>
                      <a:pt x="4755" y="12154"/>
                    </a:lnTo>
                    <a:lnTo>
                      <a:pt x="4694" y="12199"/>
                    </a:lnTo>
                    <a:lnTo>
                      <a:pt x="4633" y="12243"/>
                    </a:lnTo>
                    <a:lnTo>
                      <a:pt x="4570" y="12287"/>
                    </a:lnTo>
                    <a:lnTo>
                      <a:pt x="4507" y="12331"/>
                    </a:lnTo>
                    <a:lnTo>
                      <a:pt x="4442" y="12374"/>
                    </a:lnTo>
                    <a:lnTo>
                      <a:pt x="4377" y="12417"/>
                    </a:lnTo>
                    <a:lnTo>
                      <a:pt x="4310" y="12459"/>
                    </a:lnTo>
                    <a:lnTo>
                      <a:pt x="4244" y="12501"/>
                    </a:lnTo>
                    <a:lnTo>
                      <a:pt x="4176" y="12542"/>
                    </a:lnTo>
                    <a:lnTo>
                      <a:pt x="4212" y="12456"/>
                    </a:lnTo>
                    <a:lnTo>
                      <a:pt x="4248" y="12371"/>
                    </a:lnTo>
                    <a:lnTo>
                      <a:pt x="4281" y="12284"/>
                    </a:lnTo>
                    <a:lnTo>
                      <a:pt x="4313" y="12196"/>
                    </a:lnTo>
                    <a:lnTo>
                      <a:pt x="4345" y="12107"/>
                    </a:lnTo>
                    <a:lnTo>
                      <a:pt x="4374" y="12017"/>
                    </a:lnTo>
                    <a:lnTo>
                      <a:pt x="4388" y="11971"/>
                    </a:lnTo>
                    <a:lnTo>
                      <a:pt x="4401" y="11926"/>
                    </a:lnTo>
                    <a:lnTo>
                      <a:pt x="4414" y="11879"/>
                    </a:lnTo>
                    <a:lnTo>
                      <a:pt x="4426" y="11833"/>
                    </a:lnTo>
                    <a:lnTo>
                      <a:pt x="4438" y="11787"/>
                    </a:lnTo>
                    <a:lnTo>
                      <a:pt x="4449" y="11740"/>
                    </a:lnTo>
                    <a:lnTo>
                      <a:pt x="4459" y="11694"/>
                    </a:lnTo>
                    <a:lnTo>
                      <a:pt x="4470" y="11647"/>
                    </a:lnTo>
                    <a:lnTo>
                      <a:pt x="4480" y="11600"/>
                    </a:lnTo>
                    <a:lnTo>
                      <a:pt x="4488" y="11553"/>
                    </a:lnTo>
                    <a:lnTo>
                      <a:pt x="4496" y="11506"/>
                    </a:lnTo>
                    <a:lnTo>
                      <a:pt x="4504" y="11458"/>
                    </a:lnTo>
                    <a:lnTo>
                      <a:pt x="4510" y="11411"/>
                    </a:lnTo>
                    <a:lnTo>
                      <a:pt x="4516" y="11363"/>
                    </a:lnTo>
                    <a:lnTo>
                      <a:pt x="4522" y="11315"/>
                    </a:lnTo>
                    <a:lnTo>
                      <a:pt x="4526" y="11266"/>
                    </a:lnTo>
                    <a:lnTo>
                      <a:pt x="4530" y="11218"/>
                    </a:lnTo>
                    <a:lnTo>
                      <a:pt x="4533" y="11170"/>
                    </a:lnTo>
                    <a:lnTo>
                      <a:pt x="4535" y="11121"/>
                    </a:lnTo>
                    <a:lnTo>
                      <a:pt x="4537" y="11073"/>
                    </a:lnTo>
                    <a:lnTo>
                      <a:pt x="4538" y="11049"/>
                    </a:lnTo>
                    <a:lnTo>
                      <a:pt x="4540" y="11025"/>
                    </a:lnTo>
                    <a:lnTo>
                      <a:pt x="4541" y="11002"/>
                    </a:lnTo>
                    <a:lnTo>
                      <a:pt x="4541" y="10981"/>
                    </a:lnTo>
                    <a:lnTo>
                      <a:pt x="4540" y="10946"/>
                    </a:lnTo>
                    <a:lnTo>
                      <a:pt x="4539" y="10911"/>
                    </a:lnTo>
                    <a:lnTo>
                      <a:pt x="4536" y="10876"/>
                    </a:lnTo>
                    <a:lnTo>
                      <a:pt x="4531" y="10842"/>
                    </a:lnTo>
                    <a:lnTo>
                      <a:pt x="4526" y="10808"/>
                    </a:lnTo>
                    <a:lnTo>
                      <a:pt x="4519" y="10774"/>
                    </a:lnTo>
                    <a:lnTo>
                      <a:pt x="4512" y="10741"/>
                    </a:lnTo>
                    <a:lnTo>
                      <a:pt x="4503" y="10707"/>
                    </a:lnTo>
                    <a:lnTo>
                      <a:pt x="4493" y="10675"/>
                    </a:lnTo>
                    <a:lnTo>
                      <a:pt x="4482" y="10641"/>
                    </a:lnTo>
                    <a:lnTo>
                      <a:pt x="4470" y="10610"/>
                    </a:lnTo>
                    <a:lnTo>
                      <a:pt x="4456" y="10578"/>
                    </a:lnTo>
                    <a:lnTo>
                      <a:pt x="4442" y="10547"/>
                    </a:lnTo>
                    <a:lnTo>
                      <a:pt x="4426" y="10517"/>
                    </a:lnTo>
                    <a:lnTo>
                      <a:pt x="4410" y="10487"/>
                    </a:lnTo>
                    <a:lnTo>
                      <a:pt x="4393" y="10458"/>
                    </a:lnTo>
                    <a:lnTo>
                      <a:pt x="4375" y="10429"/>
                    </a:lnTo>
                    <a:lnTo>
                      <a:pt x="4356" y="10401"/>
                    </a:lnTo>
                    <a:lnTo>
                      <a:pt x="4334" y="10374"/>
                    </a:lnTo>
                    <a:lnTo>
                      <a:pt x="4313" y="10347"/>
                    </a:lnTo>
                    <a:lnTo>
                      <a:pt x="4291" y="10321"/>
                    </a:lnTo>
                    <a:lnTo>
                      <a:pt x="4269" y="10296"/>
                    </a:lnTo>
                    <a:lnTo>
                      <a:pt x="4245" y="10271"/>
                    </a:lnTo>
                    <a:lnTo>
                      <a:pt x="4220" y="10248"/>
                    </a:lnTo>
                    <a:lnTo>
                      <a:pt x="4194" y="10225"/>
                    </a:lnTo>
                    <a:lnTo>
                      <a:pt x="4168" y="10203"/>
                    </a:lnTo>
                    <a:lnTo>
                      <a:pt x="4140" y="10182"/>
                    </a:lnTo>
                    <a:lnTo>
                      <a:pt x="4112" y="10161"/>
                    </a:lnTo>
                    <a:lnTo>
                      <a:pt x="4083" y="10142"/>
                    </a:lnTo>
                    <a:lnTo>
                      <a:pt x="4053" y="10123"/>
                    </a:lnTo>
                    <a:lnTo>
                      <a:pt x="4023" y="10106"/>
                    </a:lnTo>
                    <a:lnTo>
                      <a:pt x="3992" y="10089"/>
                    </a:lnTo>
                    <a:lnTo>
                      <a:pt x="3819" y="9998"/>
                    </a:lnTo>
                    <a:lnTo>
                      <a:pt x="3650" y="9904"/>
                    </a:lnTo>
                    <a:lnTo>
                      <a:pt x="3487" y="9807"/>
                    </a:lnTo>
                    <a:lnTo>
                      <a:pt x="3327" y="9707"/>
                    </a:lnTo>
                    <a:lnTo>
                      <a:pt x="3173" y="9604"/>
                    </a:lnTo>
                    <a:lnTo>
                      <a:pt x="3023" y="9499"/>
                    </a:lnTo>
                    <a:lnTo>
                      <a:pt x="2878" y="9389"/>
                    </a:lnTo>
                    <a:lnTo>
                      <a:pt x="2737" y="9277"/>
                    </a:lnTo>
                    <a:lnTo>
                      <a:pt x="2602" y="9163"/>
                    </a:lnTo>
                    <a:lnTo>
                      <a:pt x="2472" y="9046"/>
                    </a:lnTo>
                    <a:lnTo>
                      <a:pt x="2346" y="8927"/>
                    </a:lnTo>
                    <a:lnTo>
                      <a:pt x="2226" y="8805"/>
                    </a:lnTo>
                    <a:lnTo>
                      <a:pt x="2112" y="8681"/>
                    </a:lnTo>
                    <a:lnTo>
                      <a:pt x="2002" y="8555"/>
                    </a:lnTo>
                    <a:lnTo>
                      <a:pt x="1899" y="8427"/>
                    </a:lnTo>
                    <a:lnTo>
                      <a:pt x="1800" y="8297"/>
                    </a:lnTo>
                    <a:lnTo>
                      <a:pt x="1706" y="8163"/>
                    </a:lnTo>
                    <a:lnTo>
                      <a:pt x="1618" y="8030"/>
                    </a:lnTo>
                    <a:lnTo>
                      <a:pt x="1537" y="7894"/>
                    </a:lnTo>
                    <a:lnTo>
                      <a:pt x="1460" y="7757"/>
                    </a:lnTo>
                    <a:lnTo>
                      <a:pt x="1388" y="7617"/>
                    </a:lnTo>
                    <a:lnTo>
                      <a:pt x="1324" y="7476"/>
                    </a:lnTo>
                    <a:lnTo>
                      <a:pt x="1264" y="7335"/>
                    </a:lnTo>
                    <a:lnTo>
                      <a:pt x="1212" y="7192"/>
                    </a:lnTo>
                    <a:lnTo>
                      <a:pt x="1165" y="7047"/>
                    </a:lnTo>
                    <a:lnTo>
                      <a:pt x="1123" y="6901"/>
                    </a:lnTo>
                    <a:lnTo>
                      <a:pt x="1089" y="6755"/>
                    </a:lnTo>
                    <a:lnTo>
                      <a:pt x="1060" y="6608"/>
                    </a:lnTo>
                    <a:lnTo>
                      <a:pt x="1037" y="6459"/>
                    </a:lnTo>
                    <a:lnTo>
                      <a:pt x="1021" y="6309"/>
                    </a:lnTo>
                    <a:lnTo>
                      <a:pt x="1011" y="6160"/>
                    </a:lnTo>
                    <a:lnTo>
                      <a:pt x="1008" y="6010"/>
                    </a:lnTo>
                    <a:lnTo>
                      <a:pt x="1017" y="5752"/>
                    </a:lnTo>
                    <a:lnTo>
                      <a:pt x="1045" y="5498"/>
                    </a:lnTo>
                    <a:lnTo>
                      <a:pt x="1090" y="5248"/>
                    </a:lnTo>
                    <a:lnTo>
                      <a:pt x="1151" y="5002"/>
                    </a:lnTo>
                    <a:lnTo>
                      <a:pt x="1231" y="4760"/>
                    </a:lnTo>
                    <a:lnTo>
                      <a:pt x="1326" y="4522"/>
                    </a:lnTo>
                    <a:lnTo>
                      <a:pt x="1437" y="4290"/>
                    </a:lnTo>
                    <a:lnTo>
                      <a:pt x="1564" y="4063"/>
                    </a:lnTo>
                    <a:lnTo>
                      <a:pt x="1705" y="3840"/>
                    </a:lnTo>
                    <a:lnTo>
                      <a:pt x="1861" y="3625"/>
                    </a:lnTo>
                    <a:lnTo>
                      <a:pt x="2032" y="3415"/>
                    </a:lnTo>
                    <a:lnTo>
                      <a:pt x="2215" y="3211"/>
                    </a:lnTo>
                    <a:lnTo>
                      <a:pt x="2412" y="3015"/>
                    </a:lnTo>
                    <a:lnTo>
                      <a:pt x="2621" y="2826"/>
                    </a:lnTo>
                    <a:lnTo>
                      <a:pt x="2844" y="2644"/>
                    </a:lnTo>
                    <a:lnTo>
                      <a:pt x="3078" y="2470"/>
                    </a:lnTo>
                    <a:lnTo>
                      <a:pt x="3323" y="2304"/>
                    </a:lnTo>
                    <a:lnTo>
                      <a:pt x="3579" y="2147"/>
                    </a:lnTo>
                    <a:lnTo>
                      <a:pt x="3845" y="1998"/>
                    </a:lnTo>
                    <a:lnTo>
                      <a:pt x="4123" y="1858"/>
                    </a:lnTo>
                    <a:lnTo>
                      <a:pt x="4409" y="1728"/>
                    </a:lnTo>
                    <a:lnTo>
                      <a:pt x="4704" y="1607"/>
                    </a:lnTo>
                    <a:lnTo>
                      <a:pt x="5009" y="1496"/>
                    </a:lnTo>
                    <a:lnTo>
                      <a:pt x="5322" y="1395"/>
                    </a:lnTo>
                    <a:lnTo>
                      <a:pt x="5642" y="1306"/>
                    </a:lnTo>
                    <a:lnTo>
                      <a:pt x="5970" y="1227"/>
                    </a:lnTo>
                    <a:lnTo>
                      <a:pt x="6305" y="1160"/>
                    </a:lnTo>
                    <a:lnTo>
                      <a:pt x="6645" y="1104"/>
                    </a:lnTo>
                    <a:lnTo>
                      <a:pt x="6992" y="1060"/>
                    </a:lnTo>
                    <a:lnTo>
                      <a:pt x="7345" y="1028"/>
                    </a:lnTo>
                    <a:lnTo>
                      <a:pt x="7703" y="1008"/>
                    </a:lnTo>
                    <a:lnTo>
                      <a:pt x="8066" y="1002"/>
                    </a:lnTo>
                    <a:lnTo>
                      <a:pt x="8429" y="1008"/>
                    </a:lnTo>
                    <a:lnTo>
                      <a:pt x="8787" y="1028"/>
                    </a:lnTo>
                    <a:lnTo>
                      <a:pt x="9140" y="1060"/>
                    </a:lnTo>
                    <a:lnTo>
                      <a:pt x="9487" y="1104"/>
                    </a:lnTo>
                    <a:lnTo>
                      <a:pt x="9827" y="1160"/>
                    </a:lnTo>
                    <a:lnTo>
                      <a:pt x="10162" y="1227"/>
                    </a:lnTo>
                    <a:lnTo>
                      <a:pt x="10490" y="1306"/>
                    </a:lnTo>
                    <a:lnTo>
                      <a:pt x="10810" y="1395"/>
                    </a:lnTo>
                    <a:lnTo>
                      <a:pt x="11123" y="1496"/>
                    </a:lnTo>
                    <a:lnTo>
                      <a:pt x="11428" y="1607"/>
                    </a:lnTo>
                    <a:lnTo>
                      <a:pt x="11723" y="1728"/>
                    </a:lnTo>
                    <a:lnTo>
                      <a:pt x="12009" y="1858"/>
                    </a:lnTo>
                    <a:lnTo>
                      <a:pt x="12287" y="1998"/>
                    </a:lnTo>
                    <a:lnTo>
                      <a:pt x="12553" y="2147"/>
                    </a:lnTo>
                    <a:lnTo>
                      <a:pt x="12809" y="2304"/>
                    </a:lnTo>
                    <a:lnTo>
                      <a:pt x="13054" y="2470"/>
                    </a:lnTo>
                    <a:lnTo>
                      <a:pt x="13288" y="2644"/>
                    </a:lnTo>
                    <a:lnTo>
                      <a:pt x="13511" y="2826"/>
                    </a:lnTo>
                    <a:lnTo>
                      <a:pt x="13720" y="3015"/>
                    </a:lnTo>
                    <a:lnTo>
                      <a:pt x="13917" y="3211"/>
                    </a:lnTo>
                    <a:lnTo>
                      <a:pt x="14100" y="3415"/>
                    </a:lnTo>
                    <a:lnTo>
                      <a:pt x="14271" y="3625"/>
                    </a:lnTo>
                    <a:lnTo>
                      <a:pt x="14427" y="3840"/>
                    </a:lnTo>
                    <a:lnTo>
                      <a:pt x="14568" y="4063"/>
                    </a:lnTo>
                    <a:lnTo>
                      <a:pt x="14695" y="4290"/>
                    </a:lnTo>
                    <a:lnTo>
                      <a:pt x="14806" y="4522"/>
                    </a:lnTo>
                    <a:lnTo>
                      <a:pt x="14901" y="4760"/>
                    </a:lnTo>
                    <a:lnTo>
                      <a:pt x="14981" y="5002"/>
                    </a:lnTo>
                    <a:lnTo>
                      <a:pt x="15042" y="5248"/>
                    </a:lnTo>
                    <a:lnTo>
                      <a:pt x="15087" y="5498"/>
                    </a:lnTo>
                    <a:lnTo>
                      <a:pt x="15115" y="5752"/>
                    </a:lnTo>
                    <a:lnTo>
                      <a:pt x="15124" y="6010"/>
                    </a:lnTo>
                    <a:lnTo>
                      <a:pt x="15115" y="6267"/>
                    </a:lnTo>
                    <a:lnTo>
                      <a:pt x="15087" y="6521"/>
                    </a:lnTo>
                    <a:lnTo>
                      <a:pt x="15042" y="6771"/>
                    </a:lnTo>
                    <a:lnTo>
                      <a:pt x="14981" y="7018"/>
                    </a:lnTo>
                    <a:lnTo>
                      <a:pt x="14901" y="7260"/>
                    </a:lnTo>
                    <a:lnTo>
                      <a:pt x="14806" y="7497"/>
                    </a:lnTo>
                    <a:lnTo>
                      <a:pt x="14695" y="7730"/>
                    </a:lnTo>
                    <a:lnTo>
                      <a:pt x="14568" y="7957"/>
                    </a:lnTo>
                    <a:lnTo>
                      <a:pt x="14427" y="8179"/>
                    </a:lnTo>
                    <a:lnTo>
                      <a:pt x="14271" y="8395"/>
                    </a:lnTo>
                    <a:lnTo>
                      <a:pt x="14100" y="8605"/>
                    </a:lnTo>
                    <a:lnTo>
                      <a:pt x="13917" y="8807"/>
                    </a:lnTo>
                    <a:lnTo>
                      <a:pt x="13720" y="9005"/>
                    </a:lnTo>
                    <a:lnTo>
                      <a:pt x="13511" y="9194"/>
                    </a:lnTo>
                    <a:lnTo>
                      <a:pt x="13288" y="9375"/>
                    </a:lnTo>
                    <a:lnTo>
                      <a:pt x="13054" y="9550"/>
                    </a:lnTo>
                    <a:lnTo>
                      <a:pt x="12809" y="9715"/>
                    </a:lnTo>
                    <a:lnTo>
                      <a:pt x="12553" y="9873"/>
                    </a:lnTo>
                    <a:lnTo>
                      <a:pt x="12287" y="10021"/>
                    </a:lnTo>
                    <a:lnTo>
                      <a:pt x="12009" y="10162"/>
                    </a:lnTo>
                    <a:lnTo>
                      <a:pt x="11723" y="10292"/>
                    </a:lnTo>
                    <a:lnTo>
                      <a:pt x="11428" y="10413"/>
                    </a:lnTo>
                    <a:lnTo>
                      <a:pt x="11123" y="10523"/>
                    </a:lnTo>
                    <a:lnTo>
                      <a:pt x="10810" y="10623"/>
                    </a:lnTo>
                    <a:lnTo>
                      <a:pt x="10490" y="10714"/>
                    </a:lnTo>
                    <a:lnTo>
                      <a:pt x="10162" y="10793"/>
                    </a:lnTo>
                    <a:lnTo>
                      <a:pt x="9827" y="10860"/>
                    </a:lnTo>
                    <a:lnTo>
                      <a:pt x="9487" y="10916"/>
                    </a:lnTo>
                    <a:lnTo>
                      <a:pt x="9140" y="10960"/>
                    </a:lnTo>
                    <a:lnTo>
                      <a:pt x="8787" y="10992"/>
                    </a:lnTo>
                    <a:lnTo>
                      <a:pt x="8429" y="11011"/>
                    </a:lnTo>
                    <a:lnTo>
                      <a:pt x="8066" y="11018"/>
                    </a:lnTo>
                    <a:close/>
                    <a:moveTo>
                      <a:pt x="8066" y="0"/>
                    </a:moveTo>
                    <a:lnTo>
                      <a:pt x="7651" y="8"/>
                    </a:lnTo>
                    <a:lnTo>
                      <a:pt x="7241" y="31"/>
                    </a:lnTo>
                    <a:lnTo>
                      <a:pt x="6838" y="69"/>
                    </a:lnTo>
                    <a:lnTo>
                      <a:pt x="6441" y="122"/>
                    </a:lnTo>
                    <a:lnTo>
                      <a:pt x="6051" y="189"/>
                    </a:lnTo>
                    <a:lnTo>
                      <a:pt x="5667" y="270"/>
                    </a:lnTo>
                    <a:lnTo>
                      <a:pt x="5292" y="365"/>
                    </a:lnTo>
                    <a:lnTo>
                      <a:pt x="4926" y="473"/>
                    </a:lnTo>
                    <a:lnTo>
                      <a:pt x="4569" y="593"/>
                    </a:lnTo>
                    <a:lnTo>
                      <a:pt x="4222" y="725"/>
                    </a:lnTo>
                    <a:lnTo>
                      <a:pt x="3884" y="870"/>
                    </a:lnTo>
                    <a:lnTo>
                      <a:pt x="3556" y="1027"/>
                    </a:lnTo>
                    <a:lnTo>
                      <a:pt x="3240" y="1194"/>
                    </a:lnTo>
                    <a:lnTo>
                      <a:pt x="2935" y="1372"/>
                    </a:lnTo>
                    <a:lnTo>
                      <a:pt x="2643" y="1562"/>
                    </a:lnTo>
                    <a:lnTo>
                      <a:pt x="2362" y="1760"/>
                    </a:lnTo>
                    <a:lnTo>
                      <a:pt x="2095" y="1969"/>
                    </a:lnTo>
                    <a:lnTo>
                      <a:pt x="1842" y="2188"/>
                    </a:lnTo>
                    <a:lnTo>
                      <a:pt x="1602" y="2414"/>
                    </a:lnTo>
                    <a:lnTo>
                      <a:pt x="1377" y="2649"/>
                    </a:lnTo>
                    <a:lnTo>
                      <a:pt x="1168" y="2894"/>
                    </a:lnTo>
                    <a:lnTo>
                      <a:pt x="974" y="3145"/>
                    </a:lnTo>
                    <a:lnTo>
                      <a:pt x="796" y="3405"/>
                    </a:lnTo>
                    <a:lnTo>
                      <a:pt x="634" y="3671"/>
                    </a:lnTo>
                    <a:lnTo>
                      <a:pt x="489" y="3943"/>
                    </a:lnTo>
                    <a:lnTo>
                      <a:pt x="363" y="4223"/>
                    </a:lnTo>
                    <a:lnTo>
                      <a:pt x="254" y="4508"/>
                    </a:lnTo>
                    <a:lnTo>
                      <a:pt x="163" y="4799"/>
                    </a:lnTo>
                    <a:lnTo>
                      <a:pt x="93" y="5094"/>
                    </a:lnTo>
                    <a:lnTo>
                      <a:pt x="41" y="5396"/>
                    </a:lnTo>
                    <a:lnTo>
                      <a:pt x="10" y="5700"/>
                    </a:lnTo>
                    <a:lnTo>
                      <a:pt x="0" y="6010"/>
                    </a:lnTo>
                    <a:lnTo>
                      <a:pt x="4" y="6203"/>
                    </a:lnTo>
                    <a:lnTo>
                      <a:pt x="16" y="6394"/>
                    </a:lnTo>
                    <a:lnTo>
                      <a:pt x="36" y="6584"/>
                    </a:lnTo>
                    <a:lnTo>
                      <a:pt x="65" y="6772"/>
                    </a:lnTo>
                    <a:lnTo>
                      <a:pt x="100" y="6958"/>
                    </a:lnTo>
                    <a:lnTo>
                      <a:pt x="143" y="7144"/>
                    </a:lnTo>
                    <a:lnTo>
                      <a:pt x="195" y="7326"/>
                    </a:lnTo>
                    <a:lnTo>
                      <a:pt x="252" y="7506"/>
                    </a:lnTo>
                    <a:lnTo>
                      <a:pt x="318" y="7685"/>
                    </a:lnTo>
                    <a:lnTo>
                      <a:pt x="390" y="7861"/>
                    </a:lnTo>
                    <a:lnTo>
                      <a:pt x="470" y="8034"/>
                    </a:lnTo>
                    <a:lnTo>
                      <a:pt x="556" y="8205"/>
                    </a:lnTo>
                    <a:lnTo>
                      <a:pt x="648" y="8375"/>
                    </a:lnTo>
                    <a:lnTo>
                      <a:pt x="748" y="8541"/>
                    </a:lnTo>
                    <a:lnTo>
                      <a:pt x="855" y="8704"/>
                    </a:lnTo>
                    <a:lnTo>
                      <a:pt x="967" y="8865"/>
                    </a:lnTo>
                    <a:lnTo>
                      <a:pt x="1086" y="9023"/>
                    </a:lnTo>
                    <a:lnTo>
                      <a:pt x="1211" y="9177"/>
                    </a:lnTo>
                    <a:lnTo>
                      <a:pt x="1341" y="9329"/>
                    </a:lnTo>
                    <a:lnTo>
                      <a:pt x="1478" y="9478"/>
                    </a:lnTo>
                    <a:lnTo>
                      <a:pt x="1620" y="9623"/>
                    </a:lnTo>
                    <a:lnTo>
                      <a:pt x="1768" y="9765"/>
                    </a:lnTo>
                    <a:lnTo>
                      <a:pt x="1923" y="9903"/>
                    </a:lnTo>
                    <a:lnTo>
                      <a:pt x="2081" y="10038"/>
                    </a:lnTo>
                    <a:lnTo>
                      <a:pt x="2245" y="10170"/>
                    </a:lnTo>
                    <a:lnTo>
                      <a:pt x="2415" y="10298"/>
                    </a:lnTo>
                    <a:lnTo>
                      <a:pt x="2590" y="10421"/>
                    </a:lnTo>
                    <a:lnTo>
                      <a:pt x="2769" y="10541"/>
                    </a:lnTo>
                    <a:lnTo>
                      <a:pt x="2953" y="10657"/>
                    </a:lnTo>
                    <a:lnTo>
                      <a:pt x="3142" y="10770"/>
                    </a:lnTo>
                    <a:lnTo>
                      <a:pt x="3335" y="10878"/>
                    </a:lnTo>
                    <a:lnTo>
                      <a:pt x="3533" y="10981"/>
                    </a:lnTo>
                    <a:lnTo>
                      <a:pt x="3532" y="10990"/>
                    </a:lnTo>
                    <a:lnTo>
                      <a:pt x="3531" y="10999"/>
                    </a:lnTo>
                    <a:lnTo>
                      <a:pt x="3530" y="11008"/>
                    </a:lnTo>
                    <a:lnTo>
                      <a:pt x="3529" y="11018"/>
                    </a:lnTo>
                    <a:lnTo>
                      <a:pt x="3527" y="11102"/>
                    </a:lnTo>
                    <a:lnTo>
                      <a:pt x="3521" y="11187"/>
                    </a:lnTo>
                    <a:lnTo>
                      <a:pt x="3512" y="11271"/>
                    </a:lnTo>
                    <a:lnTo>
                      <a:pt x="3500" y="11357"/>
                    </a:lnTo>
                    <a:lnTo>
                      <a:pt x="3484" y="11442"/>
                    </a:lnTo>
                    <a:lnTo>
                      <a:pt x="3464" y="11527"/>
                    </a:lnTo>
                    <a:lnTo>
                      <a:pt x="3443" y="11612"/>
                    </a:lnTo>
                    <a:lnTo>
                      <a:pt x="3419" y="11696"/>
                    </a:lnTo>
                    <a:lnTo>
                      <a:pt x="3392" y="11780"/>
                    </a:lnTo>
                    <a:lnTo>
                      <a:pt x="3364" y="11863"/>
                    </a:lnTo>
                    <a:lnTo>
                      <a:pt x="3332" y="11947"/>
                    </a:lnTo>
                    <a:lnTo>
                      <a:pt x="3300" y="12030"/>
                    </a:lnTo>
                    <a:lnTo>
                      <a:pt x="3266" y="12111"/>
                    </a:lnTo>
                    <a:lnTo>
                      <a:pt x="3229" y="12192"/>
                    </a:lnTo>
                    <a:lnTo>
                      <a:pt x="3192" y="12271"/>
                    </a:lnTo>
                    <a:lnTo>
                      <a:pt x="3155" y="12350"/>
                    </a:lnTo>
                    <a:lnTo>
                      <a:pt x="3115" y="12428"/>
                    </a:lnTo>
                    <a:lnTo>
                      <a:pt x="3075" y="12505"/>
                    </a:lnTo>
                    <a:lnTo>
                      <a:pt x="3036" y="12580"/>
                    </a:lnTo>
                    <a:lnTo>
                      <a:pt x="2995" y="12653"/>
                    </a:lnTo>
                    <a:lnTo>
                      <a:pt x="2954" y="12726"/>
                    </a:lnTo>
                    <a:lnTo>
                      <a:pt x="2914" y="12796"/>
                    </a:lnTo>
                    <a:lnTo>
                      <a:pt x="2874" y="12864"/>
                    </a:lnTo>
                    <a:lnTo>
                      <a:pt x="2834" y="12931"/>
                    </a:lnTo>
                    <a:lnTo>
                      <a:pt x="2757" y="13059"/>
                    </a:lnTo>
                    <a:lnTo>
                      <a:pt x="2684" y="13180"/>
                    </a:lnTo>
                    <a:lnTo>
                      <a:pt x="2616" y="13290"/>
                    </a:lnTo>
                    <a:lnTo>
                      <a:pt x="2557" y="13390"/>
                    </a:lnTo>
                    <a:lnTo>
                      <a:pt x="2558" y="13390"/>
                    </a:lnTo>
                    <a:lnTo>
                      <a:pt x="2550" y="13411"/>
                    </a:lnTo>
                    <a:lnTo>
                      <a:pt x="2542" y="13432"/>
                    </a:lnTo>
                    <a:lnTo>
                      <a:pt x="2536" y="13454"/>
                    </a:lnTo>
                    <a:lnTo>
                      <a:pt x="2531" y="13476"/>
                    </a:lnTo>
                    <a:lnTo>
                      <a:pt x="2527" y="13499"/>
                    </a:lnTo>
                    <a:lnTo>
                      <a:pt x="2523" y="13522"/>
                    </a:lnTo>
                    <a:lnTo>
                      <a:pt x="2522" y="13545"/>
                    </a:lnTo>
                    <a:lnTo>
                      <a:pt x="2521" y="13569"/>
                    </a:lnTo>
                    <a:lnTo>
                      <a:pt x="2522" y="13592"/>
                    </a:lnTo>
                    <a:lnTo>
                      <a:pt x="2523" y="13615"/>
                    </a:lnTo>
                    <a:lnTo>
                      <a:pt x="2526" y="13638"/>
                    </a:lnTo>
                    <a:lnTo>
                      <a:pt x="2530" y="13660"/>
                    </a:lnTo>
                    <a:lnTo>
                      <a:pt x="2535" y="13682"/>
                    </a:lnTo>
                    <a:lnTo>
                      <a:pt x="2541" y="13704"/>
                    </a:lnTo>
                    <a:lnTo>
                      <a:pt x="2548" y="13726"/>
                    </a:lnTo>
                    <a:lnTo>
                      <a:pt x="2556" y="13746"/>
                    </a:lnTo>
                    <a:lnTo>
                      <a:pt x="2566" y="13766"/>
                    </a:lnTo>
                    <a:lnTo>
                      <a:pt x="2576" y="13786"/>
                    </a:lnTo>
                    <a:lnTo>
                      <a:pt x="2586" y="13805"/>
                    </a:lnTo>
                    <a:lnTo>
                      <a:pt x="2598" y="13823"/>
                    </a:lnTo>
                    <a:lnTo>
                      <a:pt x="2611" y="13841"/>
                    </a:lnTo>
                    <a:lnTo>
                      <a:pt x="2624" y="13858"/>
                    </a:lnTo>
                    <a:lnTo>
                      <a:pt x="2640" y="13875"/>
                    </a:lnTo>
                    <a:lnTo>
                      <a:pt x="2655" y="13890"/>
                    </a:lnTo>
                    <a:lnTo>
                      <a:pt x="2670" y="13905"/>
                    </a:lnTo>
                    <a:lnTo>
                      <a:pt x="2687" y="13920"/>
                    </a:lnTo>
                    <a:lnTo>
                      <a:pt x="2704" y="13933"/>
                    </a:lnTo>
                    <a:lnTo>
                      <a:pt x="2722" y="13946"/>
                    </a:lnTo>
                    <a:lnTo>
                      <a:pt x="2740" y="13958"/>
                    </a:lnTo>
                    <a:lnTo>
                      <a:pt x="2760" y="13968"/>
                    </a:lnTo>
                    <a:lnTo>
                      <a:pt x="2779" y="13978"/>
                    </a:lnTo>
                    <a:lnTo>
                      <a:pt x="2800" y="13987"/>
                    </a:lnTo>
                    <a:lnTo>
                      <a:pt x="2820" y="13996"/>
                    </a:lnTo>
                    <a:lnTo>
                      <a:pt x="2841" y="14003"/>
                    </a:lnTo>
                    <a:lnTo>
                      <a:pt x="2863" y="14009"/>
                    </a:lnTo>
                    <a:lnTo>
                      <a:pt x="2886" y="14014"/>
                    </a:lnTo>
                    <a:lnTo>
                      <a:pt x="2908" y="14018"/>
                    </a:lnTo>
                    <a:lnTo>
                      <a:pt x="2931" y="14021"/>
                    </a:lnTo>
                    <a:lnTo>
                      <a:pt x="2954" y="14022"/>
                    </a:lnTo>
                    <a:lnTo>
                      <a:pt x="2977" y="14023"/>
                    </a:lnTo>
                    <a:lnTo>
                      <a:pt x="3018" y="14021"/>
                    </a:lnTo>
                    <a:lnTo>
                      <a:pt x="3060" y="14017"/>
                    </a:lnTo>
                    <a:lnTo>
                      <a:pt x="3078" y="14016"/>
                    </a:lnTo>
                    <a:lnTo>
                      <a:pt x="3093" y="14015"/>
                    </a:lnTo>
                    <a:lnTo>
                      <a:pt x="3099" y="14015"/>
                    </a:lnTo>
                    <a:lnTo>
                      <a:pt x="3103" y="14015"/>
                    </a:lnTo>
                    <a:lnTo>
                      <a:pt x="3105" y="14016"/>
                    </a:lnTo>
                    <a:lnTo>
                      <a:pt x="3106" y="14016"/>
                    </a:lnTo>
                    <a:lnTo>
                      <a:pt x="3254" y="13989"/>
                    </a:lnTo>
                    <a:lnTo>
                      <a:pt x="3400" y="13955"/>
                    </a:lnTo>
                    <a:lnTo>
                      <a:pt x="3546" y="13915"/>
                    </a:lnTo>
                    <a:lnTo>
                      <a:pt x="3690" y="13870"/>
                    </a:lnTo>
                    <a:lnTo>
                      <a:pt x="3833" y="13819"/>
                    </a:lnTo>
                    <a:lnTo>
                      <a:pt x="3976" y="13763"/>
                    </a:lnTo>
                    <a:lnTo>
                      <a:pt x="4116" y="13701"/>
                    </a:lnTo>
                    <a:lnTo>
                      <a:pt x="4254" y="13637"/>
                    </a:lnTo>
                    <a:lnTo>
                      <a:pt x="4390" y="13569"/>
                    </a:lnTo>
                    <a:lnTo>
                      <a:pt x="4524" y="13497"/>
                    </a:lnTo>
                    <a:lnTo>
                      <a:pt x="4656" y="13423"/>
                    </a:lnTo>
                    <a:lnTo>
                      <a:pt x="4784" y="13346"/>
                    </a:lnTo>
                    <a:lnTo>
                      <a:pt x="4910" y="13267"/>
                    </a:lnTo>
                    <a:lnTo>
                      <a:pt x="5033" y="13186"/>
                    </a:lnTo>
                    <a:lnTo>
                      <a:pt x="5153" y="13104"/>
                    </a:lnTo>
                    <a:lnTo>
                      <a:pt x="5269" y="13021"/>
                    </a:lnTo>
                    <a:lnTo>
                      <a:pt x="5382" y="12938"/>
                    </a:lnTo>
                    <a:lnTo>
                      <a:pt x="5491" y="12854"/>
                    </a:lnTo>
                    <a:lnTo>
                      <a:pt x="5596" y="12771"/>
                    </a:lnTo>
                    <a:lnTo>
                      <a:pt x="5697" y="12689"/>
                    </a:lnTo>
                    <a:lnTo>
                      <a:pt x="5793" y="12608"/>
                    </a:lnTo>
                    <a:lnTo>
                      <a:pt x="5885" y="12528"/>
                    </a:lnTo>
                    <a:lnTo>
                      <a:pt x="5972" y="12450"/>
                    </a:lnTo>
                    <a:lnTo>
                      <a:pt x="6055" y="12375"/>
                    </a:lnTo>
                    <a:lnTo>
                      <a:pt x="6131" y="12302"/>
                    </a:lnTo>
                    <a:lnTo>
                      <a:pt x="6203" y="12233"/>
                    </a:lnTo>
                    <a:lnTo>
                      <a:pt x="6269" y="12167"/>
                    </a:lnTo>
                    <a:lnTo>
                      <a:pt x="6330" y="12105"/>
                    </a:lnTo>
                    <a:lnTo>
                      <a:pt x="6384" y="12048"/>
                    </a:lnTo>
                    <a:lnTo>
                      <a:pt x="6433" y="11995"/>
                    </a:lnTo>
                    <a:lnTo>
                      <a:pt x="6475" y="11947"/>
                    </a:lnTo>
                    <a:lnTo>
                      <a:pt x="6510" y="11906"/>
                    </a:lnTo>
                    <a:lnTo>
                      <a:pt x="6605" y="11919"/>
                    </a:lnTo>
                    <a:lnTo>
                      <a:pt x="6700" y="11932"/>
                    </a:lnTo>
                    <a:lnTo>
                      <a:pt x="6796" y="11943"/>
                    </a:lnTo>
                    <a:lnTo>
                      <a:pt x="6891" y="11954"/>
                    </a:lnTo>
                    <a:lnTo>
                      <a:pt x="6987" y="11965"/>
                    </a:lnTo>
                    <a:lnTo>
                      <a:pt x="7083" y="11974"/>
                    </a:lnTo>
                    <a:lnTo>
                      <a:pt x="7180" y="11983"/>
                    </a:lnTo>
                    <a:lnTo>
                      <a:pt x="7278" y="11990"/>
                    </a:lnTo>
                    <a:lnTo>
                      <a:pt x="7374" y="11997"/>
                    </a:lnTo>
                    <a:lnTo>
                      <a:pt x="7472" y="12003"/>
                    </a:lnTo>
                    <a:lnTo>
                      <a:pt x="7571" y="12008"/>
                    </a:lnTo>
                    <a:lnTo>
                      <a:pt x="7669" y="12012"/>
                    </a:lnTo>
                    <a:lnTo>
                      <a:pt x="7768" y="12016"/>
                    </a:lnTo>
                    <a:lnTo>
                      <a:pt x="7867" y="12018"/>
                    </a:lnTo>
                    <a:lnTo>
                      <a:pt x="7966" y="12019"/>
                    </a:lnTo>
                    <a:lnTo>
                      <a:pt x="8066" y="12020"/>
                    </a:lnTo>
                    <a:lnTo>
                      <a:pt x="8481" y="12012"/>
                    </a:lnTo>
                    <a:lnTo>
                      <a:pt x="8891" y="11989"/>
                    </a:lnTo>
                    <a:lnTo>
                      <a:pt x="9294" y="11951"/>
                    </a:lnTo>
                    <a:lnTo>
                      <a:pt x="9691" y="11898"/>
                    </a:lnTo>
                    <a:lnTo>
                      <a:pt x="10081" y="11830"/>
                    </a:lnTo>
                    <a:lnTo>
                      <a:pt x="10465" y="11749"/>
                    </a:lnTo>
                    <a:lnTo>
                      <a:pt x="10840" y="11655"/>
                    </a:lnTo>
                    <a:lnTo>
                      <a:pt x="11206" y="11547"/>
                    </a:lnTo>
                    <a:lnTo>
                      <a:pt x="11563" y="11427"/>
                    </a:lnTo>
                    <a:lnTo>
                      <a:pt x="11910" y="11295"/>
                    </a:lnTo>
                    <a:lnTo>
                      <a:pt x="12248" y="11149"/>
                    </a:lnTo>
                    <a:lnTo>
                      <a:pt x="12576" y="10993"/>
                    </a:lnTo>
                    <a:lnTo>
                      <a:pt x="12891" y="10826"/>
                    </a:lnTo>
                    <a:lnTo>
                      <a:pt x="13197" y="10647"/>
                    </a:lnTo>
                    <a:lnTo>
                      <a:pt x="13489" y="10458"/>
                    </a:lnTo>
                    <a:lnTo>
                      <a:pt x="13770" y="10260"/>
                    </a:lnTo>
                    <a:lnTo>
                      <a:pt x="14037" y="10050"/>
                    </a:lnTo>
                    <a:lnTo>
                      <a:pt x="14290" y="9832"/>
                    </a:lnTo>
                    <a:lnTo>
                      <a:pt x="14530" y="9606"/>
                    </a:lnTo>
                    <a:lnTo>
                      <a:pt x="14755" y="9370"/>
                    </a:lnTo>
                    <a:lnTo>
                      <a:pt x="14964" y="9126"/>
                    </a:lnTo>
                    <a:lnTo>
                      <a:pt x="15158" y="8875"/>
                    </a:lnTo>
                    <a:lnTo>
                      <a:pt x="15336" y="8615"/>
                    </a:lnTo>
                    <a:lnTo>
                      <a:pt x="15498" y="8349"/>
                    </a:lnTo>
                    <a:lnTo>
                      <a:pt x="15643" y="8076"/>
                    </a:lnTo>
                    <a:lnTo>
                      <a:pt x="15769" y="7797"/>
                    </a:lnTo>
                    <a:lnTo>
                      <a:pt x="15878" y="7511"/>
                    </a:lnTo>
                    <a:lnTo>
                      <a:pt x="15968" y="7221"/>
                    </a:lnTo>
                    <a:lnTo>
                      <a:pt x="16039" y="6925"/>
                    </a:lnTo>
                    <a:lnTo>
                      <a:pt x="16091" y="6624"/>
                    </a:lnTo>
                    <a:lnTo>
                      <a:pt x="16122" y="6319"/>
                    </a:lnTo>
                    <a:lnTo>
                      <a:pt x="16132" y="6010"/>
                    </a:lnTo>
                    <a:lnTo>
                      <a:pt x="16122" y="5700"/>
                    </a:lnTo>
                    <a:lnTo>
                      <a:pt x="16091" y="5396"/>
                    </a:lnTo>
                    <a:lnTo>
                      <a:pt x="16039" y="5094"/>
                    </a:lnTo>
                    <a:lnTo>
                      <a:pt x="15968" y="4799"/>
                    </a:lnTo>
                    <a:lnTo>
                      <a:pt x="15878" y="4508"/>
                    </a:lnTo>
                    <a:lnTo>
                      <a:pt x="15769" y="4223"/>
                    </a:lnTo>
                    <a:lnTo>
                      <a:pt x="15643" y="3943"/>
                    </a:lnTo>
                    <a:lnTo>
                      <a:pt x="15498" y="3671"/>
                    </a:lnTo>
                    <a:lnTo>
                      <a:pt x="15336" y="3405"/>
                    </a:lnTo>
                    <a:lnTo>
                      <a:pt x="15158" y="3145"/>
                    </a:lnTo>
                    <a:lnTo>
                      <a:pt x="14964" y="2894"/>
                    </a:lnTo>
                    <a:lnTo>
                      <a:pt x="14755" y="2649"/>
                    </a:lnTo>
                    <a:lnTo>
                      <a:pt x="14530" y="2414"/>
                    </a:lnTo>
                    <a:lnTo>
                      <a:pt x="14290" y="2188"/>
                    </a:lnTo>
                    <a:lnTo>
                      <a:pt x="14037" y="1969"/>
                    </a:lnTo>
                    <a:lnTo>
                      <a:pt x="13770" y="1760"/>
                    </a:lnTo>
                    <a:lnTo>
                      <a:pt x="13489" y="1562"/>
                    </a:lnTo>
                    <a:lnTo>
                      <a:pt x="13197" y="1372"/>
                    </a:lnTo>
                    <a:lnTo>
                      <a:pt x="12891" y="1194"/>
                    </a:lnTo>
                    <a:lnTo>
                      <a:pt x="12576" y="1027"/>
                    </a:lnTo>
                    <a:lnTo>
                      <a:pt x="12248" y="870"/>
                    </a:lnTo>
                    <a:lnTo>
                      <a:pt x="11910" y="725"/>
                    </a:lnTo>
                    <a:lnTo>
                      <a:pt x="11563" y="593"/>
                    </a:lnTo>
                    <a:lnTo>
                      <a:pt x="11206" y="473"/>
                    </a:lnTo>
                    <a:lnTo>
                      <a:pt x="10840" y="365"/>
                    </a:lnTo>
                    <a:lnTo>
                      <a:pt x="10465" y="270"/>
                    </a:lnTo>
                    <a:lnTo>
                      <a:pt x="10081" y="189"/>
                    </a:lnTo>
                    <a:lnTo>
                      <a:pt x="9691" y="122"/>
                    </a:lnTo>
                    <a:lnTo>
                      <a:pt x="9294" y="69"/>
                    </a:lnTo>
                    <a:lnTo>
                      <a:pt x="8891" y="31"/>
                    </a:lnTo>
                    <a:lnTo>
                      <a:pt x="8481" y="8"/>
                    </a:lnTo>
                    <a:lnTo>
                      <a:pt x="80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8" name="íślíḋè-TextBox 49"/>
            <p:cNvSpPr txBox="1">
              <a:spLocks/>
            </p:cNvSpPr>
            <p:nvPr/>
          </p:nvSpPr>
          <p:spPr>
            <a:xfrm>
              <a:off x="6211021" y="4285612"/>
              <a:ext cx="837476" cy="601499"/>
            </a:xfrm>
            <a:prstGeom prst="rect">
              <a:avLst/>
            </a:prstGeom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zh-CN" altLang="en-US" sz="1400" b="1" spc="300" dirty="0">
                  <a:solidFill>
                    <a:schemeClr val="bg1"/>
                  </a:solidFill>
                  <a:cs typeface="+mn-ea"/>
                  <a:sym typeface="+mn-lt"/>
                </a:rPr>
                <a:t>付费服务</a:t>
              </a:r>
            </a:p>
          </p:txBody>
        </p:sp>
      </p:grpSp>
      <p:grpSp>
        <p:nvGrpSpPr>
          <p:cNvPr id="21" name="Group 52"/>
          <p:cNvGrpSpPr/>
          <p:nvPr/>
        </p:nvGrpSpPr>
        <p:grpSpPr>
          <a:xfrm flipH="1">
            <a:off x="7633085" y="2927963"/>
            <a:ext cx="2172982" cy="824343"/>
            <a:chOff x="3191581" y="1736196"/>
            <a:chExt cx="2425975" cy="824343"/>
          </a:xfrm>
        </p:grpSpPr>
        <p:grpSp>
          <p:nvGrpSpPr>
            <p:cNvPr id="22" name="Group 53"/>
            <p:cNvGrpSpPr/>
            <p:nvPr/>
          </p:nvGrpSpPr>
          <p:grpSpPr>
            <a:xfrm>
              <a:off x="3382081" y="1832353"/>
              <a:ext cx="2235475" cy="728186"/>
              <a:chOff x="3382081" y="1832353"/>
              <a:chExt cx="2235475" cy="728186"/>
            </a:xfrm>
          </p:grpSpPr>
          <p:cxnSp>
            <p:nvCxnSpPr>
              <p:cNvPr id="24" name="íślíḋè-Straight Connector 55"/>
              <p:cNvCxnSpPr/>
              <p:nvPr/>
            </p:nvCxnSpPr>
            <p:spPr>
              <a:xfrm>
                <a:off x="4482012" y="1832353"/>
                <a:ext cx="1135544" cy="728186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íślíḋè-Straight Connector 56"/>
              <p:cNvCxnSpPr/>
              <p:nvPr/>
            </p:nvCxnSpPr>
            <p:spPr>
              <a:xfrm>
                <a:off x="3382081" y="1832353"/>
                <a:ext cx="1099931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íślíḋè-Oval 54"/>
            <p:cNvSpPr/>
            <p:nvPr/>
          </p:nvSpPr>
          <p:spPr>
            <a:xfrm>
              <a:off x="3191581" y="1736196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8879933" y="3256041"/>
            <a:ext cx="2621175" cy="1350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应用提供任何内容相关的客户（粤文化或学习软件等）投放广告的平台，并向其收取一定费用。</a:t>
            </a:r>
          </a:p>
        </p:txBody>
      </p:sp>
      <p:sp>
        <p:nvSpPr>
          <p:cNvPr id="86" name="矩形 85"/>
          <p:cNvSpPr/>
          <p:nvPr/>
        </p:nvSpPr>
        <p:spPr>
          <a:xfrm>
            <a:off x="513126" y="2339418"/>
            <a:ext cx="2621175" cy="167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应用积累一定的用户基础后发展周边商店，引导用户到第三方的在线电子商务购物平台，实现实体商品的售卖（实体书籍或周边）。</a:t>
            </a:r>
          </a:p>
        </p:txBody>
      </p:sp>
      <p:sp>
        <p:nvSpPr>
          <p:cNvPr id="88" name="矩形 87"/>
          <p:cNvSpPr/>
          <p:nvPr/>
        </p:nvSpPr>
        <p:spPr>
          <a:xfrm>
            <a:off x="531325" y="4287776"/>
            <a:ext cx="2621175" cy="1996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高级的粤语词库和学习功能需用户付费解锁，其余功能均免费向用户开放。（参考百词斩、拓词等软件的会员机制：充值会员可解锁更多高级功能，如语境训练、拼读训练等）</a:t>
            </a:r>
          </a:p>
        </p:txBody>
      </p:sp>
      <p:sp>
        <p:nvSpPr>
          <p:cNvPr id="48" name="矩形 47"/>
          <p:cNvSpPr/>
          <p:nvPr/>
        </p:nvSpPr>
        <p:spPr>
          <a:xfrm>
            <a:off x="1666993" y="692150"/>
            <a:ext cx="3380020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运营策划</a:t>
            </a:r>
          </a:p>
        </p:txBody>
      </p:sp>
      <p:sp>
        <p:nvSpPr>
          <p:cNvPr id="49" name="圆角矩形 48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圆角矩形 49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312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8" grpId="0"/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F993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E1495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64782" y="38386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>
                <a:solidFill>
                  <a:srgbClr val="2070A1"/>
                </a:solidFill>
                <a:cs typeface="+mn-ea"/>
                <a:sym typeface="+mn-lt"/>
              </a:rPr>
              <a:t>技术</a:t>
            </a:r>
            <a:r>
              <a:rPr lang="zh-CN" altLang="en-US" sz="4000" b="1" dirty="0">
                <a:solidFill>
                  <a:srgbClr val="2070A1"/>
                </a:solidFill>
                <a:cs typeface="+mn-ea"/>
                <a:sym typeface="+mn-lt"/>
              </a:rPr>
              <a:t>解决方案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8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/>
          <p:cNvSpPr/>
          <p:nvPr/>
        </p:nvSpPr>
        <p:spPr>
          <a:xfrm flipV="1">
            <a:off x="8529425" y="5746810"/>
            <a:ext cx="1187960" cy="339417"/>
          </a:xfrm>
          <a:custGeom>
            <a:avLst/>
            <a:gdLst>
              <a:gd name="connsiteX0" fmla="*/ 30396 w 1187960"/>
              <a:gd name="connsiteY0" fmla="*/ 339417 h 339417"/>
              <a:gd name="connsiteX1" fmla="*/ 1157564 w 1187960"/>
              <a:gd name="connsiteY1" fmla="*/ 339417 h 339417"/>
              <a:gd name="connsiteX2" fmla="*/ 1187960 w 1187960"/>
              <a:gd name="connsiteY2" fmla="*/ 309021 h 339417"/>
              <a:gd name="connsiteX3" fmla="*/ 1157564 w 1187960"/>
              <a:gd name="connsiteY3" fmla="*/ 278625 h 339417"/>
              <a:gd name="connsiteX4" fmla="*/ 1137302 w 1187960"/>
              <a:gd name="connsiteY4" fmla="*/ 278625 h 339417"/>
              <a:gd name="connsiteX5" fmla="*/ 1005889 w 1187960"/>
              <a:gd name="connsiteY5" fmla="*/ 119049 h 339417"/>
              <a:gd name="connsiteX6" fmla="*/ 967190 w 1187960"/>
              <a:gd name="connsiteY6" fmla="*/ 119049 h 339417"/>
              <a:gd name="connsiteX7" fmla="*/ 972721 w 1187960"/>
              <a:gd name="connsiteY7" fmla="*/ 110845 h 339417"/>
              <a:gd name="connsiteX8" fmla="*/ 978991 w 1187960"/>
              <a:gd name="connsiteY8" fmla="*/ 79788 h 339417"/>
              <a:gd name="connsiteX9" fmla="*/ 899203 w 1187960"/>
              <a:gd name="connsiteY9" fmla="*/ 0 h 339417"/>
              <a:gd name="connsiteX10" fmla="*/ 288757 w 1187960"/>
              <a:gd name="connsiteY10" fmla="*/ 0 h 339417"/>
              <a:gd name="connsiteX11" fmla="*/ 208969 w 1187960"/>
              <a:gd name="connsiteY11" fmla="*/ 79788 h 339417"/>
              <a:gd name="connsiteX12" fmla="*/ 215239 w 1187960"/>
              <a:gd name="connsiteY12" fmla="*/ 110845 h 339417"/>
              <a:gd name="connsiteX13" fmla="*/ 220770 w 1187960"/>
              <a:gd name="connsiteY13" fmla="*/ 119049 h 339417"/>
              <a:gd name="connsiteX14" fmla="*/ 182071 w 1187960"/>
              <a:gd name="connsiteY14" fmla="*/ 119049 h 339417"/>
              <a:gd name="connsiteX15" fmla="*/ 50659 w 1187960"/>
              <a:gd name="connsiteY15" fmla="*/ 278625 h 339417"/>
              <a:gd name="connsiteX16" fmla="*/ 30396 w 1187960"/>
              <a:gd name="connsiteY16" fmla="*/ 278625 h 339417"/>
              <a:gd name="connsiteX17" fmla="*/ 0 w 1187960"/>
              <a:gd name="connsiteY17" fmla="*/ 309021 h 339417"/>
              <a:gd name="connsiteX18" fmla="*/ 30396 w 1187960"/>
              <a:gd name="connsiteY18" fmla="*/ 339417 h 33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87960" h="339417">
                <a:moveTo>
                  <a:pt x="30396" y="339417"/>
                </a:moveTo>
                <a:lnTo>
                  <a:pt x="1157564" y="339417"/>
                </a:lnTo>
                <a:cubicBezTo>
                  <a:pt x="1174351" y="339417"/>
                  <a:pt x="1187960" y="325808"/>
                  <a:pt x="1187960" y="309021"/>
                </a:cubicBezTo>
                <a:cubicBezTo>
                  <a:pt x="1187960" y="292234"/>
                  <a:pt x="1174351" y="278625"/>
                  <a:pt x="1157564" y="278625"/>
                </a:cubicBezTo>
                <a:lnTo>
                  <a:pt x="1137302" y="278625"/>
                </a:lnTo>
                <a:lnTo>
                  <a:pt x="1005889" y="119049"/>
                </a:lnTo>
                <a:lnTo>
                  <a:pt x="967190" y="119049"/>
                </a:lnTo>
                <a:lnTo>
                  <a:pt x="972721" y="110845"/>
                </a:lnTo>
                <a:cubicBezTo>
                  <a:pt x="976759" y="101299"/>
                  <a:pt x="978991" y="90804"/>
                  <a:pt x="978991" y="79788"/>
                </a:cubicBezTo>
                <a:cubicBezTo>
                  <a:pt x="978991" y="35722"/>
                  <a:pt x="943269" y="0"/>
                  <a:pt x="899203" y="0"/>
                </a:cubicBezTo>
                <a:lnTo>
                  <a:pt x="288757" y="0"/>
                </a:lnTo>
                <a:cubicBezTo>
                  <a:pt x="244691" y="0"/>
                  <a:pt x="208969" y="35722"/>
                  <a:pt x="208969" y="79788"/>
                </a:cubicBezTo>
                <a:cubicBezTo>
                  <a:pt x="208969" y="90804"/>
                  <a:pt x="211202" y="101299"/>
                  <a:pt x="215239" y="110845"/>
                </a:cubicBezTo>
                <a:lnTo>
                  <a:pt x="220770" y="119049"/>
                </a:lnTo>
                <a:lnTo>
                  <a:pt x="182071" y="119049"/>
                </a:lnTo>
                <a:lnTo>
                  <a:pt x="50659" y="278625"/>
                </a:lnTo>
                <a:lnTo>
                  <a:pt x="30396" y="278625"/>
                </a:lnTo>
                <a:cubicBezTo>
                  <a:pt x="13609" y="278625"/>
                  <a:pt x="0" y="292234"/>
                  <a:pt x="0" y="309021"/>
                </a:cubicBezTo>
                <a:cubicBezTo>
                  <a:pt x="0" y="325808"/>
                  <a:pt x="13609" y="339417"/>
                  <a:pt x="30396" y="339417"/>
                </a:cubicBez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529425" y="5592299"/>
            <a:ext cx="1187960" cy="116517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8529425" y="5432723"/>
            <a:ext cx="1187960" cy="116517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8529425" y="5273147"/>
            <a:ext cx="1187960" cy="116517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529425" y="5113571"/>
            <a:ext cx="1187960" cy="116517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/>
        </p:nvSpPr>
        <p:spPr>
          <a:xfrm rot="10800000" flipV="1">
            <a:off x="7761255" y="2335495"/>
            <a:ext cx="2746536" cy="766496"/>
          </a:xfrm>
          <a:custGeom>
            <a:avLst/>
            <a:gdLst>
              <a:gd name="connsiteX0" fmla="*/ 2801151 w 2801151"/>
              <a:gd name="connsiteY0" fmla="*/ 0 h 766496"/>
              <a:gd name="connsiteX1" fmla="*/ 0 w 2801151"/>
              <a:gd name="connsiteY1" fmla="*/ 335391 h 766496"/>
              <a:gd name="connsiteX2" fmla="*/ 86866 w 2801151"/>
              <a:gd name="connsiteY2" fmla="*/ 622551 h 766496"/>
              <a:gd name="connsiteX3" fmla="*/ 2801151 w 2801151"/>
              <a:gd name="connsiteY3" fmla="*/ 766496 h 76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1151" h="766496">
                <a:moveTo>
                  <a:pt x="2801151" y="0"/>
                </a:moveTo>
                <a:lnTo>
                  <a:pt x="0" y="335391"/>
                </a:lnTo>
                <a:lnTo>
                  <a:pt x="86866" y="622551"/>
                </a:lnTo>
                <a:lnTo>
                  <a:pt x="2801151" y="766496"/>
                </a:lnTo>
                <a:close/>
              </a:path>
            </a:pathLst>
          </a:custGeom>
          <a:solidFill>
            <a:srgbClr val="2CC6D2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任意多边形 53"/>
          <p:cNvSpPr/>
          <p:nvPr/>
        </p:nvSpPr>
        <p:spPr>
          <a:xfrm rot="2600785">
            <a:off x="9175785" y="1404184"/>
            <a:ext cx="876009" cy="576268"/>
          </a:xfrm>
          <a:custGeom>
            <a:avLst/>
            <a:gdLst>
              <a:gd name="connsiteX0" fmla="*/ 2923712 w 2923712"/>
              <a:gd name="connsiteY0" fmla="*/ 0 h 781712"/>
              <a:gd name="connsiteX1" fmla="*/ 2811363 w 2923712"/>
              <a:gd name="connsiteY1" fmla="*/ 781712 h 781712"/>
              <a:gd name="connsiteX2" fmla="*/ 86866 w 2923712"/>
              <a:gd name="connsiteY2" fmla="*/ 637226 h 781712"/>
              <a:gd name="connsiteX3" fmla="*/ 0 w 2923712"/>
              <a:gd name="connsiteY3" fmla="*/ 350066 h 78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3712" h="781712">
                <a:moveTo>
                  <a:pt x="2923712" y="0"/>
                </a:moveTo>
                <a:lnTo>
                  <a:pt x="2811363" y="781712"/>
                </a:lnTo>
                <a:lnTo>
                  <a:pt x="86866" y="637226"/>
                </a:lnTo>
                <a:lnTo>
                  <a:pt x="0" y="350066"/>
                </a:lnTo>
                <a:close/>
              </a:path>
            </a:pathLst>
          </a:custGeom>
          <a:solidFill>
            <a:srgbClr val="2CC6D2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任意多边形 54"/>
          <p:cNvSpPr/>
          <p:nvPr/>
        </p:nvSpPr>
        <p:spPr>
          <a:xfrm rot="19540161">
            <a:off x="7672412" y="2528364"/>
            <a:ext cx="2923712" cy="781712"/>
          </a:xfrm>
          <a:custGeom>
            <a:avLst/>
            <a:gdLst>
              <a:gd name="connsiteX0" fmla="*/ 2923712 w 2923712"/>
              <a:gd name="connsiteY0" fmla="*/ 0 h 781712"/>
              <a:gd name="connsiteX1" fmla="*/ 2811363 w 2923712"/>
              <a:gd name="connsiteY1" fmla="*/ 781712 h 781712"/>
              <a:gd name="connsiteX2" fmla="*/ 86866 w 2923712"/>
              <a:gd name="connsiteY2" fmla="*/ 637226 h 781712"/>
              <a:gd name="connsiteX3" fmla="*/ 0 w 2923712"/>
              <a:gd name="connsiteY3" fmla="*/ 350066 h 78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3712" h="781712">
                <a:moveTo>
                  <a:pt x="2923712" y="0"/>
                </a:moveTo>
                <a:lnTo>
                  <a:pt x="2811363" y="781712"/>
                </a:lnTo>
                <a:lnTo>
                  <a:pt x="86866" y="637226"/>
                </a:lnTo>
                <a:lnTo>
                  <a:pt x="0" y="350066"/>
                </a:lnTo>
                <a:close/>
              </a:path>
            </a:pathLst>
          </a:custGeom>
          <a:solidFill>
            <a:srgbClr val="2CC6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任意多边形 55"/>
          <p:cNvSpPr/>
          <p:nvPr/>
        </p:nvSpPr>
        <p:spPr>
          <a:xfrm rot="1009422">
            <a:off x="7850415" y="3836866"/>
            <a:ext cx="2133105" cy="380129"/>
          </a:xfrm>
          <a:custGeom>
            <a:avLst/>
            <a:gdLst>
              <a:gd name="connsiteX0" fmla="*/ 0 w 2133105"/>
              <a:gd name="connsiteY0" fmla="*/ 180354 h 380129"/>
              <a:gd name="connsiteX1" fmla="*/ 2133105 w 2133105"/>
              <a:gd name="connsiteY1" fmla="*/ 0 h 380129"/>
              <a:gd name="connsiteX2" fmla="*/ 1847871 w 2133105"/>
              <a:gd name="connsiteY2" fmla="*/ 380129 h 380129"/>
              <a:gd name="connsiteX3" fmla="*/ 132140 w 2133105"/>
              <a:gd name="connsiteY3" fmla="*/ 315878 h 38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105" h="380129">
                <a:moveTo>
                  <a:pt x="0" y="180354"/>
                </a:moveTo>
                <a:lnTo>
                  <a:pt x="2133105" y="0"/>
                </a:lnTo>
                <a:lnTo>
                  <a:pt x="1847871" y="380129"/>
                </a:lnTo>
                <a:lnTo>
                  <a:pt x="132140" y="315878"/>
                </a:lnTo>
                <a:close/>
              </a:path>
            </a:pathLst>
          </a:custGeom>
          <a:solidFill>
            <a:srgbClr val="2CC6D2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任意多边形 56"/>
          <p:cNvSpPr/>
          <p:nvPr/>
        </p:nvSpPr>
        <p:spPr>
          <a:xfrm rot="19783485">
            <a:off x="7994249" y="3341076"/>
            <a:ext cx="2813669" cy="414220"/>
          </a:xfrm>
          <a:custGeom>
            <a:avLst/>
            <a:gdLst>
              <a:gd name="connsiteX0" fmla="*/ 2813669 w 2813669"/>
              <a:gd name="connsiteY0" fmla="*/ 0 h 414220"/>
              <a:gd name="connsiteX1" fmla="*/ 2541104 w 2813669"/>
              <a:gd name="connsiteY1" fmla="*/ 414220 h 414220"/>
              <a:gd name="connsiteX2" fmla="*/ 77909 w 2813669"/>
              <a:gd name="connsiteY2" fmla="*/ 339594 h 414220"/>
              <a:gd name="connsiteX3" fmla="*/ 0 w 2813669"/>
              <a:gd name="connsiteY3" fmla="*/ 192460 h 4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3669" h="414220">
                <a:moveTo>
                  <a:pt x="2813669" y="0"/>
                </a:moveTo>
                <a:lnTo>
                  <a:pt x="2541104" y="414220"/>
                </a:lnTo>
                <a:lnTo>
                  <a:pt x="77909" y="339594"/>
                </a:lnTo>
                <a:lnTo>
                  <a:pt x="0" y="192460"/>
                </a:lnTo>
                <a:close/>
              </a:path>
            </a:pathLst>
          </a:custGeom>
          <a:solidFill>
            <a:srgbClr val="2CC6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任意多边形 57"/>
          <p:cNvSpPr/>
          <p:nvPr/>
        </p:nvSpPr>
        <p:spPr>
          <a:xfrm rot="1325021">
            <a:off x="8088215" y="4553491"/>
            <a:ext cx="1703666" cy="163142"/>
          </a:xfrm>
          <a:custGeom>
            <a:avLst/>
            <a:gdLst>
              <a:gd name="connsiteX0" fmla="*/ 0 w 1718891"/>
              <a:gd name="connsiteY0" fmla="*/ 0 h 163142"/>
              <a:gd name="connsiteX1" fmla="*/ 1718891 w 1718891"/>
              <a:gd name="connsiteY1" fmla="*/ 0 h 163142"/>
              <a:gd name="connsiteX2" fmla="*/ 1688795 w 1718891"/>
              <a:gd name="connsiteY2" fmla="*/ 118926 h 163142"/>
              <a:gd name="connsiteX3" fmla="*/ 1679016 w 1718891"/>
              <a:gd name="connsiteY3" fmla="*/ 130381 h 163142"/>
              <a:gd name="connsiteX4" fmla="*/ 484391 w 1718891"/>
              <a:gd name="connsiteY4" fmla="*/ 163142 h 163142"/>
              <a:gd name="connsiteX5" fmla="*/ 121926 w 1718891"/>
              <a:gd name="connsiteY5" fmla="*/ 163142 h 16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8891" h="163142">
                <a:moveTo>
                  <a:pt x="0" y="0"/>
                </a:moveTo>
                <a:lnTo>
                  <a:pt x="1718891" y="0"/>
                </a:lnTo>
                <a:lnTo>
                  <a:pt x="1688795" y="118926"/>
                </a:lnTo>
                <a:lnTo>
                  <a:pt x="1679016" y="130381"/>
                </a:lnTo>
                <a:lnTo>
                  <a:pt x="484391" y="163142"/>
                </a:lnTo>
                <a:lnTo>
                  <a:pt x="121926" y="163142"/>
                </a:lnTo>
                <a:close/>
              </a:path>
            </a:pathLst>
          </a:custGeom>
          <a:solidFill>
            <a:srgbClr val="2CC6D2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任意多边形 58"/>
          <p:cNvSpPr/>
          <p:nvPr/>
        </p:nvSpPr>
        <p:spPr>
          <a:xfrm rot="20441893">
            <a:off x="8337232" y="4425712"/>
            <a:ext cx="1757176" cy="322665"/>
          </a:xfrm>
          <a:custGeom>
            <a:avLst/>
            <a:gdLst>
              <a:gd name="connsiteX0" fmla="*/ 1759448 w 1759448"/>
              <a:gd name="connsiteY0" fmla="*/ 0 h 331019"/>
              <a:gd name="connsiteX1" fmla="*/ 1524819 w 1759448"/>
              <a:gd name="connsiteY1" fmla="*/ 331019 h 331019"/>
              <a:gd name="connsiteX2" fmla="*/ 46507 w 1759448"/>
              <a:gd name="connsiteY2" fmla="*/ 272413 h 331019"/>
              <a:gd name="connsiteX3" fmla="*/ 0 w 1759448"/>
              <a:gd name="connsiteY3" fmla="*/ 157482 h 33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9448" h="331019">
                <a:moveTo>
                  <a:pt x="1759448" y="0"/>
                </a:moveTo>
                <a:lnTo>
                  <a:pt x="1524819" y="331019"/>
                </a:lnTo>
                <a:lnTo>
                  <a:pt x="46507" y="272413"/>
                </a:lnTo>
                <a:lnTo>
                  <a:pt x="0" y="157482"/>
                </a:lnTo>
                <a:close/>
              </a:path>
            </a:pathLst>
          </a:custGeom>
          <a:solidFill>
            <a:srgbClr val="2CC6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8382813" y="4876426"/>
            <a:ext cx="1393494" cy="123956"/>
          </a:xfrm>
          <a:custGeom>
            <a:avLst/>
            <a:gdLst>
              <a:gd name="connsiteX0" fmla="*/ 0 w 1403932"/>
              <a:gd name="connsiteY0" fmla="*/ 0 h 102584"/>
              <a:gd name="connsiteX1" fmla="*/ 1403932 w 1403932"/>
              <a:gd name="connsiteY1" fmla="*/ 0 h 102584"/>
              <a:gd name="connsiteX2" fmla="*/ 1403932 w 1403932"/>
              <a:gd name="connsiteY2" fmla="*/ 5111 h 102584"/>
              <a:gd name="connsiteX3" fmla="*/ 1299756 w 1403932"/>
              <a:gd name="connsiteY3" fmla="*/ 102584 h 102584"/>
              <a:gd name="connsiteX4" fmla="*/ 95984 w 1403932"/>
              <a:gd name="connsiteY4" fmla="*/ 102584 h 10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932" h="102584">
                <a:moveTo>
                  <a:pt x="0" y="0"/>
                </a:moveTo>
                <a:lnTo>
                  <a:pt x="1403932" y="0"/>
                </a:lnTo>
                <a:lnTo>
                  <a:pt x="1403932" y="5111"/>
                </a:lnTo>
                <a:lnTo>
                  <a:pt x="1299756" y="102584"/>
                </a:lnTo>
                <a:lnTo>
                  <a:pt x="95984" y="102584"/>
                </a:lnTo>
                <a:close/>
              </a:path>
            </a:pathLst>
          </a:custGeom>
          <a:solidFill>
            <a:srgbClr val="2CC6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梯形 60"/>
          <p:cNvSpPr/>
          <p:nvPr/>
        </p:nvSpPr>
        <p:spPr>
          <a:xfrm rot="18771027">
            <a:off x="7174236" y="1769088"/>
            <a:ext cx="2364335" cy="552641"/>
          </a:xfrm>
          <a:prstGeom prst="trapezoid">
            <a:avLst>
              <a:gd name="adj" fmla="val 98312"/>
            </a:avLst>
          </a:prstGeom>
          <a:solidFill>
            <a:srgbClr val="2CC6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24239" y="2486226"/>
            <a:ext cx="53565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本应用是智能手机上的学习软件，鉴于</a:t>
            </a:r>
            <a:r>
              <a:rPr lang="en-US" altLang="zh-CN" dirty="0"/>
              <a:t>Android</a:t>
            </a:r>
            <a:r>
              <a:rPr lang="zh-CN" altLang="zh-CN" dirty="0"/>
              <a:t>系统在国内的使用率最高，该应用采用</a:t>
            </a:r>
            <a:r>
              <a:rPr lang="en-US" altLang="zh-CN" dirty="0"/>
              <a:t>Android Studio + Java</a:t>
            </a:r>
            <a:r>
              <a:rPr lang="zh-CN" altLang="zh-CN" dirty="0"/>
              <a:t>实现。</a:t>
            </a:r>
          </a:p>
          <a:p>
            <a:r>
              <a:rPr lang="zh-CN" altLang="zh-CN" dirty="0"/>
              <a:t>粤语数据源采用的是「開放粵語詞典」（</a:t>
            </a:r>
            <a:r>
              <a:rPr lang="en-US" altLang="zh-CN" dirty="0"/>
              <a:t>www.kaifangcidian.com</a:t>
            </a:r>
            <a:r>
              <a:rPr lang="zh-CN" altLang="zh-CN" dirty="0"/>
              <a:t>）及「粵語審音配詞字庫」（</a:t>
            </a:r>
            <a:r>
              <a:rPr lang="en-US" altLang="zh-CN" dirty="0"/>
              <a:t>www.humanum.arts.cuhk.edu.hk/Lexis/lexi-can</a:t>
            </a:r>
            <a:r>
              <a:rPr lang="zh-CN" altLang="zh-CN" dirty="0"/>
              <a:t>），两者都为香港地区的学者研究成果。</a:t>
            </a:r>
          </a:p>
        </p:txBody>
      </p:sp>
      <p:cxnSp>
        <p:nvCxnSpPr>
          <p:cNvPr id="66" name="íṩľíḍè-Straight Connector 19"/>
          <p:cNvCxnSpPr>
            <a:cxnSpLocks/>
          </p:cNvCxnSpPr>
          <p:nvPr/>
        </p:nvCxnSpPr>
        <p:spPr>
          <a:xfrm>
            <a:off x="1471539" y="5230088"/>
            <a:ext cx="4484644" cy="0"/>
          </a:xfrm>
          <a:prstGeom prst="line">
            <a:avLst/>
          </a:prstGeom>
          <a:ln w="3810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666993" y="692150"/>
            <a:ext cx="3380020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技术解决方案</a:t>
            </a:r>
          </a:p>
        </p:txBody>
      </p:sp>
      <p:sp>
        <p:nvSpPr>
          <p:cNvPr id="24" name="圆角矩形 2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88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74" dur="175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4" grpId="0"/>
      <p:bldP spid="64" grpId="1"/>
      <p:bldP spid="23" grpId="0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 rot="2700000">
            <a:off x="10326567" y="4217809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 rot="2700000">
            <a:off x="11052287" y="3142854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 rot="2700000">
            <a:off x="6340287" y="2836012"/>
            <a:ext cx="754354" cy="754354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311577" y="920298"/>
            <a:ext cx="2300444" cy="2300444"/>
            <a:chOff x="3700441" y="1274408"/>
            <a:chExt cx="1646508" cy="1646508"/>
          </a:xfrm>
        </p:grpSpPr>
        <p:sp>
          <p:nvSpPr>
            <p:cNvPr id="24" name="圆角矩形 23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blipFill dpi="0" rotWithShape="0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190321" y="704756"/>
            <a:ext cx="787017" cy="787017"/>
            <a:chOff x="3700441" y="1274408"/>
            <a:chExt cx="1646508" cy="1646508"/>
          </a:xfrm>
        </p:grpSpPr>
        <p:sp>
          <p:nvSpPr>
            <p:cNvPr id="27" name="圆角矩形 26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035511" y="3438565"/>
            <a:ext cx="787017" cy="787017"/>
            <a:chOff x="3700441" y="1274408"/>
            <a:chExt cx="1646508" cy="1646508"/>
          </a:xfrm>
        </p:grpSpPr>
        <p:sp>
          <p:nvSpPr>
            <p:cNvPr id="30" name="圆角矩形 29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532415" y="3206157"/>
            <a:ext cx="683354" cy="683354"/>
            <a:chOff x="3700441" y="1274408"/>
            <a:chExt cx="1646508" cy="1646508"/>
          </a:xfrm>
        </p:grpSpPr>
        <p:sp>
          <p:nvSpPr>
            <p:cNvPr id="33" name="圆角矩形 32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 rot="2700000">
            <a:off x="9015080" y="4306082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 rot="2700000">
            <a:off x="9725736" y="4067303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7030" y="2650156"/>
            <a:ext cx="38541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>
                <a:solidFill>
                  <a:srgbClr val="2070A1"/>
                </a:solidFill>
                <a:cs typeface="+mn-ea"/>
                <a:sym typeface="+mn-lt"/>
              </a:rPr>
              <a:t>THANKS</a:t>
            </a:r>
            <a:endParaRPr lang="zh-CN" altLang="en-US" sz="880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761062" y="1478670"/>
            <a:ext cx="1494170" cy="1494170"/>
            <a:chOff x="3700441" y="1274408"/>
            <a:chExt cx="1646508" cy="1646508"/>
          </a:xfrm>
        </p:grpSpPr>
        <p:sp>
          <p:nvSpPr>
            <p:cNvPr id="14" name="圆角矩形 13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F993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133154" y="2838413"/>
            <a:ext cx="1494170" cy="1494170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63073" y="4177243"/>
            <a:ext cx="1494170" cy="1494170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E1495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865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8" dur="100" fill="hold"/>
                                        <p:tgtEl>
                                          <p:spTgt spid="44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2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50" dur="75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5" grpId="0" animBg="1"/>
      <p:bldP spid="36" grpId="0" animBg="1"/>
      <p:bldP spid="43" grpId="0" animBg="1"/>
      <p:bldP spid="44" grpId="0"/>
      <p:bldP spid="44" grpId="1"/>
      <p:bldP spid="4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96000" y="1424213"/>
            <a:ext cx="1390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pc="300" dirty="0">
                <a:solidFill>
                  <a:srgbClr val="2070A1"/>
                </a:solidFill>
                <a:cs typeface="+mn-ea"/>
                <a:sym typeface="+mn-lt"/>
              </a:rPr>
              <a:t>背景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1" y="2636349"/>
            <a:ext cx="4535424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在当今社会下，普通话的推广越来越广泛，导致原地方语言的推广和传承出现了不小的困难，我们广州的粤语亦如此。</a:t>
            </a:r>
          </a:p>
        </p:txBody>
      </p:sp>
      <p:sp>
        <p:nvSpPr>
          <p:cNvPr id="7" name="矩形 6"/>
          <p:cNvSpPr/>
          <p:nvPr/>
        </p:nvSpPr>
        <p:spPr>
          <a:xfrm>
            <a:off x="6095999" y="3538728"/>
            <a:ext cx="4535425" cy="1350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而“易话为”在粤语里指“一个人性格好，容易说话”，或是“一件事好商量，易办成”。希望能让想了解粤语的人能够在“易话为”手机软件中体验到粤语的有趣之处。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096000" y="2243328"/>
            <a:ext cx="2487168" cy="0"/>
          </a:xfrm>
          <a:prstGeom prst="line">
            <a:avLst/>
          </a:prstGeom>
          <a:ln w="25400">
            <a:solidFill>
              <a:srgbClr val="34B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 rot="2700000">
            <a:off x="10787656" y="156231"/>
            <a:ext cx="754354" cy="754354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823156" y="563905"/>
            <a:ext cx="683354" cy="683354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854928" y="1231773"/>
            <a:ext cx="619809" cy="619809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CE167E12-74AB-4D48-BECA-CAA95EA0B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" y="795114"/>
            <a:ext cx="5487228" cy="548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93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19" dur="1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4588585" y="630648"/>
            <a:ext cx="299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spc="600">
                <a:solidFill>
                  <a:srgbClr val="38424B"/>
                </a:solidFill>
                <a:cs typeface="+mn-ea"/>
                <a:sym typeface="+mn-lt"/>
              </a:rPr>
              <a:t> CONTENTS</a:t>
            </a:r>
            <a:endParaRPr lang="zh-CN" altLang="en-US" sz="3600" spc="600" dirty="0">
              <a:solidFill>
                <a:srgbClr val="38424B"/>
              </a:solidFill>
              <a:cs typeface="+mn-ea"/>
              <a:sym typeface="+mn-lt"/>
            </a:endParaRPr>
          </a:p>
        </p:txBody>
      </p:sp>
      <p:sp>
        <p:nvSpPr>
          <p:cNvPr id="122" name="矩形 121"/>
          <p:cNvSpPr>
            <a:spLocks noChangeAspect="1"/>
          </p:cNvSpPr>
          <p:nvPr/>
        </p:nvSpPr>
        <p:spPr>
          <a:xfrm>
            <a:off x="255291" y="3573250"/>
            <a:ext cx="1742185" cy="1922982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57844" y="4334686"/>
            <a:ext cx="2004571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可行性报告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5" name="矩形 124"/>
          <p:cNvSpPr>
            <a:spLocks noChangeAspect="1"/>
          </p:cNvSpPr>
          <p:nvPr/>
        </p:nvSpPr>
        <p:spPr>
          <a:xfrm>
            <a:off x="2380666" y="3631552"/>
            <a:ext cx="1676429" cy="186468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212456" y="4294017"/>
            <a:ext cx="2004571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产品定位及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目标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8" name="矩形 127"/>
          <p:cNvSpPr>
            <a:spLocks noChangeAspect="1"/>
          </p:cNvSpPr>
          <p:nvPr/>
        </p:nvSpPr>
        <p:spPr>
          <a:xfrm>
            <a:off x="4334036" y="3631552"/>
            <a:ext cx="1700851" cy="186468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182175" y="4327615"/>
            <a:ext cx="2004571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产品内容策划</a:t>
            </a:r>
          </a:p>
        </p:txBody>
      </p:sp>
      <p:sp>
        <p:nvSpPr>
          <p:cNvPr id="131" name="矩形 130"/>
          <p:cNvSpPr>
            <a:spLocks noChangeAspect="1"/>
          </p:cNvSpPr>
          <p:nvPr/>
        </p:nvSpPr>
        <p:spPr>
          <a:xfrm>
            <a:off x="6253169" y="3631552"/>
            <a:ext cx="1665714" cy="186468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080867" y="4363837"/>
            <a:ext cx="2004571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推广方案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5708155" y="392858"/>
            <a:ext cx="775690" cy="104044"/>
            <a:chOff x="5717840" y="404929"/>
            <a:chExt cx="775690" cy="104044"/>
          </a:xfrm>
        </p:grpSpPr>
        <p:sp>
          <p:nvSpPr>
            <p:cNvPr id="134" name="椭圆 133"/>
            <p:cNvSpPr>
              <a:spLocks noChangeAspect="1"/>
            </p:cNvSpPr>
            <p:nvPr/>
          </p:nvSpPr>
          <p:spPr>
            <a:xfrm>
              <a:off x="5717840" y="404930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椭圆 134"/>
            <p:cNvSpPr>
              <a:spLocks noChangeAspect="1"/>
            </p:cNvSpPr>
            <p:nvPr/>
          </p:nvSpPr>
          <p:spPr>
            <a:xfrm>
              <a:off x="5852166" y="404930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>
            <a:xfrm>
              <a:off x="5986492" y="404930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椭圆 136"/>
            <p:cNvSpPr>
              <a:spLocks noChangeAspect="1"/>
            </p:cNvSpPr>
            <p:nvPr/>
          </p:nvSpPr>
          <p:spPr>
            <a:xfrm>
              <a:off x="6120818" y="404930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椭圆 137"/>
            <p:cNvSpPr>
              <a:spLocks noChangeAspect="1"/>
            </p:cNvSpPr>
            <p:nvPr/>
          </p:nvSpPr>
          <p:spPr>
            <a:xfrm>
              <a:off x="6255144" y="404929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椭圆 138"/>
            <p:cNvSpPr>
              <a:spLocks noChangeAspect="1"/>
            </p:cNvSpPr>
            <p:nvPr/>
          </p:nvSpPr>
          <p:spPr>
            <a:xfrm>
              <a:off x="6389470" y="404929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4" name="矩形 73"/>
          <p:cNvSpPr>
            <a:spLocks noChangeAspect="1"/>
          </p:cNvSpPr>
          <p:nvPr/>
        </p:nvSpPr>
        <p:spPr>
          <a:xfrm>
            <a:off x="4335316" y="2064810"/>
            <a:ext cx="1700851" cy="1401675"/>
          </a:xfrm>
          <a:prstGeom prst="rect">
            <a:avLst/>
          </a:prstGeom>
          <a:solidFill>
            <a:srgbClr val="A631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5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4" name="矩形 83"/>
          <p:cNvSpPr>
            <a:spLocks noChangeAspect="1"/>
          </p:cNvSpPr>
          <p:nvPr/>
        </p:nvSpPr>
        <p:spPr>
          <a:xfrm>
            <a:off x="187798" y="2075069"/>
            <a:ext cx="1809678" cy="1403369"/>
          </a:xfrm>
          <a:prstGeom prst="rect">
            <a:avLst/>
          </a:prstGeom>
          <a:solidFill>
            <a:srgbClr val="F9930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7" name="矩形 96"/>
          <p:cNvSpPr>
            <a:spLocks noChangeAspect="1"/>
          </p:cNvSpPr>
          <p:nvPr/>
        </p:nvSpPr>
        <p:spPr>
          <a:xfrm>
            <a:off x="2356244" y="2075068"/>
            <a:ext cx="1700851" cy="1403369"/>
          </a:xfrm>
          <a:prstGeom prst="rect">
            <a:avLst/>
          </a:prstGeom>
          <a:solidFill>
            <a:srgbClr val="E149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1" name="矩形 110"/>
          <p:cNvSpPr>
            <a:spLocks noChangeAspect="1"/>
          </p:cNvSpPr>
          <p:nvPr/>
        </p:nvSpPr>
        <p:spPr>
          <a:xfrm>
            <a:off x="6314389" y="2064810"/>
            <a:ext cx="1604494" cy="1381160"/>
          </a:xfrm>
          <a:prstGeom prst="rect">
            <a:avLst/>
          </a:prstGeom>
          <a:solidFill>
            <a:srgbClr val="2070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5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7086AD-2802-4B6B-BB95-A464C47E38BE}"/>
              </a:ext>
            </a:extLst>
          </p:cNvPr>
          <p:cNvSpPr>
            <a:spLocks noChangeAspect="1"/>
          </p:cNvSpPr>
          <p:nvPr/>
        </p:nvSpPr>
        <p:spPr>
          <a:xfrm>
            <a:off x="8134907" y="2075069"/>
            <a:ext cx="1700849" cy="1353932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05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D3897D-D84C-4E96-B912-3AFC5C451DDA}"/>
              </a:ext>
            </a:extLst>
          </p:cNvPr>
          <p:cNvSpPr>
            <a:spLocks noChangeAspect="1"/>
          </p:cNvSpPr>
          <p:nvPr/>
        </p:nvSpPr>
        <p:spPr>
          <a:xfrm>
            <a:off x="10137058" y="2064811"/>
            <a:ext cx="1867144" cy="136419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06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5811FD2-0BAC-46D9-ABCB-04C014206D82}"/>
              </a:ext>
            </a:extLst>
          </p:cNvPr>
          <p:cNvSpPr>
            <a:spLocks noChangeAspect="1"/>
          </p:cNvSpPr>
          <p:nvPr/>
        </p:nvSpPr>
        <p:spPr>
          <a:xfrm>
            <a:off x="8131418" y="3631552"/>
            <a:ext cx="1700848" cy="186468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B3CEF6-4BF3-4CE2-8551-C3B5A60DB55B}"/>
              </a:ext>
            </a:extLst>
          </p:cNvPr>
          <p:cNvSpPr>
            <a:spLocks noChangeAspect="1"/>
          </p:cNvSpPr>
          <p:nvPr/>
        </p:nvSpPr>
        <p:spPr>
          <a:xfrm>
            <a:off x="10137058" y="3631552"/>
            <a:ext cx="1867144" cy="186468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3D81D6-9845-466A-937F-B588ECF7FECD}"/>
              </a:ext>
            </a:extLst>
          </p:cNvPr>
          <p:cNvSpPr/>
          <p:nvPr/>
        </p:nvSpPr>
        <p:spPr>
          <a:xfrm>
            <a:off x="7918883" y="4346868"/>
            <a:ext cx="2004571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运营策划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E87D524-9BB7-453D-960B-BCCD7CBF859D}"/>
              </a:ext>
            </a:extLst>
          </p:cNvPr>
          <p:cNvSpPr/>
          <p:nvPr/>
        </p:nvSpPr>
        <p:spPr>
          <a:xfrm>
            <a:off x="10044801" y="4337759"/>
            <a:ext cx="2004571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技术解决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13717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24" dur="15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29" dur="175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40" dur="150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45" dur="175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51" dur="12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61" dur="1750" spd="-100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9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67" dur="1250" spd="-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72" dur="1500" spd="-10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77" dur="175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7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83" dur="12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9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89" dur="12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94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99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104" dur="1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109" dur="175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22" grpId="0" animBg="1"/>
      <p:bldP spid="122" grpId="1" animBg="1"/>
      <p:bldP spid="123" grpId="0"/>
      <p:bldP spid="123" grpId="1"/>
      <p:bldP spid="125" grpId="0" animBg="1"/>
      <p:bldP spid="125" grpId="1" animBg="1"/>
      <p:bldP spid="126" grpId="0"/>
      <p:bldP spid="126" grpId="1"/>
      <p:bldP spid="128" grpId="0" animBg="1"/>
      <p:bldP spid="128" grpId="1" animBg="1"/>
      <p:bldP spid="129" grpId="0"/>
      <p:bldP spid="129" grpId="1"/>
      <p:bldP spid="131" grpId="0" animBg="1"/>
      <p:bldP spid="131" grpId="1" animBg="1"/>
      <p:bldP spid="132" grpId="0"/>
      <p:bldP spid="132" grpId="1"/>
      <p:bldP spid="74" grpId="0" animBg="1"/>
      <p:bldP spid="74" grpId="1" animBg="1"/>
      <p:bldP spid="84" grpId="0" animBg="1"/>
      <p:bldP spid="84" grpId="1" animBg="1"/>
      <p:bldP spid="97" grpId="0" animBg="1"/>
      <p:bldP spid="97" grpId="1" animBg="1"/>
      <p:bldP spid="111" grpId="0" animBg="1"/>
      <p:bldP spid="11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21264" y="3838655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70A1"/>
                </a:solidFill>
                <a:cs typeface="+mn-ea"/>
                <a:sym typeface="+mn-lt"/>
              </a:rPr>
              <a:t>可行性报告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50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1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可行性报告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86105" y="1729733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spc="3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1.</a:t>
            </a:r>
            <a:r>
              <a:rPr lang="zh-CN" altLang="en-US" sz="2400" kern="0" spc="3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行业市场分析</a:t>
            </a:r>
            <a:endParaRPr kumimoji="0" lang="zh-CN" altLang="en-US" sz="2400" b="0" i="0" u="none" strike="noStrike" kern="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656239" y="2586671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64463" y="2793773"/>
            <a:ext cx="4035717" cy="337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基于移动应用的粤语学习可以打破这种时空限制，随时随地学习，而且能系统性地总结各类知识点，供人参考。同时，粤语学习应用可以提供各种粤语资讯，丰富了用户的信息获取。再者，应用提供了一个社交平台，用户之间可以相互交流粤语学习经验，亦或者分享粤语趣事。</a:t>
            </a: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3" name="表格 8">
            <a:extLst>
              <a:ext uri="{FF2B5EF4-FFF2-40B4-BE49-F238E27FC236}">
                <a16:creationId xmlns:a16="http://schemas.microsoft.com/office/drawing/2014/main" id="{9D065E03-5CA4-4D90-98C0-D1E4F2C18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897241"/>
              </p:ext>
            </p:extLst>
          </p:nvPr>
        </p:nvGraphicFramePr>
        <p:xfrm>
          <a:off x="4438870" y="1729733"/>
          <a:ext cx="7613165" cy="45810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9221">
                  <a:extLst>
                    <a:ext uri="{9D8B030D-6E8A-4147-A177-3AD203B41FA5}">
                      <a16:colId xmlns:a16="http://schemas.microsoft.com/office/drawing/2014/main" val="2483533914"/>
                    </a:ext>
                  </a:extLst>
                </a:gridCol>
                <a:gridCol w="834068">
                  <a:extLst>
                    <a:ext uri="{9D8B030D-6E8A-4147-A177-3AD203B41FA5}">
                      <a16:colId xmlns:a16="http://schemas.microsoft.com/office/drawing/2014/main" val="1970764226"/>
                    </a:ext>
                  </a:extLst>
                </a:gridCol>
                <a:gridCol w="951646">
                  <a:extLst>
                    <a:ext uri="{9D8B030D-6E8A-4147-A177-3AD203B41FA5}">
                      <a16:colId xmlns:a16="http://schemas.microsoft.com/office/drawing/2014/main" val="2379938220"/>
                    </a:ext>
                  </a:extLst>
                </a:gridCol>
                <a:gridCol w="951646">
                  <a:extLst>
                    <a:ext uri="{9D8B030D-6E8A-4147-A177-3AD203B41FA5}">
                      <a16:colId xmlns:a16="http://schemas.microsoft.com/office/drawing/2014/main" val="1234745623"/>
                    </a:ext>
                  </a:extLst>
                </a:gridCol>
                <a:gridCol w="951646">
                  <a:extLst>
                    <a:ext uri="{9D8B030D-6E8A-4147-A177-3AD203B41FA5}">
                      <a16:colId xmlns:a16="http://schemas.microsoft.com/office/drawing/2014/main" val="1651813962"/>
                    </a:ext>
                  </a:extLst>
                </a:gridCol>
                <a:gridCol w="951646">
                  <a:extLst>
                    <a:ext uri="{9D8B030D-6E8A-4147-A177-3AD203B41FA5}">
                      <a16:colId xmlns:a16="http://schemas.microsoft.com/office/drawing/2014/main" val="4253870568"/>
                    </a:ext>
                  </a:extLst>
                </a:gridCol>
                <a:gridCol w="951646">
                  <a:extLst>
                    <a:ext uri="{9D8B030D-6E8A-4147-A177-3AD203B41FA5}">
                      <a16:colId xmlns:a16="http://schemas.microsoft.com/office/drawing/2014/main" val="1338444254"/>
                    </a:ext>
                  </a:extLst>
                </a:gridCol>
                <a:gridCol w="951646">
                  <a:extLst>
                    <a:ext uri="{9D8B030D-6E8A-4147-A177-3AD203B41FA5}">
                      <a16:colId xmlns:a16="http://schemas.microsoft.com/office/drawing/2014/main" val="2370257695"/>
                    </a:ext>
                  </a:extLst>
                </a:gridCol>
              </a:tblGrid>
              <a:tr h="540764"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学习课程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词典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视频推送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歌曲学习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翻译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社交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3229645"/>
                  </a:ext>
                </a:extLst>
              </a:tr>
              <a:tr h="1009284"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粤语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学院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一般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一般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好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一般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563285"/>
                  </a:ext>
                </a:extLst>
              </a:tr>
              <a:tr h="1009284"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粤语流利说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一般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差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好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一般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6736360"/>
                  </a:ext>
                </a:extLst>
              </a:tr>
              <a:tr h="1009284"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粤语流利说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好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好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好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一般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一般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差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一般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1260363"/>
                  </a:ext>
                </a:extLst>
              </a:tr>
              <a:tr h="1012459"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WhatsCap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一般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152400" indent="2667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好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44369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1F8C5722-6096-4E4B-BF7F-09B4A10ADA8F}"/>
              </a:ext>
            </a:extLst>
          </p:cNvPr>
          <p:cNvSpPr txBox="1"/>
          <p:nvPr/>
        </p:nvSpPr>
        <p:spPr>
          <a:xfrm>
            <a:off x="4500180" y="1135280"/>
            <a:ext cx="723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下表是常用的粤语学习应用的性能分析：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020F6C-77A3-492E-AB4B-32964EFDF6EA}"/>
              </a:ext>
            </a:extLst>
          </p:cNvPr>
          <p:cNvSpPr txBox="1"/>
          <p:nvPr/>
        </p:nvSpPr>
        <p:spPr>
          <a:xfrm>
            <a:off x="4976226" y="5510589"/>
            <a:ext cx="65384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</a:rPr>
              <a:t>由上表可以看出，粤语学习应用基本上在学习功能上都做得比较完善，而基本上都缺少社交分享功能。基于现时社会用户都比较喜欢使用社交软件，因此粤语学习应用结合社交功能会比较有卖点。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483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60" grpId="0"/>
      <p:bldP spid="14" grpId="0" animBg="1"/>
      <p:bldP spid="15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665456" y="2504138"/>
            <a:ext cx="4535424" cy="337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(1)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粤语流利说。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这个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有很丰富的粤语素材，里面有粤语地区常用的粤语词汇和句子，当然不会少了港剧中一些经典的粤语对白。这款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好处在于，它不仅仅让你看和听，还会让你说，说完的句子它还会给你评分，声调不对的地方还会给你矫正，内容全面，功能强大，是一款很适合学习粤语的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39" name="矩形 38"/>
          <p:cNvSpPr/>
          <p:nvPr/>
        </p:nvSpPr>
        <p:spPr>
          <a:xfrm>
            <a:off x="1665456" y="1668907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2.</a:t>
            </a:r>
            <a:r>
              <a:rPr kumimoji="0" lang="zh-CN" altLang="en-US" sz="2400" b="0" i="0" u="none" strike="noStrike" kern="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竞争对手分析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1780032" y="2380192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121950" y="2408143"/>
            <a:ext cx="3821353" cy="295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(2)WhatsCap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这个是香港本土开发的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，在这款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上你可以学习到很多粤语文化的精髓和港式无厘头的俗语、俚语。这个不仅可以丰富自己的粤语知识，还可以帮助自己学习更加正宗的粤语。</a:t>
            </a:r>
          </a:p>
        </p:txBody>
      </p:sp>
      <p:sp>
        <p:nvSpPr>
          <p:cNvPr id="15" name="矩形 14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可行性报告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4DE16D-5609-466D-9998-FB6D02D8F8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63" y="519704"/>
            <a:ext cx="3257327" cy="56435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639EB5-7899-45A3-947B-A6A3400C90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12" y="519704"/>
            <a:ext cx="3634601" cy="58208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9F6699-89FD-40A1-B04B-7A77DE6A11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01" y="517494"/>
            <a:ext cx="3634601" cy="5826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67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5" grpId="0"/>
      <p:bldP spid="15" grpId="0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1666993" y="1918072"/>
            <a:ext cx="4535424" cy="129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   粤语流利说倾向于学习粤语基础类的，里面有跟读识别学习还有歌曲学习，学习的内容可能会过于沉闷，比较适用于初学者。</a:t>
            </a:r>
          </a:p>
        </p:txBody>
      </p:sp>
      <p:sp>
        <p:nvSpPr>
          <p:cNvPr id="142" name="矩形 141"/>
          <p:cNvSpPr/>
          <p:nvPr/>
        </p:nvSpPr>
        <p:spPr>
          <a:xfrm>
            <a:off x="1666993" y="3633088"/>
            <a:ext cx="4535424" cy="2125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   WhatsCap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是属于娱乐型的粤语软件，主要是截取电视电影图片形成表情包和搞笑的图片视频，可以供用户分享到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Facebook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等社交软件上面，使用的用户大多属于香港当地比较熟悉粤语的人群，不适合初学者。</a:t>
            </a:r>
          </a:p>
        </p:txBody>
      </p:sp>
      <p:sp>
        <p:nvSpPr>
          <p:cNvPr id="44" name="矩形 4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竞争对手分析总结</a:t>
            </a:r>
          </a:p>
        </p:txBody>
      </p:sp>
      <p:sp>
        <p:nvSpPr>
          <p:cNvPr id="45" name="圆角矩形 44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圆角矩形 45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2FCCED-50CA-4389-B0B6-68A9A35BFFEB}"/>
              </a:ext>
            </a:extLst>
          </p:cNvPr>
          <p:cNvSpPr txBox="1"/>
          <p:nvPr/>
        </p:nvSpPr>
        <p:spPr>
          <a:xfrm>
            <a:off x="6764594" y="2032774"/>
            <a:ext cx="5034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      还有目前其他学习英语和其他语言的软件，大多都是设计给学习专业知识的群体，学科性较强，服务于各种考试，而粤语不应如此，软件应以放松娱乐为主，学习为辅。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3F8D05-011D-42EE-81F0-E4F4F74CB81C}"/>
              </a:ext>
            </a:extLst>
          </p:cNvPr>
          <p:cNvSpPr txBox="1"/>
          <p:nvPr/>
        </p:nvSpPr>
        <p:spPr>
          <a:xfrm>
            <a:off x="6902245" y="3962453"/>
            <a:ext cx="50341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因此，设计“易话为”应该综合两个软件的优点和缺点，让别人在认识粤语的过程中体验到粤语的乐趣。</a:t>
            </a:r>
          </a:p>
        </p:txBody>
      </p:sp>
    </p:spTree>
    <p:extLst>
      <p:ext uri="{BB962C8B-B14F-4D97-AF65-F5344CB8AC3E}">
        <p14:creationId xmlns:p14="http://schemas.microsoft.com/office/powerpoint/2010/main" val="66621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142" grpId="0"/>
      <p:bldP spid="44" grpId="0"/>
      <p:bldP spid="45" grpId="0" animBg="1"/>
      <p:bldP spid="46" grpId="0" animBg="1"/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F993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E1495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86426" y="3878980"/>
            <a:ext cx="5219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70A1"/>
                </a:solidFill>
                <a:cs typeface="+mn-ea"/>
                <a:sym typeface="+mn-lt"/>
              </a:rPr>
              <a:t>产品定位及目标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ṣļîḑé-Freeform: Shape 1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07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08095" y="1881543"/>
            <a:ext cx="5378896" cy="2901875"/>
            <a:chOff x="6008095" y="1881543"/>
            <a:chExt cx="5378896" cy="2901875"/>
          </a:xfrm>
        </p:grpSpPr>
        <p:sp>
          <p:nvSpPr>
            <p:cNvPr id="19" name="PA_文本框 18"/>
            <p:cNvSpPr txBox="1"/>
            <p:nvPr>
              <p:custDataLst>
                <p:tags r:id="rId2"/>
              </p:custDataLst>
            </p:nvPr>
          </p:nvSpPr>
          <p:spPr>
            <a:xfrm>
              <a:off x="6008095" y="1881543"/>
              <a:ext cx="403350" cy="305395"/>
            </a:xfrm>
            <a:custGeom>
              <a:avLst/>
              <a:gdLst/>
              <a:ahLst/>
              <a:cxnLst/>
              <a:rect l="l" t="t" r="r" b="b"/>
              <a:pathLst>
                <a:path w="403350" h="305395">
                  <a:moveTo>
                    <a:pt x="374451" y="0"/>
                  </a:moveTo>
                  <a:cubicBezTo>
                    <a:pt x="380801" y="0"/>
                    <a:pt x="386159" y="297"/>
                    <a:pt x="390525" y="893"/>
                  </a:cubicBezTo>
                  <a:cubicBezTo>
                    <a:pt x="394890" y="1488"/>
                    <a:pt x="398065" y="2480"/>
                    <a:pt x="400050" y="3869"/>
                  </a:cubicBezTo>
                  <a:cubicBezTo>
                    <a:pt x="402034" y="5258"/>
                    <a:pt x="403125" y="7143"/>
                    <a:pt x="403324" y="9525"/>
                  </a:cubicBezTo>
                  <a:cubicBezTo>
                    <a:pt x="403522" y="11906"/>
                    <a:pt x="402629" y="14684"/>
                    <a:pt x="400645" y="17859"/>
                  </a:cubicBezTo>
                  <a:lnTo>
                    <a:pt x="322659" y="181570"/>
                  </a:lnTo>
                  <a:lnTo>
                    <a:pt x="322659" y="256579"/>
                  </a:lnTo>
                  <a:cubicBezTo>
                    <a:pt x="322659" y="266898"/>
                    <a:pt x="321568" y="275232"/>
                    <a:pt x="319385" y="281582"/>
                  </a:cubicBezTo>
                  <a:cubicBezTo>
                    <a:pt x="317202" y="287932"/>
                    <a:pt x="313829" y="292893"/>
                    <a:pt x="309265" y="296465"/>
                  </a:cubicBezTo>
                  <a:cubicBezTo>
                    <a:pt x="304700" y="300037"/>
                    <a:pt x="298946" y="302418"/>
                    <a:pt x="292001" y="303609"/>
                  </a:cubicBezTo>
                  <a:cubicBezTo>
                    <a:pt x="285055" y="304800"/>
                    <a:pt x="276820" y="305395"/>
                    <a:pt x="267295" y="305395"/>
                  </a:cubicBezTo>
                  <a:cubicBezTo>
                    <a:pt x="257770" y="305395"/>
                    <a:pt x="249634" y="304800"/>
                    <a:pt x="242887" y="303609"/>
                  </a:cubicBezTo>
                  <a:cubicBezTo>
                    <a:pt x="236140" y="302418"/>
                    <a:pt x="230584" y="300037"/>
                    <a:pt x="226218" y="296465"/>
                  </a:cubicBezTo>
                  <a:cubicBezTo>
                    <a:pt x="221853" y="292893"/>
                    <a:pt x="218579" y="287932"/>
                    <a:pt x="216396" y="281582"/>
                  </a:cubicBezTo>
                  <a:cubicBezTo>
                    <a:pt x="214213" y="275232"/>
                    <a:pt x="213122" y="266898"/>
                    <a:pt x="213122" y="256579"/>
                  </a:cubicBezTo>
                  <a:cubicBezTo>
                    <a:pt x="213122" y="244673"/>
                    <a:pt x="213717" y="233660"/>
                    <a:pt x="214908" y="223539"/>
                  </a:cubicBezTo>
                  <a:cubicBezTo>
                    <a:pt x="216098" y="213419"/>
                    <a:pt x="217983" y="203795"/>
                    <a:pt x="220563" y="194667"/>
                  </a:cubicBezTo>
                  <a:cubicBezTo>
                    <a:pt x="223143" y="185539"/>
                    <a:pt x="226715" y="176510"/>
                    <a:pt x="231279" y="167580"/>
                  </a:cubicBezTo>
                  <a:cubicBezTo>
                    <a:pt x="235843" y="158650"/>
                    <a:pt x="241300" y="149225"/>
                    <a:pt x="247650" y="139303"/>
                  </a:cubicBezTo>
                  <a:lnTo>
                    <a:pt x="328017" y="17264"/>
                  </a:lnTo>
                  <a:cubicBezTo>
                    <a:pt x="330001" y="14089"/>
                    <a:pt x="332184" y="11509"/>
                    <a:pt x="334565" y="9525"/>
                  </a:cubicBezTo>
                  <a:cubicBezTo>
                    <a:pt x="336947" y="7540"/>
                    <a:pt x="339923" y="5854"/>
                    <a:pt x="343495" y="4464"/>
                  </a:cubicBezTo>
                  <a:cubicBezTo>
                    <a:pt x="347067" y="3075"/>
                    <a:pt x="351333" y="1984"/>
                    <a:pt x="356294" y="1190"/>
                  </a:cubicBezTo>
                  <a:cubicBezTo>
                    <a:pt x="361255" y="396"/>
                    <a:pt x="367308" y="0"/>
                    <a:pt x="374451" y="0"/>
                  </a:cubicBezTo>
                  <a:close/>
                  <a:moveTo>
                    <a:pt x="161329" y="0"/>
                  </a:moveTo>
                  <a:cubicBezTo>
                    <a:pt x="167679" y="0"/>
                    <a:pt x="172938" y="297"/>
                    <a:pt x="177105" y="893"/>
                  </a:cubicBezTo>
                  <a:cubicBezTo>
                    <a:pt x="181272" y="1488"/>
                    <a:pt x="184447" y="2480"/>
                    <a:pt x="186630" y="3869"/>
                  </a:cubicBezTo>
                  <a:cubicBezTo>
                    <a:pt x="188813" y="5258"/>
                    <a:pt x="189904" y="7143"/>
                    <a:pt x="189904" y="9525"/>
                  </a:cubicBezTo>
                  <a:cubicBezTo>
                    <a:pt x="189904" y="11906"/>
                    <a:pt x="189111" y="14684"/>
                    <a:pt x="187523" y="17859"/>
                  </a:cubicBezTo>
                  <a:lnTo>
                    <a:pt x="109537" y="181570"/>
                  </a:lnTo>
                  <a:lnTo>
                    <a:pt x="109537" y="256579"/>
                  </a:lnTo>
                  <a:cubicBezTo>
                    <a:pt x="109537" y="266898"/>
                    <a:pt x="108446" y="275232"/>
                    <a:pt x="106263" y="281582"/>
                  </a:cubicBezTo>
                  <a:cubicBezTo>
                    <a:pt x="104080" y="287932"/>
                    <a:pt x="100707" y="292893"/>
                    <a:pt x="96143" y="296465"/>
                  </a:cubicBezTo>
                  <a:cubicBezTo>
                    <a:pt x="91579" y="300037"/>
                    <a:pt x="85824" y="302418"/>
                    <a:pt x="78879" y="303609"/>
                  </a:cubicBezTo>
                  <a:cubicBezTo>
                    <a:pt x="71933" y="304800"/>
                    <a:pt x="63698" y="305395"/>
                    <a:pt x="54173" y="305395"/>
                  </a:cubicBezTo>
                  <a:cubicBezTo>
                    <a:pt x="44648" y="305395"/>
                    <a:pt x="36512" y="304800"/>
                    <a:pt x="29765" y="303609"/>
                  </a:cubicBezTo>
                  <a:cubicBezTo>
                    <a:pt x="23019" y="302418"/>
                    <a:pt x="17462" y="300037"/>
                    <a:pt x="13097" y="296465"/>
                  </a:cubicBezTo>
                  <a:cubicBezTo>
                    <a:pt x="8731" y="292893"/>
                    <a:pt x="5457" y="287932"/>
                    <a:pt x="3274" y="281582"/>
                  </a:cubicBezTo>
                  <a:cubicBezTo>
                    <a:pt x="1091" y="275232"/>
                    <a:pt x="0" y="266898"/>
                    <a:pt x="0" y="256579"/>
                  </a:cubicBezTo>
                  <a:cubicBezTo>
                    <a:pt x="0" y="244673"/>
                    <a:pt x="595" y="233660"/>
                    <a:pt x="1786" y="223539"/>
                  </a:cubicBezTo>
                  <a:cubicBezTo>
                    <a:pt x="2976" y="213419"/>
                    <a:pt x="4861" y="203795"/>
                    <a:pt x="7441" y="194667"/>
                  </a:cubicBezTo>
                  <a:cubicBezTo>
                    <a:pt x="10021" y="185539"/>
                    <a:pt x="13593" y="176510"/>
                    <a:pt x="18157" y="167580"/>
                  </a:cubicBezTo>
                  <a:cubicBezTo>
                    <a:pt x="22721" y="158650"/>
                    <a:pt x="28178" y="149225"/>
                    <a:pt x="34528" y="139303"/>
                  </a:cubicBezTo>
                  <a:lnTo>
                    <a:pt x="114895" y="17264"/>
                  </a:lnTo>
                  <a:cubicBezTo>
                    <a:pt x="116879" y="14089"/>
                    <a:pt x="119062" y="11509"/>
                    <a:pt x="121443" y="9525"/>
                  </a:cubicBezTo>
                  <a:cubicBezTo>
                    <a:pt x="123825" y="7540"/>
                    <a:pt x="126801" y="5854"/>
                    <a:pt x="130373" y="4464"/>
                  </a:cubicBezTo>
                  <a:cubicBezTo>
                    <a:pt x="133945" y="3075"/>
                    <a:pt x="138211" y="1984"/>
                    <a:pt x="143172" y="1190"/>
                  </a:cubicBezTo>
                  <a:cubicBezTo>
                    <a:pt x="148133" y="396"/>
                    <a:pt x="154186" y="0"/>
                    <a:pt x="161329" y="0"/>
                  </a:cubicBezTo>
                  <a:close/>
                </a:path>
              </a:pathLst>
            </a:custGeom>
            <a:solidFill>
              <a:srgbClr val="E1495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 sz="9600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PA_文本框 20"/>
            <p:cNvSpPr txBox="1"/>
            <p:nvPr>
              <p:custDataLst>
                <p:tags r:id="rId3"/>
              </p:custDataLst>
            </p:nvPr>
          </p:nvSpPr>
          <p:spPr>
            <a:xfrm>
              <a:off x="10983634" y="4478023"/>
              <a:ext cx="403357" cy="305395"/>
            </a:xfrm>
            <a:custGeom>
              <a:avLst/>
              <a:gdLst/>
              <a:ahLst/>
              <a:cxnLst/>
              <a:rect l="l" t="t" r="r" b="b"/>
              <a:pathLst>
                <a:path w="403357" h="305395">
                  <a:moveTo>
                    <a:pt x="349184" y="0"/>
                  </a:moveTo>
                  <a:cubicBezTo>
                    <a:pt x="358312" y="0"/>
                    <a:pt x="366349" y="595"/>
                    <a:pt x="373294" y="1786"/>
                  </a:cubicBezTo>
                  <a:cubicBezTo>
                    <a:pt x="380239" y="2976"/>
                    <a:pt x="385895" y="5258"/>
                    <a:pt x="390260" y="8632"/>
                  </a:cubicBezTo>
                  <a:cubicBezTo>
                    <a:pt x="394626" y="12005"/>
                    <a:pt x="397900" y="16867"/>
                    <a:pt x="400083" y="23217"/>
                  </a:cubicBezTo>
                  <a:cubicBezTo>
                    <a:pt x="402266" y="29567"/>
                    <a:pt x="403357" y="37901"/>
                    <a:pt x="403357" y="48220"/>
                  </a:cubicBezTo>
                  <a:cubicBezTo>
                    <a:pt x="403357" y="60523"/>
                    <a:pt x="402762" y="71735"/>
                    <a:pt x="401571" y="81855"/>
                  </a:cubicBezTo>
                  <a:cubicBezTo>
                    <a:pt x="400381" y="91975"/>
                    <a:pt x="398496" y="101600"/>
                    <a:pt x="395916" y="110728"/>
                  </a:cubicBezTo>
                  <a:cubicBezTo>
                    <a:pt x="393336" y="119856"/>
                    <a:pt x="389764" y="128885"/>
                    <a:pt x="385200" y="137815"/>
                  </a:cubicBezTo>
                  <a:cubicBezTo>
                    <a:pt x="380636" y="146744"/>
                    <a:pt x="375179" y="155972"/>
                    <a:pt x="368829" y="165497"/>
                  </a:cubicBezTo>
                  <a:lnTo>
                    <a:pt x="287867" y="287536"/>
                  </a:lnTo>
                  <a:cubicBezTo>
                    <a:pt x="286279" y="290711"/>
                    <a:pt x="284196" y="293390"/>
                    <a:pt x="281616" y="295572"/>
                  </a:cubicBezTo>
                  <a:cubicBezTo>
                    <a:pt x="279036" y="297755"/>
                    <a:pt x="275960" y="299541"/>
                    <a:pt x="272389" y="300930"/>
                  </a:cubicBezTo>
                  <a:cubicBezTo>
                    <a:pt x="268817" y="302319"/>
                    <a:pt x="264649" y="303411"/>
                    <a:pt x="259887" y="304204"/>
                  </a:cubicBezTo>
                  <a:cubicBezTo>
                    <a:pt x="255125" y="304998"/>
                    <a:pt x="249171" y="305395"/>
                    <a:pt x="242028" y="305395"/>
                  </a:cubicBezTo>
                  <a:cubicBezTo>
                    <a:pt x="235678" y="305395"/>
                    <a:pt x="230419" y="305097"/>
                    <a:pt x="226252" y="304502"/>
                  </a:cubicBezTo>
                  <a:cubicBezTo>
                    <a:pt x="222085" y="303907"/>
                    <a:pt x="218910" y="302815"/>
                    <a:pt x="216727" y="301228"/>
                  </a:cubicBezTo>
                  <a:cubicBezTo>
                    <a:pt x="214544" y="299640"/>
                    <a:pt x="213453" y="297656"/>
                    <a:pt x="213453" y="295275"/>
                  </a:cubicBezTo>
                  <a:cubicBezTo>
                    <a:pt x="213453" y="292893"/>
                    <a:pt x="214048" y="289917"/>
                    <a:pt x="215239" y="286345"/>
                  </a:cubicBezTo>
                  <a:lnTo>
                    <a:pt x="293820" y="123825"/>
                  </a:lnTo>
                  <a:lnTo>
                    <a:pt x="293820" y="48220"/>
                  </a:lnTo>
                  <a:cubicBezTo>
                    <a:pt x="293820" y="37901"/>
                    <a:pt x="294812" y="29567"/>
                    <a:pt x="296796" y="23217"/>
                  </a:cubicBezTo>
                  <a:cubicBezTo>
                    <a:pt x="298781" y="16867"/>
                    <a:pt x="302055" y="12005"/>
                    <a:pt x="306619" y="8632"/>
                  </a:cubicBezTo>
                  <a:cubicBezTo>
                    <a:pt x="311183" y="5258"/>
                    <a:pt x="316938" y="2976"/>
                    <a:pt x="323883" y="1786"/>
                  </a:cubicBezTo>
                  <a:cubicBezTo>
                    <a:pt x="330828" y="595"/>
                    <a:pt x="339262" y="0"/>
                    <a:pt x="349184" y="0"/>
                  </a:cubicBezTo>
                  <a:close/>
                  <a:moveTo>
                    <a:pt x="136062" y="0"/>
                  </a:moveTo>
                  <a:cubicBezTo>
                    <a:pt x="145587" y="0"/>
                    <a:pt x="153723" y="595"/>
                    <a:pt x="160470" y="1786"/>
                  </a:cubicBezTo>
                  <a:cubicBezTo>
                    <a:pt x="167217" y="2976"/>
                    <a:pt x="172773" y="5258"/>
                    <a:pt x="177139" y="8632"/>
                  </a:cubicBezTo>
                  <a:cubicBezTo>
                    <a:pt x="181504" y="12005"/>
                    <a:pt x="184778" y="16867"/>
                    <a:pt x="186961" y="23217"/>
                  </a:cubicBezTo>
                  <a:cubicBezTo>
                    <a:pt x="189144" y="29567"/>
                    <a:pt x="190235" y="37901"/>
                    <a:pt x="190235" y="48220"/>
                  </a:cubicBezTo>
                  <a:cubicBezTo>
                    <a:pt x="190235" y="60523"/>
                    <a:pt x="189640" y="71735"/>
                    <a:pt x="188449" y="81855"/>
                  </a:cubicBezTo>
                  <a:cubicBezTo>
                    <a:pt x="187259" y="91975"/>
                    <a:pt x="185374" y="101600"/>
                    <a:pt x="182794" y="110728"/>
                  </a:cubicBezTo>
                  <a:cubicBezTo>
                    <a:pt x="180214" y="119856"/>
                    <a:pt x="176642" y="128885"/>
                    <a:pt x="172078" y="137815"/>
                  </a:cubicBezTo>
                  <a:cubicBezTo>
                    <a:pt x="167514" y="146744"/>
                    <a:pt x="162057" y="155972"/>
                    <a:pt x="155707" y="165497"/>
                  </a:cubicBezTo>
                  <a:lnTo>
                    <a:pt x="74745" y="287536"/>
                  </a:lnTo>
                  <a:cubicBezTo>
                    <a:pt x="73157" y="290711"/>
                    <a:pt x="71074" y="293390"/>
                    <a:pt x="68494" y="295572"/>
                  </a:cubicBezTo>
                  <a:cubicBezTo>
                    <a:pt x="65914" y="297755"/>
                    <a:pt x="62839" y="299541"/>
                    <a:pt x="59267" y="300930"/>
                  </a:cubicBezTo>
                  <a:cubicBezTo>
                    <a:pt x="55695" y="302319"/>
                    <a:pt x="51528" y="303411"/>
                    <a:pt x="46765" y="304204"/>
                  </a:cubicBezTo>
                  <a:cubicBezTo>
                    <a:pt x="42003" y="304998"/>
                    <a:pt x="36049" y="305395"/>
                    <a:pt x="28906" y="305395"/>
                  </a:cubicBezTo>
                  <a:cubicBezTo>
                    <a:pt x="22556" y="305395"/>
                    <a:pt x="17198" y="305097"/>
                    <a:pt x="12832" y="304502"/>
                  </a:cubicBezTo>
                  <a:cubicBezTo>
                    <a:pt x="8467" y="303907"/>
                    <a:pt x="5292" y="302815"/>
                    <a:pt x="3307" y="301228"/>
                  </a:cubicBezTo>
                  <a:cubicBezTo>
                    <a:pt x="1323" y="299640"/>
                    <a:pt x="232" y="297656"/>
                    <a:pt x="33" y="295275"/>
                  </a:cubicBezTo>
                  <a:cubicBezTo>
                    <a:pt x="-165" y="292893"/>
                    <a:pt x="529" y="289917"/>
                    <a:pt x="2117" y="286345"/>
                  </a:cubicBezTo>
                  <a:lnTo>
                    <a:pt x="80698" y="123825"/>
                  </a:lnTo>
                  <a:lnTo>
                    <a:pt x="80698" y="48220"/>
                  </a:lnTo>
                  <a:cubicBezTo>
                    <a:pt x="80698" y="37901"/>
                    <a:pt x="81690" y="29567"/>
                    <a:pt x="83675" y="23217"/>
                  </a:cubicBezTo>
                  <a:cubicBezTo>
                    <a:pt x="85659" y="16867"/>
                    <a:pt x="88933" y="12005"/>
                    <a:pt x="93497" y="8632"/>
                  </a:cubicBezTo>
                  <a:cubicBezTo>
                    <a:pt x="98061" y="5258"/>
                    <a:pt x="103816" y="2976"/>
                    <a:pt x="110761" y="1786"/>
                  </a:cubicBezTo>
                  <a:cubicBezTo>
                    <a:pt x="117707" y="595"/>
                    <a:pt x="126140" y="0"/>
                    <a:pt x="136062" y="0"/>
                  </a:cubicBezTo>
                  <a:close/>
                </a:path>
              </a:pathLst>
            </a:custGeom>
            <a:solidFill>
              <a:srgbClr val="E1495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 sz="9600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245131" y="313533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产品定位及目标</a:t>
            </a:r>
          </a:p>
        </p:txBody>
      </p:sp>
      <p:sp>
        <p:nvSpPr>
          <p:cNvPr id="22" name="矩形 21"/>
          <p:cNvSpPr/>
          <p:nvPr/>
        </p:nvSpPr>
        <p:spPr>
          <a:xfrm>
            <a:off x="6228152" y="2430072"/>
            <a:ext cx="4535424" cy="2125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本产品的目标用户是对粤语感兴趣、喜欢粤语无厘头艺术的学生和年轻人。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“易话为”定位于学习和娱乐，适合粤语的初学者和对粤语有一定的了解，希望了解粤语无厘头文化的年轻用户群体。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35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F73F4E4-F6F8-4FBC-821E-31CA0161945B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ATION_TITLE" val="演示文稿1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LPJ\2017原创\000未发布\菱形 简约\W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A6K2RLKzpha/oEAAAZEQAAHQAAAHVuaXZlcnNhbC9jb21tb25fbWVzc2FnZXMubG5nvVhdTxpZGL5v0v9ASJrsXqxtN2nTC8UMcMRJhxk7M6jdj0zMaoyJxaTsbnqJH1QUFbJu/aQusBYRAb+iIqL7Y5YzZ+aqf2HfmQE6Yl1m7GYvTDzo87zfz3sOnd1vXo07fh15HRqbCHY5H3c8cjpGgj9NDI8FR7ucAbHnm2dOR+jnoeDw0PhEcKTLGZxwOrpd9+91jg8FR38ZGh2B3+/fczg6X42EQnAMubTTp7NjbLjL2eeWPJy/j2JfSgzn4yQ37XO6cKSA42U5t67kFxw/vP7q26fP3jx+8vTrzod1qBUmwU8xTAuXzvTkkQUiVuQ5RgI2xEgsGhSdrlo5ViuH1fSJPTAXEBmaReDI9g45PbQH7uNRv2Z53qLlAM8jVpQEhvYiiRYklhP1pDBIRF6nS57K4b8iaiqq7IRJMoYjOXU6J8+/w5eHZG5WnltUpi/JeZVUFtpZ8nJ+imYlHgkiT3tEmmMhwIPFWnlROTn7WF0gB2mcOsQXFbIXU8IRfHZETpdJdlIuZgzb9X+I7ODS+d/hqbb2eGqAZn2SyHGMICHW2/jE6SInCfn9H+Q8j5MrNml4SkA8pGU3TTZK8nL2DnCp3mRaJnE0r65v2yPppX29DPyImiPKVgZH5kjxrT2OPgTZt4CC1kA8dJYgDHA8tINSLePIB7z/lmSqRvHlfEbJrhi1kfO/y+loO06a9XDQdB7RxGswQi/IxT9JptKOwo8EgfIhyc0NQsMCPJG1A+GeQ/CZCi5t2EG9RAIUfm2/HYal+mkfpTW4Nk+Nfm8MUzwPScPFNRxfqZ3H8Nyi1ujJmDq5RDZmmoNlz4aAXgSgUjTFmAa2dvWeRHbU1FtciZNwXMleWmYHDfEgr9YtLwL0d1IPRTPIK0H7eLkBSdSlDcxok5vZw5FJJXcIcajhI5hivJkiUxX4q5zMq+ENCAsnP+mF40FdZ1gvGnzQASqlBV0uqLurNn26JlM3XDMygCNRvLaq7GZvd8FhdsGOmn3GHa2bb/XlZi6s+WEk1ro3ggexFE9ztxWNzKTl43dm7pai4dKCHE2Ao6RQuJ4rXD1pOm+4C/Kt7B7ewTm71bPsC75a+E+y17aemne2M3VX7wRDht00SJ0ym8dTx9ZBCLYuyIK6eYGLCXX6pHZxah1Msz1g0hB32MnK8aySm7cOZ7kGw0z6ziT9kFezE5YlrI4fQG6BFuE2RU6PyN56O6A+zkYxb6m8XnbzpKqbGXUlJhe3zXVvZ8d0D7q2ZURaZLSr38ESKDbsBpBYdT2Bo6cWCAN+1Ajc2A2tESjZSXy1BS0pF9I3l07tcpFcliAUvBOTJzP4ard+5Vpd6v4S60ZEZsZ2bM05/NdCNEdQH66WWjSjsnBVFBDFe3olD8V6kHY1i6/Ip1GLIOhxLXZGFCSGcmtw+eg3OTlHNsukkFVTEbJZskhlXOC9qIcCuka0iSQ+iHV0dFjkaPVFh2v33a3kx+qGLRKYXU0HUZPsezy1ruQufmzHIlLu60ADZwVWf/o0gZYeQCINnfe/vSv0dq7XihJFytPrh46HqyEIm1xJ2IH7Kf45KJR+JYda5bQs4bMPOHJmh0VPteUkm4A235lm6BeuCC1ike6TKK9Xf3nDfrrYkpfnYUHi+ZT2wjA9wa2SeXopFkS0hY+c5ZTqvh0+feE0NAfG2zhfG+7PSXzzFNK/xOh8aPpO4x9QSwMEFAACAAgAOitkS9wXQPwjBAAA0w0AACcAAAB1bml2ZXJzYWwvZmxhc2hfcHVibGlzaGluZ19zZXR0aW5ncy54bWzVV99P21YUfs9fYXnqY2PogDHkBDEIWjR+rcm09QndxJfkDse27JvR7CnQskFDgJcWRtkEaArQUQadulFE2P+y5trx0/6FHcchcQiiCW2nTVGU+N5zvvN95xz7XIv991My9w3WDaIqAb7T38FzWImrElESAf6L6PDtXp4zKFIkJKsKDvCKynP9QZ+opWMyMZIRTCmYGhzAKEafRgN8klKtTxBmZmb8xNB0Z1eV0xTwDX9cTQmajg2sUKwLmowy8EMzGjb4KkILAPBNqUrVLejzcZzoIo2qUlrGHJGAuUIcUUgelpGR5AXXLIbi0wldTSvSoCqrOqcnYgH+g94B53Nh40INkRRWnJwYQVh0lmkfkiTisEByhHyLuSQmiSTQ7bzTxXMzRKLJAA9/BcdBFJphKuCuduTADKqQBIVW8VOYIglR5F66ASm+T42LBXdJyigoReJR2OGcBAT4oejk4PjoxMDYvckvQ59EwtGQS+ENPp/emwjdHQmPfTYZHR8fiYYn6l5AviG2KDSSE0GEmtbjuMZNhJJoSMmMqAn1EmEDU2goGekJHFWHCeRrCskG5rmvNZz4PI1kQjOQww7ou2mMtQFDw3F610lQgKd6GvN1OBcQeEHW6tnv7qlnv6e3Qbvgxq/ruoqmiChF8STUCfRWuImCd+nCbEpVGorhXHMxVZZqinAqhqUxlMKe9otME2UYLDt5bgqKIIPWAZ0gmecIBe3xmrORjhmU0EqbD3stOcCC+xFzo5GmXMSTSAeBhne9mnanx+JBc26vXJhl5z+VTh6ZB9vWZs6eXbY2HpqPHrPisbX4famYt4qH9pMc282ZszvsfN862mZbx2xtud/Nnwt0TQD257y9tcAOl8yFVfPkwN5fMxfz5QdF++kO4JrPf2ZnL2vx2sK0sxtAl23u1dxvRUbCQ6HJ8NhQ6KtbHIhytHhiWq/OrNMltpi3sy/aoz+/wNbXyvsFbzSutXAtBiqd5Ms7v7D52fLescvw77Ml9nTLmjuFXXPzWbPcRgJ+L4G21VXqw47y5f3jS/WphXudnbsh7OaedXDQyNZbdZe4G5ydL73DWv0rYa2H2+Zvj72OlyrXfhbaElzezcKdy+b37Af13rhBB7KVZ+DCnq+zlSelVzmQwv540fxMaItb6fxHa37X3vqOna5Y2ZVyodgWTkfnnQ+7uns+6v24zy/8lS3cvtapOskmZESUi1E2eO38e4PnNVOwNkGaH7Ki4Dz8r54FlZn1XxwF0H2lk6y9/bKVspROcq0bm+u/tmLGVgutmFk7p+xwo6W4nnnVEoGjZWhPaHl4DNs/rLKF399lh96gV97q3OA22vvplfeo+W3uj/+NZPeqdnxuOC+LwpUvAc5OiigkBYmQiYRrbw7B7q4OOIFfueXzAVrji1jQ9w9QSwMEFAACAAgAOitkS1JaJ2SxAgAAXwoAACEAAAB1bml2ZXJzYWwvZmxhc2hfc2tpbl9zZXR0aW5ncy54bWyVVttu4jAQfd+vQOx70722K6VILWWlSt1tVaq+O8mQWDh2ZE/o8vfrW4gDCUltIeEz54zH4/FArLaULz7NZnEqmJBrQKQ8VwZpsBnNbuZJjSj4RSo4AscLLmRJ2Hzx+bcdcWSZYyqxAzlVsyEptNtc2TFF4vf4cWXmkCAVZUX4/lHk4iIh6TaXoubZaGjFvgLJKN9q5uWvq+VqcANGFT4glJ2YVtdmTpNUEpQCE9LPlZmjKkYSYM1Ol3ZM1LRbnT/9kWxHFUUru/1i5pCsIjl0k3x9a+Ywn2vvHcHKjvMChH+oqd++mjlIZWQP8kPORVVXH6mRSorcJLSrOX+JBw0TJNPPTwvuL80cFZgDmY1Gb8Gn5/u9mQHJfw3ffWyeqxTs2eT1qCGYS08YLFDWEEfNytlUId6fatTvAxYbwpQmhFBLetZBP5NaNW66WMt7gXfKs9CXR1rKm2B1CUsXcOCui7f85fLO9orQ6QELIpSw82AQYgu2zL86ryfMAGyZa0YzeOJsfxrBscmJmku+I/46z+dfW4ETvTxkrFk2ZrPVo3m7KojVAw2nFBksTEfQ/ZogFfyVlmDuL46syYUWncQWc7KjuVX8Mbxkv0aoVBwd4b7k+gssRooM+urORqq7dRi4WY5XpfttaA/o1jPUrfxmThBJWpT6rGo+87qbuU3fPOqX+NyAfOAbMVVUErkF+SoEm7wPFwiTycK9sSF6HAVZiKP+LMfeSV/6eV0mIFf61iiopry6oCMWNC+Y/uAbhXfIjhQDVifFQvvjhB6qMwB8EQCRadGUgFs4S1kzpAx20PSAALBHHjpbrPTLGyq4W3yEDYYP1SNHNRkQgqL0LaMtlpDXNfQI3nRc/Qpn6Ra+53UrH0mi7NE6DWCsQzd9zZRfSHKAL6eOa20/TaIGzR/L/1BLAwQUAAIACAA6K2RLx6WdgfIDAADkDAAAJgAAAHVuaXZlcnNhbC9odG1sX3B1Ymxpc2hpbmdfc2V0dGluZ3MueG1szVffT9tWFH7PX2G56mNj6FrGkBPEIKjRKLCSausTutiX5K6Obdk3o9lToM0KDQFeWhhlE6AphI4y6NQtRYT9L2uuHT/tX9gxDvlBUJogVlVRlPj6nu9833dO7nHE/kdxhfseGybR1ADf7e/iOaxKmkzUaIC/Hxm+0ctzJkWqjBRNxQFe1XiuP+gT9cSUQszYBKYUtpocwKhmn04DfIxSvU8QZmZm/MTUDfeupiQo4Jt+SYsLuoFNrFJsCLqCkvBBkzo2+QpCGwDwjmtqJSzo83Gc6CHd1eSEgjkiA3OVuKKQcofGFV7wdk0h6WHU0BKqPKgpmsEZ0akAf613wH2d7fGQhkgcq64lZhAW3WXah2SZuCSQMkF+wFwMk2gM2HbfvMVzM0SmsQAPXwU3QBSaYU7BPenIhRnUwAOVVvDjmCIZUeRdegkpfkTNswVvSU6qKE6kCNzhXP0BfigyOTh2d3xg9MHkN6EvJ8KRkEfhAzF3HoyH7o2ER7+ajIyNjUTC47UoIN+QWxQayYkgQksYEq5yE6EiOlKTI1pUO0fYxBT6SUFGFEe0YQJ+TSPFxDz3nY6jXyeQQmgSPOyCtnuIsT5g6lii91yDAjw1EpivwXmAwAtcq7l/u6fmfk9vg3bBy1/TdRFNEVGKpBjUCfSechOF+qWzbdOa2lAM95qb0hS5qmgaXFZAzIBBkMJzhII4qXqXuhbQYaKA/25st39apU3qpBgygLJZv14x0u0aKWjN5cu5WXbyS6nwzNrbsjcyzuySvf7EevacFQ/thaelYtYu7jsvMmwnY81us5Nd+2CLbR6y1aV+zxEPqEUC9nfa2Zxn+4vW/IpV2HN2V62FbPlx0Xm5DbjW61/Z8dtqvo4wndQ60GUb+Wr49YmR8FBoMjw6FPr2OgeiXC11Oe13x/bRIlvIOqk3ndFPz7O11fJurj4b1166NhOVCtny9m8sPVvOH3oM/z1eZC837bkjuGttvGqW20jAX0+gY3Wn9WEH2fLu4bn6VNO9T81dEnYjb+/tNbKtr7pH3EvOThavsFYfJa39ZMv643l94LnKde5CR4LLOyn45bJ03nlc641LdCBbfgUh7PUaW35RepcBKeyvN81nQkfcSic/2+kdZ/NHdrRsp5bLuWJHOF3dNz+7dbvn894v+vzCP6ncjZZBldk0riCing2nwZYT7QORLeZadSY0H7Ki4B7JF5/up1Po4xzu0E+lQsrZetuO0aVCpv3N1trv7WxjK7l2ttnbR2x/va28dROoLQIHS9Bw0MRwsDo/rbD5P6+y5y5R/daz3euNK6r+/6iiZQ9/uiK8q+pjaMNzpyhc+DDtg/XGfyZB339QSwMEFAACAAgAOitkS4StLLSIAQAACgYAAB8AAAB1bml2ZXJzYWwvaHRtbF9za2luX3NldHRpbmdzLmpzjZRNb8IwDIbv/Ioqu06IfbLthkYnTeIwabtNO6TFlIo0iZK0o0P899VhQJOmA/vSOE9f107jzSBqjKQkeoo29tmu39y1jQHGFpRpuHQ3GG4YVfrxAuNEKtDADTW54B95ASznQDyy2iscwtsjEdIn3Gon9bsBqVtyRAS+ksiAggrEdOjlKgB+B2Lr0Ms/h+CgVdaupFa/k9IYwYep4Kbp1ZALVVDLkIsXa+0SPVhUoE6gC5qCIzq21kceFe/G6G0uFYWkvJ6JTAwTmq4yJUo+78u/rCWo5sRXO2D0OH6OHTmWa/NqoPATxw/o/ST+VRr+8t7H6EGY0QRYS3dk7R/UEe4W5NFVrnOzpydX6G1a0gw6XXqYoLsYb7R8LrbW5QyszY64uUZ3CEZrUOdICVnKMw5QKpFhRzpot+cHlAk6z3m246Yj9CCHH4uyfd07Fno7RSfOFRLeFVqGrl/RNzp8UAdA40ylfV7t5Z2F5FgoGEzcP6+Cc6g7Sow/SnD9GX2dGKDuyN0Otr9QSwMEFAACAAgAOitk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OitkS7DtXVduAAAAdgAAABwAAAB1bml2ZXJzYWwvbG9jYWxfc2V0dGluZ3MueG1sDcw9DsIwDEDhvaewvJefjaFpNzYQEuUAVmNQJMdGiYXg9nh7w6c3Ld8q8OHWi2nC4+6AwLpZLvpK+FjP4wmhO2kmMeWEagjLPExiG8md3QN2eAv9uK1cI5yvVEPeGndWJ48zjHCJ57Nwxv08/A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OitkSxep4UFvAQAA+wIAACkAAAB1bml2ZXJzYWwvc2tpbl9jdXN0b21pemF0aW9uX3NldHRpbmdzLnhtbI1S22rcMBB9z1eI/MBKGt0M7oJuLn5JQrKQZ3etFtNELpZCS9HHV06ybLbZ0GqeZs6ZM8zotOn7FO1TyvPj9HvI0xzvQs5T/Ja2Fwi1+/lhXm6WkEJOm2Plforj/LOPX+e1VqspD3EcltGuaNpi1D0/pKRWTtWMGUaRZJ56hZzntmINuAZsxRwltt38JfGiu4R9iPm8ars5Qd839DGFJfdxDL+2cMp+C51u8HkZxqny0lawNcphanFsDcQIl9wXqgFAIMsdcbhI2UhNkMeMYyhGUaCACOekEYVIyqFmXSOqCvONQEwyRl2hntZupLVx1BYJDSG6TvOqsaXrjMQYEUKAucIFdAajyoaqoUGtBwQHBkTRRhMFqLOd6VjxzgvLkaJeYFyYMYDx8bjH7d6e61j973UO5/yH4NkvOIuu3tqcMVe7f1qWSt6Fxx8PQw7oy5BCP366vLn1d/5qp3f99dXlqzeffXxgroatm3/o7z9QSwMEFAACAAgAOitkSwKaTYiBEQAAmyUAABcAAAB1bml2ZXJzYWwvdW5pdmVyc2FsLnBuZ+1aaVhTZ9M+IoqIGy4BBUHBqlXZVRSUlEXBVhYVBYUQbBQqSAAh7CSAIqjBlK9vDYgQ1Lcssgk0CWQhoEJqWaIFQYghSIRIAokQkhCyvYf2bfXvd33X948fuc/1nDMzz8zcM/M8P3LLz8dz9cotKwEAWH3Cy+M0AOjqA8DS2BXLwTc3X488Bh9L4k57ugG1PaYT4EI33NXbFQDqcQaqi8vAtX6M1/k4AFjzfOG3hBldcQkAvrI94eHqnxQyxfmu6lL4IPO95mSPGlhjemubhVfMyLb1uq5511+46+n6btbdP7RBv2LEg+dxa3dmhp3lKdsNRRk/jni5ndzy1TM0Vxld8mHiTWINjCmC0etMrBMSz9ZcOKv0m+QHVEVwmwrGOYlcepJyimwznCKsmeNDtaDzwXbm6o+ejvYdwYwJM4ObIrtL1YpINXxraIncss1ZTOtFrgKFrDhuobafRSpTWgs8sjBaJXdq2RIgoypcNRONtSsKw3v5PTHoezcnxmjZIWC4Tfc9dBBdlxsjd+x+o4fsi1xHcVgQP7EDtHVQ6ZElWOo4nCbplp0EgJGI9fpYO3y3S37pfGueCNx0RPDPm1xdAIgJw9qFsSfM3Pv/tyuzDyohXEuZG7PBJE/P8XDMaIySLe+x6whu/0Loher9WkzT3LC8Ra5xLmNh7QISKcwfD1gsAYAHhcoD2jkm1Bo98xMhOG3cgXCF1zrygw6iVhSP2x7poQMAhxzKSy7MDnynT9n2qrJzC6J2/IsvBWxyNH9MlzD3YtfQuphCJ0EoLcB1a7rfw/csjCZu+HmrsWSkLHXVecv1ANBaeLgf67g9bbKeOZSt3clbbRCpjL2QnblytWTs5sq1RO9juZTg9uuUarvx2d6jN6sNQQ5HukydIqPdmk7QbVytPglzM5M7pH2KA3g6pu30stuKj9fHpCaINUUgcXleICvhYYRBmfcK/B4df/+3+1HDTVfV1LsnC8jcs1tRMb+dWs77mKt3VKqotdwZxl7+I0UdUnbx7gEO4rct+aByT1dto/DUUumkxtrgjaEZcphWmP1pZj5B+txc84keOZy+50ZXfqji9G2FN0RIsn58Igoappi5tdKYjfahsBRpHJTmrdwe2zdFsIns2v45gkn7ouFdoZWQJ8QYDv+86kIfTliZnUi/WupTtSwZJqYRoiap39SmswxLke7Hsux4cafIdWH7+pjPGD51EqZWqKLcndZOt6xkd62w4vShBRL7u68q2Ge1BNz+ivRurWMY9zPXCcXE7BSr48xHydzK9smmFmQm/M6k07sWSDf7xXUi3rG6O7APV4mxEQdZDTOjJmVnyXEemU4MDbSMZGL4SNRJi4o6w8f91vAuocRp9PuW4gNSRQE0USqOun7DLvKLkJyII6YGn06zSgauMNPKUkz74QP0qa7pUsgLnmwqbr+7dxQVYhyB4dnzKrLmAwl3Lupm3ad4E0vr2IEd/Jow09W2yEgYyUWPqG4SUeBE9cyKG0PIzesE9jxKpEBFWYNYU/yZ04HmyUINouuQP2OfUSu7i6Z2cYC8kVhgSpzoEIHl99jOAQu0btaFDwNapv/Jik4c+6yB4nBo3+XIIkpwMbTHRH65RbRyKa/ippO4wcs2q8OF8B1i/HPOZIUXbtzNFn4dti+iU1WtIJ0x+DCUgLc0HN/Mmkw8Q66BSCQOWsv1XWITP35eu+rQllIXuOUR7G7bMh9zw4stJbftO9vVK5YdQCk6LVy7TSHYwS/aKz3sCBXmI72ZtEmvw6XjWQp7s+FjF5EDsVVEqlFeMFDac8sM9Q9a9TMfoYfLNHRaNC/Bpi78MAJzAEXvxB/Dqnt6i8O6ar9IvQPxaU37FSt/X+In0xwOXlEojSqDTOe8Iw1xVfsw3hy+U1Rv/mqpInC4x8m+NOvb4pYjTy56ZBnqHveq6OxxfegDFzXWxgXDrTR4PmvAuQyprCV4Iu59sYMzr1CTvnaCcTXCNWgAHrGd1omdksE24vB6XWcwrmDZ4ogx5h3f03zq2tVzmHR0h6EeStet2HGN3Lzt4o3c2Eutb0kht21FkkMRiKvOIR1+ytrNfNxjfcHsYXtsZScW72ncKP48RJQ9gW97DPrcyyG9vPPyWM7lfbnkwvpWG8RrOqsvqkAcYDXkjJgOccjJM1zR0Tf1pLdD0SnfVXD9eHHIwFEZnP/mGYNUhHheMK/qUsI6MiglZ9pN4+hfTJ1LHd+3QH5V+ljlRr4OMhirf1VsRKOarfYzGK1XbxfjbZG9z21R0HsX2wrSv9QaD3+aCPtxoFGF8tIk3Uyr0A5MKM22QLll7uWp5zTvypCMxyu66r/U2LMKuyyZvlPbULlQkoprWQ1H4jHczeKfY357vRqx59LkzOmcqkMo5drkwWw7yecM5PhYdUSeCvEE4h1CfGytHasC/e68jd347BCl1DrIXPjLctSQakjTGTbJv5hcmWEXcOVzfbmX67QGzrI8dfpSl2LDpXjB7HRZ2iZgz/J4T6MugWolsGlTBNvbZqkxHiq3BLDNt7+crMTfCNxkBmSGk4Wh6b+fqchwOl0KURMr6sK1VMs1/djHazpkvFnD7Vg75ucRO27cOJGb6T5842lIlt+Sh8/c6Ny2srmnL2uj//0Dtjnts2uIrrT9rpXL1F9rPwxf9jSfnA/fkGfH9pYbNxzfAQAZDnHVm1mq1OXcgpzP/bIZgR1M+D+vCqfDl+bZhfVimbf+cfv4nyfzwufgDRaZduMNfybh/rqFg/hPiYEbXqHY5qsLjDTt7LDRbkV0SYtE9aEf/xkUlOxWUALdexSy6u8zA1ixiIu4iIu4iIu4iIu4iIu4iIu4iIu4iIu4iIv4/4y5dIs2k2ha7LRKwoIfkXQ5GPkelfa141tmf9lbjgzgtFCKUalU5RIAaJWejWwnaFX8884Jwt8PEL0rp+CpU0TZvDNqsJ6VLg9iEyKKqXE7KpxnX2zw/dVR9uQJm9pptBoAMnLYVXUtKb/uopNhcWZxR2FkusidTHCfNNUvSRU1y5aHoFBUqjKugqCZLX9dTJ4ds8EoRuswauHRcq1GzmAkzU+U8zyh86+P8uOcpFJjghKuFgQkFjtiYCHJYz9Te4reDGCCRWKMVgnj5/WS1RTkvNnhDpeDsFpRUPHBHniItt5UuWKHp8ES4GndhWrzvetWkZGcCPmBqs54tqhK9LyesI57eP0D9ildd45IpDF9BDlnPv8qp+GpoAee8iHfU3S4BoJBpVj5RZ6az8el7TDH43n7BXFw+PX5BxhRHCEVurHPLTnN6ncmVDOdl1le+9iln4Rqjg1Jh7+jJTvw8zAsdgJFnI+YRPSOCVzeqB9A9VCaa0r3rY0FCSQrMgD4+dqm8525VzB1R/zJjPPk7oeCFlPJicZiS9fExz3HEjGys6y5/u+j2MfOWnVEFI1NoC5Y9XRohRSfei9eiDSZYPROik2xKhByJW4U/3Vb4Iz60loMrtXBOoC7FoVWU3X+UFWrcqCq9wf3rypq8ZRxPDk502JvfJXygPl5P3mVwaYcirnntmLBD9sBwMwatSNCrvxgF68sQrFN3TnlSIxynb5s/xooN+EU3KA++SH5lqW+iHDhBxtGArGgFteZ5GBTstcMe2w+d+XzOXTFsrlr9TAtXDkEUjGYaC4Vz7twxkh96hC0z933aNPM+NuPswEgqakvco7K/Qr3C5tfzR43FiS+R9ChmV4xpfWhQpDWRgae3k+F/MBxePnguJxokh/anFti2XY1GG08MAhD9z5Lezt79NpHFxI9OBvn1DDaIO5Nj4fiyl9NmQDAt1v/BzMp3x4okDkLSYfvpQy6klmwW7p6WwxIItrgtfyDVcfOF9usewfnDIhcj2eJ5jvVubqo+BeVOq4TaDPfh2xHAPgXgnEltJwtBp0rEPhaJig52f91ziTCjjRhT9xd1T6omk8U4VLG09Y4SFLX903wvlp2Ge2bdR6GpokYWLlBRe89mw2Bqb5ZRHG+uzx2cEyAPrv/0Nltuzks3tfxyuVAhhE8rV6tnn5LSWdRou5OjeHhSDm9Rg+if69xKjnno4j1kHRLdxPQkWq8741OjYWr1fqcMQtcbwUrzuoec6CsBWKp25UzjPvR4ZFrenVd77UiSknyNMxAklw05paeMCj/zUVZIe7stA7Q1gqr5G7GXEwRkrmdQmB20j49M5iaiMTpc1qWAE3DPmo8KYyjCeccZCZ8hGvW66/xv1NdPzd0KblC7neH5RQ90SDkJQniYDkS/Nh7GdHWnJ93LKWQ2xSjeyO2WRHpCJlFzZtaOklRYh8bpehxbZwKAxY8upubOrbRkwhSU3RE8eEnI3I0d3iukTEx+wdIVIZwyh8jeto7hemPiluZQwP5Bx4EyyVvk2WD4Taid82SYV8NHWcgYfqQowGgti4lDy1P5VXGky+CCnuULX8rHKrunrn2t1R5ShRa7sz7GkVGgFLfKmlfSB1iKN9OyFaDMy0eCg+zjf9LhHVEcjLVuT9Xt/UlCop7PoSVUHHFSC4ABPtyxHfK+zl3wbasBO3leT19pDl5/Gf8woxKrOwV0JAmIyEgm08P8lQiRPlC4QyckStHK//aPIIzFWi5fr9mBs/YsfzI/MfHRlzVuCNX65DjTlcqw6HKweAyazZM71OmiB8bWBSLltf3/pmXl52rZcq9ehZtz4R1DPS0goVx2T6yMGKOg+Pr98uCBqJ3IqxVG7/g7T4bR8zkQjWNpDx5zKByN/tWUrc2IovODPFXJOWHvg/izp+zZmdn+sBIpIlagzmCgh/TbWBD+zTsq9aGuUSrMGl/qc8/wd9OZDiWfJtoEsY5WN7AKoJA8kNnft9b9+GyLmxVoKTSN10wasSYa28HB/aunpPqqVdMs1TsJq5alGgznMTLk4WHBYHZ2MlyUU62FzsnHtRMRjvR/2uciyAkjd6SJTLPfEQ+B9tqo8BFrHSmedlW/nFa7PoUC0gnx7+zoW+UiscU3LkOR+sWGbGOeMevtgV5sYtDIeBhYLiRJWkzL++wydFkfs3RnX9FXcVVULlbwbbVLlgNQSvGErTspND8EVewgarvWsy1rUXHBABJGgVffN6//4rkcotWLYanzfxEoPGvPchBnvrH/F/zQ7BiVCRnIoSyo+D4IPFLUms5cpJH1styqHqCCtH+EuR/b2zMRVaPI+J5AiGk/V2NMnnwmFyStHKhmUrf4RgJr6YSQf5PLpypbTabIPo7LdqkfVa3m4PkkoY7Iv70Rkr6UuCb5CnigI9Go8tBLzTerKCqjrQwZ2wnQpB+YEqC/a25+NbO1T1B5N3jSA6r01rELGrvc1nQbfWreyNG44/cQxJArhGK7mh0ryguwKLt35p/XZR3ZDOUHPEw3K+fgecPmBihx/bCmyPfv1R8/NtbuvUTZeGRMnd46jKwG2J+l+/6KHMEw72J0FjT4nY0ETAuowWk5HvT7UZwWtLsa0/xLQCfDJ6I1mhZI4Fo4FdLAssRN/WoYG3a9B34VUxIQqzAnSqgRJovJCG0UtMAk6eObReoAUp6t8CeQ8qpUP4xFQl39sxSTmNHvr4adM4Mo5q+U+QYTbIrPYOviaIIdVz86nBO7ddjYXy7kD8dO+VruzW1raX7vuStcIKyloluuMr3ioEOT75/mwA6F41RBg0XjVTB1REmy24GkZFj9qjBoTKqNXjDqS1LeTQRGMmOGnjADPYdkD4YfdkAHqqH3zhklT9lNWLrGJqUYcKIAXzuWXuvLzTdd9ucjMwoxn/VB/YXBwVaiCFuRURRhfclrpNxRqnHsoSjAwwNyu0b9ZUX54vP8VFsUKa1eb0++MhY9wU2TY8XRZPCF65ZA57STJNohjohdeeCwXR/86ZpEVVMCtf5+6ORFiqmSXxSwZsWMPI+AFa6M790vKfYeeGvROANKkCaYSf2zLoP3r+gRtF06TmqISj46VOFFIPKWDs+OqoF1r2rYH3H1Nm6sN+JYz4etW6hWf8BUEsDBBQAAgAIADorZEu2gi+oTQAAAGsAAAAbAAAAdW5pdmVyc2FsL3VuaXZlcnNhbC5wbmcueG1ss7GvyM1RKEstKs7Mz7NVMtQzULK34+WyKShKLctMLVeoAIoZ6RlAgJJCpa2SGRK3PDOlJAOowsDAEiGYkZqZnlFiq2Ruag4X1AeaCQBQSwECAAAUAAIACABDlFdHDcAxHsABAADaAwAADwAAAAAAAAABAAAAAAAAAAAAbm9uZS9wbGF5ZXIueG1sUEsBAgAAFAACAAgAOitkSys6YWv6BAAAGREAAB0AAAAAAAAAAQAAAAAA7QEAAHVuaXZlcnNhbC9jb21tb25fbWVzc2FnZXMubG5nUEsBAgAAFAACAAgAOitkS9wXQPwjBAAA0w0AACcAAAAAAAAAAQAAAAAAIgcAAHVuaXZlcnNhbC9mbGFzaF9wdWJsaXNoaW5nX3NldHRpbmdzLnhtbFBLAQIAABQAAgAIADorZEtSWidksQIAAF8KAAAhAAAAAAAAAAEAAAAAAIoLAAB1bml2ZXJzYWwvZmxhc2hfc2tpbl9zZXR0aW5ncy54bWxQSwECAAAUAAIACAA6K2RLx6WdgfIDAADkDAAAJgAAAAAAAAABAAAAAAB6DgAAdW5pdmVyc2FsL2h0bWxfcHVibGlzaGluZ19zZXR0aW5ncy54bWxQSwECAAAUAAIACAA6K2RLhK0stIgBAAAKBgAAHwAAAAAAAAABAAAAAACwEgAAdW5pdmVyc2FsL2h0bWxfc2tpbl9zZXR0aW5ncy5qc1BLAQIAABQAAgAIADorZEs9PC/RwQAAAOUBAAAaAAAAAAAAAAEAAAAAAHUUAAB1bml2ZXJzYWwvaTE4bl9wcmVzZXRzLnhtbFBLAQIAABQAAgAIADorZEuw7V1XbgAAAHYAAAAcAAAAAAAAAAEAAAAAAG4VAAB1bml2ZXJzYWwvbG9jYWxfc2V0dGluZ3MueG1sUEsBAgAAFAACAAgARJRXRyO0Tvv7AgAAsAgAABQAAAAAAAAAAQAAAAAAFhYAAHVuaXZlcnNhbC9wbGF5ZXIueG1sUEsBAgAAFAACAAgAOitkSxep4UFvAQAA+wIAACkAAAAAAAAAAQAAAAAAQxkAAHVuaXZlcnNhbC9za2luX2N1c3RvbWl6YXRpb25fc2V0dGluZ3MueG1sUEsBAgAAFAACAAgAOitkSwKaTYiBEQAAmyUAABcAAAAAAAAAAAAAAAAA+RoAAHVuaXZlcnNhbC91bml2ZXJzYWwucG5nUEsBAgAAFAACAAgAOitkS7aCL6hNAAAAawAAABsAAAAAAAAAAQAAAAAArywAAHVuaXZlcnNhbC91bml2ZXJzYWwucG5nLnhtbFBLBQYAAAAADAAMAIYDAAA1LQAAAAA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bbf9648-be66-4073-ba92-eb7b14cf9d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a2dbe-43a9-4945-9bd5-638fded570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b6a73c5-b78d-4024-ac1c-275d141178b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685fc8d-c542-4b61-a79c-00f31cae2da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49a556a-9109-4188-a9e7-7832d1a929dd"/>
</p:tagLst>
</file>

<file path=ppt/theme/theme1.xml><?xml version="1.0" encoding="utf-8"?>
<a:theme xmlns:a="http://schemas.openxmlformats.org/drawingml/2006/main" name="第一PPT，www.1ppt.com">
  <a:themeElements>
    <a:clrScheme name="自定义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302"/>
      </a:accent1>
      <a:accent2>
        <a:srgbClr val="E14956"/>
      </a:accent2>
      <a:accent3>
        <a:srgbClr val="A6315B"/>
      </a:accent3>
      <a:accent4>
        <a:srgbClr val="2070A1"/>
      </a:accent4>
      <a:accent5>
        <a:srgbClr val="34B2E4"/>
      </a:accent5>
      <a:accent6>
        <a:srgbClr val="2CC6D2"/>
      </a:accent6>
      <a:hlink>
        <a:srgbClr val="0563C1"/>
      </a:hlink>
      <a:folHlink>
        <a:srgbClr val="954F72"/>
      </a:folHlink>
    </a:clrScheme>
    <a:fontScheme name="gpmpuylo">
      <a:majorFont>
        <a:latin typeface="Calibri Light" panose="020F0302020204030204"/>
        <a:ea typeface="微软雅黑"/>
        <a:cs typeface=""/>
      </a:majorFont>
      <a:minorFont>
        <a:latin typeface="Calibri Light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1226</Words>
  <Application>Microsoft Office PowerPoint</Application>
  <PresentationFormat>宽屏</PresentationFormat>
  <Paragraphs>149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Gill Sans</vt:lpstr>
      <vt:lpstr>等线</vt:lpstr>
      <vt:lpstr>微软雅黑</vt:lpstr>
      <vt:lpstr>Agency FB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简洁方框</dc:title>
  <dc:creator>第一PPT</dc:creator>
  <cp:keywords>www.1ppt.com</cp:keywords>
  <dc:description>www.1ppt.com</dc:description>
  <cp:lastModifiedBy>Quintus 楚阳</cp:lastModifiedBy>
  <cp:revision>115</cp:revision>
  <dcterms:created xsi:type="dcterms:W3CDTF">2017-09-17T15:37:53Z</dcterms:created>
  <dcterms:modified xsi:type="dcterms:W3CDTF">2019-10-21T15:24:48Z</dcterms:modified>
</cp:coreProperties>
</file>