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8" r:id="rId3"/>
    <p:sldId id="298" r:id="rId4"/>
    <p:sldId id="300" r:id="rId5"/>
    <p:sldId id="303" r:id="rId6"/>
    <p:sldId id="304" r:id="rId7"/>
    <p:sldId id="305" r:id="rId8"/>
    <p:sldId id="302" r:id="rId9"/>
    <p:sldId id="30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A57"/>
    <a:srgbClr val="3AB6AF"/>
    <a:srgbClr val="FFC000"/>
    <a:srgbClr val="FA6A31"/>
    <a:srgbClr val="FE4052"/>
    <a:srgbClr val="2D6B81"/>
    <a:srgbClr val="30BAA0"/>
    <a:srgbClr val="EB3F32"/>
    <a:srgbClr val="95DACD"/>
    <a:srgbClr val="2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1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444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3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1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7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0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9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2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0.jpg"/><Relationship Id="rId5" Type="http://schemas.openxmlformats.org/officeDocument/2006/relationships/tags" Target="../tags/tag6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2DA4D4F-4FE0-4D38-9AA4-8E8D5325F4E2}"/>
              </a:ext>
            </a:extLst>
          </p:cNvPr>
          <p:cNvSpPr/>
          <p:nvPr/>
        </p:nvSpPr>
        <p:spPr>
          <a:xfrm>
            <a:off x="301925" y="300849"/>
            <a:ext cx="11568021" cy="620454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459">
              <a:lnSpc>
                <a:spcPct val="150000"/>
              </a:lnSpc>
            </a:pPr>
            <a:endParaRPr lang="en-US" altLang="zh-CN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783824-1293-4FCE-94BC-95AADE5B5C34}"/>
              </a:ext>
            </a:extLst>
          </p:cNvPr>
          <p:cNvSpPr txBox="1"/>
          <p:nvPr/>
        </p:nvSpPr>
        <p:spPr>
          <a:xfrm>
            <a:off x="1947333" y="2201045"/>
            <a:ext cx="8139673" cy="1815876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“开眼”看世界</a:t>
            </a:r>
            <a:endParaRPr lang="en-US" altLang="zh-CN" sz="6600" b="1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  <a:p>
            <a:pPr algn="r">
              <a:defRPr/>
            </a:pPr>
            <a:r>
              <a:rPr lang="en-US" altLang="zh-CN" sz="44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——</a:t>
            </a:r>
            <a:r>
              <a:rPr lang="zh-CN" altLang="en-US" sz="44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小组项目汇报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A3A82C-FA8F-41BF-A9FC-FADECF52AA27}"/>
              </a:ext>
            </a:extLst>
          </p:cNvPr>
          <p:cNvSpPr txBox="1"/>
          <p:nvPr/>
        </p:nvSpPr>
        <p:spPr>
          <a:xfrm>
            <a:off x="3557007" y="4214455"/>
            <a:ext cx="5649934" cy="1231100"/>
          </a:xfrm>
          <a:prstGeom prst="rect">
            <a:avLst/>
          </a:prstGeom>
          <a:noFill/>
        </p:spPr>
        <p:txBody>
          <a:bodyPr wrap="none" lIns="121915" tIns="60957" rIns="121915" bIns="60957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一款每天给你推荐</a:t>
            </a:r>
            <a:r>
              <a:rPr lang="en-US" altLang="zh-CN" sz="2400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5</a:t>
            </a:r>
            <a:r>
              <a:rPr lang="zh-CN" altLang="en-US" sz="2400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个精美短视频的软件</a:t>
            </a:r>
            <a:endParaRPr lang="en-US" altLang="zh-CN" sz="2400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  <a:p>
            <a:pPr algn="ctr"/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钟勇辉 黄春丽 吴创硕 郭炯声</a:t>
            </a: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2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C43A0C-6C52-45B6-A2AF-8959A2BF20C3}"/>
              </a:ext>
            </a:extLst>
          </p:cNvPr>
          <p:cNvGrpSpPr/>
          <p:nvPr/>
        </p:nvGrpSpPr>
        <p:grpSpPr>
          <a:xfrm>
            <a:off x="1186797" y="144538"/>
            <a:ext cx="5381604" cy="1588015"/>
            <a:chOff x="2914299" y="54369"/>
            <a:chExt cx="5806440" cy="171337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DB5A0EA-099A-4DF8-BBFC-DB9891388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299" y="5436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3" name="Group 10">
              <a:extLst>
                <a:ext uri="{FF2B5EF4-FFF2-40B4-BE49-F238E27FC236}">
                  <a16:creationId xmlns:a16="http://schemas.microsoft.com/office/drawing/2014/main" id="{E390B2B8-B26F-4864-9E1B-0F0632D00167}"/>
                </a:ext>
              </a:extLst>
            </p:cNvPr>
            <p:cNvGrpSpPr/>
            <p:nvPr/>
          </p:nvGrpSpPr>
          <p:grpSpPr>
            <a:xfrm>
              <a:off x="3702618" y="630128"/>
              <a:ext cx="3962574" cy="563232"/>
              <a:chOff x="3943834" y="704409"/>
              <a:chExt cx="3962574" cy="563232"/>
            </a:xfrm>
          </p:grpSpPr>
          <p:sp>
            <p:nvSpPr>
              <p:cNvPr id="94" name="TextBox 11">
                <a:extLst>
                  <a:ext uri="{FF2B5EF4-FFF2-40B4-BE49-F238E27FC236}">
                    <a16:creationId xmlns:a16="http://schemas.microsoft.com/office/drawing/2014/main" id="{932A7874-4A82-47CE-BC51-1000C2033D73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EB3F32"/>
                    </a:solidFill>
                    <a:latin typeface="Arial"/>
                    <a:ea typeface="微软雅黑"/>
                    <a:sym typeface="Arial"/>
                  </a:rPr>
                  <a:t>首页</a:t>
                </a:r>
              </a:p>
            </p:txBody>
          </p:sp>
          <p:sp>
            <p:nvSpPr>
              <p:cNvPr id="95" name="TextBox 12">
                <a:extLst>
                  <a:ext uri="{FF2B5EF4-FFF2-40B4-BE49-F238E27FC236}">
                    <a16:creationId xmlns:a16="http://schemas.microsoft.com/office/drawing/2014/main" id="{CC0B6DE3-4262-4B0A-88AE-18A53889B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“视频日报”，每天定期更新五个优质短视频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5646E3-6708-4AFC-87C0-97FE875C89E9}"/>
              </a:ext>
            </a:extLst>
          </p:cNvPr>
          <p:cNvGrpSpPr/>
          <p:nvPr/>
        </p:nvGrpSpPr>
        <p:grpSpPr>
          <a:xfrm>
            <a:off x="1975116" y="1792740"/>
            <a:ext cx="5381604" cy="1588015"/>
            <a:chOff x="3702618" y="1702571"/>
            <a:chExt cx="5806440" cy="1713376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D935784-D565-469D-8B8B-78CE23CD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618" y="1702571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ADE3A92-D1C4-4DB9-96FD-9F42731C7087}"/>
                </a:ext>
              </a:extLst>
            </p:cNvPr>
            <p:cNvGrpSpPr/>
            <p:nvPr/>
          </p:nvGrpSpPr>
          <p:grpSpPr>
            <a:xfrm>
              <a:off x="4434489" y="2271327"/>
              <a:ext cx="3962574" cy="563232"/>
              <a:chOff x="3943834" y="704409"/>
              <a:chExt cx="3962574" cy="563232"/>
            </a:xfrm>
          </p:grpSpPr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F3A83BC4-0D21-44BF-9656-683D68B6EFD8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FFC000"/>
                    </a:solidFill>
                    <a:latin typeface="Arial"/>
                    <a:ea typeface="微软雅黑"/>
                    <a:sym typeface="Arial"/>
                  </a:rPr>
                  <a:t>社区</a:t>
                </a:r>
              </a:p>
            </p:txBody>
          </p:sp>
          <p:sp>
            <p:nvSpPr>
              <p:cNvPr id="98" name="TextBox 20">
                <a:extLst>
                  <a:ext uri="{FF2B5EF4-FFF2-40B4-BE49-F238E27FC236}">
                    <a16:creationId xmlns:a16="http://schemas.microsoft.com/office/drawing/2014/main" id="{8E69E55B-61EE-4165-871D-FF6F4DCF95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开眼用户的“朋友圈”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75A7E4-3928-4780-B8D7-183E03D20D47}"/>
              </a:ext>
            </a:extLst>
          </p:cNvPr>
          <p:cNvGrpSpPr/>
          <p:nvPr/>
        </p:nvGrpSpPr>
        <p:grpSpPr>
          <a:xfrm>
            <a:off x="2798427" y="3447037"/>
            <a:ext cx="5381604" cy="1588015"/>
            <a:chOff x="4525929" y="3356868"/>
            <a:chExt cx="5806440" cy="1713376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93C9235-DD56-44D2-BCA1-C06E0A09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929" y="3356868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9" name="Group 25">
              <a:extLst>
                <a:ext uri="{FF2B5EF4-FFF2-40B4-BE49-F238E27FC236}">
                  <a16:creationId xmlns:a16="http://schemas.microsoft.com/office/drawing/2014/main" id="{B0BB3D1E-2E19-430F-AC59-9844950FD0B3}"/>
                </a:ext>
              </a:extLst>
            </p:cNvPr>
            <p:cNvGrpSpPr/>
            <p:nvPr/>
          </p:nvGrpSpPr>
          <p:grpSpPr>
            <a:xfrm>
              <a:off x="5154579" y="4047463"/>
              <a:ext cx="3962574" cy="563232"/>
              <a:chOff x="3943834" y="704409"/>
              <a:chExt cx="3962574" cy="563232"/>
            </a:xfrm>
          </p:grpSpPr>
          <p:sp>
            <p:nvSpPr>
              <p:cNvPr id="100" name="TextBox 26">
                <a:extLst>
                  <a:ext uri="{FF2B5EF4-FFF2-40B4-BE49-F238E27FC236}">
                    <a16:creationId xmlns:a16="http://schemas.microsoft.com/office/drawing/2014/main" id="{53051E17-41DC-4EC0-A093-E203DEB23368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2AB7AE"/>
                    </a:solidFill>
                    <a:latin typeface="Arial"/>
                    <a:ea typeface="微软雅黑"/>
                    <a:sym typeface="Arial"/>
                  </a:rPr>
                  <a:t>分类</a:t>
                </a:r>
              </a:p>
            </p:txBody>
          </p:sp>
          <p:sp>
            <p:nvSpPr>
              <p:cNvPr id="101" name="TextBox 27">
                <a:extLst>
                  <a:ext uri="{FF2B5EF4-FFF2-40B4-BE49-F238E27FC236}">
                    <a16:creationId xmlns:a16="http://schemas.microsoft.com/office/drawing/2014/main" id="{6D394EB2-A9CE-4014-8E38-AC8F2F79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物以类聚，找到你的菜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8A6517-7429-4D0D-8172-40300581E366}"/>
              </a:ext>
            </a:extLst>
          </p:cNvPr>
          <p:cNvGrpSpPr/>
          <p:nvPr/>
        </p:nvGrpSpPr>
        <p:grpSpPr>
          <a:xfrm>
            <a:off x="3621738" y="5108598"/>
            <a:ext cx="5381604" cy="1588015"/>
            <a:chOff x="5349240" y="5018429"/>
            <a:chExt cx="5806440" cy="1713376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1526D78-5453-49CB-B7BD-EF465537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240" y="501842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2" name="Group 32">
              <a:extLst>
                <a:ext uri="{FF2B5EF4-FFF2-40B4-BE49-F238E27FC236}">
                  <a16:creationId xmlns:a16="http://schemas.microsoft.com/office/drawing/2014/main" id="{2A01DEDD-F047-41E4-B589-0BD49280DD95}"/>
                </a:ext>
              </a:extLst>
            </p:cNvPr>
            <p:cNvGrpSpPr/>
            <p:nvPr/>
          </p:nvGrpSpPr>
          <p:grpSpPr>
            <a:xfrm>
              <a:off x="5966109" y="5674734"/>
              <a:ext cx="3962574" cy="563232"/>
              <a:chOff x="3943834" y="704409"/>
              <a:chExt cx="3962574" cy="563232"/>
            </a:xfrm>
          </p:grpSpPr>
          <p:sp>
            <p:nvSpPr>
              <p:cNvPr id="103" name="TextBox 33">
                <a:extLst>
                  <a:ext uri="{FF2B5EF4-FFF2-40B4-BE49-F238E27FC236}">
                    <a16:creationId xmlns:a16="http://schemas.microsoft.com/office/drawing/2014/main" id="{184E3E77-D1B3-4BDA-8254-4AD43DE8EE06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algn="dist"/>
                <a:r>
                  <a:rPr lang="zh-CN" altLang="en-US" b="1" dirty="0">
                    <a:solidFill>
                      <a:srgbClr val="2D6B81"/>
                    </a:solidFill>
                    <a:latin typeface="Arial"/>
                    <a:ea typeface="微软雅黑"/>
                    <a:sym typeface="Arial"/>
                  </a:rPr>
                  <a:t>用户</a:t>
                </a:r>
              </a:p>
            </p:txBody>
          </p:sp>
          <p:sp>
            <p:nvSpPr>
              <p:cNvPr id="104" name="TextBox 34">
                <a:extLst>
                  <a:ext uri="{FF2B5EF4-FFF2-40B4-BE49-F238E27FC236}">
                    <a16:creationId xmlns:a16="http://schemas.microsoft.com/office/drawing/2014/main" id="{E0C42379-B222-4D85-8371-30CFEE9FEA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独特的开眼有独特的你</a:t>
                </a:r>
              </a:p>
            </p:txBody>
          </p:sp>
        </p:grpSp>
      </p:grpSp>
      <p:sp>
        <p:nvSpPr>
          <p:cNvPr id="79" name="文本框 83">
            <a:extLst>
              <a:ext uri="{FF2B5EF4-FFF2-40B4-BE49-F238E27FC236}">
                <a16:creationId xmlns:a16="http://schemas.microsoft.com/office/drawing/2014/main" id="{382FF5C2-C8A8-4B71-8F8C-B59036C8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91" y="2453345"/>
            <a:ext cx="2255746" cy="280076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功</a:t>
            </a:r>
            <a:endParaRPr lang="en-US" altLang="zh-CN" sz="88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   </a:t>
            </a:r>
            <a:r>
              <a:rPr lang="zh-CN" altLang="en-US" sz="8800" b="1" dirty="0">
                <a:solidFill>
                  <a:schemeClr val="tx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能</a:t>
            </a:r>
            <a:endParaRPr lang="en-US" altLang="zh-CN" sz="8800" b="1" dirty="0">
              <a:solidFill>
                <a:schemeClr val="tx2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EA7D76-8963-4F63-B263-C7116AFE7B37}"/>
              </a:ext>
            </a:extLst>
          </p:cNvPr>
          <p:cNvCxnSpPr/>
          <p:nvPr/>
        </p:nvCxnSpPr>
        <p:spPr>
          <a:xfrm flipH="1">
            <a:off x="78087" y="4453371"/>
            <a:ext cx="1108710" cy="0"/>
          </a:xfrm>
          <a:prstGeom prst="line">
            <a:avLst/>
          </a:prstGeom>
          <a:ln w="19050">
            <a:solidFill>
              <a:srgbClr val="3AB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0DC72E22-847F-44F8-A672-D38D8F7A24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156078" y="5254112"/>
            <a:ext cx="3203696" cy="2955385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C0F4C9CD-2D47-4D3E-ADAD-12E96A4F5B07}"/>
              </a:ext>
            </a:extLst>
          </p:cNvPr>
          <p:cNvSpPr txBox="1"/>
          <p:nvPr/>
        </p:nvSpPr>
        <p:spPr>
          <a:xfrm>
            <a:off x="6796052" y="575912"/>
            <a:ext cx="235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接入网络</a:t>
            </a:r>
            <a:r>
              <a:rPr lang="en-US" altLang="zh-CN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API</a:t>
            </a: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数据，每天自动更新五个经过挑选的优质短视频。用户可对视频进行评论、分享、收藏操作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B8A32D42-6B1F-466F-8259-E97DAA2AE487}"/>
              </a:ext>
            </a:extLst>
          </p:cNvPr>
          <p:cNvSpPr txBox="1"/>
          <p:nvPr/>
        </p:nvSpPr>
        <p:spPr>
          <a:xfrm>
            <a:off x="7574554" y="2175645"/>
            <a:ext cx="2354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用户可分享自己感兴趣的视频至“开眼”社区中。对社区里的任意视频发表自己的看法，可与其他用户交流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noProof="1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5CBCAE0E-8210-4083-84FA-5511EFCCE964}"/>
              </a:ext>
            </a:extLst>
          </p:cNvPr>
          <p:cNvSpPr txBox="1"/>
          <p:nvPr/>
        </p:nvSpPr>
        <p:spPr>
          <a:xfrm>
            <a:off x="8419367" y="3830319"/>
            <a:ext cx="2354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如果每天五个短视频不够过瘾，分类界面还提供了不同主题的多个视频，作为补充。用户可选择自己喜欢的类型观看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1400" noProof="1">
              <a:solidFill>
                <a:srgbClr val="7F7F7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D1081D00-9FFA-4CE0-86B8-29B7E88ACB98}"/>
              </a:ext>
            </a:extLst>
          </p:cNvPr>
          <p:cNvSpPr txBox="1"/>
          <p:nvPr/>
        </p:nvSpPr>
        <p:spPr>
          <a:xfrm>
            <a:off x="9260294" y="5533273"/>
            <a:ext cx="2354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400" noProof="1">
                <a:solidFill>
                  <a:srgbClr val="7F7F7F"/>
                </a:solidFill>
                <a:latin typeface="Arial"/>
                <a:ea typeface="微软雅黑"/>
                <a:sym typeface="Arial"/>
              </a:rPr>
              <a:t>软件用户管理操作，用户登录、注册、设置头像、查看用户收藏视频。</a:t>
            </a:r>
          </a:p>
        </p:txBody>
      </p:sp>
    </p:spTree>
    <p:extLst>
      <p:ext uri="{BB962C8B-B14F-4D97-AF65-F5344CB8AC3E}">
        <p14:creationId xmlns:p14="http://schemas.microsoft.com/office/powerpoint/2010/main" val="12502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0" y="2604306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964087" y="3242808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操作展示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4134072" y="4098751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请观看视频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~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B618E40-803B-4C78-B87C-498AC89A8B75}"/>
              </a:ext>
            </a:extLst>
          </p:cNvPr>
          <p:cNvGrpSpPr/>
          <p:nvPr/>
        </p:nvGrpSpPr>
        <p:grpSpPr>
          <a:xfrm>
            <a:off x="1581743" y="2637917"/>
            <a:ext cx="4336040" cy="1790706"/>
            <a:chOff x="5652120" y="1279452"/>
            <a:chExt cx="2592288" cy="662197"/>
          </a:xfrm>
        </p:grpSpPr>
        <p:sp>
          <p:nvSpPr>
            <p:cNvPr id="76" name="MH_Text_1">
              <a:extLst>
                <a:ext uri="{FF2B5EF4-FFF2-40B4-BE49-F238E27FC236}">
                  <a16:creationId xmlns:a16="http://schemas.microsoft.com/office/drawing/2014/main" id="{AFD4192E-7245-48D3-AA8F-9E8973CE51B5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52120" y="1375507"/>
              <a:ext cx="2592288" cy="56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en-US" altLang="zh-CN" sz="16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-&gt;</a:t>
              </a:r>
              <a:r>
                <a:rPr lang="zh-CN" altLang="en-US" sz="1600" dirty="0"/>
                <a:t>联网获取</a:t>
              </a:r>
              <a:r>
                <a:rPr lang="en-US" altLang="zh-CN" sz="1600" dirty="0" err="1"/>
                <a:t>json</a:t>
              </a:r>
              <a:r>
                <a:rPr lang="zh-CN" altLang="en-US" sz="1600" dirty="0"/>
                <a:t>数据：</a:t>
              </a:r>
              <a:r>
                <a:rPr lang="en-US" altLang="zh-CN" sz="1600" dirty="0" err="1"/>
                <a:t>AsyncHttpClient</a:t>
              </a:r>
              <a:r>
                <a:rPr lang="zh-CN" altLang="en-US" sz="1600" dirty="0"/>
                <a:t> </a:t>
              </a:r>
              <a:r>
                <a:rPr lang="en-US" altLang="zh-CN" sz="1600" dirty="0" err="1"/>
                <a:t>HttpURLConnection</a:t>
              </a:r>
              <a:endParaRPr lang="en-US" altLang="zh-CN" sz="1600" dirty="0"/>
            </a:p>
            <a:p>
              <a:pPr>
                <a:spcBef>
                  <a:spcPts val="800"/>
                </a:spcBef>
              </a:pPr>
              <a:r>
                <a:rPr lang="en-US" altLang="zh-CN" sz="1600" dirty="0"/>
                <a:t>-&gt;</a:t>
              </a:r>
              <a:r>
                <a:rPr lang="zh-CN" altLang="en-US" sz="1600" dirty="0"/>
                <a:t>多线程操作：</a:t>
              </a:r>
              <a:r>
                <a:rPr lang="en-US" altLang="zh-CN" sz="1600" dirty="0"/>
                <a:t>Thread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handler</a:t>
              </a:r>
              <a:r>
                <a:rPr lang="zh-CN" altLang="en-US" sz="1600" dirty="0"/>
                <a:t>进行线程通信</a:t>
              </a:r>
              <a:endParaRPr lang="en-US" altLang="zh-CN" sz="1600" dirty="0"/>
            </a:p>
            <a:p>
              <a:pPr>
                <a:spcBef>
                  <a:spcPts val="800"/>
                </a:spcBef>
              </a:pPr>
              <a:r>
                <a:rPr lang="en-US" altLang="zh-CN" sz="1600" dirty="0"/>
                <a:t>-&gt;</a:t>
              </a:r>
              <a:r>
                <a:rPr lang="zh-CN" altLang="en-US" sz="1600" dirty="0"/>
                <a:t>解析数据：</a:t>
              </a:r>
              <a:r>
                <a:rPr lang="en-US" altLang="zh-CN" sz="1600" dirty="0" err="1"/>
                <a:t>Gson</a:t>
              </a:r>
              <a:r>
                <a:rPr lang="zh-CN" altLang="en-US" sz="1600" dirty="0"/>
                <a:t>解析（有条件过滤） </a:t>
              </a:r>
              <a:endParaRPr lang="zh-CN" altLang="zh-CN" sz="1600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7" name="MH_SubTitle_1">
              <a:extLst>
                <a:ext uri="{FF2B5EF4-FFF2-40B4-BE49-F238E27FC236}">
                  <a16:creationId xmlns:a16="http://schemas.microsoft.com/office/drawing/2014/main" id="{0C515CAB-5853-4255-AA81-010D562ED07C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2120" y="1279452"/>
              <a:ext cx="1797844" cy="11385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视频获取</a:t>
              </a:r>
            </a:p>
          </p:txBody>
        </p:sp>
      </p:grp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EE7010F-782F-41E1-8424-6393C03A3583}"/>
              </a:ext>
            </a:extLst>
          </p:cNvPr>
          <p:cNvCxnSpPr/>
          <p:nvPr/>
        </p:nvCxnSpPr>
        <p:spPr>
          <a:xfrm>
            <a:off x="1661663" y="4370979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916599A-03E3-4F85-9936-0B7E6FA94A44}"/>
              </a:ext>
            </a:extLst>
          </p:cNvPr>
          <p:cNvGrpSpPr/>
          <p:nvPr/>
        </p:nvGrpSpPr>
        <p:grpSpPr>
          <a:xfrm>
            <a:off x="6161373" y="2725234"/>
            <a:ext cx="3956677" cy="1287684"/>
            <a:chOff x="5652120" y="2496108"/>
            <a:chExt cx="2161735" cy="735193"/>
          </a:xfrm>
        </p:grpSpPr>
        <p:sp>
          <p:nvSpPr>
            <p:cNvPr id="80" name="MH_Text_1">
              <a:extLst>
                <a:ext uri="{FF2B5EF4-FFF2-40B4-BE49-F238E27FC236}">
                  <a16:creationId xmlns:a16="http://schemas.microsoft.com/office/drawing/2014/main" id="{58FA2AAF-1187-431C-8FD1-9EC720B72B1B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72629" y="2692652"/>
              <a:ext cx="2141226" cy="538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zh-CN" altLang="en-US" sz="1400" dirty="0"/>
                <a:t>界面类型：</a:t>
              </a:r>
              <a:r>
                <a:rPr lang="en-US" altLang="zh-CN" sz="1400" dirty="0"/>
                <a:t>Fragment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activity</a:t>
              </a:r>
            </a:p>
            <a:p>
              <a:pPr>
                <a:spcBef>
                  <a:spcPts val="800"/>
                </a:spcBef>
              </a:pPr>
              <a:r>
                <a:rPr lang="zh-CN" altLang="en-US" sz="1400" dirty="0"/>
                <a:t>联系方式：</a:t>
              </a:r>
              <a:r>
                <a:rPr lang="en-US" altLang="zh-CN" sz="1400" dirty="0"/>
                <a:t>Intent</a:t>
              </a:r>
              <a:r>
                <a:rPr lang="zh-CN" altLang="en-US" sz="1400" dirty="0"/>
                <a:t>、</a:t>
              </a:r>
              <a:r>
                <a:rPr lang="en-US" altLang="zh-CN" sz="1400" dirty="0" err="1"/>
                <a:t>SharedPreferences</a:t>
              </a:r>
              <a:endParaRPr lang="en-US" altLang="zh-CN" sz="1400" dirty="0"/>
            </a:p>
            <a:p>
              <a:pPr>
                <a:spcBef>
                  <a:spcPts val="800"/>
                </a:spcBef>
              </a:pPr>
              <a:r>
                <a:rPr lang="zh-CN" altLang="en-US" sz="1400" dirty="0"/>
                <a:t>介质：</a:t>
              </a:r>
              <a:r>
                <a:rPr lang="en-US" altLang="zh-CN" sz="1400" dirty="0"/>
                <a:t>bundle</a:t>
              </a:r>
              <a:endParaRPr lang="zh-CN" altLang="zh-CN" sz="1400" dirty="0">
                <a:sym typeface="Arial"/>
              </a:endParaRPr>
            </a:p>
          </p:txBody>
        </p:sp>
        <p:sp>
          <p:nvSpPr>
            <p:cNvPr id="81" name="MH_SubTitle_1">
              <a:extLst>
                <a:ext uri="{FF2B5EF4-FFF2-40B4-BE49-F238E27FC236}">
                  <a16:creationId xmlns:a16="http://schemas.microsoft.com/office/drawing/2014/main" id="{41CF0F55-E7E0-4A99-BCE9-2C65ABF28D3F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652120" y="2496108"/>
              <a:ext cx="913113" cy="20747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Clr>
                  <a:schemeClr val="accent2"/>
                </a:buClr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界面交互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7FBC89D-B8C0-4D8E-9535-99F19097CFCE}"/>
              </a:ext>
            </a:extLst>
          </p:cNvPr>
          <p:cNvGrpSpPr/>
          <p:nvPr/>
        </p:nvGrpSpPr>
        <p:grpSpPr>
          <a:xfrm>
            <a:off x="6198911" y="4501465"/>
            <a:ext cx="3413743" cy="1544194"/>
            <a:chOff x="5652119" y="3756248"/>
            <a:chExt cx="3413743" cy="1544194"/>
          </a:xfrm>
        </p:grpSpPr>
        <p:sp>
          <p:nvSpPr>
            <p:cNvPr id="83" name="MH_Text_1">
              <a:extLst>
                <a:ext uri="{FF2B5EF4-FFF2-40B4-BE49-F238E27FC236}">
                  <a16:creationId xmlns:a16="http://schemas.microsoft.com/office/drawing/2014/main" id="{853DA2D2-97EC-4CB4-9931-3AD7963BAD07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52119" y="4021831"/>
              <a:ext cx="3413743" cy="1278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800"/>
                </a:spcBef>
              </a:pPr>
              <a:r>
                <a:rPr lang="en-US" altLang="zh-CN" sz="1400" dirty="0" err="1"/>
                <a:t>Bmob</a:t>
              </a:r>
              <a:r>
                <a:rPr lang="zh-CN" altLang="en-US" sz="1400" dirty="0"/>
                <a:t>后端云，存、取用户信息，评论、收藏、分享等操作</a:t>
              </a:r>
              <a:endParaRPr lang="en-US" altLang="zh-CN" sz="1400" dirty="0"/>
            </a:p>
            <a:p>
              <a:pPr>
                <a:spcBef>
                  <a:spcPts val="800"/>
                </a:spcBef>
              </a:pP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方法：</a:t>
              </a:r>
              <a:r>
                <a:rPr lang="en-US" altLang="zh-CN" sz="1400" dirty="0" err="1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Bmob</a:t>
              </a: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封装好的方法（增删查改）</a:t>
              </a:r>
              <a:endParaRPr lang="en-US" altLang="zh-CN" sz="1400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  <a:p>
              <a:pPr>
                <a:spcBef>
                  <a:spcPts val="800"/>
                </a:spcBef>
              </a:pP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交互对象：</a:t>
              </a:r>
              <a:r>
                <a:rPr lang="en-US" altLang="zh-CN" sz="1400" dirty="0" err="1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Bmob</a:t>
              </a:r>
              <a:r>
                <a:rPr lang="zh-CN" altLang="en-US" sz="1400" dirty="0">
                  <a:solidFill>
                    <a:srgbClr val="404040"/>
                  </a:solidFill>
                  <a:latin typeface="Arial"/>
                  <a:ea typeface="微软雅黑"/>
                  <a:sym typeface="Arial"/>
                </a:rPr>
                <a:t>数据库</a:t>
              </a:r>
              <a:endParaRPr lang="zh-CN" altLang="zh-CN" sz="1400" dirty="0">
                <a:solidFill>
                  <a:srgbClr val="404040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4" name="MH_SubTitle_1">
              <a:extLst>
                <a:ext uri="{FF2B5EF4-FFF2-40B4-BE49-F238E27FC236}">
                  <a16:creationId xmlns:a16="http://schemas.microsoft.com/office/drawing/2014/main" id="{7CC44A94-5AD6-42C7-AA7D-7A55CFBD4E7C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20" y="3756248"/>
              <a:ext cx="1797844" cy="32325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后台交互</a:t>
              </a: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103494E-2442-46AA-B156-1FB271D110CD}"/>
              </a:ext>
            </a:extLst>
          </p:cNvPr>
          <p:cNvCxnSpPr>
            <a:cxnSpLocks/>
          </p:cNvCxnSpPr>
          <p:nvPr/>
        </p:nvCxnSpPr>
        <p:spPr>
          <a:xfrm>
            <a:off x="6231292" y="4352615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1784179-EDBD-404C-946F-E2A2A977E8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36" y="-433611"/>
            <a:ext cx="3657298" cy="3657298"/>
          </a:xfrm>
          <a:prstGeom prst="rect">
            <a:avLst/>
          </a:prstGeom>
        </p:spPr>
      </p:pic>
      <p:grpSp>
        <p:nvGrpSpPr>
          <p:cNvPr id="30" name="组合 55">
            <a:extLst>
              <a:ext uri="{FF2B5EF4-FFF2-40B4-BE49-F238E27FC236}">
                <a16:creationId xmlns:a16="http://schemas.microsoft.com/office/drawing/2014/main" id="{5CB49474-0F48-40AC-A7E4-7F09FADF5121}"/>
              </a:ext>
            </a:extLst>
          </p:cNvPr>
          <p:cNvGrpSpPr/>
          <p:nvPr/>
        </p:nvGrpSpPr>
        <p:grpSpPr bwMode="auto">
          <a:xfrm>
            <a:off x="4440095" y="1046802"/>
            <a:ext cx="3573065" cy="696471"/>
            <a:chOff x="3791743" y="5346472"/>
            <a:chExt cx="5833187" cy="1152803"/>
          </a:xfrm>
          <a:effectLst/>
        </p:grpSpPr>
        <p:sp>
          <p:nvSpPr>
            <p:cNvPr id="31" name="任意多边形 166">
              <a:extLst>
                <a:ext uri="{FF2B5EF4-FFF2-40B4-BE49-F238E27FC236}">
                  <a16:creationId xmlns:a16="http://schemas.microsoft.com/office/drawing/2014/main" id="{87F7F091-21C6-45FE-A919-22B8B73F569D}"/>
                </a:ext>
              </a:extLst>
            </p:cNvPr>
            <p:cNvSpPr/>
            <p:nvPr/>
          </p:nvSpPr>
          <p:spPr>
            <a:xfrm>
              <a:off x="3791743" y="5347083"/>
              <a:ext cx="5833187" cy="1152192"/>
            </a:xfrm>
            <a:custGeom>
              <a:avLst/>
              <a:gdLst>
                <a:gd name="connsiteX0" fmla="*/ 619854 w 5832648"/>
                <a:gd name="connsiteY0" fmla="*/ 172234 h 1152128"/>
                <a:gd name="connsiteX1" fmla="*/ 247759 w 5832648"/>
                <a:gd name="connsiteY1" fmla="*/ 418875 h 1152128"/>
                <a:gd name="connsiteX2" fmla="*/ 216024 w 5832648"/>
                <a:gd name="connsiteY2" fmla="*/ 576064 h 1152128"/>
                <a:gd name="connsiteX3" fmla="*/ 216024 w 5832648"/>
                <a:gd name="connsiteY3" fmla="*/ 576063 h 1152128"/>
                <a:gd name="connsiteX4" fmla="*/ 216024 w 5832648"/>
                <a:gd name="connsiteY4" fmla="*/ 576064 h 1152128"/>
                <a:gd name="connsiteX5" fmla="*/ 216024 w 5832648"/>
                <a:gd name="connsiteY5" fmla="*/ 576064 h 1152128"/>
                <a:gd name="connsiteX6" fmla="*/ 247759 w 5832648"/>
                <a:gd name="connsiteY6" fmla="*/ 733252 h 1152128"/>
                <a:gd name="connsiteX7" fmla="*/ 619854 w 5832648"/>
                <a:gd name="connsiteY7" fmla="*/ 979893 h 1152128"/>
                <a:gd name="connsiteX8" fmla="*/ 5212794 w 5832648"/>
                <a:gd name="connsiteY8" fmla="*/ 979894 h 1152128"/>
                <a:gd name="connsiteX9" fmla="*/ 5616624 w 5832648"/>
                <a:gd name="connsiteY9" fmla="*/ 576064 h 1152128"/>
                <a:gd name="connsiteX10" fmla="*/ 5616625 w 5832648"/>
                <a:gd name="connsiteY10" fmla="*/ 576064 h 1152128"/>
                <a:gd name="connsiteX11" fmla="*/ 5212795 w 5832648"/>
                <a:gd name="connsiteY11" fmla="*/ 172234 h 1152128"/>
                <a:gd name="connsiteX12" fmla="*/ 576064 w 5832648"/>
                <a:gd name="connsiteY12" fmla="*/ 0 h 1152128"/>
                <a:gd name="connsiteX13" fmla="*/ 5256584 w 5832648"/>
                <a:gd name="connsiteY13" fmla="*/ 0 h 1152128"/>
                <a:gd name="connsiteX14" fmla="*/ 5832648 w 5832648"/>
                <a:gd name="connsiteY14" fmla="*/ 576064 h 1152128"/>
                <a:gd name="connsiteX15" fmla="*/ 5256584 w 5832648"/>
                <a:gd name="connsiteY15" fmla="*/ 1152128 h 1152128"/>
                <a:gd name="connsiteX16" fmla="*/ 576064 w 5832648"/>
                <a:gd name="connsiteY16" fmla="*/ 1152128 h 1152128"/>
                <a:gd name="connsiteX17" fmla="*/ 0 w 5832648"/>
                <a:gd name="connsiteY17" fmla="*/ 576064 h 1152128"/>
                <a:gd name="connsiteX18" fmla="*/ 576064 w 5832648"/>
                <a:gd name="connsiteY1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32648" h="1152128">
                  <a:moveTo>
                    <a:pt x="619854" y="172234"/>
                  </a:moveTo>
                  <a:cubicBezTo>
                    <a:pt x="452583" y="172234"/>
                    <a:pt x="309064" y="273935"/>
                    <a:pt x="247759" y="418875"/>
                  </a:cubicBezTo>
                  <a:lnTo>
                    <a:pt x="216024" y="576064"/>
                  </a:lnTo>
                  <a:lnTo>
                    <a:pt x="216024" y="576063"/>
                  </a:lnTo>
                  <a:lnTo>
                    <a:pt x="216024" y="576064"/>
                  </a:lnTo>
                  <a:lnTo>
                    <a:pt x="216024" y="576064"/>
                  </a:lnTo>
                  <a:lnTo>
                    <a:pt x="247759" y="733252"/>
                  </a:lnTo>
                  <a:cubicBezTo>
                    <a:pt x="309064" y="878193"/>
                    <a:pt x="452583" y="979893"/>
                    <a:pt x="619854" y="979893"/>
                  </a:cubicBezTo>
                  <a:lnTo>
                    <a:pt x="5212794" y="979894"/>
                  </a:lnTo>
                  <a:cubicBezTo>
                    <a:pt x="5435823" y="979894"/>
                    <a:pt x="5616624" y="799093"/>
                    <a:pt x="5616624" y="576064"/>
                  </a:cubicBezTo>
                  <a:lnTo>
                    <a:pt x="5616625" y="576064"/>
                  </a:lnTo>
                  <a:cubicBezTo>
                    <a:pt x="5616625" y="353035"/>
                    <a:pt x="5435824" y="172234"/>
                    <a:pt x="5212795" y="172234"/>
                  </a:cubicBezTo>
                  <a:close/>
                  <a:moveTo>
                    <a:pt x="576064" y="0"/>
                  </a:moveTo>
                  <a:lnTo>
                    <a:pt x="5256584" y="0"/>
                  </a:lnTo>
                  <a:cubicBezTo>
                    <a:pt x="5574735" y="0"/>
                    <a:pt x="5832648" y="257913"/>
                    <a:pt x="5832648" y="576064"/>
                  </a:cubicBezTo>
                  <a:cubicBezTo>
                    <a:pt x="5832648" y="894215"/>
                    <a:pt x="5574735" y="1152128"/>
                    <a:pt x="5256584" y="1152128"/>
                  </a:cubicBezTo>
                  <a:lnTo>
                    <a:pt x="576064" y="1152128"/>
                  </a:ln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2" name="圆角矩形 165">
              <a:extLst>
                <a:ext uri="{FF2B5EF4-FFF2-40B4-BE49-F238E27FC236}">
                  <a16:creationId xmlns:a16="http://schemas.microsoft.com/office/drawing/2014/main" id="{93CEFBC1-0490-42FB-9F78-6668275EF242}"/>
                </a:ext>
              </a:extLst>
            </p:cNvPr>
            <p:cNvSpPr/>
            <p:nvPr/>
          </p:nvSpPr>
          <p:spPr>
            <a:xfrm>
              <a:off x="4007769" y="5518706"/>
              <a:ext cx="5400600" cy="807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dist"/>
              <a:r>
                <a:rPr lang="zh-CN" altLang="en-US" sz="2800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rPr>
                <a:t>关键技术</a:t>
              </a:r>
            </a:p>
          </p:txBody>
        </p:sp>
        <p:sp>
          <p:nvSpPr>
            <p:cNvPr id="33" name="圆角矩形 167">
              <a:extLst>
                <a:ext uri="{FF2B5EF4-FFF2-40B4-BE49-F238E27FC236}">
                  <a16:creationId xmlns:a16="http://schemas.microsoft.com/office/drawing/2014/main" id="{0F14BDEF-C73B-401D-A9E0-3EA744F7D5F6}"/>
                </a:ext>
              </a:extLst>
            </p:cNvPr>
            <p:cNvSpPr/>
            <p:nvPr/>
          </p:nvSpPr>
          <p:spPr>
            <a:xfrm>
              <a:off x="3791744" y="5346472"/>
              <a:ext cx="5832649" cy="1152127"/>
            </a:xfrm>
            <a:prstGeom prst="roundRect">
              <a:avLst>
                <a:gd name="adj" fmla="val 50000"/>
              </a:avLst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91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1B6418-1A87-4B2A-A5CD-0EC06A289FBC}"/>
              </a:ext>
            </a:extLst>
          </p:cNvPr>
          <p:cNvGrpSpPr/>
          <p:nvPr/>
        </p:nvGrpSpPr>
        <p:grpSpPr>
          <a:xfrm>
            <a:off x="1581743" y="4501465"/>
            <a:ext cx="4529072" cy="1400473"/>
            <a:chOff x="515540" y="2519772"/>
            <a:chExt cx="4529072" cy="140047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E0B1B8-FAD0-49E6-B9FE-E87A0C6F4D4F}"/>
                </a:ext>
              </a:extLst>
            </p:cNvPr>
            <p:cNvSpPr/>
            <p:nvPr/>
          </p:nvSpPr>
          <p:spPr>
            <a:xfrm>
              <a:off x="515540" y="2843027"/>
              <a:ext cx="452907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网络图片显示：</a:t>
              </a:r>
              <a:r>
                <a:rPr lang="en-US" altLang="zh-CN" sz="1600" dirty="0" err="1"/>
                <a:t>ImageLoader</a:t>
              </a:r>
              <a:endParaRPr lang="en-US" altLang="zh-CN" sz="1600" dirty="0"/>
            </a:p>
            <a:p>
              <a:r>
                <a:rPr lang="zh-CN" altLang="en-US" sz="1600" dirty="0"/>
                <a:t>网络视频播放：</a:t>
              </a:r>
              <a:r>
                <a:rPr lang="en-US" altLang="zh-CN" sz="1600" dirty="0" err="1"/>
                <a:t>JZVideoPlayer</a:t>
              </a:r>
              <a:endParaRPr lang="en-US" altLang="zh-CN" sz="1600" dirty="0"/>
            </a:p>
            <a:p>
              <a:r>
                <a:rPr lang="zh-CN" altLang="en-US" sz="1600" dirty="0"/>
                <a:t>视频</a:t>
              </a:r>
              <a:r>
                <a:rPr lang="en-US" altLang="zh-CN" sz="1600" dirty="0"/>
                <a:t>Item</a:t>
              </a:r>
              <a:r>
                <a:rPr lang="zh-CN" altLang="en-US" sz="1600" dirty="0"/>
                <a:t>显示：</a:t>
              </a:r>
              <a:r>
                <a:rPr lang="en-US" altLang="zh-CN" sz="1600" dirty="0" err="1"/>
                <a:t>ListView</a:t>
              </a:r>
              <a:r>
                <a:rPr lang="zh-CN" altLang="en-US" sz="1600" dirty="0"/>
                <a:t>、</a:t>
              </a:r>
              <a:r>
                <a:rPr lang="en-US" altLang="zh-CN" sz="1600" dirty="0" err="1"/>
                <a:t>BaseAdapter</a:t>
              </a:r>
              <a:r>
                <a:rPr lang="zh-CN" altLang="en-US" sz="1600" dirty="0"/>
                <a:t>（利用</a:t>
              </a:r>
              <a:r>
                <a:rPr lang="en-US" altLang="zh-CN" sz="1600" dirty="0" err="1"/>
                <a:t>convertView+ViewHolder</a:t>
              </a:r>
              <a:r>
                <a:rPr lang="zh-CN" altLang="en-US" sz="1600" dirty="0"/>
                <a:t>重写</a:t>
              </a:r>
              <a:r>
                <a:rPr lang="en-US" altLang="zh-CN" sz="1600" dirty="0" err="1"/>
                <a:t>getView</a:t>
              </a:r>
              <a:r>
                <a:rPr lang="en-US" altLang="zh-CN" sz="1600" dirty="0"/>
                <a:t>() </a:t>
              </a:r>
              <a:endParaRPr lang="zh-CN" altLang="en-US" sz="1600" dirty="0"/>
            </a:p>
          </p:txBody>
        </p:sp>
        <p:sp>
          <p:nvSpPr>
            <p:cNvPr id="36" name="MH_SubTitle_1">
              <a:extLst>
                <a:ext uri="{FF2B5EF4-FFF2-40B4-BE49-F238E27FC236}">
                  <a16:creationId xmlns:a16="http://schemas.microsoft.com/office/drawing/2014/main" id="{CAB06CE4-E4EA-45AA-A3DA-F58B16CCE5A1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20107" y="2519772"/>
              <a:ext cx="1797844" cy="32325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显示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DB1D2B-0185-46D1-B1E3-2D246DC328B6}"/>
              </a:ext>
            </a:extLst>
          </p:cNvPr>
          <p:cNvGrpSpPr/>
          <p:nvPr/>
        </p:nvGrpSpPr>
        <p:grpSpPr>
          <a:xfrm>
            <a:off x="1581743" y="1483919"/>
            <a:ext cx="1922913" cy="908030"/>
            <a:chOff x="5197078" y="4324820"/>
            <a:chExt cx="1922913" cy="908030"/>
          </a:xfrm>
        </p:grpSpPr>
        <p:sp>
          <p:nvSpPr>
            <p:cNvPr id="37" name="MH_SubTitle_1">
              <a:extLst>
                <a:ext uri="{FF2B5EF4-FFF2-40B4-BE49-F238E27FC236}">
                  <a16:creationId xmlns:a16="http://schemas.microsoft.com/office/drawing/2014/main" id="{7CB5D33D-4785-468E-A498-3C243AE3B527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197078" y="4324820"/>
              <a:ext cx="1797844" cy="32325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bg1">
                      <a:lumMod val="50000"/>
                    </a:schemeClr>
                  </a:solidFill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buNone/>
              </a:pPr>
              <a:r>
                <a:rPr lang="en-US" altLang="zh-CN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UI</a:t>
              </a:r>
              <a:r>
                <a:rPr lang="zh-CN" altLang="en-US" sz="1600" dirty="0">
                  <a:solidFill>
                    <a:srgbClr val="30BAA0"/>
                  </a:solidFill>
                  <a:latin typeface="Arial"/>
                  <a:ea typeface="微软雅黑"/>
                  <a:sym typeface="Arial"/>
                </a:rPr>
                <a:t>设计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675C33-F266-4FB6-8285-874CAB0AC203}"/>
                </a:ext>
              </a:extLst>
            </p:cNvPr>
            <p:cNvSpPr/>
            <p:nvPr/>
          </p:nvSpPr>
          <p:spPr>
            <a:xfrm>
              <a:off x="5197078" y="4648075"/>
              <a:ext cx="19229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Fragment</a:t>
              </a:r>
              <a:r>
                <a:rPr lang="zh-CN" altLang="en-US" sz="1600" dirty="0"/>
                <a:t>类的使用</a:t>
              </a:r>
              <a:endParaRPr lang="en-US" altLang="zh-CN" sz="1600" dirty="0"/>
            </a:p>
            <a:p>
              <a:r>
                <a:rPr lang="en-US" altLang="zh-CN" sz="1600" dirty="0" err="1"/>
                <a:t>ListView</a:t>
              </a:r>
              <a:r>
                <a:rPr lang="zh-CN" altLang="en-US" sz="1600" dirty="0"/>
                <a:t>控件的使用</a:t>
              </a:r>
              <a:endParaRPr lang="en-US" altLang="zh-CN" sz="1600" dirty="0"/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06ACB35-BDA6-495D-B0DF-5201447C2747}"/>
              </a:ext>
            </a:extLst>
          </p:cNvPr>
          <p:cNvCxnSpPr/>
          <p:nvPr/>
        </p:nvCxnSpPr>
        <p:spPr>
          <a:xfrm>
            <a:off x="1727131" y="2553576"/>
            <a:ext cx="3816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06" y="17518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803313" y="216702"/>
            <a:ext cx="3962574" cy="68218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用户体验分析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239" y="17518"/>
            <a:ext cx="4963209" cy="268638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grpSp>
        <p:nvGrpSpPr>
          <p:cNvPr id="7" name="그룹 29">
            <a:extLst>
              <a:ext uri="{FF2B5EF4-FFF2-40B4-BE49-F238E27FC236}">
                <a16:creationId xmlns:a16="http://schemas.microsoft.com/office/drawing/2014/main" id="{CA022CCA-E9D6-4106-9CDA-4346F905A1C3}"/>
              </a:ext>
            </a:extLst>
          </p:cNvPr>
          <p:cNvGrpSpPr/>
          <p:nvPr/>
        </p:nvGrpSpPr>
        <p:grpSpPr>
          <a:xfrm>
            <a:off x="7292657" y="1957305"/>
            <a:ext cx="1263650" cy="554355"/>
            <a:chOff x="2207296" y="2907433"/>
            <a:chExt cx="1263650" cy="55435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2DEA56E-7CD6-4BFA-BAE4-6E8A95B7B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907433"/>
              <a:ext cx="1149985" cy="213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总人数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65B7951-C3B5-4AEC-BDB8-055810D36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3200803"/>
              <a:ext cx="1263650" cy="2609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</a:t>
              </a:r>
            </a:p>
          </p:txBody>
        </p:sp>
      </p:grpSp>
      <p:grpSp>
        <p:nvGrpSpPr>
          <p:cNvPr id="10" name="그룹 38">
            <a:extLst>
              <a:ext uri="{FF2B5EF4-FFF2-40B4-BE49-F238E27FC236}">
                <a16:creationId xmlns:a16="http://schemas.microsoft.com/office/drawing/2014/main" id="{FDB7A60E-AC6C-4E26-866A-3F6668382241}"/>
              </a:ext>
            </a:extLst>
          </p:cNvPr>
          <p:cNvGrpSpPr/>
          <p:nvPr/>
        </p:nvGrpSpPr>
        <p:grpSpPr>
          <a:xfrm>
            <a:off x="10230802" y="1964925"/>
            <a:ext cx="1626870" cy="546735"/>
            <a:chOff x="2207296" y="2915056"/>
            <a:chExt cx="1626870" cy="54673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1FF3BF9-4151-4543-A469-5A7B74275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915056"/>
              <a:ext cx="1626870" cy="213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用户最满意部分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27370757-8B75-4A7B-BEB2-C9320F7D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3200806"/>
              <a:ext cx="1477010" cy="2609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just"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视频内容</a:t>
              </a:r>
            </a:p>
          </p:txBody>
        </p:sp>
      </p:grpSp>
      <p:grpSp>
        <p:nvGrpSpPr>
          <p:cNvPr id="16" name="그룹 44">
            <a:extLst>
              <a:ext uri="{FF2B5EF4-FFF2-40B4-BE49-F238E27FC236}">
                <a16:creationId xmlns:a16="http://schemas.microsoft.com/office/drawing/2014/main" id="{66BF8147-B4E4-4528-8A37-462674DDC9D5}"/>
              </a:ext>
            </a:extLst>
          </p:cNvPr>
          <p:cNvGrpSpPr/>
          <p:nvPr/>
        </p:nvGrpSpPr>
        <p:grpSpPr>
          <a:xfrm>
            <a:off x="7275512" y="2772010"/>
            <a:ext cx="1280795" cy="566420"/>
            <a:chOff x="2207296" y="2897335"/>
            <a:chExt cx="1416685" cy="565970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2C18FD84-F76C-4932-B5D5-60BA79F1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897335"/>
              <a:ext cx="1416685" cy="2132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总体评价</a:t>
              </a: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5F9F455F-2AFD-4112-AA6D-E953B8F2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3202466"/>
              <a:ext cx="1127125" cy="2608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just"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还可以</a:t>
              </a:r>
            </a:p>
          </p:txBody>
        </p:sp>
      </p:grpSp>
      <p:grpSp>
        <p:nvGrpSpPr>
          <p:cNvPr id="19" name="그룹 47">
            <a:extLst>
              <a:ext uri="{FF2B5EF4-FFF2-40B4-BE49-F238E27FC236}">
                <a16:creationId xmlns:a16="http://schemas.microsoft.com/office/drawing/2014/main" id="{F80DA53B-1003-45F7-8EE9-16C265C0747F}"/>
              </a:ext>
            </a:extLst>
          </p:cNvPr>
          <p:cNvGrpSpPr/>
          <p:nvPr/>
        </p:nvGrpSpPr>
        <p:grpSpPr>
          <a:xfrm>
            <a:off x="10220642" y="2780900"/>
            <a:ext cx="2196465" cy="546735"/>
            <a:chOff x="2207296" y="2915054"/>
            <a:chExt cx="2196748" cy="547004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4B778F5B-1F9A-46C4-8ABF-F1CB00DE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6" y="2915054"/>
              <a:ext cx="2196748" cy="213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/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用户态度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6D11842B-F99F-425C-A3F3-052490A22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297" y="3201073"/>
              <a:ext cx="2025512" cy="2609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just"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很配合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183C118-CCC6-4A75-95A5-035041E3D329}"/>
              </a:ext>
            </a:extLst>
          </p:cNvPr>
          <p:cNvGrpSpPr/>
          <p:nvPr/>
        </p:nvGrpSpPr>
        <p:grpSpPr>
          <a:xfrm>
            <a:off x="9504362" y="1900790"/>
            <a:ext cx="651510" cy="666750"/>
            <a:chOff x="3254745" y="4893543"/>
            <a:chExt cx="651481" cy="666505"/>
          </a:xfrm>
        </p:grpSpPr>
        <p:pic>
          <p:nvPicPr>
            <p:cNvPr id="26" name="Picture 9">
              <a:extLst>
                <a:ext uri="{FF2B5EF4-FFF2-40B4-BE49-F238E27FC236}">
                  <a16:creationId xmlns:a16="http://schemas.microsoft.com/office/drawing/2014/main" id="{37B32A75-F3DA-4F06-A577-9C301179E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745" y="4893543"/>
              <a:ext cx="651481" cy="66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A2CD97DF-BF39-4F22-BDAC-0C0303DA7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0971" y="5053497"/>
              <a:ext cx="340120" cy="341985"/>
            </a:xfrm>
            <a:custGeom>
              <a:avLst/>
              <a:gdLst>
                <a:gd name="T0" fmla="*/ 181 w 1096"/>
                <a:gd name="T1" fmla="*/ 3 h 1100"/>
                <a:gd name="T2" fmla="*/ 241 w 1096"/>
                <a:gd name="T3" fmla="*/ 34 h 1100"/>
                <a:gd name="T4" fmla="*/ 207 w 1096"/>
                <a:gd name="T5" fmla="*/ 270 h 1100"/>
                <a:gd name="T6" fmla="*/ 155 w 1096"/>
                <a:gd name="T7" fmla="*/ 228 h 1100"/>
                <a:gd name="T8" fmla="*/ 898 w 1096"/>
                <a:gd name="T9" fmla="*/ 117 h 1100"/>
                <a:gd name="T10" fmla="*/ 955 w 1096"/>
                <a:gd name="T11" fmla="*/ 155 h 1100"/>
                <a:gd name="T12" fmla="*/ 906 w 1096"/>
                <a:gd name="T13" fmla="*/ 536 h 1100"/>
                <a:gd name="T14" fmla="*/ 544 w 1096"/>
                <a:gd name="T15" fmla="*/ 946 h 1100"/>
                <a:gd name="T16" fmla="*/ 22 w 1096"/>
                <a:gd name="T17" fmla="*/ 925 h 1100"/>
                <a:gd name="T18" fmla="*/ 0 w 1096"/>
                <a:gd name="T19" fmla="*/ 190 h 1100"/>
                <a:gd name="T20" fmla="*/ 27 w 1096"/>
                <a:gd name="T21" fmla="*/ 134 h 1100"/>
                <a:gd name="T22" fmla="*/ 496 w 1096"/>
                <a:gd name="T23" fmla="*/ 228 h 1100"/>
                <a:gd name="T24" fmla="*/ 444 w 1096"/>
                <a:gd name="T25" fmla="*/ 270 h 1100"/>
                <a:gd name="T26" fmla="*/ 293 w 1096"/>
                <a:gd name="T27" fmla="*/ 116 h 1100"/>
                <a:gd name="T28" fmla="*/ 444 w 1096"/>
                <a:gd name="T29" fmla="*/ 0 h 1100"/>
                <a:gd name="T30" fmla="*/ 496 w 1096"/>
                <a:gd name="T31" fmla="*/ 43 h 1100"/>
                <a:gd name="T32" fmla="*/ 724 w 1096"/>
                <a:gd name="T33" fmla="*/ 268 h 1100"/>
                <a:gd name="T34" fmla="*/ 665 w 1096"/>
                <a:gd name="T35" fmla="*/ 237 h 1100"/>
                <a:gd name="T36" fmla="*/ 672 w 1096"/>
                <a:gd name="T37" fmla="*/ 19 h 1100"/>
                <a:gd name="T38" fmla="*/ 738 w 1096"/>
                <a:gd name="T39" fmla="*/ 13 h 1100"/>
                <a:gd name="T40" fmla="*/ 317 w 1096"/>
                <a:gd name="T41" fmla="*/ 517 h 1100"/>
                <a:gd name="T42" fmla="*/ 336 w 1096"/>
                <a:gd name="T43" fmla="*/ 584 h 1100"/>
                <a:gd name="T44" fmla="*/ 217 w 1096"/>
                <a:gd name="T45" fmla="*/ 604 h 1100"/>
                <a:gd name="T46" fmla="*/ 199 w 1096"/>
                <a:gd name="T47" fmla="*/ 537 h 1100"/>
                <a:gd name="T48" fmla="*/ 531 w 1096"/>
                <a:gd name="T49" fmla="*/ 673 h 1100"/>
                <a:gd name="T50" fmla="*/ 552 w 1096"/>
                <a:gd name="T51" fmla="*/ 700 h 1100"/>
                <a:gd name="T52" fmla="*/ 427 w 1096"/>
                <a:gd name="T53" fmla="*/ 758 h 1100"/>
                <a:gd name="T54" fmla="*/ 415 w 1096"/>
                <a:gd name="T55" fmla="*/ 686 h 1100"/>
                <a:gd name="T56" fmla="*/ 315 w 1096"/>
                <a:gd name="T57" fmla="*/ 673 h 1100"/>
                <a:gd name="T58" fmla="*/ 337 w 1096"/>
                <a:gd name="T59" fmla="*/ 737 h 1100"/>
                <a:gd name="T60" fmla="*/ 220 w 1096"/>
                <a:gd name="T61" fmla="*/ 759 h 1100"/>
                <a:gd name="T62" fmla="*/ 199 w 1096"/>
                <a:gd name="T63" fmla="*/ 694 h 1100"/>
                <a:gd name="T64" fmla="*/ 651 w 1096"/>
                <a:gd name="T65" fmla="*/ 517 h 1100"/>
                <a:gd name="T66" fmla="*/ 714 w 1096"/>
                <a:gd name="T67" fmla="*/ 549 h 1100"/>
                <a:gd name="T68" fmla="*/ 630 w 1096"/>
                <a:gd name="T69" fmla="*/ 539 h 1100"/>
                <a:gd name="T70" fmla="*/ 436 w 1096"/>
                <a:gd name="T71" fmla="*/ 517 h 1100"/>
                <a:gd name="T72" fmla="*/ 552 w 1096"/>
                <a:gd name="T73" fmla="*/ 539 h 1100"/>
                <a:gd name="T74" fmla="*/ 531 w 1096"/>
                <a:gd name="T75" fmla="*/ 604 h 1100"/>
                <a:gd name="T76" fmla="*/ 414 w 1096"/>
                <a:gd name="T77" fmla="*/ 582 h 1100"/>
                <a:gd name="T78" fmla="*/ 436 w 1096"/>
                <a:gd name="T79" fmla="*/ 517 h 1100"/>
                <a:gd name="T80" fmla="*/ 707 w 1096"/>
                <a:gd name="T81" fmla="*/ 686 h 1100"/>
                <a:gd name="T82" fmla="*/ 638 w 1096"/>
                <a:gd name="T83" fmla="*/ 832 h 1100"/>
                <a:gd name="T84" fmla="*/ 693 w 1096"/>
                <a:gd name="T85" fmla="*/ 966 h 1100"/>
                <a:gd name="T86" fmla="*/ 848 w 1096"/>
                <a:gd name="T87" fmla="*/ 1021 h 1100"/>
                <a:gd name="T88" fmla="*/ 986 w 1096"/>
                <a:gd name="T89" fmla="*/ 938 h 1100"/>
                <a:gd name="T90" fmla="*/ 1009 w 1096"/>
                <a:gd name="T91" fmla="*/ 776 h 1100"/>
                <a:gd name="T92" fmla="*/ 901 w 1096"/>
                <a:gd name="T93" fmla="*/ 658 h 1100"/>
                <a:gd name="T94" fmla="*/ 701 w 1096"/>
                <a:gd name="T95" fmla="*/ 597 h 1100"/>
                <a:gd name="T96" fmla="*/ 828 w 1096"/>
                <a:gd name="T97" fmla="*/ 565 h 1100"/>
                <a:gd name="T98" fmla="*/ 978 w 1096"/>
                <a:gd name="T99" fmla="*/ 610 h 1100"/>
                <a:gd name="T100" fmla="*/ 1087 w 1096"/>
                <a:gd name="T101" fmla="*/ 765 h 1100"/>
                <a:gd name="T102" fmla="*/ 1090 w 1096"/>
                <a:gd name="T103" fmla="*/ 886 h 1100"/>
                <a:gd name="T104" fmla="*/ 999 w 1096"/>
                <a:gd name="T105" fmla="*/ 1038 h 1100"/>
                <a:gd name="T106" fmla="*/ 842 w 1096"/>
                <a:gd name="T107" fmla="*/ 1100 h 1100"/>
                <a:gd name="T108" fmla="*/ 724 w 1096"/>
                <a:gd name="T109" fmla="*/ 1079 h 1100"/>
                <a:gd name="T110" fmla="*/ 577 w 1096"/>
                <a:gd name="T111" fmla="*/ 924 h 1100"/>
                <a:gd name="T112" fmla="*/ 562 w 1096"/>
                <a:gd name="T113" fmla="*/ 805 h 1100"/>
                <a:gd name="T114" fmla="*/ 640 w 1096"/>
                <a:gd name="T115" fmla="*/ 643 h 1100"/>
                <a:gd name="T116" fmla="*/ 813 w 1096"/>
                <a:gd name="T117" fmla="*/ 868 h 1100"/>
                <a:gd name="T118" fmla="*/ 866 w 1096"/>
                <a:gd name="T119" fmla="*/ 840 h 1100"/>
                <a:gd name="T120" fmla="*/ 826 w 1096"/>
                <a:gd name="T121" fmla="*/ 793 h 1100"/>
                <a:gd name="T122" fmla="*/ 725 w 1096"/>
                <a:gd name="T123" fmla="*/ 729 h 1100"/>
                <a:gd name="T124" fmla="*/ 789 w 1096"/>
                <a:gd name="T125" fmla="*/ 83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6" h="1100">
                  <a:moveTo>
                    <a:pt x="74" y="116"/>
                  </a:moveTo>
                  <a:lnTo>
                    <a:pt x="155" y="116"/>
                  </a:lnTo>
                  <a:lnTo>
                    <a:pt x="155" y="43"/>
                  </a:lnTo>
                  <a:lnTo>
                    <a:pt x="155" y="43"/>
                  </a:lnTo>
                  <a:lnTo>
                    <a:pt x="157" y="34"/>
                  </a:lnTo>
                  <a:lnTo>
                    <a:pt x="159" y="26"/>
                  </a:lnTo>
                  <a:lnTo>
                    <a:pt x="163" y="19"/>
                  </a:lnTo>
                  <a:lnTo>
                    <a:pt x="168" y="13"/>
                  </a:lnTo>
                  <a:lnTo>
                    <a:pt x="174" y="7"/>
                  </a:lnTo>
                  <a:lnTo>
                    <a:pt x="181" y="3"/>
                  </a:lnTo>
                  <a:lnTo>
                    <a:pt x="190" y="1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07" y="1"/>
                  </a:lnTo>
                  <a:lnTo>
                    <a:pt x="215" y="3"/>
                  </a:lnTo>
                  <a:lnTo>
                    <a:pt x="222" y="7"/>
                  </a:lnTo>
                  <a:lnTo>
                    <a:pt x="229" y="13"/>
                  </a:lnTo>
                  <a:lnTo>
                    <a:pt x="234" y="19"/>
                  </a:lnTo>
                  <a:lnTo>
                    <a:pt x="238" y="26"/>
                  </a:lnTo>
                  <a:lnTo>
                    <a:pt x="241" y="34"/>
                  </a:lnTo>
                  <a:lnTo>
                    <a:pt x="242" y="43"/>
                  </a:lnTo>
                  <a:lnTo>
                    <a:pt x="242" y="228"/>
                  </a:lnTo>
                  <a:lnTo>
                    <a:pt x="242" y="228"/>
                  </a:lnTo>
                  <a:lnTo>
                    <a:pt x="241" y="237"/>
                  </a:lnTo>
                  <a:lnTo>
                    <a:pt x="238" y="246"/>
                  </a:lnTo>
                  <a:lnTo>
                    <a:pt x="234" y="252"/>
                  </a:lnTo>
                  <a:lnTo>
                    <a:pt x="229" y="259"/>
                  </a:lnTo>
                  <a:lnTo>
                    <a:pt x="222" y="264"/>
                  </a:lnTo>
                  <a:lnTo>
                    <a:pt x="215" y="268"/>
                  </a:lnTo>
                  <a:lnTo>
                    <a:pt x="207" y="270"/>
                  </a:lnTo>
                  <a:lnTo>
                    <a:pt x="199" y="272"/>
                  </a:lnTo>
                  <a:lnTo>
                    <a:pt x="199" y="272"/>
                  </a:lnTo>
                  <a:lnTo>
                    <a:pt x="190" y="270"/>
                  </a:lnTo>
                  <a:lnTo>
                    <a:pt x="181" y="268"/>
                  </a:lnTo>
                  <a:lnTo>
                    <a:pt x="174" y="264"/>
                  </a:lnTo>
                  <a:lnTo>
                    <a:pt x="168" y="259"/>
                  </a:lnTo>
                  <a:lnTo>
                    <a:pt x="163" y="252"/>
                  </a:lnTo>
                  <a:lnTo>
                    <a:pt x="159" y="246"/>
                  </a:lnTo>
                  <a:lnTo>
                    <a:pt x="157" y="237"/>
                  </a:lnTo>
                  <a:lnTo>
                    <a:pt x="155" y="228"/>
                  </a:lnTo>
                  <a:lnTo>
                    <a:pt x="155" y="194"/>
                  </a:lnTo>
                  <a:lnTo>
                    <a:pt x="78" y="194"/>
                  </a:lnTo>
                  <a:lnTo>
                    <a:pt x="78" y="353"/>
                  </a:lnTo>
                  <a:lnTo>
                    <a:pt x="886" y="353"/>
                  </a:lnTo>
                  <a:lnTo>
                    <a:pt x="886" y="194"/>
                  </a:lnTo>
                  <a:lnTo>
                    <a:pt x="801" y="194"/>
                  </a:lnTo>
                  <a:lnTo>
                    <a:pt x="802" y="116"/>
                  </a:lnTo>
                  <a:lnTo>
                    <a:pt x="891" y="116"/>
                  </a:lnTo>
                  <a:lnTo>
                    <a:pt x="891" y="116"/>
                  </a:lnTo>
                  <a:lnTo>
                    <a:pt x="898" y="117"/>
                  </a:lnTo>
                  <a:lnTo>
                    <a:pt x="906" y="118"/>
                  </a:lnTo>
                  <a:lnTo>
                    <a:pt x="912" y="120"/>
                  </a:lnTo>
                  <a:lnTo>
                    <a:pt x="919" y="123"/>
                  </a:lnTo>
                  <a:lnTo>
                    <a:pt x="925" y="125"/>
                  </a:lnTo>
                  <a:lnTo>
                    <a:pt x="932" y="129"/>
                  </a:lnTo>
                  <a:lnTo>
                    <a:pt x="937" y="134"/>
                  </a:lnTo>
                  <a:lnTo>
                    <a:pt x="942" y="138"/>
                  </a:lnTo>
                  <a:lnTo>
                    <a:pt x="947" y="143"/>
                  </a:lnTo>
                  <a:lnTo>
                    <a:pt x="951" y="149"/>
                  </a:lnTo>
                  <a:lnTo>
                    <a:pt x="955" y="155"/>
                  </a:lnTo>
                  <a:lnTo>
                    <a:pt x="959" y="162"/>
                  </a:lnTo>
                  <a:lnTo>
                    <a:pt x="961" y="168"/>
                  </a:lnTo>
                  <a:lnTo>
                    <a:pt x="962" y="175"/>
                  </a:lnTo>
                  <a:lnTo>
                    <a:pt x="964" y="182"/>
                  </a:lnTo>
                  <a:lnTo>
                    <a:pt x="964" y="190"/>
                  </a:lnTo>
                  <a:lnTo>
                    <a:pt x="964" y="557"/>
                  </a:lnTo>
                  <a:lnTo>
                    <a:pt x="964" y="557"/>
                  </a:lnTo>
                  <a:lnTo>
                    <a:pt x="946" y="550"/>
                  </a:lnTo>
                  <a:lnTo>
                    <a:pt x="926" y="542"/>
                  </a:lnTo>
                  <a:lnTo>
                    <a:pt x="906" y="536"/>
                  </a:lnTo>
                  <a:lnTo>
                    <a:pt x="886" y="531"/>
                  </a:lnTo>
                  <a:lnTo>
                    <a:pt x="886" y="405"/>
                  </a:lnTo>
                  <a:lnTo>
                    <a:pt x="78" y="405"/>
                  </a:lnTo>
                  <a:lnTo>
                    <a:pt x="78" y="869"/>
                  </a:lnTo>
                  <a:lnTo>
                    <a:pt x="524" y="869"/>
                  </a:lnTo>
                  <a:lnTo>
                    <a:pt x="524" y="869"/>
                  </a:lnTo>
                  <a:lnTo>
                    <a:pt x="527" y="889"/>
                  </a:lnTo>
                  <a:lnTo>
                    <a:pt x="532" y="909"/>
                  </a:lnTo>
                  <a:lnTo>
                    <a:pt x="537" y="928"/>
                  </a:lnTo>
                  <a:lnTo>
                    <a:pt x="544" y="946"/>
                  </a:lnTo>
                  <a:lnTo>
                    <a:pt x="74" y="946"/>
                  </a:lnTo>
                  <a:lnTo>
                    <a:pt x="74" y="946"/>
                  </a:lnTo>
                  <a:lnTo>
                    <a:pt x="66" y="946"/>
                  </a:lnTo>
                  <a:lnTo>
                    <a:pt x="58" y="945"/>
                  </a:lnTo>
                  <a:lnTo>
                    <a:pt x="52" y="943"/>
                  </a:lnTo>
                  <a:lnTo>
                    <a:pt x="46" y="941"/>
                  </a:lnTo>
                  <a:lnTo>
                    <a:pt x="39" y="938"/>
                  </a:lnTo>
                  <a:lnTo>
                    <a:pt x="33" y="934"/>
                  </a:lnTo>
                  <a:lnTo>
                    <a:pt x="27" y="929"/>
                  </a:lnTo>
                  <a:lnTo>
                    <a:pt x="22" y="925"/>
                  </a:lnTo>
                  <a:lnTo>
                    <a:pt x="22" y="925"/>
                  </a:lnTo>
                  <a:lnTo>
                    <a:pt x="17" y="919"/>
                  </a:lnTo>
                  <a:lnTo>
                    <a:pt x="13" y="914"/>
                  </a:lnTo>
                  <a:lnTo>
                    <a:pt x="9" y="908"/>
                  </a:lnTo>
                  <a:lnTo>
                    <a:pt x="7" y="901"/>
                  </a:lnTo>
                  <a:lnTo>
                    <a:pt x="3" y="895"/>
                  </a:lnTo>
                  <a:lnTo>
                    <a:pt x="2" y="888"/>
                  </a:lnTo>
                  <a:lnTo>
                    <a:pt x="0" y="881"/>
                  </a:lnTo>
                  <a:lnTo>
                    <a:pt x="0" y="873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82"/>
                  </a:lnTo>
                  <a:lnTo>
                    <a:pt x="2" y="175"/>
                  </a:lnTo>
                  <a:lnTo>
                    <a:pt x="3" y="168"/>
                  </a:lnTo>
                  <a:lnTo>
                    <a:pt x="6" y="162"/>
                  </a:lnTo>
                  <a:lnTo>
                    <a:pt x="9" y="155"/>
                  </a:lnTo>
                  <a:lnTo>
                    <a:pt x="13" y="149"/>
                  </a:lnTo>
                  <a:lnTo>
                    <a:pt x="17" y="143"/>
                  </a:lnTo>
                  <a:lnTo>
                    <a:pt x="22" y="138"/>
                  </a:lnTo>
                  <a:lnTo>
                    <a:pt x="27" y="134"/>
                  </a:lnTo>
                  <a:lnTo>
                    <a:pt x="33" y="129"/>
                  </a:lnTo>
                  <a:lnTo>
                    <a:pt x="39" y="125"/>
                  </a:lnTo>
                  <a:lnTo>
                    <a:pt x="46" y="123"/>
                  </a:lnTo>
                  <a:lnTo>
                    <a:pt x="52" y="120"/>
                  </a:lnTo>
                  <a:lnTo>
                    <a:pt x="58" y="118"/>
                  </a:lnTo>
                  <a:lnTo>
                    <a:pt x="66" y="117"/>
                  </a:lnTo>
                  <a:lnTo>
                    <a:pt x="74" y="116"/>
                  </a:lnTo>
                  <a:lnTo>
                    <a:pt x="74" y="116"/>
                  </a:lnTo>
                  <a:close/>
                  <a:moveTo>
                    <a:pt x="496" y="228"/>
                  </a:moveTo>
                  <a:lnTo>
                    <a:pt x="496" y="228"/>
                  </a:lnTo>
                  <a:lnTo>
                    <a:pt x="495" y="237"/>
                  </a:lnTo>
                  <a:lnTo>
                    <a:pt x="493" y="245"/>
                  </a:lnTo>
                  <a:lnTo>
                    <a:pt x="489" y="252"/>
                  </a:lnTo>
                  <a:lnTo>
                    <a:pt x="483" y="259"/>
                  </a:lnTo>
                  <a:lnTo>
                    <a:pt x="477" y="264"/>
                  </a:lnTo>
                  <a:lnTo>
                    <a:pt x="470" y="267"/>
                  </a:lnTo>
                  <a:lnTo>
                    <a:pt x="462" y="270"/>
                  </a:lnTo>
                  <a:lnTo>
                    <a:pt x="453" y="272"/>
                  </a:lnTo>
                  <a:lnTo>
                    <a:pt x="453" y="272"/>
                  </a:lnTo>
                  <a:lnTo>
                    <a:pt x="444" y="270"/>
                  </a:lnTo>
                  <a:lnTo>
                    <a:pt x="436" y="267"/>
                  </a:lnTo>
                  <a:lnTo>
                    <a:pt x="429" y="264"/>
                  </a:lnTo>
                  <a:lnTo>
                    <a:pt x="423" y="259"/>
                  </a:lnTo>
                  <a:lnTo>
                    <a:pt x="417" y="252"/>
                  </a:lnTo>
                  <a:lnTo>
                    <a:pt x="413" y="245"/>
                  </a:lnTo>
                  <a:lnTo>
                    <a:pt x="411" y="237"/>
                  </a:lnTo>
                  <a:lnTo>
                    <a:pt x="410" y="228"/>
                  </a:lnTo>
                  <a:lnTo>
                    <a:pt x="410" y="194"/>
                  </a:lnTo>
                  <a:lnTo>
                    <a:pt x="292" y="194"/>
                  </a:lnTo>
                  <a:lnTo>
                    <a:pt x="293" y="116"/>
                  </a:lnTo>
                  <a:lnTo>
                    <a:pt x="410" y="116"/>
                  </a:lnTo>
                  <a:lnTo>
                    <a:pt x="410" y="43"/>
                  </a:lnTo>
                  <a:lnTo>
                    <a:pt x="410" y="43"/>
                  </a:lnTo>
                  <a:lnTo>
                    <a:pt x="411" y="34"/>
                  </a:lnTo>
                  <a:lnTo>
                    <a:pt x="413" y="26"/>
                  </a:lnTo>
                  <a:lnTo>
                    <a:pt x="417" y="18"/>
                  </a:lnTo>
                  <a:lnTo>
                    <a:pt x="423" y="12"/>
                  </a:lnTo>
                  <a:lnTo>
                    <a:pt x="429" y="6"/>
                  </a:lnTo>
                  <a:lnTo>
                    <a:pt x="436" y="3"/>
                  </a:lnTo>
                  <a:lnTo>
                    <a:pt x="444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62" y="0"/>
                  </a:lnTo>
                  <a:lnTo>
                    <a:pt x="470" y="3"/>
                  </a:lnTo>
                  <a:lnTo>
                    <a:pt x="477" y="6"/>
                  </a:lnTo>
                  <a:lnTo>
                    <a:pt x="483" y="12"/>
                  </a:lnTo>
                  <a:lnTo>
                    <a:pt x="489" y="18"/>
                  </a:lnTo>
                  <a:lnTo>
                    <a:pt x="493" y="26"/>
                  </a:lnTo>
                  <a:lnTo>
                    <a:pt x="495" y="34"/>
                  </a:lnTo>
                  <a:lnTo>
                    <a:pt x="496" y="43"/>
                  </a:lnTo>
                  <a:lnTo>
                    <a:pt x="496" y="228"/>
                  </a:lnTo>
                  <a:lnTo>
                    <a:pt x="496" y="228"/>
                  </a:lnTo>
                  <a:close/>
                  <a:moveTo>
                    <a:pt x="751" y="228"/>
                  </a:moveTo>
                  <a:lnTo>
                    <a:pt x="751" y="228"/>
                  </a:lnTo>
                  <a:lnTo>
                    <a:pt x="749" y="237"/>
                  </a:lnTo>
                  <a:lnTo>
                    <a:pt x="747" y="246"/>
                  </a:lnTo>
                  <a:lnTo>
                    <a:pt x="743" y="252"/>
                  </a:lnTo>
                  <a:lnTo>
                    <a:pt x="738" y="259"/>
                  </a:lnTo>
                  <a:lnTo>
                    <a:pt x="731" y="264"/>
                  </a:lnTo>
                  <a:lnTo>
                    <a:pt x="724" y="268"/>
                  </a:lnTo>
                  <a:lnTo>
                    <a:pt x="716" y="270"/>
                  </a:lnTo>
                  <a:lnTo>
                    <a:pt x="707" y="272"/>
                  </a:lnTo>
                  <a:lnTo>
                    <a:pt x="707" y="272"/>
                  </a:lnTo>
                  <a:lnTo>
                    <a:pt x="699" y="270"/>
                  </a:lnTo>
                  <a:lnTo>
                    <a:pt x="690" y="268"/>
                  </a:lnTo>
                  <a:lnTo>
                    <a:pt x="683" y="264"/>
                  </a:lnTo>
                  <a:lnTo>
                    <a:pt x="677" y="259"/>
                  </a:lnTo>
                  <a:lnTo>
                    <a:pt x="672" y="252"/>
                  </a:lnTo>
                  <a:lnTo>
                    <a:pt x="668" y="246"/>
                  </a:lnTo>
                  <a:lnTo>
                    <a:pt x="665" y="237"/>
                  </a:lnTo>
                  <a:lnTo>
                    <a:pt x="664" y="228"/>
                  </a:lnTo>
                  <a:lnTo>
                    <a:pt x="664" y="194"/>
                  </a:lnTo>
                  <a:lnTo>
                    <a:pt x="548" y="194"/>
                  </a:lnTo>
                  <a:lnTo>
                    <a:pt x="548" y="116"/>
                  </a:lnTo>
                  <a:lnTo>
                    <a:pt x="664" y="116"/>
                  </a:lnTo>
                  <a:lnTo>
                    <a:pt x="664" y="43"/>
                  </a:lnTo>
                  <a:lnTo>
                    <a:pt x="664" y="43"/>
                  </a:lnTo>
                  <a:lnTo>
                    <a:pt x="665" y="34"/>
                  </a:lnTo>
                  <a:lnTo>
                    <a:pt x="668" y="26"/>
                  </a:lnTo>
                  <a:lnTo>
                    <a:pt x="672" y="19"/>
                  </a:lnTo>
                  <a:lnTo>
                    <a:pt x="677" y="13"/>
                  </a:lnTo>
                  <a:lnTo>
                    <a:pt x="683" y="7"/>
                  </a:lnTo>
                  <a:lnTo>
                    <a:pt x="690" y="3"/>
                  </a:lnTo>
                  <a:lnTo>
                    <a:pt x="699" y="1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16" y="1"/>
                  </a:lnTo>
                  <a:lnTo>
                    <a:pt x="724" y="3"/>
                  </a:lnTo>
                  <a:lnTo>
                    <a:pt x="731" y="7"/>
                  </a:lnTo>
                  <a:lnTo>
                    <a:pt x="738" y="13"/>
                  </a:lnTo>
                  <a:lnTo>
                    <a:pt x="743" y="19"/>
                  </a:lnTo>
                  <a:lnTo>
                    <a:pt x="747" y="26"/>
                  </a:lnTo>
                  <a:lnTo>
                    <a:pt x="749" y="34"/>
                  </a:lnTo>
                  <a:lnTo>
                    <a:pt x="751" y="43"/>
                  </a:lnTo>
                  <a:lnTo>
                    <a:pt x="751" y="228"/>
                  </a:lnTo>
                  <a:lnTo>
                    <a:pt x="751" y="228"/>
                  </a:lnTo>
                  <a:close/>
                  <a:moveTo>
                    <a:pt x="222" y="517"/>
                  </a:moveTo>
                  <a:lnTo>
                    <a:pt x="313" y="517"/>
                  </a:lnTo>
                  <a:lnTo>
                    <a:pt x="313" y="517"/>
                  </a:lnTo>
                  <a:lnTo>
                    <a:pt x="317" y="517"/>
                  </a:lnTo>
                  <a:lnTo>
                    <a:pt x="321" y="520"/>
                  </a:lnTo>
                  <a:lnTo>
                    <a:pt x="326" y="522"/>
                  </a:lnTo>
                  <a:lnTo>
                    <a:pt x="329" y="524"/>
                  </a:lnTo>
                  <a:lnTo>
                    <a:pt x="332" y="528"/>
                  </a:lnTo>
                  <a:lnTo>
                    <a:pt x="334" y="531"/>
                  </a:lnTo>
                  <a:lnTo>
                    <a:pt x="336" y="537"/>
                  </a:lnTo>
                  <a:lnTo>
                    <a:pt x="337" y="541"/>
                  </a:lnTo>
                  <a:lnTo>
                    <a:pt x="337" y="580"/>
                  </a:lnTo>
                  <a:lnTo>
                    <a:pt x="337" y="580"/>
                  </a:lnTo>
                  <a:lnTo>
                    <a:pt x="336" y="584"/>
                  </a:lnTo>
                  <a:lnTo>
                    <a:pt x="334" y="590"/>
                  </a:lnTo>
                  <a:lnTo>
                    <a:pt x="332" y="593"/>
                  </a:lnTo>
                  <a:lnTo>
                    <a:pt x="329" y="597"/>
                  </a:lnTo>
                  <a:lnTo>
                    <a:pt x="326" y="599"/>
                  </a:lnTo>
                  <a:lnTo>
                    <a:pt x="321" y="601"/>
                  </a:lnTo>
                  <a:lnTo>
                    <a:pt x="317" y="604"/>
                  </a:lnTo>
                  <a:lnTo>
                    <a:pt x="313" y="604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7" y="604"/>
                  </a:lnTo>
                  <a:lnTo>
                    <a:pt x="213" y="601"/>
                  </a:lnTo>
                  <a:lnTo>
                    <a:pt x="209" y="599"/>
                  </a:lnTo>
                  <a:lnTo>
                    <a:pt x="205" y="597"/>
                  </a:lnTo>
                  <a:lnTo>
                    <a:pt x="203" y="593"/>
                  </a:lnTo>
                  <a:lnTo>
                    <a:pt x="201" y="590"/>
                  </a:lnTo>
                  <a:lnTo>
                    <a:pt x="199" y="584"/>
                  </a:lnTo>
                  <a:lnTo>
                    <a:pt x="199" y="580"/>
                  </a:lnTo>
                  <a:lnTo>
                    <a:pt x="199" y="541"/>
                  </a:lnTo>
                  <a:lnTo>
                    <a:pt x="199" y="541"/>
                  </a:lnTo>
                  <a:lnTo>
                    <a:pt x="199" y="537"/>
                  </a:lnTo>
                  <a:lnTo>
                    <a:pt x="201" y="531"/>
                  </a:lnTo>
                  <a:lnTo>
                    <a:pt x="203" y="528"/>
                  </a:lnTo>
                  <a:lnTo>
                    <a:pt x="205" y="524"/>
                  </a:lnTo>
                  <a:lnTo>
                    <a:pt x="209" y="522"/>
                  </a:lnTo>
                  <a:lnTo>
                    <a:pt x="213" y="520"/>
                  </a:lnTo>
                  <a:lnTo>
                    <a:pt x="217" y="517"/>
                  </a:lnTo>
                  <a:lnTo>
                    <a:pt x="222" y="517"/>
                  </a:lnTo>
                  <a:lnTo>
                    <a:pt x="222" y="517"/>
                  </a:lnTo>
                  <a:close/>
                  <a:moveTo>
                    <a:pt x="436" y="673"/>
                  </a:moveTo>
                  <a:lnTo>
                    <a:pt x="531" y="673"/>
                  </a:lnTo>
                  <a:lnTo>
                    <a:pt x="531" y="673"/>
                  </a:lnTo>
                  <a:lnTo>
                    <a:pt x="535" y="674"/>
                  </a:lnTo>
                  <a:lnTo>
                    <a:pt x="539" y="675"/>
                  </a:lnTo>
                  <a:lnTo>
                    <a:pt x="542" y="677"/>
                  </a:lnTo>
                  <a:lnTo>
                    <a:pt x="546" y="679"/>
                  </a:lnTo>
                  <a:lnTo>
                    <a:pt x="548" y="682"/>
                  </a:lnTo>
                  <a:lnTo>
                    <a:pt x="550" y="686"/>
                  </a:lnTo>
                  <a:lnTo>
                    <a:pt x="551" y="690"/>
                  </a:lnTo>
                  <a:lnTo>
                    <a:pt x="552" y="694"/>
                  </a:lnTo>
                  <a:lnTo>
                    <a:pt x="552" y="700"/>
                  </a:lnTo>
                  <a:lnTo>
                    <a:pt x="552" y="700"/>
                  </a:lnTo>
                  <a:lnTo>
                    <a:pt x="546" y="714"/>
                  </a:lnTo>
                  <a:lnTo>
                    <a:pt x="539" y="729"/>
                  </a:lnTo>
                  <a:lnTo>
                    <a:pt x="535" y="744"/>
                  </a:lnTo>
                  <a:lnTo>
                    <a:pt x="531" y="759"/>
                  </a:lnTo>
                  <a:lnTo>
                    <a:pt x="531" y="759"/>
                  </a:lnTo>
                  <a:lnTo>
                    <a:pt x="436" y="759"/>
                  </a:lnTo>
                  <a:lnTo>
                    <a:pt x="436" y="759"/>
                  </a:lnTo>
                  <a:lnTo>
                    <a:pt x="431" y="759"/>
                  </a:lnTo>
                  <a:lnTo>
                    <a:pt x="427" y="758"/>
                  </a:lnTo>
                  <a:lnTo>
                    <a:pt x="424" y="756"/>
                  </a:lnTo>
                  <a:lnTo>
                    <a:pt x="421" y="752"/>
                  </a:lnTo>
                  <a:lnTo>
                    <a:pt x="417" y="749"/>
                  </a:lnTo>
                  <a:lnTo>
                    <a:pt x="415" y="746"/>
                  </a:lnTo>
                  <a:lnTo>
                    <a:pt x="414" y="742"/>
                  </a:lnTo>
                  <a:lnTo>
                    <a:pt x="414" y="737"/>
                  </a:lnTo>
                  <a:lnTo>
                    <a:pt x="414" y="694"/>
                  </a:lnTo>
                  <a:lnTo>
                    <a:pt x="414" y="694"/>
                  </a:lnTo>
                  <a:lnTo>
                    <a:pt x="414" y="690"/>
                  </a:lnTo>
                  <a:lnTo>
                    <a:pt x="415" y="686"/>
                  </a:lnTo>
                  <a:lnTo>
                    <a:pt x="417" y="682"/>
                  </a:lnTo>
                  <a:lnTo>
                    <a:pt x="421" y="679"/>
                  </a:lnTo>
                  <a:lnTo>
                    <a:pt x="424" y="677"/>
                  </a:lnTo>
                  <a:lnTo>
                    <a:pt x="427" y="675"/>
                  </a:lnTo>
                  <a:lnTo>
                    <a:pt x="431" y="674"/>
                  </a:lnTo>
                  <a:lnTo>
                    <a:pt x="436" y="673"/>
                  </a:lnTo>
                  <a:lnTo>
                    <a:pt x="436" y="673"/>
                  </a:lnTo>
                  <a:close/>
                  <a:moveTo>
                    <a:pt x="220" y="673"/>
                  </a:moveTo>
                  <a:lnTo>
                    <a:pt x="315" y="673"/>
                  </a:lnTo>
                  <a:lnTo>
                    <a:pt x="315" y="673"/>
                  </a:lnTo>
                  <a:lnTo>
                    <a:pt x="319" y="674"/>
                  </a:lnTo>
                  <a:lnTo>
                    <a:pt x="324" y="675"/>
                  </a:lnTo>
                  <a:lnTo>
                    <a:pt x="327" y="677"/>
                  </a:lnTo>
                  <a:lnTo>
                    <a:pt x="330" y="679"/>
                  </a:lnTo>
                  <a:lnTo>
                    <a:pt x="332" y="682"/>
                  </a:lnTo>
                  <a:lnTo>
                    <a:pt x="334" y="686"/>
                  </a:lnTo>
                  <a:lnTo>
                    <a:pt x="336" y="690"/>
                  </a:lnTo>
                  <a:lnTo>
                    <a:pt x="337" y="694"/>
                  </a:lnTo>
                  <a:lnTo>
                    <a:pt x="337" y="737"/>
                  </a:lnTo>
                  <a:lnTo>
                    <a:pt x="337" y="737"/>
                  </a:lnTo>
                  <a:lnTo>
                    <a:pt x="336" y="742"/>
                  </a:lnTo>
                  <a:lnTo>
                    <a:pt x="334" y="746"/>
                  </a:lnTo>
                  <a:lnTo>
                    <a:pt x="332" y="749"/>
                  </a:lnTo>
                  <a:lnTo>
                    <a:pt x="330" y="752"/>
                  </a:lnTo>
                  <a:lnTo>
                    <a:pt x="327" y="756"/>
                  </a:lnTo>
                  <a:lnTo>
                    <a:pt x="324" y="758"/>
                  </a:lnTo>
                  <a:lnTo>
                    <a:pt x="319" y="759"/>
                  </a:lnTo>
                  <a:lnTo>
                    <a:pt x="315" y="759"/>
                  </a:lnTo>
                  <a:lnTo>
                    <a:pt x="220" y="759"/>
                  </a:lnTo>
                  <a:lnTo>
                    <a:pt x="220" y="759"/>
                  </a:lnTo>
                  <a:lnTo>
                    <a:pt x="216" y="759"/>
                  </a:lnTo>
                  <a:lnTo>
                    <a:pt x="212" y="758"/>
                  </a:lnTo>
                  <a:lnTo>
                    <a:pt x="208" y="756"/>
                  </a:lnTo>
                  <a:lnTo>
                    <a:pt x="205" y="752"/>
                  </a:lnTo>
                  <a:lnTo>
                    <a:pt x="202" y="749"/>
                  </a:lnTo>
                  <a:lnTo>
                    <a:pt x="200" y="746"/>
                  </a:lnTo>
                  <a:lnTo>
                    <a:pt x="199" y="742"/>
                  </a:lnTo>
                  <a:lnTo>
                    <a:pt x="199" y="737"/>
                  </a:lnTo>
                  <a:lnTo>
                    <a:pt x="199" y="694"/>
                  </a:lnTo>
                  <a:lnTo>
                    <a:pt x="199" y="694"/>
                  </a:lnTo>
                  <a:lnTo>
                    <a:pt x="199" y="690"/>
                  </a:lnTo>
                  <a:lnTo>
                    <a:pt x="200" y="686"/>
                  </a:lnTo>
                  <a:lnTo>
                    <a:pt x="202" y="682"/>
                  </a:lnTo>
                  <a:lnTo>
                    <a:pt x="205" y="679"/>
                  </a:lnTo>
                  <a:lnTo>
                    <a:pt x="208" y="677"/>
                  </a:lnTo>
                  <a:lnTo>
                    <a:pt x="212" y="675"/>
                  </a:lnTo>
                  <a:lnTo>
                    <a:pt x="216" y="674"/>
                  </a:lnTo>
                  <a:lnTo>
                    <a:pt x="220" y="673"/>
                  </a:lnTo>
                  <a:lnTo>
                    <a:pt x="220" y="673"/>
                  </a:lnTo>
                  <a:close/>
                  <a:moveTo>
                    <a:pt x="651" y="517"/>
                  </a:moveTo>
                  <a:lnTo>
                    <a:pt x="746" y="517"/>
                  </a:lnTo>
                  <a:lnTo>
                    <a:pt x="746" y="517"/>
                  </a:lnTo>
                  <a:lnTo>
                    <a:pt x="753" y="518"/>
                  </a:lnTo>
                  <a:lnTo>
                    <a:pt x="759" y="522"/>
                  </a:lnTo>
                  <a:lnTo>
                    <a:pt x="764" y="526"/>
                  </a:lnTo>
                  <a:lnTo>
                    <a:pt x="767" y="532"/>
                  </a:lnTo>
                  <a:lnTo>
                    <a:pt x="767" y="532"/>
                  </a:lnTo>
                  <a:lnTo>
                    <a:pt x="748" y="537"/>
                  </a:lnTo>
                  <a:lnTo>
                    <a:pt x="731" y="542"/>
                  </a:lnTo>
                  <a:lnTo>
                    <a:pt x="714" y="549"/>
                  </a:lnTo>
                  <a:lnTo>
                    <a:pt x="697" y="555"/>
                  </a:lnTo>
                  <a:lnTo>
                    <a:pt x="680" y="564"/>
                  </a:lnTo>
                  <a:lnTo>
                    <a:pt x="664" y="573"/>
                  </a:lnTo>
                  <a:lnTo>
                    <a:pt x="649" y="584"/>
                  </a:lnTo>
                  <a:lnTo>
                    <a:pt x="634" y="595"/>
                  </a:lnTo>
                  <a:lnTo>
                    <a:pt x="634" y="595"/>
                  </a:lnTo>
                  <a:lnTo>
                    <a:pt x="631" y="590"/>
                  </a:lnTo>
                  <a:lnTo>
                    <a:pt x="630" y="582"/>
                  </a:lnTo>
                  <a:lnTo>
                    <a:pt x="630" y="539"/>
                  </a:lnTo>
                  <a:lnTo>
                    <a:pt x="630" y="539"/>
                  </a:lnTo>
                  <a:lnTo>
                    <a:pt x="630" y="535"/>
                  </a:lnTo>
                  <a:lnTo>
                    <a:pt x="631" y="530"/>
                  </a:lnTo>
                  <a:lnTo>
                    <a:pt x="633" y="527"/>
                  </a:lnTo>
                  <a:lnTo>
                    <a:pt x="636" y="524"/>
                  </a:lnTo>
                  <a:lnTo>
                    <a:pt x="640" y="521"/>
                  </a:lnTo>
                  <a:lnTo>
                    <a:pt x="643" y="520"/>
                  </a:lnTo>
                  <a:lnTo>
                    <a:pt x="647" y="517"/>
                  </a:lnTo>
                  <a:lnTo>
                    <a:pt x="651" y="517"/>
                  </a:lnTo>
                  <a:lnTo>
                    <a:pt x="651" y="517"/>
                  </a:lnTo>
                  <a:close/>
                  <a:moveTo>
                    <a:pt x="436" y="517"/>
                  </a:moveTo>
                  <a:lnTo>
                    <a:pt x="531" y="517"/>
                  </a:lnTo>
                  <a:lnTo>
                    <a:pt x="531" y="517"/>
                  </a:lnTo>
                  <a:lnTo>
                    <a:pt x="535" y="517"/>
                  </a:lnTo>
                  <a:lnTo>
                    <a:pt x="539" y="520"/>
                  </a:lnTo>
                  <a:lnTo>
                    <a:pt x="542" y="521"/>
                  </a:lnTo>
                  <a:lnTo>
                    <a:pt x="546" y="524"/>
                  </a:lnTo>
                  <a:lnTo>
                    <a:pt x="548" y="527"/>
                  </a:lnTo>
                  <a:lnTo>
                    <a:pt x="550" y="530"/>
                  </a:lnTo>
                  <a:lnTo>
                    <a:pt x="551" y="535"/>
                  </a:lnTo>
                  <a:lnTo>
                    <a:pt x="552" y="539"/>
                  </a:lnTo>
                  <a:lnTo>
                    <a:pt x="552" y="582"/>
                  </a:lnTo>
                  <a:lnTo>
                    <a:pt x="552" y="582"/>
                  </a:lnTo>
                  <a:lnTo>
                    <a:pt x="551" y="586"/>
                  </a:lnTo>
                  <a:lnTo>
                    <a:pt x="550" y="591"/>
                  </a:lnTo>
                  <a:lnTo>
                    <a:pt x="548" y="594"/>
                  </a:lnTo>
                  <a:lnTo>
                    <a:pt x="546" y="597"/>
                  </a:lnTo>
                  <a:lnTo>
                    <a:pt x="542" y="600"/>
                  </a:lnTo>
                  <a:lnTo>
                    <a:pt x="539" y="601"/>
                  </a:lnTo>
                  <a:lnTo>
                    <a:pt x="535" y="604"/>
                  </a:lnTo>
                  <a:lnTo>
                    <a:pt x="531" y="604"/>
                  </a:lnTo>
                  <a:lnTo>
                    <a:pt x="436" y="604"/>
                  </a:lnTo>
                  <a:lnTo>
                    <a:pt x="436" y="604"/>
                  </a:lnTo>
                  <a:lnTo>
                    <a:pt x="431" y="604"/>
                  </a:lnTo>
                  <a:lnTo>
                    <a:pt x="427" y="601"/>
                  </a:lnTo>
                  <a:lnTo>
                    <a:pt x="424" y="600"/>
                  </a:lnTo>
                  <a:lnTo>
                    <a:pt x="421" y="597"/>
                  </a:lnTo>
                  <a:lnTo>
                    <a:pt x="417" y="594"/>
                  </a:lnTo>
                  <a:lnTo>
                    <a:pt x="415" y="591"/>
                  </a:lnTo>
                  <a:lnTo>
                    <a:pt x="414" y="586"/>
                  </a:lnTo>
                  <a:lnTo>
                    <a:pt x="414" y="582"/>
                  </a:lnTo>
                  <a:lnTo>
                    <a:pt x="414" y="539"/>
                  </a:lnTo>
                  <a:lnTo>
                    <a:pt x="414" y="539"/>
                  </a:lnTo>
                  <a:lnTo>
                    <a:pt x="414" y="535"/>
                  </a:lnTo>
                  <a:lnTo>
                    <a:pt x="415" y="530"/>
                  </a:lnTo>
                  <a:lnTo>
                    <a:pt x="417" y="527"/>
                  </a:lnTo>
                  <a:lnTo>
                    <a:pt x="421" y="524"/>
                  </a:lnTo>
                  <a:lnTo>
                    <a:pt x="424" y="521"/>
                  </a:lnTo>
                  <a:lnTo>
                    <a:pt x="427" y="520"/>
                  </a:lnTo>
                  <a:lnTo>
                    <a:pt x="431" y="517"/>
                  </a:lnTo>
                  <a:lnTo>
                    <a:pt x="436" y="517"/>
                  </a:lnTo>
                  <a:lnTo>
                    <a:pt x="436" y="517"/>
                  </a:lnTo>
                  <a:close/>
                  <a:moveTo>
                    <a:pt x="828" y="642"/>
                  </a:moveTo>
                  <a:lnTo>
                    <a:pt x="828" y="642"/>
                  </a:lnTo>
                  <a:lnTo>
                    <a:pt x="809" y="643"/>
                  </a:lnTo>
                  <a:lnTo>
                    <a:pt x="789" y="647"/>
                  </a:lnTo>
                  <a:lnTo>
                    <a:pt x="772" y="651"/>
                  </a:lnTo>
                  <a:lnTo>
                    <a:pt x="754" y="658"/>
                  </a:lnTo>
                  <a:lnTo>
                    <a:pt x="738" y="665"/>
                  </a:lnTo>
                  <a:lnTo>
                    <a:pt x="721" y="675"/>
                  </a:lnTo>
                  <a:lnTo>
                    <a:pt x="707" y="686"/>
                  </a:lnTo>
                  <a:lnTo>
                    <a:pt x="693" y="698"/>
                  </a:lnTo>
                  <a:lnTo>
                    <a:pt x="693" y="698"/>
                  </a:lnTo>
                  <a:lnTo>
                    <a:pt x="682" y="711"/>
                  </a:lnTo>
                  <a:lnTo>
                    <a:pt x="671" y="727"/>
                  </a:lnTo>
                  <a:lnTo>
                    <a:pt x="661" y="742"/>
                  </a:lnTo>
                  <a:lnTo>
                    <a:pt x="654" y="758"/>
                  </a:lnTo>
                  <a:lnTo>
                    <a:pt x="647" y="776"/>
                  </a:lnTo>
                  <a:lnTo>
                    <a:pt x="642" y="794"/>
                  </a:lnTo>
                  <a:lnTo>
                    <a:pt x="640" y="813"/>
                  </a:lnTo>
                  <a:lnTo>
                    <a:pt x="638" y="832"/>
                  </a:lnTo>
                  <a:lnTo>
                    <a:pt x="638" y="832"/>
                  </a:lnTo>
                  <a:lnTo>
                    <a:pt x="640" y="852"/>
                  </a:lnTo>
                  <a:lnTo>
                    <a:pt x="642" y="870"/>
                  </a:lnTo>
                  <a:lnTo>
                    <a:pt x="647" y="888"/>
                  </a:lnTo>
                  <a:lnTo>
                    <a:pt x="654" y="907"/>
                  </a:lnTo>
                  <a:lnTo>
                    <a:pt x="661" y="923"/>
                  </a:lnTo>
                  <a:lnTo>
                    <a:pt x="671" y="938"/>
                  </a:lnTo>
                  <a:lnTo>
                    <a:pt x="682" y="953"/>
                  </a:lnTo>
                  <a:lnTo>
                    <a:pt x="693" y="966"/>
                  </a:lnTo>
                  <a:lnTo>
                    <a:pt x="693" y="966"/>
                  </a:lnTo>
                  <a:lnTo>
                    <a:pt x="707" y="979"/>
                  </a:lnTo>
                  <a:lnTo>
                    <a:pt x="721" y="990"/>
                  </a:lnTo>
                  <a:lnTo>
                    <a:pt x="738" y="999"/>
                  </a:lnTo>
                  <a:lnTo>
                    <a:pt x="754" y="1007"/>
                  </a:lnTo>
                  <a:lnTo>
                    <a:pt x="772" y="1013"/>
                  </a:lnTo>
                  <a:lnTo>
                    <a:pt x="789" y="1018"/>
                  </a:lnTo>
                  <a:lnTo>
                    <a:pt x="809" y="1021"/>
                  </a:lnTo>
                  <a:lnTo>
                    <a:pt x="828" y="1022"/>
                  </a:lnTo>
                  <a:lnTo>
                    <a:pt x="828" y="1022"/>
                  </a:lnTo>
                  <a:lnTo>
                    <a:pt x="848" y="1021"/>
                  </a:lnTo>
                  <a:lnTo>
                    <a:pt x="866" y="1018"/>
                  </a:lnTo>
                  <a:lnTo>
                    <a:pt x="884" y="1013"/>
                  </a:lnTo>
                  <a:lnTo>
                    <a:pt x="901" y="1007"/>
                  </a:lnTo>
                  <a:lnTo>
                    <a:pt x="919" y="999"/>
                  </a:lnTo>
                  <a:lnTo>
                    <a:pt x="934" y="990"/>
                  </a:lnTo>
                  <a:lnTo>
                    <a:pt x="949" y="979"/>
                  </a:lnTo>
                  <a:lnTo>
                    <a:pt x="962" y="966"/>
                  </a:lnTo>
                  <a:lnTo>
                    <a:pt x="962" y="966"/>
                  </a:lnTo>
                  <a:lnTo>
                    <a:pt x="975" y="953"/>
                  </a:lnTo>
                  <a:lnTo>
                    <a:pt x="986" y="938"/>
                  </a:lnTo>
                  <a:lnTo>
                    <a:pt x="995" y="923"/>
                  </a:lnTo>
                  <a:lnTo>
                    <a:pt x="1003" y="907"/>
                  </a:lnTo>
                  <a:lnTo>
                    <a:pt x="1009" y="888"/>
                  </a:lnTo>
                  <a:lnTo>
                    <a:pt x="1014" y="870"/>
                  </a:lnTo>
                  <a:lnTo>
                    <a:pt x="1017" y="852"/>
                  </a:lnTo>
                  <a:lnTo>
                    <a:pt x="1018" y="832"/>
                  </a:lnTo>
                  <a:lnTo>
                    <a:pt x="1018" y="832"/>
                  </a:lnTo>
                  <a:lnTo>
                    <a:pt x="1017" y="813"/>
                  </a:lnTo>
                  <a:lnTo>
                    <a:pt x="1014" y="794"/>
                  </a:lnTo>
                  <a:lnTo>
                    <a:pt x="1009" y="776"/>
                  </a:lnTo>
                  <a:lnTo>
                    <a:pt x="1003" y="758"/>
                  </a:lnTo>
                  <a:lnTo>
                    <a:pt x="995" y="742"/>
                  </a:lnTo>
                  <a:lnTo>
                    <a:pt x="986" y="727"/>
                  </a:lnTo>
                  <a:lnTo>
                    <a:pt x="975" y="711"/>
                  </a:lnTo>
                  <a:lnTo>
                    <a:pt x="962" y="698"/>
                  </a:lnTo>
                  <a:lnTo>
                    <a:pt x="962" y="698"/>
                  </a:lnTo>
                  <a:lnTo>
                    <a:pt x="949" y="686"/>
                  </a:lnTo>
                  <a:lnTo>
                    <a:pt x="934" y="675"/>
                  </a:lnTo>
                  <a:lnTo>
                    <a:pt x="919" y="665"/>
                  </a:lnTo>
                  <a:lnTo>
                    <a:pt x="901" y="658"/>
                  </a:lnTo>
                  <a:lnTo>
                    <a:pt x="884" y="651"/>
                  </a:lnTo>
                  <a:lnTo>
                    <a:pt x="866" y="647"/>
                  </a:lnTo>
                  <a:lnTo>
                    <a:pt x="848" y="643"/>
                  </a:lnTo>
                  <a:lnTo>
                    <a:pt x="828" y="642"/>
                  </a:lnTo>
                  <a:lnTo>
                    <a:pt x="828" y="642"/>
                  </a:lnTo>
                  <a:close/>
                  <a:moveTo>
                    <a:pt x="640" y="643"/>
                  </a:moveTo>
                  <a:lnTo>
                    <a:pt x="640" y="643"/>
                  </a:lnTo>
                  <a:lnTo>
                    <a:pt x="658" y="626"/>
                  </a:lnTo>
                  <a:lnTo>
                    <a:pt x="678" y="610"/>
                  </a:lnTo>
                  <a:lnTo>
                    <a:pt x="701" y="597"/>
                  </a:lnTo>
                  <a:lnTo>
                    <a:pt x="724" y="585"/>
                  </a:lnTo>
                  <a:lnTo>
                    <a:pt x="737" y="581"/>
                  </a:lnTo>
                  <a:lnTo>
                    <a:pt x="748" y="577"/>
                  </a:lnTo>
                  <a:lnTo>
                    <a:pt x="761" y="573"/>
                  </a:lnTo>
                  <a:lnTo>
                    <a:pt x="774" y="570"/>
                  </a:lnTo>
                  <a:lnTo>
                    <a:pt x="787" y="568"/>
                  </a:lnTo>
                  <a:lnTo>
                    <a:pt x="801" y="566"/>
                  </a:lnTo>
                  <a:lnTo>
                    <a:pt x="814" y="565"/>
                  </a:lnTo>
                  <a:lnTo>
                    <a:pt x="828" y="565"/>
                  </a:lnTo>
                  <a:lnTo>
                    <a:pt x="828" y="565"/>
                  </a:lnTo>
                  <a:lnTo>
                    <a:pt x="842" y="565"/>
                  </a:lnTo>
                  <a:lnTo>
                    <a:pt x="855" y="566"/>
                  </a:lnTo>
                  <a:lnTo>
                    <a:pt x="869" y="568"/>
                  </a:lnTo>
                  <a:lnTo>
                    <a:pt x="882" y="570"/>
                  </a:lnTo>
                  <a:lnTo>
                    <a:pt x="895" y="573"/>
                  </a:lnTo>
                  <a:lnTo>
                    <a:pt x="908" y="577"/>
                  </a:lnTo>
                  <a:lnTo>
                    <a:pt x="920" y="581"/>
                  </a:lnTo>
                  <a:lnTo>
                    <a:pt x="932" y="585"/>
                  </a:lnTo>
                  <a:lnTo>
                    <a:pt x="955" y="597"/>
                  </a:lnTo>
                  <a:lnTo>
                    <a:pt x="978" y="610"/>
                  </a:lnTo>
                  <a:lnTo>
                    <a:pt x="999" y="626"/>
                  </a:lnTo>
                  <a:lnTo>
                    <a:pt x="1017" y="643"/>
                  </a:lnTo>
                  <a:lnTo>
                    <a:pt x="1017" y="643"/>
                  </a:lnTo>
                  <a:lnTo>
                    <a:pt x="1034" y="662"/>
                  </a:lnTo>
                  <a:lnTo>
                    <a:pt x="1050" y="682"/>
                  </a:lnTo>
                  <a:lnTo>
                    <a:pt x="1063" y="705"/>
                  </a:lnTo>
                  <a:lnTo>
                    <a:pt x="1074" y="728"/>
                  </a:lnTo>
                  <a:lnTo>
                    <a:pt x="1079" y="741"/>
                  </a:lnTo>
                  <a:lnTo>
                    <a:pt x="1084" y="752"/>
                  </a:lnTo>
                  <a:lnTo>
                    <a:pt x="1087" y="765"/>
                  </a:lnTo>
                  <a:lnTo>
                    <a:pt x="1090" y="778"/>
                  </a:lnTo>
                  <a:lnTo>
                    <a:pt x="1092" y="791"/>
                  </a:lnTo>
                  <a:lnTo>
                    <a:pt x="1094" y="805"/>
                  </a:lnTo>
                  <a:lnTo>
                    <a:pt x="1096" y="818"/>
                  </a:lnTo>
                  <a:lnTo>
                    <a:pt x="1096" y="832"/>
                  </a:lnTo>
                  <a:lnTo>
                    <a:pt x="1096" y="832"/>
                  </a:lnTo>
                  <a:lnTo>
                    <a:pt x="1096" y="846"/>
                  </a:lnTo>
                  <a:lnTo>
                    <a:pt x="1094" y="859"/>
                  </a:lnTo>
                  <a:lnTo>
                    <a:pt x="1092" y="873"/>
                  </a:lnTo>
                  <a:lnTo>
                    <a:pt x="1090" y="886"/>
                  </a:lnTo>
                  <a:lnTo>
                    <a:pt x="1087" y="899"/>
                  </a:lnTo>
                  <a:lnTo>
                    <a:pt x="1084" y="912"/>
                  </a:lnTo>
                  <a:lnTo>
                    <a:pt x="1079" y="924"/>
                  </a:lnTo>
                  <a:lnTo>
                    <a:pt x="1074" y="937"/>
                  </a:lnTo>
                  <a:lnTo>
                    <a:pt x="1063" y="959"/>
                  </a:lnTo>
                  <a:lnTo>
                    <a:pt x="1050" y="982"/>
                  </a:lnTo>
                  <a:lnTo>
                    <a:pt x="1034" y="1003"/>
                  </a:lnTo>
                  <a:lnTo>
                    <a:pt x="1017" y="1021"/>
                  </a:lnTo>
                  <a:lnTo>
                    <a:pt x="1017" y="1021"/>
                  </a:lnTo>
                  <a:lnTo>
                    <a:pt x="999" y="1038"/>
                  </a:lnTo>
                  <a:lnTo>
                    <a:pt x="978" y="1054"/>
                  </a:lnTo>
                  <a:lnTo>
                    <a:pt x="955" y="1067"/>
                  </a:lnTo>
                  <a:lnTo>
                    <a:pt x="932" y="1079"/>
                  </a:lnTo>
                  <a:lnTo>
                    <a:pt x="920" y="1083"/>
                  </a:lnTo>
                  <a:lnTo>
                    <a:pt x="908" y="1088"/>
                  </a:lnTo>
                  <a:lnTo>
                    <a:pt x="895" y="1091"/>
                  </a:lnTo>
                  <a:lnTo>
                    <a:pt x="882" y="1094"/>
                  </a:lnTo>
                  <a:lnTo>
                    <a:pt x="869" y="1096"/>
                  </a:lnTo>
                  <a:lnTo>
                    <a:pt x="855" y="1098"/>
                  </a:lnTo>
                  <a:lnTo>
                    <a:pt x="842" y="1100"/>
                  </a:lnTo>
                  <a:lnTo>
                    <a:pt x="828" y="1100"/>
                  </a:lnTo>
                  <a:lnTo>
                    <a:pt x="828" y="1100"/>
                  </a:lnTo>
                  <a:lnTo>
                    <a:pt x="814" y="1100"/>
                  </a:lnTo>
                  <a:lnTo>
                    <a:pt x="801" y="1098"/>
                  </a:lnTo>
                  <a:lnTo>
                    <a:pt x="787" y="1096"/>
                  </a:lnTo>
                  <a:lnTo>
                    <a:pt x="774" y="1094"/>
                  </a:lnTo>
                  <a:lnTo>
                    <a:pt x="761" y="1091"/>
                  </a:lnTo>
                  <a:lnTo>
                    <a:pt x="748" y="1088"/>
                  </a:lnTo>
                  <a:lnTo>
                    <a:pt x="737" y="1083"/>
                  </a:lnTo>
                  <a:lnTo>
                    <a:pt x="724" y="1079"/>
                  </a:lnTo>
                  <a:lnTo>
                    <a:pt x="701" y="1067"/>
                  </a:lnTo>
                  <a:lnTo>
                    <a:pt x="678" y="1054"/>
                  </a:lnTo>
                  <a:lnTo>
                    <a:pt x="658" y="1038"/>
                  </a:lnTo>
                  <a:lnTo>
                    <a:pt x="640" y="1021"/>
                  </a:lnTo>
                  <a:lnTo>
                    <a:pt x="640" y="1021"/>
                  </a:lnTo>
                  <a:lnTo>
                    <a:pt x="621" y="1003"/>
                  </a:lnTo>
                  <a:lnTo>
                    <a:pt x="606" y="982"/>
                  </a:lnTo>
                  <a:lnTo>
                    <a:pt x="593" y="959"/>
                  </a:lnTo>
                  <a:lnTo>
                    <a:pt x="581" y="937"/>
                  </a:lnTo>
                  <a:lnTo>
                    <a:pt x="577" y="924"/>
                  </a:lnTo>
                  <a:lnTo>
                    <a:pt x="573" y="912"/>
                  </a:lnTo>
                  <a:lnTo>
                    <a:pt x="569" y="899"/>
                  </a:lnTo>
                  <a:lnTo>
                    <a:pt x="566" y="886"/>
                  </a:lnTo>
                  <a:lnTo>
                    <a:pt x="564" y="873"/>
                  </a:lnTo>
                  <a:lnTo>
                    <a:pt x="562" y="859"/>
                  </a:lnTo>
                  <a:lnTo>
                    <a:pt x="561" y="846"/>
                  </a:lnTo>
                  <a:lnTo>
                    <a:pt x="561" y="832"/>
                  </a:lnTo>
                  <a:lnTo>
                    <a:pt x="561" y="832"/>
                  </a:lnTo>
                  <a:lnTo>
                    <a:pt x="561" y="818"/>
                  </a:lnTo>
                  <a:lnTo>
                    <a:pt x="562" y="805"/>
                  </a:lnTo>
                  <a:lnTo>
                    <a:pt x="564" y="791"/>
                  </a:lnTo>
                  <a:lnTo>
                    <a:pt x="566" y="778"/>
                  </a:lnTo>
                  <a:lnTo>
                    <a:pt x="569" y="765"/>
                  </a:lnTo>
                  <a:lnTo>
                    <a:pt x="573" y="752"/>
                  </a:lnTo>
                  <a:lnTo>
                    <a:pt x="577" y="741"/>
                  </a:lnTo>
                  <a:lnTo>
                    <a:pt x="581" y="728"/>
                  </a:lnTo>
                  <a:lnTo>
                    <a:pt x="593" y="705"/>
                  </a:lnTo>
                  <a:lnTo>
                    <a:pt x="606" y="682"/>
                  </a:lnTo>
                  <a:lnTo>
                    <a:pt x="621" y="662"/>
                  </a:lnTo>
                  <a:lnTo>
                    <a:pt x="640" y="643"/>
                  </a:lnTo>
                  <a:lnTo>
                    <a:pt x="640" y="643"/>
                  </a:lnTo>
                  <a:close/>
                  <a:moveTo>
                    <a:pt x="789" y="830"/>
                  </a:moveTo>
                  <a:lnTo>
                    <a:pt x="789" y="830"/>
                  </a:lnTo>
                  <a:lnTo>
                    <a:pt x="789" y="838"/>
                  </a:lnTo>
                  <a:lnTo>
                    <a:pt x="792" y="846"/>
                  </a:lnTo>
                  <a:lnTo>
                    <a:pt x="796" y="853"/>
                  </a:lnTo>
                  <a:lnTo>
                    <a:pt x="800" y="859"/>
                  </a:lnTo>
                  <a:lnTo>
                    <a:pt x="800" y="859"/>
                  </a:lnTo>
                  <a:lnTo>
                    <a:pt x="807" y="865"/>
                  </a:lnTo>
                  <a:lnTo>
                    <a:pt x="813" y="868"/>
                  </a:lnTo>
                  <a:lnTo>
                    <a:pt x="821" y="870"/>
                  </a:lnTo>
                  <a:lnTo>
                    <a:pt x="828" y="871"/>
                  </a:lnTo>
                  <a:lnTo>
                    <a:pt x="836" y="870"/>
                  </a:lnTo>
                  <a:lnTo>
                    <a:pt x="842" y="868"/>
                  </a:lnTo>
                  <a:lnTo>
                    <a:pt x="850" y="865"/>
                  </a:lnTo>
                  <a:lnTo>
                    <a:pt x="855" y="859"/>
                  </a:lnTo>
                  <a:lnTo>
                    <a:pt x="855" y="859"/>
                  </a:lnTo>
                  <a:lnTo>
                    <a:pt x="861" y="854"/>
                  </a:lnTo>
                  <a:lnTo>
                    <a:pt x="864" y="847"/>
                  </a:lnTo>
                  <a:lnTo>
                    <a:pt x="866" y="840"/>
                  </a:lnTo>
                  <a:lnTo>
                    <a:pt x="867" y="832"/>
                  </a:lnTo>
                  <a:lnTo>
                    <a:pt x="866" y="825"/>
                  </a:lnTo>
                  <a:lnTo>
                    <a:pt x="864" y="817"/>
                  </a:lnTo>
                  <a:lnTo>
                    <a:pt x="861" y="811"/>
                  </a:lnTo>
                  <a:lnTo>
                    <a:pt x="855" y="805"/>
                  </a:lnTo>
                  <a:lnTo>
                    <a:pt x="855" y="805"/>
                  </a:lnTo>
                  <a:lnTo>
                    <a:pt x="849" y="800"/>
                  </a:lnTo>
                  <a:lnTo>
                    <a:pt x="841" y="796"/>
                  </a:lnTo>
                  <a:lnTo>
                    <a:pt x="834" y="793"/>
                  </a:lnTo>
                  <a:lnTo>
                    <a:pt x="826" y="793"/>
                  </a:lnTo>
                  <a:lnTo>
                    <a:pt x="761" y="729"/>
                  </a:lnTo>
                  <a:lnTo>
                    <a:pt x="761" y="729"/>
                  </a:lnTo>
                  <a:lnTo>
                    <a:pt x="757" y="725"/>
                  </a:lnTo>
                  <a:lnTo>
                    <a:pt x="753" y="723"/>
                  </a:lnTo>
                  <a:lnTo>
                    <a:pt x="747" y="721"/>
                  </a:lnTo>
                  <a:lnTo>
                    <a:pt x="743" y="721"/>
                  </a:lnTo>
                  <a:lnTo>
                    <a:pt x="738" y="721"/>
                  </a:lnTo>
                  <a:lnTo>
                    <a:pt x="733" y="723"/>
                  </a:lnTo>
                  <a:lnTo>
                    <a:pt x="728" y="725"/>
                  </a:lnTo>
                  <a:lnTo>
                    <a:pt x="725" y="729"/>
                  </a:lnTo>
                  <a:lnTo>
                    <a:pt x="725" y="729"/>
                  </a:lnTo>
                  <a:lnTo>
                    <a:pt x="721" y="733"/>
                  </a:lnTo>
                  <a:lnTo>
                    <a:pt x="718" y="737"/>
                  </a:lnTo>
                  <a:lnTo>
                    <a:pt x="717" y="742"/>
                  </a:lnTo>
                  <a:lnTo>
                    <a:pt x="717" y="747"/>
                  </a:lnTo>
                  <a:lnTo>
                    <a:pt x="717" y="751"/>
                  </a:lnTo>
                  <a:lnTo>
                    <a:pt x="718" y="757"/>
                  </a:lnTo>
                  <a:lnTo>
                    <a:pt x="721" y="761"/>
                  </a:lnTo>
                  <a:lnTo>
                    <a:pt x="725" y="765"/>
                  </a:lnTo>
                  <a:lnTo>
                    <a:pt x="789" y="830"/>
                  </a:lnTo>
                  <a:lnTo>
                    <a:pt x="789" y="8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5D40F1-EE2D-4595-918E-543CC4856B5C}"/>
              </a:ext>
            </a:extLst>
          </p:cNvPr>
          <p:cNvGrpSpPr/>
          <p:nvPr/>
        </p:nvGrpSpPr>
        <p:grpSpPr>
          <a:xfrm>
            <a:off x="6499542" y="1903965"/>
            <a:ext cx="650240" cy="659765"/>
            <a:chOff x="250064" y="4896458"/>
            <a:chExt cx="650114" cy="659675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87E6BF4D-855F-41E4-B6DA-2AF56381E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64" y="4896458"/>
              <a:ext cx="650114" cy="65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2C76818-7BFC-4824-B676-C721259F0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79" y="5089872"/>
              <a:ext cx="323954" cy="269235"/>
            </a:xfrm>
            <a:custGeom>
              <a:avLst/>
              <a:gdLst>
                <a:gd name="T0" fmla="*/ 931 w 1041"/>
                <a:gd name="T1" fmla="*/ 490 h 866"/>
                <a:gd name="T2" fmla="*/ 947 w 1041"/>
                <a:gd name="T3" fmla="*/ 599 h 866"/>
                <a:gd name="T4" fmla="*/ 911 w 1041"/>
                <a:gd name="T5" fmla="*/ 682 h 866"/>
                <a:gd name="T6" fmla="*/ 829 w 1041"/>
                <a:gd name="T7" fmla="*/ 737 h 866"/>
                <a:gd name="T8" fmla="*/ 782 w 1041"/>
                <a:gd name="T9" fmla="*/ 800 h 866"/>
                <a:gd name="T10" fmla="*/ 713 w 1041"/>
                <a:gd name="T11" fmla="*/ 840 h 866"/>
                <a:gd name="T12" fmla="*/ 606 w 1041"/>
                <a:gd name="T13" fmla="*/ 856 h 866"/>
                <a:gd name="T14" fmla="*/ 635 w 1041"/>
                <a:gd name="T15" fmla="*/ 812 h 866"/>
                <a:gd name="T16" fmla="*/ 680 w 1041"/>
                <a:gd name="T17" fmla="*/ 794 h 866"/>
                <a:gd name="T18" fmla="*/ 606 w 1041"/>
                <a:gd name="T19" fmla="*/ 690 h 866"/>
                <a:gd name="T20" fmla="*/ 719 w 1041"/>
                <a:gd name="T21" fmla="*/ 739 h 866"/>
                <a:gd name="T22" fmla="*/ 773 w 1041"/>
                <a:gd name="T23" fmla="*/ 743 h 866"/>
                <a:gd name="T24" fmla="*/ 683 w 1041"/>
                <a:gd name="T25" fmla="*/ 641 h 866"/>
                <a:gd name="T26" fmla="*/ 695 w 1041"/>
                <a:gd name="T27" fmla="*/ 600 h 866"/>
                <a:gd name="T28" fmla="*/ 824 w 1041"/>
                <a:gd name="T29" fmla="*/ 684 h 866"/>
                <a:gd name="T30" fmla="*/ 859 w 1041"/>
                <a:gd name="T31" fmla="*/ 648 h 866"/>
                <a:gd name="T32" fmla="*/ 736 w 1041"/>
                <a:gd name="T33" fmla="*/ 527 h 866"/>
                <a:gd name="T34" fmla="*/ 777 w 1041"/>
                <a:gd name="T35" fmla="*/ 513 h 866"/>
                <a:gd name="T36" fmla="*/ 903 w 1041"/>
                <a:gd name="T37" fmla="*/ 569 h 866"/>
                <a:gd name="T38" fmla="*/ 619 w 1041"/>
                <a:gd name="T39" fmla="*/ 273 h 866"/>
                <a:gd name="T40" fmla="*/ 662 w 1041"/>
                <a:gd name="T41" fmla="*/ 259 h 866"/>
                <a:gd name="T42" fmla="*/ 87 w 1041"/>
                <a:gd name="T43" fmla="*/ 398 h 866"/>
                <a:gd name="T44" fmla="*/ 0 w 1041"/>
                <a:gd name="T45" fmla="*/ 231 h 866"/>
                <a:gd name="T46" fmla="*/ 157 w 1041"/>
                <a:gd name="T47" fmla="*/ 29 h 866"/>
                <a:gd name="T48" fmla="*/ 235 w 1041"/>
                <a:gd name="T49" fmla="*/ 2 h 866"/>
                <a:gd name="T50" fmla="*/ 328 w 1041"/>
                <a:gd name="T51" fmla="*/ 54 h 866"/>
                <a:gd name="T52" fmla="*/ 475 w 1041"/>
                <a:gd name="T53" fmla="*/ 37 h 866"/>
                <a:gd name="T54" fmla="*/ 306 w 1041"/>
                <a:gd name="T55" fmla="*/ 101 h 866"/>
                <a:gd name="T56" fmla="*/ 211 w 1041"/>
                <a:gd name="T57" fmla="*/ 54 h 866"/>
                <a:gd name="T58" fmla="*/ 54 w 1041"/>
                <a:gd name="T59" fmla="*/ 242 h 866"/>
                <a:gd name="T60" fmla="*/ 129 w 1041"/>
                <a:gd name="T61" fmla="*/ 333 h 866"/>
                <a:gd name="T62" fmla="*/ 135 w 1041"/>
                <a:gd name="T63" fmla="*/ 454 h 866"/>
                <a:gd name="T64" fmla="*/ 487 w 1041"/>
                <a:gd name="T65" fmla="*/ 715 h 866"/>
                <a:gd name="T66" fmla="*/ 462 w 1041"/>
                <a:gd name="T67" fmla="*/ 701 h 866"/>
                <a:gd name="T68" fmla="*/ 413 w 1041"/>
                <a:gd name="T69" fmla="*/ 641 h 866"/>
                <a:gd name="T70" fmla="*/ 357 w 1041"/>
                <a:gd name="T71" fmla="*/ 644 h 866"/>
                <a:gd name="T72" fmla="*/ 335 w 1041"/>
                <a:gd name="T73" fmla="*/ 582 h 866"/>
                <a:gd name="T74" fmla="*/ 266 w 1041"/>
                <a:gd name="T75" fmla="*/ 568 h 866"/>
                <a:gd name="T76" fmla="*/ 257 w 1041"/>
                <a:gd name="T77" fmla="*/ 495 h 866"/>
                <a:gd name="T78" fmla="*/ 177 w 1041"/>
                <a:gd name="T79" fmla="*/ 477 h 866"/>
                <a:gd name="T80" fmla="*/ 121 w 1041"/>
                <a:gd name="T81" fmla="*/ 551 h 866"/>
                <a:gd name="T82" fmla="*/ 157 w 1041"/>
                <a:gd name="T83" fmla="*/ 618 h 866"/>
                <a:gd name="T84" fmla="*/ 208 w 1041"/>
                <a:gd name="T85" fmla="*/ 627 h 866"/>
                <a:gd name="T86" fmla="*/ 216 w 1041"/>
                <a:gd name="T87" fmla="*/ 720 h 866"/>
                <a:gd name="T88" fmla="*/ 307 w 1041"/>
                <a:gd name="T89" fmla="*/ 716 h 866"/>
                <a:gd name="T90" fmla="*/ 324 w 1041"/>
                <a:gd name="T91" fmla="*/ 764 h 866"/>
                <a:gd name="T92" fmla="*/ 415 w 1041"/>
                <a:gd name="T93" fmla="*/ 782 h 866"/>
                <a:gd name="T94" fmla="*/ 433 w 1041"/>
                <a:gd name="T95" fmla="*/ 801 h 866"/>
                <a:gd name="T96" fmla="*/ 489 w 1041"/>
                <a:gd name="T97" fmla="*/ 849 h 866"/>
                <a:gd name="T98" fmla="*/ 559 w 1041"/>
                <a:gd name="T99" fmla="*/ 811 h 866"/>
                <a:gd name="T100" fmla="*/ 545 w 1041"/>
                <a:gd name="T101" fmla="*/ 729 h 866"/>
                <a:gd name="T102" fmla="*/ 938 w 1041"/>
                <a:gd name="T103" fmla="*/ 401 h 866"/>
                <a:gd name="T104" fmla="*/ 986 w 1041"/>
                <a:gd name="T105" fmla="*/ 283 h 866"/>
                <a:gd name="T106" fmla="*/ 1024 w 1041"/>
                <a:gd name="T107" fmla="*/ 156 h 866"/>
                <a:gd name="T108" fmla="*/ 783 w 1041"/>
                <a:gd name="T109" fmla="*/ 38 h 866"/>
                <a:gd name="T110" fmla="*/ 620 w 1041"/>
                <a:gd name="T111" fmla="*/ 39 h 866"/>
                <a:gd name="T112" fmla="*/ 302 w 1041"/>
                <a:gd name="T113" fmla="*/ 224 h 866"/>
                <a:gd name="T114" fmla="*/ 324 w 1041"/>
                <a:gd name="T115" fmla="*/ 306 h 866"/>
                <a:gd name="T116" fmla="*/ 551 w 1041"/>
                <a:gd name="T117" fmla="*/ 201 h 866"/>
                <a:gd name="T118" fmla="*/ 645 w 1041"/>
                <a:gd name="T119" fmla="*/ 218 h 866"/>
                <a:gd name="T120" fmla="*/ 722 w 1041"/>
                <a:gd name="T121" fmla="*/ 232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1" h="866">
                  <a:moveTo>
                    <a:pt x="678" y="258"/>
                  </a:moveTo>
                  <a:lnTo>
                    <a:pt x="678" y="258"/>
                  </a:lnTo>
                  <a:lnTo>
                    <a:pt x="772" y="343"/>
                  </a:lnTo>
                  <a:lnTo>
                    <a:pt x="818" y="385"/>
                  </a:lnTo>
                  <a:lnTo>
                    <a:pt x="865" y="429"/>
                  </a:lnTo>
                  <a:lnTo>
                    <a:pt x="865" y="429"/>
                  </a:lnTo>
                  <a:lnTo>
                    <a:pt x="870" y="433"/>
                  </a:lnTo>
                  <a:lnTo>
                    <a:pt x="876" y="439"/>
                  </a:lnTo>
                  <a:lnTo>
                    <a:pt x="912" y="470"/>
                  </a:lnTo>
                  <a:lnTo>
                    <a:pt x="931" y="490"/>
                  </a:lnTo>
                  <a:lnTo>
                    <a:pt x="931" y="490"/>
                  </a:lnTo>
                  <a:lnTo>
                    <a:pt x="940" y="500"/>
                  </a:lnTo>
                  <a:lnTo>
                    <a:pt x="947" y="510"/>
                  </a:lnTo>
                  <a:lnTo>
                    <a:pt x="952" y="520"/>
                  </a:lnTo>
                  <a:lnTo>
                    <a:pt x="955" y="530"/>
                  </a:lnTo>
                  <a:lnTo>
                    <a:pt x="957" y="540"/>
                  </a:lnTo>
                  <a:lnTo>
                    <a:pt x="958" y="551"/>
                  </a:lnTo>
                  <a:lnTo>
                    <a:pt x="958" y="562"/>
                  </a:lnTo>
                  <a:lnTo>
                    <a:pt x="957" y="571"/>
                  </a:lnTo>
                  <a:lnTo>
                    <a:pt x="954" y="581"/>
                  </a:lnTo>
                  <a:lnTo>
                    <a:pt x="951" y="591"/>
                  </a:lnTo>
                  <a:lnTo>
                    <a:pt x="947" y="599"/>
                  </a:lnTo>
                  <a:lnTo>
                    <a:pt x="940" y="608"/>
                  </a:lnTo>
                  <a:lnTo>
                    <a:pt x="934" y="615"/>
                  </a:lnTo>
                  <a:lnTo>
                    <a:pt x="926" y="622"/>
                  </a:lnTo>
                  <a:lnTo>
                    <a:pt x="917" y="627"/>
                  </a:lnTo>
                  <a:lnTo>
                    <a:pt x="909" y="632"/>
                  </a:lnTo>
                  <a:lnTo>
                    <a:pt x="909" y="632"/>
                  </a:lnTo>
                  <a:lnTo>
                    <a:pt x="912" y="642"/>
                  </a:lnTo>
                  <a:lnTo>
                    <a:pt x="913" y="653"/>
                  </a:lnTo>
                  <a:lnTo>
                    <a:pt x="914" y="663"/>
                  </a:lnTo>
                  <a:lnTo>
                    <a:pt x="913" y="673"/>
                  </a:lnTo>
                  <a:lnTo>
                    <a:pt x="911" y="682"/>
                  </a:lnTo>
                  <a:lnTo>
                    <a:pt x="908" y="691"/>
                  </a:lnTo>
                  <a:lnTo>
                    <a:pt x="903" y="700"/>
                  </a:lnTo>
                  <a:lnTo>
                    <a:pt x="898" y="707"/>
                  </a:lnTo>
                  <a:lnTo>
                    <a:pt x="892" y="714"/>
                  </a:lnTo>
                  <a:lnTo>
                    <a:pt x="884" y="720"/>
                  </a:lnTo>
                  <a:lnTo>
                    <a:pt x="876" y="725"/>
                  </a:lnTo>
                  <a:lnTo>
                    <a:pt x="868" y="731"/>
                  </a:lnTo>
                  <a:lnTo>
                    <a:pt x="859" y="734"/>
                  </a:lnTo>
                  <a:lnTo>
                    <a:pt x="849" y="736"/>
                  </a:lnTo>
                  <a:lnTo>
                    <a:pt x="840" y="737"/>
                  </a:lnTo>
                  <a:lnTo>
                    <a:pt x="829" y="737"/>
                  </a:lnTo>
                  <a:lnTo>
                    <a:pt x="829" y="737"/>
                  </a:lnTo>
                  <a:lnTo>
                    <a:pt x="828" y="746"/>
                  </a:lnTo>
                  <a:lnTo>
                    <a:pt x="825" y="755"/>
                  </a:lnTo>
                  <a:lnTo>
                    <a:pt x="821" y="762"/>
                  </a:lnTo>
                  <a:lnTo>
                    <a:pt x="818" y="770"/>
                  </a:lnTo>
                  <a:lnTo>
                    <a:pt x="813" y="776"/>
                  </a:lnTo>
                  <a:lnTo>
                    <a:pt x="809" y="782"/>
                  </a:lnTo>
                  <a:lnTo>
                    <a:pt x="802" y="788"/>
                  </a:lnTo>
                  <a:lnTo>
                    <a:pt x="796" y="792"/>
                  </a:lnTo>
                  <a:lnTo>
                    <a:pt x="789" y="797"/>
                  </a:lnTo>
                  <a:lnTo>
                    <a:pt x="782" y="800"/>
                  </a:lnTo>
                  <a:lnTo>
                    <a:pt x="774" y="803"/>
                  </a:lnTo>
                  <a:lnTo>
                    <a:pt x="765" y="805"/>
                  </a:lnTo>
                  <a:lnTo>
                    <a:pt x="758" y="806"/>
                  </a:lnTo>
                  <a:lnTo>
                    <a:pt x="749" y="806"/>
                  </a:lnTo>
                  <a:lnTo>
                    <a:pt x="741" y="805"/>
                  </a:lnTo>
                  <a:lnTo>
                    <a:pt x="731" y="804"/>
                  </a:lnTo>
                  <a:lnTo>
                    <a:pt x="731" y="804"/>
                  </a:lnTo>
                  <a:lnTo>
                    <a:pt x="729" y="814"/>
                  </a:lnTo>
                  <a:lnTo>
                    <a:pt x="724" y="824"/>
                  </a:lnTo>
                  <a:lnTo>
                    <a:pt x="719" y="832"/>
                  </a:lnTo>
                  <a:lnTo>
                    <a:pt x="713" y="840"/>
                  </a:lnTo>
                  <a:lnTo>
                    <a:pt x="705" y="847"/>
                  </a:lnTo>
                  <a:lnTo>
                    <a:pt x="697" y="853"/>
                  </a:lnTo>
                  <a:lnTo>
                    <a:pt x="689" y="857"/>
                  </a:lnTo>
                  <a:lnTo>
                    <a:pt x="679" y="861"/>
                  </a:lnTo>
                  <a:lnTo>
                    <a:pt x="669" y="863"/>
                  </a:lnTo>
                  <a:lnTo>
                    <a:pt x="659" y="866"/>
                  </a:lnTo>
                  <a:lnTo>
                    <a:pt x="649" y="866"/>
                  </a:lnTo>
                  <a:lnTo>
                    <a:pt x="638" y="865"/>
                  </a:lnTo>
                  <a:lnTo>
                    <a:pt x="627" y="863"/>
                  </a:lnTo>
                  <a:lnTo>
                    <a:pt x="617" y="860"/>
                  </a:lnTo>
                  <a:lnTo>
                    <a:pt x="606" y="856"/>
                  </a:lnTo>
                  <a:lnTo>
                    <a:pt x="596" y="851"/>
                  </a:lnTo>
                  <a:lnTo>
                    <a:pt x="588" y="845"/>
                  </a:lnTo>
                  <a:lnTo>
                    <a:pt x="588" y="845"/>
                  </a:lnTo>
                  <a:lnTo>
                    <a:pt x="595" y="834"/>
                  </a:lnTo>
                  <a:lnTo>
                    <a:pt x="602" y="822"/>
                  </a:lnTo>
                  <a:lnTo>
                    <a:pt x="606" y="811"/>
                  </a:lnTo>
                  <a:lnTo>
                    <a:pt x="609" y="798"/>
                  </a:lnTo>
                  <a:lnTo>
                    <a:pt x="609" y="798"/>
                  </a:lnTo>
                  <a:lnTo>
                    <a:pt x="620" y="804"/>
                  </a:lnTo>
                  <a:lnTo>
                    <a:pt x="631" y="810"/>
                  </a:lnTo>
                  <a:lnTo>
                    <a:pt x="635" y="812"/>
                  </a:lnTo>
                  <a:lnTo>
                    <a:pt x="641" y="813"/>
                  </a:lnTo>
                  <a:lnTo>
                    <a:pt x="647" y="814"/>
                  </a:lnTo>
                  <a:lnTo>
                    <a:pt x="653" y="814"/>
                  </a:lnTo>
                  <a:lnTo>
                    <a:pt x="653" y="814"/>
                  </a:lnTo>
                  <a:lnTo>
                    <a:pt x="662" y="812"/>
                  </a:lnTo>
                  <a:lnTo>
                    <a:pt x="671" y="808"/>
                  </a:lnTo>
                  <a:lnTo>
                    <a:pt x="674" y="805"/>
                  </a:lnTo>
                  <a:lnTo>
                    <a:pt x="677" y="802"/>
                  </a:lnTo>
                  <a:lnTo>
                    <a:pt x="679" y="799"/>
                  </a:lnTo>
                  <a:lnTo>
                    <a:pt x="680" y="794"/>
                  </a:lnTo>
                  <a:lnTo>
                    <a:pt x="680" y="794"/>
                  </a:lnTo>
                  <a:lnTo>
                    <a:pt x="681" y="786"/>
                  </a:lnTo>
                  <a:lnTo>
                    <a:pt x="680" y="775"/>
                  </a:lnTo>
                  <a:lnTo>
                    <a:pt x="613" y="721"/>
                  </a:lnTo>
                  <a:lnTo>
                    <a:pt x="613" y="721"/>
                  </a:lnTo>
                  <a:lnTo>
                    <a:pt x="609" y="718"/>
                  </a:lnTo>
                  <a:lnTo>
                    <a:pt x="607" y="714"/>
                  </a:lnTo>
                  <a:lnTo>
                    <a:pt x="605" y="709"/>
                  </a:lnTo>
                  <a:lnTo>
                    <a:pt x="604" y="704"/>
                  </a:lnTo>
                  <a:lnTo>
                    <a:pt x="604" y="700"/>
                  </a:lnTo>
                  <a:lnTo>
                    <a:pt x="605" y="694"/>
                  </a:lnTo>
                  <a:lnTo>
                    <a:pt x="606" y="690"/>
                  </a:lnTo>
                  <a:lnTo>
                    <a:pt x="609" y="686"/>
                  </a:lnTo>
                  <a:lnTo>
                    <a:pt x="609" y="686"/>
                  </a:lnTo>
                  <a:lnTo>
                    <a:pt x="612" y="681"/>
                  </a:lnTo>
                  <a:lnTo>
                    <a:pt x="617" y="679"/>
                  </a:lnTo>
                  <a:lnTo>
                    <a:pt x="622" y="677"/>
                  </a:lnTo>
                  <a:lnTo>
                    <a:pt x="626" y="676"/>
                  </a:lnTo>
                  <a:lnTo>
                    <a:pt x="632" y="676"/>
                  </a:lnTo>
                  <a:lnTo>
                    <a:pt x="636" y="677"/>
                  </a:lnTo>
                  <a:lnTo>
                    <a:pt x="641" y="678"/>
                  </a:lnTo>
                  <a:lnTo>
                    <a:pt x="646" y="681"/>
                  </a:lnTo>
                  <a:lnTo>
                    <a:pt x="719" y="739"/>
                  </a:lnTo>
                  <a:lnTo>
                    <a:pt x="719" y="739"/>
                  </a:lnTo>
                  <a:lnTo>
                    <a:pt x="725" y="745"/>
                  </a:lnTo>
                  <a:lnTo>
                    <a:pt x="732" y="749"/>
                  </a:lnTo>
                  <a:lnTo>
                    <a:pt x="738" y="752"/>
                  </a:lnTo>
                  <a:lnTo>
                    <a:pt x="745" y="753"/>
                  </a:lnTo>
                  <a:lnTo>
                    <a:pt x="751" y="755"/>
                  </a:lnTo>
                  <a:lnTo>
                    <a:pt x="758" y="753"/>
                  </a:lnTo>
                  <a:lnTo>
                    <a:pt x="763" y="751"/>
                  </a:lnTo>
                  <a:lnTo>
                    <a:pt x="769" y="748"/>
                  </a:lnTo>
                  <a:lnTo>
                    <a:pt x="769" y="748"/>
                  </a:lnTo>
                  <a:lnTo>
                    <a:pt x="773" y="743"/>
                  </a:lnTo>
                  <a:lnTo>
                    <a:pt x="776" y="737"/>
                  </a:lnTo>
                  <a:lnTo>
                    <a:pt x="776" y="737"/>
                  </a:lnTo>
                  <a:lnTo>
                    <a:pt x="778" y="731"/>
                  </a:lnTo>
                  <a:lnTo>
                    <a:pt x="779" y="724"/>
                  </a:lnTo>
                  <a:lnTo>
                    <a:pt x="778" y="721"/>
                  </a:lnTo>
                  <a:lnTo>
                    <a:pt x="778" y="718"/>
                  </a:lnTo>
                  <a:lnTo>
                    <a:pt x="776" y="716"/>
                  </a:lnTo>
                  <a:lnTo>
                    <a:pt x="774" y="713"/>
                  </a:lnTo>
                  <a:lnTo>
                    <a:pt x="687" y="645"/>
                  </a:lnTo>
                  <a:lnTo>
                    <a:pt x="687" y="645"/>
                  </a:lnTo>
                  <a:lnTo>
                    <a:pt x="683" y="641"/>
                  </a:lnTo>
                  <a:lnTo>
                    <a:pt x="680" y="637"/>
                  </a:lnTo>
                  <a:lnTo>
                    <a:pt x="678" y="633"/>
                  </a:lnTo>
                  <a:lnTo>
                    <a:pt x="677" y="627"/>
                  </a:lnTo>
                  <a:lnTo>
                    <a:pt x="677" y="623"/>
                  </a:lnTo>
                  <a:lnTo>
                    <a:pt x="678" y="618"/>
                  </a:lnTo>
                  <a:lnTo>
                    <a:pt x="679" y="613"/>
                  </a:lnTo>
                  <a:lnTo>
                    <a:pt x="682" y="609"/>
                  </a:lnTo>
                  <a:lnTo>
                    <a:pt x="682" y="609"/>
                  </a:lnTo>
                  <a:lnTo>
                    <a:pt x="686" y="605"/>
                  </a:lnTo>
                  <a:lnTo>
                    <a:pt x="690" y="603"/>
                  </a:lnTo>
                  <a:lnTo>
                    <a:pt x="695" y="600"/>
                  </a:lnTo>
                  <a:lnTo>
                    <a:pt x="700" y="599"/>
                  </a:lnTo>
                  <a:lnTo>
                    <a:pt x="705" y="599"/>
                  </a:lnTo>
                  <a:lnTo>
                    <a:pt x="709" y="599"/>
                  </a:lnTo>
                  <a:lnTo>
                    <a:pt x="715" y="601"/>
                  </a:lnTo>
                  <a:lnTo>
                    <a:pt x="719" y="605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12" y="677"/>
                  </a:lnTo>
                  <a:lnTo>
                    <a:pt x="812" y="677"/>
                  </a:lnTo>
                  <a:lnTo>
                    <a:pt x="817" y="681"/>
                  </a:lnTo>
                  <a:lnTo>
                    <a:pt x="824" y="684"/>
                  </a:lnTo>
                  <a:lnTo>
                    <a:pt x="830" y="686"/>
                  </a:lnTo>
                  <a:lnTo>
                    <a:pt x="835" y="687"/>
                  </a:lnTo>
                  <a:lnTo>
                    <a:pt x="842" y="686"/>
                  </a:lnTo>
                  <a:lnTo>
                    <a:pt x="847" y="683"/>
                  </a:lnTo>
                  <a:lnTo>
                    <a:pt x="852" y="680"/>
                  </a:lnTo>
                  <a:lnTo>
                    <a:pt x="856" y="677"/>
                  </a:lnTo>
                  <a:lnTo>
                    <a:pt x="859" y="672"/>
                  </a:lnTo>
                  <a:lnTo>
                    <a:pt x="861" y="666"/>
                  </a:lnTo>
                  <a:lnTo>
                    <a:pt x="862" y="661"/>
                  </a:lnTo>
                  <a:lnTo>
                    <a:pt x="861" y="654"/>
                  </a:lnTo>
                  <a:lnTo>
                    <a:pt x="859" y="648"/>
                  </a:lnTo>
                  <a:lnTo>
                    <a:pt x="855" y="640"/>
                  </a:lnTo>
                  <a:lnTo>
                    <a:pt x="849" y="634"/>
                  </a:lnTo>
                  <a:lnTo>
                    <a:pt x="842" y="626"/>
                  </a:lnTo>
                  <a:lnTo>
                    <a:pt x="746" y="554"/>
                  </a:lnTo>
                  <a:lnTo>
                    <a:pt x="746" y="554"/>
                  </a:lnTo>
                  <a:lnTo>
                    <a:pt x="742" y="551"/>
                  </a:lnTo>
                  <a:lnTo>
                    <a:pt x="738" y="546"/>
                  </a:lnTo>
                  <a:lnTo>
                    <a:pt x="737" y="542"/>
                  </a:lnTo>
                  <a:lnTo>
                    <a:pt x="735" y="537"/>
                  </a:lnTo>
                  <a:lnTo>
                    <a:pt x="735" y="532"/>
                  </a:lnTo>
                  <a:lnTo>
                    <a:pt x="736" y="527"/>
                  </a:lnTo>
                  <a:lnTo>
                    <a:pt x="738" y="523"/>
                  </a:lnTo>
                  <a:lnTo>
                    <a:pt x="741" y="518"/>
                  </a:lnTo>
                  <a:lnTo>
                    <a:pt x="741" y="518"/>
                  </a:lnTo>
                  <a:lnTo>
                    <a:pt x="744" y="514"/>
                  </a:lnTo>
                  <a:lnTo>
                    <a:pt x="748" y="511"/>
                  </a:lnTo>
                  <a:lnTo>
                    <a:pt x="752" y="509"/>
                  </a:lnTo>
                  <a:lnTo>
                    <a:pt x="758" y="508"/>
                  </a:lnTo>
                  <a:lnTo>
                    <a:pt x="762" y="508"/>
                  </a:lnTo>
                  <a:lnTo>
                    <a:pt x="768" y="509"/>
                  </a:lnTo>
                  <a:lnTo>
                    <a:pt x="772" y="510"/>
                  </a:lnTo>
                  <a:lnTo>
                    <a:pt x="777" y="513"/>
                  </a:lnTo>
                  <a:lnTo>
                    <a:pt x="872" y="584"/>
                  </a:lnTo>
                  <a:lnTo>
                    <a:pt x="872" y="584"/>
                  </a:lnTo>
                  <a:lnTo>
                    <a:pt x="875" y="586"/>
                  </a:lnTo>
                  <a:lnTo>
                    <a:pt x="880" y="586"/>
                  </a:lnTo>
                  <a:lnTo>
                    <a:pt x="884" y="586"/>
                  </a:lnTo>
                  <a:lnTo>
                    <a:pt x="887" y="585"/>
                  </a:lnTo>
                  <a:lnTo>
                    <a:pt x="892" y="583"/>
                  </a:lnTo>
                  <a:lnTo>
                    <a:pt x="895" y="581"/>
                  </a:lnTo>
                  <a:lnTo>
                    <a:pt x="900" y="575"/>
                  </a:lnTo>
                  <a:lnTo>
                    <a:pt x="900" y="575"/>
                  </a:lnTo>
                  <a:lnTo>
                    <a:pt x="903" y="569"/>
                  </a:lnTo>
                  <a:lnTo>
                    <a:pt x="906" y="563"/>
                  </a:lnTo>
                  <a:lnTo>
                    <a:pt x="907" y="557"/>
                  </a:lnTo>
                  <a:lnTo>
                    <a:pt x="907" y="551"/>
                  </a:lnTo>
                  <a:lnTo>
                    <a:pt x="906" y="544"/>
                  </a:lnTo>
                  <a:lnTo>
                    <a:pt x="903" y="538"/>
                  </a:lnTo>
                  <a:lnTo>
                    <a:pt x="900" y="532"/>
                  </a:lnTo>
                  <a:lnTo>
                    <a:pt x="895" y="527"/>
                  </a:lnTo>
                  <a:lnTo>
                    <a:pt x="875" y="507"/>
                  </a:lnTo>
                  <a:lnTo>
                    <a:pt x="621" y="275"/>
                  </a:lnTo>
                  <a:lnTo>
                    <a:pt x="621" y="275"/>
                  </a:lnTo>
                  <a:lnTo>
                    <a:pt x="619" y="273"/>
                  </a:lnTo>
                  <a:lnTo>
                    <a:pt x="618" y="270"/>
                  </a:lnTo>
                  <a:lnTo>
                    <a:pt x="618" y="268"/>
                  </a:lnTo>
                  <a:lnTo>
                    <a:pt x="619" y="265"/>
                  </a:lnTo>
                  <a:lnTo>
                    <a:pt x="620" y="263"/>
                  </a:lnTo>
                  <a:lnTo>
                    <a:pt x="622" y="262"/>
                  </a:lnTo>
                  <a:lnTo>
                    <a:pt x="624" y="261"/>
                  </a:lnTo>
                  <a:lnTo>
                    <a:pt x="627" y="261"/>
                  </a:lnTo>
                  <a:lnTo>
                    <a:pt x="627" y="261"/>
                  </a:lnTo>
                  <a:lnTo>
                    <a:pt x="639" y="261"/>
                  </a:lnTo>
                  <a:lnTo>
                    <a:pt x="650" y="260"/>
                  </a:lnTo>
                  <a:lnTo>
                    <a:pt x="662" y="259"/>
                  </a:lnTo>
                  <a:lnTo>
                    <a:pt x="674" y="258"/>
                  </a:lnTo>
                  <a:lnTo>
                    <a:pt x="674" y="258"/>
                  </a:lnTo>
                  <a:lnTo>
                    <a:pt x="678" y="258"/>
                  </a:lnTo>
                  <a:lnTo>
                    <a:pt x="678" y="258"/>
                  </a:lnTo>
                  <a:close/>
                  <a:moveTo>
                    <a:pt x="116" y="473"/>
                  </a:moveTo>
                  <a:lnTo>
                    <a:pt x="116" y="473"/>
                  </a:lnTo>
                  <a:lnTo>
                    <a:pt x="108" y="459"/>
                  </a:lnTo>
                  <a:lnTo>
                    <a:pt x="100" y="445"/>
                  </a:lnTo>
                  <a:lnTo>
                    <a:pt x="95" y="430"/>
                  </a:lnTo>
                  <a:lnTo>
                    <a:pt x="91" y="414"/>
                  </a:lnTo>
                  <a:lnTo>
                    <a:pt x="87" y="398"/>
                  </a:lnTo>
                  <a:lnTo>
                    <a:pt x="85" y="382"/>
                  </a:lnTo>
                  <a:lnTo>
                    <a:pt x="80" y="347"/>
                  </a:lnTo>
                  <a:lnTo>
                    <a:pt x="47" y="317"/>
                  </a:lnTo>
                  <a:lnTo>
                    <a:pt x="47" y="317"/>
                  </a:lnTo>
                  <a:lnTo>
                    <a:pt x="30" y="297"/>
                  </a:lnTo>
                  <a:lnTo>
                    <a:pt x="22" y="288"/>
                  </a:lnTo>
                  <a:lnTo>
                    <a:pt x="15" y="278"/>
                  </a:lnTo>
                  <a:lnTo>
                    <a:pt x="9" y="268"/>
                  </a:lnTo>
                  <a:lnTo>
                    <a:pt x="4" y="256"/>
                  </a:lnTo>
                  <a:lnTo>
                    <a:pt x="1" y="245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1" y="223"/>
                  </a:lnTo>
                  <a:lnTo>
                    <a:pt x="2" y="215"/>
                  </a:lnTo>
                  <a:lnTo>
                    <a:pt x="3" y="208"/>
                  </a:lnTo>
                  <a:lnTo>
                    <a:pt x="6" y="201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7" y="181"/>
                  </a:lnTo>
                  <a:lnTo>
                    <a:pt x="23" y="175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63" y="23"/>
                  </a:lnTo>
                  <a:lnTo>
                    <a:pt x="169" y="18"/>
                  </a:lnTo>
                  <a:lnTo>
                    <a:pt x="176" y="14"/>
                  </a:lnTo>
                  <a:lnTo>
                    <a:pt x="182" y="10"/>
                  </a:lnTo>
                  <a:lnTo>
                    <a:pt x="190" y="6"/>
                  </a:lnTo>
                  <a:lnTo>
                    <a:pt x="197" y="4"/>
                  </a:lnTo>
                  <a:lnTo>
                    <a:pt x="205" y="2"/>
                  </a:lnTo>
                  <a:lnTo>
                    <a:pt x="212" y="1"/>
                  </a:lnTo>
                  <a:lnTo>
                    <a:pt x="220" y="1"/>
                  </a:lnTo>
                  <a:lnTo>
                    <a:pt x="227" y="1"/>
                  </a:lnTo>
                  <a:lnTo>
                    <a:pt x="235" y="2"/>
                  </a:lnTo>
                  <a:lnTo>
                    <a:pt x="243" y="4"/>
                  </a:lnTo>
                  <a:lnTo>
                    <a:pt x="250" y="6"/>
                  </a:lnTo>
                  <a:lnTo>
                    <a:pt x="258" y="10"/>
                  </a:lnTo>
                  <a:lnTo>
                    <a:pt x="264" y="14"/>
                  </a:lnTo>
                  <a:lnTo>
                    <a:pt x="271" y="18"/>
                  </a:lnTo>
                  <a:lnTo>
                    <a:pt x="271" y="18"/>
                  </a:lnTo>
                  <a:lnTo>
                    <a:pt x="285" y="29"/>
                  </a:lnTo>
                  <a:lnTo>
                    <a:pt x="296" y="38"/>
                  </a:lnTo>
                  <a:lnTo>
                    <a:pt x="310" y="46"/>
                  </a:lnTo>
                  <a:lnTo>
                    <a:pt x="328" y="54"/>
                  </a:lnTo>
                  <a:lnTo>
                    <a:pt x="328" y="54"/>
                  </a:lnTo>
                  <a:lnTo>
                    <a:pt x="338" y="58"/>
                  </a:lnTo>
                  <a:lnTo>
                    <a:pt x="346" y="59"/>
                  </a:lnTo>
                  <a:lnTo>
                    <a:pt x="346" y="59"/>
                  </a:lnTo>
                  <a:lnTo>
                    <a:pt x="361" y="56"/>
                  </a:lnTo>
                  <a:lnTo>
                    <a:pt x="376" y="53"/>
                  </a:lnTo>
                  <a:lnTo>
                    <a:pt x="409" y="45"/>
                  </a:lnTo>
                  <a:lnTo>
                    <a:pt x="425" y="42"/>
                  </a:lnTo>
                  <a:lnTo>
                    <a:pt x="441" y="39"/>
                  </a:lnTo>
                  <a:lnTo>
                    <a:pt x="458" y="37"/>
                  </a:lnTo>
                  <a:lnTo>
                    <a:pt x="475" y="37"/>
                  </a:lnTo>
                  <a:lnTo>
                    <a:pt x="475" y="37"/>
                  </a:lnTo>
                  <a:lnTo>
                    <a:pt x="454" y="52"/>
                  </a:lnTo>
                  <a:lnTo>
                    <a:pt x="425" y="74"/>
                  </a:lnTo>
                  <a:lnTo>
                    <a:pt x="386" y="103"/>
                  </a:lnTo>
                  <a:lnTo>
                    <a:pt x="386" y="103"/>
                  </a:lnTo>
                  <a:lnTo>
                    <a:pt x="369" y="108"/>
                  </a:lnTo>
                  <a:lnTo>
                    <a:pt x="352" y="110"/>
                  </a:lnTo>
                  <a:lnTo>
                    <a:pt x="352" y="110"/>
                  </a:lnTo>
                  <a:lnTo>
                    <a:pt x="342" y="110"/>
                  </a:lnTo>
                  <a:lnTo>
                    <a:pt x="331" y="109"/>
                  </a:lnTo>
                  <a:lnTo>
                    <a:pt x="318" y="106"/>
                  </a:lnTo>
                  <a:lnTo>
                    <a:pt x="306" y="101"/>
                  </a:lnTo>
                  <a:lnTo>
                    <a:pt x="294" y="96"/>
                  </a:lnTo>
                  <a:lnTo>
                    <a:pt x="282" y="90"/>
                  </a:lnTo>
                  <a:lnTo>
                    <a:pt x="273" y="84"/>
                  </a:lnTo>
                  <a:lnTo>
                    <a:pt x="265" y="80"/>
                  </a:lnTo>
                  <a:lnTo>
                    <a:pt x="239" y="59"/>
                  </a:lnTo>
                  <a:lnTo>
                    <a:pt x="239" y="59"/>
                  </a:lnTo>
                  <a:lnTo>
                    <a:pt x="234" y="56"/>
                  </a:lnTo>
                  <a:lnTo>
                    <a:pt x="229" y="54"/>
                  </a:lnTo>
                  <a:lnTo>
                    <a:pt x="222" y="53"/>
                  </a:lnTo>
                  <a:lnTo>
                    <a:pt x="217" y="53"/>
                  </a:lnTo>
                  <a:lnTo>
                    <a:pt x="211" y="54"/>
                  </a:lnTo>
                  <a:lnTo>
                    <a:pt x="205" y="56"/>
                  </a:lnTo>
                  <a:lnTo>
                    <a:pt x="199" y="59"/>
                  </a:lnTo>
                  <a:lnTo>
                    <a:pt x="195" y="63"/>
                  </a:lnTo>
                  <a:lnTo>
                    <a:pt x="60" y="209"/>
                  </a:lnTo>
                  <a:lnTo>
                    <a:pt x="60" y="209"/>
                  </a:lnTo>
                  <a:lnTo>
                    <a:pt x="57" y="214"/>
                  </a:lnTo>
                  <a:lnTo>
                    <a:pt x="54" y="220"/>
                  </a:lnTo>
                  <a:lnTo>
                    <a:pt x="53" y="225"/>
                  </a:lnTo>
                  <a:lnTo>
                    <a:pt x="52" y="232"/>
                  </a:lnTo>
                  <a:lnTo>
                    <a:pt x="52" y="237"/>
                  </a:lnTo>
                  <a:lnTo>
                    <a:pt x="54" y="242"/>
                  </a:lnTo>
                  <a:lnTo>
                    <a:pt x="56" y="248"/>
                  </a:lnTo>
                  <a:lnTo>
                    <a:pt x="60" y="253"/>
                  </a:lnTo>
                  <a:lnTo>
                    <a:pt x="60" y="253"/>
                  </a:lnTo>
                  <a:lnTo>
                    <a:pt x="76" y="272"/>
                  </a:lnTo>
                  <a:lnTo>
                    <a:pt x="94" y="290"/>
                  </a:lnTo>
                  <a:lnTo>
                    <a:pt x="94" y="290"/>
                  </a:lnTo>
                  <a:lnTo>
                    <a:pt x="106" y="301"/>
                  </a:lnTo>
                  <a:lnTo>
                    <a:pt x="117" y="314"/>
                  </a:lnTo>
                  <a:lnTo>
                    <a:pt x="122" y="320"/>
                  </a:lnTo>
                  <a:lnTo>
                    <a:pt x="126" y="327"/>
                  </a:lnTo>
                  <a:lnTo>
                    <a:pt x="129" y="333"/>
                  </a:lnTo>
                  <a:lnTo>
                    <a:pt x="131" y="339"/>
                  </a:lnTo>
                  <a:lnTo>
                    <a:pt x="131" y="339"/>
                  </a:lnTo>
                  <a:lnTo>
                    <a:pt x="135" y="365"/>
                  </a:lnTo>
                  <a:lnTo>
                    <a:pt x="139" y="392"/>
                  </a:lnTo>
                  <a:lnTo>
                    <a:pt x="142" y="406"/>
                  </a:lnTo>
                  <a:lnTo>
                    <a:pt x="145" y="418"/>
                  </a:lnTo>
                  <a:lnTo>
                    <a:pt x="151" y="430"/>
                  </a:lnTo>
                  <a:lnTo>
                    <a:pt x="156" y="440"/>
                  </a:lnTo>
                  <a:lnTo>
                    <a:pt x="156" y="440"/>
                  </a:lnTo>
                  <a:lnTo>
                    <a:pt x="144" y="446"/>
                  </a:lnTo>
                  <a:lnTo>
                    <a:pt x="135" y="454"/>
                  </a:lnTo>
                  <a:lnTo>
                    <a:pt x="126" y="462"/>
                  </a:lnTo>
                  <a:lnTo>
                    <a:pt x="116" y="473"/>
                  </a:lnTo>
                  <a:lnTo>
                    <a:pt x="116" y="473"/>
                  </a:lnTo>
                  <a:close/>
                  <a:moveTo>
                    <a:pt x="545" y="729"/>
                  </a:moveTo>
                  <a:lnTo>
                    <a:pt x="545" y="729"/>
                  </a:lnTo>
                  <a:lnTo>
                    <a:pt x="537" y="722"/>
                  </a:lnTo>
                  <a:lnTo>
                    <a:pt x="527" y="718"/>
                  </a:lnTo>
                  <a:lnTo>
                    <a:pt x="517" y="715"/>
                  </a:lnTo>
                  <a:lnTo>
                    <a:pt x="508" y="713"/>
                  </a:lnTo>
                  <a:lnTo>
                    <a:pt x="497" y="713"/>
                  </a:lnTo>
                  <a:lnTo>
                    <a:pt x="487" y="715"/>
                  </a:lnTo>
                  <a:lnTo>
                    <a:pt x="478" y="717"/>
                  </a:lnTo>
                  <a:lnTo>
                    <a:pt x="468" y="722"/>
                  </a:lnTo>
                  <a:lnTo>
                    <a:pt x="468" y="722"/>
                  </a:lnTo>
                  <a:lnTo>
                    <a:pt x="466" y="722"/>
                  </a:lnTo>
                  <a:lnTo>
                    <a:pt x="464" y="721"/>
                  </a:lnTo>
                  <a:lnTo>
                    <a:pt x="464" y="721"/>
                  </a:lnTo>
                  <a:lnTo>
                    <a:pt x="462" y="720"/>
                  </a:lnTo>
                  <a:lnTo>
                    <a:pt x="461" y="717"/>
                  </a:lnTo>
                  <a:lnTo>
                    <a:pt x="461" y="717"/>
                  </a:lnTo>
                  <a:lnTo>
                    <a:pt x="462" y="709"/>
                  </a:lnTo>
                  <a:lnTo>
                    <a:pt x="462" y="701"/>
                  </a:lnTo>
                  <a:lnTo>
                    <a:pt x="461" y="692"/>
                  </a:lnTo>
                  <a:lnTo>
                    <a:pt x="459" y="683"/>
                  </a:lnTo>
                  <a:lnTo>
                    <a:pt x="456" y="676"/>
                  </a:lnTo>
                  <a:lnTo>
                    <a:pt x="452" y="668"/>
                  </a:lnTo>
                  <a:lnTo>
                    <a:pt x="446" y="662"/>
                  </a:lnTo>
                  <a:lnTo>
                    <a:pt x="440" y="655"/>
                  </a:lnTo>
                  <a:lnTo>
                    <a:pt x="440" y="655"/>
                  </a:lnTo>
                  <a:lnTo>
                    <a:pt x="440" y="655"/>
                  </a:lnTo>
                  <a:lnTo>
                    <a:pt x="431" y="649"/>
                  </a:lnTo>
                  <a:lnTo>
                    <a:pt x="423" y="644"/>
                  </a:lnTo>
                  <a:lnTo>
                    <a:pt x="413" y="641"/>
                  </a:lnTo>
                  <a:lnTo>
                    <a:pt x="402" y="639"/>
                  </a:lnTo>
                  <a:lnTo>
                    <a:pt x="392" y="639"/>
                  </a:lnTo>
                  <a:lnTo>
                    <a:pt x="383" y="640"/>
                  </a:lnTo>
                  <a:lnTo>
                    <a:pt x="373" y="644"/>
                  </a:lnTo>
                  <a:lnTo>
                    <a:pt x="363" y="649"/>
                  </a:lnTo>
                  <a:lnTo>
                    <a:pt x="363" y="649"/>
                  </a:lnTo>
                  <a:lnTo>
                    <a:pt x="361" y="649"/>
                  </a:lnTo>
                  <a:lnTo>
                    <a:pt x="359" y="648"/>
                  </a:lnTo>
                  <a:lnTo>
                    <a:pt x="359" y="648"/>
                  </a:lnTo>
                  <a:lnTo>
                    <a:pt x="357" y="647"/>
                  </a:lnTo>
                  <a:lnTo>
                    <a:pt x="357" y="644"/>
                  </a:lnTo>
                  <a:lnTo>
                    <a:pt x="357" y="644"/>
                  </a:lnTo>
                  <a:lnTo>
                    <a:pt x="358" y="636"/>
                  </a:lnTo>
                  <a:lnTo>
                    <a:pt x="358" y="627"/>
                  </a:lnTo>
                  <a:lnTo>
                    <a:pt x="357" y="619"/>
                  </a:lnTo>
                  <a:lnTo>
                    <a:pt x="355" y="610"/>
                  </a:lnTo>
                  <a:lnTo>
                    <a:pt x="351" y="603"/>
                  </a:lnTo>
                  <a:lnTo>
                    <a:pt x="347" y="595"/>
                  </a:lnTo>
                  <a:lnTo>
                    <a:pt x="342" y="587"/>
                  </a:lnTo>
                  <a:lnTo>
                    <a:pt x="335" y="582"/>
                  </a:lnTo>
                  <a:lnTo>
                    <a:pt x="335" y="582"/>
                  </a:lnTo>
                  <a:lnTo>
                    <a:pt x="335" y="582"/>
                  </a:lnTo>
                  <a:lnTo>
                    <a:pt x="328" y="577"/>
                  </a:lnTo>
                  <a:lnTo>
                    <a:pt x="320" y="572"/>
                  </a:lnTo>
                  <a:lnTo>
                    <a:pt x="313" y="569"/>
                  </a:lnTo>
                  <a:lnTo>
                    <a:pt x="304" y="567"/>
                  </a:lnTo>
                  <a:lnTo>
                    <a:pt x="296" y="566"/>
                  </a:lnTo>
                  <a:lnTo>
                    <a:pt x="288" y="566"/>
                  </a:lnTo>
                  <a:lnTo>
                    <a:pt x="279" y="567"/>
                  </a:lnTo>
                  <a:lnTo>
                    <a:pt x="272" y="569"/>
                  </a:lnTo>
                  <a:lnTo>
                    <a:pt x="272" y="569"/>
                  </a:lnTo>
                  <a:lnTo>
                    <a:pt x="268" y="569"/>
                  </a:lnTo>
                  <a:lnTo>
                    <a:pt x="266" y="568"/>
                  </a:lnTo>
                  <a:lnTo>
                    <a:pt x="266" y="568"/>
                  </a:lnTo>
                  <a:lnTo>
                    <a:pt x="265" y="566"/>
                  </a:lnTo>
                  <a:lnTo>
                    <a:pt x="266" y="564"/>
                  </a:lnTo>
                  <a:lnTo>
                    <a:pt x="266" y="564"/>
                  </a:lnTo>
                  <a:lnTo>
                    <a:pt x="269" y="553"/>
                  </a:lnTo>
                  <a:lnTo>
                    <a:pt x="271" y="543"/>
                  </a:lnTo>
                  <a:lnTo>
                    <a:pt x="272" y="532"/>
                  </a:lnTo>
                  <a:lnTo>
                    <a:pt x="269" y="523"/>
                  </a:lnTo>
                  <a:lnTo>
                    <a:pt x="267" y="513"/>
                  </a:lnTo>
                  <a:lnTo>
                    <a:pt x="262" y="503"/>
                  </a:lnTo>
                  <a:lnTo>
                    <a:pt x="257" y="495"/>
                  </a:lnTo>
                  <a:lnTo>
                    <a:pt x="249" y="487"/>
                  </a:lnTo>
                  <a:lnTo>
                    <a:pt x="249" y="487"/>
                  </a:lnTo>
                  <a:lnTo>
                    <a:pt x="249" y="487"/>
                  </a:lnTo>
                  <a:lnTo>
                    <a:pt x="244" y="483"/>
                  </a:lnTo>
                  <a:lnTo>
                    <a:pt x="237" y="480"/>
                  </a:lnTo>
                  <a:lnTo>
                    <a:pt x="232" y="476"/>
                  </a:lnTo>
                  <a:lnTo>
                    <a:pt x="225" y="474"/>
                  </a:lnTo>
                  <a:lnTo>
                    <a:pt x="213" y="471"/>
                  </a:lnTo>
                  <a:lnTo>
                    <a:pt x="200" y="471"/>
                  </a:lnTo>
                  <a:lnTo>
                    <a:pt x="189" y="473"/>
                  </a:lnTo>
                  <a:lnTo>
                    <a:pt x="177" y="477"/>
                  </a:lnTo>
                  <a:lnTo>
                    <a:pt x="170" y="481"/>
                  </a:lnTo>
                  <a:lnTo>
                    <a:pt x="165" y="485"/>
                  </a:lnTo>
                  <a:lnTo>
                    <a:pt x="161" y="489"/>
                  </a:lnTo>
                  <a:lnTo>
                    <a:pt x="155" y="494"/>
                  </a:lnTo>
                  <a:lnTo>
                    <a:pt x="137" y="515"/>
                  </a:lnTo>
                  <a:lnTo>
                    <a:pt x="137" y="515"/>
                  </a:lnTo>
                  <a:lnTo>
                    <a:pt x="133" y="521"/>
                  </a:lnTo>
                  <a:lnTo>
                    <a:pt x="129" y="527"/>
                  </a:lnTo>
                  <a:lnTo>
                    <a:pt x="126" y="532"/>
                  </a:lnTo>
                  <a:lnTo>
                    <a:pt x="124" y="539"/>
                  </a:lnTo>
                  <a:lnTo>
                    <a:pt x="121" y="551"/>
                  </a:lnTo>
                  <a:lnTo>
                    <a:pt x="121" y="564"/>
                  </a:lnTo>
                  <a:lnTo>
                    <a:pt x="123" y="576"/>
                  </a:lnTo>
                  <a:lnTo>
                    <a:pt x="127" y="587"/>
                  </a:lnTo>
                  <a:lnTo>
                    <a:pt x="130" y="594"/>
                  </a:lnTo>
                  <a:lnTo>
                    <a:pt x="135" y="599"/>
                  </a:lnTo>
                  <a:lnTo>
                    <a:pt x="139" y="604"/>
                  </a:lnTo>
                  <a:lnTo>
                    <a:pt x="143" y="609"/>
                  </a:lnTo>
                  <a:lnTo>
                    <a:pt x="143" y="609"/>
                  </a:lnTo>
                  <a:lnTo>
                    <a:pt x="143" y="609"/>
                  </a:lnTo>
                  <a:lnTo>
                    <a:pt x="150" y="613"/>
                  </a:lnTo>
                  <a:lnTo>
                    <a:pt x="157" y="618"/>
                  </a:lnTo>
                  <a:lnTo>
                    <a:pt x="164" y="621"/>
                  </a:lnTo>
                  <a:lnTo>
                    <a:pt x="171" y="623"/>
                  </a:lnTo>
                  <a:lnTo>
                    <a:pt x="180" y="624"/>
                  </a:lnTo>
                  <a:lnTo>
                    <a:pt x="188" y="624"/>
                  </a:lnTo>
                  <a:lnTo>
                    <a:pt x="195" y="624"/>
                  </a:lnTo>
                  <a:lnTo>
                    <a:pt x="203" y="623"/>
                  </a:lnTo>
                  <a:lnTo>
                    <a:pt x="203" y="623"/>
                  </a:lnTo>
                  <a:lnTo>
                    <a:pt x="205" y="623"/>
                  </a:lnTo>
                  <a:lnTo>
                    <a:pt x="207" y="624"/>
                  </a:lnTo>
                  <a:lnTo>
                    <a:pt x="207" y="624"/>
                  </a:lnTo>
                  <a:lnTo>
                    <a:pt x="208" y="627"/>
                  </a:lnTo>
                  <a:lnTo>
                    <a:pt x="207" y="629"/>
                  </a:lnTo>
                  <a:lnTo>
                    <a:pt x="207" y="629"/>
                  </a:lnTo>
                  <a:lnTo>
                    <a:pt x="200" y="640"/>
                  </a:lnTo>
                  <a:lnTo>
                    <a:pt x="196" y="652"/>
                  </a:lnTo>
                  <a:lnTo>
                    <a:pt x="194" y="664"/>
                  </a:lnTo>
                  <a:lnTo>
                    <a:pt x="194" y="676"/>
                  </a:lnTo>
                  <a:lnTo>
                    <a:pt x="196" y="688"/>
                  </a:lnTo>
                  <a:lnTo>
                    <a:pt x="200" y="700"/>
                  </a:lnTo>
                  <a:lnTo>
                    <a:pt x="207" y="710"/>
                  </a:lnTo>
                  <a:lnTo>
                    <a:pt x="216" y="720"/>
                  </a:lnTo>
                  <a:lnTo>
                    <a:pt x="216" y="720"/>
                  </a:lnTo>
                  <a:lnTo>
                    <a:pt x="216" y="720"/>
                  </a:lnTo>
                  <a:lnTo>
                    <a:pt x="226" y="727"/>
                  </a:lnTo>
                  <a:lnTo>
                    <a:pt x="237" y="732"/>
                  </a:lnTo>
                  <a:lnTo>
                    <a:pt x="249" y="735"/>
                  </a:lnTo>
                  <a:lnTo>
                    <a:pt x="262" y="735"/>
                  </a:lnTo>
                  <a:lnTo>
                    <a:pt x="274" y="734"/>
                  </a:lnTo>
                  <a:lnTo>
                    <a:pt x="285" y="730"/>
                  </a:lnTo>
                  <a:lnTo>
                    <a:pt x="295" y="724"/>
                  </a:lnTo>
                  <a:lnTo>
                    <a:pt x="305" y="717"/>
                  </a:lnTo>
                  <a:lnTo>
                    <a:pt x="305" y="717"/>
                  </a:lnTo>
                  <a:lnTo>
                    <a:pt x="307" y="716"/>
                  </a:lnTo>
                  <a:lnTo>
                    <a:pt x="310" y="716"/>
                  </a:lnTo>
                  <a:lnTo>
                    <a:pt x="310" y="716"/>
                  </a:lnTo>
                  <a:lnTo>
                    <a:pt x="313" y="718"/>
                  </a:lnTo>
                  <a:lnTo>
                    <a:pt x="313" y="720"/>
                  </a:lnTo>
                  <a:lnTo>
                    <a:pt x="313" y="720"/>
                  </a:lnTo>
                  <a:lnTo>
                    <a:pt x="313" y="728"/>
                  </a:lnTo>
                  <a:lnTo>
                    <a:pt x="313" y="735"/>
                  </a:lnTo>
                  <a:lnTo>
                    <a:pt x="315" y="744"/>
                  </a:lnTo>
                  <a:lnTo>
                    <a:pt x="317" y="750"/>
                  </a:lnTo>
                  <a:lnTo>
                    <a:pt x="320" y="758"/>
                  </a:lnTo>
                  <a:lnTo>
                    <a:pt x="324" y="764"/>
                  </a:lnTo>
                  <a:lnTo>
                    <a:pt x="329" y="771"/>
                  </a:lnTo>
                  <a:lnTo>
                    <a:pt x="335" y="777"/>
                  </a:lnTo>
                  <a:lnTo>
                    <a:pt x="335" y="777"/>
                  </a:lnTo>
                  <a:lnTo>
                    <a:pt x="335" y="777"/>
                  </a:lnTo>
                  <a:lnTo>
                    <a:pt x="345" y="784"/>
                  </a:lnTo>
                  <a:lnTo>
                    <a:pt x="357" y="789"/>
                  </a:lnTo>
                  <a:lnTo>
                    <a:pt x="369" y="792"/>
                  </a:lnTo>
                  <a:lnTo>
                    <a:pt x="381" y="792"/>
                  </a:lnTo>
                  <a:lnTo>
                    <a:pt x="392" y="791"/>
                  </a:lnTo>
                  <a:lnTo>
                    <a:pt x="404" y="787"/>
                  </a:lnTo>
                  <a:lnTo>
                    <a:pt x="415" y="782"/>
                  </a:lnTo>
                  <a:lnTo>
                    <a:pt x="425" y="774"/>
                  </a:lnTo>
                  <a:lnTo>
                    <a:pt x="425" y="774"/>
                  </a:lnTo>
                  <a:lnTo>
                    <a:pt x="427" y="773"/>
                  </a:lnTo>
                  <a:lnTo>
                    <a:pt x="429" y="773"/>
                  </a:lnTo>
                  <a:lnTo>
                    <a:pt x="429" y="773"/>
                  </a:lnTo>
                  <a:lnTo>
                    <a:pt x="431" y="775"/>
                  </a:lnTo>
                  <a:lnTo>
                    <a:pt x="432" y="777"/>
                  </a:lnTo>
                  <a:lnTo>
                    <a:pt x="432" y="777"/>
                  </a:lnTo>
                  <a:lnTo>
                    <a:pt x="431" y="785"/>
                  </a:lnTo>
                  <a:lnTo>
                    <a:pt x="432" y="792"/>
                  </a:lnTo>
                  <a:lnTo>
                    <a:pt x="433" y="801"/>
                  </a:lnTo>
                  <a:lnTo>
                    <a:pt x="435" y="807"/>
                  </a:lnTo>
                  <a:lnTo>
                    <a:pt x="439" y="815"/>
                  </a:lnTo>
                  <a:lnTo>
                    <a:pt x="443" y="821"/>
                  </a:lnTo>
                  <a:lnTo>
                    <a:pt x="448" y="828"/>
                  </a:lnTo>
                  <a:lnTo>
                    <a:pt x="454" y="834"/>
                  </a:lnTo>
                  <a:lnTo>
                    <a:pt x="454" y="834"/>
                  </a:lnTo>
                  <a:lnTo>
                    <a:pt x="459" y="838"/>
                  </a:lnTo>
                  <a:lnTo>
                    <a:pt x="465" y="842"/>
                  </a:lnTo>
                  <a:lnTo>
                    <a:pt x="471" y="844"/>
                  </a:lnTo>
                  <a:lnTo>
                    <a:pt x="476" y="846"/>
                  </a:lnTo>
                  <a:lnTo>
                    <a:pt x="489" y="849"/>
                  </a:lnTo>
                  <a:lnTo>
                    <a:pt x="502" y="849"/>
                  </a:lnTo>
                  <a:lnTo>
                    <a:pt x="514" y="847"/>
                  </a:lnTo>
                  <a:lnTo>
                    <a:pt x="526" y="843"/>
                  </a:lnTo>
                  <a:lnTo>
                    <a:pt x="533" y="840"/>
                  </a:lnTo>
                  <a:lnTo>
                    <a:pt x="538" y="836"/>
                  </a:lnTo>
                  <a:lnTo>
                    <a:pt x="542" y="832"/>
                  </a:lnTo>
                  <a:lnTo>
                    <a:pt x="547" y="827"/>
                  </a:lnTo>
                  <a:lnTo>
                    <a:pt x="552" y="821"/>
                  </a:lnTo>
                  <a:lnTo>
                    <a:pt x="552" y="821"/>
                  </a:lnTo>
                  <a:lnTo>
                    <a:pt x="556" y="816"/>
                  </a:lnTo>
                  <a:lnTo>
                    <a:pt x="559" y="811"/>
                  </a:lnTo>
                  <a:lnTo>
                    <a:pt x="563" y="804"/>
                  </a:lnTo>
                  <a:lnTo>
                    <a:pt x="565" y="799"/>
                  </a:lnTo>
                  <a:lnTo>
                    <a:pt x="567" y="786"/>
                  </a:lnTo>
                  <a:lnTo>
                    <a:pt x="568" y="774"/>
                  </a:lnTo>
                  <a:lnTo>
                    <a:pt x="566" y="761"/>
                  </a:lnTo>
                  <a:lnTo>
                    <a:pt x="561" y="749"/>
                  </a:lnTo>
                  <a:lnTo>
                    <a:pt x="558" y="744"/>
                  </a:lnTo>
                  <a:lnTo>
                    <a:pt x="554" y="738"/>
                  </a:lnTo>
                  <a:lnTo>
                    <a:pt x="550" y="733"/>
                  </a:lnTo>
                  <a:lnTo>
                    <a:pt x="545" y="729"/>
                  </a:lnTo>
                  <a:lnTo>
                    <a:pt x="545" y="729"/>
                  </a:lnTo>
                  <a:close/>
                  <a:moveTo>
                    <a:pt x="722" y="232"/>
                  </a:moveTo>
                  <a:lnTo>
                    <a:pt x="722" y="232"/>
                  </a:lnTo>
                  <a:lnTo>
                    <a:pt x="895" y="398"/>
                  </a:lnTo>
                  <a:lnTo>
                    <a:pt x="895" y="398"/>
                  </a:lnTo>
                  <a:lnTo>
                    <a:pt x="901" y="402"/>
                  </a:lnTo>
                  <a:lnTo>
                    <a:pt x="908" y="405"/>
                  </a:lnTo>
                  <a:lnTo>
                    <a:pt x="915" y="407"/>
                  </a:lnTo>
                  <a:lnTo>
                    <a:pt x="923" y="406"/>
                  </a:lnTo>
                  <a:lnTo>
                    <a:pt x="923" y="406"/>
                  </a:lnTo>
                  <a:lnTo>
                    <a:pt x="931" y="404"/>
                  </a:lnTo>
                  <a:lnTo>
                    <a:pt x="938" y="401"/>
                  </a:lnTo>
                  <a:lnTo>
                    <a:pt x="943" y="396"/>
                  </a:lnTo>
                  <a:lnTo>
                    <a:pt x="949" y="389"/>
                  </a:lnTo>
                  <a:lnTo>
                    <a:pt x="949" y="389"/>
                  </a:lnTo>
                  <a:lnTo>
                    <a:pt x="957" y="371"/>
                  </a:lnTo>
                  <a:lnTo>
                    <a:pt x="965" y="351"/>
                  </a:lnTo>
                  <a:lnTo>
                    <a:pt x="971" y="331"/>
                  </a:lnTo>
                  <a:lnTo>
                    <a:pt x="976" y="309"/>
                  </a:lnTo>
                  <a:lnTo>
                    <a:pt x="976" y="309"/>
                  </a:lnTo>
                  <a:lnTo>
                    <a:pt x="979" y="300"/>
                  </a:lnTo>
                  <a:lnTo>
                    <a:pt x="982" y="291"/>
                  </a:lnTo>
                  <a:lnTo>
                    <a:pt x="986" y="283"/>
                  </a:lnTo>
                  <a:lnTo>
                    <a:pt x="993" y="276"/>
                  </a:lnTo>
                  <a:lnTo>
                    <a:pt x="1023" y="244"/>
                  </a:lnTo>
                  <a:lnTo>
                    <a:pt x="1023" y="244"/>
                  </a:lnTo>
                  <a:lnTo>
                    <a:pt x="1031" y="234"/>
                  </a:lnTo>
                  <a:lnTo>
                    <a:pt x="1036" y="223"/>
                  </a:lnTo>
                  <a:lnTo>
                    <a:pt x="1040" y="211"/>
                  </a:lnTo>
                  <a:lnTo>
                    <a:pt x="1041" y="199"/>
                  </a:lnTo>
                  <a:lnTo>
                    <a:pt x="1040" y="189"/>
                  </a:lnTo>
                  <a:lnTo>
                    <a:pt x="1037" y="177"/>
                  </a:lnTo>
                  <a:lnTo>
                    <a:pt x="1032" y="166"/>
                  </a:lnTo>
                  <a:lnTo>
                    <a:pt x="1024" y="156"/>
                  </a:lnTo>
                  <a:lnTo>
                    <a:pt x="900" y="20"/>
                  </a:lnTo>
                  <a:lnTo>
                    <a:pt x="900" y="20"/>
                  </a:lnTo>
                  <a:lnTo>
                    <a:pt x="890" y="12"/>
                  </a:lnTo>
                  <a:lnTo>
                    <a:pt x="880" y="6"/>
                  </a:lnTo>
                  <a:lnTo>
                    <a:pt x="869" y="2"/>
                  </a:lnTo>
                  <a:lnTo>
                    <a:pt x="857" y="0"/>
                  </a:lnTo>
                  <a:lnTo>
                    <a:pt x="845" y="0"/>
                  </a:lnTo>
                  <a:lnTo>
                    <a:pt x="833" y="2"/>
                  </a:lnTo>
                  <a:lnTo>
                    <a:pt x="821" y="6"/>
                  </a:lnTo>
                  <a:lnTo>
                    <a:pt x="812" y="14"/>
                  </a:lnTo>
                  <a:lnTo>
                    <a:pt x="783" y="38"/>
                  </a:lnTo>
                  <a:lnTo>
                    <a:pt x="783" y="38"/>
                  </a:lnTo>
                  <a:lnTo>
                    <a:pt x="771" y="44"/>
                  </a:lnTo>
                  <a:lnTo>
                    <a:pt x="765" y="47"/>
                  </a:lnTo>
                  <a:lnTo>
                    <a:pt x="759" y="49"/>
                  </a:lnTo>
                  <a:lnTo>
                    <a:pt x="754" y="51"/>
                  </a:lnTo>
                  <a:lnTo>
                    <a:pt x="747" y="52"/>
                  </a:lnTo>
                  <a:lnTo>
                    <a:pt x="734" y="52"/>
                  </a:lnTo>
                  <a:lnTo>
                    <a:pt x="734" y="52"/>
                  </a:lnTo>
                  <a:lnTo>
                    <a:pt x="641" y="40"/>
                  </a:lnTo>
                  <a:lnTo>
                    <a:pt x="641" y="40"/>
                  </a:lnTo>
                  <a:lnTo>
                    <a:pt x="620" y="39"/>
                  </a:lnTo>
                  <a:lnTo>
                    <a:pt x="599" y="39"/>
                  </a:lnTo>
                  <a:lnTo>
                    <a:pt x="579" y="41"/>
                  </a:lnTo>
                  <a:lnTo>
                    <a:pt x="558" y="45"/>
                  </a:lnTo>
                  <a:lnTo>
                    <a:pt x="540" y="52"/>
                  </a:lnTo>
                  <a:lnTo>
                    <a:pt x="521" y="60"/>
                  </a:lnTo>
                  <a:lnTo>
                    <a:pt x="502" y="70"/>
                  </a:lnTo>
                  <a:lnTo>
                    <a:pt x="485" y="83"/>
                  </a:lnTo>
                  <a:lnTo>
                    <a:pt x="485" y="83"/>
                  </a:lnTo>
                  <a:lnTo>
                    <a:pt x="393" y="153"/>
                  </a:lnTo>
                  <a:lnTo>
                    <a:pt x="302" y="224"/>
                  </a:lnTo>
                  <a:lnTo>
                    <a:pt x="302" y="224"/>
                  </a:lnTo>
                  <a:lnTo>
                    <a:pt x="292" y="233"/>
                  </a:lnTo>
                  <a:lnTo>
                    <a:pt x="286" y="242"/>
                  </a:lnTo>
                  <a:lnTo>
                    <a:pt x="281" y="252"/>
                  </a:lnTo>
                  <a:lnTo>
                    <a:pt x="280" y="261"/>
                  </a:lnTo>
                  <a:lnTo>
                    <a:pt x="281" y="270"/>
                  </a:lnTo>
                  <a:lnTo>
                    <a:pt x="285" y="279"/>
                  </a:lnTo>
                  <a:lnTo>
                    <a:pt x="289" y="287"/>
                  </a:lnTo>
                  <a:lnTo>
                    <a:pt x="296" y="293"/>
                  </a:lnTo>
                  <a:lnTo>
                    <a:pt x="304" y="299"/>
                  </a:lnTo>
                  <a:lnTo>
                    <a:pt x="314" y="304"/>
                  </a:lnTo>
                  <a:lnTo>
                    <a:pt x="324" y="306"/>
                  </a:lnTo>
                  <a:lnTo>
                    <a:pt x="336" y="308"/>
                  </a:lnTo>
                  <a:lnTo>
                    <a:pt x="349" y="307"/>
                  </a:lnTo>
                  <a:lnTo>
                    <a:pt x="362" y="305"/>
                  </a:lnTo>
                  <a:lnTo>
                    <a:pt x="375" y="301"/>
                  </a:lnTo>
                  <a:lnTo>
                    <a:pt x="388" y="293"/>
                  </a:lnTo>
                  <a:lnTo>
                    <a:pt x="522" y="211"/>
                  </a:lnTo>
                  <a:lnTo>
                    <a:pt x="522" y="211"/>
                  </a:lnTo>
                  <a:lnTo>
                    <a:pt x="529" y="207"/>
                  </a:lnTo>
                  <a:lnTo>
                    <a:pt x="536" y="204"/>
                  </a:lnTo>
                  <a:lnTo>
                    <a:pt x="543" y="203"/>
                  </a:lnTo>
                  <a:lnTo>
                    <a:pt x="551" y="201"/>
                  </a:lnTo>
                  <a:lnTo>
                    <a:pt x="559" y="201"/>
                  </a:lnTo>
                  <a:lnTo>
                    <a:pt x="567" y="201"/>
                  </a:lnTo>
                  <a:lnTo>
                    <a:pt x="575" y="204"/>
                  </a:lnTo>
                  <a:lnTo>
                    <a:pt x="582" y="207"/>
                  </a:lnTo>
                  <a:lnTo>
                    <a:pt x="582" y="207"/>
                  </a:lnTo>
                  <a:lnTo>
                    <a:pt x="592" y="210"/>
                  </a:lnTo>
                  <a:lnTo>
                    <a:pt x="602" y="213"/>
                  </a:lnTo>
                  <a:lnTo>
                    <a:pt x="612" y="215"/>
                  </a:lnTo>
                  <a:lnTo>
                    <a:pt x="623" y="217"/>
                  </a:lnTo>
                  <a:lnTo>
                    <a:pt x="634" y="218"/>
                  </a:lnTo>
                  <a:lnTo>
                    <a:pt x="645" y="218"/>
                  </a:lnTo>
                  <a:lnTo>
                    <a:pt x="655" y="217"/>
                  </a:lnTo>
                  <a:lnTo>
                    <a:pt x="666" y="215"/>
                  </a:lnTo>
                  <a:lnTo>
                    <a:pt x="666" y="215"/>
                  </a:lnTo>
                  <a:lnTo>
                    <a:pt x="674" y="214"/>
                  </a:lnTo>
                  <a:lnTo>
                    <a:pt x="681" y="214"/>
                  </a:lnTo>
                  <a:lnTo>
                    <a:pt x="689" y="214"/>
                  </a:lnTo>
                  <a:lnTo>
                    <a:pt x="696" y="217"/>
                  </a:lnTo>
                  <a:lnTo>
                    <a:pt x="703" y="219"/>
                  </a:lnTo>
                  <a:lnTo>
                    <a:pt x="709" y="223"/>
                  </a:lnTo>
                  <a:lnTo>
                    <a:pt x="716" y="227"/>
                  </a:lnTo>
                  <a:lnTo>
                    <a:pt x="722" y="232"/>
                  </a:lnTo>
                  <a:lnTo>
                    <a:pt x="722" y="2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C95BB33-75B6-4B34-A6AF-1B737B288BA9}"/>
              </a:ext>
            </a:extLst>
          </p:cNvPr>
          <p:cNvGrpSpPr/>
          <p:nvPr/>
        </p:nvGrpSpPr>
        <p:grpSpPr>
          <a:xfrm>
            <a:off x="6499542" y="2735180"/>
            <a:ext cx="650240" cy="635000"/>
            <a:chOff x="250064" y="5727608"/>
            <a:chExt cx="650114" cy="635091"/>
          </a:xfrm>
        </p:grpSpPr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9143A691-1D73-4FE2-88F0-9BD771682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64" y="5727608"/>
              <a:ext cx="650114" cy="635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A5D425C6-14B6-460D-A7ED-B7BF2195D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194" y="5893036"/>
              <a:ext cx="334524" cy="287889"/>
            </a:xfrm>
            <a:custGeom>
              <a:avLst/>
              <a:gdLst>
                <a:gd name="T0" fmla="*/ 363 w 1076"/>
                <a:gd name="T1" fmla="*/ 87 h 925"/>
                <a:gd name="T2" fmla="*/ 237 w 1076"/>
                <a:gd name="T3" fmla="*/ 113 h 925"/>
                <a:gd name="T4" fmla="*/ 244 w 1076"/>
                <a:gd name="T5" fmla="*/ 40 h 925"/>
                <a:gd name="T6" fmla="*/ 311 w 1076"/>
                <a:gd name="T7" fmla="*/ 0 h 925"/>
                <a:gd name="T8" fmla="*/ 396 w 1076"/>
                <a:gd name="T9" fmla="*/ 37 h 925"/>
                <a:gd name="T10" fmla="*/ 694 w 1076"/>
                <a:gd name="T11" fmla="*/ 90 h 925"/>
                <a:gd name="T12" fmla="*/ 835 w 1076"/>
                <a:gd name="T13" fmla="*/ 114 h 925"/>
                <a:gd name="T14" fmla="*/ 837 w 1076"/>
                <a:gd name="T15" fmla="*/ 49 h 925"/>
                <a:gd name="T16" fmla="*/ 766 w 1076"/>
                <a:gd name="T17" fmla="*/ 0 h 925"/>
                <a:gd name="T18" fmla="*/ 688 w 1076"/>
                <a:gd name="T19" fmla="*/ 28 h 925"/>
                <a:gd name="T20" fmla="*/ 669 w 1076"/>
                <a:gd name="T21" fmla="*/ 93 h 925"/>
                <a:gd name="T22" fmla="*/ 387 w 1076"/>
                <a:gd name="T23" fmla="*/ 724 h 925"/>
                <a:gd name="T24" fmla="*/ 314 w 1076"/>
                <a:gd name="T25" fmla="*/ 661 h 925"/>
                <a:gd name="T26" fmla="*/ 170 w 1076"/>
                <a:gd name="T27" fmla="*/ 657 h 925"/>
                <a:gd name="T28" fmla="*/ 83 w 1076"/>
                <a:gd name="T29" fmla="*/ 721 h 925"/>
                <a:gd name="T30" fmla="*/ 101 w 1076"/>
                <a:gd name="T31" fmla="*/ 800 h 925"/>
                <a:gd name="T32" fmla="*/ 218 w 1076"/>
                <a:gd name="T33" fmla="*/ 848 h 925"/>
                <a:gd name="T34" fmla="*/ 352 w 1076"/>
                <a:gd name="T35" fmla="*/ 814 h 925"/>
                <a:gd name="T36" fmla="*/ 391 w 1076"/>
                <a:gd name="T37" fmla="*/ 752 h 925"/>
                <a:gd name="T38" fmla="*/ 705 w 1076"/>
                <a:gd name="T39" fmla="*/ 698 h 925"/>
                <a:gd name="T40" fmla="*/ 825 w 1076"/>
                <a:gd name="T41" fmla="*/ 648 h 925"/>
                <a:gd name="T42" fmla="*/ 959 w 1076"/>
                <a:gd name="T43" fmla="*/ 681 h 925"/>
                <a:gd name="T44" fmla="*/ 998 w 1076"/>
                <a:gd name="T45" fmla="*/ 748 h 925"/>
                <a:gd name="T46" fmla="*/ 947 w 1076"/>
                <a:gd name="T47" fmla="*/ 822 h 925"/>
                <a:gd name="T48" fmla="*/ 808 w 1076"/>
                <a:gd name="T49" fmla="*/ 846 h 925"/>
                <a:gd name="T50" fmla="*/ 702 w 1076"/>
                <a:gd name="T51" fmla="*/ 794 h 925"/>
                <a:gd name="T52" fmla="*/ 568 w 1076"/>
                <a:gd name="T53" fmla="*/ 593 h 925"/>
                <a:gd name="T54" fmla="*/ 603 w 1076"/>
                <a:gd name="T55" fmla="*/ 549 h 925"/>
                <a:gd name="T56" fmla="*/ 508 w 1076"/>
                <a:gd name="T57" fmla="*/ 528 h 925"/>
                <a:gd name="T58" fmla="*/ 473 w 1076"/>
                <a:gd name="T59" fmla="*/ 572 h 925"/>
                <a:gd name="T60" fmla="*/ 470 w 1076"/>
                <a:gd name="T61" fmla="*/ 758 h 925"/>
                <a:gd name="T62" fmla="*/ 396 w 1076"/>
                <a:gd name="T63" fmla="*/ 878 h 925"/>
                <a:gd name="T64" fmla="*/ 235 w 1076"/>
                <a:gd name="T65" fmla="*/ 925 h 925"/>
                <a:gd name="T66" fmla="*/ 57 w 1076"/>
                <a:gd name="T67" fmla="*/ 865 h 925"/>
                <a:gd name="T68" fmla="*/ 0 w 1076"/>
                <a:gd name="T69" fmla="*/ 730 h 925"/>
                <a:gd name="T70" fmla="*/ 57 w 1076"/>
                <a:gd name="T71" fmla="*/ 469 h 925"/>
                <a:gd name="T72" fmla="*/ 135 w 1076"/>
                <a:gd name="T73" fmla="*/ 403 h 925"/>
                <a:gd name="T74" fmla="*/ 225 w 1076"/>
                <a:gd name="T75" fmla="*/ 380 h 925"/>
                <a:gd name="T76" fmla="*/ 235 w 1076"/>
                <a:gd name="T77" fmla="*/ 341 h 925"/>
                <a:gd name="T78" fmla="*/ 174 w 1076"/>
                <a:gd name="T79" fmla="*/ 336 h 925"/>
                <a:gd name="T80" fmla="*/ 153 w 1076"/>
                <a:gd name="T81" fmla="*/ 315 h 925"/>
                <a:gd name="T82" fmla="*/ 204 w 1076"/>
                <a:gd name="T83" fmla="*/ 196 h 925"/>
                <a:gd name="T84" fmla="*/ 349 w 1076"/>
                <a:gd name="T85" fmla="*/ 137 h 925"/>
                <a:gd name="T86" fmla="*/ 455 w 1076"/>
                <a:gd name="T87" fmla="*/ 193 h 925"/>
                <a:gd name="T88" fmla="*/ 504 w 1076"/>
                <a:gd name="T89" fmla="*/ 283 h 925"/>
                <a:gd name="T90" fmla="*/ 602 w 1076"/>
                <a:gd name="T91" fmla="*/ 297 h 925"/>
                <a:gd name="T92" fmla="*/ 649 w 1076"/>
                <a:gd name="T93" fmla="*/ 162 h 925"/>
                <a:gd name="T94" fmla="*/ 777 w 1076"/>
                <a:gd name="T95" fmla="*/ 145 h 925"/>
                <a:gd name="T96" fmla="*/ 894 w 1076"/>
                <a:gd name="T97" fmla="*/ 220 h 925"/>
                <a:gd name="T98" fmla="*/ 921 w 1076"/>
                <a:gd name="T99" fmla="*/ 327 h 925"/>
                <a:gd name="T100" fmla="*/ 877 w 1076"/>
                <a:gd name="T101" fmla="*/ 331 h 925"/>
                <a:gd name="T102" fmla="*/ 836 w 1076"/>
                <a:gd name="T103" fmla="*/ 355 h 925"/>
                <a:gd name="T104" fmla="*/ 860 w 1076"/>
                <a:gd name="T105" fmla="*/ 382 h 925"/>
                <a:gd name="T106" fmla="*/ 973 w 1076"/>
                <a:gd name="T107" fmla="*/ 421 h 925"/>
                <a:gd name="T108" fmla="*/ 1032 w 1076"/>
                <a:gd name="T109" fmla="*/ 498 h 925"/>
                <a:gd name="T110" fmla="*/ 1076 w 1076"/>
                <a:gd name="T111" fmla="*/ 757 h 925"/>
                <a:gd name="T112" fmla="*/ 987 w 1076"/>
                <a:gd name="T113" fmla="*/ 888 h 925"/>
                <a:gd name="T114" fmla="*/ 796 w 1076"/>
                <a:gd name="T115" fmla="*/ 922 h 925"/>
                <a:gd name="T116" fmla="*/ 638 w 1076"/>
                <a:gd name="T117" fmla="*/ 839 h 925"/>
                <a:gd name="T118" fmla="*/ 606 w 1076"/>
                <a:gd name="T119" fmla="*/ 661 h 925"/>
                <a:gd name="T120" fmla="*/ 470 w 1076"/>
                <a:gd name="T121" fmla="*/ 74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" h="925">
                  <a:moveTo>
                    <a:pt x="411" y="86"/>
                  </a:moveTo>
                  <a:lnTo>
                    <a:pt x="411" y="86"/>
                  </a:lnTo>
                  <a:lnTo>
                    <a:pt x="410" y="90"/>
                  </a:lnTo>
                  <a:lnTo>
                    <a:pt x="408" y="93"/>
                  </a:lnTo>
                  <a:lnTo>
                    <a:pt x="408" y="93"/>
                  </a:lnTo>
                  <a:lnTo>
                    <a:pt x="404" y="94"/>
                  </a:lnTo>
                  <a:lnTo>
                    <a:pt x="400" y="94"/>
                  </a:lnTo>
                  <a:lnTo>
                    <a:pt x="400" y="94"/>
                  </a:lnTo>
                  <a:lnTo>
                    <a:pt x="382" y="90"/>
                  </a:lnTo>
                  <a:lnTo>
                    <a:pt x="363" y="87"/>
                  </a:lnTo>
                  <a:lnTo>
                    <a:pt x="345" y="86"/>
                  </a:lnTo>
                  <a:lnTo>
                    <a:pt x="326" y="86"/>
                  </a:lnTo>
                  <a:lnTo>
                    <a:pt x="326" y="86"/>
                  </a:lnTo>
                  <a:lnTo>
                    <a:pt x="305" y="89"/>
                  </a:lnTo>
                  <a:lnTo>
                    <a:pt x="285" y="94"/>
                  </a:lnTo>
                  <a:lnTo>
                    <a:pt x="264" y="102"/>
                  </a:lnTo>
                  <a:lnTo>
                    <a:pt x="246" y="113"/>
                  </a:lnTo>
                  <a:lnTo>
                    <a:pt x="246" y="113"/>
                  </a:lnTo>
                  <a:lnTo>
                    <a:pt x="242" y="114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34" y="109"/>
                  </a:lnTo>
                  <a:lnTo>
                    <a:pt x="233" y="105"/>
                  </a:lnTo>
                  <a:lnTo>
                    <a:pt x="233" y="105"/>
                  </a:lnTo>
                  <a:lnTo>
                    <a:pt x="233" y="79"/>
                  </a:lnTo>
                  <a:lnTo>
                    <a:pt x="233" y="79"/>
                  </a:lnTo>
                  <a:lnTo>
                    <a:pt x="234" y="68"/>
                  </a:lnTo>
                  <a:lnTo>
                    <a:pt x="236" y="59"/>
                  </a:lnTo>
                  <a:lnTo>
                    <a:pt x="239" y="49"/>
                  </a:lnTo>
                  <a:lnTo>
                    <a:pt x="244" y="40"/>
                  </a:lnTo>
                  <a:lnTo>
                    <a:pt x="250" y="32"/>
                  </a:lnTo>
                  <a:lnTo>
                    <a:pt x="257" y="25"/>
                  </a:lnTo>
                  <a:lnTo>
                    <a:pt x="264" y="19"/>
                  </a:lnTo>
                  <a:lnTo>
                    <a:pt x="273" y="13"/>
                  </a:lnTo>
                  <a:lnTo>
                    <a:pt x="273" y="13"/>
                  </a:lnTo>
                  <a:lnTo>
                    <a:pt x="282" y="8"/>
                  </a:lnTo>
                  <a:lnTo>
                    <a:pt x="291" y="5"/>
                  </a:lnTo>
                  <a:lnTo>
                    <a:pt x="301" y="3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21" y="0"/>
                  </a:lnTo>
                  <a:lnTo>
                    <a:pt x="332" y="0"/>
                  </a:lnTo>
                  <a:lnTo>
                    <a:pt x="342" y="3"/>
                  </a:lnTo>
                  <a:lnTo>
                    <a:pt x="352" y="6"/>
                  </a:lnTo>
                  <a:lnTo>
                    <a:pt x="352" y="6"/>
                  </a:lnTo>
                  <a:lnTo>
                    <a:pt x="362" y="9"/>
                  </a:lnTo>
                  <a:lnTo>
                    <a:pt x="371" y="14"/>
                  </a:lnTo>
                  <a:lnTo>
                    <a:pt x="381" y="21"/>
                  </a:lnTo>
                  <a:lnTo>
                    <a:pt x="388" y="28"/>
                  </a:lnTo>
                  <a:lnTo>
                    <a:pt x="396" y="37"/>
                  </a:lnTo>
                  <a:lnTo>
                    <a:pt x="401" y="48"/>
                  </a:lnTo>
                  <a:lnTo>
                    <a:pt x="407" y="59"/>
                  </a:lnTo>
                  <a:lnTo>
                    <a:pt x="410" y="72"/>
                  </a:lnTo>
                  <a:lnTo>
                    <a:pt x="410" y="72"/>
                  </a:lnTo>
                  <a:lnTo>
                    <a:pt x="411" y="79"/>
                  </a:lnTo>
                  <a:lnTo>
                    <a:pt x="411" y="86"/>
                  </a:lnTo>
                  <a:lnTo>
                    <a:pt x="411" y="86"/>
                  </a:lnTo>
                  <a:close/>
                  <a:moveTo>
                    <a:pt x="676" y="94"/>
                  </a:moveTo>
                  <a:lnTo>
                    <a:pt x="676" y="94"/>
                  </a:lnTo>
                  <a:lnTo>
                    <a:pt x="694" y="90"/>
                  </a:lnTo>
                  <a:lnTo>
                    <a:pt x="713" y="87"/>
                  </a:lnTo>
                  <a:lnTo>
                    <a:pt x="731" y="86"/>
                  </a:lnTo>
                  <a:lnTo>
                    <a:pt x="750" y="86"/>
                  </a:lnTo>
                  <a:lnTo>
                    <a:pt x="750" y="86"/>
                  </a:lnTo>
                  <a:lnTo>
                    <a:pt x="771" y="89"/>
                  </a:lnTo>
                  <a:lnTo>
                    <a:pt x="791" y="94"/>
                  </a:lnTo>
                  <a:lnTo>
                    <a:pt x="812" y="102"/>
                  </a:lnTo>
                  <a:lnTo>
                    <a:pt x="830" y="113"/>
                  </a:lnTo>
                  <a:lnTo>
                    <a:pt x="830" y="113"/>
                  </a:lnTo>
                  <a:lnTo>
                    <a:pt x="835" y="114"/>
                  </a:lnTo>
                  <a:lnTo>
                    <a:pt x="839" y="113"/>
                  </a:lnTo>
                  <a:lnTo>
                    <a:pt x="839" y="113"/>
                  </a:lnTo>
                  <a:lnTo>
                    <a:pt x="842" y="109"/>
                  </a:lnTo>
                  <a:lnTo>
                    <a:pt x="843" y="105"/>
                  </a:lnTo>
                  <a:lnTo>
                    <a:pt x="843" y="105"/>
                  </a:lnTo>
                  <a:lnTo>
                    <a:pt x="843" y="79"/>
                  </a:lnTo>
                  <a:lnTo>
                    <a:pt x="843" y="79"/>
                  </a:lnTo>
                  <a:lnTo>
                    <a:pt x="842" y="68"/>
                  </a:lnTo>
                  <a:lnTo>
                    <a:pt x="840" y="59"/>
                  </a:lnTo>
                  <a:lnTo>
                    <a:pt x="837" y="49"/>
                  </a:lnTo>
                  <a:lnTo>
                    <a:pt x="832" y="40"/>
                  </a:lnTo>
                  <a:lnTo>
                    <a:pt x="826" y="32"/>
                  </a:lnTo>
                  <a:lnTo>
                    <a:pt x="819" y="25"/>
                  </a:lnTo>
                  <a:lnTo>
                    <a:pt x="812" y="19"/>
                  </a:lnTo>
                  <a:lnTo>
                    <a:pt x="803" y="13"/>
                  </a:lnTo>
                  <a:lnTo>
                    <a:pt x="803" y="13"/>
                  </a:lnTo>
                  <a:lnTo>
                    <a:pt x="795" y="8"/>
                  </a:lnTo>
                  <a:lnTo>
                    <a:pt x="785" y="5"/>
                  </a:lnTo>
                  <a:lnTo>
                    <a:pt x="775" y="3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55" y="0"/>
                  </a:lnTo>
                  <a:lnTo>
                    <a:pt x="744" y="0"/>
                  </a:lnTo>
                  <a:lnTo>
                    <a:pt x="734" y="3"/>
                  </a:lnTo>
                  <a:lnTo>
                    <a:pt x="725" y="6"/>
                  </a:lnTo>
                  <a:lnTo>
                    <a:pt x="725" y="6"/>
                  </a:lnTo>
                  <a:lnTo>
                    <a:pt x="714" y="9"/>
                  </a:lnTo>
                  <a:lnTo>
                    <a:pt x="705" y="14"/>
                  </a:lnTo>
                  <a:lnTo>
                    <a:pt x="696" y="21"/>
                  </a:lnTo>
                  <a:lnTo>
                    <a:pt x="688" y="28"/>
                  </a:lnTo>
                  <a:lnTo>
                    <a:pt x="680" y="37"/>
                  </a:lnTo>
                  <a:lnTo>
                    <a:pt x="675" y="48"/>
                  </a:lnTo>
                  <a:lnTo>
                    <a:pt x="670" y="59"/>
                  </a:lnTo>
                  <a:lnTo>
                    <a:pt x="666" y="72"/>
                  </a:lnTo>
                  <a:lnTo>
                    <a:pt x="666" y="72"/>
                  </a:lnTo>
                  <a:lnTo>
                    <a:pt x="665" y="78"/>
                  </a:lnTo>
                  <a:lnTo>
                    <a:pt x="665" y="86"/>
                  </a:lnTo>
                  <a:lnTo>
                    <a:pt x="665" y="86"/>
                  </a:lnTo>
                  <a:lnTo>
                    <a:pt x="665" y="90"/>
                  </a:lnTo>
                  <a:lnTo>
                    <a:pt x="669" y="93"/>
                  </a:lnTo>
                  <a:lnTo>
                    <a:pt x="669" y="93"/>
                  </a:lnTo>
                  <a:lnTo>
                    <a:pt x="672" y="94"/>
                  </a:lnTo>
                  <a:lnTo>
                    <a:pt x="676" y="94"/>
                  </a:lnTo>
                  <a:lnTo>
                    <a:pt x="676" y="94"/>
                  </a:lnTo>
                  <a:close/>
                  <a:moveTo>
                    <a:pt x="391" y="752"/>
                  </a:moveTo>
                  <a:lnTo>
                    <a:pt x="391" y="752"/>
                  </a:lnTo>
                  <a:lnTo>
                    <a:pt x="391" y="741"/>
                  </a:lnTo>
                  <a:lnTo>
                    <a:pt x="389" y="731"/>
                  </a:lnTo>
                  <a:lnTo>
                    <a:pt x="389" y="731"/>
                  </a:lnTo>
                  <a:lnTo>
                    <a:pt x="387" y="724"/>
                  </a:lnTo>
                  <a:lnTo>
                    <a:pt x="384" y="717"/>
                  </a:lnTo>
                  <a:lnTo>
                    <a:pt x="381" y="711"/>
                  </a:lnTo>
                  <a:lnTo>
                    <a:pt x="376" y="704"/>
                  </a:lnTo>
                  <a:lnTo>
                    <a:pt x="371" y="698"/>
                  </a:lnTo>
                  <a:lnTo>
                    <a:pt x="365" y="693"/>
                  </a:lnTo>
                  <a:lnTo>
                    <a:pt x="352" y="681"/>
                  </a:lnTo>
                  <a:lnTo>
                    <a:pt x="352" y="681"/>
                  </a:lnTo>
                  <a:lnTo>
                    <a:pt x="340" y="674"/>
                  </a:lnTo>
                  <a:lnTo>
                    <a:pt x="327" y="668"/>
                  </a:lnTo>
                  <a:lnTo>
                    <a:pt x="314" y="661"/>
                  </a:lnTo>
                  <a:lnTo>
                    <a:pt x="299" y="657"/>
                  </a:lnTo>
                  <a:lnTo>
                    <a:pt x="284" y="653"/>
                  </a:lnTo>
                  <a:lnTo>
                    <a:pt x="269" y="651"/>
                  </a:lnTo>
                  <a:lnTo>
                    <a:pt x="251" y="648"/>
                  </a:lnTo>
                  <a:lnTo>
                    <a:pt x="235" y="647"/>
                  </a:lnTo>
                  <a:lnTo>
                    <a:pt x="235" y="647"/>
                  </a:lnTo>
                  <a:lnTo>
                    <a:pt x="218" y="648"/>
                  </a:lnTo>
                  <a:lnTo>
                    <a:pt x="201" y="651"/>
                  </a:lnTo>
                  <a:lnTo>
                    <a:pt x="186" y="653"/>
                  </a:lnTo>
                  <a:lnTo>
                    <a:pt x="170" y="657"/>
                  </a:lnTo>
                  <a:lnTo>
                    <a:pt x="155" y="661"/>
                  </a:lnTo>
                  <a:lnTo>
                    <a:pt x="142" y="668"/>
                  </a:lnTo>
                  <a:lnTo>
                    <a:pt x="130" y="674"/>
                  </a:lnTo>
                  <a:lnTo>
                    <a:pt x="118" y="681"/>
                  </a:lnTo>
                  <a:lnTo>
                    <a:pt x="118" y="681"/>
                  </a:lnTo>
                  <a:lnTo>
                    <a:pt x="109" y="688"/>
                  </a:lnTo>
                  <a:lnTo>
                    <a:pt x="101" y="696"/>
                  </a:lnTo>
                  <a:lnTo>
                    <a:pt x="94" y="703"/>
                  </a:lnTo>
                  <a:lnTo>
                    <a:pt x="89" y="712"/>
                  </a:lnTo>
                  <a:lnTo>
                    <a:pt x="83" y="721"/>
                  </a:lnTo>
                  <a:lnTo>
                    <a:pt x="80" y="729"/>
                  </a:lnTo>
                  <a:lnTo>
                    <a:pt x="78" y="739"/>
                  </a:lnTo>
                  <a:lnTo>
                    <a:pt x="78" y="748"/>
                  </a:lnTo>
                  <a:lnTo>
                    <a:pt x="78" y="748"/>
                  </a:lnTo>
                  <a:lnTo>
                    <a:pt x="78" y="757"/>
                  </a:lnTo>
                  <a:lnTo>
                    <a:pt x="80" y="766"/>
                  </a:lnTo>
                  <a:lnTo>
                    <a:pt x="83" y="776"/>
                  </a:lnTo>
                  <a:lnTo>
                    <a:pt x="89" y="784"/>
                  </a:lnTo>
                  <a:lnTo>
                    <a:pt x="94" y="792"/>
                  </a:lnTo>
                  <a:lnTo>
                    <a:pt x="101" y="800"/>
                  </a:lnTo>
                  <a:lnTo>
                    <a:pt x="109" y="808"/>
                  </a:lnTo>
                  <a:lnTo>
                    <a:pt x="118" y="814"/>
                  </a:lnTo>
                  <a:lnTo>
                    <a:pt x="118" y="814"/>
                  </a:lnTo>
                  <a:lnTo>
                    <a:pt x="130" y="822"/>
                  </a:lnTo>
                  <a:lnTo>
                    <a:pt x="142" y="828"/>
                  </a:lnTo>
                  <a:lnTo>
                    <a:pt x="155" y="834"/>
                  </a:lnTo>
                  <a:lnTo>
                    <a:pt x="170" y="839"/>
                  </a:lnTo>
                  <a:lnTo>
                    <a:pt x="186" y="842"/>
                  </a:lnTo>
                  <a:lnTo>
                    <a:pt x="201" y="846"/>
                  </a:lnTo>
                  <a:lnTo>
                    <a:pt x="218" y="848"/>
                  </a:lnTo>
                  <a:lnTo>
                    <a:pt x="235" y="848"/>
                  </a:lnTo>
                  <a:lnTo>
                    <a:pt x="235" y="848"/>
                  </a:lnTo>
                  <a:lnTo>
                    <a:pt x="251" y="848"/>
                  </a:lnTo>
                  <a:lnTo>
                    <a:pt x="269" y="846"/>
                  </a:lnTo>
                  <a:lnTo>
                    <a:pt x="284" y="842"/>
                  </a:lnTo>
                  <a:lnTo>
                    <a:pt x="299" y="839"/>
                  </a:lnTo>
                  <a:lnTo>
                    <a:pt x="314" y="834"/>
                  </a:lnTo>
                  <a:lnTo>
                    <a:pt x="327" y="828"/>
                  </a:lnTo>
                  <a:lnTo>
                    <a:pt x="340" y="822"/>
                  </a:lnTo>
                  <a:lnTo>
                    <a:pt x="352" y="814"/>
                  </a:lnTo>
                  <a:lnTo>
                    <a:pt x="352" y="814"/>
                  </a:lnTo>
                  <a:lnTo>
                    <a:pt x="360" y="808"/>
                  </a:lnTo>
                  <a:lnTo>
                    <a:pt x="368" y="800"/>
                  </a:lnTo>
                  <a:lnTo>
                    <a:pt x="374" y="794"/>
                  </a:lnTo>
                  <a:lnTo>
                    <a:pt x="380" y="785"/>
                  </a:lnTo>
                  <a:lnTo>
                    <a:pt x="385" y="778"/>
                  </a:lnTo>
                  <a:lnTo>
                    <a:pt x="388" y="769"/>
                  </a:lnTo>
                  <a:lnTo>
                    <a:pt x="390" y="760"/>
                  </a:lnTo>
                  <a:lnTo>
                    <a:pt x="391" y="752"/>
                  </a:lnTo>
                  <a:lnTo>
                    <a:pt x="391" y="752"/>
                  </a:lnTo>
                  <a:close/>
                  <a:moveTo>
                    <a:pt x="685" y="752"/>
                  </a:moveTo>
                  <a:lnTo>
                    <a:pt x="685" y="752"/>
                  </a:lnTo>
                  <a:lnTo>
                    <a:pt x="685" y="741"/>
                  </a:lnTo>
                  <a:lnTo>
                    <a:pt x="687" y="731"/>
                  </a:lnTo>
                  <a:lnTo>
                    <a:pt x="687" y="731"/>
                  </a:lnTo>
                  <a:lnTo>
                    <a:pt x="689" y="724"/>
                  </a:lnTo>
                  <a:lnTo>
                    <a:pt x="692" y="717"/>
                  </a:lnTo>
                  <a:lnTo>
                    <a:pt x="696" y="711"/>
                  </a:lnTo>
                  <a:lnTo>
                    <a:pt x="700" y="704"/>
                  </a:lnTo>
                  <a:lnTo>
                    <a:pt x="705" y="698"/>
                  </a:lnTo>
                  <a:lnTo>
                    <a:pt x="712" y="693"/>
                  </a:lnTo>
                  <a:lnTo>
                    <a:pt x="725" y="681"/>
                  </a:lnTo>
                  <a:lnTo>
                    <a:pt x="725" y="681"/>
                  </a:lnTo>
                  <a:lnTo>
                    <a:pt x="736" y="674"/>
                  </a:lnTo>
                  <a:lnTo>
                    <a:pt x="749" y="668"/>
                  </a:lnTo>
                  <a:lnTo>
                    <a:pt x="762" y="661"/>
                  </a:lnTo>
                  <a:lnTo>
                    <a:pt x="777" y="657"/>
                  </a:lnTo>
                  <a:lnTo>
                    <a:pt x="793" y="653"/>
                  </a:lnTo>
                  <a:lnTo>
                    <a:pt x="808" y="651"/>
                  </a:lnTo>
                  <a:lnTo>
                    <a:pt x="825" y="648"/>
                  </a:lnTo>
                  <a:lnTo>
                    <a:pt x="841" y="647"/>
                  </a:lnTo>
                  <a:lnTo>
                    <a:pt x="841" y="647"/>
                  </a:lnTo>
                  <a:lnTo>
                    <a:pt x="858" y="648"/>
                  </a:lnTo>
                  <a:lnTo>
                    <a:pt x="876" y="651"/>
                  </a:lnTo>
                  <a:lnTo>
                    <a:pt x="891" y="653"/>
                  </a:lnTo>
                  <a:lnTo>
                    <a:pt x="906" y="657"/>
                  </a:lnTo>
                  <a:lnTo>
                    <a:pt x="921" y="661"/>
                  </a:lnTo>
                  <a:lnTo>
                    <a:pt x="934" y="668"/>
                  </a:lnTo>
                  <a:lnTo>
                    <a:pt x="947" y="674"/>
                  </a:lnTo>
                  <a:lnTo>
                    <a:pt x="959" y="681"/>
                  </a:lnTo>
                  <a:lnTo>
                    <a:pt x="959" y="681"/>
                  </a:lnTo>
                  <a:lnTo>
                    <a:pt x="967" y="688"/>
                  </a:lnTo>
                  <a:lnTo>
                    <a:pt x="975" y="696"/>
                  </a:lnTo>
                  <a:lnTo>
                    <a:pt x="982" y="703"/>
                  </a:lnTo>
                  <a:lnTo>
                    <a:pt x="988" y="712"/>
                  </a:lnTo>
                  <a:lnTo>
                    <a:pt x="993" y="721"/>
                  </a:lnTo>
                  <a:lnTo>
                    <a:pt x="996" y="729"/>
                  </a:lnTo>
                  <a:lnTo>
                    <a:pt x="998" y="739"/>
                  </a:lnTo>
                  <a:lnTo>
                    <a:pt x="998" y="748"/>
                  </a:lnTo>
                  <a:lnTo>
                    <a:pt x="998" y="748"/>
                  </a:lnTo>
                  <a:lnTo>
                    <a:pt x="998" y="757"/>
                  </a:lnTo>
                  <a:lnTo>
                    <a:pt x="996" y="766"/>
                  </a:lnTo>
                  <a:lnTo>
                    <a:pt x="993" y="776"/>
                  </a:lnTo>
                  <a:lnTo>
                    <a:pt x="988" y="784"/>
                  </a:lnTo>
                  <a:lnTo>
                    <a:pt x="982" y="792"/>
                  </a:lnTo>
                  <a:lnTo>
                    <a:pt x="975" y="800"/>
                  </a:lnTo>
                  <a:lnTo>
                    <a:pt x="967" y="808"/>
                  </a:lnTo>
                  <a:lnTo>
                    <a:pt x="959" y="814"/>
                  </a:lnTo>
                  <a:lnTo>
                    <a:pt x="959" y="814"/>
                  </a:lnTo>
                  <a:lnTo>
                    <a:pt x="947" y="822"/>
                  </a:lnTo>
                  <a:lnTo>
                    <a:pt x="934" y="828"/>
                  </a:lnTo>
                  <a:lnTo>
                    <a:pt x="921" y="834"/>
                  </a:lnTo>
                  <a:lnTo>
                    <a:pt x="906" y="839"/>
                  </a:lnTo>
                  <a:lnTo>
                    <a:pt x="891" y="842"/>
                  </a:lnTo>
                  <a:lnTo>
                    <a:pt x="876" y="846"/>
                  </a:lnTo>
                  <a:lnTo>
                    <a:pt x="858" y="848"/>
                  </a:lnTo>
                  <a:lnTo>
                    <a:pt x="841" y="848"/>
                  </a:lnTo>
                  <a:lnTo>
                    <a:pt x="841" y="848"/>
                  </a:lnTo>
                  <a:lnTo>
                    <a:pt x="825" y="848"/>
                  </a:lnTo>
                  <a:lnTo>
                    <a:pt x="808" y="846"/>
                  </a:lnTo>
                  <a:lnTo>
                    <a:pt x="793" y="842"/>
                  </a:lnTo>
                  <a:lnTo>
                    <a:pt x="777" y="839"/>
                  </a:lnTo>
                  <a:lnTo>
                    <a:pt x="762" y="834"/>
                  </a:lnTo>
                  <a:lnTo>
                    <a:pt x="749" y="828"/>
                  </a:lnTo>
                  <a:lnTo>
                    <a:pt x="736" y="822"/>
                  </a:lnTo>
                  <a:lnTo>
                    <a:pt x="725" y="814"/>
                  </a:lnTo>
                  <a:lnTo>
                    <a:pt x="725" y="814"/>
                  </a:lnTo>
                  <a:lnTo>
                    <a:pt x="716" y="808"/>
                  </a:lnTo>
                  <a:lnTo>
                    <a:pt x="708" y="800"/>
                  </a:lnTo>
                  <a:lnTo>
                    <a:pt x="702" y="794"/>
                  </a:lnTo>
                  <a:lnTo>
                    <a:pt x="697" y="785"/>
                  </a:lnTo>
                  <a:lnTo>
                    <a:pt x="691" y="778"/>
                  </a:lnTo>
                  <a:lnTo>
                    <a:pt x="688" y="769"/>
                  </a:lnTo>
                  <a:lnTo>
                    <a:pt x="686" y="760"/>
                  </a:lnTo>
                  <a:lnTo>
                    <a:pt x="685" y="752"/>
                  </a:lnTo>
                  <a:lnTo>
                    <a:pt x="685" y="752"/>
                  </a:lnTo>
                  <a:close/>
                  <a:moveTo>
                    <a:pt x="538" y="598"/>
                  </a:moveTo>
                  <a:lnTo>
                    <a:pt x="538" y="598"/>
                  </a:lnTo>
                  <a:lnTo>
                    <a:pt x="554" y="597"/>
                  </a:lnTo>
                  <a:lnTo>
                    <a:pt x="568" y="593"/>
                  </a:lnTo>
                  <a:lnTo>
                    <a:pt x="581" y="589"/>
                  </a:lnTo>
                  <a:lnTo>
                    <a:pt x="592" y="583"/>
                  </a:lnTo>
                  <a:lnTo>
                    <a:pt x="592" y="583"/>
                  </a:lnTo>
                  <a:lnTo>
                    <a:pt x="597" y="577"/>
                  </a:lnTo>
                  <a:lnTo>
                    <a:pt x="603" y="572"/>
                  </a:lnTo>
                  <a:lnTo>
                    <a:pt x="605" y="566"/>
                  </a:lnTo>
                  <a:lnTo>
                    <a:pt x="606" y="560"/>
                  </a:lnTo>
                  <a:lnTo>
                    <a:pt x="606" y="560"/>
                  </a:lnTo>
                  <a:lnTo>
                    <a:pt x="605" y="555"/>
                  </a:lnTo>
                  <a:lnTo>
                    <a:pt x="603" y="549"/>
                  </a:lnTo>
                  <a:lnTo>
                    <a:pt x="597" y="544"/>
                  </a:lnTo>
                  <a:lnTo>
                    <a:pt x="592" y="538"/>
                  </a:lnTo>
                  <a:lnTo>
                    <a:pt x="592" y="538"/>
                  </a:lnTo>
                  <a:lnTo>
                    <a:pt x="581" y="532"/>
                  </a:lnTo>
                  <a:lnTo>
                    <a:pt x="568" y="528"/>
                  </a:lnTo>
                  <a:lnTo>
                    <a:pt x="554" y="524"/>
                  </a:lnTo>
                  <a:lnTo>
                    <a:pt x="538" y="523"/>
                  </a:lnTo>
                  <a:lnTo>
                    <a:pt x="538" y="523"/>
                  </a:lnTo>
                  <a:lnTo>
                    <a:pt x="522" y="524"/>
                  </a:lnTo>
                  <a:lnTo>
                    <a:pt x="508" y="528"/>
                  </a:lnTo>
                  <a:lnTo>
                    <a:pt x="495" y="532"/>
                  </a:lnTo>
                  <a:lnTo>
                    <a:pt x="484" y="538"/>
                  </a:lnTo>
                  <a:lnTo>
                    <a:pt x="484" y="538"/>
                  </a:lnTo>
                  <a:lnTo>
                    <a:pt x="479" y="544"/>
                  </a:lnTo>
                  <a:lnTo>
                    <a:pt x="473" y="549"/>
                  </a:lnTo>
                  <a:lnTo>
                    <a:pt x="471" y="555"/>
                  </a:lnTo>
                  <a:lnTo>
                    <a:pt x="470" y="560"/>
                  </a:lnTo>
                  <a:lnTo>
                    <a:pt x="470" y="560"/>
                  </a:lnTo>
                  <a:lnTo>
                    <a:pt x="471" y="566"/>
                  </a:lnTo>
                  <a:lnTo>
                    <a:pt x="473" y="572"/>
                  </a:lnTo>
                  <a:lnTo>
                    <a:pt x="479" y="577"/>
                  </a:lnTo>
                  <a:lnTo>
                    <a:pt x="484" y="583"/>
                  </a:lnTo>
                  <a:lnTo>
                    <a:pt x="484" y="583"/>
                  </a:lnTo>
                  <a:lnTo>
                    <a:pt x="495" y="589"/>
                  </a:lnTo>
                  <a:lnTo>
                    <a:pt x="508" y="593"/>
                  </a:lnTo>
                  <a:lnTo>
                    <a:pt x="522" y="597"/>
                  </a:lnTo>
                  <a:lnTo>
                    <a:pt x="538" y="598"/>
                  </a:lnTo>
                  <a:lnTo>
                    <a:pt x="538" y="598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69" y="767"/>
                  </a:lnTo>
                  <a:lnTo>
                    <a:pt x="468" y="776"/>
                  </a:lnTo>
                  <a:lnTo>
                    <a:pt x="467" y="784"/>
                  </a:lnTo>
                  <a:lnTo>
                    <a:pt x="464" y="793"/>
                  </a:lnTo>
                  <a:lnTo>
                    <a:pt x="457" y="809"/>
                  </a:lnTo>
                  <a:lnTo>
                    <a:pt x="449" y="824"/>
                  </a:lnTo>
                  <a:lnTo>
                    <a:pt x="438" y="839"/>
                  </a:lnTo>
                  <a:lnTo>
                    <a:pt x="425" y="853"/>
                  </a:lnTo>
                  <a:lnTo>
                    <a:pt x="411" y="866"/>
                  </a:lnTo>
                  <a:lnTo>
                    <a:pt x="396" y="878"/>
                  </a:lnTo>
                  <a:lnTo>
                    <a:pt x="396" y="878"/>
                  </a:lnTo>
                  <a:lnTo>
                    <a:pt x="380" y="888"/>
                  </a:lnTo>
                  <a:lnTo>
                    <a:pt x="361" y="897"/>
                  </a:lnTo>
                  <a:lnTo>
                    <a:pt x="343" y="906"/>
                  </a:lnTo>
                  <a:lnTo>
                    <a:pt x="322" y="912"/>
                  </a:lnTo>
                  <a:lnTo>
                    <a:pt x="302" y="918"/>
                  </a:lnTo>
                  <a:lnTo>
                    <a:pt x="280" y="922"/>
                  </a:lnTo>
                  <a:lnTo>
                    <a:pt x="258" y="924"/>
                  </a:lnTo>
                  <a:lnTo>
                    <a:pt x="235" y="925"/>
                  </a:lnTo>
                  <a:lnTo>
                    <a:pt x="235" y="925"/>
                  </a:lnTo>
                  <a:lnTo>
                    <a:pt x="211" y="924"/>
                  </a:lnTo>
                  <a:lnTo>
                    <a:pt x="189" y="922"/>
                  </a:lnTo>
                  <a:lnTo>
                    <a:pt x="167" y="918"/>
                  </a:lnTo>
                  <a:lnTo>
                    <a:pt x="147" y="912"/>
                  </a:lnTo>
                  <a:lnTo>
                    <a:pt x="126" y="906"/>
                  </a:lnTo>
                  <a:lnTo>
                    <a:pt x="108" y="897"/>
                  </a:lnTo>
                  <a:lnTo>
                    <a:pt x="90" y="888"/>
                  </a:lnTo>
                  <a:lnTo>
                    <a:pt x="73" y="878"/>
                  </a:lnTo>
                  <a:lnTo>
                    <a:pt x="73" y="878"/>
                  </a:lnTo>
                  <a:lnTo>
                    <a:pt x="57" y="865"/>
                  </a:lnTo>
                  <a:lnTo>
                    <a:pt x="43" y="851"/>
                  </a:lnTo>
                  <a:lnTo>
                    <a:pt x="30" y="836"/>
                  </a:lnTo>
                  <a:lnTo>
                    <a:pt x="20" y="820"/>
                  </a:lnTo>
                  <a:lnTo>
                    <a:pt x="11" y="803"/>
                  </a:lnTo>
                  <a:lnTo>
                    <a:pt x="4" y="785"/>
                  </a:lnTo>
                  <a:lnTo>
                    <a:pt x="1" y="767"/>
                  </a:lnTo>
                  <a:lnTo>
                    <a:pt x="0" y="757"/>
                  </a:lnTo>
                  <a:lnTo>
                    <a:pt x="0" y="748"/>
                  </a:lnTo>
                  <a:lnTo>
                    <a:pt x="0" y="748"/>
                  </a:lnTo>
                  <a:lnTo>
                    <a:pt x="0" y="730"/>
                  </a:lnTo>
                  <a:lnTo>
                    <a:pt x="3" y="714"/>
                  </a:lnTo>
                  <a:lnTo>
                    <a:pt x="3" y="714"/>
                  </a:lnTo>
                  <a:lnTo>
                    <a:pt x="21" y="611"/>
                  </a:lnTo>
                  <a:lnTo>
                    <a:pt x="30" y="559"/>
                  </a:lnTo>
                  <a:lnTo>
                    <a:pt x="41" y="509"/>
                  </a:lnTo>
                  <a:lnTo>
                    <a:pt x="41" y="509"/>
                  </a:lnTo>
                  <a:lnTo>
                    <a:pt x="44" y="498"/>
                  </a:lnTo>
                  <a:lnTo>
                    <a:pt x="48" y="489"/>
                  </a:lnTo>
                  <a:lnTo>
                    <a:pt x="53" y="479"/>
                  </a:lnTo>
                  <a:lnTo>
                    <a:pt x="57" y="469"/>
                  </a:lnTo>
                  <a:lnTo>
                    <a:pt x="64" y="461"/>
                  </a:lnTo>
                  <a:lnTo>
                    <a:pt x="70" y="452"/>
                  </a:lnTo>
                  <a:lnTo>
                    <a:pt x="78" y="444"/>
                  </a:lnTo>
                  <a:lnTo>
                    <a:pt x="85" y="436"/>
                  </a:lnTo>
                  <a:lnTo>
                    <a:pt x="85" y="436"/>
                  </a:lnTo>
                  <a:lnTo>
                    <a:pt x="95" y="427"/>
                  </a:lnTo>
                  <a:lnTo>
                    <a:pt x="104" y="421"/>
                  </a:lnTo>
                  <a:lnTo>
                    <a:pt x="114" y="413"/>
                  </a:lnTo>
                  <a:lnTo>
                    <a:pt x="124" y="408"/>
                  </a:lnTo>
                  <a:lnTo>
                    <a:pt x="135" y="403"/>
                  </a:lnTo>
                  <a:lnTo>
                    <a:pt x="147" y="397"/>
                  </a:lnTo>
                  <a:lnTo>
                    <a:pt x="159" y="393"/>
                  </a:lnTo>
                  <a:lnTo>
                    <a:pt x="170" y="389"/>
                  </a:lnTo>
                  <a:lnTo>
                    <a:pt x="170" y="389"/>
                  </a:lnTo>
                  <a:lnTo>
                    <a:pt x="193" y="384"/>
                  </a:lnTo>
                  <a:lnTo>
                    <a:pt x="193" y="384"/>
                  </a:lnTo>
                  <a:lnTo>
                    <a:pt x="216" y="382"/>
                  </a:lnTo>
                  <a:lnTo>
                    <a:pt x="216" y="382"/>
                  </a:lnTo>
                  <a:lnTo>
                    <a:pt x="221" y="381"/>
                  </a:lnTo>
                  <a:lnTo>
                    <a:pt x="225" y="380"/>
                  </a:lnTo>
                  <a:lnTo>
                    <a:pt x="230" y="377"/>
                  </a:lnTo>
                  <a:lnTo>
                    <a:pt x="234" y="373"/>
                  </a:lnTo>
                  <a:lnTo>
                    <a:pt x="237" y="370"/>
                  </a:lnTo>
                  <a:lnTo>
                    <a:pt x="239" y="365"/>
                  </a:lnTo>
                  <a:lnTo>
                    <a:pt x="241" y="360"/>
                  </a:lnTo>
                  <a:lnTo>
                    <a:pt x="241" y="355"/>
                  </a:lnTo>
                  <a:lnTo>
                    <a:pt x="241" y="355"/>
                  </a:lnTo>
                  <a:lnTo>
                    <a:pt x="239" y="350"/>
                  </a:lnTo>
                  <a:lnTo>
                    <a:pt x="238" y="345"/>
                  </a:lnTo>
                  <a:lnTo>
                    <a:pt x="235" y="341"/>
                  </a:lnTo>
                  <a:lnTo>
                    <a:pt x="232" y="337"/>
                  </a:lnTo>
                  <a:lnTo>
                    <a:pt x="229" y="335"/>
                  </a:lnTo>
                  <a:lnTo>
                    <a:pt x="223" y="332"/>
                  </a:lnTo>
                  <a:lnTo>
                    <a:pt x="219" y="330"/>
                  </a:lnTo>
                  <a:lnTo>
                    <a:pt x="214" y="330"/>
                  </a:lnTo>
                  <a:lnTo>
                    <a:pt x="214" y="330"/>
                  </a:lnTo>
                  <a:lnTo>
                    <a:pt x="200" y="331"/>
                  </a:lnTo>
                  <a:lnTo>
                    <a:pt x="186" y="334"/>
                  </a:lnTo>
                  <a:lnTo>
                    <a:pt x="186" y="334"/>
                  </a:lnTo>
                  <a:lnTo>
                    <a:pt x="174" y="336"/>
                  </a:lnTo>
                  <a:lnTo>
                    <a:pt x="174" y="336"/>
                  </a:lnTo>
                  <a:lnTo>
                    <a:pt x="169" y="336"/>
                  </a:lnTo>
                  <a:lnTo>
                    <a:pt x="165" y="336"/>
                  </a:lnTo>
                  <a:lnTo>
                    <a:pt x="161" y="334"/>
                  </a:lnTo>
                  <a:lnTo>
                    <a:pt x="158" y="331"/>
                  </a:lnTo>
                  <a:lnTo>
                    <a:pt x="158" y="331"/>
                  </a:lnTo>
                  <a:lnTo>
                    <a:pt x="155" y="327"/>
                  </a:lnTo>
                  <a:lnTo>
                    <a:pt x="153" y="324"/>
                  </a:lnTo>
                  <a:lnTo>
                    <a:pt x="152" y="320"/>
                  </a:lnTo>
                  <a:lnTo>
                    <a:pt x="153" y="315"/>
                  </a:lnTo>
                  <a:lnTo>
                    <a:pt x="162" y="268"/>
                  </a:lnTo>
                  <a:lnTo>
                    <a:pt x="162" y="268"/>
                  </a:lnTo>
                  <a:lnTo>
                    <a:pt x="164" y="258"/>
                  </a:lnTo>
                  <a:lnTo>
                    <a:pt x="167" y="248"/>
                  </a:lnTo>
                  <a:lnTo>
                    <a:pt x="172" y="239"/>
                  </a:lnTo>
                  <a:lnTo>
                    <a:pt x="176" y="229"/>
                  </a:lnTo>
                  <a:lnTo>
                    <a:pt x="182" y="220"/>
                  </a:lnTo>
                  <a:lnTo>
                    <a:pt x="189" y="212"/>
                  </a:lnTo>
                  <a:lnTo>
                    <a:pt x="196" y="203"/>
                  </a:lnTo>
                  <a:lnTo>
                    <a:pt x="204" y="196"/>
                  </a:lnTo>
                  <a:lnTo>
                    <a:pt x="213" y="188"/>
                  </a:lnTo>
                  <a:lnTo>
                    <a:pt x="221" y="182"/>
                  </a:lnTo>
                  <a:lnTo>
                    <a:pt x="241" y="169"/>
                  </a:lnTo>
                  <a:lnTo>
                    <a:pt x="261" y="158"/>
                  </a:lnTo>
                  <a:lnTo>
                    <a:pt x="282" y="149"/>
                  </a:lnTo>
                  <a:lnTo>
                    <a:pt x="282" y="149"/>
                  </a:lnTo>
                  <a:lnTo>
                    <a:pt x="299" y="145"/>
                  </a:lnTo>
                  <a:lnTo>
                    <a:pt x="315" y="141"/>
                  </a:lnTo>
                  <a:lnTo>
                    <a:pt x="332" y="138"/>
                  </a:lnTo>
                  <a:lnTo>
                    <a:pt x="349" y="137"/>
                  </a:lnTo>
                  <a:lnTo>
                    <a:pt x="349" y="137"/>
                  </a:lnTo>
                  <a:lnTo>
                    <a:pt x="367" y="138"/>
                  </a:lnTo>
                  <a:lnTo>
                    <a:pt x="384" y="142"/>
                  </a:lnTo>
                  <a:lnTo>
                    <a:pt x="400" y="147"/>
                  </a:lnTo>
                  <a:lnTo>
                    <a:pt x="415" y="155"/>
                  </a:lnTo>
                  <a:lnTo>
                    <a:pt x="415" y="155"/>
                  </a:lnTo>
                  <a:lnTo>
                    <a:pt x="427" y="162"/>
                  </a:lnTo>
                  <a:lnTo>
                    <a:pt x="438" y="171"/>
                  </a:lnTo>
                  <a:lnTo>
                    <a:pt x="446" y="182"/>
                  </a:lnTo>
                  <a:lnTo>
                    <a:pt x="455" y="193"/>
                  </a:lnTo>
                  <a:lnTo>
                    <a:pt x="462" y="206"/>
                  </a:lnTo>
                  <a:lnTo>
                    <a:pt x="466" y="221"/>
                  </a:lnTo>
                  <a:lnTo>
                    <a:pt x="469" y="238"/>
                  </a:lnTo>
                  <a:lnTo>
                    <a:pt x="470" y="256"/>
                  </a:lnTo>
                  <a:lnTo>
                    <a:pt x="470" y="301"/>
                  </a:lnTo>
                  <a:lnTo>
                    <a:pt x="470" y="301"/>
                  </a:lnTo>
                  <a:lnTo>
                    <a:pt x="475" y="297"/>
                  </a:lnTo>
                  <a:lnTo>
                    <a:pt x="475" y="297"/>
                  </a:lnTo>
                  <a:lnTo>
                    <a:pt x="489" y="288"/>
                  </a:lnTo>
                  <a:lnTo>
                    <a:pt x="504" y="283"/>
                  </a:lnTo>
                  <a:lnTo>
                    <a:pt x="521" y="279"/>
                  </a:lnTo>
                  <a:lnTo>
                    <a:pt x="529" y="279"/>
                  </a:lnTo>
                  <a:lnTo>
                    <a:pt x="538" y="277"/>
                  </a:lnTo>
                  <a:lnTo>
                    <a:pt x="538" y="277"/>
                  </a:lnTo>
                  <a:lnTo>
                    <a:pt x="547" y="279"/>
                  </a:lnTo>
                  <a:lnTo>
                    <a:pt x="555" y="279"/>
                  </a:lnTo>
                  <a:lnTo>
                    <a:pt x="573" y="283"/>
                  </a:lnTo>
                  <a:lnTo>
                    <a:pt x="588" y="288"/>
                  </a:lnTo>
                  <a:lnTo>
                    <a:pt x="602" y="297"/>
                  </a:lnTo>
                  <a:lnTo>
                    <a:pt x="602" y="297"/>
                  </a:lnTo>
                  <a:lnTo>
                    <a:pt x="606" y="301"/>
                  </a:lnTo>
                  <a:lnTo>
                    <a:pt x="606" y="256"/>
                  </a:lnTo>
                  <a:lnTo>
                    <a:pt x="606" y="256"/>
                  </a:lnTo>
                  <a:lnTo>
                    <a:pt x="607" y="238"/>
                  </a:lnTo>
                  <a:lnTo>
                    <a:pt x="610" y="221"/>
                  </a:lnTo>
                  <a:lnTo>
                    <a:pt x="615" y="206"/>
                  </a:lnTo>
                  <a:lnTo>
                    <a:pt x="621" y="193"/>
                  </a:lnTo>
                  <a:lnTo>
                    <a:pt x="630" y="182"/>
                  </a:lnTo>
                  <a:lnTo>
                    <a:pt x="638" y="171"/>
                  </a:lnTo>
                  <a:lnTo>
                    <a:pt x="649" y="162"/>
                  </a:lnTo>
                  <a:lnTo>
                    <a:pt x="661" y="155"/>
                  </a:lnTo>
                  <a:lnTo>
                    <a:pt x="661" y="155"/>
                  </a:lnTo>
                  <a:lnTo>
                    <a:pt x="676" y="147"/>
                  </a:lnTo>
                  <a:lnTo>
                    <a:pt x="692" y="142"/>
                  </a:lnTo>
                  <a:lnTo>
                    <a:pt x="710" y="138"/>
                  </a:lnTo>
                  <a:lnTo>
                    <a:pt x="727" y="137"/>
                  </a:lnTo>
                  <a:lnTo>
                    <a:pt x="727" y="137"/>
                  </a:lnTo>
                  <a:lnTo>
                    <a:pt x="744" y="138"/>
                  </a:lnTo>
                  <a:lnTo>
                    <a:pt x="761" y="141"/>
                  </a:lnTo>
                  <a:lnTo>
                    <a:pt x="777" y="145"/>
                  </a:lnTo>
                  <a:lnTo>
                    <a:pt x="795" y="149"/>
                  </a:lnTo>
                  <a:lnTo>
                    <a:pt x="795" y="149"/>
                  </a:lnTo>
                  <a:lnTo>
                    <a:pt x="815" y="158"/>
                  </a:lnTo>
                  <a:lnTo>
                    <a:pt x="836" y="169"/>
                  </a:lnTo>
                  <a:lnTo>
                    <a:pt x="855" y="182"/>
                  </a:lnTo>
                  <a:lnTo>
                    <a:pt x="864" y="188"/>
                  </a:lnTo>
                  <a:lnTo>
                    <a:pt x="872" y="196"/>
                  </a:lnTo>
                  <a:lnTo>
                    <a:pt x="880" y="203"/>
                  </a:lnTo>
                  <a:lnTo>
                    <a:pt x="887" y="212"/>
                  </a:lnTo>
                  <a:lnTo>
                    <a:pt x="894" y="220"/>
                  </a:lnTo>
                  <a:lnTo>
                    <a:pt x="900" y="229"/>
                  </a:lnTo>
                  <a:lnTo>
                    <a:pt x="905" y="239"/>
                  </a:lnTo>
                  <a:lnTo>
                    <a:pt x="909" y="248"/>
                  </a:lnTo>
                  <a:lnTo>
                    <a:pt x="912" y="258"/>
                  </a:lnTo>
                  <a:lnTo>
                    <a:pt x="914" y="268"/>
                  </a:lnTo>
                  <a:lnTo>
                    <a:pt x="923" y="315"/>
                  </a:lnTo>
                  <a:lnTo>
                    <a:pt x="923" y="315"/>
                  </a:lnTo>
                  <a:lnTo>
                    <a:pt x="924" y="320"/>
                  </a:lnTo>
                  <a:lnTo>
                    <a:pt x="923" y="324"/>
                  </a:lnTo>
                  <a:lnTo>
                    <a:pt x="921" y="327"/>
                  </a:lnTo>
                  <a:lnTo>
                    <a:pt x="919" y="331"/>
                  </a:lnTo>
                  <a:lnTo>
                    <a:pt x="919" y="331"/>
                  </a:lnTo>
                  <a:lnTo>
                    <a:pt x="915" y="334"/>
                  </a:lnTo>
                  <a:lnTo>
                    <a:pt x="911" y="336"/>
                  </a:lnTo>
                  <a:lnTo>
                    <a:pt x="907" y="336"/>
                  </a:lnTo>
                  <a:lnTo>
                    <a:pt x="903" y="336"/>
                  </a:lnTo>
                  <a:lnTo>
                    <a:pt x="903" y="336"/>
                  </a:lnTo>
                  <a:lnTo>
                    <a:pt x="891" y="334"/>
                  </a:lnTo>
                  <a:lnTo>
                    <a:pt x="891" y="334"/>
                  </a:lnTo>
                  <a:lnTo>
                    <a:pt x="877" y="331"/>
                  </a:lnTo>
                  <a:lnTo>
                    <a:pt x="863" y="330"/>
                  </a:lnTo>
                  <a:lnTo>
                    <a:pt x="863" y="330"/>
                  </a:lnTo>
                  <a:lnTo>
                    <a:pt x="857" y="330"/>
                  </a:lnTo>
                  <a:lnTo>
                    <a:pt x="853" y="332"/>
                  </a:lnTo>
                  <a:lnTo>
                    <a:pt x="848" y="335"/>
                  </a:lnTo>
                  <a:lnTo>
                    <a:pt x="844" y="337"/>
                  </a:lnTo>
                  <a:lnTo>
                    <a:pt x="841" y="341"/>
                  </a:lnTo>
                  <a:lnTo>
                    <a:pt x="838" y="345"/>
                  </a:lnTo>
                  <a:lnTo>
                    <a:pt x="837" y="350"/>
                  </a:lnTo>
                  <a:lnTo>
                    <a:pt x="836" y="355"/>
                  </a:lnTo>
                  <a:lnTo>
                    <a:pt x="836" y="355"/>
                  </a:lnTo>
                  <a:lnTo>
                    <a:pt x="836" y="360"/>
                  </a:lnTo>
                  <a:lnTo>
                    <a:pt x="837" y="365"/>
                  </a:lnTo>
                  <a:lnTo>
                    <a:pt x="839" y="370"/>
                  </a:lnTo>
                  <a:lnTo>
                    <a:pt x="842" y="373"/>
                  </a:lnTo>
                  <a:lnTo>
                    <a:pt x="846" y="377"/>
                  </a:lnTo>
                  <a:lnTo>
                    <a:pt x="851" y="380"/>
                  </a:lnTo>
                  <a:lnTo>
                    <a:pt x="855" y="381"/>
                  </a:lnTo>
                  <a:lnTo>
                    <a:pt x="860" y="382"/>
                  </a:lnTo>
                  <a:lnTo>
                    <a:pt x="860" y="382"/>
                  </a:lnTo>
                  <a:lnTo>
                    <a:pt x="883" y="384"/>
                  </a:lnTo>
                  <a:lnTo>
                    <a:pt x="883" y="384"/>
                  </a:lnTo>
                  <a:lnTo>
                    <a:pt x="906" y="389"/>
                  </a:lnTo>
                  <a:lnTo>
                    <a:pt x="906" y="389"/>
                  </a:lnTo>
                  <a:lnTo>
                    <a:pt x="918" y="393"/>
                  </a:lnTo>
                  <a:lnTo>
                    <a:pt x="929" y="397"/>
                  </a:lnTo>
                  <a:lnTo>
                    <a:pt x="941" y="403"/>
                  </a:lnTo>
                  <a:lnTo>
                    <a:pt x="952" y="408"/>
                  </a:lnTo>
                  <a:lnTo>
                    <a:pt x="962" y="413"/>
                  </a:lnTo>
                  <a:lnTo>
                    <a:pt x="973" y="421"/>
                  </a:lnTo>
                  <a:lnTo>
                    <a:pt x="981" y="427"/>
                  </a:lnTo>
                  <a:lnTo>
                    <a:pt x="991" y="436"/>
                  </a:lnTo>
                  <a:lnTo>
                    <a:pt x="991" y="436"/>
                  </a:lnTo>
                  <a:lnTo>
                    <a:pt x="998" y="444"/>
                  </a:lnTo>
                  <a:lnTo>
                    <a:pt x="1006" y="452"/>
                  </a:lnTo>
                  <a:lnTo>
                    <a:pt x="1012" y="461"/>
                  </a:lnTo>
                  <a:lnTo>
                    <a:pt x="1019" y="469"/>
                  </a:lnTo>
                  <a:lnTo>
                    <a:pt x="1023" y="479"/>
                  </a:lnTo>
                  <a:lnTo>
                    <a:pt x="1029" y="489"/>
                  </a:lnTo>
                  <a:lnTo>
                    <a:pt x="1032" y="498"/>
                  </a:lnTo>
                  <a:lnTo>
                    <a:pt x="1035" y="509"/>
                  </a:lnTo>
                  <a:lnTo>
                    <a:pt x="1035" y="509"/>
                  </a:lnTo>
                  <a:lnTo>
                    <a:pt x="1046" y="559"/>
                  </a:lnTo>
                  <a:lnTo>
                    <a:pt x="1056" y="611"/>
                  </a:lnTo>
                  <a:lnTo>
                    <a:pt x="1073" y="714"/>
                  </a:lnTo>
                  <a:lnTo>
                    <a:pt x="1073" y="714"/>
                  </a:lnTo>
                  <a:lnTo>
                    <a:pt x="1076" y="730"/>
                  </a:lnTo>
                  <a:lnTo>
                    <a:pt x="1076" y="748"/>
                  </a:lnTo>
                  <a:lnTo>
                    <a:pt x="1076" y="748"/>
                  </a:lnTo>
                  <a:lnTo>
                    <a:pt x="1076" y="757"/>
                  </a:lnTo>
                  <a:lnTo>
                    <a:pt x="1075" y="767"/>
                  </a:lnTo>
                  <a:lnTo>
                    <a:pt x="1072" y="785"/>
                  </a:lnTo>
                  <a:lnTo>
                    <a:pt x="1065" y="803"/>
                  </a:lnTo>
                  <a:lnTo>
                    <a:pt x="1057" y="820"/>
                  </a:lnTo>
                  <a:lnTo>
                    <a:pt x="1046" y="836"/>
                  </a:lnTo>
                  <a:lnTo>
                    <a:pt x="1033" y="851"/>
                  </a:lnTo>
                  <a:lnTo>
                    <a:pt x="1019" y="865"/>
                  </a:lnTo>
                  <a:lnTo>
                    <a:pt x="1003" y="878"/>
                  </a:lnTo>
                  <a:lnTo>
                    <a:pt x="1003" y="878"/>
                  </a:lnTo>
                  <a:lnTo>
                    <a:pt x="987" y="888"/>
                  </a:lnTo>
                  <a:lnTo>
                    <a:pt x="968" y="897"/>
                  </a:lnTo>
                  <a:lnTo>
                    <a:pt x="950" y="906"/>
                  </a:lnTo>
                  <a:lnTo>
                    <a:pt x="929" y="912"/>
                  </a:lnTo>
                  <a:lnTo>
                    <a:pt x="909" y="918"/>
                  </a:lnTo>
                  <a:lnTo>
                    <a:pt x="887" y="922"/>
                  </a:lnTo>
                  <a:lnTo>
                    <a:pt x="865" y="924"/>
                  </a:lnTo>
                  <a:lnTo>
                    <a:pt x="841" y="925"/>
                  </a:lnTo>
                  <a:lnTo>
                    <a:pt x="841" y="925"/>
                  </a:lnTo>
                  <a:lnTo>
                    <a:pt x="818" y="924"/>
                  </a:lnTo>
                  <a:lnTo>
                    <a:pt x="796" y="922"/>
                  </a:lnTo>
                  <a:lnTo>
                    <a:pt x="774" y="918"/>
                  </a:lnTo>
                  <a:lnTo>
                    <a:pt x="754" y="912"/>
                  </a:lnTo>
                  <a:lnTo>
                    <a:pt x="733" y="906"/>
                  </a:lnTo>
                  <a:lnTo>
                    <a:pt x="715" y="897"/>
                  </a:lnTo>
                  <a:lnTo>
                    <a:pt x="697" y="888"/>
                  </a:lnTo>
                  <a:lnTo>
                    <a:pt x="680" y="878"/>
                  </a:lnTo>
                  <a:lnTo>
                    <a:pt x="680" y="878"/>
                  </a:lnTo>
                  <a:lnTo>
                    <a:pt x="665" y="866"/>
                  </a:lnTo>
                  <a:lnTo>
                    <a:pt x="651" y="853"/>
                  </a:lnTo>
                  <a:lnTo>
                    <a:pt x="638" y="839"/>
                  </a:lnTo>
                  <a:lnTo>
                    <a:pt x="628" y="824"/>
                  </a:lnTo>
                  <a:lnTo>
                    <a:pt x="619" y="809"/>
                  </a:lnTo>
                  <a:lnTo>
                    <a:pt x="613" y="793"/>
                  </a:lnTo>
                  <a:lnTo>
                    <a:pt x="609" y="784"/>
                  </a:lnTo>
                  <a:lnTo>
                    <a:pt x="608" y="776"/>
                  </a:lnTo>
                  <a:lnTo>
                    <a:pt x="607" y="767"/>
                  </a:lnTo>
                  <a:lnTo>
                    <a:pt x="606" y="758"/>
                  </a:lnTo>
                  <a:lnTo>
                    <a:pt x="606" y="748"/>
                  </a:lnTo>
                  <a:lnTo>
                    <a:pt x="606" y="661"/>
                  </a:lnTo>
                  <a:lnTo>
                    <a:pt x="606" y="661"/>
                  </a:lnTo>
                  <a:lnTo>
                    <a:pt x="591" y="668"/>
                  </a:lnTo>
                  <a:lnTo>
                    <a:pt x="574" y="672"/>
                  </a:lnTo>
                  <a:lnTo>
                    <a:pt x="556" y="674"/>
                  </a:lnTo>
                  <a:lnTo>
                    <a:pt x="538" y="675"/>
                  </a:lnTo>
                  <a:lnTo>
                    <a:pt x="538" y="675"/>
                  </a:lnTo>
                  <a:lnTo>
                    <a:pt x="520" y="674"/>
                  </a:lnTo>
                  <a:lnTo>
                    <a:pt x="503" y="672"/>
                  </a:lnTo>
                  <a:lnTo>
                    <a:pt x="485" y="668"/>
                  </a:lnTo>
                  <a:lnTo>
                    <a:pt x="470" y="661"/>
                  </a:lnTo>
                  <a:lnTo>
                    <a:pt x="470" y="748"/>
                  </a:lnTo>
                  <a:lnTo>
                    <a:pt x="470" y="758"/>
                  </a:lnTo>
                  <a:lnTo>
                    <a:pt x="470" y="7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833A22B-E3B1-4482-8864-4FD41F78B236}"/>
              </a:ext>
            </a:extLst>
          </p:cNvPr>
          <p:cNvGrpSpPr/>
          <p:nvPr/>
        </p:nvGrpSpPr>
        <p:grpSpPr>
          <a:xfrm>
            <a:off x="9504997" y="2721845"/>
            <a:ext cx="651510" cy="666750"/>
            <a:chOff x="3255410" y="5714206"/>
            <a:chExt cx="651481" cy="666505"/>
          </a:xfrm>
        </p:grpSpPr>
        <p:pic>
          <p:nvPicPr>
            <p:cNvPr id="41" name="Picture 9">
              <a:extLst>
                <a:ext uri="{FF2B5EF4-FFF2-40B4-BE49-F238E27FC236}">
                  <a16:creationId xmlns:a16="http://schemas.microsoft.com/office/drawing/2014/main" id="{5964B325-ACF2-45A9-B0FD-6812C1488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410" y="5714206"/>
              <a:ext cx="651481" cy="66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BD3368F4-2DAF-4B43-8608-54D80B069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2692" y="5886164"/>
              <a:ext cx="316678" cy="301632"/>
            </a:xfrm>
            <a:custGeom>
              <a:avLst/>
              <a:gdLst>
                <a:gd name="T0" fmla="*/ 453 w 927"/>
                <a:gd name="T1" fmla="*/ 60 h 882"/>
                <a:gd name="T2" fmla="*/ 454 w 927"/>
                <a:gd name="T3" fmla="*/ 17 h 882"/>
                <a:gd name="T4" fmla="*/ 487 w 927"/>
                <a:gd name="T5" fmla="*/ 0 h 882"/>
                <a:gd name="T6" fmla="*/ 555 w 927"/>
                <a:gd name="T7" fmla="*/ 6 h 882"/>
                <a:gd name="T8" fmla="*/ 697 w 927"/>
                <a:gd name="T9" fmla="*/ 54 h 882"/>
                <a:gd name="T10" fmla="*/ 798 w 927"/>
                <a:gd name="T11" fmla="*/ 129 h 882"/>
                <a:gd name="T12" fmla="*/ 884 w 927"/>
                <a:gd name="T13" fmla="*/ 250 h 882"/>
                <a:gd name="T14" fmla="*/ 925 w 927"/>
                <a:gd name="T15" fmla="*/ 396 h 882"/>
                <a:gd name="T16" fmla="*/ 918 w 927"/>
                <a:gd name="T17" fmla="*/ 529 h 882"/>
                <a:gd name="T18" fmla="*/ 863 w 927"/>
                <a:gd name="T19" fmla="*/ 670 h 882"/>
                <a:gd name="T20" fmla="*/ 782 w 927"/>
                <a:gd name="T21" fmla="*/ 768 h 882"/>
                <a:gd name="T22" fmla="*/ 657 w 927"/>
                <a:gd name="T23" fmla="*/ 848 h 882"/>
                <a:gd name="T24" fmla="*/ 508 w 927"/>
                <a:gd name="T25" fmla="*/ 881 h 882"/>
                <a:gd name="T26" fmla="*/ 376 w 927"/>
                <a:gd name="T27" fmla="*/ 868 h 882"/>
                <a:gd name="T28" fmla="*/ 240 w 927"/>
                <a:gd name="T29" fmla="*/ 807 h 882"/>
                <a:gd name="T30" fmla="*/ 146 w 927"/>
                <a:gd name="T31" fmla="*/ 721 h 882"/>
                <a:gd name="T32" fmla="*/ 72 w 927"/>
                <a:gd name="T33" fmla="*/ 593 h 882"/>
                <a:gd name="T34" fmla="*/ 45 w 927"/>
                <a:gd name="T35" fmla="*/ 441 h 882"/>
                <a:gd name="T36" fmla="*/ 64 w 927"/>
                <a:gd name="T37" fmla="*/ 314 h 882"/>
                <a:gd name="T38" fmla="*/ 2 w 927"/>
                <a:gd name="T39" fmla="*/ 247 h 882"/>
                <a:gd name="T40" fmla="*/ 11 w 927"/>
                <a:gd name="T41" fmla="*/ 211 h 882"/>
                <a:gd name="T42" fmla="*/ 196 w 927"/>
                <a:gd name="T43" fmla="*/ 85 h 882"/>
                <a:gd name="T44" fmla="*/ 242 w 927"/>
                <a:gd name="T45" fmla="*/ 304 h 882"/>
                <a:gd name="T46" fmla="*/ 231 w 927"/>
                <a:gd name="T47" fmla="*/ 332 h 882"/>
                <a:gd name="T48" fmla="*/ 146 w 927"/>
                <a:gd name="T49" fmla="*/ 314 h 882"/>
                <a:gd name="T50" fmla="*/ 122 w 927"/>
                <a:gd name="T51" fmla="*/ 441 h 882"/>
                <a:gd name="T52" fmla="*/ 140 w 927"/>
                <a:gd name="T53" fmla="*/ 549 h 882"/>
                <a:gd name="T54" fmla="*/ 195 w 927"/>
                <a:gd name="T55" fmla="*/ 659 h 882"/>
                <a:gd name="T56" fmla="*/ 269 w 927"/>
                <a:gd name="T57" fmla="*/ 732 h 882"/>
                <a:gd name="T58" fmla="*/ 378 w 927"/>
                <a:gd name="T59" fmla="*/ 788 h 882"/>
                <a:gd name="T60" fmla="*/ 486 w 927"/>
                <a:gd name="T61" fmla="*/ 804 h 882"/>
                <a:gd name="T62" fmla="*/ 611 w 927"/>
                <a:gd name="T63" fmla="*/ 782 h 882"/>
                <a:gd name="T64" fmla="*/ 718 w 927"/>
                <a:gd name="T65" fmla="*/ 721 h 882"/>
                <a:gd name="T66" fmla="*/ 788 w 927"/>
                <a:gd name="T67" fmla="*/ 644 h 882"/>
                <a:gd name="T68" fmla="*/ 838 w 927"/>
                <a:gd name="T69" fmla="*/ 532 h 882"/>
                <a:gd name="T70" fmla="*/ 849 w 927"/>
                <a:gd name="T71" fmla="*/ 423 h 882"/>
                <a:gd name="T72" fmla="*/ 821 w 927"/>
                <a:gd name="T73" fmla="*/ 300 h 882"/>
                <a:gd name="T74" fmla="*/ 755 w 927"/>
                <a:gd name="T75" fmla="*/ 197 h 882"/>
                <a:gd name="T76" fmla="*/ 675 w 927"/>
                <a:gd name="T77" fmla="*/ 131 h 882"/>
                <a:gd name="T78" fmla="*/ 560 w 927"/>
                <a:gd name="T79" fmla="*/ 85 h 882"/>
                <a:gd name="T80" fmla="*/ 486 w 927"/>
                <a:gd name="T81" fmla="*/ 78 h 882"/>
                <a:gd name="T82" fmla="*/ 313 w 927"/>
                <a:gd name="T83" fmla="*/ 660 h 882"/>
                <a:gd name="T84" fmla="*/ 274 w 927"/>
                <a:gd name="T85" fmla="*/ 643 h 882"/>
                <a:gd name="T86" fmla="*/ 279 w 927"/>
                <a:gd name="T87" fmla="*/ 594 h 882"/>
                <a:gd name="T88" fmla="*/ 366 w 927"/>
                <a:gd name="T89" fmla="*/ 441 h 882"/>
                <a:gd name="T90" fmla="*/ 394 w 927"/>
                <a:gd name="T91" fmla="*/ 365 h 882"/>
                <a:gd name="T92" fmla="*/ 460 w 927"/>
                <a:gd name="T93" fmla="*/ 148 h 882"/>
                <a:gd name="T94" fmla="*/ 476 w 927"/>
                <a:gd name="T95" fmla="*/ 124 h 882"/>
                <a:gd name="T96" fmla="*/ 504 w 927"/>
                <a:gd name="T97" fmla="*/ 129 h 882"/>
                <a:gd name="T98" fmla="*/ 529 w 927"/>
                <a:gd name="T99" fmla="*/ 329 h 882"/>
                <a:gd name="T100" fmla="*/ 591 w 927"/>
                <a:gd name="T101" fmla="*/ 384 h 882"/>
                <a:gd name="T102" fmla="*/ 605 w 927"/>
                <a:gd name="T103" fmla="*/ 453 h 882"/>
                <a:gd name="T104" fmla="*/ 571 w 927"/>
                <a:gd name="T105" fmla="*/ 526 h 882"/>
                <a:gd name="T106" fmla="*/ 511 w 927"/>
                <a:gd name="T107" fmla="*/ 559 h 882"/>
                <a:gd name="T108" fmla="*/ 434 w 927"/>
                <a:gd name="T109" fmla="*/ 549 h 882"/>
                <a:gd name="T110" fmla="*/ 497 w 927"/>
                <a:gd name="T111" fmla="*/ 391 h 882"/>
                <a:gd name="T112" fmla="*/ 450 w 927"/>
                <a:gd name="T113" fmla="*/ 405 h 882"/>
                <a:gd name="T114" fmla="*/ 439 w 927"/>
                <a:gd name="T115" fmla="*/ 460 h 882"/>
                <a:gd name="T116" fmla="*/ 486 w 927"/>
                <a:gd name="T117" fmla="*/ 492 h 882"/>
                <a:gd name="T118" fmla="*/ 529 w 927"/>
                <a:gd name="T119" fmla="*/ 469 h 882"/>
                <a:gd name="T120" fmla="*/ 529 w 927"/>
                <a:gd name="T121" fmla="*/ 413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7" h="882">
                  <a:moveTo>
                    <a:pt x="486" y="78"/>
                  </a:moveTo>
                  <a:lnTo>
                    <a:pt x="486" y="78"/>
                  </a:lnTo>
                  <a:lnTo>
                    <a:pt x="478" y="77"/>
                  </a:lnTo>
                  <a:lnTo>
                    <a:pt x="471" y="75"/>
                  </a:lnTo>
                  <a:lnTo>
                    <a:pt x="464" y="71"/>
                  </a:lnTo>
                  <a:lnTo>
                    <a:pt x="459" y="66"/>
                  </a:lnTo>
                  <a:lnTo>
                    <a:pt x="453" y="60"/>
                  </a:lnTo>
                  <a:lnTo>
                    <a:pt x="450" y="54"/>
                  </a:lnTo>
                  <a:lnTo>
                    <a:pt x="448" y="46"/>
                  </a:lnTo>
                  <a:lnTo>
                    <a:pt x="447" y="39"/>
                  </a:lnTo>
                  <a:lnTo>
                    <a:pt x="447" y="39"/>
                  </a:lnTo>
                  <a:lnTo>
                    <a:pt x="448" y="30"/>
                  </a:lnTo>
                  <a:lnTo>
                    <a:pt x="450" y="24"/>
                  </a:lnTo>
                  <a:lnTo>
                    <a:pt x="454" y="17"/>
                  </a:lnTo>
                  <a:lnTo>
                    <a:pt x="459" y="11"/>
                  </a:lnTo>
                  <a:lnTo>
                    <a:pt x="465" y="7"/>
                  </a:lnTo>
                  <a:lnTo>
                    <a:pt x="472" y="3"/>
                  </a:lnTo>
                  <a:lnTo>
                    <a:pt x="478" y="1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11" y="1"/>
                  </a:lnTo>
                  <a:lnTo>
                    <a:pt x="533" y="2"/>
                  </a:lnTo>
                  <a:lnTo>
                    <a:pt x="555" y="6"/>
                  </a:lnTo>
                  <a:lnTo>
                    <a:pt x="576" y="10"/>
                  </a:lnTo>
                  <a:lnTo>
                    <a:pt x="598" y="14"/>
                  </a:lnTo>
                  <a:lnTo>
                    <a:pt x="618" y="21"/>
                  </a:lnTo>
                  <a:lnTo>
                    <a:pt x="639" y="27"/>
                  </a:lnTo>
                  <a:lnTo>
                    <a:pt x="659" y="36"/>
                  </a:lnTo>
                  <a:lnTo>
                    <a:pt x="679" y="44"/>
                  </a:lnTo>
                  <a:lnTo>
                    <a:pt x="697" y="54"/>
                  </a:lnTo>
                  <a:lnTo>
                    <a:pt x="715" y="65"/>
                  </a:lnTo>
                  <a:lnTo>
                    <a:pt x="734" y="76"/>
                  </a:lnTo>
                  <a:lnTo>
                    <a:pt x="751" y="89"/>
                  </a:lnTo>
                  <a:lnTo>
                    <a:pt x="767" y="101"/>
                  </a:lnTo>
                  <a:lnTo>
                    <a:pt x="783" y="115"/>
                  </a:lnTo>
                  <a:lnTo>
                    <a:pt x="798" y="129"/>
                  </a:lnTo>
                  <a:lnTo>
                    <a:pt x="798" y="129"/>
                  </a:lnTo>
                  <a:lnTo>
                    <a:pt x="812" y="146"/>
                  </a:lnTo>
                  <a:lnTo>
                    <a:pt x="826" y="161"/>
                  </a:lnTo>
                  <a:lnTo>
                    <a:pt x="839" y="178"/>
                  </a:lnTo>
                  <a:lnTo>
                    <a:pt x="852" y="195"/>
                  </a:lnTo>
                  <a:lnTo>
                    <a:pt x="863" y="213"/>
                  </a:lnTo>
                  <a:lnTo>
                    <a:pt x="874" y="231"/>
                  </a:lnTo>
                  <a:lnTo>
                    <a:pt x="884" y="250"/>
                  </a:lnTo>
                  <a:lnTo>
                    <a:pt x="892" y="270"/>
                  </a:lnTo>
                  <a:lnTo>
                    <a:pt x="901" y="290"/>
                  </a:lnTo>
                  <a:lnTo>
                    <a:pt x="907" y="311"/>
                  </a:lnTo>
                  <a:lnTo>
                    <a:pt x="913" y="331"/>
                  </a:lnTo>
                  <a:lnTo>
                    <a:pt x="918" y="353"/>
                  </a:lnTo>
                  <a:lnTo>
                    <a:pt x="922" y="374"/>
                  </a:lnTo>
                  <a:lnTo>
                    <a:pt x="925" y="396"/>
                  </a:lnTo>
                  <a:lnTo>
                    <a:pt x="927" y="418"/>
                  </a:lnTo>
                  <a:lnTo>
                    <a:pt x="927" y="441"/>
                  </a:lnTo>
                  <a:lnTo>
                    <a:pt x="927" y="441"/>
                  </a:lnTo>
                  <a:lnTo>
                    <a:pt x="927" y="464"/>
                  </a:lnTo>
                  <a:lnTo>
                    <a:pt x="925" y="486"/>
                  </a:lnTo>
                  <a:lnTo>
                    <a:pt x="922" y="508"/>
                  </a:lnTo>
                  <a:lnTo>
                    <a:pt x="918" y="529"/>
                  </a:lnTo>
                  <a:lnTo>
                    <a:pt x="913" y="551"/>
                  </a:lnTo>
                  <a:lnTo>
                    <a:pt x="907" y="573"/>
                  </a:lnTo>
                  <a:lnTo>
                    <a:pt x="900" y="593"/>
                  </a:lnTo>
                  <a:lnTo>
                    <a:pt x="892" y="612"/>
                  </a:lnTo>
                  <a:lnTo>
                    <a:pt x="884" y="632"/>
                  </a:lnTo>
                  <a:lnTo>
                    <a:pt x="874" y="651"/>
                  </a:lnTo>
                  <a:lnTo>
                    <a:pt x="863" y="670"/>
                  </a:lnTo>
                  <a:lnTo>
                    <a:pt x="851" y="688"/>
                  </a:lnTo>
                  <a:lnTo>
                    <a:pt x="839" y="705"/>
                  </a:lnTo>
                  <a:lnTo>
                    <a:pt x="826" y="721"/>
                  </a:lnTo>
                  <a:lnTo>
                    <a:pt x="812" y="738"/>
                  </a:lnTo>
                  <a:lnTo>
                    <a:pt x="797" y="753"/>
                  </a:lnTo>
                  <a:lnTo>
                    <a:pt x="797" y="753"/>
                  </a:lnTo>
                  <a:lnTo>
                    <a:pt x="782" y="768"/>
                  </a:lnTo>
                  <a:lnTo>
                    <a:pt x="766" y="781"/>
                  </a:lnTo>
                  <a:lnTo>
                    <a:pt x="750" y="795"/>
                  </a:lnTo>
                  <a:lnTo>
                    <a:pt x="733" y="807"/>
                  </a:lnTo>
                  <a:lnTo>
                    <a:pt x="714" y="818"/>
                  </a:lnTo>
                  <a:lnTo>
                    <a:pt x="696" y="829"/>
                  </a:lnTo>
                  <a:lnTo>
                    <a:pt x="678" y="839"/>
                  </a:lnTo>
                  <a:lnTo>
                    <a:pt x="657" y="848"/>
                  </a:lnTo>
                  <a:lnTo>
                    <a:pt x="638" y="855"/>
                  </a:lnTo>
                  <a:lnTo>
                    <a:pt x="617" y="862"/>
                  </a:lnTo>
                  <a:lnTo>
                    <a:pt x="597" y="868"/>
                  </a:lnTo>
                  <a:lnTo>
                    <a:pt x="575" y="873"/>
                  </a:lnTo>
                  <a:lnTo>
                    <a:pt x="554" y="877"/>
                  </a:lnTo>
                  <a:lnTo>
                    <a:pt x="531" y="880"/>
                  </a:lnTo>
                  <a:lnTo>
                    <a:pt x="508" y="881"/>
                  </a:lnTo>
                  <a:lnTo>
                    <a:pt x="486" y="882"/>
                  </a:lnTo>
                  <a:lnTo>
                    <a:pt x="486" y="882"/>
                  </a:lnTo>
                  <a:lnTo>
                    <a:pt x="463" y="881"/>
                  </a:lnTo>
                  <a:lnTo>
                    <a:pt x="442" y="880"/>
                  </a:lnTo>
                  <a:lnTo>
                    <a:pt x="419" y="877"/>
                  </a:lnTo>
                  <a:lnTo>
                    <a:pt x="397" y="873"/>
                  </a:lnTo>
                  <a:lnTo>
                    <a:pt x="376" y="868"/>
                  </a:lnTo>
                  <a:lnTo>
                    <a:pt x="355" y="862"/>
                  </a:lnTo>
                  <a:lnTo>
                    <a:pt x="335" y="855"/>
                  </a:lnTo>
                  <a:lnTo>
                    <a:pt x="314" y="848"/>
                  </a:lnTo>
                  <a:lnTo>
                    <a:pt x="295" y="839"/>
                  </a:lnTo>
                  <a:lnTo>
                    <a:pt x="276" y="829"/>
                  </a:lnTo>
                  <a:lnTo>
                    <a:pt x="257" y="818"/>
                  </a:lnTo>
                  <a:lnTo>
                    <a:pt x="240" y="807"/>
                  </a:lnTo>
                  <a:lnTo>
                    <a:pt x="223" y="795"/>
                  </a:lnTo>
                  <a:lnTo>
                    <a:pt x="205" y="781"/>
                  </a:lnTo>
                  <a:lnTo>
                    <a:pt x="189" y="768"/>
                  </a:lnTo>
                  <a:lnTo>
                    <a:pt x="174" y="753"/>
                  </a:lnTo>
                  <a:lnTo>
                    <a:pt x="174" y="753"/>
                  </a:lnTo>
                  <a:lnTo>
                    <a:pt x="160" y="738"/>
                  </a:lnTo>
                  <a:lnTo>
                    <a:pt x="146" y="721"/>
                  </a:lnTo>
                  <a:lnTo>
                    <a:pt x="133" y="705"/>
                  </a:lnTo>
                  <a:lnTo>
                    <a:pt x="120" y="688"/>
                  </a:lnTo>
                  <a:lnTo>
                    <a:pt x="110" y="670"/>
                  </a:lnTo>
                  <a:lnTo>
                    <a:pt x="99" y="651"/>
                  </a:lnTo>
                  <a:lnTo>
                    <a:pt x="89" y="632"/>
                  </a:lnTo>
                  <a:lnTo>
                    <a:pt x="80" y="612"/>
                  </a:lnTo>
                  <a:lnTo>
                    <a:pt x="72" y="593"/>
                  </a:lnTo>
                  <a:lnTo>
                    <a:pt x="65" y="573"/>
                  </a:lnTo>
                  <a:lnTo>
                    <a:pt x="59" y="551"/>
                  </a:lnTo>
                  <a:lnTo>
                    <a:pt x="55" y="529"/>
                  </a:lnTo>
                  <a:lnTo>
                    <a:pt x="50" y="508"/>
                  </a:lnTo>
                  <a:lnTo>
                    <a:pt x="47" y="486"/>
                  </a:lnTo>
                  <a:lnTo>
                    <a:pt x="46" y="464"/>
                  </a:lnTo>
                  <a:lnTo>
                    <a:pt x="45" y="441"/>
                  </a:lnTo>
                  <a:lnTo>
                    <a:pt x="45" y="441"/>
                  </a:lnTo>
                  <a:lnTo>
                    <a:pt x="46" y="416"/>
                  </a:lnTo>
                  <a:lnTo>
                    <a:pt x="48" y="393"/>
                  </a:lnTo>
                  <a:lnTo>
                    <a:pt x="51" y="368"/>
                  </a:lnTo>
                  <a:lnTo>
                    <a:pt x="57" y="344"/>
                  </a:lnTo>
                  <a:lnTo>
                    <a:pt x="57" y="344"/>
                  </a:lnTo>
                  <a:lnTo>
                    <a:pt x="64" y="314"/>
                  </a:lnTo>
                  <a:lnTo>
                    <a:pt x="74" y="285"/>
                  </a:lnTo>
                  <a:lnTo>
                    <a:pt x="18" y="263"/>
                  </a:lnTo>
                  <a:lnTo>
                    <a:pt x="18" y="263"/>
                  </a:lnTo>
                  <a:lnTo>
                    <a:pt x="11" y="259"/>
                  </a:lnTo>
                  <a:lnTo>
                    <a:pt x="6" y="253"/>
                  </a:lnTo>
                  <a:lnTo>
                    <a:pt x="6" y="253"/>
                  </a:lnTo>
                  <a:lnTo>
                    <a:pt x="2" y="247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1"/>
                  </a:lnTo>
                  <a:lnTo>
                    <a:pt x="2" y="223"/>
                  </a:lnTo>
                  <a:lnTo>
                    <a:pt x="2" y="223"/>
                  </a:lnTo>
                  <a:lnTo>
                    <a:pt x="5" y="217"/>
                  </a:lnTo>
                  <a:lnTo>
                    <a:pt x="11" y="211"/>
                  </a:lnTo>
                  <a:lnTo>
                    <a:pt x="167" y="90"/>
                  </a:lnTo>
                  <a:lnTo>
                    <a:pt x="167" y="90"/>
                  </a:lnTo>
                  <a:lnTo>
                    <a:pt x="173" y="85"/>
                  </a:lnTo>
                  <a:lnTo>
                    <a:pt x="181" y="83"/>
                  </a:lnTo>
                  <a:lnTo>
                    <a:pt x="181" y="83"/>
                  </a:lnTo>
                  <a:lnTo>
                    <a:pt x="188" y="83"/>
                  </a:lnTo>
                  <a:lnTo>
                    <a:pt x="196" y="85"/>
                  </a:lnTo>
                  <a:lnTo>
                    <a:pt x="196" y="85"/>
                  </a:lnTo>
                  <a:lnTo>
                    <a:pt x="203" y="90"/>
                  </a:lnTo>
                  <a:lnTo>
                    <a:pt x="209" y="95"/>
                  </a:lnTo>
                  <a:lnTo>
                    <a:pt x="209" y="95"/>
                  </a:lnTo>
                  <a:lnTo>
                    <a:pt x="213" y="101"/>
                  </a:lnTo>
                  <a:lnTo>
                    <a:pt x="215" y="109"/>
                  </a:lnTo>
                  <a:lnTo>
                    <a:pt x="242" y="304"/>
                  </a:lnTo>
                  <a:lnTo>
                    <a:pt x="242" y="304"/>
                  </a:lnTo>
                  <a:lnTo>
                    <a:pt x="242" y="313"/>
                  </a:lnTo>
                  <a:lnTo>
                    <a:pt x="240" y="320"/>
                  </a:lnTo>
                  <a:lnTo>
                    <a:pt x="240" y="320"/>
                  </a:lnTo>
                  <a:lnTo>
                    <a:pt x="237" y="327"/>
                  </a:lnTo>
                  <a:lnTo>
                    <a:pt x="231" y="332"/>
                  </a:lnTo>
                  <a:lnTo>
                    <a:pt x="231" y="332"/>
                  </a:lnTo>
                  <a:lnTo>
                    <a:pt x="224" y="336"/>
                  </a:lnTo>
                  <a:lnTo>
                    <a:pt x="216" y="339"/>
                  </a:lnTo>
                  <a:lnTo>
                    <a:pt x="216" y="339"/>
                  </a:lnTo>
                  <a:lnTo>
                    <a:pt x="209" y="339"/>
                  </a:lnTo>
                  <a:lnTo>
                    <a:pt x="201" y="336"/>
                  </a:lnTo>
                  <a:lnTo>
                    <a:pt x="146" y="314"/>
                  </a:lnTo>
                  <a:lnTo>
                    <a:pt x="146" y="314"/>
                  </a:lnTo>
                  <a:lnTo>
                    <a:pt x="138" y="338"/>
                  </a:lnTo>
                  <a:lnTo>
                    <a:pt x="132" y="361"/>
                  </a:lnTo>
                  <a:lnTo>
                    <a:pt x="132" y="361"/>
                  </a:lnTo>
                  <a:lnTo>
                    <a:pt x="128" y="381"/>
                  </a:lnTo>
                  <a:lnTo>
                    <a:pt x="125" y="400"/>
                  </a:lnTo>
                  <a:lnTo>
                    <a:pt x="124" y="421"/>
                  </a:lnTo>
                  <a:lnTo>
                    <a:pt x="122" y="441"/>
                  </a:lnTo>
                  <a:lnTo>
                    <a:pt x="122" y="441"/>
                  </a:lnTo>
                  <a:lnTo>
                    <a:pt x="124" y="459"/>
                  </a:lnTo>
                  <a:lnTo>
                    <a:pt x="125" y="478"/>
                  </a:lnTo>
                  <a:lnTo>
                    <a:pt x="127" y="496"/>
                  </a:lnTo>
                  <a:lnTo>
                    <a:pt x="130" y="514"/>
                  </a:lnTo>
                  <a:lnTo>
                    <a:pt x="134" y="532"/>
                  </a:lnTo>
                  <a:lnTo>
                    <a:pt x="140" y="549"/>
                  </a:lnTo>
                  <a:lnTo>
                    <a:pt x="145" y="566"/>
                  </a:lnTo>
                  <a:lnTo>
                    <a:pt x="152" y="582"/>
                  </a:lnTo>
                  <a:lnTo>
                    <a:pt x="159" y="598"/>
                  </a:lnTo>
                  <a:lnTo>
                    <a:pt x="167" y="615"/>
                  </a:lnTo>
                  <a:lnTo>
                    <a:pt x="175" y="630"/>
                  </a:lnTo>
                  <a:lnTo>
                    <a:pt x="185" y="644"/>
                  </a:lnTo>
                  <a:lnTo>
                    <a:pt x="195" y="659"/>
                  </a:lnTo>
                  <a:lnTo>
                    <a:pt x="205" y="672"/>
                  </a:lnTo>
                  <a:lnTo>
                    <a:pt x="217" y="685"/>
                  </a:lnTo>
                  <a:lnTo>
                    <a:pt x="229" y="698"/>
                  </a:lnTo>
                  <a:lnTo>
                    <a:pt x="229" y="698"/>
                  </a:lnTo>
                  <a:lnTo>
                    <a:pt x="242" y="710"/>
                  </a:lnTo>
                  <a:lnTo>
                    <a:pt x="255" y="721"/>
                  </a:lnTo>
                  <a:lnTo>
                    <a:pt x="269" y="732"/>
                  </a:lnTo>
                  <a:lnTo>
                    <a:pt x="283" y="742"/>
                  </a:lnTo>
                  <a:lnTo>
                    <a:pt x="298" y="752"/>
                  </a:lnTo>
                  <a:lnTo>
                    <a:pt x="313" y="760"/>
                  </a:lnTo>
                  <a:lnTo>
                    <a:pt x="328" y="769"/>
                  </a:lnTo>
                  <a:lnTo>
                    <a:pt x="345" y="775"/>
                  </a:lnTo>
                  <a:lnTo>
                    <a:pt x="361" y="782"/>
                  </a:lnTo>
                  <a:lnTo>
                    <a:pt x="378" y="788"/>
                  </a:lnTo>
                  <a:lnTo>
                    <a:pt x="395" y="793"/>
                  </a:lnTo>
                  <a:lnTo>
                    <a:pt x="412" y="797"/>
                  </a:lnTo>
                  <a:lnTo>
                    <a:pt x="431" y="800"/>
                  </a:lnTo>
                  <a:lnTo>
                    <a:pt x="449" y="802"/>
                  </a:lnTo>
                  <a:lnTo>
                    <a:pt x="467" y="803"/>
                  </a:lnTo>
                  <a:lnTo>
                    <a:pt x="486" y="804"/>
                  </a:lnTo>
                  <a:lnTo>
                    <a:pt x="486" y="804"/>
                  </a:lnTo>
                  <a:lnTo>
                    <a:pt x="505" y="803"/>
                  </a:lnTo>
                  <a:lnTo>
                    <a:pt x="523" y="802"/>
                  </a:lnTo>
                  <a:lnTo>
                    <a:pt x="542" y="800"/>
                  </a:lnTo>
                  <a:lnTo>
                    <a:pt x="559" y="797"/>
                  </a:lnTo>
                  <a:lnTo>
                    <a:pt x="577" y="793"/>
                  </a:lnTo>
                  <a:lnTo>
                    <a:pt x="595" y="788"/>
                  </a:lnTo>
                  <a:lnTo>
                    <a:pt x="611" y="782"/>
                  </a:lnTo>
                  <a:lnTo>
                    <a:pt x="627" y="775"/>
                  </a:lnTo>
                  <a:lnTo>
                    <a:pt x="643" y="769"/>
                  </a:lnTo>
                  <a:lnTo>
                    <a:pt x="659" y="760"/>
                  </a:lnTo>
                  <a:lnTo>
                    <a:pt x="674" y="752"/>
                  </a:lnTo>
                  <a:lnTo>
                    <a:pt x="690" y="742"/>
                  </a:lnTo>
                  <a:lnTo>
                    <a:pt x="704" y="732"/>
                  </a:lnTo>
                  <a:lnTo>
                    <a:pt x="718" y="721"/>
                  </a:lnTo>
                  <a:lnTo>
                    <a:pt x="730" y="710"/>
                  </a:lnTo>
                  <a:lnTo>
                    <a:pt x="743" y="698"/>
                  </a:lnTo>
                  <a:lnTo>
                    <a:pt x="743" y="698"/>
                  </a:lnTo>
                  <a:lnTo>
                    <a:pt x="755" y="685"/>
                  </a:lnTo>
                  <a:lnTo>
                    <a:pt x="766" y="672"/>
                  </a:lnTo>
                  <a:lnTo>
                    <a:pt x="777" y="659"/>
                  </a:lnTo>
                  <a:lnTo>
                    <a:pt x="788" y="644"/>
                  </a:lnTo>
                  <a:lnTo>
                    <a:pt x="796" y="630"/>
                  </a:lnTo>
                  <a:lnTo>
                    <a:pt x="806" y="615"/>
                  </a:lnTo>
                  <a:lnTo>
                    <a:pt x="813" y="598"/>
                  </a:lnTo>
                  <a:lnTo>
                    <a:pt x="821" y="582"/>
                  </a:lnTo>
                  <a:lnTo>
                    <a:pt x="828" y="566"/>
                  </a:lnTo>
                  <a:lnTo>
                    <a:pt x="833" y="549"/>
                  </a:lnTo>
                  <a:lnTo>
                    <a:pt x="838" y="532"/>
                  </a:lnTo>
                  <a:lnTo>
                    <a:pt x="842" y="514"/>
                  </a:lnTo>
                  <a:lnTo>
                    <a:pt x="845" y="496"/>
                  </a:lnTo>
                  <a:lnTo>
                    <a:pt x="848" y="478"/>
                  </a:lnTo>
                  <a:lnTo>
                    <a:pt x="849" y="459"/>
                  </a:lnTo>
                  <a:lnTo>
                    <a:pt x="849" y="441"/>
                  </a:lnTo>
                  <a:lnTo>
                    <a:pt x="849" y="441"/>
                  </a:lnTo>
                  <a:lnTo>
                    <a:pt x="849" y="423"/>
                  </a:lnTo>
                  <a:lnTo>
                    <a:pt x="848" y="404"/>
                  </a:lnTo>
                  <a:lnTo>
                    <a:pt x="845" y="386"/>
                  </a:lnTo>
                  <a:lnTo>
                    <a:pt x="842" y="368"/>
                  </a:lnTo>
                  <a:lnTo>
                    <a:pt x="838" y="351"/>
                  </a:lnTo>
                  <a:lnTo>
                    <a:pt x="833" y="333"/>
                  </a:lnTo>
                  <a:lnTo>
                    <a:pt x="828" y="316"/>
                  </a:lnTo>
                  <a:lnTo>
                    <a:pt x="821" y="300"/>
                  </a:lnTo>
                  <a:lnTo>
                    <a:pt x="813" y="284"/>
                  </a:lnTo>
                  <a:lnTo>
                    <a:pt x="806" y="267"/>
                  </a:lnTo>
                  <a:lnTo>
                    <a:pt x="797" y="252"/>
                  </a:lnTo>
                  <a:lnTo>
                    <a:pt x="788" y="238"/>
                  </a:lnTo>
                  <a:lnTo>
                    <a:pt x="778" y="224"/>
                  </a:lnTo>
                  <a:lnTo>
                    <a:pt x="767" y="210"/>
                  </a:lnTo>
                  <a:lnTo>
                    <a:pt x="755" y="197"/>
                  </a:lnTo>
                  <a:lnTo>
                    <a:pt x="743" y="184"/>
                  </a:lnTo>
                  <a:lnTo>
                    <a:pt x="743" y="184"/>
                  </a:lnTo>
                  <a:lnTo>
                    <a:pt x="730" y="173"/>
                  </a:lnTo>
                  <a:lnTo>
                    <a:pt x="718" y="161"/>
                  </a:lnTo>
                  <a:lnTo>
                    <a:pt x="704" y="150"/>
                  </a:lnTo>
                  <a:lnTo>
                    <a:pt x="690" y="140"/>
                  </a:lnTo>
                  <a:lnTo>
                    <a:pt x="675" y="131"/>
                  </a:lnTo>
                  <a:lnTo>
                    <a:pt x="660" y="122"/>
                  </a:lnTo>
                  <a:lnTo>
                    <a:pt x="644" y="113"/>
                  </a:lnTo>
                  <a:lnTo>
                    <a:pt x="628" y="107"/>
                  </a:lnTo>
                  <a:lnTo>
                    <a:pt x="612" y="100"/>
                  </a:lnTo>
                  <a:lnTo>
                    <a:pt x="595" y="94"/>
                  </a:lnTo>
                  <a:lnTo>
                    <a:pt x="577" y="90"/>
                  </a:lnTo>
                  <a:lnTo>
                    <a:pt x="560" y="85"/>
                  </a:lnTo>
                  <a:lnTo>
                    <a:pt x="543" y="82"/>
                  </a:lnTo>
                  <a:lnTo>
                    <a:pt x="525" y="80"/>
                  </a:lnTo>
                  <a:lnTo>
                    <a:pt x="506" y="78"/>
                  </a:lnTo>
                  <a:lnTo>
                    <a:pt x="487" y="78"/>
                  </a:lnTo>
                  <a:lnTo>
                    <a:pt x="487" y="78"/>
                  </a:lnTo>
                  <a:lnTo>
                    <a:pt x="486" y="78"/>
                  </a:lnTo>
                  <a:lnTo>
                    <a:pt x="486" y="78"/>
                  </a:lnTo>
                  <a:lnTo>
                    <a:pt x="486" y="78"/>
                  </a:lnTo>
                  <a:lnTo>
                    <a:pt x="486" y="78"/>
                  </a:lnTo>
                  <a:close/>
                  <a:moveTo>
                    <a:pt x="334" y="649"/>
                  </a:moveTo>
                  <a:lnTo>
                    <a:pt x="334" y="649"/>
                  </a:lnTo>
                  <a:lnTo>
                    <a:pt x="327" y="653"/>
                  </a:lnTo>
                  <a:lnTo>
                    <a:pt x="321" y="658"/>
                  </a:lnTo>
                  <a:lnTo>
                    <a:pt x="313" y="660"/>
                  </a:lnTo>
                  <a:lnTo>
                    <a:pt x="307" y="660"/>
                  </a:lnTo>
                  <a:lnTo>
                    <a:pt x="299" y="660"/>
                  </a:lnTo>
                  <a:lnTo>
                    <a:pt x="292" y="658"/>
                  </a:lnTo>
                  <a:lnTo>
                    <a:pt x="285" y="653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74" y="643"/>
                  </a:lnTo>
                  <a:lnTo>
                    <a:pt x="270" y="636"/>
                  </a:lnTo>
                  <a:lnTo>
                    <a:pt x="268" y="629"/>
                  </a:lnTo>
                  <a:lnTo>
                    <a:pt x="268" y="621"/>
                  </a:lnTo>
                  <a:lnTo>
                    <a:pt x="268" y="614"/>
                  </a:lnTo>
                  <a:lnTo>
                    <a:pt x="270" y="607"/>
                  </a:lnTo>
                  <a:lnTo>
                    <a:pt x="274" y="600"/>
                  </a:lnTo>
                  <a:lnTo>
                    <a:pt x="279" y="594"/>
                  </a:lnTo>
                  <a:lnTo>
                    <a:pt x="379" y="494"/>
                  </a:lnTo>
                  <a:lnTo>
                    <a:pt x="379" y="494"/>
                  </a:lnTo>
                  <a:lnTo>
                    <a:pt x="374" y="482"/>
                  </a:lnTo>
                  <a:lnTo>
                    <a:pt x="369" y="469"/>
                  </a:lnTo>
                  <a:lnTo>
                    <a:pt x="367" y="455"/>
                  </a:lnTo>
                  <a:lnTo>
                    <a:pt x="366" y="441"/>
                  </a:lnTo>
                  <a:lnTo>
                    <a:pt x="366" y="441"/>
                  </a:lnTo>
                  <a:lnTo>
                    <a:pt x="367" y="429"/>
                  </a:lnTo>
                  <a:lnTo>
                    <a:pt x="368" y="417"/>
                  </a:lnTo>
                  <a:lnTo>
                    <a:pt x="371" y="405"/>
                  </a:lnTo>
                  <a:lnTo>
                    <a:pt x="376" y="395"/>
                  </a:lnTo>
                  <a:lnTo>
                    <a:pt x="381" y="384"/>
                  </a:lnTo>
                  <a:lnTo>
                    <a:pt x="387" y="374"/>
                  </a:lnTo>
                  <a:lnTo>
                    <a:pt x="394" y="365"/>
                  </a:lnTo>
                  <a:lnTo>
                    <a:pt x="402" y="356"/>
                  </a:lnTo>
                  <a:lnTo>
                    <a:pt x="402" y="356"/>
                  </a:lnTo>
                  <a:lnTo>
                    <a:pt x="415" y="345"/>
                  </a:lnTo>
                  <a:lnTo>
                    <a:pt x="429" y="336"/>
                  </a:lnTo>
                  <a:lnTo>
                    <a:pt x="444" y="329"/>
                  </a:lnTo>
                  <a:lnTo>
                    <a:pt x="460" y="324"/>
                  </a:lnTo>
                  <a:lnTo>
                    <a:pt x="460" y="148"/>
                  </a:lnTo>
                  <a:lnTo>
                    <a:pt x="460" y="148"/>
                  </a:lnTo>
                  <a:lnTo>
                    <a:pt x="461" y="142"/>
                  </a:lnTo>
                  <a:lnTo>
                    <a:pt x="462" y="138"/>
                  </a:lnTo>
                  <a:lnTo>
                    <a:pt x="465" y="133"/>
                  </a:lnTo>
                  <a:lnTo>
                    <a:pt x="467" y="129"/>
                  </a:lnTo>
                  <a:lnTo>
                    <a:pt x="472" y="126"/>
                  </a:lnTo>
                  <a:lnTo>
                    <a:pt x="476" y="124"/>
                  </a:lnTo>
                  <a:lnTo>
                    <a:pt x="481" y="122"/>
                  </a:lnTo>
                  <a:lnTo>
                    <a:pt x="486" y="122"/>
                  </a:lnTo>
                  <a:lnTo>
                    <a:pt x="486" y="122"/>
                  </a:lnTo>
                  <a:lnTo>
                    <a:pt x="491" y="122"/>
                  </a:lnTo>
                  <a:lnTo>
                    <a:pt x="497" y="124"/>
                  </a:lnTo>
                  <a:lnTo>
                    <a:pt x="501" y="126"/>
                  </a:lnTo>
                  <a:lnTo>
                    <a:pt x="504" y="129"/>
                  </a:lnTo>
                  <a:lnTo>
                    <a:pt x="507" y="133"/>
                  </a:lnTo>
                  <a:lnTo>
                    <a:pt x="511" y="138"/>
                  </a:lnTo>
                  <a:lnTo>
                    <a:pt x="512" y="142"/>
                  </a:lnTo>
                  <a:lnTo>
                    <a:pt x="512" y="148"/>
                  </a:lnTo>
                  <a:lnTo>
                    <a:pt x="512" y="324"/>
                  </a:lnTo>
                  <a:lnTo>
                    <a:pt x="512" y="324"/>
                  </a:lnTo>
                  <a:lnTo>
                    <a:pt x="529" y="329"/>
                  </a:lnTo>
                  <a:lnTo>
                    <a:pt x="544" y="336"/>
                  </a:lnTo>
                  <a:lnTo>
                    <a:pt x="558" y="345"/>
                  </a:lnTo>
                  <a:lnTo>
                    <a:pt x="571" y="356"/>
                  </a:lnTo>
                  <a:lnTo>
                    <a:pt x="571" y="356"/>
                  </a:lnTo>
                  <a:lnTo>
                    <a:pt x="578" y="365"/>
                  </a:lnTo>
                  <a:lnTo>
                    <a:pt x="586" y="374"/>
                  </a:lnTo>
                  <a:lnTo>
                    <a:pt x="591" y="384"/>
                  </a:lnTo>
                  <a:lnTo>
                    <a:pt x="597" y="395"/>
                  </a:lnTo>
                  <a:lnTo>
                    <a:pt x="601" y="405"/>
                  </a:lnTo>
                  <a:lnTo>
                    <a:pt x="603" y="417"/>
                  </a:lnTo>
                  <a:lnTo>
                    <a:pt x="605" y="429"/>
                  </a:lnTo>
                  <a:lnTo>
                    <a:pt x="606" y="441"/>
                  </a:lnTo>
                  <a:lnTo>
                    <a:pt x="606" y="441"/>
                  </a:lnTo>
                  <a:lnTo>
                    <a:pt x="605" y="453"/>
                  </a:lnTo>
                  <a:lnTo>
                    <a:pt x="603" y="465"/>
                  </a:lnTo>
                  <a:lnTo>
                    <a:pt x="601" y="477"/>
                  </a:lnTo>
                  <a:lnTo>
                    <a:pt x="597" y="487"/>
                  </a:lnTo>
                  <a:lnTo>
                    <a:pt x="591" y="498"/>
                  </a:lnTo>
                  <a:lnTo>
                    <a:pt x="586" y="508"/>
                  </a:lnTo>
                  <a:lnTo>
                    <a:pt x="578" y="518"/>
                  </a:lnTo>
                  <a:lnTo>
                    <a:pt x="571" y="526"/>
                  </a:lnTo>
                  <a:lnTo>
                    <a:pt x="571" y="526"/>
                  </a:lnTo>
                  <a:lnTo>
                    <a:pt x="562" y="534"/>
                  </a:lnTo>
                  <a:lnTo>
                    <a:pt x="554" y="540"/>
                  </a:lnTo>
                  <a:lnTo>
                    <a:pt x="543" y="547"/>
                  </a:lnTo>
                  <a:lnTo>
                    <a:pt x="533" y="551"/>
                  </a:lnTo>
                  <a:lnTo>
                    <a:pt x="521" y="555"/>
                  </a:lnTo>
                  <a:lnTo>
                    <a:pt x="511" y="559"/>
                  </a:lnTo>
                  <a:lnTo>
                    <a:pt x="499" y="561"/>
                  </a:lnTo>
                  <a:lnTo>
                    <a:pt x="486" y="561"/>
                  </a:lnTo>
                  <a:lnTo>
                    <a:pt x="486" y="561"/>
                  </a:lnTo>
                  <a:lnTo>
                    <a:pt x="473" y="560"/>
                  </a:lnTo>
                  <a:lnTo>
                    <a:pt x="459" y="558"/>
                  </a:lnTo>
                  <a:lnTo>
                    <a:pt x="446" y="554"/>
                  </a:lnTo>
                  <a:lnTo>
                    <a:pt x="434" y="549"/>
                  </a:lnTo>
                  <a:lnTo>
                    <a:pt x="334" y="649"/>
                  </a:lnTo>
                  <a:lnTo>
                    <a:pt x="334" y="649"/>
                  </a:lnTo>
                  <a:close/>
                  <a:moveTo>
                    <a:pt x="522" y="405"/>
                  </a:moveTo>
                  <a:lnTo>
                    <a:pt x="522" y="405"/>
                  </a:lnTo>
                  <a:lnTo>
                    <a:pt x="515" y="399"/>
                  </a:lnTo>
                  <a:lnTo>
                    <a:pt x="506" y="394"/>
                  </a:lnTo>
                  <a:lnTo>
                    <a:pt x="497" y="391"/>
                  </a:lnTo>
                  <a:lnTo>
                    <a:pt x="486" y="390"/>
                  </a:lnTo>
                  <a:lnTo>
                    <a:pt x="486" y="390"/>
                  </a:lnTo>
                  <a:lnTo>
                    <a:pt x="476" y="391"/>
                  </a:lnTo>
                  <a:lnTo>
                    <a:pt x="466" y="394"/>
                  </a:lnTo>
                  <a:lnTo>
                    <a:pt x="458" y="399"/>
                  </a:lnTo>
                  <a:lnTo>
                    <a:pt x="450" y="405"/>
                  </a:lnTo>
                  <a:lnTo>
                    <a:pt x="450" y="405"/>
                  </a:lnTo>
                  <a:lnTo>
                    <a:pt x="444" y="413"/>
                  </a:lnTo>
                  <a:lnTo>
                    <a:pt x="439" y="422"/>
                  </a:lnTo>
                  <a:lnTo>
                    <a:pt x="436" y="43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6" y="451"/>
                  </a:lnTo>
                  <a:lnTo>
                    <a:pt x="439" y="460"/>
                  </a:lnTo>
                  <a:lnTo>
                    <a:pt x="444" y="469"/>
                  </a:lnTo>
                  <a:lnTo>
                    <a:pt x="450" y="477"/>
                  </a:lnTo>
                  <a:lnTo>
                    <a:pt x="450" y="477"/>
                  </a:lnTo>
                  <a:lnTo>
                    <a:pt x="458" y="483"/>
                  </a:lnTo>
                  <a:lnTo>
                    <a:pt x="466" y="487"/>
                  </a:lnTo>
                  <a:lnTo>
                    <a:pt x="476" y="491"/>
                  </a:lnTo>
                  <a:lnTo>
                    <a:pt x="486" y="492"/>
                  </a:lnTo>
                  <a:lnTo>
                    <a:pt x="486" y="492"/>
                  </a:lnTo>
                  <a:lnTo>
                    <a:pt x="497" y="491"/>
                  </a:lnTo>
                  <a:lnTo>
                    <a:pt x="506" y="487"/>
                  </a:lnTo>
                  <a:lnTo>
                    <a:pt x="515" y="483"/>
                  </a:lnTo>
                  <a:lnTo>
                    <a:pt x="522" y="477"/>
                  </a:lnTo>
                  <a:lnTo>
                    <a:pt x="522" y="477"/>
                  </a:lnTo>
                  <a:lnTo>
                    <a:pt x="529" y="469"/>
                  </a:lnTo>
                  <a:lnTo>
                    <a:pt x="533" y="460"/>
                  </a:lnTo>
                  <a:lnTo>
                    <a:pt x="536" y="451"/>
                  </a:lnTo>
                  <a:lnTo>
                    <a:pt x="538" y="441"/>
                  </a:lnTo>
                  <a:lnTo>
                    <a:pt x="538" y="441"/>
                  </a:lnTo>
                  <a:lnTo>
                    <a:pt x="536" y="430"/>
                  </a:lnTo>
                  <a:lnTo>
                    <a:pt x="533" y="422"/>
                  </a:lnTo>
                  <a:lnTo>
                    <a:pt x="529" y="413"/>
                  </a:lnTo>
                  <a:lnTo>
                    <a:pt x="522" y="405"/>
                  </a:lnTo>
                  <a:lnTo>
                    <a:pt x="522" y="4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FAEBC5-A03D-4674-8882-3D6C21327921}"/>
              </a:ext>
            </a:extLst>
          </p:cNvPr>
          <p:cNvGrpSpPr/>
          <p:nvPr/>
        </p:nvGrpSpPr>
        <p:grpSpPr>
          <a:xfrm>
            <a:off x="-84773" y="1344484"/>
            <a:ext cx="6584315" cy="2720975"/>
            <a:chOff x="2635" y="2537"/>
            <a:chExt cx="10369" cy="4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74E3818-1F1F-4E08-8EA0-CF2EAA85344B}"/>
                </a:ext>
              </a:extLst>
            </p:cNvPr>
            <p:cNvGrpSpPr/>
            <p:nvPr/>
          </p:nvGrpSpPr>
          <p:grpSpPr>
            <a:xfrm>
              <a:off x="3759" y="2537"/>
              <a:ext cx="2285" cy="3739"/>
              <a:chOff x="956805" y="3109290"/>
              <a:chExt cx="1450675" cy="1093563"/>
            </a:xfrm>
          </p:grpSpPr>
          <p:sp>
            <p:nvSpPr>
              <p:cNvPr id="59" name="speed">
                <a:extLst>
                  <a:ext uri="{FF2B5EF4-FFF2-40B4-BE49-F238E27FC236}">
                    <a16:creationId xmlns:a16="http://schemas.microsoft.com/office/drawing/2014/main" id="{249A180F-C187-46CD-B8F1-D4F4807258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601" y="3109290"/>
                <a:ext cx="853081" cy="110555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90%</a:t>
                </a:r>
              </a:p>
            </p:txBody>
          </p:sp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E98452D4-2AD3-4EF0-8FB4-D36450137837}"/>
                  </a:ext>
                </a:extLst>
              </p:cNvPr>
              <p:cNvSpPr/>
              <p:nvPr/>
            </p:nvSpPr>
            <p:spPr bwMode="auto">
              <a:xfrm>
                <a:off x="956805" y="3270996"/>
                <a:ext cx="1450675" cy="931857"/>
              </a:xfrm>
              <a:prstGeom prst="triangle">
                <a:avLst/>
              </a:prstGeom>
              <a:solidFill>
                <a:srgbClr val="2E7AB2">
                  <a:alpha val="88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EF71B4C-A4F5-4CEE-BD95-333C420A58AF}"/>
                </a:ext>
              </a:extLst>
            </p:cNvPr>
            <p:cNvGrpSpPr/>
            <p:nvPr/>
          </p:nvGrpSpPr>
          <p:grpSpPr>
            <a:xfrm>
              <a:off x="5615" y="2994"/>
              <a:ext cx="2285" cy="3281"/>
              <a:chOff x="2135287" y="2385503"/>
              <a:chExt cx="1450675" cy="1817350"/>
            </a:xfrm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E399947F-556E-48F1-9FC7-5FDCAC5B3238}"/>
                  </a:ext>
                </a:extLst>
              </p:cNvPr>
              <p:cNvSpPr/>
              <p:nvPr/>
            </p:nvSpPr>
            <p:spPr bwMode="auto">
              <a:xfrm>
                <a:off x="2135287" y="2592074"/>
                <a:ext cx="1450675" cy="1610779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8" name="speed">
                <a:extLst>
                  <a:ext uri="{FF2B5EF4-FFF2-40B4-BE49-F238E27FC236}">
                    <a16:creationId xmlns:a16="http://schemas.microsoft.com/office/drawing/2014/main" id="{4B3BCE5D-9156-425C-9B81-82B7C5385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1533" y="2385503"/>
                <a:ext cx="853081" cy="2093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80%</a:t>
                </a:r>
              </a:p>
            </p:txBody>
          </p:sp>
        </p:grpSp>
        <p:sp>
          <p:nvSpPr>
            <p:cNvPr id="46" name="speed">
              <a:extLst>
                <a:ext uri="{FF2B5EF4-FFF2-40B4-BE49-F238E27FC236}">
                  <a16:creationId xmlns:a16="http://schemas.microsoft.com/office/drawing/2014/main" id="{96DA31A5-EDBB-45AA-A7E5-B85A26683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" y="6418"/>
              <a:ext cx="1343" cy="40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Tahoma" panose="020B0604030504040204" pitchFamily="34" charset="0"/>
                </a:rPr>
                <a:t>视频好看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A04AE1-719B-4613-BE39-160A4FE664D3}"/>
                </a:ext>
              </a:extLst>
            </p:cNvPr>
            <p:cNvGrpSpPr/>
            <p:nvPr/>
          </p:nvGrpSpPr>
          <p:grpSpPr>
            <a:xfrm>
              <a:off x="7433" y="2968"/>
              <a:ext cx="2285" cy="3308"/>
              <a:chOff x="3289619" y="3298556"/>
              <a:chExt cx="1450675" cy="904297"/>
            </a:xfrm>
          </p:grpSpPr>
          <p:sp>
            <p:nvSpPr>
              <p:cNvPr id="55" name="speed">
                <a:extLst>
                  <a:ext uri="{FF2B5EF4-FFF2-40B4-BE49-F238E27FC236}">
                    <a16:creationId xmlns:a16="http://schemas.microsoft.com/office/drawing/2014/main" id="{55C623A1-8C89-446F-B46F-DBCC5EEC42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415" y="3298556"/>
                <a:ext cx="853081" cy="103333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80%</a:t>
                </a:r>
              </a:p>
            </p:txBody>
          </p: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1F765035-5B95-43A7-9D50-83993CB5CA50}"/>
                  </a:ext>
                </a:extLst>
              </p:cNvPr>
              <p:cNvSpPr/>
              <p:nvPr/>
            </p:nvSpPr>
            <p:spPr bwMode="auto">
              <a:xfrm>
                <a:off x="3289619" y="3422668"/>
                <a:ext cx="1450675" cy="780185"/>
              </a:xfrm>
              <a:prstGeom prst="triangle">
                <a:avLst/>
              </a:prstGeom>
              <a:solidFill>
                <a:srgbClr val="2E7AB2">
                  <a:alpha val="88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22547E6-5841-4C22-A3DE-6F8DA06604DB}"/>
                </a:ext>
              </a:extLst>
            </p:cNvPr>
            <p:cNvGrpSpPr/>
            <p:nvPr/>
          </p:nvGrpSpPr>
          <p:grpSpPr>
            <a:xfrm>
              <a:off x="9865" y="4774"/>
              <a:ext cx="1343" cy="1476"/>
              <a:chOff x="4836764" y="3091954"/>
              <a:chExt cx="853081" cy="1090939"/>
            </a:xfrm>
          </p:grpSpPr>
          <p:sp>
            <p:nvSpPr>
              <p:cNvPr id="53" name="speed">
                <a:extLst>
                  <a:ext uri="{FF2B5EF4-FFF2-40B4-BE49-F238E27FC236}">
                    <a16:creationId xmlns:a16="http://schemas.microsoft.com/office/drawing/2014/main" id="{342D6F9F-A12E-4D3B-B703-36DCD4394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6764" y="3091954"/>
                <a:ext cx="853081" cy="25795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Gulim" panose="020B0600000101010101" pitchFamily="50" charset="-127"/>
                    <a:ea typeface="Gulim" panose="020B0600000101010101" pitchFamily="50" charset="-127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zh-CN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altLang="ko-KR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0%</a:t>
                </a:r>
              </a:p>
            </p:txBody>
          </p:sp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A7759BFD-6BBB-46EF-8C88-058423B7817D}"/>
                  </a:ext>
                </a:extLst>
              </p:cNvPr>
              <p:cNvSpPr/>
              <p:nvPr/>
            </p:nvSpPr>
            <p:spPr bwMode="auto">
              <a:xfrm>
                <a:off x="4894133" y="3459967"/>
                <a:ext cx="650106" cy="72292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cxnSp>
          <p:nvCxnSpPr>
            <p:cNvPr id="49" name="직선 연결선 28">
              <a:extLst>
                <a:ext uri="{FF2B5EF4-FFF2-40B4-BE49-F238E27FC236}">
                  <a16:creationId xmlns:a16="http://schemas.microsoft.com/office/drawing/2014/main" id="{AC3C7FED-62C0-46EB-82A2-72154E09EF5E}"/>
                </a:ext>
              </a:extLst>
            </p:cNvPr>
            <p:cNvCxnSpPr/>
            <p:nvPr/>
          </p:nvCxnSpPr>
          <p:spPr>
            <a:xfrm flipV="1">
              <a:off x="2635" y="6257"/>
              <a:ext cx="10369" cy="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peed">
              <a:extLst>
                <a:ext uri="{FF2B5EF4-FFF2-40B4-BE49-F238E27FC236}">
                  <a16:creationId xmlns:a16="http://schemas.microsoft.com/office/drawing/2014/main" id="{6C7AF217-89EA-445A-BB63-936A67895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5" y="6418"/>
              <a:ext cx="1343" cy="40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Tahoma" panose="020B0604030504040204" pitchFamily="34" charset="0"/>
                </a:rPr>
                <a:t>界面友好</a:t>
              </a:r>
            </a:p>
          </p:txBody>
        </p:sp>
        <p:sp>
          <p:nvSpPr>
            <p:cNvPr id="51" name="speed">
              <a:extLst>
                <a:ext uri="{FF2B5EF4-FFF2-40B4-BE49-F238E27FC236}">
                  <a16:creationId xmlns:a16="http://schemas.microsoft.com/office/drawing/2014/main" id="{815DA9D8-D59E-4F6C-8071-777D25AB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9" y="6418"/>
              <a:ext cx="1343" cy="40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Tahoma" panose="020B0604030504040204" pitchFamily="34" charset="0"/>
                </a:rPr>
                <a:t>操作方便</a:t>
              </a:r>
            </a:p>
          </p:txBody>
        </p:sp>
        <p:sp>
          <p:nvSpPr>
            <p:cNvPr id="52" name="speed">
              <a:extLst>
                <a:ext uri="{FF2B5EF4-FFF2-40B4-BE49-F238E27FC236}">
                  <a16:creationId xmlns:a16="http://schemas.microsoft.com/office/drawing/2014/main" id="{A0311B7F-F6D7-4ECC-8E3E-27E6AA2A2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8" y="6418"/>
              <a:ext cx="1343" cy="40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Gulim" panose="020B0600000101010101" pitchFamily="50" charset="-127"/>
                  <a:ea typeface="Gulim" panose="020B0600000101010101" pitchFamily="50" charset="-127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Tahoma" panose="020B0604030504040204" pitchFamily="34" charset="0"/>
                </a:rPr>
                <a:t>需要改进</a:t>
              </a: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7D7A80D4-6772-438E-941D-034AA55AE3E0}"/>
              </a:ext>
            </a:extLst>
          </p:cNvPr>
          <p:cNvSpPr/>
          <p:nvPr/>
        </p:nvSpPr>
        <p:spPr>
          <a:xfrm>
            <a:off x="771394" y="4271848"/>
            <a:ext cx="7903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“软件已经挺成熟的了，所有操作体验下来整体感受很好”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90648CF-9948-451C-8A2D-5A00FB7643CF}"/>
              </a:ext>
            </a:extLst>
          </p:cNvPr>
          <p:cNvSpPr/>
          <p:nvPr/>
        </p:nvSpPr>
        <p:spPr>
          <a:xfrm>
            <a:off x="771394" y="4853947"/>
            <a:ext cx="1002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“视频质量真的很高，每天</a:t>
            </a:r>
            <a:r>
              <a:rPr lang="en-US" altLang="zh-CN" sz="1600" dirty="0"/>
              <a:t>5</a:t>
            </a:r>
            <a:r>
              <a:rPr lang="zh-CN" altLang="en-US" sz="1600" dirty="0"/>
              <a:t>条的更新量可谓肥而不腻”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1B19C8-26EB-40F9-8B7A-5A8DDD846476}"/>
              </a:ext>
            </a:extLst>
          </p:cNvPr>
          <p:cNvSpPr/>
          <p:nvPr/>
        </p:nvSpPr>
        <p:spPr>
          <a:xfrm>
            <a:off x="799093" y="5473857"/>
            <a:ext cx="6487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“界面小清新，软件运行流畅。可以继续丰富软件功能，吸引更多用户”</a:t>
            </a:r>
          </a:p>
        </p:txBody>
      </p:sp>
    </p:spTree>
    <p:extLst>
      <p:ext uri="{BB962C8B-B14F-4D97-AF65-F5344CB8AC3E}">
        <p14:creationId xmlns:p14="http://schemas.microsoft.com/office/powerpoint/2010/main" val="29413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0" y="1233369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964087" y="1432553"/>
            <a:ext cx="3962574" cy="68218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软件测试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239" y="17518"/>
            <a:ext cx="4963209" cy="268638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7D7A80D4-6772-438E-941D-034AA55AE3E0}"/>
              </a:ext>
            </a:extLst>
          </p:cNvPr>
          <p:cNvSpPr/>
          <p:nvPr/>
        </p:nvSpPr>
        <p:spPr>
          <a:xfrm>
            <a:off x="3104942" y="2903082"/>
            <a:ext cx="64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1. </a:t>
            </a:r>
            <a:r>
              <a:rPr lang="zh-CN" altLang="en-US" sz="1600" dirty="0"/>
              <a:t>页面链接检查：每一个链接是否都有对应的页面，并且页面之间切换正确。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2. </a:t>
            </a:r>
            <a:r>
              <a:rPr lang="zh-CN" altLang="en-US" sz="1600" dirty="0"/>
              <a:t>检查按钮的功能是否正确：如收藏功能、评论功能、分享功能。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3. </a:t>
            </a:r>
            <a:r>
              <a:rPr lang="zh-CN" altLang="en-US" sz="1600" dirty="0"/>
              <a:t>检查带出信息的完整性：在查看信息和</a:t>
            </a:r>
            <a:r>
              <a:rPr lang="en-US" altLang="zh-CN" sz="1600" dirty="0"/>
              <a:t>update</a:t>
            </a:r>
            <a:r>
              <a:rPr lang="zh-CN" altLang="en-US" sz="1600" dirty="0"/>
              <a:t>信息时，查看所填写的信息是不是全部带出，带出信息和添加的是否一致。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随时跟进</a:t>
            </a:r>
            <a:r>
              <a:rPr lang="en-US" altLang="zh-CN" sz="1600" dirty="0" err="1"/>
              <a:t>Bmob</a:t>
            </a:r>
            <a:r>
              <a:rPr lang="zh-CN" altLang="en-US" sz="1600" dirty="0"/>
              <a:t>后台进行数据监控。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5.</a:t>
            </a:r>
            <a:r>
              <a:rPr lang="zh-CN" altLang="en-US" sz="1600" dirty="0"/>
              <a:t>测试技巧：使用</a:t>
            </a:r>
            <a:r>
              <a:rPr lang="en-US" altLang="zh-CN" sz="1600" dirty="0"/>
              <a:t>try-catch</a:t>
            </a:r>
            <a:r>
              <a:rPr lang="zh-CN" altLang="en-US" sz="1600" dirty="0"/>
              <a:t>语句防止运行崩溃。使用</a:t>
            </a:r>
            <a:r>
              <a:rPr lang="en-US" altLang="zh-CN" sz="1600" dirty="0"/>
              <a:t>Toast</a:t>
            </a:r>
            <a:r>
              <a:rPr lang="zh-CN" altLang="en-US" sz="1600" dirty="0"/>
              <a:t>检查变量设置、传递过程中是否准确。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7361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80" y="1233369"/>
            <a:ext cx="5460610" cy="127700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3964087" y="1432553"/>
            <a:ext cx="3962574" cy="68218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28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软件改进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3239" y="17518"/>
            <a:ext cx="4963209" cy="268638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5390" y="4798061"/>
            <a:ext cx="3805831" cy="2059939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7D7A80D4-6772-438E-941D-034AA55AE3E0}"/>
              </a:ext>
            </a:extLst>
          </p:cNvPr>
          <p:cNvSpPr/>
          <p:nvPr/>
        </p:nvSpPr>
        <p:spPr>
          <a:xfrm>
            <a:off x="3697340" y="2844084"/>
            <a:ext cx="48154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UI</a:t>
            </a:r>
            <a:r>
              <a:rPr lang="zh-CN" altLang="en-US" sz="1600" dirty="0"/>
              <a:t>设计优化，把准用户在享受高质量视频时也要求好的视觉感受的要求。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视频显示优化。从一开始的利用固定布局转化为使用</a:t>
            </a:r>
            <a:r>
              <a:rPr lang="en-US" altLang="zh-CN" sz="1600" dirty="0" err="1"/>
              <a:t>ListView</a:t>
            </a:r>
            <a:r>
              <a:rPr lang="zh-CN" altLang="en-US" sz="1600" dirty="0"/>
              <a:t>，充分利用页面空间。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功能完善，增加设置头像功能，使用户更加个性话。</a:t>
            </a:r>
          </a:p>
        </p:txBody>
      </p:sp>
    </p:spTree>
    <p:extLst>
      <p:ext uri="{BB962C8B-B14F-4D97-AF65-F5344CB8AC3E}">
        <p14:creationId xmlns:p14="http://schemas.microsoft.com/office/powerpoint/2010/main" val="24994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2DA4D4F-4FE0-4D38-9AA4-8E8D5325F4E2}"/>
              </a:ext>
            </a:extLst>
          </p:cNvPr>
          <p:cNvSpPr/>
          <p:nvPr/>
        </p:nvSpPr>
        <p:spPr>
          <a:xfrm>
            <a:off x="311989" y="403590"/>
            <a:ext cx="11568021" cy="620454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459">
              <a:lnSpc>
                <a:spcPct val="150000"/>
              </a:lnSpc>
            </a:pPr>
            <a:endParaRPr lang="en-US" altLang="zh-CN" dirty="0">
              <a:solidFill>
                <a:srgbClr val="203864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783824-1293-4FCE-94BC-95AADE5B5C34}"/>
              </a:ext>
            </a:extLst>
          </p:cNvPr>
          <p:cNvSpPr txBox="1"/>
          <p:nvPr/>
        </p:nvSpPr>
        <p:spPr>
          <a:xfrm>
            <a:off x="4823060" y="1743909"/>
            <a:ext cx="3117827" cy="800213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203864"/>
                </a:solidFill>
                <a:latin typeface="Arial"/>
                <a:ea typeface="微软雅黑"/>
                <a:sym typeface="Arial"/>
              </a:rPr>
              <a:t>小组分工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2744C-989D-4CAD-8CD1-5BD11E497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50" y="58819"/>
            <a:ext cx="6226562" cy="3370181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3D8A0A-4643-43B2-8815-8FB410288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31188"/>
              </p:ext>
            </p:extLst>
          </p:nvPr>
        </p:nvGraphicFramePr>
        <p:xfrm>
          <a:off x="2751383" y="3018954"/>
          <a:ext cx="7554207" cy="2625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9378">
                  <a:extLst>
                    <a:ext uri="{9D8B030D-6E8A-4147-A177-3AD203B41FA5}">
                      <a16:colId xmlns:a16="http://schemas.microsoft.com/office/drawing/2014/main" val="1677494068"/>
                    </a:ext>
                  </a:extLst>
                </a:gridCol>
                <a:gridCol w="3494829">
                  <a:extLst>
                    <a:ext uri="{9D8B030D-6E8A-4147-A177-3AD203B41FA5}">
                      <a16:colId xmlns:a16="http://schemas.microsoft.com/office/drawing/2014/main" val="3762054068"/>
                    </a:ext>
                  </a:extLst>
                </a:gridCol>
              </a:tblGrid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任务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负责人</a:t>
                      </a:r>
                      <a:endParaRPr lang="zh-CN" altLang="en-US" sz="2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412801711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每日推荐、视频详情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钟勇辉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2226179122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社区、分享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黄春丽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85635113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分类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吴创硕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644671377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收藏、注册登录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 dirty="0">
                          <a:effectLst/>
                        </a:rPr>
                        <a:t>郭炯声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111210054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UI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团队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19857151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汇报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 dirty="0">
                          <a:effectLst/>
                        </a:rPr>
                        <a:t>郭炯声</a:t>
                      </a:r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0162" marR="20162" marT="20162" marB="0" anchor="ctr"/>
                </a:tc>
                <a:extLst>
                  <a:ext uri="{0D108BD9-81ED-4DB2-BD59-A6C34878D82A}">
                    <a16:rowId xmlns:a16="http://schemas.microsoft.com/office/drawing/2014/main" val="36621427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5CF829B-DB2E-467F-B874-A4E7F8BF4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42" y="1499920"/>
            <a:ext cx="5460610" cy="1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8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>
            <a:extLst>
              <a:ext uri="{FF2B5EF4-FFF2-40B4-BE49-F238E27FC236}">
                <a16:creationId xmlns:a16="http://schemas.microsoft.com/office/drawing/2014/main" id="{11827866-6E20-49A2-B7EB-324412CE9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5" y="2582542"/>
            <a:ext cx="7239087" cy="1692914"/>
          </a:xfrm>
          <a:prstGeom prst="rect">
            <a:avLst/>
          </a:prstGeom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7AB29AB0-B956-47CE-BEA3-961963200F37}"/>
              </a:ext>
            </a:extLst>
          </p:cNvPr>
          <p:cNvSpPr txBox="1"/>
          <p:nvPr/>
        </p:nvSpPr>
        <p:spPr>
          <a:xfrm>
            <a:off x="4204685" y="3017268"/>
            <a:ext cx="3782629" cy="82346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FE4052"/>
                </a:solidFill>
                <a:latin typeface="Arial"/>
                <a:ea typeface="微软雅黑"/>
                <a:sym typeface="Arial"/>
              </a:rPr>
              <a:t>谢谢大家！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41AFE515-AB09-48CD-9FB4-45B9A616F111}"/>
              </a:ext>
            </a:extLst>
          </p:cNvPr>
          <p:cNvSpPr txBox="1">
            <a:spLocks/>
          </p:cNvSpPr>
          <p:nvPr/>
        </p:nvSpPr>
        <p:spPr>
          <a:xfrm>
            <a:off x="3469423" y="4404204"/>
            <a:ext cx="5253149" cy="424709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祝各位熬夜不</a:t>
            </a:r>
            <a:r>
              <a:rPr lang="zh-CN" altLang="en-US" sz="2600" b="1" dirty="0">
                <a:solidFill>
                  <a:srgbClr val="FF0000"/>
                </a:solidFill>
                <a:latin typeface="Arial"/>
                <a:ea typeface="微软雅黑"/>
                <a:cs typeface="+mn-ea"/>
                <a:sym typeface="Arial"/>
              </a:rPr>
              <a:t>脱发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！给各位软工大佬</a:t>
            </a:r>
            <a:r>
              <a:rPr lang="zh-CN" altLang="en-US" sz="2900" b="1" dirty="0">
                <a:solidFill>
                  <a:srgbClr val="FF0000"/>
                </a:solidFill>
                <a:latin typeface="Arial"/>
                <a:ea typeface="微软雅黑"/>
                <a:cs typeface="+mn-ea"/>
                <a:sym typeface="Arial"/>
              </a:rPr>
              <a:t>加鸡腿</a:t>
            </a:r>
            <a:endParaRPr lang="zh-CN" altLang="en-US" sz="2000" b="1" dirty="0">
              <a:solidFill>
                <a:srgbClr val="FF0000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5729840-66C9-4221-96E9-646F5FA7E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158" y="36331"/>
            <a:ext cx="6810375" cy="3686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DFEF113-3A3A-4122-8CCC-A9FDF9540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386169" y="4798061"/>
            <a:ext cx="3805831" cy="2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606</Words>
  <Application>Microsoft Office PowerPoint</Application>
  <PresentationFormat>宽屏</PresentationFormat>
  <Paragraphs>101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맑은 고딕</vt:lpstr>
      <vt:lpstr>等线</vt:lpstr>
      <vt:lpstr>等线 Light</vt:lpstr>
      <vt:lpstr>宋体</vt:lpstr>
      <vt:lpstr>微软雅黑</vt:lpstr>
      <vt:lpstr>Arial</vt:lpstr>
      <vt:lpstr>Calibri</vt:lpstr>
      <vt:lpstr>Microsoft Sans Serif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Johnsen</cp:lastModifiedBy>
  <cp:revision>84</cp:revision>
  <dcterms:created xsi:type="dcterms:W3CDTF">2017-07-25T14:12:10Z</dcterms:created>
  <dcterms:modified xsi:type="dcterms:W3CDTF">2018-01-05T06:07:54Z</dcterms:modified>
</cp:coreProperties>
</file>