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342" r:id="rId3"/>
    <p:sldId id="356" r:id="rId5"/>
    <p:sldId id="357" r:id="rId6"/>
    <p:sldId id="358" r:id="rId7"/>
    <p:sldId id="359" r:id="rId8"/>
    <p:sldId id="360" r:id="rId9"/>
    <p:sldId id="351" r:id="rId10"/>
  </p:sldIdLst>
  <p:sldSz cx="9144000" cy="5143500" type="screen16x9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374"/>
    <a:srgbClr val="FAFAFA"/>
    <a:srgbClr val="DC5C31"/>
    <a:srgbClr val="005DA2"/>
    <a:srgbClr val="FFC400"/>
    <a:srgbClr val="FFD347"/>
    <a:srgbClr val="FFC91D"/>
    <a:srgbClr val="0071C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5" autoAdjust="0"/>
    <p:restoredTop sz="94660"/>
  </p:normalViewPr>
  <p:slideViewPr>
    <p:cSldViewPr>
      <p:cViewPr>
        <p:scale>
          <a:sx n="100" d="100"/>
          <a:sy n="100" d="100"/>
        </p:scale>
        <p:origin x="898" y="19"/>
      </p:cViewPr>
      <p:guideLst>
        <p:guide orient="horz" pos="1620"/>
        <p:guide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1520"/>
    </p:cViewPr>
  </p:sorterViewPr>
  <p:notesViewPr>
    <p:cSldViewPr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84545-28CE-408B-8E6B-038F113C46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97072-0AE6-47FF-A2C1-A73330CFB0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0" y="1538920"/>
            <a:ext cx="5072534" cy="1352006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3000" b="0" i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28951" y="3001926"/>
            <a:ext cx="5072534" cy="317521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桌面文件\ppt底图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4280" y="2383"/>
            <a:ext cx="9228378" cy="514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-14521" y="0"/>
            <a:ext cx="9228619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30000">
                <a:schemeClr val="bg1">
                  <a:alpha val="0"/>
                </a:schemeClr>
              </a:gs>
              <a:gs pos="98000">
                <a:schemeClr val="tx1">
                  <a:alpha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0" tIns="34269" rIns="68540" bIns="34269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4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855" y="220976"/>
            <a:ext cx="7375585" cy="45114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3571" y="918713"/>
            <a:ext cx="8061869" cy="378384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4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microsoft.com/office/2007/relationships/hdphoto" Target="../media/hdphoto1.wdp"/><Relationship Id="rId15" Type="http://schemas.openxmlformats.org/officeDocument/2006/relationships/image" Target="../media/image2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571" y="769911"/>
            <a:ext cx="8061869" cy="3783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9855" y="240384"/>
            <a:ext cx="7375585" cy="45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8" name="图片 7" descr="图片包含 水, 天空, 城市, 建筑物&#10;&#10;已生成极高可信度的说明"/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51435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F737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02565" algn="l" defTabSz="685165" rtl="0" eaLnBrk="1" latinLnBrk="0" hangingPunct="1">
        <a:lnSpc>
          <a:spcPct val="90000"/>
        </a:lnSpc>
        <a:spcBef>
          <a:spcPts val="1350"/>
        </a:spcBef>
        <a:buClr>
          <a:schemeClr val="accent2"/>
        </a:buClr>
        <a:buSzPct val="70000"/>
        <a:buFont typeface="Wingdings" panose="05000000000000000000" pitchFamily="2" charset="2"/>
        <a:buChar char="m"/>
        <a:defRPr sz="15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267970" indent="-267970" algn="l" defTabSz="685165" rtl="0" eaLnBrk="1" latinLnBrk="0" hangingPunct="1">
        <a:lnSpc>
          <a:spcPct val="130000"/>
        </a:lnSpc>
        <a:spcBef>
          <a:spcPts val="375"/>
        </a:spcBef>
        <a:buFont typeface="Calibri" panose="020F0502020204030204" pitchFamily="34" charset="0"/>
        <a:buChar char=" "/>
        <a:defRPr sz="1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12"/>
          <p:cNvSpPr txBox="1"/>
          <p:nvPr/>
        </p:nvSpPr>
        <p:spPr>
          <a:xfrm>
            <a:off x="1163105" y="2356908"/>
            <a:ext cx="6829799" cy="62846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buNone/>
              <a:defRPr sz="30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16</a:t>
            </a:r>
            <a:r>
              <a:rPr lang="zh-CN" altLang="en-US" sz="4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小组汇报</a:t>
            </a:r>
            <a:endParaRPr lang="zh-CN" altLang="en-US" sz="4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Rectangle 21"/>
          <p:cNvSpPr/>
          <p:nvPr/>
        </p:nvSpPr>
        <p:spPr>
          <a:xfrm>
            <a:off x="3785235" y="1433830"/>
            <a:ext cx="1567180" cy="9220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cs typeface="+mn-ea"/>
                <a:sym typeface="+mn-lt"/>
              </a:rPr>
              <a:t>Face</a:t>
            </a:r>
            <a:endParaRPr lang="ru-RU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Text Placeholder 12"/>
          <p:cNvSpPr txBox="1"/>
          <p:nvPr/>
        </p:nvSpPr>
        <p:spPr>
          <a:xfrm>
            <a:off x="1163105" y="3089929"/>
            <a:ext cx="6829799" cy="38774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buNone/>
              <a:defRPr sz="30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汇报人：</a:t>
            </a:r>
            <a:r>
              <a:rPr lang="zh-CN" altLang="en-US" sz="1400" b="1">
                <a:solidFill>
                  <a:schemeClr val="bg1"/>
                </a:solidFill>
                <a:sym typeface="+mn-ea"/>
              </a:rPr>
              <a:t>刘友良 吴榕华</a:t>
            </a:r>
            <a:endParaRPr lang="zh-CN" altLang="en-US" sz="1400" b="1" dirty="0">
              <a:solidFill>
                <a:schemeClr val="bg1"/>
              </a:solidFill>
              <a:latin typeface="+mn-lt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00" tmFilter="0,0; .5, 1; 1, 1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49"/>
                            </p:stCondLst>
                            <p:childTnLst>
                              <p:par>
                                <p:cTn id="1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49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0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/>
      <p:bldP spid="12" grpId="0"/>
      <p:bldP spid="7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2065" y="1085211"/>
            <a:ext cx="7375585" cy="451144"/>
          </a:xfrm>
        </p:spPr>
        <p:txBody>
          <a:bodyPr/>
          <a:p>
            <a:r>
              <a:rPr lang="en-US" altLang="zh-CN" sz="4000" b="1">
                <a:solidFill>
                  <a:schemeClr val="bg1"/>
                </a:solidFill>
              </a:rPr>
              <a:t>APP</a:t>
            </a:r>
            <a:r>
              <a:rPr lang="zh-CN" altLang="en-US" sz="4000" b="1">
                <a:solidFill>
                  <a:schemeClr val="bg1"/>
                </a:solidFill>
              </a:rPr>
              <a:t>吸引力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5781" y="1782948"/>
            <a:ext cx="8061869" cy="3783848"/>
          </a:xfrm>
        </p:spPr>
        <p:txBody>
          <a:bodyPr/>
          <a:p>
            <a:r>
              <a:rPr lang="zh-CN" altLang="en-US" sz="2400" b="1">
                <a:solidFill>
                  <a:schemeClr val="bg1"/>
                </a:solidFill>
              </a:rPr>
              <a:t>有趣的滤镜，有节日的气氛。能够对用户心情形成积极的影响。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相对于复杂的人脸识别系统，它用的是简易的人脸识别，相对而言耗电量没这么大，不会对手机系统运行造成额外的卡顿。发热量相对复杂人脸识别系统而言，没这么厉害。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2d</a:t>
            </a:r>
            <a:r>
              <a:rPr lang="zh-CN" altLang="en-US" sz="2400" b="1">
                <a:solidFill>
                  <a:schemeClr val="bg1"/>
                </a:solidFill>
              </a:rPr>
              <a:t>的滤镜，相比于像是匹诺曹滤镜那样子的</a:t>
            </a:r>
            <a:r>
              <a:rPr lang="en-US" altLang="zh-CN" sz="2400" b="1">
                <a:solidFill>
                  <a:schemeClr val="bg1"/>
                </a:solidFill>
              </a:rPr>
              <a:t>3d</a:t>
            </a:r>
            <a:r>
              <a:rPr lang="zh-CN" altLang="en-US" sz="2400" b="1">
                <a:solidFill>
                  <a:schemeClr val="bg1"/>
                </a:solidFill>
              </a:rPr>
              <a:t>滤镜，功耗会更小些。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680" y="1026156"/>
            <a:ext cx="7375585" cy="451144"/>
          </a:xfrm>
        </p:spPr>
        <p:txBody>
          <a:bodyPr/>
          <a:p>
            <a:r>
              <a:rPr lang="en-US" altLang="zh-CN" sz="4000" b="1">
                <a:solidFill>
                  <a:schemeClr val="bg1"/>
                </a:solidFill>
              </a:rPr>
              <a:t>APP</a:t>
            </a:r>
            <a:r>
              <a:rPr lang="zh-CN" altLang="en-US" sz="4000" b="1">
                <a:solidFill>
                  <a:schemeClr val="bg1"/>
                </a:solidFill>
              </a:rPr>
              <a:t>可用性易用性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396" y="1723893"/>
            <a:ext cx="8061869" cy="3783848"/>
          </a:xfrm>
        </p:spPr>
        <p:txBody>
          <a:bodyPr/>
          <a:p>
            <a:r>
              <a:rPr lang="en-US" altLang="zh-CN" sz="2400" b="1">
                <a:solidFill>
                  <a:schemeClr val="bg1"/>
                </a:solidFill>
              </a:rPr>
              <a:t>APP</a:t>
            </a:r>
            <a:r>
              <a:rPr lang="zh-CN" altLang="en-US" sz="2400" b="1">
                <a:solidFill>
                  <a:schemeClr val="bg1"/>
                </a:solidFill>
              </a:rPr>
              <a:t>界面设计良好，从各个意义上来说都非常贴近于原生的系统的，对熟悉系统本身操作的用户来说，几乎可以说，拿起手来就能用的一个可用性，易用性。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APP</a:t>
            </a:r>
            <a:r>
              <a:rPr lang="zh-CN" altLang="en-US" sz="2400" b="1">
                <a:solidFill>
                  <a:schemeClr val="bg1"/>
                </a:solidFill>
              </a:rPr>
              <a:t>功能设计人性化，像是在完成拍照等之后还能对图片进行分享。非常符合我们社交定位的人群特性。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7785" y="948051"/>
            <a:ext cx="7375585" cy="451144"/>
          </a:xfrm>
        </p:spPr>
        <p:txBody>
          <a:bodyPr/>
          <a:p>
            <a:r>
              <a:rPr lang="zh-CN" altLang="en-US" sz="4000" b="1">
                <a:solidFill>
                  <a:schemeClr val="bg1"/>
                </a:solidFill>
              </a:rPr>
              <a:t>开发的工作量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501" y="1645788"/>
            <a:ext cx="8061869" cy="3783848"/>
          </a:xfrm>
        </p:spPr>
        <p:txBody>
          <a:bodyPr/>
          <a:p>
            <a:r>
              <a:rPr lang="zh-CN" altLang="en-US" sz="2400" b="1">
                <a:solidFill>
                  <a:schemeClr val="bg1"/>
                </a:solidFill>
              </a:rPr>
              <a:t>对于两人开发团队来说，算是不小的工作量。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友良主要负责各界面功能，滤镜、照片选择，分享实现。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榕华主要负责滤镜和识别。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5085" y="909316"/>
            <a:ext cx="7375585" cy="451144"/>
          </a:xfrm>
        </p:spPr>
        <p:txBody>
          <a:bodyPr/>
          <a:p>
            <a:r>
              <a:rPr lang="zh-CN" altLang="en-US" sz="3600" b="1">
                <a:solidFill>
                  <a:schemeClr val="bg1"/>
                </a:solidFill>
              </a:rPr>
              <a:t>用户体验的调查分析成果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801" y="1607053"/>
            <a:ext cx="8061869" cy="3783848"/>
          </a:xfrm>
        </p:spPr>
        <p:txBody>
          <a:bodyPr/>
          <a:p>
            <a:r>
              <a:rPr lang="zh-CN" altLang="en-US" sz="2000" b="1">
                <a:solidFill>
                  <a:schemeClr val="bg1"/>
                </a:solidFill>
              </a:rPr>
              <a:t>在和用户短暂的使用感想交流之后，主要获得的评价是：好玩，有趣。符合我们对于年轻受众的客户的定位。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也有用户提出了一些值得我们去考虑是否能够改得更好的一些建议。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2700" y="747391"/>
            <a:ext cx="7375585" cy="451144"/>
          </a:xfrm>
        </p:spPr>
        <p:txBody>
          <a:bodyPr/>
          <a:p>
            <a:r>
              <a:rPr lang="zh-CN" altLang="en-US" sz="4000" b="1">
                <a:solidFill>
                  <a:schemeClr val="bg1"/>
                </a:solidFill>
              </a:rPr>
              <a:t>演示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416" y="1445128"/>
            <a:ext cx="8061869" cy="3783848"/>
          </a:xfrm>
        </p:spPr>
        <p:txBody>
          <a:bodyPr/>
          <a:p>
            <a:r>
              <a:rPr lang="zh-CN" altLang="en-US" sz="2400" b="1">
                <a:solidFill>
                  <a:schemeClr val="bg1"/>
                </a:solidFill>
              </a:rPr>
              <a:t>请看视频演示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12"/>
          <p:cNvSpPr txBox="1"/>
          <p:nvPr/>
        </p:nvSpPr>
        <p:spPr>
          <a:xfrm>
            <a:off x="1163105" y="2257517"/>
            <a:ext cx="6829799" cy="62846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buNone/>
              <a:defRPr sz="30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b="1" spc="1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感谢聆听</a:t>
            </a:r>
            <a:endParaRPr lang="en-GB" sz="4800" spc="1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 Placeholder 12"/>
          <p:cNvSpPr txBox="1"/>
          <p:nvPr/>
        </p:nvSpPr>
        <p:spPr>
          <a:xfrm>
            <a:off x="3341608" y="3024959"/>
            <a:ext cx="2472791" cy="38774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buNone/>
              <a:defRPr sz="30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汇报人：</a:t>
            </a:r>
            <a:r>
              <a:rPr lang="zh-CN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吴榕华 刘友良</a:t>
            </a:r>
            <a:endParaRPr lang="zh-CN" sz="1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 descr="FaceApp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2220" y="766445"/>
            <a:ext cx="1207770" cy="1207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00" tmFilter="0,0; .5, 1; 1, 1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9"/>
                            </p:stCondLst>
                            <p:childTnLst>
                              <p:par>
                                <p:cTn id="1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9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0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/>
      <p:bldP spid="12" grpId="0"/>
      <p:bldP spid="7" grpId="0" build="allAtOnce"/>
    </p:bldLst>
  </p:timing>
</p:sld>
</file>

<file path=ppt/theme/theme1.xml><?xml version="1.0" encoding="utf-8"?>
<a:theme xmlns:a="http://schemas.openxmlformats.org/drawingml/2006/main" name="A000120141119A01PPBG">
  <a:themeElements>
    <a:clrScheme name="自定义 161">
      <a:dk1>
        <a:srgbClr val="5F5F5F"/>
      </a:dk1>
      <a:lt1>
        <a:sysClr val="window" lastClr="FFFFFF"/>
      </a:lt1>
      <a:dk2>
        <a:srgbClr val="3F3F3F"/>
      </a:dk2>
      <a:lt2>
        <a:srgbClr val="EEECE1"/>
      </a:lt2>
      <a:accent1>
        <a:srgbClr val="ED5113"/>
      </a:accent1>
      <a:accent2>
        <a:srgbClr val="BE7960"/>
      </a:accent2>
      <a:accent3>
        <a:srgbClr val="B64926"/>
      </a:accent3>
      <a:accent4>
        <a:srgbClr val="FF8427"/>
      </a:accent4>
      <a:accent5>
        <a:srgbClr val="00B0F0"/>
      </a:accent5>
      <a:accent6>
        <a:srgbClr val="92D050"/>
      </a:accent6>
      <a:hlink>
        <a:srgbClr val="CC9900"/>
      </a:hlink>
      <a:folHlink>
        <a:srgbClr val="666699"/>
      </a:folHlink>
    </a:clrScheme>
    <a:fontScheme name="temp">
      <a:majorFont>
        <a:latin typeface="幼圆"/>
        <a:ea typeface="幼圆"/>
        <a:cs typeface=""/>
      </a:majorFont>
      <a:minorFont>
        <a:latin typeface="幼圆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A000520141126A05KPBG</Template>
  <TotalTime>0</TotalTime>
  <Words>464</Words>
  <Application>WPS 演示</Application>
  <PresentationFormat>全屏显示(16:9)</PresentationFormat>
  <Paragraphs>36</Paragraphs>
  <Slides>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仿宋_GB2312</vt:lpstr>
      <vt:lpstr>微软雅黑</vt:lpstr>
      <vt:lpstr>U.S. 101</vt:lpstr>
      <vt:lpstr>Roboto</vt:lpstr>
      <vt:lpstr>幼圆</vt:lpstr>
      <vt:lpstr>Arial Unicode MS</vt:lpstr>
      <vt:lpstr>仿宋</vt:lpstr>
      <vt:lpstr>Silent Reaction</vt:lpstr>
      <vt:lpstr>A000120141119A01PPBG</vt:lpstr>
      <vt:lpstr>PowerPoint 演示文稿</vt:lpstr>
      <vt:lpstr>APP吸引力</vt:lpstr>
      <vt:lpstr>APP可用性易用性</vt:lpstr>
      <vt:lpstr>开发的工作量</vt:lpstr>
      <vt:lpstr>用户体验的调查分析成果</vt:lpstr>
      <vt:lpstr>演示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橙白色城市背景模糊工作汇报演讲PPT模板</dc:title>
  <dc:creator>www.1ppt.com</dc:creator>
  <cp:keywords>www.1ppt.com</cp:keywords>
  <cp:lastModifiedBy>卓坊</cp:lastModifiedBy>
  <cp:revision>149</cp:revision>
  <dcterms:created xsi:type="dcterms:W3CDTF">2014-08-23T07:50:00Z</dcterms:created>
  <dcterms:modified xsi:type="dcterms:W3CDTF">2018-01-05T03:36:01Z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