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76" r:id="rId6"/>
    <p:sldId id="277" r:id="rId7"/>
    <p:sldId id="278" r:id="rId8"/>
    <p:sldId id="284" r:id="rId9"/>
    <p:sldId id="285" r:id="rId10"/>
    <p:sldId id="279" r:id="rId11"/>
    <p:sldId id="280" r:id="rId12"/>
    <p:sldId id="293" r:id="rId13"/>
    <p:sldId id="294" r:id="rId14"/>
    <p:sldId id="290" r:id="rId15"/>
    <p:sldId id="289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image" Target="../media/image1.jpe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1270" y="-8255"/>
            <a:ext cx="12219940" cy="48310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822825"/>
            <a:ext cx="9144000" cy="884238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799138"/>
            <a:ext cx="9144000" cy="557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1838325"/>
            <a:ext cx="12191365" cy="1771650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44450" y="3939540"/>
            <a:ext cx="12221210" cy="490220"/>
          </a:xfrm>
          <a:prstGeom prst="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5300" y="1838325"/>
            <a:ext cx="8648700" cy="177165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65300" y="3939541"/>
            <a:ext cx="8648700" cy="4902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68913"/>
            <a:ext cx="522214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665379"/>
            <a:ext cx="5222148" cy="352428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68913"/>
            <a:ext cx="509686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5096862" cy="352428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1270" y="-8256"/>
            <a:ext cx="12219940" cy="686625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4311650" y="1313815"/>
            <a:ext cx="3600000" cy="3600000"/>
          </a:xfrm>
          <a:prstGeom prst="ellipse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00600" y="1854200"/>
            <a:ext cx="2590800" cy="2519230"/>
          </a:xfrm>
        </p:spPr>
        <p:txBody>
          <a:bodyPr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2150" y="365125"/>
            <a:ext cx="177165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201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581150"/>
            <a:ext cx="10515600" cy="4595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1.xml"/><Relationship Id="rId4" Type="http://schemas.openxmlformats.org/officeDocument/2006/relationships/image" Target="../media/image13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image" Target="../media/image17.png"/><Relationship Id="rId1" Type="http://schemas.openxmlformats.org/officeDocument/2006/relationships/tags" Target="../tags/tag9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image" Target="../media/image2.jpeg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3" Type="http://schemas.openxmlformats.org/officeDocument/2006/relationships/slideLayout" Target="../slideLayouts/slideLayout7.xml"/><Relationship Id="rId32" Type="http://schemas.openxmlformats.org/officeDocument/2006/relationships/tags" Target="../tags/tag39.xml"/><Relationship Id="rId31" Type="http://schemas.openxmlformats.org/officeDocument/2006/relationships/tags" Target="../tags/tag38.xml"/><Relationship Id="rId30" Type="http://schemas.openxmlformats.org/officeDocument/2006/relationships/tags" Target="../tags/tag37.xml"/><Relationship Id="rId3" Type="http://schemas.openxmlformats.org/officeDocument/2006/relationships/tags" Target="../tags/tag11.xml"/><Relationship Id="rId29" Type="http://schemas.openxmlformats.org/officeDocument/2006/relationships/tags" Target="../tags/tag36.xml"/><Relationship Id="rId28" Type="http://schemas.openxmlformats.org/officeDocument/2006/relationships/tags" Target="../tags/tag35.xml"/><Relationship Id="rId27" Type="http://schemas.openxmlformats.org/officeDocument/2006/relationships/tags" Target="../tags/tag34.xml"/><Relationship Id="rId26" Type="http://schemas.openxmlformats.org/officeDocument/2006/relationships/tags" Target="../tags/tag33.xml"/><Relationship Id="rId25" Type="http://schemas.openxmlformats.org/officeDocument/2006/relationships/tags" Target="../tags/tag32.xml"/><Relationship Id="rId24" Type="http://schemas.openxmlformats.org/officeDocument/2006/relationships/tags" Target="../tags/tag31.xml"/><Relationship Id="rId23" Type="http://schemas.openxmlformats.org/officeDocument/2006/relationships/tags" Target="../tags/tag30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10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6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6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3.xml"/><Relationship Id="rId1" Type="http://schemas.openxmlformats.org/officeDocument/2006/relationships/tags" Target="../tags/tag6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0680" y="3466465"/>
            <a:ext cx="9144000" cy="1859280"/>
          </a:xfrm>
        </p:spPr>
        <p:txBody>
          <a:bodyPr>
            <a:normAutofit fontScale="90000"/>
          </a:bodyPr>
          <a:p>
            <a:r>
              <a:rPr lang="zh-CN" altLang="en-US" sz="5400"/>
              <a:t>项目汇报</a:t>
            </a:r>
            <a:br>
              <a:rPr lang="zh-CN" altLang="en-US" sz="5400"/>
            </a:br>
            <a:r>
              <a:rPr lang="en-US" altLang="zh-CN" sz="5400"/>
              <a:t>——基于android平台的体检app</a:t>
            </a:r>
            <a:br>
              <a:rPr lang="en-US" altLang="zh-CN" sz="5400"/>
            </a:br>
            <a:r>
              <a:rPr lang="en-US" altLang="zh-CN" sz="5400"/>
              <a:t>“</a:t>
            </a:r>
            <a:r>
              <a:rPr lang="zh-CN" altLang="en-US" sz="5400"/>
              <a:t>随时体检</a:t>
            </a:r>
            <a:r>
              <a:rPr lang="en-US" altLang="zh-CN" sz="5400"/>
              <a:t>”</a:t>
            </a:r>
            <a:endParaRPr lang="en-US" altLang="zh-CN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32120" y="5508625"/>
            <a:ext cx="6583680" cy="556895"/>
          </a:xfrm>
        </p:spPr>
        <p:txBody>
          <a:bodyPr/>
          <a:p>
            <a:r>
              <a:rPr lang="en-US" altLang="zh-CN"/>
              <a:t>——</a:t>
            </a:r>
            <a:r>
              <a:rPr lang="zh-CN" altLang="en-US"/>
              <a:t>朱旭 林钰国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15240" y="-24765"/>
            <a:ext cx="12206605" cy="833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725" y="161290"/>
            <a:ext cx="3394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同类产品的对比分析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2610" y="3241040"/>
            <a:ext cx="26365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“</a:t>
            </a:r>
            <a:r>
              <a:rPr lang="zh-CN" altLang="en-US" sz="4000"/>
              <a:t>体检宝</a:t>
            </a:r>
            <a:r>
              <a:rPr lang="en-US" altLang="zh-CN" sz="4000"/>
              <a:t>”</a:t>
            </a:r>
            <a:endParaRPr lang="en-US" altLang="zh-CN" sz="4000"/>
          </a:p>
        </p:txBody>
      </p: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1132205" y="2736215"/>
            <a:ext cx="2308860" cy="2188210"/>
            <a:chOff x="0" y="45645"/>
            <a:chExt cx="846321" cy="846321"/>
          </a:xfrm>
        </p:grpSpPr>
        <p:sp>
          <p:nvSpPr>
            <p:cNvPr id="9" name="Oval 12"/>
            <p:cNvSpPr/>
            <p:nvPr/>
          </p:nvSpPr>
          <p:spPr>
            <a:xfrm>
              <a:off x="0" y="45645"/>
              <a:ext cx="846321" cy="84632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p>
              <a:pPr lvl="0">
                <a:lnSpc>
                  <a:spcPct val="100000"/>
                </a:lnSpc>
              </a:pPr>
              <a:endParaRPr sz="16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Oval 13"/>
            <p:cNvSpPr/>
            <p:nvPr/>
          </p:nvSpPr>
          <p:spPr>
            <a:xfrm>
              <a:off x="106694" y="100801"/>
              <a:ext cx="632932" cy="632932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wrap="square" anchor="t"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 descr="536e94df81cd303566782e90c0eabab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325" y="3121660"/>
            <a:ext cx="1151255" cy="11512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42125" y="1538605"/>
            <a:ext cx="45561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优点：</a:t>
            </a:r>
            <a:endParaRPr lang="zh-CN" altLang="en-US" sz="2800"/>
          </a:p>
          <a:p>
            <a:r>
              <a:rPr lang="zh-CN" altLang="en-US" sz="2800"/>
              <a:t>①功能强大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②操作提示多，亲和力强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缺点：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①功能堆叠繁杂，视觉疲劳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②植入广告多</a:t>
            </a:r>
            <a:endParaRPr lang="zh-CN" altLang="en-US" sz="28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08020" y="2289810"/>
            <a:ext cx="792000" cy="79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3369310" y="2337435"/>
            <a:ext cx="476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4337050" y="2270760"/>
            <a:ext cx="6407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开发日程表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15240" y="-24765"/>
            <a:ext cx="12206605" cy="833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725" y="161290"/>
            <a:ext cx="3394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开发日程表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15" name="Freeform 5"/>
          <p:cNvSpPr/>
          <p:nvPr>
            <p:custDataLst>
              <p:tags r:id="rId3"/>
            </p:custDataLst>
          </p:nvPr>
        </p:nvSpPr>
        <p:spPr>
          <a:xfrm>
            <a:off x="1704975" y="2076450"/>
            <a:ext cx="3161030" cy="1811020"/>
          </a:xfrm>
          <a:custGeom>
            <a:avLst/>
            <a:gdLst>
              <a:gd name="txL" fmla="*/ 0 w 1167"/>
              <a:gd name="txT" fmla="*/ 0 h 482"/>
              <a:gd name="txR" fmla="*/ 1167 w 1167"/>
              <a:gd name="txB" fmla="*/ 482 h 482"/>
            </a:gdLst>
            <a:ahLst/>
            <a:cxnLst>
              <a:cxn ang="0">
                <a:pos x="992" y="482"/>
              </a:cxn>
              <a:cxn ang="0">
                <a:pos x="0" y="482"/>
              </a:cxn>
              <a:cxn ang="0">
                <a:pos x="175" y="0"/>
              </a:cxn>
              <a:cxn ang="0">
                <a:pos x="1167" y="0"/>
              </a:cxn>
              <a:cxn ang="0">
                <a:pos x="992" y="482"/>
              </a:cxn>
            </a:cxnLst>
            <a:rect l="txL" t="txT" r="txR" b="txB"/>
            <a:pathLst>
              <a:path w="1167" h="482">
                <a:moveTo>
                  <a:pt x="992" y="482"/>
                </a:moveTo>
                <a:lnTo>
                  <a:pt x="0" y="482"/>
                </a:lnTo>
                <a:lnTo>
                  <a:pt x="175" y="0"/>
                </a:lnTo>
                <a:lnTo>
                  <a:pt x="1167" y="0"/>
                </a:lnTo>
                <a:lnTo>
                  <a:pt x="992" y="48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miter/>
          </a:ln>
        </p:spPr>
        <p:txBody>
          <a:bodyPr/>
          <a:lstStyle/>
          <a:p>
            <a:pPr lvl="0">
              <a:lnSpc>
                <a:spcPct val="100000"/>
              </a:lnSpc>
            </a:pPr>
            <a:endParaRPr sz="160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17" name="Freeform 7"/>
          <p:cNvSpPr/>
          <p:nvPr>
            <p:custDataLst>
              <p:tags r:id="rId4"/>
            </p:custDataLst>
          </p:nvPr>
        </p:nvSpPr>
        <p:spPr>
          <a:xfrm>
            <a:off x="3993515" y="4133850"/>
            <a:ext cx="2996565" cy="1811020"/>
          </a:xfrm>
          <a:custGeom>
            <a:avLst/>
            <a:gdLst>
              <a:gd name="txL" fmla="*/ 0 w 1169"/>
              <a:gd name="txT" fmla="*/ 0 h 482"/>
              <a:gd name="txR" fmla="*/ 1169 w 1169"/>
              <a:gd name="txB" fmla="*/ 482 h 482"/>
            </a:gdLst>
            <a:ahLst/>
            <a:cxnLst>
              <a:cxn ang="0">
                <a:pos x="992" y="482"/>
              </a:cxn>
              <a:cxn ang="0">
                <a:pos x="0" y="482"/>
              </a:cxn>
              <a:cxn ang="0">
                <a:pos x="174" y="0"/>
              </a:cxn>
              <a:cxn ang="0">
                <a:pos x="1169" y="0"/>
              </a:cxn>
              <a:cxn ang="0">
                <a:pos x="992" y="482"/>
              </a:cxn>
            </a:cxnLst>
            <a:rect l="txL" t="txT" r="txR" b="txB"/>
            <a:pathLst>
              <a:path w="1169" h="482">
                <a:moveTo>
                  <a:pt x="992" y="482"/>
                </a:moveTo>
                <a:lnTo>
                  <a:pt x="0" y="482"/>
                </a:lnTo>
                <a:lnTo>
                  <a:pt x="174" y="0"/>
                </a:lnTo>
                <a:lnTo>
                  <a:pt x="1169" y="0"/>
                </a:lnTo>
                <a:lnTo>
                  <a:pt x="992" y="48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miter/>
          </a:ln>
        </p:spPr>
        <p:txBody>
          <a:bodyPr/>
          <a:lstStyle/>
          <a:p>
            <a:pPr lvl="0">
              <a:lnSpc>
                <a:spcPct val="100000"/>
              </a:lnSpc>
            </a:pPr>
            <a:endParaRPr sz="160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18" name="Freeform 8"/>
          <p:cNvSpPr/>
          <p:nvPr>
            <p:custDataLst>
              <p:tags r:id="rId5"/>
            </p:custDataLst>
          </p:nvPr>
        </p:nvSpPr>
        <p:spPr>
          <a:xfrm>
            <a:off x="7350125" y="2155825"/>
            <a:ext cx="2964815" cy="1826895"/>
          </a:xfrm>
          <a:custGeom>
            <a:avLst/>
            <a:gdLst>
              <a:gd name="txL" fmla="*/ 0 w 1167"/>
              <a:gd name="txT" fmla="*/ 0 h 482"/>
              <a:gd name="txR" fmla="*/ 1167 w 1167"/>
              <a:gd name="txB" fmla="*/ 482 h 482"/>
            </a:gdLst>
            <a:ahLst/>
            <a:cxnLst>
              <a:cxn ang="0">
                <a:pos x="992" y="482"/>
              </a:cxn>
              <a:cxn ang="0">
                <a:pos x="0" y="482"/>
              </a:cxn>
              <a:cxn ang="0">
                <a:pos x="175" y="0"/>
              </a:cxn>
              <a:cxn ang="0">
                <a:pos x="1167" y="0"/>
              </a:cxn>
              <a:cxn ang="0">
                <a:pos x="992" y="482"/>
              </a:cxn>
            </a:cxnLst>
            <a:rect l="txL" t="txT" r="txR" b="txB"/>
            <a:pathLst>
              <a:path w="1167" h="482">
                <a:moveTo>
                  <a:pt x="992" y="482"/>
                </a:moveTo>
                <a:lnTo>
                  <a:pt x="0" y="482"/>
                </a:lnTo>
                <a:lnTo>
                  <a:pt x="175" y="0"/>
                </a:lnTo>
                <a:lnTo>
                  <a:pt x="1167" y="0"/>
                </a:lnTo>
                <a:lnTo>
                  <a:pt x="992" y="48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miter/>
          </a:ln>
        </p:spPr>
        <p:txBody>
          <a:bodyPr/>
          <a:lstStyle/>
          <a:p>
            <a:pPr lvl="0">
              <a:lnSpc>
                <a:spcPct val="100000"/>
              </a:lnSpc>
            </a:pPr>
            <a:endParaRPr sz="160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320" name="组合 11319"/>
          <p:cNvGrpSpPr/>
          <p:nvPr>
            <p:custDataLst>
              <p:tags r:id="rId6"/>
            </p:custDataLst>
          </p:nvPr>
        </p:nvGrpSpPr>
        <p:grpSpPr>
          <a:xfrm>
            <a:off x="1080135" y="2440623"/>
            <a:ext cx="1084263" cy="1087437"/>
            <a:chOff x="0" y="0"/>
            <a:chExt cx="1085027" cy="1086835"/>
          </a:xfrm>
        </p:grpSpPr>
        <p:grpSp>
          <p:nvGrpSpPr>
            <p:cNvPr id="11321" name="组合 11320"/>
            <p:cNvGrpSpPr/>
            <p:nvPr/>
          </p:nvGrpSpPr>
          <p:grpSpPr>
            <a:xfrm>
              <a:off x="0" y="0"/>
              <a:ext cx="1085027" cy="1086835"/>
              <a:chOff x="0" y="0"/>
              <a:chExt cx="1085027" cy="1086835"/>
            </a:xfrm>
          </p:grpSpPr>
          <p:sp>
            <p:nvSpPr>
              <p:cNvPr id="11322" name="Oval 10"/>
              <p:cNvSpPr/>
              <p:nvPr/>
            </p:nvSpPr>
            <p:spPr>
              <a:xfrm>
                <a:off x="0" y="0"/>
                <a:ext cx="1085027" cy="108683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noFill/>
              </a:ln>
              <a:effectLst>
                <a:outerShdw blurRad="50800" dist="1016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lvl="0">
                  <a:lnSpc>
                    <a:spcPct val="100000"/>
                  </a:lnSpc>
                </a:pPr>
                <a:endParaRPr sz="1600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1323" name="Oval 11"/>
              <p:cNvSpPr/>
              <p:nvPr/>
            </p:nvSpPr>
            <p:spPr>
              <a:xfrm>
                <a:off x="137437" y="133820"/>
                <a:ext cx="810154" cy="81557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1324" name="TextBox 682"/>
            <p:cNvSpPr/>
            <p:nvPr/>
          </p:nvSpPr>
          <p:spPr>
            <a:xfrm>
              <a:off x="60589" y="278033"/>
              <a:ext cx="977318" cy="52168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月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11341" name="矩形 1"/>
          <p:cNvSpPr/>
          <p:nvPr>
            <p:custDataLst>
              <p:tags r:id="rId7"/>
            </p:custDataLst>
          </p:nvPr>
        </p:nvSpPr>
        <p:spPr>
          <a:xfrm>
            <a:off x="2377440" y="2515235"/>
            <a:ext cx="2347595" cy="11988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just"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产品需求分析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 algn="just"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市场定位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 algn="just">
              <a:lnSpc>
                <a:spcPct val="100000"/>
              </a:lnSpc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350" name="矩形 1"/>
          <p:cNvSpPr/>
          <p:nvPr>
            <p:custDataLst>
              <p:tags r:id="rId8"/>
            </p:custDataLst>
          </p:nvPr>
        </p:nvSpPr>
        <p:spPr>
          <a:xfrm>
            <a:off x="5784850" y="2392363"/>
            <a:ext cx="1670050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just">
              <a:lnSpc>
                <a:spcPct val="10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单击此处添加标题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9"/>
            </p:custDataLst>
          </p:nvPr>
        </p:nvGrpSpPr>
        <p:grpSpPr>
          <a:xfrm>
            <a:off x="6071235" y="3426143"/>
            <a:ext cx="1084263" cy="1087437"/>
            <a:chOff x="0" y="0"/>
            <a:chExt cx="1085027" cy="1086835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0"/>
              <a:ext cx="1085027" cy="1086835"/>
              <a:chOff x="0" y="0"/>
              <a:chExt cx="1085027" cy="1086835"/>
            </a:xfrm>
          </p:grpSpPr>
          <p:sp>
            <p:nvSpPr>
              <p:cNvPr id="5" name="Oval 10"/>
              <p:cNvSpPr/>
              <p:nvPr/>
            </p:nvSpPr>
            <p:spPr>
              <a:xfrm>
                <a:off x="0" y="0"/>
                <a:ext cx="1085027" cy="108683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noFill/>
              </a:ln>
              <a:effectLst>
                <a:outerShdw blurRad="50800" dist="1016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p>
                <a:pPr lvl="0">
                  <a:lnSpc>
                    <a:spcPct val="100000"/>
                  </a:lnSpc>
                </a:pPr>
                <a:endParaRPr sz="1600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8" name="Oval 11"/>
              <p:cNvSpPr/>
              <p:nvPr/>
            </p:nvSpPr>
            <p:spPr>
              <a:xfrm>
                <a:off x="137437" y="133820"/>
                <a:ext cx="810154" cy="81557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9" name="TextBox 682"/>
            <p:cNvSpPr/>
            <p:nvPr/>
          </p:nvSpPr>
          <p:spPr>
            <a:xfrm>
              <a:off x="60589" y="278033"/>
              <a:ext cx="977318" cy="52168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algn="ctr">
                <a:lnSpc>
                  <a:spcPct val="10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11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月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0"/>
            </p:custDataLst>
          </p:nvPr>
        </p:nvGrpSpPr>
        <p:grpSpPr>
          <a:xfrm>
            <a:off x="9415145" y="3704273"/>
            <a:ext cx="1084263" cy="1087437"/>
            <a:chOff x="0" y="0"/>
            <a:chExt cx="1085027" cy="1086835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0"/>
              <a:ext cx="1085027" cy="1086835"/>
              <a:chOff x="0" y="0"/>
              <a:chExt cx="1085027" cy="1086835"/>
            </a:xfrm>
          </p:grpSpPr>
          <p:sp>
            <p:nvSpPr>
              <p:cNvPr id="12" name="Oval 10"/>
              <p:cNvSpPr/>
              <p:nvPr/>
            </p:nvSpPr>
            <p:spPr>
              <a:xfrm>
                <a:off x="0" y="0"/>
                <a:ext cx="1085027" cy="108683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noFill/>
              </a:ln>
              <a:effectLst>
                <a:outerShdw blurRad="50800" dist="1016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lvl="0">
                  <a:lnSpc>
                    <a:spcPct val="100000"/>
                  </a:lnSpc>
                </a:pPr>
                <a:endParaRPr sz="1600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" name="Oval 11"/>
              <p:cNvSpPr/>
              <p:nvPr/>
            </p:nvSpPr>
            <p:spPr>
              <a:xfrm>
                <a:off x="137437" y="133820"/>
                <a:ext cx="810154" cy="81557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4" name="TextBox 682"/>
            <p:cNvSpPr/>
            <p:nvPr/>
          </p:nvSpPr>
          <p:spPr>
            <a:xfrm>
              <a:off x="60589" y="278033"/>
              <a:ext cx="977318" cy="52168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12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月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15" name="矩形 1"/>
          <p:cNvSpPr/>
          <p:nvPr>
            <p:custDataLst>
              <p:tags r:id="rId11"/>
            </p:custDataLst>
          </p:nvPr>
        </p:nvSpPr>
        <p:spPr>
          <a:xfrm>
            <a:off x="4526915" y="4513580"/>
            <a:ext cx="2347595" cy="1938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just"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产品功能实现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 algn="just"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产品模块设计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 algn="just"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交互界面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 algn="just">
              <a:lnSpc>
                <a:spcPct val="100000"/>
              </a:lnSpc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 algn="just">
              <a:lnSpc>
                <a:spcPct val="100000"/>
              </a:lnSpc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矩形 1"/>
          <p:cNvSpPr/>
          <p:nvPr>
            <p:custDataLst>
              <p:tags r:id="rId12"/>
            </p:custDataLst>
          </p:nvPr>
        </p:nvSpPr>
        <p:spPr>
          <a:xfrm>
            <a:off x="7777480" y="2699385"/>
            <a:ext cx="2347595" cy="829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just"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产品测试和维护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0" algn="just"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产品推广运营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1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25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1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13" dur="25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18" dur="25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1" dur="10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6" dur="1000"/>
                                        <p:tgtEl>
                                          <p:spTgt spid="11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>
                                      <p:cBhvr>
                                        <p:cTn id="31" dur="10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" grpId="0" bldLvl="0" animBg="1"/>
      <p:bldP spid="11317" grpId="0" bldLvl="0" animBg="1"/>
      <p:bldP spid="11318" grpId="0" bldLvl="0" animBg="1"/>
      <p:bldP spid="11341" grpId="0" bldLvl="0"/>
      <p:bldP spid="11350" grpId="0" bldLvl="0"/>
      <p:bldP spid="15" grpId="0" bldLvl="0"/>
      <p:bldP spid="16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08020" y="2289810"/>
            <a:ext cx="792000" cy="79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3369310" y="2337435"/>
            <a:ext cx="476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4337050" y="2270760"/>
            <a:ext cx="6407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小组分工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15240" y="-24765"/>
            <a:ext cx="12206605" cy="833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725" y="161290"/>
            <a:ext cx="3394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小组分工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06" name="右箭头 5"/>
          <p:cNvSpPr/>
          <p:nvPr>
            <p:custDataLst>
              <p:tags r:id="rId3"/>
            </p:custDataLst>
          </p:nvPr>
        </p:nvSpPr>
        <p:spPr>
          <a:xfrm>
            <a:off x="1289050" y="5096510"/>
            <a:ext cx="9702800" cy="801688"/>
          </a:xfrm>
          <a:prstGeom prst="rightArrow">
            <a:avLst>
              <a:gd name="adj1" fmla="val 65833"/>
              <a:gd name="adj2" fmla="val 50036"/>
            </a:avLst>
          </a:prstGeom>
          <a:gradFill rotWithShape="0">
            <a:gsLst>
              <a:gs pos="0">
                <a:srgbClr val="FFFFFF">
                  <a:alpha val="100000"/>
                </a:srgbClr>
              </a:gs>
              <a:gs pos="56000">
                <a:srgbClr val="949494">
                  <a:alpha val="100000"/>
                </a:srgbClr>
              </a:gs>
              <a:gs pos="100000">
                <a:srgbClr val="7F7F7F">
                  <a:alpha val="100000"/>
                </a:srgb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25608" name="组合 7"/>
          <p:cNvGrpSpPr/>
          <p:nvPr>
            <p:custDataLst>
              <p:tags r:id="rId4"/>
            </p:custDataLst>
          </p:nvPr>
        </p:nvGrpSpPr>
        <p:grpSpPr>
          <a:xfrm>
            <a:off x="1965988" y="1921061"/>
            <a:ext cx="4326841" cy="2489554"/>
            <a:chOff x="-19724" y="-13607"/>
            <a:chExt cx="2401824" cy="1682496"/>
          </a:xfrm>
        </p:grpSpPr>
        <p:pic>
          <p:nvPicPr>
            <p:cNvPr id="25610" name="平行四边形 1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-19724" y="-13607"/>
              <a:ext cx="2401824" cy="168249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grpSp>
          <p:nvGrpSpPr>
            <p:cNvPr id="25612" name="任意多边形 15"/>
            <p:cNvGrpSpPr/>
            <p:nvPr/>
          </p:nvGrpSpPr>
          <p:grpSpPr>
            <a:xfrm>
              <a:off x="-1436" y="-1415"/>
              <a:ext cx="2267712" cy="1280160"/>
              <a:chOff x="0" y="0"/>
              <a:chExt cx="2267712" cy="1280160"/>
            </a:xfrm>
          </p:grpSpPr>
          <p:pic>
            <p:nvPicPr>
              <p:cNvPr id="25613" name="任意多边形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2267712" cy="128016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5614" name="文本框 25613"/>
              <p:cNvSpPr txBox="1"/>
              <p:nvPr/>
            </p:nvSpPr>
            <p:spPr>
              <a:xfrm rot="10800000">
                <a:off x="1410" y="1287"/>
                <a:ext cx="2264734" cy="59007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5617" name="文本框 13"/>
          <p:cNvSpPr txBox="1"/>
          <p:nvPr>
            <p:custDataLst>
              <p:tags r:id="rId7"/>
            </p:custDataLst>
          </p:nvPr>
        </p:nvSpPr>
        <p:spPr>
          <a:xfrm>
            <a:off x="2417445" y="2135505"/>
            <a:ext cx="1788160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朱旭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5619" name="组合 17"/>
          <p:cNvGrpSpPr/>
          <p:nvPr>
            <p:custDataLst>
              <p:tags r:id="rId8"/>
            </p:custDataLst>
          </p:nvPr>
        </p:nvGrpSpPr>
        <p:grpSpPr>
          <a:xfrm>
            <a:off x="6014720" y="1940560"/>
            <a:ext cx="3853815" cy="2437130"/>
            <a:chOff x="0" y="0"/>
            <a:chExt cx="2357438" cy="1650929"/>
          </a:xfrm>
        </p:grpSpPr>
        <p:grpSp>
          <p:nvGrpSpPr>
            <p:cNvPr id="25620" name="平行四边形 21"/>
            <p:cNvGrpSpPr/>
            <p:nvPr/>
          </p:nvGrpSpPr>
          <p:grpSpPr>
            <a:xfrm>
              <a:off x="-15864" y="-13669"/>
              <a:ext cx="2395728" cy="1682496"/>
              <a:chOff x="0" y="0"/>
              <a:chExt cx="2395728" cy="1682496"/>
            </a:xfrm>
          </p:grpSpPr>
          <p:pic>
            <p:nvPicPr>
              <p:cNvPr id="25621" name="平行四边形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2395728" cy="168249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5622" name="文本框 25621"/>
              <p:cNvSpPr txBox="1"/>
              <p:nvPr/>
            </p:nvSpPr>
            <p:spPr>
              <a:xfrm rot="10800000">
                <a:off x="384289" y="271679"/>
                <a:ext cx="1620588" cy="113490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23" name="任意多边形 22"/>
            <p:cNvGrpSpPr/>
            <p:nvPr/>
          </p:nvGrpSpPr>
          <p:grpSpPr>
            <a:xfrm>
              <a:off x="2424" y="-1477"/>
              <a:ext cx="2261616" cy="1280160"/>
              <a:chOff x="0" y="0"/>
              <a:chExt cx="2261616" cy="1280160"/>
            </a:xfrm>
          </p:grpSpPr>
          <p:pic>
            <p:nvPicPr>
              <p:cNvPr id="25624" name="任意多边形 2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0"/>
                <a:ext cx="2261616" cy="128016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5625" name="文本框 25624"/>
              <p:cNvSpPr txBox="1"/>
              <p:nvPr/>
            </p:nvSpPr>
            <p:spPr>
              <a:xfrm rot="10800000">
                <a:off x="-2424" y="1477"/>
                <a:ext cx="2264827" cy="12804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5627" name="TextBox 35"/>
          <p:cNvSpPr txBox="1"/>
          <p:nvPr>
            <p:custDataLst>
              <p:tags r:id="rId11"/>
            </p:custDataLst>
          </p:nvPr>
        </p:nvSpPr>
        <p:spPr>
          <a:xfrm>
            <a:off x="6664960" y="2814320"/>
            <a:ext cx="3204210" cy="1938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产品定位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市场分析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可行性分析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同类产品对比分析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28" name="文本框 20"/>
          <p:cNvSpPr txBox="1"/>
          <p:nvPr>
            <p:custDataLst>
              <p:tags r:id="rId12"/>
            </p:custDataLst>
          </p:nvPr>
        </p:nvSpPr>
        <p:spPr>
          <a:xfrm>
            <a:off x="6344920" y="2135505"/>
            <a:ext cx="2040255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林钰国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35"/>
          <p:cNvSpPr txBox="1"/>
          <p:nvPr>
            <p:custDataLst>
              <p:tags r:id="rId13"/>
            </p:custDataLst>
          </p:nvPr>
        </p:nvSpPr>
        <p:spPr>
          <a:xfrm>
            <a:off x="2949575" y="2814320"/>
            <a:ext cx="3068320" cy="1938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产品内容策划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产品原型设计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产品运行推广方案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产品设计方案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 eaLnBrk="1" hangingPunct="1"/>
            <a:endParaRPr 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855980" y="1276985"/>
            <a:ext cx="1294765" cy="1101725"/>
          </a:xfrm>
          <a:prstGeom prst="rect">
            <a:avLst/>
          </a:prstGeom>
          <a:noFill/>
          <a:ln w="889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-15240" y="-24765"/>
            <a:ext cx="12206605" cy="833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234815" y="85725"/>
            <a:ext cx="129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目  录  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589270" y="115570"/>
            <a:ext cx="3006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微软雅黑" panose="020B0503020204020204" charset="-122"/>
                <a:sym typeface="+mn-ea"/>
              </a:rPr>
              <a:t> </a:t>
            </a:r>
            <a:r>
              <a:rPr lang="en-US" altLang="zh-CN" sz="3200" dirty="0">
                <a:ea typeface="微软雅黑" panose="020B0503020204020204" charset="-122"/>
                <a:sym typeface="+mn-ea"/>
              </a:rPr>
              <a:t>CONTENT</a:t>
            </a:r>
            <a:r>
              <a:rPr lang="zh-CN" altLang="en-US" sz="3200" dirty="0">
                <a:ea typeface="微软雅黑" panose="020B0503020204020204" charset="-122"/>
              </a:rPr>
              <a:t>  </a:t>
            </a:r>
            <a:endParaRPr lang="zh-CN" altLang="en-US" sz="3200" dirty="0"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1107440" y="1815465"/>
            <a:ext cx="3632200" cy="4094480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1362075" y="1649095"/>
            <a:ext cx="3542665" cy="4048760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8"/>
            </p:custDataLst>
          </p:nvPr>
        </p:nvSpPr>
        <p:spPr>
          <a:xfrm>
            <a:off x="6201410" y="1113155"/>
            <a:ext cx="540000" cy="54000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9"/>
            </p:custDataLst>
          </p:nvPr>
        </p:nvSpPr>
        <p:spPr>
          <a:xfrm>
            <a:off x="7272655" y="1083310"/>
            <a:ext cx="3349625" cy="654685"/>
          </a:xfrm>
          <a:prstGeom prst="round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6273165" y="1069340"/>
            <a:ext cx="550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7332345" y="1127760"/>
            <a:ext cx="3201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产品介绍</a:t>
            </a:r>
            <a:endParaRPr lang="zh-CN" altLang="en-US" sz="2800" dirty="0"/>
          </a:p>
        </p:txBody>
      </p:sp>
      <p:sp>
        <p:nvSpPr>
          <p:cNvPr id="16" name="椭圆 15"/>
          <p:cNvSpPr/>
          <p:nvPr>
            <p:custDataLst>
              <p:tags r:id="rId12"/>
            </p:custDataLst>
          </p:nvPr>
        </p:nvSpPr>
        <p:spPr>
          <a:xfrm>
            <a:off x="6201410" y="2110740"/>
            <a:ext cx="540000" cy="54000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13"/>
            </p:custDataLst>
          </p:nvPr>
        </p:nvSpPr>
        <p:spPr>
          <a:xfrm>
            <a:off x="7272655" y="2080895"/>
            <a:ext cx="3349625" cy="654685"/>
          </a:xfrm>
          <a:prstGeom prst="round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6273165" y="2066925"/>
            <a:ext cx="550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2</a:t>
            </a:r>
            <a:endParaRPr lang="en-US" altLang="zh-CN" sz="3200"/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7332345" y="2125345"/>
            <a:ext cx="3201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市场分析</a:t>
            </a:r>
            <a:endParaRPr lang="zh-CN" altLang="en-US" sz="2800" dirty="0"/>
          </a:p>
        </p:txBody>
      </p:sp>
      <p:sp>
        <p:nvSpPr>
          <p:cNvPr id="20" name="椭圆 19"/>
          <p:cNvSpPr/>
          <p:nvPr>
            <p:custDataLst>
              <p:tags r:id="rId16"/>
            </p:custDataLst>
          </p:nvPr>
        </p:nvSpPr>
        <p:spPr>
          <a:xfrm>
            <a:off x="6201410" y="3122295"/>
            <a:ext cx="540000" cy="54000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>
            <p:custDataLst>
              <p:tags r:id="rId17"/>
            </p:custDataLst>
          </p:nvPr>
        </p:nvSpPr>
        <p:spPr>
          <a:xfrm>
            <a:off x="7272655" y="3092450"/>
            <a:ext cx="3349625" cy="654685"/>
          </a:xfrm>
          <a:prstGeom prst="round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>
          <a:xfrm>
            <a:off x="6273165" y="3078480"/>
            <a:ext cx="550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3</a:t>
            </a:r>
            <a:endParaRPr lang="en-US" altLang="zh-CN" sz="3200"/>
          </a:p>
        </p:txBody>
      </p:sp>
      <p:sp>
        <p:nvSpPr>
          <p:cNvPr id="23" name="文本框 22"/>
          <p:cNvSpPr txBox="1"/>
          <p:nvPr>
            <p:custDataLst>
              <p:tags r:id="rId19"/>
            </p:custDataLst>
          </p:nvPr>
        </p:nvSpPr>
        <p:spPr>
          <a:xfrm>
            <a:off x="7332345" y="3136900"/>
            <a:ext cx="3201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产品原型设计</a:t>
            </a:r>
            <a:endParaRPr lang="zh-CN" altLang="en-US" sz="2800"/>
          </a:p>
        </p:txBody>
      </p:sp>
      <p:sp>
        <p:nvSpPr>
          <p:cNvPr id="24" name="椭圆 23"/>
          <p:cNvSpPr/>
          <p:nvPr>
            <p:custDataLst>
              <p:tags r:id="rId20"/>
            </p:custDataLst>
          </p:nvPr>
        </p:nvSpPr>
        <p:spPr>
          <a:xfrm>
            <a:off x="6201410" y="4119245"/>
            <a:ext cx="540000" cy="54000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>
            <p:custDataLst>
              <p:tags r:id="rId21"/>
            </p:custDataLst>
          </p:nvPr>
        </p:nvSpPr>
        <p:spPr>
          <a:xfrm>
            <a:off x="7272655" y="4089400"/>
            <a:ext cx="3349625" cy="654685"/>
          </a:xfrm>
          <a:prstGeom prst="round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22"/>
            </p:custDataLst>
          </p:nvPr>
        </p:nvSpPr>
        <p:spPr>
          <a:xfrm>
            <a:off x="6273165" y="4075430"/>
            <a:ext cx="550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4</a:t>
            </a:r>
            <a:endParaRPr lang="en-US" altLang="zh-CN" sz="3200"/>
          </a:p>
        </p:txBody>
      </p:sp>
      <p:sp>
        <p:nvSpPr>
          <p:cNvPr id="27" name="文本框 26"/>
          <p:cNvSpPr txBox="1"/>
          <p:nvPr>
            <p:custDataLst>
              <p:tags r:id="rId23"/>
            </p:custDataLst>
          </p:nvPr>
        </p:nvSpPr>
        <p:spPr>
          <a:xfrm>
            <a:off x="7332345" y="4133850"/>
            <a:ext cx="3201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同类产品对比分析</a:t>
            </a:r>
            <a:endParaRPr lang="zh-CN" altLang="en-US" sz="2800"/>
          </a:p>
        </p:txBody>
      </p:sp>
      <p:sp>
        <p:nvSpPr>
          <p:cNvPr id="4" name="椭圆 3"/>
          <p:cNvSpPr/>
          <p:nvPr>
            <p:custDataLst>
              <p:tags r:id="rId24"/>
            </p:custDataLst>
          </p:nvPr>
        </p:nvSpPr>
        <p:spPr>
          <a:xfrm>
            <a:off x="6206490" y="5099685"/>
            <a:ext cx="540000" cy="54000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>
            <p:custDataLst>
              <p:tags r:id="rId25"/>
            </p:custDataLst>
          </p:nvPr>
        </p:nvSpPr>
        <p:spPr>
          <a:xfrm>
            <a:off x="7292975" y="5069840"/>
            <a:ext cx="3349625" cy="654685"/>
          </a:xfrm>
          <a:prstGeom prst="round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26"/>
            </p:custDataLst>
          </p:nvPr>
        </p:nvSpPr>
        <p:spPr>
          <a:xfrm>
            <a:off x="6278245" y="5055870"/>
            <a:ext cx="550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5</a:t>
            </a:r>
            <a:endParaRPr lang="en-US" altLang="zh-CN" sz="3200"/>
          </a:p>
        </p:txBody>
      </p:sp>
      <p:sp>
        <p:nvSpPr>
          <p:cNvPr id="29" name="文本框 28"/>
          <p:cNvSpPr txBox="1"/>
          <p:nvPr>
            <p:custDataLst>
              <p:tags r:id="rId27"/>
            </p:custDataLst>
          </p:nvPr>
        </p:nvSpPr>
        <p:spPr>
          <a:xfrm>
            <a:off x="7352665" y="5114290"/>
            <a:ext cx="3201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开发日程表</a:t>
            </a:r>
            <a:endParaRPr lang="zh-CN" altLang="en-US" sz="2800"/>
          </a:p>
        </p:txBody>
      </p:sp>
      <p:sp>
        <p:nvSpPr>
          <p:cNvPr id="2" name="椭圆 1"/>
          <p:cNvSpPr/>
          <p:nvPr>
            <p:custDataLst>
              <p:tags r:id="rId28"/>
            </p:custDataLst>
          </p:nvPr>
        </p:nvSpPr>
        <p:spPr>
          <a:xfrm>
            <a:off x="6217920" y="6034405"/>
            <a:ext cx="540000" cy="540000"/>
          </a:xfrm>
          <a:prstGeom prst="ellipse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>
            <p:custDataLst>
              <p:tags r:id="rId29"/>
            </p:custDataLst>
          </p:nvPr>
        </p:nvSpPr>
        <p:spPr>
          <a:xfrm>
            <a:off x="7289165" y="6004560"/>
            <a:ext cx="3349625" cy="654685"/>
          </a:xfrm>
          <a:prstGeom prst="round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30"/>
            </p:custDataLst>
          </p:nvPr>
        </p:nvSpPr>
        <p:spPr>
          <a:xfrm>
            <a:off x="6259195" y="5990590"/>
            <a:ext cx="550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6</a:t>
            </a:r>
            <a:endParaRPr lang="en-US" altLang="zh-CN" sz="3200"/>
          </a:p>
        </p:txBody>
      </p:sp>
      <p:sp>
        <p:nvSpPr>
          <p:cNvPr id="31" name="文本框 30"/>
          <p:cNvSpPr txBox="1"/>
          <p:nvPr>
            <p:custDataLst>
              <p:tags r:id="rId31"/>
            </p:custDataLst>
          </p:nvPr>
        </p:nvSpPr>
        <p:spPr>
          <a:xfrm>
            <a:off x="7425055" y="6049010"/>
            <a:ext cx="3201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小组分工</a:t>
            </a:r>
            <a:endParaRPr lang="zh-CN" altLang="en-US" sz="2800"/>
          </a:p>
        </p:txBody>
      </p:sp>
    </p:spTree>
    <p:custDataLst>
      <p:tags r:id="rId3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08020" y="2289810"/>
            <a:ext cx="792000" cy="79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3369310" y="2337435"/>
            <a:ext cx="476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4398010" y="2270760"/>
            <a:ext cx="52101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产品介绍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截图201710172344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1729740"/>
            <a:ext cx="4159250" cy="38989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-15240" y="-24765"/>
            <a:ext cx="12206605" cy="833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12725" y="161290"/>
            <a:ext cx="3394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产品简介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8" name="TextBox 11"/>
          <p:cNvSpPr/>
          <p:nvPr>
            <p:custDataLst>
              <p:tags r:id="rId4"/>
            </p:custDataLst>
          </p:nvPr>
        </p:nvSpPr>
        <p:spPr>
          <a:xfrm>
            <a:off x="5822315" y="2938780"/>
            <a:ext cx="5728970" cy="2676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本次我们小组的项目为基于android平台的体检app，面向的是大众的运动健康使用需求。具体功能有心率测量、视力检测、运动记录、血压检测、听力检测、健康资讯等等。</a:t>
            </a:r>
            <a:endParaRPr sz="28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204" name="文本框 1"/>
          <p:cNvSpPr txBox="1"/>
          <p:nvPr>
            <p:custDataLst>
              <p:tags r:id="rId5"/>
            </p:custDataLst>
          </p:nvPr>
        </p:nvSpPr>
        <p:spPr>
          <a:xfrm>
            <a:off x="6299200" y="2054543"/>
            <a:ext cx="2540000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产品简介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218" name="组合 18"/>
          <p:cNvGrpSpPr/>
          <p:nvPr>
            <p:custDataLst>
              <p:tags r:id="rId6"/>
            </p:custDataLst>
          </p:nvPr>
        </p:nvGrpSpPr>
        <p:grpSpPr>
          <a:xfrm>
            <a:off x="5506720" y="2089785"/>
            <a:ext cx="544513" cy="506413"/>
            <a:chOff x="9569" y="4277"/>
            <a:chExt cx="1168" cy="1084"/>
          </a:xfrm>
        </p:grpSpPr>
        <p:grpSp>
          <p:nvGrpSpPr>
            <p:cNvPr id="11295" name="组合 52"/>
            <p:cNvGrpSpPr/>
            <p:nvPr/>
          </p:nvGrpSpPr>
          <p:grpSpPr>
            <a:xfrm>
              <a:off x="9569" y="4277"/>
              <a:ext cx="1168" cy="1084"/>
              <a:chOff x="3273" y="2622"/>
              <a:chExt cx="12878" cy="4982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3273" y="2622"/>
                <a:ext cx="12850" cy="4950"/>
              </a:xfrm>
              <a:prstGeom prst="ellipse">
                <a:avLst/>
              </a:prstGeom>
              <a:noFill/>
              <a:ln w="6032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889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 fontAlgn="auto"/>
                <a:endParaRPr lang="zh-CN" altLang="en-US" strike="noStrike" noProof="1">
                  <a:sym typeface="+mn-ea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351" y="2706"/>
                <a:ext cx="12800" cy="4899"/>
              </a:xfrm>
              <a:prstGeom prst="ellipse">
                <a:avLst/>
              </a:prstGeom>
              <a:noFill/>
              <a:ln w="60325">
                <a:solidFill>
                  <a:schemeClr val="bg1"/>
                </a:solidFill>
              </a:ln>
              <a:effectLst>
                <a:outerShdw blurRad="50800" dist="889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 fontAlgn="auto"/>
                <a:endParaRPr lang="zh-CN" altLang="en-US" strike="noStrike" noProof="1">
                  <a:sym typeface="+mn-ea"/>
                </a:endParaRPr>
              </a:p>
            </p:txBody>
          </p:sp>
        </p:grpSp>
        <p:sp>
          <p:nvSpPr>
            <p:cNvPr id="13340" name="椭圆 19"/>
            <p:cNvSpPr/>
            <p:nvPr/>
          </p:nvSpPr>
          <p:spPr>
            <a:xfrm>
              <a:off x="10018" y="4660"/>
              <a:ext cx="320" cy="320"/>
            </a:xfrm>
            <a:prstGeom prst="ellipse">
              <a:avLst/>
            </a:prstGeom>
            <a:noFill/>
            <a:ln w="60325">
              <a:noFill/>
            </a:ln>
            <a:effectLst>
              <a:outerShdw blurRad="50800" dist="88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auto"/>
              <a:endParaRPr lang="zh-CN" altLang="en-US" strike="noStrike" noProof="1">
                <a:sym typeface="+mn-ea"/>
              </a:endParaRPr>
            </a:p>
          </p:txBody>
        </p:sp>
      </p:grp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/>
      <p:bldP spid="8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08020" y="2289810"/>
            <a:ext cx="792000" cy="79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3369310" y="2337435"/>
            <a:ext cx="476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4337050" y="2270760"/>
            <a:ext cx="52101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市场分析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15240" y="-24765"/>
            <a:ext cx="12206605" cy="833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725" y="161290"/>
            <a:ext cx="3394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市场分析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1" descr="47635587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90" y="1115060"/>
            <a:ext cx="8557895" cy="5238115"/>
          </a:xfrm>
          <a:prstGeom prst="rect">
            <a:avLst/>
          </a:prstGeom>
        </p:spPr>
      </p:pic>
      <p:pic>
        <p:nvPicPr>
          <p:cNvPr id="4" name="图片 2" descr="47635587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115" y="1401445"/>
            <a:ext cx="7812405" cy="46653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08020" y="2289810"/>
            <a:ext cx="792000" cy="79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3369310" y="2337435"/>
            <a:ext cx="476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4337050" y="2270760"/>
            <a:ext cx="6407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产品原型设计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15240" y="-24765"/>
            <a:ext cx="12206605" cy="833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725" y="161290"/>
            <a:ext cx="3394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产品原型设计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4345c6d7eac8462fb2977c61d1191bb31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205990"/>
            <a:ext cx="2933700" cy="2933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260" y="945515"/>
            <a:ext cx="2838450" cy="57956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460" y="945515"/>
            <a:ext cx="2837180" cy="5749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460" y="945515"/>
            <a:ext cx="2847975" cy="57492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5460" y="945515"/>
            <a:ext cx="2783840" cy="57492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7420" y="945515"/>
            <a:ext cx="2842260" cy="57486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5460" y="945515"/>
            <a:ext cx="2853055" cy="574929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4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08020" y="2289810"/>
            <a:ext cx="792000" cy="79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3369310" y="2337435"/>
            <a:ext cx="476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4337050" y="2270760"/>
            <a:ext cx="6407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同类产品的对比分析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1*i*0"/>
  <p:tag name="KSO_WM_TEMPLATE_CATEGORY" val="special"/>
  <p:tag name="KSO_WM_TEMPLATE_INDEX" val="20162925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"/>
  <p:tag name="KSO_WM_TEMPLATE_CATEGORY" val="special"/>
  <p:tag name="KSO_WM_TEMPLATE_INDEX" val="20162925"/>
  <p:tag name="KSO_WM_UNIT_INDEX" val="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24"/>
  <p:tag name="KSO_WM_TEMPLATE_CATEGORY" val="special"/>
  <p:tag name="KSO_WM_TEMPLATE_INDEX" val="20162925"/>
  <p:tag name="KSO_WM_UNIT_INDEX" val="24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23"/>
  <p:tag name="KSO_WM_TEMPLATE_CATEGORY" val="special"/>
  <p:tag name="KSO_WM_TEMPLATE_INDEX" val="20162925"/>
  <p:tag name="KSO_WM_UNIT_INDEX" val="23"/>
</p:tagLst>
</file>

<file path=ppt/tags/tag102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4"/>
  <p:tag name="KSO_WM_SLIDE_INDEX" val="4"/>
  <p:tag name="KSO_WM_SLIDE_ITEM_CNT" val="0"/>
  <p:tag name="KSO_WM_SLIDE_LAYOUT" val="a_f"/>
  <p:tag name="KSO_WM_SLIDE_LAYOUT_CNT" val="0_0"/>
  <p:tag name="KSO_WM_BEAUTIFY_FLAG" val="#wm#"/>
  <p:tag name="KSO_WM_SLIDE_TYPE" val="text"/>
</p:tagLst>
</file>

<file path=ppt/tags/tag103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20"/>
  <p:tag name="KSO_WM_SLIDE_INDEX" val="20"/>
  <p:tag name="KSO_WM_SLIDE_ITEM_CNT" val="0"/>
  <p:tag name="KSO_WM_BEAUTIFY_FLAG" val="#wm#"/>
  <p:tag name="KSO_WM_SLIDE_TYPE" val="endPage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2"/>
  <p:tag name="KSO_WM_TEMPLATE_CATEGORY" val="special"/>
  <p:tag name="KSO_WM_TEMPLATE_INDEX" val="20162925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3"/>
  <p:tag name="KSO_WM_TEMPLATE_CATEGORY" val="special"/>
  <p:tag name="KSO_WM_TEMPLATE_INDEX" val="20162925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4"/>
  <p:tag name="KSO_WM_TEMPLATE_CATEGORY" val="special"/>
  <p:tag name="KSO_WM_TEMPLATE_INDEX" val="20162925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5"/>
  <p:tag name="KSO_WM_TEMPLATE_CATEGORY" val="special"/>
  <p:tag name="KSO_WM_TEMPLATE_INDEX" val="20162925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6"/>
  <p:tag name="KSO_WM_TEMPLATE_CATEGORY" val="special"/>
  <p:tag name="KSO_WM_TEMPLATE_INDEX" val="20162925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7"/>
  <p:tag name="KSO_WM_TEMPLATE_CATEGORY" val="special"/>
  <p:tag name="KSO_WM_TEMPLATE_INDEX" val="20162925"/>
  <p:tag name="KSO_WM_UNIT_INDEX" val="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8"/>
  <p:tag name="KSO_WM_TEMPLATE_CATEGORY" val="special"/>
  <p:tag name="KSO_WM_TEMPLATE_INDEX" val="20162925"/>
  <p:tag name="KSO_WM_UNIT_INDEX" val="8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9"/>
  <p:tag name="KSO_WM_TEMPLATE_CATEGORY" val="special"/>
  <p:tag name="KSO_WM_TEMPLATE_INDEX" val="20162925"/>
  <p:tag name="KSO_WM_UNIT_INDEX" val="9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0"/>
  <p:tag name="KSO_WM_TEMPLATE_CATEGORY" val="special"/>
  <p:tag name="KSO_WM_TEMPLATE_INDEX" val="20162925"/>
  <p:tag name="KSO_WM_UNIT_INDEX" val="1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3*i*0"/>
  <p:tag name="KSO_WM_TEMPLATE_CATEGORY" val="special"/>
  <p:tag name="KSO_WM_TEMPLATE_INDEX" val="20162925"/>
  <p:tag name="KSO_WM_UNIT_INDEX" val="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1"/>
  <p:tag name="KSO_WM_TEMPLATE_CATEGORY" val="special"/>
  <p:tag name="KSO_WM_TEMPLATE_INDEX" val="20162925"/>
  <p:tag name="KSO_WM_UNIT_INDEX" val="1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2"/>
  <p:tag name="KSO_WM_TEMPLATE_CATEGORY" val="special"/>
  <p:tag name="KSO_WM_TEMPLATE_INDEX" val="20162925"/>
  <p:tag name="KSO_WM_UNIT_INDEX" val="1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3"/>
  <p:tag name="KSO_WM_TEMPLATE_CATEGORY" val="special"/>
  <p:tag name="KSO_WM_TEMPLATE_INDEX" val="20162925"/>
  <p:tag name="KSO_WM_UNIT_INDEX" val="1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4"/>
  <p:tag name="KSO_WM_TEMPLATE_CATEGORY" val="special"/>
  <p:tag name="KSO_WM_TEMPLATE_INDEX" val="20162925"/>
  <p:tag name="KSO_WM_UNIT_INDEX" val="1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5"/>
  <p:tag name="KSO_WM_TEMPLATE_CATEGORY" val="special"/>
  <p:tag name="KSO_WM_TEMPLATE_INDEX" val="20162925"/>
  <p:tag name="KSO_WM_UNIT_INDEX" val="15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6"/>
  <p:tag name="KSO_WM_TEMPLATE_CATEGORY" val="special"/>
  <p:tag name="KSO_WM_TEMPLATE_INDEX" val="20162925"/>
  <p:tag name="KSO_WM_UNIT_INDEX" val="1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7"/>
  <p:tag name="KSO_WM_TEMPLATE_CATEGORY" val="special"/>
  <p:tag name="KSO_WM_TEMPLATE_INDEX" val="20162925"/>
  <p:tag name="KSO_WM_UNIT_INDEX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8"/>
  <p:tag name="KSO_WM_TEMPLATE_CATEGORY" val="special"/>
  <p:tag name="KSO_WM_TEMPLATE_INDEX" val="20162925"/>
  <p:tag name="KSO_WM_UNIT_INDEX" val="18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9"/>
  <p:tag name="KSO_WM_TEMPLATE_CATEGORY" val="special"/>
  <p:tag name="KSO_WM_TEMPLATE_INDEX" val="20162925"/>
  <p:tag name="KSO_WM_UNIT_INDEX" val="19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20"/>
  <p:tag name="KSO_WM_TEMPLATE_CATEGORY" val="special"/>
  <p:tag name="KSO_WM_TEMPLATE_INDEX" val="20162925"/>
  <p:tag name="KSO_WM_UNIT_INDEX" val="2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3*i*1"/>
  <p:tag name="KSO_WM_TEMPLATE_CATEGORY" val="special"/>
  <p:tag name="KSO_WM_TEMPLATE_INDEX" val="20162925"/>
  <p:tag name="KSO_WM_UNIT_INDEX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21"/>
  <p:tag name="KSO_WM_TEMPLATE_CATEGORY" val="special"/>
  <p:tag name="KSO_WM_TEMPLATE_INDEX" val="20162925"/>
  <p:tag name="KSO_WM_UNIT_INDEX" val="2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8"/>
  <p:tag name="KSO_WM_TEMPLATE_CATEGORY" val="special"/>
  <p:tag name="KSO_WM_TEMPLATE_INDEX" val="20162925"/>
  <p:tag name="KSO_WM_UNIT_INDEX" val="18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9"/>
  <p:tag name="KSO_WM_TEMPLATE_CATEGORY" val="special"/>
  <p:tag name="KSO_WM_TEMPLATE_INDEX" val="20162925"/>
  <p:tag name="KSO_WM_UNIT_INDEX" val="1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20"/>
  <p:tag name="KSO_WM_TEMPLATE_CATEGORY" val="special"/>
  <p:tag name="KSO_WM_TEMPLATE_INDEX" val="20162925"/>
  <p:tag name="KSO_WM_UNIT_INDEX" val="2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21"/>
  <p:tag name="KSO_WM_TEMPLATE_CATEGORY" val="special"/>
  <p:tag name="KSO_WM_TEMPLATE_INDEX" val="20162925"/>
  <p:tag name="KSO_WM_UNIT_INDEX" val="2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8"/>
  <p:tag name="KSO_WM_TEMPLATE_CATEGORY" val="special"/>
  <p:tag name="KSO_WM_TEMPLATE_INDEX" val="20162925"/>
  <p:tag name="KSO_WM_UNIT_INDEX" val="18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19"/>
  <p:tag name="KSO_WM_TEMPLATE_CATEGORY" val="special"/>
  <p:tag name="KSO_WM_TEMPLATE_INDEX" val="20162925"/>
  <p:tag name="KSO_WM_UNIT_INDEX" val="19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20"/>
  <p:tag name="KSO_WM_TEMPLATE_CATEGORY" val="special"/>
  <p:tag name="KSO_WM_TEMPLATE_INDEX" val="20162925"/>
  <p:tag name="KSO_WM_UNIT_INDEX" val="2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21"/>
  <p:tag name="KSO_WM_TEMPLATE_CATEGORY" val="special"/>
  <p:tag name="KSO_WM_TEMPLATE_INDEX" val="20162925"/>
  <p:tag name="KSO_WM_UNIT_INDEX" val="21"/>
</p:tagLst>
</file>

<file path=ppt/tags/tag39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2"/>
  <p:tag name="KSO_WM_SLIDE_INDEX" val="2"/>
  <p:tag name="KSO_WM_SLIDE_ITEM_CNT" val="0"/>
  <p:tag name="KSO_WM_BEAUTIFY_FLAG" val="#wm#"/>
  <p:tag name="KSO_WM_SLIDE_TYPE" val="contents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0*i*0"/>
  <p:tag name="KSO_WM_TEMPLATE_CATEGORY" val="special"/>
  <p:tag name="KSO_WM_TEMPLATE_INDEX" val="20162925"/>
  <p:tag name="KSO_WM_UNIT_INDEX" val="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3*i*2"/>
  <p:tag name="KSO_WM_TEMPLATE_CATEGORY" val="special"/>
  <p:tag name="KSO_WM_TEMPLATE_INDEX" val="20162925"/>
  <p:tag name="KSO_WM_UNIT_INDEX" val="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3*i*3"/>
  <p:tag name="KSO_WM_TEMPLATE_CATEGORY" val="special"/>
  <p:tag name="KSO_WM_TEMPLATE_INDEX" val="20162925"/>
  <p:tag name="KSO_WM_UNIT_INDEX" val="3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3*i*4"/>
  <p:tag name="KSO_WM_TEMPLATE_CATEGORY" val="special"/>
  <p:tag name="KSO_WM_TEMPLATE_INDEX" val="20162925"/>
  <p:tag name="KSO_WM_UNIT_INDEX" val="4"/>
</p:tagLst>
</file>

<file path=ppt/tags/tag43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3"/>
  <p:tag name="KSO_WM_SLIDE_INDEX" val="3"/>
  <p:tag name="KSO_WM_SLIDE_ITEM_CNT" val="0"/>
  <p:tag name="KSO_WM_BEAUTIFY_FLAG" val="#wm#"/>
  <p:tag name="KSO_WM_SLIDE_TYPE" val="sectionTitle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7*i*0"/>
  <p:tag name="KSO_WM_TEMPLATE_CATEGORY" val="special"/>
  <p:tag name="KSO_WM_TEMPLATE_INDEX" val="20162925"/>
  <p:tag name="KSO_WM_UNIT_INDEX" val="0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7*i*1"/>
  <p:tag name="KSO_WM_TEMPLATE_CATEGORY" val="special"/>
  <p:tag name="KSO_WM_TEMPLATE_INDEX" val="20162925"/>
  <p:tag name="KSO_WM_UNIT_INDEX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7*i*2"/>
  <p:tag name="KSO_WM_TEMPLATE_CATEGORY" val="special"/>
  <p:tag name="KSO_WM_TEMPLATE_INDEX" val="20162925"/>
  <p:tag name="KSO_WM_UNIT_INDEX" val="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7*i*5"/>
  <p:tag name="KSO_WM_TEMPLATE_CATEGORY" val="special"/>
  <p:tag name="KSO_WM_TEMPLATE_INDEX" val="20162925"/>
  <p:tag name="KSO_WM_UNIT_INDEX" val="5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7*i*20"/>
  <p:tag name="KSO_WM_TEMPLATE_CATEGORY" val="special"/>
  <p:tag name="KSO_WM_TEMPLATE_INDEX" val="20162925"/>
  <p:tag name="KSO_WM_UNIT_INDEX" val="20"/>
</p:tagLst>
</file>

<file path=ppt/tags/tag49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7"/>
  <p:tag name="KSO_WM_SLIDE_INDEX" val="7"/>
  <p:tag name="KSO_WM_SLIDE_ITEM_CNT" val="0"/>
  <p:tag name="KSO_WM_SLIDE_LAYOUT" val="a_f"/>
  <p:tag name="KSO_WM_SLIDE_LAYOUT_CNT" val="0_0"/>
  <p:tag name="KSO_WM_BEAUTIFY_FLAG" val="#wm#"/>
  <p:tag name="KSO_WM_SLIDE_TYPE" val="text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0*i*1"/>
  <p:tag name="KSO_WM_TEMPLATE_CATEGORY" val="special"/>
  <p:tag name="KSO_WM_TEMPLATE_INDEX" val="20162925"/>
  <p:tag name="KSO_WM_UNIT_INDEX" val="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2"/>
  <p:tag name="KSO_WM_TEMPLATE_CATEGORY" val="special"/>
  <p:tag name="KSO_WM_TEMPLATE_INDEX" val="20162925"/>
  <p:tag name="KSO_WM_UNIT_INDEX" val="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3"/>
  <p:tag name="KSO_WM_TEMPLATE_CATEGORY" val="special"/>
  <p:tag name="KSO_WM_TEMPLATE_INDEX" val="20162925"/>
  <p:tag name="KSO_WM_UNIT_INDEX" val="3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4"/>
  <p:tag name="KSO_WM_TEMPLATE_CATEGORY" val="special"/>
  <p:tag name="KSO_WM_TEMPLATE_INDEX" val="20162925"/>
  <p:tag name="KSO_WM_UNIT_INDEX" val="4"/>
</p:tagLst>
</file>

<file path=ppt/tags/tag53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9"/>
  <p:tag name="KSO_WM_SLIDE_INDEX" val="9"/>
  <p:tag name="KSO_WM_SLIDE_ITEM_CNT" val="0"/>
  <p:tag name="KSO_WM_BEAUTIFY_FLAG" val="#wm#"/>
  <p:tag name="KSO_WM_SLIDE_TYPE" val="sectionTitle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7*i*0"/>
  <p:tag name="KSO_WM_TEMPLATE_CATEGORY" val="special"/>
  <p:tag name="KSO_WM_TEMPLATE_INDEX" val="20162925"/>
  <p:tag name="KSO_WM_UNIT_INDEX" val="0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7*i*1"/>
  <p:tag name="KSO_WM_TEMPLATE_CATEGORY" val="special"/>
  <p:tag name="KSO_WM_TEMPLATE_INDEX" val="20162925"/>
  <p:tag name="KSO_WM_UNIT_INDEX" val="1"/>
</p:tagLst>
</file>

<file path=ppt/tags/tag56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7"/>
  <p:tag name="KSO_WM_SLIDE_INDEX" val="7"/>
  <p:tag name="KSO_WM_SLIDE_ITEM_CNT" val="0"/>
  <p:tag name="KSO_WM_SLIDE_LAYOUT" val="a_f"/>
  <p:tag name="KSO_WM_SLIDE_LAYOUT_CNT" val="0_0"/>
  <p:tag name="KSO_WM_BEAUTIFY_FLAG" val="#wm#"/>
  <p:tag name="KSO_WM_SLIDE_TYPE" val="text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2"/>
  <p:tag name="KSO_WM_TEMPLATE_CATEGORY" val="special"/>
  <p:tag name="KSO_WM_TEMPLATE_INDEX" val="20162925"/>
  <p:tag name="KSO_WM_UNIT_INDEX" val="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3"/>
  <p:tag name="KSO_WM_TEMPLATE_CATEGORY" val="special"/>
  <p:tag name="KSO_WM_TEMPLATE_INDEX" val="20162925"/>
  <p:tag name="KSO_WM_UNIT_INDEX" val="3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4"/>
  <p:tag name="KSO_WM_TEMPLATE_CATEGORY" val="special"/>
  <p:tag name="KSO_WM_TEMPLATE_INDEX" val="20162925"/>
  <p:tag name="KSO_WM_UNIT_INDEX" val="4"/>
</p:tagLst>
</file>

<file path=ppt/tags/tag6.xml><?xml version="1.0" encoding="utf-8"?>
<p:tagLst xmlns:p="http://schemas.openxmlformats.org/presentationml/2006/main">
  <p:tag name="KSO_WM_TAG_VERSION" val="1.0"/>
  <p:tag name="KSO_WM_TEMPLATE_CATEGORY" val="basetag"/>
  <p:tag name="KSO_WM_TEMPLATE_INDEX" val="20162925"/>
</p:tagLst>
</file>

<file path=ppt/tags/tag60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9"/>
  <p:tag name="KSO_WM_SLIDE_INDEX" val="9"/>
  <p:tag name="KSO_WM_SLIDE_ITEM_CNT" val="0"/>
  <p:tag name="KSO_WM_BEAUTIFY_FLAG" val="#wm#"/>
  <p:tag name="KSO_WM_SLIDE_TYPE" val="sectionTitle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0"/>
  <p:tag name="KSO_WM_TEMPLATE_CATEGORY" val="special"/>
  <p:tag name="KSO_WM_TEMPLATE_INDEX" val="20162925"/>
  <p:tag name="KSO_WM_UNIT_INDEX" val="0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1"/>
  <p:tag name="KSO_WM_TEMPLATE_CATEGORY" val="special"/>
  <p:tag name="KSO_WM_TEMPLATE_INDEX" val="20162925"/>
  <p:tag name="KSO_WM_UNIT_INDEX" val="1"/>
</p:tagLst>
</file>

<file path=ppt/tags/tag63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4"/>
  <p:tag name="KSO_WM_SLIDE_INDEX" val="4"/>
  <p:tag name="KSO_WM_SLIDE_ITEM_CNT" val="0"/>
  <p:tag name="KSO_WM_SLIDE_LAYOUT" val="a_f"/>
  <p:tag name="KSO_WM_SLIDE_LAYOUT_CNT" val="0_0"/>
  <p:tag name="KSO_WM_BEAUTIFY_FLAG" val="#wm#"/>
  <p:tag name="KSO_WM_SLIDE_TYPE" val="text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2"/>
  <p:tag name="KSO_WM_TEMPLATE_CATEGORY" val="special"/>
  <p:tag name="KSO_WM_TEMPLATE_INDEX" val="20162925"/>
  <p:tag name="KSO_WM_UNIT_INDEX" val="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3"/>
  <p:tag name="KSO_WM_TEMPLATE_CATEGORY" val="special"/>
  <p:tag name="KSO_WM_TEMPLATE_INDEX" val="20162925"/>
  <p:tag name="KSO_WM_UNIT_INDEX" val="3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4"/>
  <p:tag name="KSO_WM_TEMPLATE_CATEGORY" val="special"/>
  <p:tag name="KSO_WM_TEMPLATE_INDEX" val="20162925"/>
  <p:tag name="KSO_WM_UNIT_INDEX" val="4"/>
</p:tagLst>
</file>

<file path=ppt/tags/tag67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9"/>
  <p:tag name="KSO_WM_SLIDE_INDEX" val="9"/>
  <p:tag name="KSO_WM_SLIDE_ITEM_CNT" val="0"/>
  <p:tag name="KSO_WM_BEAUTIFY_FLAG" val="#wm#"/>
  <p:tag name="KSO_WM_SLIDE_TYPE" val="sectionTitle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7*i*0"/>
  <p:tag name="KSO_WM_TEMPLATE_CATEGORY" val="special"/>
  <p:tag name="KSO_WM_TEMPLATE_INDEX" val="20162925"/>
  <p:tag name="KSO_WM_UNIT_INDEX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7*i*1"/>
  <p:tag name="KSO_WM_TEMPLATE_CATEGORY" val="special"/>
  <p:tag name="KSO_WM_TEMPLATE_INDEX" val="20162925"/>
  <p:tag name="KSO_WM_UNIT_INDEX" val="1"/>
</p:tagLst>
</file>

<file path=ppt/tags/tag7.xml><?xml version="1.0" encoding="utf-8"?>
<p:tagLst xmlns:p="http://schemas.openxmlformats.org/presentationml/2006/main">
  <p:tag name="KSO_WM_TAG_VERSION" val="1.0"/>
  <p:tag name="KSO_WM_TEMPLATE_CATEGORY" val="basetag"/>
  <p:tag name="KSO_WM_TEMPLATE_INDEX" val="20162925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5*i*14"/>
  <p:tag name="KSO_WM_TEMPLATE_CATEGORY" val="special"/>
  <p:tag name="KSO_WM_TEMPLATE_INDEX" val="20162925"/>
  <p:tag name="KSO_WM_UNIT_INDEX" val="14"/>
</p:tagLst>
</file>

<file path=ppt/tags/tag71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7"/>
  <p:tag name="KSO_WM_SLIDE_INDEX" val="7"/>
  <p:tag name="KSO_WM_SLIDE_ITEM_CNT" val="0"/>
  <p:tag name="KSO_WM_SLIDE_LAYOUT" val="a_f"/>
  <p:tag name="KSO_WM_SLIDE_LAYOUT_CNT" val="0_0"/>
  <p:tag name="KSO_WM_BEAUTIFY_FLAG" val="#wm#"/>
  <p:tag name="KSO_WM_SLIDE_TYPE" val="text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2"/>
  <p:tag name="KSO_WM_TEMPLATE_CATEGORY" val="special"/>
  <p:tag name="KSO_WM_TEMPLATE_INDEX" val="20162925"/>
  <p:tag name="KSO_WM_UNIT_INDEX" val="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3"/>
  <p:tag name="KSO_WM_TEMPLATE_CATEGORY" val="special"/>
  <p:tag name="KSO_WM_TEMPLATE_INDEX" val="20162925"/>
  <p:tag name="KSO_WM_UNIT_INDEX" val="3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4"/>
  <p:tag name="KSO_WM_TEMPLATE_CATEGORY" val="special"/>
  <p:tag name="KSO_WM_TEMPLATE_INDEX" val="20162925"/>
  <p:tag name="KSO_WM_UNIT_INDEX" val="4"/>
</p:tagLst>
</file>

<file path=ppt/tags/tag75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9"/>
  <p:tag name="KSO_WM_SLIDE_INDEX" val="9"/>
  <p:tag name="KSO_WM_SLIDE_ITEM_CNT" val="0"/>
  <p:tag name="KSO_WM_BEAUTIFY_FLAG" val="#wm#"/>
  <p:tag name="KSO_WM_SLIDE_TYPE" val="sectionTitle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5*i*0"/>
  <p:tag name="KSO_WM_TEMPLATE_CATEGORY" val="special"/>
  <p:tag name="KSO_WM_TEMPLATE_INDEX" val="20162925"/>
  <p:tag name="KSO_WM_UNIT_INDEX" val="0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5*i*1"/>
  <p:tag name="KSO_WM_TEMPLATE_CATEGORY" val="special"/>
  <p:tag name="KSO_WM_TEMPLATE_INDEX" val="20162925"/>
  <p:tag name="KSO_WM_UNIT_INDEX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5*i*2"/>
  <p:tag name="KSO_WM_TEMPLATE_CATEGORY" val="special"/>
  <p:tag name="KSO_WM_TEMPLATE_INDEX" val="20162925"/>
  <p:tag name="KSO_WM_UNIT_INDEX" val="2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5*i*4"/>
  <p:tag name="KSO_WM_TEMPLATE_CATEGORY" val="special"/>
  <p:tag name="KSO_WM_TEMPLATE_INDEX" val="20162925"/>
  <p:tag name="KSO_WM_UNIT_INDEX" val="4"/>
</p:tagLst>
</file>

<file path=ppt/tags/tag8.xml><?xml version="1.0" encoding="utf-8"?>
<p:tagLst xmlns:p="http://schemas.openxmlformats.org/presentationml/2006/main">
  <p:tag name="KSO_WM_TEMPLATE_CATEGORY" val="basetag"/>
  <p:tag name="KSO_WM_TEMPLATE_INDEX" val="20162925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5*i*5"/>
  <p:tag name="KSO_WM_TEMPLATE_CATEGORY" val="special"/>
  <p:tag name="KSO_WM_TEMPLATE_INDEX" val="20162925"/>
  <p:tag name="KSO_WM_UNIT_INDEX" val="5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5*i*7"/>
  <p:tag name="KSO_WM_TEMPLATE_CATEGORY" val="special"/>
  <p:tag name="KSO_WM_TEMPLATE_INDEX" val="20162925"/>
  <p:tag name="KSO_WM_UNIT_INDEX" val="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5*i*42"/>
  <p:tag name="KSO_WM_TEMPLATE_CATEGORY" val="special"/>
  <p:tag name="KSO_WM_TEMPLATE_INDEX" val="20162925"/>
  <p:tag name="KSO_WM_UNIT_INDEX" val="42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5*i*51"/>
  <p:tag name="KSO_WM_TEMPLATE_CATEGORY" val="special"/>
  <p:tag name="KSO_WM_TEMPLATE_INDEX" val="20162925"/>
  <p:tag name="KSO_WM_UNIT_INDEX" val="5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5*i*7"/>
  <p:tag name="KSO_WM_TEMPLATE_CATEGORY" val="special"/>
  <p:tag name="KSO_WM_TEMPLATE_INDEX" val="20162925"/>
  <p:tag name="KSO_WM_UNIT_INDEX" val="7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5*i*7"/>
  <p:tag name="KSO_WM_TEMPLATE_CATEGORY" val="special"/>
  <p:tag name="KSO_WM_TEMPLATE_INDEX" val="20162925"/>
  <p:tag name="KSO_WM_UNIT_INDEX" val="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5*i*42"/>
  <p:tag name="KSO_WM_TEMPLATE_CATEGORY" val="special"/>
  <p:tag name="KSO_WM_TEMPLATE_INDEX" val="20162925"/>
  <p:tag name="KSO_WM_UNIT_INDEX" val="42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5*i*42"/>
  <p:tag name="KSO_WM_TEMPLATE_CATEGORY" val="special"/>
  <p:tag name="KSO_WM_TEMPLATE_INDEX" val="20162925"/>
  <p:tag name="KSO_WM_UNIT_INDEX" val="42"/>
</p:tagLst>
</file>

<file path=ppt/tags/tag88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5"/>
  <p:tag name="KSO_WM_SLIDE_INDEX" val="5"/>
  <p:tag name="KSO_WM_SLIDE_ITEM_CNT" val="0"/>
  <p:tag name="KSO_WM_SLIDE_LAYOUT" val="a_f"/>
  <p:tag name="KSO_WM_SLIDE_LAYOUT_CNT" val="0_0"/>
  <p:tag name="KSO_WM_BEAUTIFY_FLAG" val="#wm#"/>
  <p:tag name="KSO_WM_SLIDE_TYPE" val="text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2"/>
  <p:tag name="KSO_WM_TEMPLATE_CATEGORY" val="special"/>
  <p:tag name="KSO_WM_TEMPLATE_INDEX" val="20162925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2*i*0"/>
  <p:tag name="KSO_WM_TEMPLATE_CATEGORY" val="special"/>
  <p:tag name="KSO_WM_TEMPLATE_INDEX" val="20162925"/>
  <p:tag name="KSO_WM_UNIT_INDEX" val="0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3"/>
  <p:tag name="KSO_WM_TEMPLATE_CATEGORY" val="special"/>
  <p:tag name="KSO_WM_TEMPLATE_INDEX" val="20162925"/>
  <p:tag name="KSO_WM_UNIT_INDEX" val="3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9*i*4"/>
  <p:tag name="KSO_WM_TEMPLATE_CATEGORY" val="special"/>
  <p:tag name="KSO_WM_TEMPLATE_INDEX" val="20162925"/>
  <p:tag name="KSO_WM_UNIT_INDEX" val="4"/>
</p:tagLst>
</file>

<file path=ppt/tags/tag92.xml><?xml version="1.0" encoding="utf-8"?>
<p:tagLst xmlns:p="http://schemas.openxmlformats.org/presentationml/2006/main">
  <p:tag name="KSO_WM_TEMPLATE_CATEGORY" val="basetag"/>
  <p:tag name="KSO_WM_TEMPLATE_INDEX" val="20162925"/>
  <p:tag name="KSO_WM_TAG_VERSION" val="1.0"/>
  <p:tag name="KSO_WM_SLIDE_ID" val="basetag20162925_9"/>
  <p:tag name="KSO_WM_SLIDE_INDEX" val="9"/>
  <p:tag name="KSO_WM_SLIDE_ITEM_CNT" val="0"/>
  <p:tag name="KSO_WM_BEAUTIFY_FLAG" val="#wm#"/>
  <p:tag name="KSO_WM_SLIDE_TYPE" val="sectionTitle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0"/>
  <p:tag name="KSO_WM_TEMPLATE_CATEGORY" val="special"/>
  <p:tag name="KSO_WM_TEMPLATE_INDEX" val="20162925"/>
  <p:tag name="KSO_WM_UNIT_INDEX" val="0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1"/>
  <p:tag name="KSO_WM_TEMPLATE_CATEGORY" val="special"/>
  <p:tag name="KSO_WM_TEMPLATE_INDEX" val="20162925"/>
  <p:tag name="KSO_WM_UNIT_INDEX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2"/>
  <p:tag name="KSO_WM_TEMPLATE_CATEGORY" val="special"/>
  <p:tag name="KSO_WM_TEMPLATE_INDEX" val="20162925"/>
  <p:tag name="KSO_WM_UNIT_INDEX" val="2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3"/>
  <p:tag name="KSO_WM_TEMPLATE_CATEGORY" val="special"/>
  <p:tag name="KSO_WM_TEMPLATE_INDEX" val="20162925"/>
  <p:tag name="KSO_WM_UNIT_INDEX" val="3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13"/>
  <p:tag name="KSO_WM_TEMPLATE_CATEGORY" val="special"/>
  <p:tag name="KSO_WM_TEMPLATE_INDEX" val="20162925"/>
  <p:tag name="KSO_WM_UNIT_INDEX" val="13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14"/>
  <p:tag name="KSO_WM_TEMPLATE_CATEGORY" val="special"/>
  <p:tag name="KSO_WM_TEMPLATE_INDEX" val="20162925"/>
  <p:tag name="KSO_WM_UNIT_INDEX" val="14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2925_4*i*23"/>
  <p:tag name="KSO_WM_TEMPLATE_CATEGORY" val="special"/>
  <p:tag name="KSO_WM_TEMPLATE_INDEX" val="20162925"/>
  <p:tag name="KSO_WM_UNIT_INDEX" val="2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WPS 演示</Application>
  <PresentationFormat>宽屏</PresentationFormat>
  <Paragraphs>126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黑体</vt:lpstr>
      <vt:lpstr>Arial Unicode MS</vt:lpstr>
      <vt:lpstr>Office 主题</vt:lpstr>
      <vt:lpstr>项目汇报 ——基于android平台的体检app “随时体检”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朱旭</cp:lastModifiedBy>
  <cp:revision>11</cp:revision>
  <dcterms:created xsi:type="dcterms:W3CDTF">2015-05-05T08:02:00Z</dcterms:created>
  <dcterms:modified xsi:type="dcterms:W3CDTF">2017-10-18T03:10:50Z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