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76" r:id="rId6"/>
    <p:sldId id="277" r:id="rId7"/>
    <p:sldId id="278" r:id="rId8"/>
    <p:sldId id="284" r:id="rId9"/>
    <p:sldId id="285" r:id="rId10"/>
    <p:sldId id="298" r:id="rId11"/>
    <p:sldId id="300" r:id="rId12"/>
    <p:sldId id="290" r:id="rId13"/>
    <p:sldId id="289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image" Target="../media/image1.jpe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1270" y="-8255"/>
            <a:ext cx="12219940" cy="48310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822825"/>
            <a:ext cx="9144000" cy="884238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799138"/>
            <a:ext cx="9144000" cy="557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1838325"/>
            <a:ext cx="12191365" cy="1771650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44450" y="3939540"/>
            <a:ext cx="12221210" cy="490220"/>
          </a:xfrm>
          <a:prstGeom prst="rect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5300" y="1838325"/>
            <a:ext cx="8648700" cy="177165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65300" y="3939541"/>
            <a:ext cx="8648700" cy="4902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68913"/>
            <a:ext cx="5222148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665379"/>
            <a:ext cx="5222148" cy="352428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68913"/>
            <a:ext cx="509686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5096862" cy="352428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1270" y="-8256"/>
            <a:ext cx="12219940" cy="686625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4311650" y="1313815"/>
            <a:ext cx="3600000" cy="3600000"/>
          </a:xfrm>
          <a:prstGeom prst="ellipse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00600" y="1854200"/>
            <a:ext cx="2590800" cy="2519230"/>
          </a:xfrm>
        </p:spPr>
        <p:txBody>
          <a:bodyPr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2150" y="365125"/>
            <a:ext cx="177165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4201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581150"/>
            <a:ext cx="10515600" cy="4595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image" Target="../media/image14.png"/><Relationship Id="rId1" Type="http://schemas.openxmlformats.org/officeDocument/2006/relationships/tags" Target="../tags/tag6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image" Target="../media/image2.jpeg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31.xml"/><Relationship Id="rId23" Type="http://schemas.openxmlformats.org/officeDocument/2006/relationships/tags" Target="../tags/tag30.xml"/><Relationship Id="rId22" Type="http://schemas.openxmlformats.org/officeDocument/2006/relationships/tags" Target="../tags/tag29.xml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tags" Target="../tags/tag10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8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Relationship Id="rId3" Type="http://schemas.openxmlformats.org/officeDocument/2006/relationships/image" Target="../media/image8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5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55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0680" y="3466465"/>
            <a:ext cx="9144000" cy="1859280"/>
          </a:xfrm>
        </p:spPr>
        <p:txBody>
          <a:bodyPr>
            <a:normAutofit fontScale="90000"/>
          </a:bodyPr>
          <a:p>
            <a:r>
              <a:rPr lang="zh-CN" altLang="en-US" sz="5400"/>
              <a:t>项目汇报</a:t>
            </a:r>
            <a:br>
              <a:rPr lang="zh-CN" altLang="en-US" sz="5400"/>
            </a:br>
            <a:r>
              <a:rPr lang="en-US" altLang="zh-CN" sz="5400"/>
              <a:t>——基于android平台的体检app</a:t>
            </a:r>
            <a:br>
              <a:rPr lang="en-US" altLang="zh-CN" sz="5400"/>
            </a:br>
            <a:r>
              <a:rPr lang="en-US" altLang="zh-CN" sz="5400"/>
              <a:t>“</a:t>
            </a:r>
            <a:r>
              <a:rPr lang="zh-CN" altLang="en-US" sz="5400"/>
              <a:t>随时体检</a:t>
            </a:r>
            <a:r>
              <a:rPr lang="en-US" altLang="zh-CN" sz="5400"/>
              <a:t>”</a:t>
            </a:r>
            <a:endParaRPr lang="en-US" altLang="zh-CN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32120" y="5508625"/>
            <a:ext cx="6583680" cy="556895"/>
          </a:xfrm>
        </p:spPr>
        <p:txBody>
          <a:bodyPr/>
          <a:p>
            <a:r>
              <a:rPr lang="en-US" altLang="zh-CN"/>
              <a:t>——</a:t>
            </a:r>
            <a:r>
              <a:rPr lang="zh-CN" altLang="en-US"/>
              <a:t>朱旭 林钰国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15240" y="-24765"/>
            <a:ext cx="12206605" cy="833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725" y="161290"/>
            <a:ext cx="3394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界面设计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5475" y="1132840"/>
            <a:ext cx="4573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3.</a:t>
            </a:r>
            <a:r>
              <a:rPr lang="zh-CN" altLang="en-US" sz="3200"/>
              <a:t>页面切换（视频演示）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08020" y="2289810"/>
            <a:ext cx="792000" cy="79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3369310" y="2337435"/>
            <a:ext cx="476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4337050" y="2270760"/>
            <a:ext cx="6407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小组分工</a:t>
            </a:r>
            <a:endParaRPr lang="zh-CN" altLang="en-US"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15240" y="-24765"/>
            <a:ext cx="12206605" cy="833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725" y="161290"/>
            <a:ext cx="3394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小组分工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606" name="右箭头 5"/>
          <p:cNvSpPr/>
          <p:nvPr>
            <p:custDataLst>
              <p:tags r:id="rId3"/>
            </p:custDataLst>
          </p:nvPr>
        </p:nvSpPr>
        <p:spPr>
          <a:xfrm>
            <a:off x="1289050" y="5096510"/>
            <a:ext cx="9702800" cy="801688"/>
          </a:xfrm>
          <a:prstGeom prst="rightArrow">
            <a:avLst>
              <a:gd name="adj1" fmla="val 65833"/>
              <a:gd name="adj2" fmla="val 50036"/>
            </a:avLst>
          </a:prstGeom>
          <a:gradFill rotWithShape="0">
            <a:gsLst>
              <a:gs pos="0">
                <a:srgbClr val="FFFFFF">
                  <a:alpha val="100000"/>
                </a:srgbClr>
              </a:gs>
              <a:gs pos="56000">
                <a:srgbClr val="949494">
                  <a:alpha val="100000"/>
                </a:srgbClr>
              </a:gs>
              <a:gs pos="100000">
                <a:srgbClr val="7F7F7F">
                  <a:alpha val="100000"/>
                </a:srgb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25608" name="组合 7"/>
          <p:cNvGrpSpPr/>
          <p:nvPr>
            <p:custDataLst>
              <p:tags r:id="rId4"/>
            </p:custDataLst>
          </p:nvPr>
        </p:nvGrpSpPr>
        <p:grpSpPr>
          <a:xfrm>
            <a:off x="1965988" y="1921061"/>
            <a:ext cx="4326841" cy="2489554"/>
            <a:chOff x="-19724" y="-13607"/>
            <a:chExt cx="2401824" cy="1682496"/>
          </a:xfrm>
        </p:grpSpPr>
        <p:pic>
          <p:nvPicPr>
            <p:cNvPr id="25610" name="平行四边形 14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-19724" y="-13607"/>
              <a:ext cx="2401824" cy="168249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grpSp>
          <p:nvGrpSpPr>
            <p:cNvPr id="25612" name="任意多边形 15"/>
            <p:cNvGrpSpPr/>
            <p:nvPr/>
          </p:nvGrpSpPr>
          <p:grpSpPr>
            <a:xfrm>
              <a:off x="-1436" y="-1415"/>
              <a:ext cx="2267712" cy="1280160"/>
              <a:chOff x="0" y="0"/>
              <a:chExt cx="2267712" cy="1280160"/>
            </a:xfrm>
          </p:grpSpPr>
          <p:pic>
            <p:nvPicPr>
              <p:cNvPr id="25613" name="任意多边形 1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2267712" cy="128016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5614" name="文本框 25613"/>
              <p:cNvSpPr txBox="1"/>
              <p:nvPr/>
            </p:nvSpPr>
            <p:spPr>
              <a:xfrm rot="10800000">
                <a:off x="1410" y="1287"/>
                <a:ext cx="2264734" cy="59007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5617" name="文本框 13"/>
          <p:cNvSpPr txBox="1"/>
          <p:nvPr>
            <p:custDataLst>
              <p:tags r:id="rId7"/>
            </p:custDataLst>
          </p:nvPr>
        </p:nvSpPr>
        <p:spPr>
          <a:xfrm>
            <a:off x="2417445" y="2135505"/>
            <a:ext cx="1788160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朱旭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5619" name="组合 17"/>
          <p:cNvGrpSpPr/>
          <p:nvPr>
            <p:custDataLst>
              <p:tags r:id="rId8"/>
            </p:custDataLst>
          </p:nvPr>
        </p:nvGrpSpPr>
        <p:grpSpPr>
          <a:xfrm>
            <a:off x="6014720" y="1940560"/>
            <a:ext cx="3853815" cy="2437130"/>
            <a:chOff x="0" y="0"/>
            <a:chExt cx="2357438" cy="1650929"/>
          </a:xfrm>
        </p:grpSpPr>
        <p:grpSp>
          <p:nvGrpSpPr>
            <p:cNvPr id="25620" name="平行四边形 21"/>
            <p:cNvGrpSpPr/>
            <p:nvPr/>
          </p:nvGrpSpPr>
          <p:grpSpPr>
            <a:xfrm>
              <a:off x="-15864" y="-13669"/>
              <a:ext cx="2395728" cy="1682496"/>
              <a:chOff x="0" y="0"/>
              <a:chExt cx="2395728" cy="1682496"/>
            </a:xfrm>
          </p:grpSpPr>
          <p:pic>
            <p:nvPicPr>
              <p:cNvPr id="25621" name="平行四边形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2395728" cy="168249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5622" name="文本框 25621"/>
              <p:cNvSpPr txBox="1"/>
              <p:nvPr/>
            </p:nvSpPr>
            <p:spPr>
              <a:xfrm rot="10800000">
                <a:off x="384289" y="271679"/>
                <a:ext cx="1620588" cy="113490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23" name="任意多边形 22"/>
            <p:cNvGrpSpPr/>
            <p:nvPr/>
          </p:nvGrpSpPr>
          <p:grpSpPr>
            <a:xfrm>
              <a:off x="2424" y="-1477"/>
              <a:ext cx="2261616" cy="1280160"/>
              <a:chOff x="0" y="0"/>
              <a:chExt cx="2261616" cy="1280160"/>
            </a:xfrm>
          </p:grpSpPr>
          <p:pic>
            <p:nvPicPr>
              <p:cNvPr id="25624" name="任意多边形 2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0"/>
                <a:ext cx="2261616" cy="128016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5625" name="文本框 25624"/>
              <p:cNvSpPr txBox="1"/>
              <p:nvPr/>
            </p:nvSpPr>
            <p:spPr>
              <a:xfrm rot="10800000">
                <a:off x="-2424" y="1477"/>
                <a:ext cx="2264827" cy="12804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5627" name="TextBox 35"/>
          <p:cNvSpPr txBox="1"/>
          <p:nvPr>
            <p:custDataLst>
              <p:tags r:id="rId11"/>
            </p:custDataLst>
          </p:nvPr>
        </p:nvSpPr>
        <p:spPr>
          <a:xfrm>
            <a:off x="6664960" y="2814320"/>
            <a:ext cx="3204210" cy="13220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just" eaLnBrk="1" hangingPunct="1"/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启动动画制作</a:t>
            </a:r>
            <a:endParaRPr 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 eaLnBrk="1" hangingPunct="1"/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交互流程</a:t>
            </a:r>
            <a:endParaRPr 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 eaLnBrk="1" hangingPunct="1"/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功能模块   </a:t>
            </a:r>
            <a:endParaRPr 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 eaLnBrk="1" hangingPunct="1"/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628" name="文本框 20"/>
          <p:cNvSpPr txBox="1"/>
          <p:nvPr>
            <p:custDataLst>
              <p:tags r:id="rId12"/>
            </p:custDataLst>
          </p:nvPr>
        </p:nvSpPr>
        <p:spPr>
          <a:xfrm>
            <a:off x="6344920" y="2135505"/>
            <a:ext cx="2040255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林钰国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35"/>
          <p:cNvSpPr txBox="1"/>
          <p:nvPr>
            <p:custDataLst>
              <p:tags r:id="rId13"/>
            </p:custDataLst>
          </p:nvPr>
        </p:nvSpPr>
        <p:spPr>
          <a:xfrm>
            <a:off x="2949575" y="2814320"/>
            <a:ext cx="3068320" cy="16300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just" eaLnBrk="1" hangingPunct="1"/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界面色调搭配</a:t>
            </a:r>
            <a:endParaRPr 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 eaLnBrk="1" hangingPunct="1"/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界面切换设计</a:t>
            </a:r>
            <a:endParaRPr 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 eaLnBrk="1" hangingPunct="1"/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ppt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制作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 eaLnBrk="1" hangingPunct="1"/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 eaLnBrk="1" hangingPunct="1"/>
            <a:endParaRPr 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855980" y="1276985"/>
            <a:ext cx="1294765" cy="1101725"/>
          </a:xfrm>
          <a:prstGeom prst="rect">
            <a:avLst/>
          </a:prstGeom>
          <a:noFill/>
          <a:ln w="889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-15240" y="-24765"/>
            <a:ext cx="12206605" cy="833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234815" y="85725"/>
            <a:ext cx="129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目  录  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589270" y="115570"/>
            <a:ext cx="3006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微软雅黑" panose="020B0503020204020204" charset="-122"/>
                <a:sym typeface="+mn-ea"/>
              </a:rPr>
              <a:t> </a:t>
            </a:r>
            <a:r>
              <a:rPr lang="en-US" altLang="zh-CN" sz="3200" dirty="0">
                <a:ea typeface="微软雅黑" panose="020B0503020204020204" charset="-122"/>
                <a:sym typeface="+mn-ea"/>
              </a:rPr>
              <a:t>CONTENT</a:t>
            </a:r>
            <a:r>
              <a:rPr lang="zh-CN" altLang="en-US" sz="3200" dirty="0">
                <a:ea typeface="微软雅黑" panose="020B0503020204020204" charset="-122"/>
              </a:rPr>
              <a:t>  </a:t>
            </a:r>
            <a:endParaRPr lang="zh-CN" altLang="en-US" sz="3200" dirty="0"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1107440" y="1815465"/>
            <a:ext cx="3632200" cy="4094480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1362075" y="1649095"/>
            <a:ext cx="3542665" cy="4048760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8"/>
            </p:custDataLst>
          </p:nvPr>
        </p:nvSpPr>
        <p:spPr>
          <a:xfrm>
            <a:off x="6201410" y="2042795"/>
            <a:ext cx="540000" cy="540000"/>
          </a:xfrm>
          <a:prstGeom prst="ellipse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9"/>
            </p:custDataLst>
          </p:nvPr>
        </p:nvSpPr>
        <p:spPr>
          <a:xfrm>
            <a:off x="7272655" y="2012950"/>
            <a:ext cx="3349625" cy="654685"/>
          </a:xfrm>
          <a:prstGeom prst="roundRect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6273165" y="1998980"/>
            <a:ext cx="550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1</a:t>
            </a:r>
            <a:endParaRPr lang="en-US" altLang="zh-CN" sz="3200"/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7332345" y="2057400"/>
            <a:ext cx="3201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UI</a:t>
            </a:r>
            <a:r>
              <a:rPr lang="zh-CN" altLang="en-US" sz="2800" dirty="0"/>
              <a:t>界面</a:t>
            </a:r>
            <a:endParaRPr lang="zh-CN" altLang="en-US" sz="2800" dirty="0"/>
          </a:p>
        </p:txBody>
      </p:sp>
      <p:sp>
        <p:nvSpPr>
          <p:cNvPr id="16" name="椭圆 15"/>
          <p:cNvSpPr/>
          <p:nvPr>
            <p:custDataLst>
              <p:tags r:id="rId12"/>
            </p:custDataLst>
          </p:nvPr>
        </p:nvSpPr>
        <p:spPr>
          <a:xfrm>
            <a:off x="6201410" y="3040380"/>
            <a:ext cx="540000" cy="540000"/>
          </a:xfrm>
          <a:prstGeom prst="ellipse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13"/>
            </p:custDataLst>
          </p:nvPr>
        </p:nvSpPr>
        <p:spPr>
          <a:xfrm>
            <a:off x="7272655" y="3010535"/>
            <a:ext cx="3349625" cy="654685"/>
          </a:xfrm>
          <a:prstGeom prst="roundRect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6273165" y="2996565"/>
            <a:ext cx="550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2</a:t>
            </a:r>
            <a:endParaRPr lang="en-US" altLang="zh-CN" sz="3200"/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7332345" y="3054985"/>
            <a:ext cx="3201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交互流程</a:t>
            </a:r>
            <a:endParaRPr lang="zh-CN" altLang="en-US" sz="2800" dirty="0"/>
          </a:p>
        </p:txBody>
      </p:sp>
      <p:sp>
        <p:nvSpPr>
          <p:cNvPr id="20" name="椭圆 19"/>
          <p:cNvSpPr/>
          <p:nvPr>
            <p:custDataLst>
              <p:tags r:id="rId16"/>
            </p:custDataLst>
          </p:nvPr>
        </p:nvSpPr>
        <p:spPr>
          <a:xfrm>
            <a:off x="6201410" y="4051935"/>
            <a:ext cx="540000" cy="540000"/>
          </a:xfrm>
          <a:prstGeom prst="ellipse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>
            <p:custDataLst>
              <p:tags r:id="rId17"/>
            </p:custDataLst>
          </p:nvPr>
        </p:nvSpPr>
        <p:spPr>
          <a:xfrm>
            <a:off x="7272655" y="4022090"/>
            <a:ext cx="3349625" cy="654685"/>
          </a:xfrm>
          <a:prstGeom prst="roundRect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18"/>
            </p:custDataLst>
          </p:nvPr>
        </p:nvSpPr>
        <p:spPr>
          <a:xfrm>
            <a:off x="6273165" y="4008120"/>
            <a:ext cx="550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3</a:t>
            </a:r>
            <a:endParaRPr lang="en-US" altLang="zh-CN" sz="3200"/>
          </a:p>
        </p:txBody>
      </p:sp>
      <p:sp>
        <p:nvSpPr>
          <p:cNvPr id="23" name="文本框 22"/>
          <p:cNvSpPr txBox="1"/>
          <p:nvPr>
            <p:custDataLst>
              <p:tags r:id="rId19"/>
            </p:custDataLst>
          </p:nvPr>
        </p:nvSpPr>
        <p:spPr>
          <a:xfrm>
            <a:off x="7332345" y="4066540"/>
            <a:ext cx="3201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界面设计</a:t>
            </a:r>
            <a:endParaRPr lang="zh-CN" altLang="en-US" sz="2800"/>
          </a:p>
        </p:txBody>
      </p:sp>
      <p:sp>
        <p:nvSpPr>
          <p:cNvPr id="24" name="椭圆 23"/>
          <p:cNvSpPr/>
          <p:nvPr>
            <p:custDataLst>
              <p:tags r:id="rId20"/>
            </p:custDataLst>
          </p:nvPr>
        </p:nvSpPr>
        <p:spPr>
          <a:xfrm>
            <a:off x="6201410" y="5048885"/>
            <a:ext cx="540000" cy="540000"/>
          </a:xfrm>
          <a:prstGeom prst="ellipse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>
            <p:custDataLst>
              <p:tags r:id="rId21"/>
            </p:custDataLst>
          </p:nvPr>
        </p:nvSpPr>
        <p:spPr>
          <a:xfrm>
            <a:off x="7272655" y="5019040"/>
            <a:ext cx="3349625" cy="654685"/>
          </a:xfrm>
          <a:prstGeom prst="roundRect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22"/>
            </p:custDataLst>
          </p:nvPr>
        </p:nvSpPr>
        <p:spPr>
          <a:xfrm>
            <a:off x="6273165" y="5005070"/>
            <a:ext cx="550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4</a:t>
            </a:r>
            <a:endParaRPr lang="en-US" altLang="zh-CN" sz="3200"/>
          </a:p>
        </p:txBody>
      </p:sp>
      <p:sp>
        <p:nvSpPr>
          <p:cNvPr id="27" name="文本框 26"/>
          <p:cNvSpPr txBox="1"/>
          <p:nvPr>
            <p:custDataLst>
              <p:tags r:id="rId23"/>
            </p:custDataLst>
          </p:nvPr>
        </p:nvSpPr>
        <p:spPr>
          <a:xfrm>
            <a:off x="7332345" y="5063490"/>
            <a:ext cx="3201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小组分工</a:t>
            </a:r>
            <a:endParaRPr lang="zh-CN" altLang="en-US" sz="2800"/>
          </a:p>
        </p:txBody>
      </p:sp>
    </p:spTree>
    <p:custDataLst>
      <p:tags r:id="rId2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08020" y="2289810"/>
            <a:ext cx="792000" cy="79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3369310" y="2337435"/>
            <a:ext cx="476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4398010" y="2270760"/>
            <a:ext cx="52101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15240" y="-24765"/>
            <a:ext cx="12206605" cy="833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725" y="161290"/>
            <a:ext cx="3394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QQ截图20171122102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995" y="1134745"/>
            <a:ext cx="3266440" cy="53682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51295" y="3527425"/>
            <a:ext cx="2080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启动界面</a:t>
            </a:r>
            <a:endParaRPr lang="zh-CN" altLang="en-US" sz="3200"/>
          </a:p>
        </p:txBody>
      </p:sp>
      <p:pic>
        <p:nvPicPr>
          <p:cNvPr id="8" name="图片 7" descr="QQ截图201711221023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335" y="1153160"/>
            <a:ext cx="3235325" cy="5349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66695" y="3526790"/>
            <a:ext cx="2829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主界面</a:t>
            </a:r>
            <a:r>
              <a:rPr lang="en-US" altLang="zh-CN" sz="3200"/>
              <a:t>/</a:t>
            </a:r>
            <a:r>
              <a:rPr lang="zh-CN" altLang="en-US" sz="3200"/>
              <a:t>体检</a:t>
            </a:r>
            <a:endParaRPr lang="zh-CN" altLang="en-US" sz="3200"/>
          </a:p>
        </p:txBody>
      </p:sp>
      <p:pic>
        <p:nvPicPr>
          <p:cNvPr id="10" name="图片 9" descr="QQ截图201711221024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4995" y="1153160"/>
            <a:ext cx="3267710" cy="53695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551295" y="3137535"/>
            <a:ext cx="2416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用户界面</a:t>
            </a:r>
            <a:endParaRPr lang="zh-CN" altLang="en-US" sz="3200"/>
          </a:p>
        </p:txBody>
      </p:sp>
      <p:pic>
        <p:nvPicPr>
          <p:cNvPr id="12" name="图片 11" descr="QQ截图201711221026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8970" y="1163320"/>
            <a:ext cx="3239135" cy="53492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326765" y="3526790"/>
            <a:ext cx="2401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体检数据</a:t>
            </a:r>
            <a:endParaRPr lang="zh-CN" altLang="en-US" sz="3200"/>
          </a:p>
        </p:txBody>
      </p:sp>
      <p:pic>
        <p:nvPicPr>
          <p:cNvPr id="14" name="图片 13" descr="QQ截图201711221028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6695" y="1134745"/>
            <a:ext cx="3227705" cy="534479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51295" y="3515360"/>
            <a:ext cx="2371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健康资讯</a:t>
            </a:r>
            <a:endParaRPr lang="zh-CN" altLang="en-US" sz="3200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8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1" grpId="0"/>
      <p:bldP spid="11" grpId="1"/>
      <p:bldP spid="13" grpId="0"/>
      <p:bldP spid="13" grpId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08020" y="2289810"/>
            <a:ext cx="792000" cy="79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3369310" y="2337435"/>
            <a:ext cx="476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4337050" y="2270760"/>
            <a:ext cx="52101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交互流程</a:t>
            </a:r>
            <a:endParaRPr lang="zh-CN" altLang="en-US"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15240" y="-24765"/>
            <a:ext cx="12206605" cy="833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725" y="161290"/>
            <a:ext cx="3394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交互流程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{$]0FKG}_}BCAG0LOHH~4J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5" y="991235"/>
            <a:ext cx="9953625" cy="56965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08020" y="2289810"/>
            <a:ext cx="792000" cy="79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3369310" y="2337435"/>
            <a:ext cx="476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4337050" y="2270760"/>
            <a:ext cx="6407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界面设计</a:t>
            </a:r>
            <a:endParaRPr lang="zh-CN" altLang="en-US"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15240" y="-24765"/>
            <a:ext cx="12206605" cy="833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725" y="161290"/>
            <a:ext cx="3394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界面设计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5475" y="1132840"/>
            <a:ext cx="2569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1.</a:t>
            </a:r>
            <a:r>
              <a:rPr lang="zh-CN" altLang="en-US" sz="3200"/>
              <a:t>主题色</a:t>
            </a:r>
            <a:endParaRPr lang="zh-CN" altLang="en-US" sz="3200"/>
          </a:p>
        </p:txBody>
      </p:sp>
      <p:pic>
        <p:nvPicPr>
          <p:cNvPr id="12" name="图片 11" descr="QQ截图201711221036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910" y="1132840"/>
            <a:ext cx="7993380" cy="5374640"/>
          </a:xfrm>
          <a:prstGeom prst="rect">
            <a:avLst/>
          </a:prstGeom>
        </p:spPr>
      </p:pic>
      <p:pic>
        <p:nvPicPr>
          <p:cNvPr id="13" name="图片 12" descr="QQ截图201711221038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635" y="1423670"/>
            <a:ext cx="8839835" cy="4484370"/>
          </a:xfrm>
          <a:prstGeom prst="rect">
            <a:avLst/>
          </a:prstGeom>
        </p:spPr>
      </p:pic>
      <p:pic>
        <p:nvPicPr>
          <p:cNvPr id="14" name="图片 13" descr="QQ截图201711221023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745" y="1195705"/>
            <a:ext cx="3212465" cy="53117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25475" y="2112645"/>
            <a:ext cx="1774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#ff5722</a:t>
            </a:r>
            <a:endParaRPr lang="en-US" altLang="zh-CN" sz="320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15240" y="-24765"/>
            <a:ext cx="12206605" cy="833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725" y="161290"/>
            <a:ext cx="3394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界面设计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5475" y="1132840"/>
            <a:ext cx="2569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2.</a:t>
            </a:r>
            <a:r>
              <a:rPr lang="zh-CN" altLang="en-US" sz="3200"/>
              <a:t>界面布局</a:t>
            </a:r>
            <a:endParaRPr lang="zh-CN" altLang="en-US" sz="3200"/>
          </a:p>
        </p:txBody>
      </p:sp>
      <p:pic>
        <p:nvPicPr>
          <p:cNvPr id="2" name="图片 1" descr="QQ截图201711221023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210" y="1132840"/>
            <a:ext cx="3212465" cy="5311775"/>
          </a:xfrm>
          <a:prstGeom prst="rect">
            <a:avLst/>
          </a:prstGeom>
        </p:spPr>
      </p:pic>
      <p:pic>
        <p:nvPicPr>
          <p:cNvPr id="3" name="图片 2" descr="QQ截图201711221024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390" y="1132840"/>
            <a:ext cx="3232150" cy="5311775"/>
          </a:xfrm>
          <a:prstGeom prst="rect">
            <a:avLst/>
          </a:prstGeom>
        </p:spPr>
      </p:pic>
      <p:pic>
        <p:nvPicPr>
          <p:cNvPr id="4" name="图片 3" descr="QQ截图201711221026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630" y="1132840"/>
            <a:ext cx="3216910" cy="53117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1*i*0"/>
  <p:tag name="KSO_WM_TEMPLATE_CATEGORY" val="special"/>
  <p:tag name="KSO_WM_TEMPLATE_INDEX" val="20162925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"/>
  <p:tag name="KSO_WM_TEMPLATE_CATEGORY" val="special"/>
  <p:tag name="KSO_WM_TEMPLATE_INDEX" val="20162925"/>
  <p:tag name="KSO_WM_UNIT_INDEX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2"/>
  <p:tag name="KSO_WM_TEMPLATE_CATEGORY" val="special"/>
  <p:tag name="KSO_WM_TEMPLATE_INDEX" val="20162925"/>
  <p:tag name="KSO_WM_UNIT_INDEX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3"/>
  <p:tag name="KSO_WM_TEMPLATE_CATEGORY" val="special"/>
  <p:tag name="KSO_WM_TEMPLATE_INDEX" val="20162925"/>
  <p:tag name="KSO_WM_UNIT_INDEX" val="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4"/>
  <p:tag name="KSO_WM_TEMPLATE_CATEGORY" val="special"/>
  <p:tag name="KSO_WM_TEMPLATE_INDEX" val="20162925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5"/>
  <p:tag name="KSO_WM_TEMPLATE_CATEGORY" val="special"/>
  <p:tag name="KSO_WM_TEMPLATE_INDEX" val="20162925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6"/>
  <p:tag name="KSO_WM_TEMPLATE_CATEGORY" val="special"/>
  <p:tag name="KSO_WM_TEMPLATE_INDEX" val="20162925"/>
  <p:tag name="KSO_WM_UNIT_INDEX" val="6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7"/>
  <p:tag name="KSO_WM_TEMPLATE_CATEGORY" val="special"/>
  <p:tag name="KSO_WM_TEMPLATE_INDEX" val="20162925"/>
  <p:tag name="KSO_WM_UNIT_INDEX" val="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8"/>
  <p:tag name="KSO_WM_TEMPLATE_CATEGORY" val="special"/>
  <p:tag name="KSO_WM_TEMPLATE_INDEX" val="20162925"/>
  <p:tag name="KSO_WM_UNIT_INDEX" val="8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9"/>
  <p:tag name="KSO_WM_TEMPLATE_CATEGORY" val="special"/>
  <p:tag name="KSO_WM_TEMPLATE_INDEX" val="20162925"/>
  <p:tag name="KSO_WM_UNIT_INDEX" val="9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0"/>
  <p:tag name="KSO_WM_TEMPLATE_CATEGORY" val="special"/>
  <p:tag name="KSO_WM_TEMPLATE_INDEX" val="20162925"/>
  <p:tag name="KSO_WM_UNIT_INDEX" val="1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3*i*0"/>
  <p:tag name="KSO_WM_TEMPLATE_CATEGORY" val="special"/>
  <p:tag name="KSO_WM_TEMPLATE_INDEX" val="20162925"/>
  <p:tag name="KSO_WM_UNIT_INDEX" val="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1"/>
  <p:tag name="KSO_WM_TEMPLATE_CATEGORY" val="special"/>
  <p:tag name="KSO_WM_TEMPLATE_INDEX" val="20162925"/>
  <p:tag name="KSO_WM_UNIT_INDEX" val="1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2"/>
  <p:tag name="KSO_WM_TEMPLATE_CATEGORY" val="special"/>
  <p:tag name="KSO_WM_TEMPLATE_INDEX" val="20162925"/>
  <p:tag name="KSO_WM_UNIT_INDEX" val="1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3"/>
  <p:tag name="KSO_WM_TEMPLATE_CATEGORY" val="special"/>
  <p:tag name="KSO_WM_TEMPLATE_INDEX" val="20162925"/>
  <p:tag name="KSO_WM_UNIT_INDEX" val="1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4"/>
  <p:tag name="KSO_WM_TEMPLATE_CATEGORY" val="special"/>
  <p:tag name="KSO_WM_TEMPLATE_INDEX" val="20162925"/>
  <p:tag name="KSO_WM_UNIT_INDEX" val="1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5"/>
  <p:tag name="KSO_WM_TEMPLATE_CATEGORY" val="special"/>
  <p:tag name="KSO_WM_TEMPLATE_INDEX" val="20162925"/>
  <p:tag name="KSO_WM_UNIT_INDEX" val="15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6"/>
  <p:tag name="KSO_WM_TEMPLATE_CATEGORY" val="special"/>
  <p:tag name="KSO_WM_TEMPLATE_INDEX" val="20162925"/>
  <p:tag name="KSO_WM_UNIT_INDEX" val="16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7"/>
  <p:tag name="KSO_WM_TEMPLATE_CATEGORY" val="special"/>
  <p:tag name="KSO_WM_TEMPLATE_INDEX" val="20162925"/>
  <p:tag name="KSO_WM_UNIT_INDEX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8"/>
  <p:tag name="KSO_WM_TEMPLATE_CATEGORY" val="special"/>
  <p:tag name="KSO_WM_TEMPLATE_INDEX" val="20162925"/>
  <p:tag name="KSO_WM_UNIT_INDEX" val="18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9"/>
  <p:tag name="KSO_WM_TEMPLATE_CATEGORY" val="special"/>
  <p:tag name="KSO_WM_TEMPLATE_INDEX" val="20162925"/>
  <p:tag name="KSO_WM_UNIT_INDEX" val="19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20"/>
  <p:tag name="KSO_WM_TEMPLATE_CATEGORY" val="special"/>
  <p:tag name="KSO_WM_TEMPLATE_INDEX" val="20162925"/>
  <p:tag name="KSO_WM_UNIT_INDEX" val="2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3*i*1"/>
  <p:tag name="KSO_WM_TEMPLATE_CATEGORY" val="special"/>
  <p:tag name="KSO_WM_TEMPLATE_INDEX" val="20162925"/>
  <p:tag name="KSO_WM_UNIT_INDEX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21"/>
  <p:tag name="KSO_WM_TEMPLATE_CATEGORY" val="special"/>
  <p:tag name="KSO_WM_TEMPLATE_INDEX" val="20162925"/>
  <p:tag name="KSO_WM_UNIT_INDEX" val="21"/>
</p:tagLst>
</file>

<file path=ppt/tags/tag31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2"/>
  <p:tag name="KSO_WM_SLIDE_INDEX" val="2"/>
  <p:tag name="KSO_WM_SLIDE_ITEM_CNT" val="0"/>
  <p:tag name="KSO_WM_BEAUTIFY_FLAG" val="#wm#"/>
  <p:tag name="KSO_WM_SLIDE_TYPE" val="contents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3*i*2"/>
  <p:tag name="KSO_WM_TEMPLATE_CATEGORY" val="special"/>
  <p:tag name="KSO_WM_TEMPLATE_INDEX" val="20162925"/>
  <p:tag name="KSO_WM_UNIT_INDEX" val="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3*i*3"/>
  <p:tag name="KSO_WM_TEMPLATE_CATEGORY" val="special"/>
  <p:tag name="KSO_WM_TEMPLATE_INDEX" val="20162925"/>
  <p:tag name="KSO_WM_UNIT_INDEX" val="3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3*i*4"/>
  <p:tag name="KSO_WM_TEMPLATE_CATEGORY" val="special"/>
  <p:tag name="KSO_WM_TEMPLATE_INDEX" val="20162925"/>
  <p:tag name="KSO_WM_UNIT_INDEX" val="4"/>
</p:tagLst>
</file>

<file path=ppt/tags/tag35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3"/>
  <p:tag name="KSO_WM_SLIDE_INDEX" val="3"/>
  <p:tag name="KSO_WM_SLIDE_ITEM_CNT" val="0"/>
  <p:tag name="KSO_WM_BEAUTIFY_FLAG" val="#wm#"/>
  <p:tag name="KSO_WM_SLIDE_TYPE" val="sectionTitle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7*i*0"/>
  <p:tag name="KSO_WM_TEMPLATE_CATEGORY" val="special"/>
  <p:tag name="KSO_WM_TEMPLATE_INDEX" val="20162925"/>
  <p:tag name="KSO_WM_UNIT_INDEX" val="0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7*i*1"/>
  <p:tag name="KSO_WM_TEMPLATE_CATEGORY" val="special"/>
  <p:tag name="KSO_WM_TEMPLATE_INDEX" val="20162925"/>
  <p:tag name="KSO_WM_UNIT_INDEX" val="1"/>
</p:tagLst>
</file>

<file path=ppt/tags/tag38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7"/>
  <p:tag name="KSO_WM_SLIDE_INDEX" val="7"/>
  <p:tag name="KSO_WM_SLIDE_ITEM_CNT" val="0"/>
  <p:tag name="KSO_WM_SLIDE_LAYOUT" val="a_f"/>
  <p:tag name="KSO_WM_SLIDE_LAYOUT_CNT" val="0_0"/>
  <p:tag name="KSO_WM_BEAUTIFY_FLAG" val="#wm#"/>
  <p:tag name="KSO_WM_SLIDE_TYPE" val="text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2"/>
  <p:tag name="KSO_WM_TEMPLATE_CATEGORY" val="special"/>
  <p:tag name="KSO_WM_TEMPLATE_INDEX" val="20162925"/>
  <p:tag name="KSO_WM_UNIT_INDEX" val="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0*i*0"/>
  <p:tag name="KSO_WM_TEMPLATE_CATEGORY" val="special"/>
  <p:tag name="KSO_WM_TEMPLATE_INDEX" val="20162925"/>
  <p:tag name="KSO_WM_UNIT_INDEX" val="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3"/>
  <p:tag name="KSO_WM_TEMPLATE_CATEGORY" val="special"/>
  <p:tag name="KSO_WM_TEMPLATE_INDEX" val="20162925"/>
  <p:tag name="KSO_WM_UNIT_INDEX" val="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4"/>
  <p:tag name="KSO_WM_TEMPLATE_CATEGORY" val="special"/>
  <p:tag name="KSO_WM_TEMPLATE_INDEX" val="20162925"/>
  <p:tag name="KSO_WM_UNIT_INDEX" val="4"/>
</p:tagLst>
</file>

<file path=ppt/tags/tag42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9"/>
  <p:tag name="KSO_WM_SLIDE_INDEX" val="9"/>
  <p:tag name="KSO_WM_SLIDE_ITEM_CNT" val="0"/>
  <p:tag name="KSO_WM_BEAUTIFY_FLAG" val="#wm#"/>
  <p:tag name="KSO_WM_SLIDE_TYPE" val="sectionTitle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7*i*0"/>
  <p:tag name="KSO_WM_TEMPLATE_CATEGORY" val="special"/>
  <p:tag name="KSO_WM_TEMPLATE_INDEX" val="20162925"/>
  <p:tag name="KSO_WM_UNIT_INDEX" val="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7*i*1"/>
  <p:tag name="KSO_WM_TEMPLATE_CATEGORY" val="special"/>
  <p:tag name="KSO_WM_TEMPLATE_INDEX" val="20162925"/>
  <p:tag name="KSO_WM_UNIT_INDEX" val="1"/>
</p:tagLst>
</file>

<file path=ppt/tags/tag45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7"/>
  <p:tag name="KSO_WM_SLIDE_INDEX" val="7"/>
  <p:tag name="KSO_WM_SLIDE_ITEM_CNT" val="0"/>
  <p:tag name="KSO_WM_SLIDE_LAYOUT" val="a_f"/>
  <p:tag name="KSO_WM_SLIDE_LAYOUT_CNT" val="0_0"/>
  <p:tag name="KSO_WM_BEAUTIFY_FLAG" val="#wm#"/>
  <p:tag name="KSO_WM_SLIDE_TYPE" val="text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2"/>
  <p:tag name="KSO_WM_TEMPLATE_CATEGORY" val="special"/>
  <p:tag name="KSO_WM_TEMPLATE_INDEX" val="20162925"/>
  <p:tag name="KSO_WM_UNIT_INDEX" val="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3"/>
  <p:tag name="KSO_WM_TEMPLATE_CATEGORY" val="special"/>
  <p:tag name="KSO_WM_TEMPLATE_INDEX" val="20162925"/>
  <p:tag name="KSO_WM_UNIT_INDEX" val="3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4"/>
  <p:tag name="KSO_WM_TEMPLATE_CATEGORY" val="special"/>
  <p:tag name="KSO_WM_TEMPLATE_INDEX" val="20162925"/>
  <p:tag name="KSO_WM_UNIT_INDEX" val="4"/>
</p:tagLst>
</file>

<file path=ppt/tags/tag49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9"/>
  <p:tag name="KSO_WM_SLIDE_INDEX" val="9"/>
  <p:tag name="KSO_WM_SLIDE_ITEM_CNT" val="0"/>
  <p:tag name="KSO_WM_BEAUTIFY_FLAG" val="#wm#"/>
  <p:tag name="KSO_WM_SLIDE_TYPE" val="sectionTitle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0*i*1"/>
  <p:tag name="KSO_WM_TEMPLATE_CATEGORY" val="special"/>
  <p:tag name="KSO_WM_TEMPLATE_INDEX" val="20162925"/>
  <p:tag name="KSO_WM_UNIT_INDEX" val="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0"/>
  <p:tag name="KSO_WM_TEMPLATE_CATEGORY" val="special"/>
  <p:tag name="KSO_WM_TEMPLATE_INDEX" val="20162925"/>
  <p:tag name="KSO_WM_UNIT_INDEX" val="0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1"/>
  <p:tag name="KSO_WM_TEMPLATE_CATEGORY" val="special"/>
  <p:tag name="KSO_WM_TEMPLATE_INDEX" val="20162925"/>
  <p:tag name="KSO_WM_UNIT_INDEX" val="1"/>
</p:tagLst>
</file>

<file path=ppt/tags/tag52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4"/>
  <p:tag name="KSO_WM_SLIDE_INDEX" val="4"/>
  <p:tag name="KSO_WM_SLIDE_ITEM_CNT" val="0"/>
  <p:tag name="KSO_WM_SLIDE_LAYOUT" val="a_f"/>
  <p:tag name="KSO_WM_SLIDE_LAYOUT_CNT" val="0_0"/>
  <p:tag name="KSO_WM_BEAUTIFY_FLAG" val="#wm#"/>
  <p:tag name="KSO_WM_SLIDE_TYPE" val="text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0"/>
  <p:tag name="KSO_WM_TEMPLATE_CATEGORY" val="special"/>
  <p:tag name="KSO_WM_TEMPLATE_INDEX" val="20162925"/>
  <p:tag name="KSO_WM_UNIT_INDEX" val="0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1"/>
  <p:tag name="KSO_WM_TEMPLATE_CATEGORY" val="special"/>
  <p:tag name="KSO_WM_TEMPLATE_INDEX" val="20162925"/>
  <p:tag name="KSO_WM_UNIT_INDEX" val="1"/>
</p:tagLst>
</file>

<file path=ppt/tags/tag55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4"/>
  <p:tag name="KSO_WM_SLIDE_INDEX" val="4"/>
  <p:tag name="KSO_WM_SLIDE_ITEM_CNT" val="0"/>
  <p:tag name="KSO_WM_SLIDE_LAYOUT" val="a_f"/>
  <p:tag name="KSO_WM_SLIDE_LAYOUT_CNT" val="0_0"/>
  <p:tag name="KSO_WM_BEAUTIFY_FLAG" val="#wm#"/>
  <p:tag name="KSO_WM_SLIDE_TYPE" val="text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0"/>
  <p:tag name="KSO_WM_TEMPLATE_CATEGORY" val="special"/>
  <p:tag name="KSO_WM_TEMPLATE_INDEX" val="20162925"/>
  <p:tag name="KSO_WM_UNIT_INDEX" val="0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1"/>
  <p:tag name="KSO_WM_TEMPLATE_CATEGORY" val="special"/>
  <p:tag name="KSO_WM_TEMPLATE_INDEX" val="20162925"/>
  <p:tag name="KSO_WM_UNIT_INDEX" val="1"/>
</p:tagLst>
</file>

<file path=ppt/tags/tag58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4"/>
  <p:tag name="KSO_WM_SLIDE_INDEX" val="4"/>
  <p:tag name="KSO_WM_SLIDE_ITEM_CNT" val="0"/>
  <p:tag name="KSO_WM_SLIDE_LAYOUT" val="a_f"/>
  <p:tag name="KSO_WM_SLIDE_LAYOUT_CNT" val="0_0"/>
  <p:tag name="KSO_WM_BEAUTIFY_FLAG" val="#wm#"/>
  <p:tag name="KSO_WM_SLIDE_TYPE" val="text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2"/>
  <p:tag name="KSO_WM_TEMPLATE_CATEGORY" val="special"/>
  <p:tag name="KSO_WM_TEMPLATE_INDEX" val="20162925"/>
  <p:tag name="KSO_WM_UNIT_INDEX" val="2"/>
</p:tagLst>
</file>

<file path=ppt/tags/tag6.xml><?xml version="1.0" encoding="utf-8"?>
<p:tagLst xmlns:p="http://schemas.openxmlformats.org/presentationml/2006/main">
  <p:tag name="KSO_WM_TAG_VERSION" val="1.0"/>
  <p:tag name="KSO_WM_TEMPLATE_CATEGORY" val="basetag"/>
  <p:tag name="KSO_WM_TEMPLATE_INDEX" val="20162925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3"/>
  <p:tag name="KSO_WM_TEMPLATE_CATEGORY" val="special"/>
  <p:tag name="KSO_WM_TEMPLATE_INDEX" val="20162925"/>
  <p:tag name="KSO_WM_UNIT_INDEX" val="3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4"/>
  <p:tag name="KSO_WM_TEMPLATE_CATEGORY" val="special"/>
  <p:tag name="KSO_WM_TEMPLATE_INDEX" val="20162925"/>
  <p:tag name="KSO_WM_UNIT_INDEX" val="4"/>
</p:tagLst>
</file>

<file path=ppt/tags/tag62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9"/>
  <p:tag name="KSO_WM_SLIDE_INDEX" val="9"/>
  <p:tag name="KSO_WM_SLIDE_ITEM_CNT" val="0"/>
  <p:tag name="KSO_WM_BEAUTIFY_FLAG" val="#wm#"/>
  <p:tag name="KSO_WM_SLIDE_TYPE" val="sectionTitle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0"/>
  <p:tag name="KSO_WM_TEMPLATE_CATEGORY" val="special"/>
  <p:tag name="KSO_WM_TEMPLATE_INDEX" val="20162925"/>
  <p:tag name="KSO_WM_UNIT_INDEX" val="0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1"/>
  <p:tag name="KSO_WM_TEMPLATE_CATEGORY" val="special"/>
  <p:tag name="KSO_WM_TEMPLATE_INDEX" val="20162925"/>
  <p:tag name="KSO_WM_UNIT_INDEX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2"/>
  <p:tag name="KSO_WM_TEMPLATE_CATEGORY" val="special"/>
  <p:tag name="KSO_WM_TEMPLATE_INDEX" val="20162925"/>
  <p:tag name="KSO_WM_UNIT_INDEX" val="2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3"/>
  <p:tag name="KSO_WM_TEMPLATE_CATEGORY" val="special"/>
  <p:tag name="KSO_WM_TEMPLATE_INDEX" val="20162925"/>
  <p:tag name="KSO_WM_UNIT_INDEX" val="3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13"/>
  <p:tag name="KSO_WM_TEMPLATE_CATEGORY" val="special"/>
  <p:tag name="KSO_WM_TEMPLATE_INDEX" val="20162925"/>
  <p:tag name="KSO_WM_UNIT_INDEX" val="13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14"/>
  <p:tag name="KSO_WM_TEMPLATE_CATEGORY" val="special"/>
  <p:tag name="KSO_WM_TEMPLATE_INDEX" val="20162925"/>
  <p:tag name="KSO_WM_UNIT_INDEX" val="14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23"/>
  <p:tag name="KSO_WM_TEMPLATE_CATEGORY" val="special"/>
  <p:tag name="KSO_WM_TEMPLATE_INDEX" val="20162925"/>
  <p:tag name="KSO_WM_UNIT_INDEX" val="23"/>
</p:tagLst>
</file>

<file path=ppt/tags/tag7.xml><?xml version="1.0" encoding="utf-8"?>
<p:tagLst xmlns:p="http://schemas.openxmlformats.org/presentationml/2006/main">
  <p:tag name="KSO_WM_TAG_VERSION" val="1.0"/>
  <p:tag name="KSO_WM_TEMPLATE_CATEGORY" val="basetag"/>
  <p:tag name="KSO_WM_TEMPLATE_INDEX" val="20162925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24"/>
  <p:tag name="KSO_WM_TEMPLATE_CATEGORY" val="special"/>
  <p:tag name="KSO_WM_TEMPLATE_INDEX" val="20162925"/>
  <p:tag name="KSO_WM_UNIT_INDEX" val="24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23"/>
  <p:tag name="KSO_WM_TEMPLATE_CATEGORY" val="special"/>
  <p:tag name="KSO_WM_TEMPLATE_INDEX" val="20162925"/>
  <p:tag name="KSO_WM_UNIT_INDEX" val="23"/>
</p:tagLst>
</file>

<file path=ppt/tags/tag72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4"/>
  <p:tag name="KSO_WM_SLIDE_INDEX" val="4"/>
  <p:tag name="KSO_WM_SLIDE_ITEM_CNT" val="0"/>
  <p:tag name="KSO_WM_SLIDE_LAYOUT" val="a_f"/>
  <p:tag name="KSO_WM_SLIDE_LAYOUT_CNT" val="0_0"/>
  <p:tag name="KSO_WM_BEAUTIFY_FLAG" val="#wm#"/>
  <p:tag name="KSO_WM_SLIDE_TYPE" val="text"/>
</p:tagLst>
</file>

<file path=ppt/tags/tag73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20"/>
  <p:tag name="KSO_WM_SLIDE_INDEX" val="20"/>
  <p:tag name="KSO_WM_SLIDE_ITEM_CNT" val="0"/>
  <p:tag name="KSO_WM_BEAUTIFY_FLAG" val="#wm#"/>
  <p:tag name="KSO_WM_SLIDE_TYPE" val="endPage"/>
</p:tagLst>
</file>

<file path=ppt/tags/tag8.xml><?xml version="1.0" encoding="utf-8"?>
<p:tagLst xmlns:p="http://schemas.openxmlformats.org/presentationml/2006/main">
  <p:tag name="KSO_WM_TEMPLATE_CATEGORY" val="basetag"/>
  <p:tag name="KSO_WM_TEMPLATE_INDEX" val="20162925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0"/>
  <p:tag name="KSO_WM_TEMPLATE_CATEGORY" val="special"/>
  <p:tag name="KSO_WM_TEMPLATE_INDEX" val="20162925"/>
  <p:tag name="KSO_WM_UNIT_INDEX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WPS 演示</Application>
  <PresentationFormat>宽屏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黑体</vt:lpstr>
      <vt:lpstr>Arial Unicode MS</vt:lpstr>
      <vt:lpstr>Office 主题</vt:lpstr>
      <vt:lpstr>项目汇报 ——基于android平台的体检app “随时体检”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默念、  回忆</cp:lastModifiedBy>
  <cp:revision>12</cp:revision>
  <dcterms:created xsi:type="dcterms:W3CDTF">2015-05-05T08:02:00Z</dcterms:created>
  <dcterms:modified xsi:type="dcterms:W3CDTF">2017-11-22T03:00:00Z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