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2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FD50-E769-47F5-9C62-BE113AAB49A2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EB30-4888-4200-A7DF-8B32E720A4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一款基于临时窗口的社交</a:t>
            </a:r>
            <a:r>
              <a:rPr lang="en-US" altLang="zh-CN" sz="3600" dirty="0" smtClean="0"/>
              <a:t>APP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717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创意与创新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728" cy="4351338"/>
          </a:xfrm>
        </p:spPr>
        <p:txBody>
          <a:bodyPr/>
          <a:lstStyle/>
          <a:p>
            <a:r>
              <a:rPr lang="zh-CN" altLang="en-US" dirty="0" smtClean="0"/>
              <a:t>即加即聊即删，不需要添加好友，扫码即可建立窗口，适合陌生人之间的临时交互。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8632" y="1825625"/>
            <a:ext cx="4300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临时窗口具有时间周期。如果超过三天没有任何交流，临时窗口将会被自动删除。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目前尚未发现同类产品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产品定位：一款促进陌生人在现实生活场景下的交流与互动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岁以上</a:t>
            </a:r>
            <a:r>
              <a:rPr lang="en-US" altLang="zh-CN" dirty="0" smtClean="0"/>
              <a:t>40</a:t>
            </a:r>
            <a:r>
              <a:rPr lang="zh-CN" altLang="en-US" dirty="0" smtClean="0"/>
              <a:t>岁以下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1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开发小程序应用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12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一款基于临时窗口的社交APP</vt:lpstr>
      <vt:lpstr>创意与创新</vt:lpstr>
      <vt:lpstr>市场</vt:lpstr>
      <vt:lpstr>推广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一款基于临时窗口的社交APP</dc:title>
  <dc:creator>Vanson Lin</dc:creator>
  <cp:lastModifiedBy>Vanson Lin</cp:lastModifiedBy>
  <cp:revision>4</cp:revision>
  <dcterms:created xsi:type="dcterms:W3CDTF">2019-10-16T05:13:55Z</dcterms:created>
  <dcterms:modified xsi:type="dcterms:W3CDTF">2019-10-16T05:59:08Z</dcterms:modified>
</cp:coreProperties>
</file>