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17"/>
  </p:notesMasterIdLst>
  <p:sldIdLst>
    <p:sldId id="259" r:id="rId2"/>
    <p:sldId id="262" r:id="rId3"/>
    <p:sldId id="261" r:id="rId4"/>
    <p:sldId id="260" r:id="rId5"/>
    <p:sldId id="269" r:id="rId6"/>
    <p:sldId id="286" r:id="rId7"/>
    <p:sldId id="283" r:id="rId8"/>
    <p:sldId id="284" r:id="rId9"/>
    <p:sldId id="265" r:id="rId10"/>
    <p:sldId id="282" r:id="rId11"/>
    <p:sldId id="285" r:id="rId12"/>
    <p:sldId id="287" r:id="rId13"/>
    <p:sldId id="288" r:id="rId14"/>
    <p:sldId id="289" r:id="rId15"/>
    <p:sldId id="279" r:id="rId16"/>
  </p:sldIdLst>
  <p:sldSz cx="12193588" cy="6858000"/>
  <p:notesSz cx="6858000" cy="9144000"/>
  <p:defaultTextStyle>
    <a:defPPr>
      <a:defRPr lang="zh-CN"/>
    </a:defPPr>
    <a:lvl1pPr marL="0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6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0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55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38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24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08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93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78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0" autoAdjust="0"/>
    <p:restoredTop sz="93308"/>
  </p:normalViewPr>
  <p:slideViewPr>
    <p:cSldViewPr snapToGrid="0" snapToObjects="1">
      <p:cViewPr varScale="1">
        <p:scale>
          <a:sx n="73" d="100"/>
          <a:sy n="73" d="100"/>
        </p:scale>
        <p:origin x="55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A92C0-FDED-9A46-AC7D-39DF6767893A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0860D-ED1B-BC4A-9E8E-134D4E408F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997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6" algn="l" defTabSz="9143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0" algn="l" defTabSz="9143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55" algn="l" defTabSz="9143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38" algn="l" defTabSz="9143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24" algn="l" defTabSz="9143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08" algn="l" defTabSz="9143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93" algn="l" defTabSz="9143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78" algn="l" defTabSz="9143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13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9342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75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15891969" flipH="1">
            <a:off x="2751500" y="3088763"/>
            <a:ext cx="694279" cy="3233519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grpSp>
        <p:nvGrpSpPr>
          <p:cNvPr id="13" name="组 12"/>
          <p:cNvGrpSpPr/>
          <p:nvPr/>
        </p:nvGrpSpPr>
        <p:grpSpPr>
          <a:xfrm>
            <a:off x="2471537" y="465407"/>
            <a:ext cx="5710424" cy="5710424"/>
            <a:chOff x="1339663" y="773596"/>
            <a:chExt cx="4282818" cy="4282818"/>
          </a:xfrm>
        </p:grpSpPr>
        <p:sp>
          <p:nvSpPr>
            <p:cNvPr id="12" name="椭圆 11"/>
            <p:cNvSpPr/>
            <p:nvPr/>
          </p:nvSpPr>
          <p:spPr>
            <a:xfrm>
              <a:off x="1381966" y="814819"/>
              <a:ext cx="4203344" cy="4203344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3" name="Freeform 13"/>
            <p:cNvSpPr>
              <a:spLocks noEditPoints="1"/>
            </p:cNvSpPr>
            <p:nvPr/>
          </p:nvSpPr>
          <p:spPr bwMode="auto">
            <a:xfrm>
              <a:off x="1339663" y="773596"/>
              <a:ext cx="4282818" cy="4282818"/>
            </a:xfrm>
            <a:custGeom>
              <a:avLst/>
              <a:gdLst/>
              <a:ahLst/>
              <a:cxnLst>
                <a:cxn ang="0">
                  <a:pos x="226" y="180"/>
                </a:cxn>
                <a:cxn ang="0">
                  <a:pos x="0" y="690"/>
                </a:cxn>
                <a:cxn ang="0">
                  <a:pos x="202" y="1180"/>
                </a:cxn>
                <a:cxn ang="0">
                  <a:pos x="690" y="1382"/>
                </a:cxn>
                <a:cxn ang="0">
                  <a:pos x="1202" y="1156"/>
                </a:cxn>
                <a:cxn ang="0">
                  <a:pos x="1380" y="654"/>
                </a:cxn>
                <a:cxn ang="0">
                  <a:pos x="1130" y="158"/>
                </a:cxn>
                <a:cxn ang="0">
                  <a:pos x="1346" y="684"/>
                </a:cxn>
                <a:cxn ang="0">
                  <a:pos x="1152" y="232"/>
                </a:cxn>
                <a:cxn ang="0">
                  <a:pos x="308" y="168"/>
                </a:cxn>
                <a:cxn ang="0">
                  <a:pos x="102" y="648"/>
                </a:cxn>
                <a:cxn ang="0">
                  <a:pos x="186" y="718"/>
                </a:cxn>
                <a:cxn ang="0">
                  <a:pos x="320" y="946"/>
                </a:cxn>
                <a:cxn ang="0">
                  <a:pos x="350" y="1250"/>
                </a:cxn>
                <a:cxn ang="0">
                  <a:pos x="1278" y="980"/>
                </a:cxn>
                <a:cxn ang="0">
                  <a:pos x="1098" y="1202"/>
                </a:cxn>
                <a:cxn ang="0">
                  <a:pos x="532" y="1326"/>
                </a:cxn>
                <a:cxn ang="0">
                  <a:pos x="496" y="1176"/>
                </a:cxn>
                <a:cxn ang="0">
                  <a:pos x="628" y="1002"/>
                </a:cxn>
                <a:cxn ang="0">
                  <a:pos x="472" y="792"/>
                </a:cxn>
                <a:cxn ang="0">
                  <a:pos x="324" y="778"/>
                </a:cxn>
                <a:cxn ang="0">
                  <a:pos x="264" y="700"/>
                </a:cxn>
                <a:cxn ang="0">
                  <a:pos x="204" y="674"/>
                </a:cxn>
                <a:cxn ang="0">
                  <a:pos x="304" y="618"/>
                </a:cxn>
                <a:cxn ang="0">
                  <a:pos x="358" y="554"/>
                </a:cxn>
                <a:cxn ang="0">
                  <a:pos x="466" y="428"/>
                </a:cxn>
                <a:cxn ang="0">
                  <a:pos x="520" y="380"/>
                </a:cxn>
                <a:cxn ang="0">
                  <a:pos x="542" y="428"/>
                </a:cxn>
                <a:cxn ang="0">
                  <a:pos x="472" y="296"/>
                </a:cxn>
                <a:cxn ang="0">
                  <a:pos x="400" y="250"/>
                </a:cxn>
                <a:cxn ang="0">
                  <a:pos x="346" y="332"/>
                </a:cxn>
                <a:cxn ang="0">
                  <a:pos x="344" y="238"/>
                </a:cxn>
                <a:cxn ang="0">
                  <a:pos x="390" y="244"/>
                </a:cxn>
                <a:cxn ang="0">
                  <a:pos x="428" y="168"/>
                </a:cxn>
                <a:cxn ang="0">
                  <a:pos x="438" y="242"/>
                </a:cxn>
                <a:cxn ang="0">
                  <a:pos x="478" y="220"/>
                </a:cxn>
                <a:cxn ang="0">
                  <a:pos x="472" y="150"/>
                </a:cxn>
                <a:cxn ang="0">
                  <a:pos x="428" y="118"/>
                </a:cxn>
                <a:cxn ang="0">
                  <a:pos x="370" y="170"/>
                </a:cxn>
                <a:cxn ang="0">
                  <a:pos x="322" y="150"/>
                </a:cxn>
                <a:cxn ang="0">
                  <a:pos x="570" y="118"/>
                </a:cxn>
                <a:cxn ang="0">
                  <a:pos x="578" y="186"/>
                </a:cxn>
                <a:cxn ang="0">
                  <a:pos x="672" y="224"/>
                </a:cxn>
                <a:cxn ang="0">
                  <a:pos x="802" y="98"/>
                </a:cxn>
                <a:cxn ang="0">
                  <a:pos x="862" y="58"/>
                </a:cxn>
                <a:cxn ang="0">
                  <a:pos x="996" y="252"/>
                </a:cxn>
                <a:cxn ang="0">
                  <a:pos x="1022" y="336"/>
                </a:cxn>
                <a:cxn ang="0">
                  <a:pos x="944" y="398"/>
                </a:cxn>
                <a:cxn ang="0">
                  <a:pos x="918" y="466"/>
                </a:cxn>
                <a:cxn ang="0">
                  <a:pos x="862" y="516"/>
                </a:cxn>
                <a:cxn ang="0">
                  <a:pos x="994" y="466"/>
                </a:cxn>
                <a:cxn ang="0">
                  <a:pos x="1044" y="524"/>
                </a:cxn>
                <a:cxn ang="0">
                  <a:pos x="1090" y="534"/>
                </a:cxn>
                <a:cxn ang="0">
                  <a:pos x="1128" y="532"/>
                </a:cxn>
                <a:cxn ang="0">
                  <a:pos x="1172" y="592"/>
                </a:cxn>
                <a:cxn ang="0">
                  <a:pos x="1076" y="598"/>
                </a:cxn>
                <a:cxn ang="0">
                  <a:pos x="866" y="574"/>
                </a:cxn>
                <a:cxn ang="0">
                  <a:pos x="814" y="778"/>
                </a:cxn>
                <a:cxn ang="0">
                  <a:pos x="998" y="840"/>
                </a:cxn>
                <a:cxn ang="0">
                  <a:pos x="1026" y="1056"/>
                </a:cxn>
                <a:cxn ang="0">
                  <a:pos x="1210" y="1016"/>
                </a:cxn>
                <a:cxn ang="0">
                  <a:pos x="1278" y="776"/>
                </a:cxn>
                <a:cxn ang="0">
                  <a:pos x="1342" y="768"/>
                </a:cxn>
              </a:cxnLst>
              <a:rect l="0" t="0" r="r" b="b"/>
              <a:pathLst>
                <a:path w="1382" h="1382">
                  <a:moveTo>
                    <a:pt x="690" y="0"/>
                  </a:moveTo>
                  <a:lnTo>
                    <a:pt x="690" y="0"/>
                  </a:lnTo>
                  <a:lnTo>
                    <a:pt x="656" y="0"/>
                  </a:lnTo>
                  <a:lnTo>
                    <a:pt x="620" y="4"/>
                  </a:lnTo>
                  <a:lnTo>
                    <a:pt x="586" y="8"/>
                  </a:lnTo>
                  <a:lnTo>
                    <a:pt x="552" y="14"/>
                  </a:lnTo>
                  <a:lnTo>
                    <a:pt x="518" y="22"/>
                  </a:lnTo>
                  <a:lnTo>
                    <a:pt x="486" y="30"/>
                  </a:lnTo>
                  <a:lnTo>
                    <a:pt x="454" y="42"/>
                  </a:lnTo>
                  <a:lnTo>
                    <a:pt x="422" y="54"/>
                  </a:lnTo>
                  <a:lnTo>
                    <a:pt x="392" y="68"/>
                  </a:lnTo>
                  <a:lnTo>
                    <a:pt x="362" y="84"/>
                  </a:lnTo>
                  <a:lnTo>
                    <a:pt x="332" y="100"/>
                  </a:lnTo>
                  <a:lnTo>
                    <a:pt x="304" y="118"/>
                  </a:lnTo>
                  <a:lnTo>
                    <a:pt x="278" y="136"/>
                  </a:lnTo>
                  <a:lnTo>
                    <a:pt x="252" y="158"/>
                  </a:lnTo>
                  <a:lnTo>
                    <a:pt x="226" y="180"/>
                  </a:lnTo>
                  <a:lnTo>
                    <a:pt x="202" y="202"/>
                  </a:lnTo>
                  <a:lnTo>
                    <a:pt x="180" y="226"/>
                  </a:lnTo>
                  <a:lnTo>
                    <a:pt x="158" y="252"/>
                  </a:lnTo>
                  <a:lnTo>
                    <a:pt x="138" y="278"/>
                  </a:lnTo>
                  <a:lnTo>
                    <a:pt x="118" y="304"/>
                  </a:lnTo>
                  <a:lnTo>
                    <a:pt x="100" y="332"/>
                  </a:lnTo>
                  <a:lnTo>
                    <a:pt x="84" y="362"/>
                  </a:lnTo>
                  <a:lnTo>
                    <a:pt x="68" y="390"/>
                  </a:lnTo>
                  <a:lnTo>
                    <a:pt x="54" y="422"/>
                  </a:lnTo>
                  <a:lnTo>
                    <a:pt x="42" y="452"/>
                  </a:lnTo>
                  <a:lnTo>
                    <a:pt x="32" y="486"/>
                  </a:lnTo>
                  <a:lnTo>
                    <a:pt x="22" y="518"/>
                  </a:lnTo>
                  <a:lnTo>
                    <a:pt x="14" y="552"/>
                  </a:lnTo>
                  <a:lnTo>
                    <a:pt x="8" y="586"/>
                  </a:lnTo>
                  <a:lnTo>
                    <a:pt x="4" y="620"/>
                  </a:lnTo>
                  <a:lnTo>
                    <a:pt x="0" y="654"/>
                  </a:lnTo>
                  <a:lnTo>
                    <a:pt x="0" y="690"/>
                  </a:lnTo>
                  <a:lnTo>
                    <a:pt x="0" y="690"/>
                  </a:lnTo>
                  <a:lnTo>
                    <a:pt x="0" y="726"/>
                  </a:lnTo>
                  <a:lnTo>
                    <a:pt x="4" y="762"/>
                  </a:lnTo>
                  <a:lnTo>
                    <a:pt x="8" y="796"/>
                  </a:lnTo>
                  <a:lnTo>
                    <a:pt x="14" y="830"/>
                  </a:lnTo>
                  <a:lnTo>
                    <a:pt x="22" y="864"/>
                  </a:lnTo>
                  <a:lnTo>
                    <a:pt x="32" y="896"/>
                  </a:lnTo>
                  <a:lnTo>
                    <a:pt x="42" y="928"/>
                  </a:lnTo>
                  <a:lnTo>
                    <a:pt x="54" y="960"/>
                  </a:lnTo>
                  <a:lnTo>
                    <a:pt x="68" y="990"/>
                  </a:lnTo>
                  <a:lnTo>
                    <a:pt x="84" y="1020"/>
                  </a:lnTo>
                  <a:lnTo>
                    <a:pt x="100" y="1048"/>
                  </a:lnTo>
                  <a:lnTo>
                    <a:pt x="118" y="1076"/>
                  </a:lnTo>
                  <a:lnTo>
                    <a:pt x="138" y="1104"/>
                  </a:lnTo>
                  <a:lnTo>
                    <a:pt x="158" y="1130"/>
                  </a:lnTo>
                  <a:lnTo>
                    <a:pt x="180" y="1156"/>
                  </a:lnTo>
                  <a:lnTo>
                    <a:pt x="202" y="1180"/>
                  </a:lnTo>
                  <a:lnTo>
                    <a:pt x="226" y="1202"/>
                  </a:lnTo>
                  <a:lnTo>
                    <a:pt x="252" y="1224"/>
                  </a:lnTo>
                  <a:lnTo>
                    <a:pt x="278" y="1244"/>
                  </a:lnTo>
                  <a:lnTo>
                    <a:pt x="304" y="1264"/>
                  </a:lnTo>
                  <a:lnTo>
                    <a:pt x="332" y="1282"/>
                  </a:lnTo>
                  <a:lnTo>
                    <a:pt x="362" y="1298"/>
                  </a:lnTo>
                  <a:lnTo>
                    <a:pt x="392" y="1314"/>
                  </a:lnTo>
                  <a:lnTo>
                    <a:pt x="422" y="1328"/>
                  </a:lnTo>
                  <a:lnTo>
                    <a:pt x="454" y="1340"/>
                  </a:lnTo>
                  <a:lnTo>
                    <a:pt x="486" y="1350"/>
                  </a:lnTo>
                  <a:lnTo>
                    <a:pt x="518" y="1360"/>
                  </a:lnTo>
                  <a:lnTo>
                    <a:pt x="552" y="1368"/>
                  </a:lnTo>
                  <a:lnTo>
                    <a:pt x="586" y="1374"/>
                  </a:lnTo>
                  <a:lnTo>
                    <a:pt x="620" y="1378"/>
                  </a:lnTo>
                  <a:lnTo>
                    <a:pt x="656" y="1380"/>
                  </a:lnTo>
                  <a:lnTo>
                    <a:pt x="690" y="1382"/>
                  </a:lnTo>
                  <a:lnTo>
                    <a:pt x="690" y="1382"/>
                  </a:lnTo>
                  <a:lnTo>
                    <a:pt x="726" y="1380"/>
                  </a:lnTo>
                  <a:lnTo>
                    <a:pt x="762" y="1378"/>
                  </a:lnTo>
                  <a:lnTo>
                    <a:pt x="796" y="1374"/>
                  </a:lnTo>
                  <a:lnTo>
                    <a:pt x="830" y="1368"/>
                  </a:lnTo>
                  <a:lnTo>
                    <a:pt x="864" y="1360"/>
                  </a:lnTo>
                  <a:lnTo>
                    <a:pt x="896" y="1350"/>
                  </a:lnTo>
                  <a:lnTo>
                    <a:pt x="928" y="1340"/>
                  </a:lnTo>
                  <a:lnTo>
                    <a:pt x="960" y="1328"/>
                  </a:lnTo>
                  <a:lnTo>
                    <a:pt x="990" y="1314"/>
                  </a:lnTo>
                  <a:lnTo>
                    <a:pt x="1020" y="1298"/>
                  </a:lnTo>
                  <a:lnTo>
                    <a:pt x="1050" y="1282"/>
                  </a:lnTo>
                  <a:lnTo>
                    <a:pt x="1078" y="1264"/>
                  </a:lnTo>
                  <a:lnTo>
                    <a:pt x="1104" y="1244"/>
                  </a:lnTo>
                  <a:lnTo>
                    <a:pt x="1130" y="1224"/>
                  </a:lnTo>
                  <a:lnTo>
                    <a:pt x="1156" y="1202"/>
                  </a:lnTo>
                  <a:lnTo>
                    <a:pt x="1180" y="1180"/>
                  </a:lnTo>
                  <a:lnTo>
                    <a:pt x="1202" y="1156"/>
                  </a:lnTo>
                  <a:lnTo>
                    <a:pt x="1224" y="1130"/>
                  </a:lnTo>
                  <a:lnTo>
                    <a:pt x="1244" y="1104"/>
                  </a:lnTo>
                  <a:lnTo>
                    <a:pt x="1264" y="1076"/>
                  </a:lnTo>
                  <a:lnTo>
                    <a:pt x="1282" y="1048"/>
                  </a:lnTo>
                  <a:lnTo>
                    <a:pt x="1298" y="1020"/>
                  </a:lnTo>
                  <a:lnTo>
                    <a:pt x="1314" y="990"/>
                  </a:lnTo>
                  <a:lnTo>
                    <a:pt x="1328" y="960"/>
                  </a:lnTo>
                  <a:lnTo>
                    <a:pt x="1340" y="928"/>
                  </a:lnTo>
                  <a:lnTo>
                    <a:pt x="1350" y="896"/>
                  </a:lnTo>
                  <a:lnTo>
                    <a:pt x="1360" y="864"/>
                  </a:lnTo>
                  <a:lnTo>
                    <a:pt x="1368" y="830"/>
                  </a:lnTo>
                  <a:lnTo>
                    <a:pt x="1374" y="796"/>
                  </a:lnTo>
                  <a:lnTo>
                    <a:pt x="1378" y="762"/>
                  </a:lnTo>
                  <a:lnTo>
                    <a:pt x="1380" y="726"/>
                  </a:lnTo>
                  <a:lnTo>
                    <a:pt x="1382" y="690"/>
                  </a:lnTo>
                  <a:lnTo>
                    <a:pt x="1382" y="690"/>
                  </a:lnTo>
                  <a:lnTo>
                    <a:pt x="1380" y="654"/>
                  </a:lnTo>
                  <a:lnTo>
                    <a:pt x="1378" y="620"/>
                  </a:lnTo>
                  <a:lnTo>
                    <a:pt x="1374" y="586"/>
                  </a:lnTo>
                  <a:lnTo>
                    <a:pt x="1368" y="552"/>
                  </a:lnTo>
                  <a:lnTo>
                    <a:pt x="1360" y="518"/>
                  </a:lnTo>
                  <a:lnTo>
                    <a:pt x="1350" y="486"/>
                  </a:lnTo>
                  <a:lnTo>
                    <a:pt x="1340" y="452"/>
                  </a:lnTo>
                  <a:lnTo>
                    <a:pt x="1328" y="422"/>
                  </a:lnTo>
                  <a:lnTo>
                    <a:pt x="1314" y="390"/>
                  </a:lnTo>
                  <a:lnTo>
                    <a:pt x="1298" y="362"/>
                  </a:lnTo>
                  <a:lnTo>
                    <a:pt x="1282" y="332"/>
                  </a:lnTo>
                  <a:lnTo>
                    <a:pt x="1264" y="304"/>
                  </a:lnTo>
                  <a:lnTo>
                    <a:pt x="1244" y="278"/>
                  </a:lnTo>
                  <a:lnTo>
                    <a:pt x="1224" y="252"/>
                  </a:lnTo>
                  <a:lnTo>
                    <a:pt x="1202" y="226"/>
                  </a:lnTo>
                  <a:lnTo>
                    <a:pt x="1180" y="202"/>
                  </a:lnTo>
                  <a:lnTo>
                    <a:pt x="1156" y="180"/>
                  </a:lnTo>
                  <a:lnTo>
                    <a:pt x="1130" y="158"/>
                  </a:lnTo>
                  <a:lnTo>
                    <a:pt x="1104" y="136"/>
                  </a:lnTo>
                  <a:lnTo>
                    <a:pt x="1078" y="118"/>
                  </a:lnTo>
                  <a:lnTo>
                    <a:pt x="1050" y="100"/>
                  </a:lnTo>
                  <a:lnTo>
                    <a:pt x="1020" y="84"/>
                  </a:lnTo>
                  <a:lnTo>
                    <a:pt x="990" y="68"/>
                  </a:lnTo>
                  <a:lnTo>
                    <a:pt x="960" y="54"/>
                  </a:lnTo>
                  <a:lnTo>
                    <a:pt x="928" y="42"/>
                  </a:lnTo>
                  <a:lnTo>
                    <a:pt x="896" y="30"/>
                  </a:lnTo>
                  <a:lnTo>
                    <a:pt x="864" y="22"/>
                  </a:lnTo>
                  <a:lnTo>
                    <a:pt x="830" y="14"/>
                  </a:lnTo>
                  <a:lnTo>
                    <a:pt x="796" y="8"/>
                  </a:lnTo>
                  <a:lnTo>
                    <a:pt x="762" y="4"/>
                  </a:lnTo>
                  <a:lnTo>
                    <a:pt x="726" y="0"/>
                  </a:lnTo>
                  <a:lnTo>
                    <a:pt x="690" y="0"/>
                  </a:lnTo>
                  <a:lnTo>
                    <a:pt x="690" y="0"/>
                  </a:lnTo>
                  <a:close/>
                  <a:moveTo>
                    <a:pt x="1346" y="684"/>
                  </a:moveTo>
                  <a:lnTo>
                    <a:pt x="1346" y="684"/>
                  </a:lnTo>
                  <a:lnTo>
                    <a:pt x="1342" y="670"/>
                  </a:lnTo>
                  <a:lnTo>
                    <a:pt x="1336" y="654"/>
                  </a:lnTo>
                  <a:lnTo>
                    <a:pt x="1336" y="654"/>
                  </a:lnTo>
                  <a:lnTo>
                    <a:pt x="1344" y="654"/>
                  </a:lnTo>
                  <a:lnTo>
                    <a:pt x="1344" y="654"/>
                  </a:lnTo>
                  <a:lnTo>
                    <a:pt x="1346" y="684"/>
                  </a:lnTo>
                  <a:lnTo>
                    <a:pt x="1346" y="684"/>
                  </a:lnTo>
                  <a:close/>
                  <a:moveTo>
                    <a:pt x="1158" y="232"/>
                  </a:moveTo>
                  <a:lnTo>
                    <a:pt x="1158" y="232"/>
                  </a:lnTo>
                  <a:lnTo>
                    <a:pt x="1176" y="252"/>
                  </a:lnTo>
                  <a:lnTo>
                    <a:pt x="1176" y="252"/>
                  </a:lnTo>
                  <a:lnTo>
                    <a:pt x="1172" y="254"/>
                  </a:lnTo>
                  <a:lnTo>
                    <a:pt x="1168" y="256"/>
                  </a:lnTo>
                  <a:lnTo>
                    <a:pt x="1164" y="254"/>
                  </a:lnTo>
                  <a:lnTo>
                    <a:pt x="1162" y="250"/>
                  </a:lnTo>
                  <a:lnTo>
                    <a:pt x="1156" y="242"/>
                  </a:lnTo>
                  <a:lnTo>
                    <a:pt x="1152" y="232"/>
                  </a:lnTo>
                  <a:lnTo>
                    <a:pt x="1152" y="232"/>
                  </a:lnTo>
                  <a:lnTo>
                    <a:pt x="1158" y="232"/>
                  </a:lnTo>
                  <a:lnTo>
                    <a:pt x="1158" y="232"/>
                  </a:lnTo>
                  <a:close/>
                  <a:moveTo>
                    <a:pt x="314" y="188"/>
                  </a:moveTo>
                  <a:lnTo>
                    <a:pt x="314" y="188"/>
                  </a:lnTo>
                  <a:lnTo>
                    <a:pt x="306" y="180"/>
                  </a:lnTo>
                  <a:lnTo>
                    <a:pt x="300" y="178"/>
                  </a:lnTo>
                  <a:lnTo>
                    <a:pt x="294" y="178"/>
                  </a:lnTo>
                  <a:lnTo>
                    <a:pt x="290" y="180"/>
                  </a:lnTo>
                  <a:lnTo>
                    <a:pt x="278" y="190"/>
                  </a:lnTo>
                  <a:lnTo>
                    <a:pt x="270" y="194"/>
                  </a:lnTo>
                  <a:lnTo>
                    <a:pt x="262" y="196"/>
                  </a:lnTo>
                  <a:lnTo>
                    <a:pt x="262" y="196"/>
                  </a:lnTo>
                  <a:lnTo>
                    <a:pt x="284" y="178"/>
                  </a:lnTo>
                  <a:lnTo>
                    <a:pt x="306" y="160"/>
                  </a:lnTo>
                  <a:lnTo>
                    <a:pt x="306" y="160"/>
                  </a:lnTo>
                  <a:lnTo>
                    <a:pt x="308" y="168"/>
                  </a:lnTo>
                  <a:lnTo>
                    <a:pt x="310" y="174"/>
                  </a:lnTo>
                  <a:lnTo>
                    <a:pt x="314" y="180"/>
                  </a:lnTo>
                  <a:lnTo>
                    <a:pt x="314" y="188"/>
                  </a:lnTo>
                  <a:lnTo>
                    <a:pt x="314" y="188"/>
                  </a:lnTo>
                  <a:close/>
                  <a:moveTo>
                    <a:pt x="36" y="690"/>
                  </a:moveTo>
                  <a:lnTo>
                    <a:pt x="36" y="690"/>
                  </a:lnTo>
                  <a:lnTo>
                    <a:pt x="38" y="648"/>
                  </a:lnTo>
                  <a:lnTo>
                    <a:pt x="42" y="608"/>
                  </a:lnTo>
                  <a:lnTo>
                    <a:pt x="48" y="568"/>
                  </a:lnTo>
                  <a:lnTo>
                    <a:pt x="56" y="528"/>
                  </a:lnTo>
                  <a:lnTo>
                    <a:pt x="56" y="528"/>
                  </a:lnTo>
                  <a:lnTo>
                    <a:pt x="64" y="566"/>
                  </a:lnTo>
                  <a:lnTo>
                    <a:pt x="68" y="584"/>
                  </a:lnTo>
                  <a:lnTo>
                    <a:pt x="76" y="600"/>
                  </a:lnTo>
                  <a:lnTo>
                    <a:pt x="84" y="618"/>
                  </a:lnTo>
                  <a:lnTo>
                    <a:pt x="92" y="634"/>
                  </a:lnTo>
                  <a:lnTo>
                    <a:pt x="102" y="648"/>
                  </a:lnTo>
                  <a:lnTo>
                    <a:pt x="116" y="662"/>
                  </a:lnTo>
                  <a:lnTo>
                    <a:pt x="116" y="662"/>
                  </a:lnTo>
                  <a:lnTo>
                    <a:pt x="112" y="650"/>
                  </a:lnTo>
                  <a:lnTo>
                    <a:pt x="108" y="640"/>
                  </a:lnTo>
                  <a:lnTo>
                    <a:pt x="104" y="630"/>
                  </a:lnTo>
                  <a:lnTo>
                    <a:pt x="102" y="618"/>
                  </a:lnTo>
                  <a:lnTo>
                    <a:pt x="102" y="618"/>
                  </a:lnTo>
                  <a:lnTo>
                    <a:pt x="116" y="630"/>
                  </a:lnTo>
                  <a:lnTo>
                    <a:pt x="122" y="636"/>
                  </a:lnTo>
                  <a:lnTo>
                    <a:pt x="126" y="644"/>
                  </a:lnTo>
                  <a:lnTo>
                    <a:pt x="130" y="652"/>
                  </a:lnTo>
                  <a:lnTo>
                    <a:pt x="132" y="662"/>
                  </a:lnTo>
                  <a:lnTo>
                    <a:pt x="134" y="674"/>
                  </a:lnTo>
                  <a:lnTo>
                    <a:pt x="134" y="686"/>
                  </a:lnTo>
                  <a:lnTo>
                    <a:pt x="134" y="686"/>
                  </a:lnTo>
                  <a:lnTo>
                    <a:pt x="160" y="704"/>
                  </a:lnTo>
                  <a:lnTo>
                    <a:pt x="186" y="718"/>
                  </a:lnTo>
                  <a:lnTo>
                    <a:pt x="240" y="748"/>
                  </a:lnTo>
                  <a:lnTo>
                    <a:pt x="268" y="764"/>
                  </a:lnTo>
                  <a:lnTo>
                    <a:pt x="292" y="780"/>
                  </a:lnTo>
                  <a:lnTo>
                    <a:pt x="314" y="800"/>
                  </a:lnTo>
                  <a:lnTo>
                    <a:pt x="324" y="812"/>
                  </a:lnTo>
                  <a:lnTo>
                    <a:pt x="334" y="824"/>
                  </a:lnTo>
                  <a:lnTo>
                    <a:pt x="334" y="824"/>
                  </a:lnTo>
                  <a:lnTo>
                    <a:pt x="328" y="836"/>
                  </a:lnTo>
                  <a:lnTo>
                    <a:pt x="320" y="848"/>
                  </a:lnTo>
                  <a:lnTo>
                    <a:pt x="302" y="868"/>
                  </a:lnTo>
                  <a:lnTo>
                    <a:pt x="302" y="868"/>
                  </a:lnTo>
                  <a:lnTo>
                    <a:pt x="300" y="882"/>
                  </a:lnTo>
                  <a:lnTo>
                    <a:pt x="300" y="896"/>
                  </a:lnTo>
                  <a:lnTo>
                    <a:pt x="304" y="910"/>
                  </a:lnTo>
                  <a:lnTo>
                    <a:pt x="308" y="922"/>
                  </a:lnTo>
                  <a:lnTo>
                    <a:pt x="314" y="934"/>
                  </a:lnTo>
                  <a:lnTo>
                    <a:pt x="320" y="946"/>
                  </a:lnTo>
                  <a:lnTo>
                    <a:pt x="338" y="968"/>
                  </a:lnTo>
                  <a:lnTo>
                    <a:pt x="356" y="990"/>
                  </a:lnTo>
                  <a:lnTo>
                    <a:pt x="374" y="1012"/>
                  </a:lnTo>
                  <a:lnTo>
                    <a:pt x="382" y="1024"/>
                  </a:lnTo>
                  <a:lnTo>
                    <a:pt x="388" y="1036"/>
                  </a:lnTo>
                  <a:lnTo>
                    <a:pt x="392" y="1048"/>
                  </a:lnTo>
                  <a:lnTo>
                    <a:pt x="396" y="1060"/>
                  </a:lnTo>
                  <a:lnTo>
                    <a:pt x="396" y="1060"/>
                  </a:lnTo>
                  <a:lnTo>
                    <a:pt x="398" y="1090"/>
                  </a:lnTo>
                  <a:lnTo>
                    <a:pt x="398" y="1120"/>
                  </a:lnTo>
                  <a:lnTo>
                    <a:pt x="396" y="1148"/>
                  </a:lnTo>
                  <a:lnTo>
                    <a:pt x="394" y="1176"/>
                  </a:lnTo>
                  <a:lnTo>
                    <a:pt x="386" y="1228"/>
                  </a:lnTo>
                  <a:lnTo>
                    <a:pt x="386" y="1250"/>
                  </a:lnTo>
                  <a:lnTo>
                    <a:pt x="388" y="1270"/>
                  </a:lnTo>
                  <a:lnTo>
                    <a:pt x="388" y="1270"/>
                  </a:lnTo>
                  <a:lnTo>
                    <a:pt x="350" y="1250"/>
                  </a:lnTo>
                  <a:lnTo>
                    <a:pt x="312" y="1224"/>
                  </a:lnTo>
                  <a:lnTo>
                    <a:pt x="278" y="1198"/>
                  </a:lnTo>
                  <a:lnTo>
                    <a:pt x="244" y="1170"/>
                  </a:lnTo>
                  <a:lnTo>
                    <a:pt x="214" y="1138"/>
                  </a:lnTo>
                  <a:lnTo>
                    <a:pt x="184" y="1106"/>
                  </a:lnTo>
                  <a:lnTo>
                    <a:pt x="158" y="1070"/>
                  </a:lnTo>
                  <a:lnTo>
                    <a:pt x="134" y="1034"/>
                  </a:lnTo>
                  <a:lnTo>
                    <a:pt x="112" y="996"/>
                  </a:lnTo>
                  <a:lnTo>
                    <a:pt x="92" y="956"/>
                  </a:lnTo>
                  <a:lnTo>
                    <a:pt x="76" y="914"/>
                  </a:lnTo>
                  <a:lnTo>
                    <a:pt x="62" y="872"/>
                  </a:lnTo>
                  <a:lnTo>
                    <a:pt x="50" y="828"/>
                  </a:lnTo>
                  <a:lnTo>
                    <a:pt x="42" y="784"/>
                  </a:lnTo>
                  <a:lnTo>
                    <a:pt x="38" y="738"/>
                  </a:lnTo>
                  <a:lnTo>
                    <a:pt x="36" y="690"/>
                  </a:lnTo>
                  <a:lnTo>
                    <a:pt x="36" y="690"/>
                  </a:lnTo>
                  <a:close/>
                  <a:moveTo>
                    <a:pt x="1278" y="980"/>
                  </a:moveTo>
                  <a:lnTo>
                    <a:pt x="1278" y="980"/>
                  </a:lnTo>
                  <a:lnTo>
                    <a:pt x="1276" y="974"/>
                  </a:lnTo>
                  <a:lnTo>
                    <a:pt x="1272" y="970"/>
                  </a:lnTo>
                  <a:lnTo>
                    <a:pt x="1272" y="970"/>
                  </a:lnTo>
                  <a:lnTo>
                    <a:pt x="1266" y="982"/>
                  </a:lnTo>
                  <a:lnTo>
                    <a:pt x="1258" y="994"/>
                  </a:lnTo>
                  <a:lnTo>
                    <a:pt x="1244" y="1014"/>
                  </a:lnTo>
                  <a:lnTo>
                    <a:pt x="1238" y="1024"/>
                  </a:lnTo>
                  <a:lnTo>
                    <a:pt x="1232" y="1036"/>
                  </a:lnTo>
                  <a:lnTo>
                    <a:pt x="1230" y="1048"/>
                  </a:lnTo>
                  <a:lnTo>
                    <a:pt x="1230" y="1060"/>
                  </a:lnTo>
                  <a:lnTo>
                    <a:pt x="1230" y="1060"/>
                  </a:lnTo>
                  <a:lnTo>
                    <a:pt x="1208" y="1092"/>
                  </a:lnTo>
                  <a:lnTo>
                    <a:pt x="1182" y="1122"/>
                  </a:lnTo>
                  <a:lnTo>
                    <a:pt x="1156" y="1150"/>
                  </a:lnTo>
                  <a:lnTo>
                    <a:pt x="1128" y="1178"/>
                  </a:lnTo>
                  <a:lnTo>
                    <a:pt x="1098" y="1202"/>
                  </a:lnTo>
                  <a:lnTo>
                    <a:pt x="1068" y="1226"/>
                  </a:lnTo>
                  <a:lnTo>
                    <a:pt x="1034" y="1248"/>
                  </a:lnTo>
                  <a:lnTo>
                    <a:pt x="1000" y="1268"/>
                  </a:lnTo>
                  <a:lnTo>
                    <a:pt x="966" y="1284"/>
                  </a:lnTo>
                  <a:lnTo>
                    <a:pt x="928" y="1300"/>
                  </a:lnTo>
                  <a:lnTo>
                    <a:pt x="892" y="1314"/>
                  </a:lnTo>
                  <a:lnTo>
                    <a:pt x="854" y="1324"/>
                  </a:lnTo>
                  <a:lnTo>
                    <a:pt x="814" y="1334"/>
                  </a:lnTo>
                  <a:lnTo>
                    <a:pt x="774" y="1340"/>
                  </a:lnTo>
                  <a:lnTo>
                    <a:pt x="732" y="1344"/>
                  </a:lnTo>
                  <a:lnTo>
                    <a:pt x="690" y="1346"/>
                  </a:lnTo>
                  <a:lnTo>
                    <a:pt x="690" y="1346"/>
                  </a:lnTo>
                  <a:lnTo>
                    <a:pt x="658" y="1344"/>
                  </a:lnTo>
                  <a:lnTo>
                    <a:pt x="626" y="1342"/>
                  </a:lnTo>
                  <a:lnTo>
                    <a:pt x="594" y="1338"/>
                  </a:lnTo>
                  <a:lnTo>
                    <a:pt x="564" y="1332"/>
                  </a:lnTo>
                  <a:lnTo>
                    <a:pt x="532" y="1326"/>
                  </a:lnTo>
                  <a:lnTo>
                    <a:pt x="502" y="1318"/>
                  </a:lnTo>
                  <a:lnTo>
                    <a:pt x="474" y="1308"/>
                  </a:lnTo>
                  <a:lnTo>
                    <a:pt x="444" y="1298"/>
                  </a:lnTo>
                  <a:lnTo>
                    <a:pt x="444" y="1298"/>
                  </a:lnTo>
                  <a:lnTo>
                    <a:pt x="448" y="1266"/>
                  </a:lnTo>
                  <a:lnTo>
                    <a:pt x="450" y="1252"/>
                  </a:lnTo>
                  <a:lnTo>
                    <a:pt x="454" y="1240"/>
                  </a:lnTo>
                  <a:lnTo>
                    <a:pt x="460" y="1228"/>
                  </a:lnTo>
                  <a:lnTo>
                    <a:pt x="470" y="1218"/>
                  </a:lnTo>
                  <a:lnTo>
                    <a:pt x="484" y="1210"/>
                  </a:lnTo>
                  <a:lnTo>
                    <a:pt x="502" y="1202"/>
                  </a:lnTo>
                  <a:lnTo>
                    <a:pt x="502" y="1202"/>
                  </a:lnTo>
                  <a:lnTo>
                    <a:pt x="504" y="1196"/>
                  </a:lnTo>
                  <a:lnTo>
                    <a:pt x="504" y="1192"/>
                  </a:lnTo>
                  <a:lnTo>
                    <a:pt x="500" y="1186"/>
                  </a:lnTo>
                  <a:lnTo>
                    <a:pt x="498" y="1180"/>
                  </a:lnTo>
                  <a:lnTo>
                    <a:pt x="496" y="1176"/>
                  </a:lnTo>
                  <a:lnTo>
                    <a:pt x="496" y="1172"/>
                  </a:lnTo>
                  <a:lnTo>
                    <a:pt x="496" y="1172"/>
                  </a:lnTo>
                  <a:lnTo>
                    <a:pt x="504" y="1172"/>
                  </a:lnTo>
                  <a:lnTo>
                    <a:pt x="510" y="1172"/>
                  </a:lnTo>
                  <a:lnTo>
                    <a:pt x="522" y="1168"/>
                  </a:lnTo>
                  <a:lnTo>
                    <a:pt x="532" y="1160"/>
                  </a:lnTo>
                  <a:lnTo>
                    <a:pt x="542" y="1150"/>
                  </a:lnTo>
                  <a:lnTo>
                    <a:pt x="550" y="1136"/>
                  </a:lnTo>
                  <a:lnTo>
                    <a:pt x="558" y="1122"/>
                  </a:lnTo>
                  <a:lnTo>
                    <a:pt x="562" y="1106"/>
                  </a:lnTo>
                  <a:lnTo>
                    <a:pt x="566" y="1090"/>
                  </a:lnTo>
                  <a:lnTo>
                    <a:pt x="566" y="1090"/>
                  </a:lnTo>
                  <a:lnTo>
                    <a:pt x="616" y="1064"/>
                  </a:lnTo>
                  <a:lnTo>
                    <a:pt x="616" y="1064"/>
                  </a:lnTo>
                  <a:lnTo>
                    <a:pt x="618" y="1042"/>
                  </a:lnTo>
                  <a:lnTo>
                    <a:pt x="622" y="1020"/>
                  </a:lnTo>
                  <a:lnTo>
                    <a:pt x="628" y="1002"/>
                  </a:lnTo>
                  <a:lnTo>
                    <a:pt x="636" y="986"/>
                  </a:lnTo>
                  <a:lnTo>
                    <a:pt x="650" y="952"/>
                  </a:lnTo>
                  <a:lnTo>
                    <a:pt x="656" y="934"/>
                  </a:lnTo>
                  <a:lnTo>
                    <a:pt x="660" y="912"/>
                  </a:lnTo>
                  <a:lnTo>
                    <a:pt x="660" y="912"/>
                  </a:lnTo>
                  <a:lnTo>
                    <a:pt x="630" y="900"/>
                  </a:lnTo>
                  <a:lnTo>
                    <a:pt x="602" y="886"/>
                  </a:lnTo>
                  <a:lnTo>
                    <a:pt x="572" y="874"/>
                  </a:lnTo>
                  <a:lnTo>
                    <a:pt x="540" y="862"/>
                  </a:lnTo>
                  <a:lnTo>
                    <a:pt x="540" y="862"/>
                  </a:lnTo>
                  <a:lnTo>
                    <a:pt x="540" y="830"/>
                  </a:lnTo>
                  <a:lnTo>
                    <a:pt x="540" y="830"/>
                  </a:lnTo>
                  <a:lnTo>
                    <a:pt x="530" y="824"/>
                  </a:lnTo>
                  <a:lnTo>
                    <a:pt x="518" y="816"/>
                  </a:lnTo>
                  <a:lnTo>
                    <a:pt x="494" y="806"/>
                  </a:lnTo>
                  <a:lnTo>
                    <a:pt x="482" y="800"/>
                  </a:lnTo>
                  <a:lnTo>
                    <a:pt x="472" y="792"/>
                  </a:lnTo>
                  <a:lnTo>
                    <a:pt x="464" y="780"/>
                  </a:lnTo>
                  <a:lnTo>
                    <a:pt x="458" y="768"/>
                  </a:lnTo>
                  <a:lnTo>
                    <a:pt x="458" y="768"/>
                  </a:lnTo>
                  <a:lnTo>
                    <a:pt x="430" y="766"/>
                  </a:lnTo>
                  <a:lnTo>
                    <a:pt x="408" y="764"/>
                  </a:lnTo>
                  <a:lnTo>
                    <a:pt x="390" y="758"/>
                  </a:lnTo>
                  <a:lnTo>
                    <a:pt x="382" y="754"/>
                  </a:lnTo>
                  <a:lnTo>
                    <a:pt x="376" y="748"/>
                  </a:lnTo>
                  <a:lnTo>
                    <a:pt x="376" y="748"/>
                  </a:lnTo>
                  <a:lnTo>
                    <a:pt x="368" y="752"/>
                  </a:lnTo>
                  <a:lnTo>
                    <a:pt x="362" y="756"/>
                  </a:lnTo>
                  <a:lnTo>
                    <a:pt x="352" y="766"/>
                  </a:lnTo>
                  <a:lnTo>
                    <a:pt x="342" y="774"/>
                  </a:lnTo>
                  <a:lnTo>
                    <a:pt x="334" y="778"/>
                  </a:lnTo>
                  <a:lnTo>
                    <a:pt x="326" y="780"/>
                  </a:lnTo>
                  <a:lnTo>
                    <a:pt x="326" y="780"/>
                  </a:lnTo>
                  <a:lnTo>
                    <a:pt x="324" y="778"/>
                  </a:lnTo>
                  <a:lnTo>
                    <a:pt x="322" y="776"/>
                  </a:lnTo>
                  <a:lnTo>
                    <a:pt x="314" y="774"/>
                  </a:lnTo>
                  <a:lnTo>
                    <a:pt x="314" y="774"/>
                  </a:lnTo>
                  <a:lnTo>
                    <a:pt x="304" y="772"/>
                  </a:lnTo>
                  <a:lnTo>
                    <a:pt x="296" y="768"/>
                  </a:lnTo>
                  <a:lnTo>
                    <a:pt x="294" y="762"/>
                  </a:lnTo>
                  <a:lnTo>
                    <a:pt x="292" y="754"/>
                  </a:lnTo>
                  <a:lnTo>
                    <a:pt x="292" y="738"/>
                  </a:lnTo>
                  <a:lnTo>
                    <a:pt x="294" y="718"/>
                  </a:lnTo>
                  <a:lnTo>
                    <a:pt x="294" y="718"/>
                  </a:lnTo>
                  <a:lnTo>
                    <a:pt x="286" y="716"/>
                  </a:lnTo>
                  <a:lnTo>
                    <a:pt x="276" y="718"/>
                  </a:lnTo>
                  <a:lnTo>
                    <a:pt x="266" y="718"/>
                  </a:lnTo>
                  <a:lnTo>
                    <a:pt x="264" y="716"/>
                  </a:lnTo>
                  <a:lnTo>
                    <a:pt x="264" y="712"/>
                  </a:lnTo>
                  <a:lnTo>
                    <a:pt x="264" y="712"/>
                  </a:lnTo>
                  <a:lnTo>
                    <a:pt x="264" y="700"/>
                  </a:lnTo>
                  <a:lnTo>
                    <a:pt x="266" y="692"/>
                  </a:lnTo>
                  <a:lnTo>
                    <a:pt x="270" y="684"/>
                  </a:lnTo>
                  <a:lnTo>
                    <a:pt x="276" y="680"/>
                  </a:lnTo>
                  <a:lnTo>
                    <a:pt x="276" y="680"/>
                  </a:lnTo>
                  <a:lnTo>
                    <a:pt x="274" y="672"/>
                  </a:lnTo>
                  <a:lnTo>
                    <a:pt x="268" y="668"/>
                  </a:lnTo>
                  <a:lnTo>
                    <a:pt x="262" y="666"/>
                  </a:lnTo>
                  <a:lnTo>
                    <a:pt x="254" y="666"/>
                  </a:lnTo>
                  <a:lnTo>
                    <a:pt x="248" y="670"/>
                  </a:lnTo>
                  <a:lnTo>
                    <a:pt x="242" y="674"/>
                  </a:lnTo>
                  <a:lnTo>
                    <a:pt x="238" y="678"/>
                  </a:lnTo>
                  <a:lnTo>
                    <a:pt x="238" y="686"/>
                  </a:lnTo>
                  <a:lnTo>
                    <a:pt x="238" y="686"/>
                  </a:lnTo>
                  <a:lnTo>
                    <a:pt x="232" y="686"/>
                  </a:lnTo>
                  <a:lnTo>
                    <a:pt x="232" y="686"/>
                  </a:lnTo>
                  <a:lnTo>
                    <a:pt x="216" y="680"/>
                  </a:lnTo>
                  <a:lnTo>
                    <a:pt x="204" y="674"/>
                  </a:lnTo>
                  <a:lnTo>
                    <a:pt x="196" y="666"/>
                  </a:lnTo>
                  <a:lnTo>
                    <a:pt x="192" y="656"/>
                  </a:lnTo>
                  <a:lnTo>
                    <a:pt x="192" y="648"/>
                  </a:lnTo>
                  <a:lnTo>
                    <a:pt x="194" y="638"/>
                  </a:lnTo>
                  <a:lnTo>
                    <a:pt x="198" y="628"/>
                  </a:lnTo>
                  <a:lnTo>
                    <a:pt x="204" y="618"/>
                  </a:lnTo>
                  <a:lnTo>
                    <a:pt x="214" y="608"/>
                  </a:lnTo>
                  <a:lnTo>
                    <a:pt x="224" y="600"/>
                  </a:lnTo>
                  <a:lnTo>
                    <a:pt x="234" y="594"/>
                  </a:lnTo>
                  <a:lnTo>
                    <a:pt x="246" y="588"/>
                  </a:lnTo>
                  <a:lnTo>
                    <a:pt x="260" y="586"/>
                  </a:lnTo>
                  <a:lnTo>
                    <a:pt x="272" y="584"/>
                  </a:lnTo>
                  <a:lnTo>
                    <a:pt x="284" y="586"/>
                  </a:lnTo>
                  <a:lnTo>
                    <a:pt x="294" y="592"/>
                  </a:lnTo>
                  <a:lnTo>
                    <a:pt x="294" y="592"/>
                  </a:lnTo>
                  <a:lnTo>
                    <a:pt x="298" y="604"/>
                  </a:lnTo>
                  <a:lnTo>
                    <a:pt x="304" y="618"/>
                  </a:lnTo>
                  <a:lnTo>
                    <a:pt x="310" y="628"/>
                  </a:lnTo>
                  <a:lnTo>
                    <a:pt x="314" y="632"/>
                  </a:lnTo>
                  <a:lnTo>
                    <a:pt x="320" y="636"/>
                  </a:lnTo>
                  <a:lnTo>
                    <a:pt x="320" y="636"/>
                  </a:lnTo>
                  <a:lnTo>
                    <a:pt x="326" y="630"/>
                  </a:lnTo>
                  <a:lnTo>
                    <a:pt x="328" y="622"/>
                  </a:lnTo>
                  <a:lnTo>
                    <a:pt x="326" y="614"/>
                  </a:lnTo>
                  <a:lnTo>
                    <a:pt x="326" y="604"/>
                  </a:lnTo>
                  <a:lnTo>
                    <a:pt x="322" y="588"/>
                  </a:lnTo>
                  <a:lnTo>
                    <a:pt x="322" y="582"/>
                  </a:lnTo>
                  <a:lnTo>
                    <a:pt x="326" y="578"/>
                  </a:lnTo>
                  <a:lnTo>
                    <a:pt x="326" y="578"/>
                  </a:lnTo>
                  <a:lnTo>
                    <a:pt x="332" y="570"/>
                  </a:lnTo>
                  <a:lnTo>
                    <a:pt x="338" y="562"/>
                  </a:lnTo>
                  <a:lnTo>
                    <a:pt x="346" y="556"/>
                  </a:lnTo>
                  <a:lnTo>
                    <a:pt x="352" y="554"/>
                  </a:lnTo>
                  <a:lnTo>
                    <a:pt x="358" y="554"/>
                  </a:lnTo>
                  <a:lnTo>
                    <a:pt x="358" y="554"/>
                  </a:lnTo>
                  <a:lnTo>
                    <a:pt x="360" y="540"/>
                  </a:lnTo>
                  <a:lnTo>
                    <a:pt x="366" y="528"/>
                  </a:lnTo>
                  <a:lnTo>
                    <a:pt x="370" y="518"/>
                  </a:lnTo>
                  <a:lnTo>
                    <a:pt x="378" y="508"/>
                  </a:lnTo>
                  <a:lnTo>
                    <a:pt x="392" y="492"/>
                  </a:lnTo>
                  <a:lnTo>
                    <a:pt x="410" y="478"/>
                  </a:lnTo>
                  <a:lnTo>
                    <a:pt x="430" y="466"/>
                  </a:lnTo>
                  <a:lnTo>
                    <a:pt x="448" y="456"/>
                  </a:lnTo>
                  <a:lnTo>
                    <a:pt x="478" y="440"/>
                  </a:lnTo>
                  <a:lnTo>
                    <a:pt x="478" y="440"/>
                  </a:lnTo>
                  <a:lnTo>
                    <a:pt x="478" y="434"/>
                  </a:lnTo>
                  <a:lnTo>
                    <a:pt x="478" y="434"/>
                  </a:lnTo>
                  <a:lnTo>
                    <a:pt x="476" y="430"/>
                  </a:lnTo>
                  <a:lnTo>
                    <a:pt x="474" y="428"/>
                  </a:lnTo>
                  <a:lnTo>
                    <a:pt x="466" y="428"/>
                  </a:lnTo>
                  <a:lnTo>
                    <a:pt x="466" y="428"/>
                  </a:lnTo>
                  <a:lnTo>
                    <a:pt x="460" y="426"/>
                  </a:lnTo>
                  <a:lnTo>
                    <a:pt x="458" y="424"/>
                  </a:lnTo>
                  <a:lnTo>
                    <a:pt x="458" y="422"/>
                  </a:lnTo>
                  <a:lnTo>
                    <a:pt x="458" y="422"/>
                  </a:lnTo>
                  <a:lnTo>
                    <a:pt x="458" y="416"/>
                  </a:lnTo>
                  <a:lnTo>
                    <a:pt x="460" y="412"/>
                  </a:lnTo>
                  <a:lnTo>
                    <a:pt x="462" y="406"/>
                  </a:lnTo>
                  <a:lnTo>
                    <a:pt x="466" y="400"/>
                  </a:lnTo>
                  <a:lnTo>
                    <a:pt x="466" y="396"/>
                  </a:lnTo>
                  <a:lnTo>
                    <a:pt x="466" y="390"/>
                  </a:lnTo>
                  <a:lnTo>
                    <a:pt x="466" y="390"/>
                  </a:lnTo>
                  <a:lnTo>
                    <a:pt x="472" y="396"/>
                  </a:lnTo>
                  <a:lnTo>
                    <a:pt x="480" y="400"/>
                  </a:lnTo>
                  <a:lnTo>
                    <a:pt x="488" y="398"/>
                  </a:lnTo>
                  <a:lnTo>
                    <a:pt x="496" y="396"/>
                  </a:lnTo>
                  <a:lnTo>
                    <a:pt x="512" y="386"/>
                  </a:lnTo>
                  <a:lnTo>
                    <a:pt x="520" y="380"/>
                  </a:lnTo>
                  <a:lnTo>
                    <a:pt x="528" y="376"/>
                  </a:lnTo>
                  <a:lnTo>
                    <a:pt x="528" y="376"/>
                  </a:lnTo>
                  <a:lnTo>
                    <a:pt x="524" y="384"/>
                  </a:lnTo>
                  <a:lnTo>
                    <a:pt x="520" y="388"/>
                  </a:lnTo>
                  <a:lnTo>
                    <a:pt x="516" y="392"/>
                  </a:lnTo>
                  <a:lnTo>
                    <a:pt x="510" y="396"/>
                  </a:lnTo>
                  <a:lnTo>
                    <a:pt x="510" y="396"/>
                  </a:lnTo>
                  <a:lnTo>
                    <a:pt x="506" y="402"/>
                  </a:lnTo>
                  <a:lnTo>
                    <a:pt x="502" y="412"/>
                  </a:lnTo>
                  <a:lnTo>
                    <a:pt x="502" y="416"/>
                  </a:lnTo>
                  <a:lnTo>
                    <a:pt x="504" y="420"/>
                  </a:lnTo>
                  <a:lnTo>
                    <a:pt x="508" y="422"/>
                  </a:lnTo>
                  <a:lnTo>
                    <a:pt x="516" y="422"/>
                  </a:lnTo>
                  <a:lnTo>
                    <a:pt x="516" y="422"/>
                  </a:lnTo>
                  <a:lnTo>
                    <a:pt x="524" y="422"/>
                  </a:lnTo>
                  <a:lnTo>
                    <a:pt x="532" y="426"/>
                  </a:lnTo>
                  <a:lnTo>
                    <a:pt x="542" y="428"/>
                  </a:lnTo>
                  <a:lnTo>
                    <a:pt x="554" y="428"/>
                  </a:lnTo>
                  <a:lnTo>
                    <a:pt x="554" y="428"/>
                  </a:lnTo>
                  <a:lnTo>
                    <a:pt x="548" y="408"/>
                  </a:lnTo>
                  <a:lnTo>
                    <a:pt x="542" y="390"/>
                  </a:lnTo>
                  <a:lnTo>
                    <a:pt x="534" y="372"/>
                  </a:lnTo>
                  <a:lnTo>
                    <a:pt x="526" y="356"/>
                  </a:lnTo>
                  <a:lnTo>
                    <a:pt x="508" y="322"/>
                  </a:lnTo>
                  <a:lnTo>
                    <a:pt x="498" y="304"/>
                  </a:lnTo>
                  <a:lnTo>
                    <a:pt x="490" y="282"/>
                  </a:lnTo>
                  <a:lnTo>
                    <a:pt x="490" y="282"/>
                  </a:lnTo>
                  <a:lnTo>
                    <a:pt x="484" y="280"/>
                  </a:lnTo>
                  <a:lnTo>
                    <a:pt x="480" y="282"/>
                  </a:lnTo>
                  <a:lnTo>
                    <a:pt x="478" y="284"/>
                  </a:lnTo>
                  <a:lnTo>
                    <a:pt x="478" y="288"/>
                  </a:lnTo>
                  <a:lnTo>
                    <a:pt x="476" y="292"/>
                  </a:lnTo>
                  <a:lnTo>
                    <a:pt x="474" y="296"/>
                  </a:lnTo>
                  <a:lnTo>
                    <a:pt x="472" y="296"/>
                  </a:lnTo>
                  <a:lnTo>
                    <a:pt x="464" y="294"/>
                  </a:lnTo>
                  <a:lnTo>
                    <a:pt x="464" y="294"/>
                  </a:lnTo>
                  <a:lnTo>
                    <a:pt x="458" y="294"/>
                  </a:lnTo>
                  <a:lnTo>
                    <a:pt x="454" y="290"/>
                  </a:lnTo>
                  <a:lnTo>
                    <a:pt x="452" y="284"/>
                  </a:lnTo>
                  <a:lnTo>
                    <a:pt x="450" y="278"/>
                  </a:lnTo>
                  <a:lnTo>
                    <a:pt x="448" y="266"/>
                  </a:lnTo>
                  <a:lnTo>
                    <a:pt x="444" y="260"/>
                  </a:lnTo>
                  <a:lnTo>
                    <a:pt x="440" y="258"/>
                  </a:lnTo>
                  <a:lnTo>
                    <a:pt x="440" y="258"/>
                  </a:lnTo>
                  <a:lnTo>
                    <a:pt x="432" y="258"/>
                  </a:lnTo>
                  <a:lnTo>
                    <a:pt x="426" y="256"/>
                  </a:lnTo>
                  <a:lnTo>
                    <a:pt x="414" y="252"/>
                  </a:lnTo>
                  <a:lnTo>
                    <a:pt x="408" y="246"/>
                  </a:lnTo>
                  <a:lnTo>
                    <a:pt x="402" y="244"/>
                  </a:lnTo>
                  <a:lnTo>
                    <a:pt x="402" y="244"/>
                  </a:lnTo>
                  <a:lnTo>
                    <a:pt x="400" y="250"/>
                  </a:lnTo>
                  <a:lnTo>
                    <a:pt x="398" y="250"/>
                  </a:lnTo>
                  <a:lnTo>
                    <a:pt x="396" y="250"/>
                  </a:lnTo>
                  <a:lnTo>
                    <a:pt x="396" y="250"/>
                  </a:lnTo>
                  <a:lnTo>
                    <a:pt x="396" y="278"/>
                  </a:lnTo>
                  <a:lnTo>
                    <a:pt x="394" y="298"/>
                  </a:lnTo>
                  <a:lnTo>
                    <a:pt x="390" y="312"/>
                  </a:lnTo>
                  <a:lnTo>
                    <a:pt x="386" y="322"/>
                  </a:lnTo>
                  <a:lnTo>
                    <a:pt x="374" y="342"/>
                  </a:lnTo>
                  <a:lnTo>
                    <a:pt x="366" y="354"/>
                  </a:lnTo>
                  <a:lnTo>
                    <a:pt x="358" y="370"/>
                  </a:lnTo>
                  <a:lnTo>
                    <a:pt x="358" y="370"/>
                  </a:lnTo>
                  <a:lnTo>
                    <a:pt x="356" y="362"/>
                  </a:lnTo>
                  <a:lnTo>
                    <a:pt x="354" y="354"/>
                  </a:lnTo>
                  <a:lnTo>
                    <a:pt x="350" y="344"/>
                  </a:lnTo>
                  <a:lnTo>
                    <a:pt x="352" y="332"/>
                  </a:lnTo>
                  <a:lnTo>
                    <a:pt x="352" y="332"/>
                  </a:lnTo>
                  <a:lnTo>
                    <a:pt x="346" y="332"/>
                  </a:lnTo>
                  <a:lnTo>
                    <a:pt x="340" y="330"/>
                  </a:lnTo>
                  <a:lnTo>
                    <a:pt x="332" y="326"/>
                  </a:lnTo>
                  <a:lnTo>
                    <a:pt x="332" y="326"/>
                  </a:lnTo>
                  <a:lnTo>
                    <a:pt x="316" y="320"/>
                  </a:lnTo>
                  <a:lnTo>
                    <a:pt x="302" y="314"/>
                  </a:lnTo>
                  <a:lnTo>
                    <a:pt x="294" y="308"/>
                  </a:lnTo>
                  <a:lnTo>
                    <a:pt x="290" y="304"/>
                  </a:lnTo>
                  <a:lnTo>
                    <a:pt x="286" y="296"/>
                  </a:lnTo>
                  <a:lnTo>
                    <a:pt x="282" y="288"/>
                  </a:lnTo>
                  <a:lnTo>
                    <a:pt x="282" y="288"/>
                  </a:lnTo>
                  <a:lnTo>
                    <a:pt x="296" y="272"/>
                  </a:lnTo>
                  <a:lnTo>
                    <a:pt x="310" y="256"/>
                  </a:lnTo>
                  <a:lnTo>
                    <a:pt x="326" y="242"/>
                  </a:lnTo>
                  <a:lnTo>
                    <a:pt x="334" y="236"/>
                  </a:lnTo>
                  <a:lnTo>
                    <a:pt x="346" y="232"/>
                  </a:lnTo>
                  <a:lnTo>
                    <a:pt x="346" y="232"/>
                  </a:lnTo>
                  <a:lnTo>
                    <a:pt x="344" y="238"/>
                  </a:lnTo>
                  <a:lnTo>
                    <a:pt x="346" y="244"/>
                  </a:lnTo>
                  <a:lnTo>
                    <a:pt x="350" y="248"/>
                  </a:lnTo>
                  <a:lnTo>
                    <a:pt x="356" y="252"/>
                  </a:lnTo>
                  <a:lnTo>
                    <a:pt x="360" y="254"/>
                  </a:lnTo>
                  <a:lnTo>
                    <a:pt x="366" y="254"/>
                  </a:lnTo>
                  <a:lnTo>
                    <a:pt x="368" y="254"/>
                  </a:lnTo>
                  <a:lnTo>
                    <a:pt x="370" y="250"/>
                  </a:lnTo>
                  <a:lnTo>
                    <a:pt x="370" y="250"/>
                  </a:lnTo>
                  <a:lnTo>
                    <a:pt x="366" y="250"/>
                  </a:lnTo>
                  <a:lnTo>
                    <a:pt x="366" y="246"/>
                  </a:lnTo>
                  <a:lnTo>
                    <a:pt x="366" y="240"/>
                  </a:lnTo>
                  <a:lnTo>
                    <a:pt x="370" y="238"/>
                  </a:lnTo>
                  <a:lnTo>
                    <a:pt x="370" y="238"/>
                  </a:lnTo>
                  <a:lnTo>
                    <a:pt x="376" y="238"/>
                  </a:lnTo>
                  <a:lnTo>
                    <a:pt x="382" y="240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388" y="234"/>
                  </a:lnTo>
                  <a:lnTo>
                    <a:pt x="384" y="228"/>
                  </a:lnTo>
                  <a:lnTo>
                    <a:pt x="378" y="224"/>
                  </a:lnTo>
                  <a:lnTo>
                    <a:pt x="370" y="220"/>
                  </a:lnTo>
                  <a:lnTo>
                    <a:pt x="370" y="220"/>
                  </a:lnTo>
                  <a:lnTo>
                    <a:pt x="374" y="214"/>
                  </a:lnTo>
                  <a:lnTo>
                    <a:pt x="378" y="210"/>
                  </a:lnTo>
                  <a:lnTo>
                    <a:pt x="388" y="202"/>
                  </a:lnTo>
                  <a:lnTo>
                    <a:pt x="392" y="198"/>
                  </a:lnTo>
                  <a:lnTo>
                    <a:pt x="394" y="192"/>
                  </a:lnTo>
                  <a:lnTo>
                    <a:pt x="396" y="184"/>
                  </a:lnTo>
                  <a:lnTo>
                    <a:pt x="396" y="176"/>
                  </a:lnTo>
                  <a:lnTo>
                    <a:pt x="396" y="176"/>
                  </a:lnTo>
                  <a:lnTo>
                    <a:pt x="390" y="172"/>
                  </a:lnTo>
                  <a:lnTo>
                    <a:pt x="390" y="170"/>
                  </a:lnTo>
                  <a:lnTo>
                    <a:pt x="400" y="168"/>
                  </a:lnTo>
                  <a:lnTo>
                    <a:pt x="428" y="168"/>
                  </a:lnTo>
                  <a:lnTo>
                    <a:pt x="428" y="168"/>
                  </a:lnTo>
                  <a:lnTo>
                    <a:pt x="426" y="174"/>
                  </a:lnTo>
                  <a:lnTo>
                    <a:pt x="428" y="180"/>
                  </a:lnTo>
                  <a:lnTo>
                    <a:pt x="434" y="184"/>
                  </a:lnTo>
                  <a:lnTo>
                    <a:pt x="440" y="190"/>
                  </a:lnTo>
                  <a:lnTo>
                    <a:pt x="440" y="194"/>
                  </a:lnTo>
                  <a:lnTo>
                    <a:pt x="440" y="200"/>
                  </a:lnTo>
                  <a:lnTo>
                    <a:pt x="440" y="200"/>
                  </a:lnTo>
                  <a:lnTo>
                    <a:pt x="438" y="206"/>
                  </a:lnTo>
                  <a:lnTo>
                    <a:pt x="436" y="212"/>
                  </a:lnTo>
                  <a:lnTo>
                    <a:pt x="432" y="216"/>
                  </a:lnTo>
                  <a:lnTo>
                    <a:pt x="426" y="218"/>
                  </a:lnTo>
                  <a:lnTo>
                    <a:pt x="414" y="222"/>
                  </a:lnTo>
                  <a:lnTo>
                    <a:pt x="402" y="226"/>
                  </a:lnTo>
                  <a:lnTo>
                    <a:pt x="402" y="226"/>
                  </a:lnTo>
                  <a:lnTo>
                    <a:pt x="422" y="234"/>
                  </a:lnTo>
                  <a:lnTo>
                    <a:pt x="438" y="242"/>
                  </a:lnTo>
                  <a:lnTo>
                    <a:pt x="454" y="254"/>
                  </a:lnTo>
                  <a:lnTo>
                    <a:pt x="472" y="264"/>
                  </a:lnTo>
                  <a:lnTo>
                    <a:pt x="472" y="264"/>
                  </a:lnTo>
                  <a:lnTo>
                    <a:pt x="476" y="260"/>
                  </a:lnTo>
                  <a:lnTo>
                    <a:pt x="476" y="256"/>
                  </a:lnTo>
                  <a:lnTo>
                    <a:pt x="474" y="248"/>
                  </a:lnTo>
                  <a:lnTo>
                    <a:pt x="474" y="248"/>
                  </a:lnTo>
                  <a:lnTo>
                    <a:pt x="476" y="246"/>
                  </a:lnTo>
                  <a:lnTo>
                    <a:pt x="490" y="250"/>
                  </a:lnTo>
                  <a:lnTo>
                    <a:pt x="490" y="250"/>
                  </a:lnTo>
                  <a:lnTo>
                    <a:pt x="490" y="240"/>
                  </a:lnTo>
                  <a:lnTo>
                    <a:pt x="490" y="230"/>
                  </a:lnTo>
                  <a:lnTo>
                    <a:pt x="488" y="226"/>
                  </a:lnTo>
                  <a:lnTo>
                    <a:pt x="486" y="222"/>
                  </a:lnTo>
                  <a:lnTo>
                    <a:pt x="482" y="220"/>
                  </a:lnTo>
                  <a:lnTo>
                    <a:pt x="478" y="220"/>
                  </a:lnTo>
                  <a:lnTo>
                    <a:pt x="478" y="220"/>
                  </a:lnTo>
                  <a:lnTo>
                    <a:pt x="480" y="214"/>
                  </a:lnTo>
                  <a:lnTo>
                    <a:pt x="484" y="212"/>
                  </a:lnTo>
                  <a:lnTo>
                    <a:pt x="486" y="214"/>
                  </a:lnTo>
                  <a:lnTo>
                    <a:pt x="490" y="216"/>
                  </a:lnTo>
                  <a:lnTo>
                    <a:pt x="496" y="222"/>
                  </a:lnTo>
                  <a:lnTo>
                    <a:pt x="500" y="224"/>
                  </a:lnTo>
                  <a:lnTo>
                    <a:pt x="502" y="226"/>
                  </a:lnTo>
                  <a:lnTo>
                    <a:pt x="502" y="226"/>
                  </a:lnTo>
                  <a:lnTo>
                    <a:pt x="506" y="222"/>
                  </a:lnTo>
                  <a:lnTo>
                    <a:pt x="510" y="218"/>
                  </a:lnTo>
                  <a:lnTo>
                    <a:pt x="514" y="214"/>
                  </a:lnTo>
                  <a:lnTo>
                    <a:pt x="522" y="214"/>
                  </a:lnTo>
                  <a:lnTo>
                    <a:pt x="522" y="214"/>
                  </a:lnTo>
                  <a:lnTo>
                    <a:pt x="510" y="200"/>
                  </a:lnTo>
                  <a:lnTo>
                    <a:pt x="500" y="186"/>
                  </a:lnTo>
                  <a:lnTo>
                    <a:pt x="482" y="160"/>
                  </a:lnTo>
                  <a:lnTo>
                    <a:pt x="472" y="150"/>
                  </a:lnTo>
                  <a:lnTo>
                    <a:pt x="458" y="142"/>
                  </a:lnTo>
                  <a:lnTo>
                    <a:pt x="450" y="140"/>
                  </a:lnTo>
                  <a:lnTo>
                    <a:pt x="442" y="138"/>
                  </a:lnTo>
                  <a:lnTo>
                    <a:pt x="432" y="136"/>
                  </a:lnTo>
                  <a:lnTo>
                    <a:pt x="420" y="138"/>
                  </a:lnTo>
                  <a:lnTo>
                    <a:pt x="420" y="138"/>
                  </a:lnTo>
                  <a:lnTo>
                    <a:pt x="416" y="134"/>
                  </a:lnTo>
                  <a:lnTo>
                    <a:pt x="416" y="134"/>
                  </a:lnTo>
                  <a:lnTo>
                    <a:pt x="422" y="132"/>
                  </a:lnTo>
                  <a:lnTo>
                    <a:pt x="446" y="132"/>
                  </a:lnTo>
                  <a:lnTo>
                    <a:pt x="446" y="132"/>
                  </a:lnTo>
                  <a:lnTo>
                    <a:pt x="444" y="128"/>
                  </a:lnTo>
                  <a:lnTo>
                    <a:pt x="442" y="126"/>
                  </a:lnTo>
                  <a:lnTo>
                    <a:pt x="436" y="126"/>
                  </a:lnTo>
                  <a:lnTo>
                    <a:pt x="430" y="124"/>
                  </a:lnTo>
                  <a:lnTo>
                    <a:pt x="428" y="122"/>
                  </a:lnTo>
                  <a:lnTo>
                    <a:pt x="428" y="118"/>
                  </a:lnTo>
                  <a:lnTo>
                    <a:pt x="428" y="118"/>
                  </a:lnTo>
                  <a:lnTo>
                    <a:pt x="418" y="122"/>
                  </a:lnTo>
                  <a:lnTo>
                    <a:pt x="406" y="124"/>
                  </a:lnTo>
                  <a:lnTo>
                    <a:pt x="382" y="126"/>
                  </a:lnTo>
                  <a:lnTo>
                    <a:pt x="370" y="128"/>
                  </a:lnTo>
                  <a:lnTo>
                    <a:pt x="360" y="132"/>
                  </a:lnTo>
                  <a:lnTo>
                    <a:pt x="356" y="136"/>
                  </a:lnTo>
                  <a:lnTo>
                    <a:pt x="354" y="140"/>
                  </a:lnTo>
                  <a:lnTo>
                    <a:pt x="352" y="144"/>
                  </a:lnTo>
                  <a:lnTo>
                    <a:pt x="352" y="150"/>
                  </a:lnTo>
                  <a:lnTo>
                    <a:pt x="352" y="150"/>
                  </a:lnTo>
                  <a:lnTo>
                    <a:pt x="352" y="156"/>
                  </a:lnTo>
                  <a:lnTo>
                    <a:pt x="354" y="160"/>
                  </a:lnTo>
                  <a:lnTo>
                    <a:pt x="358" y="164"/>
                  </a:lnTo>
                  <a:lnTo>
                    <a:pt x="362" y="164"/>
                  </a:lnTo>
                  <a:lnTo>
                    <a:pt x="366" y="166"/>
                  </a:lnTo>
                  <a:lnTo>
                    <a:pt x="370" y="170"/>
                  </a:lnTo>
                  <a:lnTo>
                    <a:pt x="372" y="174"/>
                  </a:lnTo>
                  <a:lnTo>
                    <a:pt x="370" y="182"/>
                  </a:lnTo>
                  <a:lnTo>
                    <a:pt x="370" y="182"/>
                  </a:lnTo>
                  <a:lnTo>
                    <a:pt x="362" y="186"/>
                  </a:lnTo>
                  <a:lnTo>
                    <a:pt x="360" y="190"/>
                  </a:lnTo>
                  <a:lnTo>
                    <a:pt x="358" y="194"/>
                  </a:lnTo>
                  <a:lnTo>
                    <a:pt x="358" y="194"/>
                  </a:lnTo>
                  <a:lnTo>
                    <a:pt x="354" y="186"/>
                  </a:lnTo>
                  <a:lnTo>
                    <a:pt x="350" y="182"/>
                  </a:lnTo>
                  <a:lnTo>
                    <a:pt x="340" y="176"/>
                  </a:lnTo>
                  <a:lnTo>
                    <a:pt x="336" y="174"/>
                  </a:lnTo>
                  <a:lnTo>
                    <a:pt x="332" y="168"/>
                  </a:lnTo>
                  <a:lnTo>
                    <a:pt x="328" y="162"/>
                  </a:lnTo>
                  <a:lnTo>
                    <a:pt x="326" y="150"/>
                  </a:lnTo>
                  <a:lnTo>
                    <a:pt x="326" y="150"/>
                  </a:lnTo>
                  <a:lnTo>
                    <a:pt x="322" y="150"/>
                  </a:lnTo>
                  <a:lnTo>
                    <a:pt x="322" y="150"/>
                  </a:lnTo>
                  <a:lnTo>
                    <a:pt x="350" y="132"/>
                  </a:lnTo>
                  <a:lnTo>
                    <a:pt x="378" y="116"/>
                  </a:lnTo>
                  <a:lnTo>
                    <a:pt x="378" y="116"/>
                  </a:lnTo>
                  <a:lnTo>
                    <a:pt x="402" y="114"/>
                  </a:lnTo>
                  <a:lnTo>
                    <a:pt x="428" y="112"/>
                  </a:lnTo>
                  <a:lnTo>
                    <a:pt x="428" y="112"/>
                  </a:lnTo>
                  <a:lnTo>
                    <a:pt x="436" y="96"/>
                  </a:lnTo>
                  <a:lnTo>
                    <a:pt x="446" y="82"/>
                  </a:lnTo>
                  <a:lnTo>
                    <a:pt x="446" y="82"/>
                  </a:lnTo>
                  <a:lnTo>
                    <a:pt x="488" y="68"/>
                  </a:lnTo>
                  <a:lnTo>
                    <a:pt x="488" y="68"/>
                  </a:lnTo>
                  <a:lnTo>
                    <a:pt x="492" y="74"/>
                  </a:lnTo>
                  <a:lnTo>
                    <a:pt x="498" y="80"/>
                  </a:lnTo>
                  <a:lnTo>
                    <a:pt x="514" y="90"/>
                  </a:lnTo>
                  <a:lnTo>
                    <a:pt x="548" y="104"/>
                  </a:lnTo>
                  <a:lnTo>
                    <a:pt x="564" y="112"/>
                  </a:lnTo>
                  <a:lnTo>
                    <a:pt x="570" y="118"/>
                  </a:lnTo>
                  <a:lnTo>
                    <a:pt x="574" y="126"/>
                  </a:lnTo>
                  <a:lnTo>
                    <a:pt x="576" y="134"/>
                  </a:lnTo>
                  <a:lnTo>
                    <a:pt x="578" y="144"/>
                  </a:lnTo>
                  <a:lnTo>
                    <a:pt x="576" y="154"/>
                  </a:lnTo>
                  <a:lnTo>
                    <a:pt x="572" y="168"/>
                  </a:lnTo>
                  <a:lnTo>
                    <a:pt x="572" y="168"/>
                  </a:lnTo>
                  <a:lnTo>
                    <a:pt x="574" y="172"/>
                  </a:lnTo>
                  <a:lnTo>
                    <a:pt x="576" y="174"/>
                  </a:lnTo>
                  <a:lnTo>
                    <a:pt x="580" y="174"/>
                  </a:lnTo>
                  <a:lnTo>
                    <a:pt x="582" y="172"/>
                  </a:lnTo>
                  <a:lnTo>
                    <a:pt x="582" y="172"/>
                  </a:lnTo>
                  <a:lnTo>
                    <a:pt x="584" y="168"/>
                  </a:lnTo>
                  <a:lnTo>
                    <a:pt x="584" y="168"/>
                  </a:lnTo>
                  <a:lnTo>
                    <a:pt x="584" y="172"/>
                  </a:lnTo>
                  <a:lnTo>
                    <a:pt x="582" y="172"/>
                  </a:lnTo>
                  <a:lnTo>
                    <a:pt x="582" y="172"/>
                  </a:lnTo>
                  <a:lnTo>
                    <a:pt x="578" y="186"/>
                  </a:lnTo>
                  <a:lnTo>
                    <a:pt x="576" y="202"/>
                  </a:lnTo>
                  <a:lnTo>
                    <a:pt x="578" y="218"/>
                  </a:lnTo>
                  <a:lnTo>
                    <a:pt x="580" y="236"/>
                  </a:lnTo>
                  <a:lnTo>
                    <a:pt x="586" y="254"/>
                  </a:lnTo>
                  <a:lnTo>
                    <a:pt x="596" y="270"/>
                  </a:lnTo>
                  <a:lnTo>
                    <a:pt x="602" y="276"/>
                  </a:lnTo>
                  <a:lnTo>
                    <a:pt x="608" y="282"/>
                  </a:lnTo>
                  <a:lnTo>
                    <a:pt x="614" y="286"/>
                  </a:lnTo>
                  <a:lnTo>
                    <a:pt x="622" y="288"/>
                  </a:lnTo>
                  <a:lnTo>
                    <a:pt x="622" y="288"/>
                  </a:lnTo>
                  <a:lnTo>
                    <a:pt x="628" y="284"/>
                  </a:lnTo>
                  <a:lnTo>
                    <a:pt x="634" y="278"/>
                  </a:lnTo>
                  <a:lnTo>
                    <a:pt x="644" y="264"/>
                  </a:lnTo>
                  <a:lnTo>
                    <a:pt x="652" y="252"/>
                  </a:lnTo>
                  <a:lnTo>
                    <a:pt x="660" y="238"/>
                  </a:lnTo>
                  <a:lnTo>
                    <a:pt x="660" y="238"/>
                  </a:lnTo>
                  <a:lnTo>
                    <a:pt x="672" y="224"/>
                  </a:lnTo>
                  <a:lnTo>
                    <a:pt x="688" y="214"/>
                  </a:lnTo>
                  <a:lnTo>
                    <a:pt x="704" y="204"/>
                  </a:lnTo>
                  <a:lnTo>
                    <a:pt x="724" y="196"/>
                  </a:lnTo>
                  <a:lnTo>
                    <a:pt x="762" y="184"/>
                  </a:lnTo>
                  <a:lnTo>
                    <a:pt x="782" y="176"/>
                  </a:lnTo>
                  <a:lnTo>
                    <a:pt x="800" y="168"/>
                  </a:lnTo>
                  <a:lnTo>
                    <a:pt x="800" y="168"/>
                  </a:lnTo>
                  <a:lnTo>
                    <a:pt x="794" y="164"/>
                  </a:lnTo>
                  <a:lnTo>
                    <a:pt x="792" y="160"/>
                  </a:lnTo>
                  <a:lnTo>
                    <a:pt x="790" y="156"/>
                  </a:lnTo>
                  <a:lnTo>
                    <a:pt x="790" y="150"/>
                  </a:lnTo>
                  <a:lnTo>
                    <a:pt x="792" y="142"/>
                  </a:lnTo>
                  <a:lnTo>
                    <a:pt x="796" y="132"/>
                  </a:lnTo>
                  <a:lnTo>
                    <a:pt x="800" y="124"/>
                  </a:lnTo>
                  <a:lnTo>
                    <a:pt x="804" y="114"/>
                  </a:lnTo>
                  <a:lnTo>
                    <a:pt x="804" y="104"/>
                  </a:lnTo>
                  <a:lnTo>
                    <a:pt x="802" y="98"/>
                  </a:lnTo>
                  <a:lnTo>
                    <a:pt x="800" y="94"/>
                  </a:lnTo>
                  <a:lnTo>
                    <a:pt x="800" y="94"/>
                  </a:lnTo>
                  <a:lnTo>
                    <a:pt x="800" y="90"/>
                  </a:lnTo>
                  <a:lnTo>
                    <a:pt x="802" y="90"/>
                  </a:lnTo>
                  <a:lnTo>
                    <a:pt x="806" y="90"/>
                  </a:lnTo>
                  <a:lnTo>
                    <a:pt x="810" y="92"/>
                  </a:lnTo>
                  <a:lnTo>
                    <a:pt x="818" y="94"/>
                  </a:lnTo>
                  <a:lnTo>
                    <a:pt x="818" y="94"/>
                  </a:lnTo>
                  <a:lnTo>
                    <a:pt x="816" y="84"/>
                  </a:lnTo>
                  <a:lnTo>
                    <a:pt x="814" y="76"/>
                  </a:lnTo>
                  <a:lnTo>
                    <a:pt x="810" y="68"/>
                  </a:lnTo>
                  <a:lnTo>
                    <a:pt x="812" y="56"/>
                  </a:lnTo>
                  <a:lnTo>
                    <a:pt x="812" y="56"/>
                  </a:lnTo>
                  <a:lnTo>
                    <a:pt x="818" y="54"/>
                  </a:lnTo>
                  <a:lnTo>
                    <a:pt x="824" y="50"/>
                  </a:lnTo>
                  <a:lnTo>
                    <a:pt x="824" y="50"/>
                  </a:lnTo>
                  <a:lnTo>
                    <a:pt x="862" y="58"/>
                  </a:lnTo>
                  <a:lnTo>
                    <a:pt x="898" y="70"/>
                  </a:lnTo>
                  <a:lnTo>
                    <a:pt x="934" y="82"/>
                  </a:lnTo>
                  <a:lnTo>
                    <a:pt x="970" y="98"/>
                  </a:lnTo>
                  <a:lnTo>
                    <a:pt x="1004" y="116"/>
                  </a:lnTo>
                  <a:lnTo>
                    <a:pt x="1036" y="134"/>
                  </a:lnTo>
                  <a:lnTo>
                    <a:pt x="1068" y="154"/>
                  </a:lnTo>
                  <a:lnTo>
                    <a:pt x="1098" y="178"/>
                  </a:lnTo>
                  <a:lnTo>
                    <a:pt x="1098" y="178"/>
                  </a:lnTo>
                  <a:lnTo>
                    <a:pt x="1090" y="176"/>
                  </a:lnTo>
                  <a:lnTo>
                    <a:pt x="1090" y="176"/>
                  </a:lnTo>
                  <a:lnTo>
                    <a:pt x="1078" y="178"/>
                  </a:lnTo>
                  <a:lnTo>
                    <a:pt x="1066" y="180"/>
                  </a:lnTo>
                  <a:lnTo>
                    <a:pt x="1056" y="184"/>
                  </a:lnTo>
                  <a:lnTo>
                    <a:pt x="1048" y="190"/>
                  </a:lnTo>
                  <a:lnTo>
                    <a:pt x="1032" y="204"/>
                  </a:lnTo>
                  <a:lnTo>
                    <a:pt x="1018" y="218"/>
                  </a:lnTo>
                  <a:lnTo>
                    <a:pt x="996" y="252"/>
                  </a:lnTo>
                  <a:lnTo>
                    <a:pt x="984" y="268"/>
                  </a:lnTo>
                  <a:lnTo>
                    <a:pt x="970" y="282"/>
                  </a:lnTo>
                  <a:lnTo>
                    <a:pt x="970" y="282"/>
                  </a:lnTo>
                  <a:lnTo>
                    <a:pt x="972" y="286"/>
                  </a:lnTo>
                  <a:lnTo>
                    <a:pt x="974" y="290"/>
                  </a:lnTo>
                  <a:lnTo>
                    <a:pt x="976" y="302"/>
                  </a:lnTo>
                  <a:lnTo>
                    <a:pt x="978" y="312"/>
                  </a:lnTo>
                  <a:lnTo>
                    <a:pt x="980" y="316"/>
                  </a:lnTo>
                  <a:lnTo>
                    <a:pt x="982" y="320"/>
                  </a:lnTo>
                  <a:lnTo>
                    <a:pt x="982" y="320"/>
                  </a:lnTo>
                  <a:lnTo>
                    <a:pt x="988" y="316"/>
                  </a:lnTo>
                  <a:lnTo>
                    <a:pt x="996" y="314"/>
                  </a:lnTo>
                  <a:lnTo>
                    <a:pt x="1004" y="314"/>
                  </a:lnTo>
                  <a:lnTo>
                    <a:pt x="1014" y="314"/>
                  </a:lnTo>
                  <a:lnTo>
                    <a:pt x="1014" y="314"/>
                  </a:lnTo>
                  <a:lnTo>
                    <a:pt x="1018" y="322"/>
                  </a:lnTo>
                  <a:lnTo>
                    <a:pt x="1022" y="336"/>
                  </a:lnTo>
                  <a:lnTo>
                    <a:pt x="1020" y="344"/>
                  </a:lnTo>
                  <a:lnTo>
                    <a:pt x="1018" y="348"/>
                  </a:lnTo>
                  <a:lnTo>
                    <a:pt x="1014" y="352"/>
                  </a:lnTo>
                  <a:lnTo>
                    <a:pt x="1008" y="352"/>
                  </a:lnTo>
                  <a:lnTo>
                    <a:pt x="1008" y="352"/>
                  </a:lnTo>
                  <a:lnTo>
                    <a:pt x="1006" y="342"/>
                  </a:lnTo>
                  <a:lnTo>
                    <a:pt x="1008" y="334"/>
                  </a:lnTo>
                  <a:lnTo>
                    <a:pt x="1010" y="326"/>
                  </a:lnTo>
                  <a:lnTo>
                    <a:pt x="1014" y="320"/>
                  </a:lnTo>
                  <a:lnTo>
                    <a:pt x="1014" y="320"/>
                  </a:lnTo>
                  <a:lnTo>
                    <a:pt x="1002" y="330"/>
                  </a:lnTo>
                  <a:lnTo>
                    <a:pt x="994" y="342"/>
                  </a:lnTo>
                  <a:lnTo>
                    <a:pt x="978" y="368"/>
                  </a:lnTo>
                  <a:lnTo>
                    <a:pt x="968" y="382"/>
                  </a:lnTo>
                  <a:lnTo>
                    <a:pt x="958" y="392"/>
                  </a:lnTo>
                  <a:lnTo>
                    <a:pt x="950" y="396"/>
                  </a:lnTo>
                  <a:lnTo>
                    <a:pt x="944" y="398"/>
                  </a:lnTo>
                  <a:lnTo>
                    <a:pt x="934" y="402"/>
                  </a:lnTo>
                  <a:lnTo>
                    <a:pt x="926" y="402"/>
                  </a:lnTo>
                  <a:lnTo>
                    <a:pt x="926" y="402"/>
                  </a:lnTo>
                  <a:lnTo>
                    <a:pt x="926" y="406"/>
                  </a:lnTo>
                  <a:lnTo>
                    <a:pt x="924" y="410"/>
                  </a:lnTo>
                  <a:lnTo>
                    <a:pt x="916" y="412"/>
                  </a:lnTo>
                  <a:lnTo>
                    <a:pt x="910" y="416"/>
                  </a:lnTo>
                  <a:lnTo>
                    <a:pt x="908" y="418"/>
                  </a:lnTo>
                  <a:lnTo>
                    <a:pt x="906" y="422"/>
                  </a:lnTo>
                  <a:lnTo>
                    <a:pt x="906" y="422"/>
                  </a:lnTo>
                  <a:lnTo>
                    <a:pt x="912" y="430"/>
                  </a:lnTo>
                  <a:lnTo>
                    <a:pt x="920" y="440"/>
                  </a:lnTo>
                  <a:lnTo>
                    <a:pt x="924" y="450"/>
                  </a:lnTo>
                  <a:lnTo>
                    <a:pt x="926" y="458"/>
                  </a:lnTo>
                  <a:lnTo>
                    <a:pt x="926" y="466"/>
                  </a:lnTo>
                  <a:lnTo>
                    <a:pt x="926" y="466"/>
                  </a:lnTo>
                  <a:lnTo>
                    <a:pt x="918" y="466"/>
                  </a:lnTo>
                  <a:lnTo>
                    <a:pt x="918" y="466"/>
                  </a:lnTo>
                  <a:lnTo>
                    <a:pt x="916" y="470"/>
                  </a:lnTo>
                  <a:lnTo>
                    <a:pt x="914" y="472"/>
                  </a:lnTo>
                  <a:lnTo>
                    <a:pt x="910" y="470"/>
                  </a:lnTo>
                  <a:lnTo>
                    <a:pt x="904" y="468"/>
                  </a:lnTo>
                  <a:lnTo>
                    <a:pt x="894" y="464"/>
                  </a:lnTo>
                  <a:lnTo>
                    <a:pt x="888" y="464"/>
                  </a:lnTo>
                  <a:lnTo>
                    <a:pt x="882" y="466"/>
                  </a:lnTo>
                  <a:lnTo>
                    <a:pt x="882" y="466"/>
                  </a:lnTo>
                  <a:lnTo>
                    <a:pt x="876" y="468"/>
                  </a:lnTo>
                  <a:lnTo>
                    <a:pt x="872" y="472"/>
                  </a:lnTo>
                  <a:lnTo>
                    <a:pt x="868" y="480"/>
                  </a:lnTo>
                  <a:lnTo>
                    <a:pt x="868" y="486"/>
                  </a:lnTo>
                  <a:lnTo>
                    <a:pt x="866" y="502"/>
                  </a:lnTo>
                  <a:lnTo>
                    <a:pt x="864" y="510"/>
                  </a:lnTo>
                  <a:lnTo>
                    <a:pt x="862" y="516"/>
                  </a:lnTo>
                  <a:lnTo>
                    <a:pt x="862" y="516"/>
                  </a:lnTo>
                  <a:lnTo>
                    <a:pt x="862" y="522"/>
                  </a:lnTo>
                  <a:lnTo>
                    <a:pt x="864" y="526"/>
                  </a:lnTo>
                  <a:lnTo>
                    <a:pt x="868" y="530"/>
                  </a:lnTo>
                  <a:lnTo>
                    <a:pt x="868" y="534"/>
                  </a:lnTo>
                  <a:lnTo>
                    <a:pt x="868" y="534"/>
                  </a:lnTo>
                  <a:lnTo>
                    <a:pt x="926" y="534"/>
                  </a:lnTo>
                  <a:lnTo>
                    <a:pt x="926" y="534"/>
                  </a:lnTo>
                  <a:lnTo>
                    <a:pt x="928" y="530"/>
                  </a:lnTo>
                  <a:lnTo>
                    <a:pt x="930" y="526"/>
                  </a:lnTo>
                  <a:lnTo>
                    <a:pt x="938" y="522"/>
                  </a:lnTo>
                  <a:lnTo>
                    <a:pt x="938" y="522"/>
                  </a:lnTo>
                  <a:lnTo>
                    <a:pt x="938" y="496"/>
                  </a:lnTo>
                  <a:lnTo>
                    <a:pt x="938" y="496"/>
                  </a:lnTo>
                  <a:lnTo>
                    <a:pt x="952" y="488"/>
                  </a:lnTo>
                  <a:lnTo>
                    <a:pt x="966" y="480"/>
                  </a:lnTo>
                  <a:lnTo>
                    <a:pt x="980" y="472"/>
                  </a:lnTo>
                  <a:lnTo>
                    <a:pt x="994" y="466"/>
                  </a:lnTo>
                  <a:lnTo>
                    <a:pt x="994" y="466"/>
                  </a:lnTo>
                  <a:lnTo>
                    <a:pt x="998" y="466"/>
                  </a:lnTo>
                  <a:lnTo>
                    <a:pt x="1000" y="468"/>
                  </a:lnTo>
                  <a:lnTo>
                    <a:pt x="1000" y="476"/>
                  </a:lnTo>
                  <a:lnTo>
                    <a:pt x="1000" y="490"/>
                  </a:lnTo>
                  <a:lnTo>
                    <a:pt x="1000" y="490"/>
                  </a:lnTo>
                  <a:lnTo>
                    <a:pt x="1002" y="486"/>
                  </a:lnTo>
                  <a:lnTo>
                    <a:pt x="1006" y="484"/>
                  </a:lnTo>
                  <a:lnTo>
                    <a:pt x="1010" y="484"/>
                  </a:lnTo>
                  <a:lnTo>
                    <a:pt x="1014" y="484"/>
                  </a:lnTo>
                  <a:lnTo>
                    <a:pt x="1026" y="490"/>
                  </a:lnTo>
                  <a:lnTo>
                    <a:pt x="1036" y="496"/>
                  </a:lnTo>
                  <a:lnTo>
                    <a:pt x="1044" y="506"/>
                  </a:lnTo>
                  <a:lnTo>
                    <a:pt x="1046" y="512"/>
                  </a:lnTo>
                  <a:lnTo>
                    <a:pt x="1048" y="516"/>
                  </a:lnTo>
                  <a:lnTo>
                    <a:pt x="1046" y="520"/>
                  </a:lnTo>
                  <a:lnTo>
                    <a:pt x="1044" y="524"/>
                  </a:lnTo>
                  <a:lnTo>
                    <a:pt x="1040" y="526"/>
                  </a:lnTo>
                  <a:lnTo>
                    <a:pt x="1032" y="528"/>
                  </a:lnTo>
                  <a:lnTo>
                    <a:pt x="1032" y="528"/>
                  </a:lnTo>
                  <a:lnTo>
                    <a:pt x="1040" y="534"/>
                  </a:lnTo>
                  <a:lnTo>
                    <a:pt x="1046" y="536"/>
                  </a:lnTo>
                  <a:lnTo>
                    <a:pt x="1050" y="532"/>
                  </a:lnTo>
                  <a:lnTo>
                    <a:pt x="1056" y="528"/>
                  </a:lnTo>
                  <a:lnTo>
                    <a:pt x="1064" y="516"/>
                  </a:lnTo>
                  <a:lnTo>
                    <a:pt x="1070" y="510"/>
                  </a:lnTo>
                  <a:lnTo>
                    <a:pt x="1076" y="510"/>
                  </a:lnTo>
                  <a:lnTo>
                    <a:pt x="1076" y="510"/>
                  </a:lnTo>
                  <a:lnTo>
                    <a:pt x="1078" y="514"/>
                  </a:lnTo>
                  <a:lnTo>
                    <a:pt x="1080" y="516"/>
                  </a:lnTo>
                  <a:lnTo>
                    <a:pt x="1086" y="522"/>
                  </a:lnTo>
                  <a:lnTo>
                    <a:pt x="1088" y="526"/>
                  </a:lnTo>
                  <a:lnTo>
                    <a:pt x="1090" y="530"/>
                  </a:lnTo>
                  <a:lnTo>
                    <a:pt x="1090" y="534"/>
                  </a:lnTo>
                  <a:lnTo>
                    <a:pt x="1090" y="540"/>
                  </a:lnTo>
                  <a:lnTo>
                    <a:pt x="1090" y="540"/>
                  </a:lnTo>
                  <a:lnTo>
                    <a:pt x="1102" y="540"/>
                  </a:lnTo>
                  <a:lnTo>
                    <a:pt x="1102" y="540"/>
                  </a:lnTo>
                  <a:lnTo>
                    <a:pt x="1108" y="538"/>
                  </a:lnTo>
                  <a:lnTo>
                    <a:pt x="1112" y="532"/>
                  </a:lnTo>
                  <a:lnTo>
                    <a:pt x="1112" y="524"/>
                  </a:lnTo>
                  <a:lnTo>
                    <a:pt x="1112" y="518"/>
                  </a:lnTo>
                  <a:lnTo>
                    <a:pt x="1112" y="512"/>
                  </a:lnTo>
                  <a:lnTo>
                    <a:pt x="1114" y="506"/>
                  </a:lnTo>
                  <a:lnTo>
                    <a:pt x="1122" y="504"/>
                  </a:lnTo>
                  <a:lnTo>
                    <a:pt x="1134" y="504"/>
                  </a:lnTo>
                  <a:lnTo>
                    <a:pt x="1134" y="504"/>
                  </a:lnTo>
                  <a:lnTo>
                    <a:pt x="1130" y="506"/>
                  </a:lnTo>
                  <a:lnTo>
                    <a:pt x="1128" y="512"/>
                  </a:lnTo>
                  <a:lnTo>
                    <a:pt x="1126" y="522"/>
                  </a:lnTo>
                  <a:lnTo>
                    <a:pt x="1128" y="532"/>
                  </a:lnTo>
                  <a:lnTo>
                    <a:pt x="1130" y="538"/>
                  </a:lnTo>
                  <a:lnTo>
                    <a:pt x="1134" y="540"/>
                  </a:lnTo>
                  <a:lnTo>
                    <a:pt x="1134" y="540"/>
                  </a:lnTo>
                  <a:lnTo>
                    <a:pt x="1140" y="544"/>
                  </a:lnTo>
                  <a:lnTo>
                    <a:pt x="1148" y="546"/>
                  </a:lnTo>
                  <a:lnTo>
                    <a:pt x="1166" y="548"/>
                  </a:lnTo>
                  <a:lnTo>
                    <a:pt x="1174" y="552"/>
                  </a:lnTo>
                  <a:lnTo>
                    <a:pt x="1182" y="554"/>
                  </a:lnTo>
                  <a:lnTo>
                    <a:pt x="1186" y="560"/>
                  </a:lnTo>
                  <a:lnTo>
                    <a:pt x="1190" y="566"/>
                  </a:lnTo>
                  <a:lnTo>
                    <a:pt x="1190" y="566"/>
                  </a:lnTo>
                  <a:lnTo>
                    <a:pt x="1186" y="584"/>
                  </a:lnTo>
                  <a:lnTo>
                    <a:pt x="1182" y="592"/>
                  </a:lnTo>
                  <a:lnTo>
                    <a:pt x="1178" y="598"/>
                  </a:lnTo>
                  <a:lnTo>
                    <a:pt x="1178" y="598"/>
                  </a:lnTo>
                  <a:lnTo>
                    <a:pt x="1176" y="594"/>
                  </a:lnTo>
                  <a:lnTo>
                    <a:pt x="1172" y="592"/>
                  </a:lnTo>
                  <a:lnTo>
                    <a:pt x="1162" y="590"/>
                  </a:lnTo>
                  <a:lnTo>
                    <a:pt x="1150" y="592"/>
                  </a:lnTo>
                  <a:lnTo>
                    <a:pt x="1140" y="592"/>
                  </a:lnTo>
                  <a:lnTo>
                    <a:pt x="1140" y="592"/>
                  </a:lnTo>
                  <a:lnTo>
                    <a:pt x="1130" y="594"/>
                  </a:lnTo>
                  <a:lnTo>
                    <a:pt x="1122" y="594"/>
                  </a:lnTo>
                  <a:lnTo>
                    <a:pt x="1118" y="594"/>
                  </a:lnTo>
                  <a:lnTo>
                    <a:pt x="1114" y="590"/>
                  </a:lnTo>
                  <a:lnTo>
                    <a:pt x="1106" y="582"/>
                  </a:lnTo>
                  <a:lnTo>
                    <a:pt x="1102" y="578"/>
                  </a:lnTo>
                  <a:lnTo>
                    <a:pt x="1096" y="572"/>
                  </a:lnTo>
                  <a:lnTo>
                    <a:pt x="1096" y="572"/>
                  </a:lnTo>
                  <a:lnTo>
                    <a:pt x="1088" y="576"/>
                  </a:lnTo>
                  <a:lnTo>
                    <a:pt x="1082" y="582"/>
                  </a:lnTo>
                  <a:lnTo>
                    <a:pt x="1078" y="588"/>
                  </a:lnTo>
                  <a:lnTo>
                    <a:pt x="1076" y="598"/>
                  </a:lnTo>
                  <a:lnTo>
                    <a:pt x="1076" y="598"/>
                  </a:lnTo>
                  <a:lnTo>
                    <a:pt x="1062" y="590"/>
                  </a:lnTo>
                  <a:lnTo>
                    <a:pt x="1050" y="580"/>
                  </a:lnTo>
                  <a:lnTo>
                    <a:pt x="1036" y="572"/>
                  </a:lnTo>
                  <a:lnTo>
                    <a:pt x="1028" y="568"/>
                  </a:lnTo>
                  <a:lnTo>
                    <a:pt x="1020" y="566"/>
                  </a:lnTo>
                  <a:lnTo>
                    <a:pt x="1020" y="566"/>
                  </a:lnTo>
                  <a:lnTo>
                    <a:pt x="1020" y="540"/>
                  </a:lnTo>
                  <a:lnTo>
                    <a:pt x="1020" y="540"/>
                  </a:lnTo>
                  <a:lnTo>
                    <a:pt x="998" y="536"/>
                  </a:lnTo>
                  <a:lnTo>
                    <a:pt x="974" y="534"/>
                  </a:lnTo>
                  <a:lnTo>
                    <a:pt x="946" y="536"/>
                  </a:lnTo>
                  <a:lnTo>
                    <a:pt x="918" y="540"/>
                  </a:lnTo>
                  <a:lnTo>
                    <a:pt x="906" y="546"/>
                  </a:lnTo>
                  <a:lnTo>
                    <a:pt x="894" y="550"/>
                  </a:lnTo>
                  <a:lnTo>
                    <a:pt x="882" y="558"/>
                  </a:lnTo>
                  <a:lnTo>
                    <a:pt x="874" y="566"/>
                  </a:lnTo>
                  <a:lnTo>
                    <a:pt x="866" y="574"/>
                  </a:lnTo>
                  <a:lnTo>
                    <a:pt x="860" y="586"/>
                  </a:lnTo>
                  <a:lnTo>
                    <a:pt x="856" y="596"/>
                  </a:lnTo>
                  <a:lnTo>
                    <a:pt x="856" y="610"/>
                  </a:lnTo>
                  <a:lnTo>
                    <a:pt x="856" y="610"/>
                  </a:lnTo>
                  <a:lnTo>
                    <a:pt x="844" y="616"/>
                  </a:lnTo>
                  <a:lnTo>
                    <a:pt x="834" y="622"/>
                  </a:lnTo>
                  <a:lnTo>
                    <a:pt x="826" y="628"/>
                  </a:lnTo>
                  <a:lnTo>
                    <a:pt x="820" y="636"/>
                  </a:lnTo>
                  <a:lnTo>
                    <a:pt x="816" y="644"/>
                  </a:lnTo>
                  <a:lnTo>
                    <a:pt x="812" y="654"/>
                  </a:lnTo>
                  <a:lnTo>
                    <a:pt x="810" y="672"/>
                  </a:lnTo>
                  <a:lnTo>
                    <a:pt x="808" y="716"/>
                  </a:lnTo>
                  <a:lnTo>
                    <a:pt x="804" y="738"/>
                  </a:lnTo>
                  <a:lnTo>
                    <a:pt x="800" y="762"/>
                  </a:lnTo>
                  <a:lnTo>
                    <a:pt x="800" y="762"/>
                  </a:lnTo>
                  <a:lnTo>
                    <a:pt x="808" y="770"/>
                  </a:lnTo>
                  <a:lnTo>
                    <a:pt x="814" y="778"/>
                  </a:lnTo>
                  <a:lnTo>
                    <a:pt x="828" y="798"/>
                  </a:lnTo>
                  <a:lnTo>
                    <a:pt x="844" y="816"/>
                  </a:lnTo>
                  <a:lnTo>
                    <a:pt x="852" y="824"/>
                  </a:lnTo>
                  <a:lnTo>
                    <a:pt x="862" y="830"/>
                  </a:lnTo>
                  <a:lnTo>
                    <a:pt x="862" y="830"/>
                  </a:lnTo>
                  <a:lnTo>
                    <a:pt x="890" y="828"/>
                  </a:lnTo>
                  <a:lnTo>
                    <a:pt x="916" y="828"/>
                  </a:lnTo>
                  <a:lnTo>
                    <a:pt x="942" y="826"/>
                  </a:lnTo>
                  <a:lnTo>
                    <a:pt x="956" y="822"/>
                  </a:lnTo>
                  <a:lnTo>
                    <a:pt x="970" y="818"/>
                  </a:lnTo>
                  <a:lnTo>
                    <a:pt x="970" y="818"/>
                  </a:lnTo>
                  <a:lnTo>
                    <a:pt x="970" y="824"/>
                  </a:lnTo>
                  <a:lnTo>
                    <a:pt x="972" y="830"/>
                  </a:lnTo>
                  <a:lnTo>
                    <a:pt x="976" y="832"/>
                  </a:lnTo>
                  <a:lnTo>
                    <a:pt x="982" y="834"/>
                  </a:lnTo>
                  <a:lnTo>
                    <a:pt x="992" y="838"/>
                  </a:lnTo>
                  <a:lnTo>
                    <a:pt x="998" y="840"/>
                  </a:lnTo>
                  <a:lnTo>
                    <a:pt x="1000" y="844"/>
                  </a:lnTo>
                  <a:lnTo>
                    <a:pt x="1000" y="844"/>
                  </a:lnTo>
                  <a:lnTo>
                    <a:pt x="1000" y="858"/>
                  </a:lnTo>
                  <a:lnTo>
                    <a:pt x="1002" y="870"/>
                  </a:lnTo>
                  <a:lnTo>
                    <a:pt x="1006" y="894"/>
                  </a:lnTo>
                  <a:lnTo>
                    <a:pt x="1014" y="916"/>
                  </a:lnTo>
                  <a:lnTo>
                    <a:pt x="1022" y="938"/>
                  </a:lnTo>
                  <a:lnTo>
                    <a:pt x="1026" y="958"/>
                  </a:lnTo>
                  <a:lnTo>
                    <a:pt x="1028" y="968"/>
                  </a:lnTo>
                  <a:lnTo>
                    <a:pt x="1028" y="978"/>
                  </a:lnTo>
                  <a:lnTo>
                    <a:pt x="1028" y="988"/>
                  </a:lnTo>
                  <a:lnTo>
                    <a:pt x="1024" y="998"/>
                  </a:lnTo>
                  <a:lnTo>
                    <a:pt x="1020" y="1008"/>
                  </a:lnTo>
                  <a:lnTo>
                    <a:pt x="1014" y="1020"/>
                  </a:lnTo>
                  <a:lnTo>
                    <a:pt x="1014" y="1020"/>
                  </a:lnTo>
                  <a:lnTo>
                    <a:pt x="1020" y="1036"/>
                  </a:lnTo>
                  <a:lnTo>
                    <a:pt x="1026" y="1056"/>
                  </a:lnTo>
                  <a:lnTo>
                    <a:pt x="1034" y="1094"/>
                  </a:lnTo>
                  <a:lnTo>
                    <a:pt x="1042" y="1134"/>
                  </a:lnTo>
                  <a:lnTo>
                    <a:pt x="1046" y="1154"/>
                  </a:lnTo>
                  <a:lnTo>
                    <a:pt x="1052" y="1172"/>
                  </a:lnTo>
                  <a:lnTo>
                    <a:pt x="1052" y="1172"/>
                  </a:lnTo>
                  <a:lnTo>
                    <a:pt x="1070" y="1172"/>
                  </a:lnTo>
                  <a:lnTo>
                    <a:pt x="1086" y="1170"/>
                  </a:lnTo>
                  <a:lnTo>
                    <a:pt x="1100" y="1166"/>
                  </a:lnTo>
                  <a:lnTo>
                    <a:pt x="1112" y="1158"/>
                  </a:lnTo>
                  <a:lnTo>
                    <a:pt x="1124" y="1148"/>
                  </a:lnTo>
                  <a:lnTo>
                    <a:pt x="1134" y="1138"/>
                  </a:lnTo>
                  <a:lnTo>
                    <a:pt x="1142" y="1126"/>
                  </a:lnTo>
                  <a:lnTo>
                    <a:pt x="1150" y="1112"/>
                  </a:lnTo>
                  <a:lnTo>
                    <a:pt x="1182" y="1054"/>
                  </a:lnTo>
                  <a:lnTo>
                    <a:pt x="1190" y="1040"/>
                  </a:lnTo>
                  <a:lnTo>
                    <a:pt x="1200" y="1028"/>
                  </a:lnTo>
                  <a:lnTo>
                    <a:pt x="1210" y="1016"/>
                  </a:lnTo>
                  <a:lnTo>
                    <a:pt x="1222" y="1008"/>
                  </a:lnTo>
                  <a:lnTo>
                    <a:pt x="1222" y="1008"/>
                  </a:lnTo>
                  <a:lnTo>
                    <a:pt x="1224" y="978"/>
                  </a:lnTo>
                  <a:lnTo>
                    <a:pt x="1224" y="954"/>
                  </a:lnTo>
                  <a:lnTo>
                    <a:pt x="1222" y="900"/>
                  </a:lnTo>
                  <a:lnTo>
                    <a:pt x="1222" y="900"/>
                  </a:lnTo>
                  <a:lnTo>
                    <a:pt x="1234" y="886"/>
                  </a:lnTo>
                  <a:lnTo>
                    <a:pt x="1246" y="874"/>
                  </a:lnTo>
                  <a:lnTo>
                    <a:pt x="1272" y="846"/>
                  </a:lnTo>
                  <a:lnTo>
                    <a:pt x="1284" y="832"/>
                  </a:lnTo>
                  <a:lnTo>
                    <a:pt x="1292" y="816"/>
                  </a:lnTo>
                  <a:lnTo>
                    <a:pt x="1300" y="796"/>
                  </a:lnTo>
                  <a:lnTo>
                    <a:pt x="1304" y="774"/>
                  </a:lnTo>
                  <a:lnTo>
                    <a:pt x="1304" y="774"/>
                  </a:lnTo>
                  <a:lnTo>
                    <a:pt x="1298" y="770"/>
                  </a:lnTo>
                  <a:lnTo>
                    <a:pt x="1292" y="770"/>
                  </a:lnTo>
                  <a:lnTo>
                    <a:pt x="1278" y="776"/>
                  </a:lnTo>
                  <a:lnTo>
                    <a:pt x="1270" y="778"/>
                  </a:lnTo>
                  <a:lnTo>
                    <a:pt x="1264" y="778"/>
                  </a:lnTo>
                  <a:lnTo>
                    <a:pt x="1258" y="776"/>
                  </a:lnTo>
                  <a:lnTo>
                    <a:pt x="1254" y="768"/>
                  </a:lnTo>
                  <a:lnTo>
                    <a:pt x="1254" y="768"/>
                  </a:lnTo>
                  <a:lnTo>
                    <a:pt x="1280" y="752"/>
                  </a:lnTo>
                  <a:lnTo>
                    <a:pt x="1310" y="734"/>
                  </a:lnTo>
                  <a:lnTo>
                    <a:pt x="1324" y="724"/>
                  </a:lnTo>
                  <a:lnTo>
                    <a:pt x="1334" y="712"/>
                  </a:lnTo>
                  <a:lnTo>
                    <a:pt x="1342" y="700"/>
                  </a:lnTo>
                  <a:lnTo>
                    <a:pt x="1344" y="694"/>
                  </a:lnTo>
                  <a:lnTo>
                    <a:pt x="1346" y="686"/>
                  </a:lnTo>
                  <a:lnTo>
                    <a:pt x="1346" y="686"/>
                  </a:lnTo>
                  <a:lnTo>
                    <a:pt x="1346" y="690"/>
                  </a:lnTo>
                  <a:lnTo>
                    <a:pt x="1346" y="690"/>
                  </a:lnTo>
                  <a:lnTo>
                    <a:pt x="1344" y="730"/>
                  </a:lnTo>
                  <a:lnTo>
                    <a:pt x="1342" y="768"/>
                  </a:lnTo>
                  <a:lnTo>
                    <a:pt x="1336" y="804"/>
                  </a:lnTo>
                  <a:lnTo>
                    <a:pt x="1328" y="842"/>
                  </a:lnTo>
                  <a:lnTo>
                    <a:pt x="1318" y="878"/>
                  </a:lnTo>
                  <a:lnTo>
                    <a:pt x="1306" y="912"/>
                  </a:lnTo>
                  <a:lnTo>
                    <a:pt x="1294" y="946"/>
                  </a:lnTo>
                  <a:lnTo>
                    <a:pt x="1278" y="980"/>
                  </a:lnTo>
                  <a:lnTo>
                    <a:pt x="1278" y="98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376520" y="2462956"/>
            <a:ext cx="9266486" cy="1647217"/>
            <a:chOff x="1031793" y="1847215"/>
            <a:chExt cx="6949865" cy="1235413"/>
          </a:xfrm>
        </p:grpSpPr>
        <p:sp>
          <p:nvSpPr>
            <p:cNvPr id="11" name="任意形状 10"/>
            <p:cNvSpPr/>
            <p:nvPr/>
          </p:nvSpPr>
          <p:spPr>
            <a:xfrm rot="21300000">
              <a:off x="1031793" y="1847215"/>
              <a:ext cx="6949865" cy="1235413"/>
            </a:xfrm>
            <a:custGeom>
              <a:avLst/>
              <a:gdLst>
                <a:gd name="connsiteX0" fmla="*/ 0 w 6893804"/>
                <a:gd name="connsiteY0" fmla="*/ 0 h 900000"/>
                <a:gd name="connsiteX1" fmla="*/ 6045131 w 6893804"/>
                <a:gd name="connsiteY1" fmla="*/ 0 h 900000"/>
                <a:gd name="connsiteX2" fmla="*/ 6244468 w 6893804"/>
                <a:gd name="connsiteY2" fmla="*/ 0 h 900000"/>
                <a:gd name="connsiteX3" fmla="*/ 6893804 w 6893804"/>
                <a:gd name="connsiteY3" fmla="*/ 0 h 900000"/>
                <a:gd name="connsiteX4" fmla="*/ 6443804 w 6893804"/>
                <a:gd name="connsiteY4" fmla="*/ 450000 h 900000"/>
                <a:gd name="connsiteX5" fmla="*/ 6893804 w 6893804"/>
                <a:gd name="connsiteY5" fmla="*/ 900000 h 900000"/>
                <a:gd name="connsiteX6" fmla="*/ 6244468 w 6893804"/>
                <a:gd name="connsiteY6" fmla="*/ 900000 h 900000"/>
                <a:gd name="connsiteX7" fmla="*/ 6045131 w 6893804"/>
                <a:gd name="connsiteY7" fmla="*/ 900000 h 900000"/>
                <a:gd name="connsiteX8" fmla="*/ 0 w 6893804"/>
                <a:gd name="connsiteY8" fmla="*/ 90000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93804" h="900000">
                  <a:moveTo>
                    <a:pt x="0" y="0"/>
                  </a:moveTo>
                  <a:lnTo>
                    <a:pt x="6045131" y="0"/>
                  </a:lnTo>
                  <a:lnTo>
                    <a:pt x="6244468" y="0"/>
                  </a:lnTo>
                  <a:lnTo>
                    <a:pt x="6893804" y="0"/>
                  </a:lnTo>
                  <a:lnTo>
                    <a:pt x="6443804" y="450000"/>
                  </a:lnTo>
                  <a:lnTo>
                    <a:pt x="6893804" y="900000"/>
                  </a:lnTo>
                  <a:lnTo>
                    <a:pt x="6244468" y="900000"/>
                  </a:lnTo>
                  <a:lnTo>
                    <a:pt x="6045131" y="900000"/>
                  </a:lnTo>
                  <a:lnTo>
                    <a:pt x="0" y="90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8" name="文本框 7"/>
            <p:cNvSpPr txBox="1"/>
            <p:nvPr/>
          </p:nvSpPr>
          <p:spPr>
            <a:xfrm rot="21291969">
              <a:off x="1705865" y="2060244"/>
              <a:ext cx="52168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6600" dirty="0"/>
                <a:t>定向越野服务程序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45895" y="1724526"/>
            <a:ext cx="11630526" cy="3034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390" dirty="0" smtClean="0">
                <a:solidFill>
                  <a:schemeClr val="bg1"/>
                </a:solidFill>
              </a:rPr>
              <a:t>技术</a:t>
            </a:r>
            <a:r>
              <a:rPr lang="zh-CN" altLang="zh-CN" sz="2390" dirty="0">
                <a:solidFill>
                  <a:schemeClr val="bg1"/>
                </a:solidFill>
              </a:rPr>
              <a:t>难点：</a:t>
            </a:r>
          </a:p>
          <a:p>
            <a:r>
              <a:rPr lang="en-US" altLang="zh-CN" sz="2390" dirty="0" smtClean="0">
                <a:solidFill>
                  <a:schemeClr val="bg1"/>
                </a:solidFill>
              </a:rPr>
              <a:t>1.</a:t>
            </a:r>
            <a:r>
              <a:rPr lang="zh-CN" altLang="zh-CN" sz="2390" dirty="0" smtClean="0">
                <a:solidFill>
                  <a:schemeClr val="bg1"/>
                </a:solidFill>
              </a:rPr>
              <a:t>地图</a:t>
            </a:r>
            <a:endParaRPr lang="zh-CN" altLang="zh-CN" sz="2390" dirty="0">
              <a:solidFill>
                <a:schemeClr val="bg1"/>
              </a:solidFill>
            </a:endParaRPr>
          </a:p>
          <a:p>
            <a:r>
              <a:rPr lang="zh-CN" altLang="zh-CN" sz="2390" dirty="0">
                <a:solidFill>
                  <a:schemeClr val="bg1"/>
                </a:solidFill>
              </a:rPr>
              <a:t>定位准确度，实际运动轨迹的描述，签到点标记与地图结合</a:t>
            </a:r>
          </a:p>
          <a:p>
            <a:r>
              <a:rPr lang="en-US" altLang="zh-CN" sz="2390" dirty="0" smtClean="0">
                <a:solidFill>
                  <a:schemeClr val="bg1"/>
                </a:solidFill>
              </a:rPr>
              <a:t>2</a:t>
            </a:r>
            <a:r>
              <a:rPr lang="en-US" altLang="zh-CN" sz="2390" dirty="0">
                <a:solidFill>
                  <a:schemeClr val="bg1"/>
                </a:solidFill>
              </a:rPr>
              <a:t>.</a:t>
            </a:r>
            <a:r>
              <a:rPr lang="zh-CN" altLang="zh-CN" sz="2390" dirty="0" smtClean="0">
                <a:solidFill>
                  <a:schemeClr val="bg1"/>
                </a:solidFill>
              </a:rPr>
              <a:t>数据库</a:t>
            </a:r>
            <a:r>
              <a:rPr lang="zh-CN" altLang="zh-CN" sz="2390" dirty="0">
                <a:solidFill>
                  <a:schemeClr val="bg1"/>
                </a:solidFill>
              </a:rPr>
              <a:t>交互</a:t>
            </a:r>
          </a:p>
          <a:p>
            <a:r>
              <a:rPr lang="zh-CN" altLang="zh-CN" sz="2390" dirty="0">
                <a:solidFill>
                  <a:schemeClr val="bg1"/>
                </a:solidFill>
              </a:rPr>
              <a:t>如何在客户端进行地图加载，数据传输，分析，结果统计</a:t>
            </a:r>
          </a:p>
          <a:p>
            <a:r>
              <a:rPr lang="en-US" altLang="zh-CN" sz="2390" dirty="0" smtClean="0">
                <a:solidFill>
                  <a:schemeClr val="bg1"/>
                </a:solidFill>
              </a:rPr>
              <a:t>3</a:t>
            </a:r>
            <a:r>
              <a:rPr lang="en-US" altLang="zh-CN" sz="2390" dirty="0">
                <a:solidFill>
                  <a:schemeClr val="bg1"/>
                </a:solidFill>
              </a:rPr>
              <a:t>.</a:t>
            </a:r>
            <a:r>
              <a:rPr lang="en-US" altLang="zh-CN" sz="2390" dirty="0" smtClean="0">
                <a:solidFill>
                  <a:schemeClr val="bg1"/>
                </a:solidFill>
              </a:rPr>
              <a:t>Android</a:t>
            </a:r>
            <a:r>
              <a:rPr lang="zh-CN" altLang="zh-CN" sz="2390" dirty="0">
                <a:solidFill>
                  <a:schemeClr val="bg1"/>
                </a:solidFill>
              </a:rPr>
              <a:t>开发</a:t>
            </a:r>
          </a:p>
          <a:p>
            <a:r>
              <a:rPr lang="en-US" altLang="zh-CN" sz="2390" dirty="0">
                <a:solidFill>
                  <a:schemeClr val="bg1"/>
                </a:solidFill>
              </a:rPr>
              <a:t>API</a:t>
            </a:r>
            <a:r>
              <a:rPr lang="zh-CN" altLang="zh-CN" sz="2390" dirty="0">
                <a:solidFill>
                  <a:schemeClr val="bg1"/>
                </a:solidFill>
              </a:rPr>
              <a:t>调用，界面设计，服务器，数据库的连接</a:t>
            </a:r>
          </a:p>
          <a:p>
            <a:endParaRPr lang="zh-CN" altLang="en-US" sz="239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1700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形状 4"/>
          <p:cNvSpPr/>
          <p:nvPr/>
        </p:nvSpPr>
        <p:spPr>
          <a:xfrm rot="2866791">
            <a:off x="-2949585" y="-215147"/>
            <a:ext cx="9425608" cy="3071899"/>
          </a:xfrm>
          <a:custGeom>
            <a:avLst/>
            <a:gdLst>
              <a:gd name="connsiteX0" fmla="*/ 0 w 3790658"/>
              <a:gd name="connsiteY0" fmla="*/ 0 h 1235413"/>
              <a:gd name="connsiteX1" fmla="*/ 2935084 w 3790658"/>
              <a:gd name="connsiteY1" fmla="*/ 0 h 1235413"/>
              <a:gd name="connsiteX2" fmla="*/ 3136042 w 3790658"/>
              <a:gd name="connsiteY2" fmla="*/ 0 h 1235413"/>
              <a:gd name="connsiteX3" fmla="*/ 3790658 w 3790658"/>
              <a:gd name="connsiteY3" fmla="*/ 0 h 1235413"/>
              <a:gd name="connsiteX4" fmla="*/ 3336999 w 3790658"/>
              <a:gd name="connsiteY4" fmla="*/ 617707 h 1235413"/>
              <a:gd name="connsiteX5" fmla="*/ 3790658 w 3790658"/>
              <a:gd name="connsiteY5" fmla="*/ 1235413 h 1235413"/>
              <a:gd name="connsiteX6" fmla="*/ 3136042 w 3790658"/>
              <a:gd name="connsiteY6" fmla="*/ 1235413 h 1235413"/>
              <a:gd name="connsiteX7" fmla="*/ 2935084 w 3790658"/>
              <a:gd name="connsiteY7" fmla="*/ 1235413 h 1235413"/>
              <a:gd name="connsiteX8" fmla="*/ 0 w 3790658"/>
              <a:gd name="connsiteY8" fmla="*/ 1235413 h 123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0658" h="1235413">
                <a:moveTo>
                  <a:pt x="0" y="0"/>
                </a:moveTo>
                <a:lnTo>
                  <a:pt x="2935084" y="0"/>
                </a:lnTo>
                <a:lnTo>
                  <a:pt x="3136042" y="0"/>
                </a:lnTo>
                <a:lnTo>
                  <a:pt x="3790658" y="0"/>
                </a:lnTo>
                <a:lnTo>
                  <a:pt x="3336999" y="617707"/>
                </a:lnTo>
                <a:lnTo>
                  <a:pt x="3790658" y="1235413"/>
                </a:lnTo>
                <a:lnTo>
                  <a:pt x="3136042" y="1235413"/>
                </a:lnTo>
                <a:lnTo>
                  <a:pt x="2935084" y="1235413"/>
                </a:lnTo>
                <a:lnTo>
                  <a:pt x="0" y="12354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047294" y="-246743"/>
            <a:ext cx="4015843" cy="41958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CN" sz="26666" b="1" dirty="0" smtClean="0">
                <a:solidFill>
                  <a:srgbClr val="FFFFFF"/>
                </a:solidFill>
              </a:rPr>
              <a:t>04</a:t>
            </a:r>
            <a:endParaRPr kumimoji="1" lang="zh-CN" altLang="en-US" sz="26666" b="1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76168" y="1635932"/>
            <a:ext cx="2954655" cy="942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zh-CN" altLang="en-US" sz="5400" b="1" dirty="0">
                <a:solidFill>
                  <a:schemeClr val="bg1"/>
                </a:solidFill>
              </a:rPr>
              <a:t>推广方案</a:t>
            </a:r>
            <a:endParaRPr kumimoji="1" lang="zh-CN" altLang="en-US" sz="533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60848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4438" y="2225269"/>
            <a:ext cx="11630526" cy="229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" dirty="0">
                <a:solidFill>
                  <a:schemeClr val="bg1"/>
                </a:solidFill>
              </a:rPr>
              <a:t>1.</a:t>
            </a:r>
            <a:r>
              <a:rPr lang="zh-CN" altLang="en-US" sz="2390" dirty="0">
                <a:solidFill>
                  <a:schemeClr val="bg1"/>
                </a:solidFill>
              </a:rPr>
              <a:t>微信、微博推广：将创建，参与的比赛推广到微信，微博上，让朋友参与。</a:t>
            </a:r>
            <a:endParaRPr lang="en-US" altLang="zh-CN" sz="2390" dirty="0">
              <a:solidFill>
                <a:schemeClr val="bg1"/>
              </a:solidFill>
            </a:endParaRPr>
          </a:p>
          <a:p>
            <a:r>
              <a:rPr lang="en-US" altLang="zh-CN" sz="2390" dirty="0">
                <a:solidFill>
                  <a:schemeClr val="bg1"/>
                </a:solidFill>
              </a:rPr>
              <a:t>2.</a:t>
            </a:r>
            <a:r>
              <a:rPr lang="zh-CN" altLang="en-US" sz="2390" dirty="0">
                <a:solidFill>
                  <a:schemeClr val="bg1"/>
                </a:solidFill>
              </a:rPr>
              <a:t>与应用商店合作。安卓市场、豌豆荚、应用宝等比较有影响力的应用商店每天会有很多用户关注，所以如果能争取与这些应用市场合作，可以带来大量潜在客户线下推广：</a:t>
            </a:r>
            <a:endParaRPr lang="en-US" altLang="zh-CN" sz="2390" dirty="0">
              <a:solidFill>
                <a:schemeClr val="bg1"/>
              </a:solidFill>
            </a:endParaRPr>
          </a:p>
          <a:p>
            <a:r>
              <a:rPr lang="zh-CN" altLang="en-US" sz="2390" dirty="0" smtClean="0">
                <a:solidFill>
                  <a:schemeClr val="bg1"/>
                </a:solidFill>
              </a:rPr>
              <a:t>①自主</a:t>
            </a:r>
            <a:r>
              <a:rPr lang="zh-CN" altLang="en-US" sz="2390" dirty="0">
                <a:solidFill>
                  <a:schemeClr val="bg1"/>
                </a:solidFill>
              </a:rPr>
              <a:t>组织较大型的户外定向活动</a:t>
            </a:r>
            <a:endParaRPr lang="en-US" altLang="zh-CN" sz="2390" dirty="0">
              <a:solidFill>
                <a:schemeClr val="bg1"/>
              </a:solidFill>
            </a:endParaRPr>
          </a:p>
          <a:p>
            <a:r>
              <a:rPr lang="zh-CN" altLang="en-US" sz="2390" dirty="0" smtClean="0">
                <a:solidFill>
                  <a:schemeClr val="bg1"/>
                </a:solidFill>
              </a:rPr>
              <a:t>②连接</a:t>
            </a:r>
            <a:r>
              <a:rPr lang="zh-CN" altLang="en-US" sz="2390" dirty="0">
                <a:solidFill>
                  <a:schemeClr val="bg1"/>
                </a:solidFill>
              </a:rPr>
              <a:t>高校，公司进行定向越野的活动组织与策划</a:t>
            </a:r>
          </a:p>
        </p:txBody>
      </p:sp>
    </p:spTree>
    <p:extLst>
      <p:ext uri="{BB962C8B-B14F-4D97-AF65-F5344CB8AC3E}">
        <p14:creationId xmlns:p14="http://schemas.microsoft.com/office/powerpoint/2010/main" val="1019543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形状 4"/>
          <p:cNvSpPr/>
          <p:nvPr/>
        </p:nvSpPr>
        <p:spPr>
          <a:xfrm rot="2866791">
            <a:off x="-2949585" y="-215147"/>
            <a:ext cx="9425608" cy="3071899"/>
          </a:xfrm>
          <a:custGeom>
            <a:avLst/>
            <a:gdLst>
              <a:gd name="connsiteX0" fmla="*/ 0 w 3790658"/>
              <a:gd name="connsiteY0" fmla="*/ 0 h 1235413"/>
              <a:gd name="connsiteX1" fmla="*/ 2935084 w 3790658"/>
              <a:gd name="connsiteY1" fmla="*/ 0 h 1235413"/>
              <a:gd name="connsiteX2" fmla="*/ 3136042 w 3790658"/>
              <a:gd name="connsiteY2" fmla="*/ 0 h 1235413"/>
              <a:gd name="connsiteX3" fmla="*/ 3790658 w 3790658"/>
              <a:gd name="connsiteY3" fmla="*/ 0 h 1235413"/>
              <a:gd name="connsiteX4" fmla="*/ 3336999 w 3790658"/>
              <a:gd name="connsiteY4" fmla="*/ 617707 h 1235413"/>
              <a:gd name="connsiteX5" fmla="*/ 3790658 w 3790658"/>
              <a:gd name="connsiteY5" fmla="*/ 1235413 h 1235413"/>
              <a:gd name="connsiteX6" fmla="*/ 3136042 w 3790658"/>
              <a:gd name="connsiteY6" fmla="*/ 1235413 h 1235413"/>
              <a:gd name="connsiteX7" fmla="*/ 2935084 w 3790658"/>
              <a:gd name="connsiteY7" fmla="*/ 1235413 h 1235413"/>
              <a:gd name="connsiteX8" fmla="*/ 0 w 3790658"/>
              <a:gd name="connsiteY8" fmla="*/ 1235413 h 123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0658" h="1235413">
                <a:moveTo>
                  <a:pt x="0" y="0"/>
                </a:moveTo>
                <a:lnTo>
                  <a:pt x="2935084" y="0"/>
                </a:lnTo>
                <a:lnTo>
                  <a:pt x="3136042" y="0"/>
                </a:lnTo>
                <a:lnTo>
                  <a:pt x="3790658" y="0"/>
                </a:lnTo>
                <a:lnTo>
                  <a:pt x="3336999" y="617707"/>
                </a:lnTo>
                <a:lnTo>
                  <a:pt x="3790658" y="1235413"/>
                </a:lnTo>
                <a:lnTo>
                  <a:pt x="3136042" y="1235413"/>
                </a:lnTo>
                <a:lnTo>
                  <a:pt x="2935084" y="1235413"/>
                </a:lnTo>
                <a:lnTo>
                  <a:pt x="0" y="12354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047294" y="-246743"/>
            <a:ext cx="4015843" cy="41958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CN" sz="26666" b="1" dirty="0" smtClean="0">
                <a:solidFill>
                  <a:srgbClr val="FFFFFF"/>
                </a:solidFill>
              </a:rPr>
              <a:t>05</a:t>
            </a:r>
            <a:endParaRPr kumimoji="1" lang="zh-CN" altLang="en-US" sz="26666" b="1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76168" y="1635932"/>
            <a:ext cx="2954655" cy="942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zh-CN" altLang="en-US" sz="5400" b="1" dirty="0" smtClean="0">
                <a:solidFill>
                  <a:schemeClr val="bg1"/>
                </a:solidFill>
              </a:rPr>
              <a:t>小组分工</a:t>
            </a:r>
            <a:endParaRPr kumimoji="1" lang="zh-CN" altLang="en-US" sz="533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30301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19078" y="2473464"/>
            <a:ext cx="11630526" cy="156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90" dirty="0">
                <a:solidFill>
                  <a:schemeClr val="bg1"/>
                </a:solidFill>
              </a:rPr>
              <a:t>吴思豪（组长）</a:t>
            </a:r>
            <a:r>
              <a:rPr lang="zh-CN" altLang="en-US" sz="2390" dirty="0" smtClean="0">
                <a:solidFill>
                  <a:schemeClr val="bg1"/>
                </a:solidFill>
              </a:rPr>
              <a:t>：地图有关的功能实现</a:t>
            </a:r>
            <a:endParaRPr lang="en-US" altLang="zh-CN" sz="2390" dirty="0" smtClean="0">
              <a:solidFill>
                <a:schemeClr val="bg1"/>
              </a:solidFill>
            </a:endParaRPr>
          </a:p>
          <a:p>
            <a:r>
              <a:rPr lang="zh-CN" altLang="en-US" sz="2390" dirty="0" smtClean="0">
                <a:solidFill>
                  <a:schemeClr val="bg1"/>
                </a:solidFill>
              </a:rPr>
              <a:t>谭泽宇（组员）：系统与服务器之间的数据交互</a:t>
            </a:r>
            <a:endParaRPr lang="en-US" altLang="zh-CN" sz="2390" dirty="0" smtClean="0">
              <a:solidFill>
                <a:schemeClr val="bg1"/>
              </a:solidFill>
            </a:endParaRPr>
          </a:p>
          <a:p>
            <a:r>
              <a:rPr lang="zh-CN" altLang="en-US" sz="2390" dirty="0" smtClean="0">
                <a:solidFill>
                  <a:schemeClr val="bg1"/>
                </a:solidFill>
              </a:rPr>
              <a:t>徐炜杰（组员）：系统部分功能的实现及部分</a:t>
            </a:r>
            <a:r>
              <a:rPr lang="en-US" altLang="zh-CN" sz="2390" dirty="0" smtClean="0">
                <a:solidFill>
                  <a:schemeClr val="bg1"/>
                </a:solidFill>
              </a:rPr>
              <a:t>UI</a:t>
            </a:r>
            <a:r>
              <a:rPr lang="zh-CN" altLang="en-US" sz="2390" dirty="0" smtClean="0">
                <a:solidFill>
                  <a:schemeClr val="bg1"/>
                </a:solidFill>
              </a:rPr>
              <a:t>设计</a:t>
            </a:r>
            <a:endParaRPr lang="en-US" altLang="zh-CN" sz="2390" dirty="0" smtClean="0">
              <a:solidFill>
                <a:schemeClr val="bg1"/>
              </a:solidFill>
            </a:endParaRPr>
          </a:p>
          <a:p>
            <a:r>
              <a:rPr lang="zh-CN" altLang="en-US" sz="2390" dirty="0" smtClean="0">
                <a:solidFill>
                  <a:schemeClr val="bg1"/>
                </a:solidFill>
              </a:rPr>
              <a:t>陈家成（组员）：</a:t>
            </a:r>
            <a:r>
              <a:rPr lang="en-US" altLang="zh-CN" sz="2390" dirty="0" smtClean="0">
                <a:solidFill>
                  <a:schemeClr val="bg1"/>
                </a:solidFill>
              </a:rPr>
              <a:t>UI</a:t>
            </a:r>
            <a:r>
              <a:rPr lang="zh-CN" altLang="en-US" sz="2390" dirty="0" smtClean="0">
                <a:solidFill>
                  <a:schemeClr val="bg1"/>
                </a:solidFill>
              </a:rPr>
              <a:t>设计</a:t>
            </a:r>
            <a:endParaRPr lang="zh-CN" altLang="en-US" sz="239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8811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15891969" flipH="1">
            <a:off x="2751500" y="3088763"/>
            <a:ext cx="694279" cy="3233519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grpSp>
        <p:nvGrpSpPr>
          <p:cNvPr id="13" name="组 12"/>
          <p:cNvGrpSpPr/>
          <p:nvPr/>
        </p:nvGrpSpPr>
        <p:grpSpPr>
          <a:xfrm>
            <a:off x="2471537" y="465407"/>
            <a:ext cx="5710424" cy="5710424"/>
            <a:chOff x="1339663" y="773596"/>
            <a:chExt cx="4282818" cy="4282818"/>
          </a:xfrm>
        </p:grpSpPr>
        <p:sp>
          <p:nvSpPr>
            <p:cNvPr id="12" name="椭圆 11"/>
            <p:cNvSpPr/>
            <p:nvPr/>
          </p:nvSpPr>
          <p:spPr>
            <a:xfrm>
              <a:off x="1381966" y="814819"/>
              <a:ext cx="4203344" cy="4203344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3" name="Freeform 13"/>
            <p:cNvSpPr>
              <a:spLocks noEditPoints="1"/>
            </p:cNvSpPr>
            <p:nvPr/>
          </p:nvSpPr>
          <p:spPr bwMode="auto">
            <a:xfrm>
              <a:off x="1339663" y="773596"/>
              <a:ext cx="4282818" cy="4282818"/>
            </a:xfrm>
            <a:custGeom>
              <a:avLst/>
              <a:gdLst/>
              <a:ahLst/>
              <a:cxnLst>
                <a:cxn ang="0">
                  <a:pos x="226" y="180"/>
                </a:cxn>
                <a:cxn ang="0">
                  <a:pos x="0" y="690"/>
                </a:cxn>
                <a:cxn ang="0">
                  <a:pos x="202" y="1180"/>
                </a:cxn>
                <a:cxn ang="0">
                  <a:pos x="690" y="1382"/>
                </a:cxn>
                <a:cxn ang="0">
                  <a:pos x="1202" y="1156"/>
                </a:cxn>
                <a:cxn ang="0">
                  <a:pos x="1380" y="654"/>
                </a:cxn>
                <a:cxn ang="0">
                  <a:pos x="1130" y="158"/>
                </a:cxn>
                <a:cxn ang="0">
                  <a:pos x="1346" y="684"/>
                </a:cxn>
                <a:cxn ang="0">
                  <a:pos x="1152" y="232"/>
                </a:cxn>
                <a:cxn ang="0">
                  <a:pos x="308" y="168"/>
                </a:cxn>
                <a:cxn ang="0">
                  <a:pos x="102" y="648"/>
                </a:cxn>
                <a:cxn ang="0">
                  <a:pos x="186" y="718"/>
                </a:cxn>
                <a:cxn ang="0">
                  <a:pos x="320" y="946"/>
                </a:cxn>
                <a:cxn ang="0">
                  <a:pos x="350" y="1250"/>
                </a:cxn>
                <a:cxn ang="0">
                  <a:pos x="1278" y="980"/>
                </a:cxn>
                <a:cxn ang="0">
                  <a:pos x="1098" y="1202"/>
                </a:cxn>
                <a:cxn ang="0">
                  <a:pos x="532" y="1326"/>
                </a:cxn>
                <a:cxn ang="0">
                  <a:pos x="496" y="1176"/>
                </a:cxn>
                <a:cxn ang="0">
                  <a:pos x="628" y="1002"/>
                </a:cxn>
                <a:cxn ang="0">
                  <a:pos x="472" y="792"/>
                </a:cxn>
                <a:cxn ang="0">
                  <a:pos x="324" y="778"/>
                </a:cxn>
                <a:cxn ang="0">
                  <a:pos x="264" y="700"/>
                </a:cxn>
                <a:cxn ang="0">
                  <a:pos x="204" y="674"/>
                </a:cxn>
                <a:cxn ang="0">
                  <a:pos x="304" y="618"/>
                </a:cxn>
                <a:cxn ang="0">
                  <a:pos x="358" y="554"/>
                </a:cxn>
                <a:cxn ang="0">
                  <a:pos x="466" y="428"/>
                </a:cxn>
                <a:cxn ang="0">
                  <a:pos x="520" y="380"/>
                </a:cxn>
                <a:cxn ang="0">
                  <a:pos x="542" y="428"/>
                </a:cxn>
                <a:cxn ang="0">
                  <a:pos x="472" y="296"/>
                </a:cxn>
                <a:cxn ang="0">
                  <a:pos x="400" y="250"/>
                </a:cxn>
                <a:cxn ang="0">
                  <a:pos x="346" y="332"/>
                </a:cxn>
                <a:cxn ang="0">
                  <a:pos x="344" y="238"/>
                </a:cxn>
                <a:cxn ang="0">
                  <a:pos x="390" y="244"/>
                </a:cxn>
                <a:cxn ang="0">
                  <a:pos x="428" y="168"/>
                </a:cxn>
                <a:cxn ang="0">
                  <a:pos x="438" y="242"/>
                </a:cxn>
                <a:cxn ang="0">
                  <a:pos x="478" y="220"/>
                </a:cxn>
                <a:cxn ang="0">
                  <a:pos x="472" y="150"/>
                </a:cxn>
                <a:cxn ang="0">
                  <a:pos x="428" y="118"/>
                </a:cxn>
                <a:cxn ang="0">
                  <a:pos x="370" y="170"/>
                </a:cxn>
                <a:cxn ang="0">
                  <a:pos x="322" y="150"/>
                </a:cxn>
                <a:cxn ang="0">
                  <a:pos x="570" y="118"/>
                </a:cxn>
                <a:cxn ang="0">
                  <a:pos x="578" y="186"/>
                </a:cxn>
                <a:cxn ang="0">
                  <a:pos x="672" y="224"/>
                </a:cxn>
                <a:cxn ang="0">
                  <a:pos x="802" y="98"/>
                </a:cxn>
                <a:cxn ang="0">
                  <a:pos x="862" y="58"/>
                </a:cxn>
                <a:cxn ang="0">
                  <a:pos x="996" y="252"/>
                </a:cxn>
                <a:cxn ang="0">
                  <a:pos x="1022" y="336"/>
                </a:cxn>
                <a:cxn ang="0">
                  <a:pos x="944" y="398"/>
                </a:cxn>
                <a:cxn ang="0">
                  <a:pos x="918" y="466"/>
                </a:cxn>
                <a:cxn ang="0">
                  <a:pos x="862" y="516"/>
                </a:cxn>
                <a:cxn ang="0">
                  <a:pos x="994" y="466"/>
                </a:cxn>
                <a:cxn ang="0">
                  <a:pos x="1044" y="524"/>
                </a:cxn>
                <a:cxn ang="0">
                  <a:pos x="1090" y="534"/>
                </a:cxn>
                <a:cxn ang="0">
                  <a:pos x="1128" y="532"/>
                </a:cxn>
                <a:cxn ang="0">
                  <a:pos x="1172" y="592"/>
                </a:cxn>
                <a:cxn ang="0">
                  <a:pos x="1076" y="598"/>
                </a:cxn>
                <a:cxn ang="0">
                  <a:pos x="866" y="574"/>
                </a:cxn>
                <a:cxn ang="0">
                  <a:pos x="814" y="778"/>
                </a:cxn>
                <a:cxn ang="0">
                  <a:pos x="998" y="840"/>
                </a:cxn>
                <a:cxn ang="0">
                  <a:pos x="1026" y="1056"/>
                </a:cxn>
                <a:cxn ang="0">
                  <a:pos x="1210" y="1016"/>
                </a:cxn>
                <a:cxn ang="0">
                  <a:pos x="1278" y="776"/>
                </a:cxn>
                <a:cxn ang="0">
                  <a:pos x="1342" y="768"/>
                </a:cxn>
              </a:cxnLst>
              <a:rect l="0" t="0" r="r" b="b"/>
              <a:pathLst>
                <a:path w="1382" h="1382">
                  <a:moveTo>
                    <a:pt x="690" y="0"/>
                  </a:moveTo>
                  <a:lnTo>
                    <a:pt x="690" y="0"/>
                  </a:lnTo>
                  <a:lnTo>
                    <a:pt x="656" y="0"/>
                  </a:lnTo>
                  <a:lnTo>
                    <a:pt x="620" y="4"/>
                  </a:lnTo>
                  <a:lnTo>
                    <a:pt x="586" y="8"/>
                  </a:lnTo>
                  <a:lnTo>
                    <a:pt x="552" y="14"/>
                  </a:lnTo>
                  <a:lnTo>
                    <a:pt x="518" y="22"/>
                  </a:lnTo>
                  <a:lnTo>
                    <a:pt x="486" y="30"/>
                  </a:lnTo>
                  <a:lnTo>
                    <a:pt x="454" y="42"/>
                  </a:lnTo>
                  <a:lnTo>
                    <a:pt x="422" y="54"/>
                  </a:lnTo>
                  <a:lnTo>
                    <a:pt x="392" y="68"/>
                  </a:lnTo>
                  <a:lnTo>
                    <a:pt x="362" y="84"/>
                  </a:lnTo>
                  <a:lnTo>
                    <a:pt x="332" y="100"/>
                  </a:lnTo>
                  <a:lnTo>
                    <a:pt x="304" y="118"/>
                  </a:lnTo>
                  <a:lnTo>
                    <a:pt x="278" y="136"/>
                  </a:lnTo>
                  <a:lnTo>
                    <a:pt x="252" y="158"/>
                  </a:lnTo>
                  <a:lnTo>
                    <a:pt x="226" y="180"/>
                  </a:lnTo>
                  <a:lnTo>
                    <a:pt x="202" y="202"/>
                  </a:lnTo>
                  <a:lnTo>
                    <a:pt x="180" y="226"/>
                  </a:lnTo>
                  <a:lnTo>
                    <a:pt x="158" y="252"/>
                  </a:lnTo>
                  <a:lnTo>
                    <a:pt x="138" y="278"/>
                  </a:lnTo>
                  <a:lnTo>
                    <a:pt x="118" y="304"/>
                  </a:lnTo>
                  <a:lnTo>
                    <a:pt x="100" y="332"/>
                  </a:lnTo>
                  <a:lnTo>
                    <a:pt x="84" y="362"/>
                  </a:lnTo>
                  <a:lnTo>
                    <a:pt x="68" y="390"/>
                  </a:lnTo>
                  <a:lnTo>
                    <a:pt x="54" y="422"/>
                  </a:lnTo>
                  <a:lnTo>
                    <a:pt x="42" y="452"/>
                  </a:lnTo>
                  <a:lnTo>
                    <a:pt x="32" y="486"/>
                  </a:lnTo>
                  <a:lnTo>
                    <a:pt x="22" y="518"/>
                  </a:lnTo>
                  <a:lnTo>
                    <a:pt x="14" y="552"/>
                  </a:lnTo>
                  <a:lnTo>
                    <a:pt x="8" y="586"/>
                  </a:lnTo>
                  <a:lnTo>
                    <a:pt x="4" y="620"/>
                  </a:lnTo>
                  <a:lnTo>
                    <a:pt x="0" y="654"/>
                  </a:lnTo>
                  <a:lnTo>
                    <a:pt x="0" y="690"/>
                  </a:lnTo>
                  <a:lnTo>
                    <a:pt x="0" y="690"/>
                  </a:lnTo>
                  <a:lnTo>
                    <a:pt x="0" y="726"/>
                  </a:lnTo>
                  <a:lnTo>
                    <a:pt x="4" y="762"/>
                  </a:lnTo>
                  <a:lnTo>
                    <a:pt x="8" y="796"/>
                  </a:lnTo>
                  <a:lnTo>
                    <a:pt x="14" y="830"/>
                  </a:lnTo>
                  <a:lnTo>
                    <a:pt x="22" y="864"/>
                  </a:lnTo>
                  <a:lnTo>
                    <a:pt x="32" y="896"/>
                  </a:lnTo>
                  <a:lnTo>
                    <a:pt x="42" y="928"/>
                  </a:lnTo>
                  <a:lnTo>
                    <a:pt x="54" y="960"/>
                  </a:lnTo>
                  <a:lnTo>
                    <a:pt x="68" y="990"/>
                  </a:lnTo>
                  <a:lnTo>
                    <a:pt x="84" y="1020"/>
                  </a:lnTo>
                  <a:lnTo>
                    <a:pt x="100" y="1048"/>
                  </a:lnTo>
                  <a:lnTo>
                    <a:pt x="118" y="1076"/>
                  </a:lnTo>
                  <a:lnTo>
                    <a:pt x="138" y="1104"/>
                  </a:lnTo>
                  <a:lnTo>
                    <a:pt x="158" y="1130"/>
                  </a:lnTo>
                  <a:lnTo>
                    <a:pt x="180" y="1156"/>
                  </a:lnTo>
                  <a:lnTo>
                    <a:pt x="202" y="1180"/>
                  </a:lnTo>
                  <a:lnTo>
                    <a:pt x="226" y="1202"/>
                  </a:lnTo>
                  <a:lnTo>
                    <a:pt x="252" y="1224"/>
                  </a:lnTo>
                  <a:lnTo>
                    <a:pt x="278" y="1244"/>
                  </a:lnTo>
                  <a:lnTo>
                    <a:pt x="304" y="1264"/>
                  </a:lnTo>
                  <a:lnTo>
                    <a:pt x="332" y="1282"/>
                  </a:lnTo>
                  <a:lnTo>
                    <a:pt x="362" y="1298"/>
                  </a:lnTo>
                  <a:lnTo>
                    <a:pt x="392" y="1314"/>
                  </a:lnTo>
                  <a:lnTo>
                    <a:pt x="422" y="1328"/>
                  </a:lnTo>
                  <a:lnTo>
                    <a:pt x="454" y="1340"/>
                  </a:lnTo>
                  <a:lnTo>
                    <a:pt x="486" y="1350"/>
                  </a:lnTo>
                  <a:lnTo>
                    <a:pt x="518" y="1360"/>
                  </a:lnTo>
                  <a:lnTo>
                    <a:pt x="552" y="1368"/>
                  </a:lnTo>
                  <a:lnTo>
                    <a:pt x="586" y="1374"/>
                  </a:lnTo>
                  <a:lnTo>
                    <a:pt x="620" y="1378"/>
                  </a:lnTo>
                  <a:lnTo>
                    <a:pt x="656" y="1380"/>
                  </a:lnTo>
                  <a:lnTo>
                    <a:pt x="690" y="1382"/>
                  </a:lnTo>
                  <a:lnTo>
                    <a:pt x="690" y="1382"/>
                  </a:lnTo>
                  <a:lnTo>
                    <a:pt x="726" y="1380"/>
                  </a:lnTo>
                  <a:lnTo>
                    <a:pt x="762" y="1378"/>
                  </a:lnTo>
                  <a:lnTo>
                    <a:pt x="796" y="1374"/>
                  </a:lnTo>
                  <a:lnTo>
                    <a:pt x="830" y="1368"/>
                  </a:lnTo>
                  <a:lnTo>
                    <a:pt x="864" y="1360"/>
                  </a:lnTo>
                  <a:lnTo>
                    <a:pt x="896" y="1350"/>
                  </a:lnTo>
                  <a:lnTo>
                    <a:pt x="928" y="1340"/>
                  </a:lnTo>
                  <a:lnTo>
                    <a:pt x="960" y="1328"/>
                  </a:lnTo>
                  <a:lnTo>
                    <a:pt x="990" y="1314"/>
                  </a:lnTo>
                  <a:lnTo>
                    <a:pt x="1020" y="1298"/>
                  </a:lnTo>
                  <a:lnTo>
                    <a:pt x="1050" y="1282"/>
                  </a:lnTo>
                  <a:lnTo>
                    <a:pt x="1078" y="1264"/>
                  </a:lnTo>
                  <a:lnTo>
                    <a:pt x="1104" y="1244"/>
                  </a:lnTo>
                  <a:lnTo>
                    <a:pt x="1130" y="1224"/>
                  </a:lnTo>
                  <a:lnTo>
                    <a:pt x="1156" y="1202"/>
                  </a:lnTo>
                  <a:lnTo>
                    <a:pt x="1180" y="1180"/>
                  </a:lnTo>
                  <a:lnTo>
                    <a:pt x="1202" y="1156"/>
                  </a:lnTo>
                  <a:lnTo>
                    <a:pt x="1224" y="1130"/>
                  </a:lnTo>
                  <a:lnTo>
                    <a:pt x="1244" y="1104"/>
                  </a:lnTo>
                  <a:lnTo>
                    <a:pt x="1264" y="1076"/>
                  </a:lnTo>
                  <a:lnTo>
                    <a:pt x="1282" y="1048"/>
                  </a:lnTo>
                  <a:lnTo>
                    <a:pt x="1298" y="1020"/>
                  </a:lnTo>
                  <a:lnTo>
                    <a:pt x="1314" y="990"/>
                  </a:lnTo>
                  <a:lnTo>
                    <a:pt x="1328" y="960"/>
                  </a:lnTo>
                  <a:lnTo>
                    <a:pt x="1340" y="928"/>
                  </a:lnTo>
                  <a:lnTo>
                    <a:pt x="1350" y="896"/>
                  </a:lnTo>
                  <a:lnTo>
                    <a:pt x="1360" y="864"/>
                  </a:lnTo>
                  <a:lnTo>
                    <a:pt x="1368" y="830"/>
                  </a:lnTo>
                  <a:lnTo>
                    <a:pt x="1374" y="796"/>
                  </a:lnTo>
                  <a:lnTo>
                    <a:pt x="1378" y="762"/>
                  </a:lnTo>
                  <a:lnTo>
                    <a:pt x="1380" y="726"/>
                  </a:lnTo>
                  <a:lnTo>
                    <a:pt x="1382" y="690"/>
                  </a:lnTo>
                  <a:lnTo>
                    <a:pt x="1382" y="690"/>
                  </a:lnTo>
                  <a:lnTo>
                    <a:pt x="1380" y="654"/>
                  </a:lnTo>
                  <a:lnTo>
                    <a:pt x="1378" y="620"/>
                  </a:lnTo>
                  <a:lnTo>
                    <a:pt x="1374" y="586"/>
                  </a:lnTo>
                  <a:lnTo>
                    <a:pt x="1368" y="552"/>
                  </a:lnTo>
                  <a:lnTo>
                    <a:pt x="1360" y="518"/>
                  </a:lnTo>
                  <a:lnTo>
                    <a:pt x="1350" y="486"/>
                  </a:lnTo>
                  <a:lnTo>
                    <a:pt x="1340" y="452"/>
                  </a:lnTo>
                  <a:lnTo>
                    <a:pt x="1328" y="422"/>
                  </a:lnTo>
                  <a:lnTo>
                    <a:pt x="1314" y="390"/>
                  </a:lnTo>
                  <a:lnTo>
                    <a:pt x="1298" y="362"/>
                  </a:lnTo>
                  <a:lnTo>
                    <a:pt x="1282" y="332"/>
                  </a:lnTo>
                  <a:lnTo>
                    <a:pt x="1264" y="304"/>
                  </a:lnTo>
                  <a:lnTo>
                    <a:pt x="1244" y="278"/>
                  </a:lnTo>
                  <a:lnTo>
                    <a:pt x="1224" y="252"/>
                  </a:lnTo>
                  <a:lnTo>
                    <a:pt x="1202" y="226"/>
                  </a:lnTo>
                  <a:lnTo>
                    <a:pt x="1180" y="202"/>
                  </a:lnTo>
                  <a:lnTo>
                    <a:pt x="1156" y="180"/>
                  </a:lnTo>
                  <a:lnTo>
                    <a:pt x="1130" y="158"/>
                  </a:lnTo>
                  <a:lnTo>
                    <a:pt x="1104" y="136"/>
                  </a:lnTo>
                  <a:lnTo>
                    <a:pt x="1078" y="118"/>
                  </a:lnTo>
                  <a:lnTo>
                    <a:pt x="1050" y="100"/>
                  </a:lnTo>
                  <a:lnTo>
                    <a:pt x="1020" y="84"/>
                  </a:lnTo>
                  <a:lnTo>
                    <a:pt x="990" y="68"/>
                  </a:lnTo>
                  <a:lnTo>
                    <a:pt x="960" y="54"/>
                  </a:lnTo>
                  <a:lnTo>
                    <a:pt x="928" y="42"/>
                  </a:lnTo>
                  <a:lnTo>
                    <a:pt x="896" y="30"/>
                  </a:lnTo>
                  <a:lnTo>
                    <a:pt x="864" y="22"/>
                  </a:lnTo>
                  <a:lnTo>
                    <a:pt x="830" y="14"/>
                  </a:lnTo>
                  <a:lnTo>
                    <a:pt x="796" y="8"/>
                  </a:lnTo>
                  <a:lnTo>
                    <a:pt x="762" y="4"/>
                  </a:lnTo>
                  <a:lnTo>
                    <a:pt x="726" y="0"/>
                  </a:lnTo>
                  <a:lnTo>
                    <a:pt x="690" y="0"/>
                  </a:lnTo>
                  <a:lnTo>
                    <a:pt x="690" y="0"/>
                  </a:lnTo>
                  <a:close/>
                  <a:moveTo>
                    <a:pt x="1346" y="684"/>
                  </a:moveTo>
                  <a:lnTo>
                    <a:pt x="1346" y="684"/>
                  </a:lnTo>
                  <a:lnTo>
                    <a:pt x="1342" y="670"/>
                  </a:lnTo>
                  <a:lnTo>
                    <a:pt x="1336" y="654"/>
                  </a:lnTo>
                  <a:lnTo>
                    <a:pt x="1336" y="654"/>
                  </a:lnTo>
                  <a:lnTo>
                    <a:pt x="1344" y="654"/>
                  </a:lnTo>
                  <a:lnTo>
                    <a:pt x="1344" y="654"/>
                  </a:lnTo>
                  <a:lnTo>
                    <a:pt x="1346" y="684"/>
                  </a:lnTo>
                  <a:lnTo>
                    <a:pt x="1346" y="684"/>
                  </a:lnTo>
                  <a:close/>
                  <a:moveTo>
                    <a:pt x="1158" y="232"/>
                  </a:moveTo>
                  <a:lnTo>
                    <a:pt x="1158" y="232"/>
                  </a:lnTo>
                  <a:lnTo>
                    <a:pt x="1176" y="252"/>
                  </a:lnTo>
                  <a:lnTo>
                    <a:pt x="1176" y="252"/>
                  </a:lnTo>
                  <a:lnTo>
                    <a:pt x="1172" y="254"/>
                  </a:lnTo>
                  <a:lnTo>
                    <a:pt x="1168" y="256"/>
                  </a:lnTo>
                  <a:lnTo>
                    <a:pt x="1164" y="254"/>
                  </a:lnTo>
                  <a:lnTo>
                    <a:pt x="1162" y="250"/>
                  </a:lnTo>
                  <a:lnTo>
                    <a:pt x="1156" y="242"/>
                  </a:lnTo>
                  <a:lnTo>
                    <a:pt x="1152" y="232"/>
                  </a:lnTo>
                  <a:lnTo>
                    <a:pt x="1152" y="232"/>
                  </a:lnTo>
                  <a:lnTo>
                    <a:pt x="1158" y="232"/>
                  </a:lnTo>
                  <a:lnTo>
                    <a:pt x="1158" y="232"/>
                  </a:lnTo>
                  <a:close/>
                  <a:moveTo>
                    <a:pt x="314" y="188"/>
                  </a:moveTo>
                  <a:lnTo>
                    <a:pt x="314" y="188"/>
                  </a:lnTo>
                  <a:lnTo>
                    <a:pt x="306" y="180"/>
                  </a:lnTo>
                  <a:lnTo>
                    <a:pt x="300" y="178"/>
                  </a:lnTo>
                  <a:lnTo>
                    <a:pt x="294" y="178"/>
                  </a:lnTo>
                  <a:lnTo>
                    <a:pt x="290" y="180"/>
                  </a:lnTo>
                  <a:lnTo>
                    <a:pt x="278" y="190"/>
                  </a:lnTo>
                  <a:lnTo>
                    <a:pt x="270" y="194"/>
                  </a:lnTo>
                  <a:lnTo>
                    <a:pt x="262" y="196"/>
                  </a:lnTo>
                  <a:lnTo>
                    <a:pt x="262" y="196"/>
                  </a:lnTo>
                  <a:lnTo>
                    <a:pt x="284" y="178"/>
                  </a:lnTo>
                  <a:lnTo>
                    <a:pt x="306" y="160"/>
                  </a:lnTo>
                  <a:lnTo>
                    <a:pt x="306" y="160"/>
                  </a:lnTo>
                  <a:lnTo>
                    <a:pt x="308" y="168"/>
                  </a:lnTo>
                  <a:lnTo>
                    <a:pt x="310" y="174"/>
                  </a:lnTo>
                  <a:lnTo>
                    <a:pt x="314" y="180"/>
                  </a:lnTo>
                  <a:lnTo>
                    <a:pt x="314" y="188"/>
                  </a:lnTo>
                  <a:lnTo>
                    <a:pt x="314" y="188"/>
                  </a:lnTo>
                  <a:close/>
                  <a:moveTo>
                    <a:pt x="36" y="690"/>
                  </a:moveTo>
                  <a:lnTo>
                    <a:pt x="36" y="690"/>
                  </a:lnTo>
                  <a:lnTo>
                    <a:pt x="38" y="648"/>
                  </a:lnTo>
                  <a:lnTo>
                    <a:pt x="42" y="608"/>
                  </a:lnTo>
                  <a:lnTo>
                    <a:pt x="48" y="568"/>
                  </a:lnTo>
                  <a:lnTo>
                    <a:pt x="56" y="528"/>
                  </a:lnTo>
                  <a:lnTo>
                    <a:pt x="56" y="528"/>
                  </a:lnTo>
                  <a:lnTo>
                    <a:pt x="64" y="566"/>
                  </a:lnTo>
                  <a:lnTo>
                    <a:pt x="68" y="584"/>
                  </a:lnTo>
                  <a:lnTo>
                    <a:pt x="76" y="600"/>
                  </a:lnTo>
                  <a:lnTo>
                    <a:pt x="84" y="618"/>
                  </a:lnTo>
                  <a:lnTo>
                    <a:pt x="92" y="634"/>
                  </a:lnTo>
                  <a:lnTo>
                    <a:pt x="102" y="648"/>
                  </a:lnTo>
                  <a:lnTo>
                    <a:pt x="116" y="662"/>
                  </a:lnTo>
                  <a:lnTo>
                    <a:pt x="116" y="662"/>
                  </a:lnTo>
                  <a:lnTo>
                    <a:pt x="112" y="650"/>
                  </a:lnTo>
                  <a:lnTo>
                    <a:pt x="108" y="640"/>
                  </a:lnTo>
                  <a:lnTo>
                    <a:pt x="104" y="630"/>
                  </a:lnTo>
                  <a:lnTo>
                    <a:pt x="102" y="618"/>
                  </a:lnTo>
                  <a:lnTo>
                    <a:pt x="102" y="618"/>
                  </a:lnTo>
                  <a:lnTo>
                    <a:pt x="116" y="630"/>
                  </a:lnTo>
                  <a:lnTo>
                    <a:pt x="122" y="636"/>
                  </a:lnTo>
                  <a:lnTo>
                    <a:pt x="126" y="644"/>
                  </a:lnTo>
                  <a:lnTo>
                    <a:pt x="130" y="652"/>
                  </a:lnTo>
                  <a:lnTo>
                    <a:pt x="132" y="662"/>
                  </a:lnTo>
                  <a:lnTo>
                    <a:pt x="134" y="674"/>
                  </a:lnTo>
                  <a:lnTo>
                    <a:pt x="134" y="686"/>
                  </a:lnTo>
                  <a:lnTo>
                    <a:pt x="134" y="686"/>
                  </a:lnTo>
                  <a:lnTo>
                    <a:pt x="160" y="704"/>
                  </a:lnTo>
                  <a:lnTo>
                    <a:pt x="186" y="718"/>
                  </a:lnTo>
                  <a:lnTo>
                    <a:pt x="240" y="748"/>
                  </a:lnTo>
                  <a:lnTo>
                    <a:pt x="268" y="764"/>
                  </a:lnTo>
                  <a:lnTo>
                    <a:pt x="292" y="780"/>
                  </a:lnTo>
                  <a:lnTo>
                    <a:pt x="314" y="800"/>
                  </a:lnTo>
                  <a:lnTo>
                    <a:pt x="324" y="812"/>
                  </a:lnTo>
                  <a:lnTo>
                    <a:pt x="334" y="824"/>
                  </a:lnTo>
                  <a:lnTo>
                    <a:pt x="334" y="824"/>
                  </a:lnTo>
                  <a:lnTo>
                    <a:pt x="328" y="836"/>
                  </a:lnTo>
                  <a:lnTo>
                    <a:pt x="320" y="848"/>
                  </a:lnTo>
                  <a:lnTo>
                    <a:pt x="302" y="868"/>
                  </a:lnTo>
                  <a:lnTo>
                    <a:pt x="302" y="868"/>
                  </a:lnTo>
                  <a:lnTo>
                    <a:pt x="300" y="882"/>
                  </a:lnTo>
                  <a:lnTo>
                    <a:pt x="300" y="896"/>
                  </a:lnTo>
                  <a:lnTo>
                    <a:pt x="304" y="910"/>
                  </a:lnTo>
                  <a:lnTo>
                    <a:pt x="308" y="922"/>
                  </a:lnTo>
                  <a:lnTo>
                    <a:pt x="314" y="934"/>
                  </a:lnTo>
                  <a:lnTo>
                    <a:pt x="320" y="946"/>
                  </a:lnTo>
                  <a:lnTo>
                    <a:pt x="338" y="968"/>
                  </a:lnTo>
                  <a:lnTo>
                    <a:pt x="356" y="990"/>
                  </a:lnTo>
                  <a:lnTo>
                    <a:pt x="374" y="1012"/>
                  </a:lnTo>
                  <a:lnTo>
                    <a:pt x="382" y="1024"/>
                  </a:lnTo>
                  <a:lnTo>
                    <a:pt x="388" y="1036"/>
                  </a:lnTo>
                  <a:lnTo>
                    <a:pt x="392" y="1048"/>
                  </a:lnTo>
                  <a:lnTo>
                    <a:pt x="396" y="1060"/>
                  </a:lnTo>
                  <a:lnTo>
                    <a:pt x="396" y="1060"/>
                  </a:lnTo>
                  <a:lnTo>
                    <a:pt x="398" y="1090"/>
                  </a:lnTo>
                  <a:lnTo>
                    <a:pt x="398" y="1120"/>
                  </a:lnTo>
                  <a:lnTo>
                    <a:pt x="396" y="1148"/>
                  </a:lnTo>
                  <a:lnTo>
                    <a:pt x="394" y="1176"/>
                  </a:lnTo>
                  <a:lnTo>
                    <a:pt x="386" y="1228"/>
                  </a:lnTo>
                  <a:lnTo>
                    <a:pt x="386" y="1250"/>
                  </a:lnTo>
                  <a:lnTo>
                    <a:pt x="388" y="1270"/>
                  </a:lnTo>
                  <a:lnTo>
                    <a:pt x="388" y="1270"/>
                  </a:lnTo>
                  <a:lnTo>
                    <a:pt x="350" y="1250"/>
                  </a:lnTo>
                  <a:lnTo>
                    <a:pt x="312" y="1224"/>
                  </a:lnTo>
                  <a:lnTo>
                    <a:pt x="278" y="1198"/>
                  </a:lnTo>
                  <a:lnTo>
                    <a:pt x="244" y="1170"/>
                  </a:lnTo>
                  <a:lnTo>
                    <a:pt x="214" y="1138"/>
                  </a:lnTo>
                  <a:lnTo>
                    <a:pt x="184" y="1106"/>
                  </a:lnTo>
                  <a:lnTo>
                    <a:pt x="158" y="1070"/>
                  </a:lnTo>
                  <a:lnTo>
                    <a:pt x="134" y="1034"/>
                  </a:lnTo>
                  <a:lnTo>
                    <a:pt x="112" y="996"/>
                  </a:lnTo>
                  <a:lnTo>
                    <a:pt x="92" y="956"/>
                  </a:lnTo>
                  <a:lnTo>
                    <a:pt x="76" y="914"/>
                  </a:lnTo>
                  <a:lnTo>
                    <a:pt x="62" y="872"/>
                  </a:lnTo>
                  <a:lnTo>
                    <a:pt x="50" y="828"/>
                  </a:lnTo>
                  <a:lnTo>
                    <a:pt x="42" y="784"/>
                  </a:lnTo>
                  <a:lnTo>
                    <a:pt x="38" y="738"/>
                  </a:lnTo>
                  <a:lnTo>
                    <a:pt x="36" y="690"/>
                  </a:lnTo>
                  <a:lnTo>
                    <a:pt x="36" y="690"/>
                  </a:lnTo>
                  <a:close/>
                  <a:moveTo>
                    <a:pt x="1278" y="980"/>
                  </a:moveTo>
                  <a:lnTo>
                    <a:pt x="1278" y="980"/>
                  </a:lnTo>
                  <a:lnTo>
                    <a:pt x="1276" y="974"/>
                  </a:lnTo>
                  <a:lnTo>
                    <a:pt x="1272" y="970"/>
                  </a:lnTo>
                  <a:lnTo>
                    <a:pt x="1272" y="970"/>
                  </a:lnTo>
                  <a:lnTo>
                    <a:pt x="1266" y="982"/>
                  </a:lnTo>
                  <a:lnTo>
                    <a:pt x="1258" y="994"/>
                  </a:lnTo>
                  <a:lnTo>
                    <a:pt x="1244" y="1014"/>
                  </a:lnTo>
                  <a:lnTo>
                    <a:pt x="1238" y="1024"/>
                  </a:lnTo>
                  <a:lnTo>
                    <a:pt x="1232" y="1036"/>
                  </a:lnTo>
                  <a:lnTo>
                    <a:pt x="1230" y="1048"/>
                  </a:lnTo>
                  <a:lnTo>
                    <a:pt x="1230" y="1060"/>
                  </a:lnTo>
                  <a:lnTo>
                    <a:pt x="1230" y="1060"/>
                  </a:lnTo>
                  <a:lnTo>
                    <a:pt x="1208" y="1092"/>
                  </a:lnTo>
                  <a:lnTo>
                    <a:pt x="1182" y="1122"/>
                  </a:lnTo>
                  <a:lnTo>
                    <a:pt x="1156" y="1150"/>
                  </a:lnTo>
                  <a:lnTo>
                    <a:pt x="1128" y="1178"/>
                  </a:lnTo>
                  <a:lnTo>
                    <a:pt x="1098" y="1202"/>
                  </a:lnTo>
                  <a:lnTo>
                    <a:pt x="1068" y="1226"/>
                  </a:lnTo>
                  <a:lnTo>
                    <a:pt x="1034" y="1248"/>
                  </a:lnTo>
                  <a:lnTo>
                    <a:pt x="1000" y="1268"/>
                  </a:lnTo>
                  <a:lnTo>
                    <a:pt x="966" y="1284"/>
                  </a:lnTo>
                  <a:lnTo>
                    <a:pt x="928" y="1300"/>
                  </a:lnTo>
                  <a:lnTo>
                    <a:pt x="892" y="1314"/>
                  </a:lnTo>
                  <a:lnTo>
                    <a:pt x="854" y="1324"/>
                  </a:lnTo>
                  <a:lnTo>
                    <a:pt x="814" y="1334"/>
                  </a:lnTo>
                  <a:lnTo>
                    <a:pt x="774" y="1340"/>
                  </a:lnTo>
                  <a:lnTo>
                    <a:pt x="732" y="1344"/>
                  </a:lnTo>
                  <a:lnTo>
                    <a:pt x="690" y="1346"/>
                  </a:lnTo>
                  <a:lnTo>
                    <a:pt x="690" y="1346"/>
                  </a:lnTo>
                  <a:lnTo>
                    <a:pt x="658" y="1344"/>
                  </a:lnTo>
                  <a:lnTo>
                    <a:pt x="626" y="1342"/>
                  </a:lnTo>
                  <a:lnTo>
                    <a:pt x="594" y="1338"/>
                  </a:lnTo>
                  <a:lnTo>
                    <a:pt x="564" y="1332"/>
                  </a:lnTo>
                  <a:lnTo>
                    <a:pt x="532" y="1326"/>
                  </a:lnTo>
                  <a:lnTo>
                    <a:pt x="502" y="1318"/>
                  </a:lnTo>
                  <a:lnTo>
                    <a:pt x="474" y="1308"/>
                  </a:lnTo>
                  <a:lnTo>
                    <a:pt x="444" y="1298"/>
                  </a:lnTo>
                  <a:lnTo>
                    <a:pt x="444" y="1298"/>
                  </a:lnTo>
                  <a:lnTo>
                    <a:pt x="448" y="1266"/>
                  </a:lnTo>
                  <a:lnTo>
                    <a:pt x="450" y="1252"/>
                  </a:lnTo>
                  <a:lnTo>
                    <a:pt x="454" y="1240"/>
                  </a:lnTo>
                  <a:lnTo>
                    <a:pt x="460" y="1228"/>
                  </a:lnTo>
                  <a:lnTo>
                    <a:pt x="470" y="1218"/>
                  </a:lnTo>
                  <a:lnTo>
                    <a:pt x="484" y="1210"/>
                  </a:lnTo>
                  <a:lnTo>
                    <a:pt x="502" y="1202"/>
                  </a:lnTo>
                  <a:lnTo>
                    <a:pt x="502" y="1202"/>
                  </a:lnTo>
                  <a:lnTo>
                    <a:pt x="504" y="1196"/>
                  </a:lnTo>
                  <a:lnTo>
                    <a:pt x="504" y="1192"/>
                  </a:lnTo>
                  <a:lnTo>
                    <a:pt x="500" y="1186"/>
                  </a:lnTo>
                  <a:lnTo>
                    <a:pt x="498" y="1180"/>
                  </a:lnTo>
                  <a:lnTo>
                    <a:pt x="496" y="1176"/>
                  </a:lnTo>
                  <a:lnTo>
                    <a:pt x="496" y="1172"/>
                  </a:lnTo>
                  <a:lnTo>
                    <a:pt x="496" y="1172"/>
                  </a:lnTo>
                  <a:lnTo>
                    <a:pt x="504" y="1172"/>
                  </a:lnTo>
                  <a:lnTo>
                    <a:pt x="510" y="1172"/>
                  </a:lnTo>
                  <a:lnTo>
                    <a:pt x="522" y="1168"/>
                  </a:lnTo>
                  <a:lnTo>
                    <a:pt x="532" y="1160"/>
                  </a:lnTo>
                  <a:lnTo>
                    <a:pt x="542" y="1150"/>
                  </a:lnTo>
                  <a:lnTo>
                    <a:pt x="550" y="1136"/>
                  </a:lnTo>
                  <a:lnTo>
                    <a:pt x="558" y="1122"/>
                  </a:lnTo>
                  <a:lnTo>
                    <a:pt x="562" y="1106"/>
                  </a:lnTo>
                  <a:lnTo>
                    <a:pt x="566" y="1090"/>
                  </a:lnTo>
                  <a:lnTo>
                    <a:pt x="566" y="1090"/>
                  </a:lnTo>
                  <a:lnTo>
                    <a:pt x="616" y="1064"/>
                  </a:lnTo>
                  <a:lnTo>
                    <a:pt x="616" y="1064"/>
                  </a:lnTo>
                  <a:lnTo>
                    <a:pt x="618" y="1042"/>
                  </a:lnTo>
                  <a:lnTo>
                    <a:pt x="622" y="1020"/>
                  </a:lnTo>
                  <a:lnTo>
                    <a:pt x="628" y="1002"/>
                  </a:lnTo>
                  <a:lnTo>
                    <a:pt x="636" y="986"/>
                  </a:lnTo>
                  <a:lnTo>
                    <a:pt x="650" y="952"/>
                  </a:lnTo>
                  <a:lnTo>
                    <a:pt x="656" y="934"/>
                  </a:lnTo>
                  <a:lnTo>
                    <a:pt x="660" y="912"/>
                  </a:lnTo>
                  <a:lnTo>
                    <a:pt x="660" y="912"/>
                  </a:lnTo>
                  <a:lnTo>
                    <a:pt x="630" y="900"/>
                  </a:lnTo>
                  <a:lnTo>
                    <a:pt x="602" y="886"/>
                  </a:lnTo>
                  <a:lnTo>
                    <a:pt x="572" y="874"/>
                  </a:lnTo>
                  <a:lnTo>
                    <a:pt x="540" y="862"/>
                  </a:lnTo>
                  <a:lnTo>
                    <a:pt x="540" y="862"/>
                  </a:lnTo>
                  <a:lnTo>
                    <a:pt x="540" y="830"/>
                  </a:lnTo>
                  <a:lnTo>
                    <a:pt x="540" y="830"/>
                  </a:lnTo>
                  <a:lnTo>
                    <a:pt x="530" y="824"/>
                  </a:lnTo>
                  <a:lnTo>
                    <a:pt x="518" y="816"/>
                  </a:lnTo>
                  <a:lnTo>
                    <a:pt x="494" y="806"/>
                  </a:lnTo>
                  <a:lnTo>
                    <a:pt x="482" y="800"/>
                  </a:lnTo>
                  <a:lnTo>
                    <a:pt x="472" y="792"/>
                  </a:lnTo>
                  <a:lnTo>
                    <a:pt x="464" y="780"/>
                  </a:lnTo>
                  <a:lnTo>
                    <a:pt x="458" y="768"/>
                  </a:lnTo>
                  <a:lnTo>
                    <a:pt x="458" y="768"/>
                  </a:lnTo>
                  <a:lnTo>
                    <a:pt x="430" y="766"/>
                  </a:lnTo>
                  <a:lnTo>
                    <a:pt x="408" y="764"/>
                  </a:lnTo>
                  <a:lnTo>
                    <a:pt x="390" y="758"/>
                  </a:lnTo>
                  <a:lnTo>
                    <a:pt x="382" y="754"/>
                  </a:lnTo>
                  <a:lnTo>
                    <a:pt x="376" y="748"/>
                  </a:lnTo>
                  <a:lnTo>
                    <a:pt x="376" y="748"/>
                  </a:lnTo>
                  <a:lnTo>
                    <a:pt x="368" y="752"/>
                  </a:lnTo>
                  <a:lnTo>
                    <a:pt x="362" y="756"/>
                  </a:lnTo>
                  <a:lnTo>
                    <a:pt x="352" y="766"/>
                  </a:lnTo>
                  <a:lnTo>
                    <a:pt x="342" y="774"/>
                  </a:lnTo>
                  <a:lnTo>
                    <a:pt x="334" y="778"/>
                  </a:lnTo>
                  <a:lnTo>
                    <a:pt x="326" y="780"/>
                  </a:lnTo>
                  <a:lnTo>
                    <a:pt x="326" y="780"/>
                  </a:lnTo>
                  <a:lnTo>
                    <a:pt x="324" y="778"/>
                  </a:lnTo>
                  <a:lnTo>
                    <a:pt x="322" y="776"/>
                  </a:lnTo>
                  <a:lnTo>
                    <a:pt x="314" y="774"/>
                  </a:lnTo>
                  <a:lnTo>
                    <a:pt x="314" y="774"/>
                  </a:lnTo>
                  <a:lnTo>
                    <a:pt x="304" y="772"/>
                  </a:lnTo>
                  <a:lnTo>
                    <a:pt x="296" y="768"/>
                  </a:lnTo>
                  <a:lnTo>
                    <a:pt x="294" y="762"/>
                  </a:lnTo>
                  <a:lnTo>
                    <a:pt x="292" y="754"/>
                  </a:lnTo>
                  <a:lnTo>
                    <a:pt x="292" y="738"/>
                  </a:lnTo>
                  <a:lnTo>
                    <a:pt x="294" y="718"/>
                  </a:lnTo>
                  <a:lnTo>
                    <a:pt x="294" y="718"/>
                  </a:lnTo>
                  <a:lnTo>
                    <a:pt x="286" y="716"/>
                  </a:lnTo>
                  <a:lnTo>
                    <a:pt x="276" y="718"/>
                  </a:lnTo>
                  <a:lnTo>
                    <a:pt x="266" y="718"/>
                  </a:lnTo>
                  <a:lnTo>
                    <a:pt x="264" y="716"/>
                  </a:lnTo>
                  <a:lnTo>
                    <a:pt x="264" y="712"/>
                  </a:lnTo>
                  <a:lnTo>
                    <a:pt x="264" y="712"/>
                  </a:lnTo>
                  <a:lnTo>
                    <a:pt x="264" y="700"/>
                  </a:lnTo>
                  <a:lnTo>
                    <a:pt x="266" y="692"/>
                  </a:lnTo>
                  <a:lnTo>
                    <a:pt x="270" y="684"/>
                  </a:lnTo>
                  <a:lnTo>
                    <a:pt x="276" y="680"/>
                  </a:lnTo>
                  <a:lnTo>
                    <a:pt x="276" y="680"/>
                  </a:lnTo>
                  <a:lnTo>
                    <a:pt x="274" y="672"/>
                  </a:lnTo>
                  <a:lnTo>
                    <a:pt x="268" y="668"/>
                  </a:lnTo>
                  <a:lnTo>
                    <a:pt x="262" y="666"/>
                  </a:lnTo>
                  <a:lnTo>
                    <a:pt x="254" y="666"/>
                  </a:lnTo>
                  <a:lnTo>
                    <a:pt x="248" y="670"/>
                  </a:lnTo>
                  <a:lnTo>
                    <a:pt x="242" y="674"/>
                  </a:lnTo>
                  <a:lnTo>
                    <a:pt x="238" y="678"/>
                  </a:lnTo>
                  <a:lnTo>
                    <a:pt x="238" y="686"/>
                  </a:lnTo>
                  <a:lnTo>
                    <a:pt x="238" y="686"/>
                  </a:lnTo>
                  <a:lnTo>
                    <a:pt x="232" y="686"/>
                  </a:lnTo>
                  <a:lnTo>
                    <a:pt x="232" y="686"/>
                  </a:lnTo>
                  <a:lnTo>
                    <a:pt x="216" y="680"/>
                  </a:lnTo>
                  <a:lnTo>
                    <a:pt x="204" y="674"/>
                  </a:lnTo>
                  <a:lnTo>
                    <a:pt x="196" y="666"/>
                  </a:lnTo>
                  <a:lnTo>
                    <a:pt x="192" y="656"/>
                  </a:lnTo>
                  <a:lnTo>
                    <a:pt x="192" y="648"/>
                  </a:lnTo>
                  <a:lnTo>
                    <a:pt x="194" y="638"/>
                  </a:lnTo>
                  <a:lnTo>
                    <a:pt x="198" y="628"/>
                  </a:lnTo>
                  <a:lnTo>
                    <a:pt x="204" y="618"/>
                  </a:lnTo>
                  <a:lnTo>
                    <a:pt x="214" y="608"/>
                  </a:lnTo>
                  <a:lnTo>
                    <a:pt x="224" y="600"/>
                  </a:lnTo>
                  <a:lnTo>
                    <a:pt x="234" y="594"/>
                  </a:lnTo>
                  <a:lnTo>
                    <a:pt x="246" y="588"/>
                  </a:lnTo>
                  <a:lnTo>
                    <a:pt x="260" y="586"/>
                  </a:lnTo>
                  <a:lnTo>
                    <a:pt x="272" y="584"/>
                  </a:lnTo>
                  <a:lnTo>
                    <a:pt x="284" y="586"/>
                  </a:lnTo>
                  <a:lnTo>
                    <a:pt x="294" y="592"/>
                  </a:lnTo>
                  <a:lnTo>
                    <a:pt x="294" y="592"/>
                  </a:lnTo>
                  <a:lnTo>
                    <a:pt x="298" y="604"/>
                  </a:lnTo>
                  <a:lnTo>
                    <a:pt x="304" y="618"/>
                  </a:lnTo>
                  <a:lnTo>
                    <a:pt x="310" y="628"/>
                  </a:lnTo>
                  <a:lnTo>
                    <a:pt x="314" y="632"/>
                  </a:lnTo>
                  <a:lnTo>
                    <a:pt x="320" y="636"/>
                  </a:lnTo>
                  <a:lnTo>
                    <a:pt x="320" y="636"/>
                  </a:lnTo>
                  <a:lnTo>
                    <a:pt x="326" y="630"/>
                  </a:lnTo>
                  <a:lnTo>
                    <a:pt x="328" y="622"/>
                  </a:lnTo>
                  <a:lnTo>
                    <a:pt x="326" y="614"/>
                  </a:lnTo>
                  <a:lnTo>
                    <a:pt x="326" y="604"/>
                  </a:lnTo>
                  <a:lnTo>
                    <a:pt x="322" y="588"/>
                  </a:lnTo>
                  <a:lnTo>
                    <a:pt x="322" y="582"/>
                  </a:lnTo>
                  <a:lnTo>
                    <a:pt x="326" y="578"/>
                  </a:lnTo>
                  <a:lnTo>
                    <a:pt x="326" y="578"/>
                  </a:lnTo>
                  <a:lnTo>
                    <a:pt x="332" y="570"/>
                  </a:lnTo>
                  <a:lnTo>
                    <a:pt x="338" y="562"/>
                  </a:lnTo>
                  <a:lnTo>
                    <a:pt x="346" y="556"/>
                  </a:lnTo>
                  <a:lnTo>
                    <a:pt x="352" y="554"/>
                  </a:lnTo>
                  <a:lnTo>
                    <a:pt x="358" y="554"/>
                  </a:lnTo>
                  <a:lnTo>
                    <a:pt x="358" y="554"/>
                  </a:lnTo>
                  <a:lnTo>
                    <a:pt x="360" y="540"/>
                  </a:lnTo>
                  <a:lnTo>
                    <a:pt x="366" y="528"/>
                  </a:lnTo>
                  <a:lnTo>
                    <a:pt x="370" y="518"/>
                  </a:lnTo>
                  <a:lnTo>
                    <a:pt x="378" y="508"/>
                  </a:lnTo>
                  <a:lnTo>
                    <a:pt x="392" y="492"/>
                  </a:lnTo>
                  <a:lnTo>
                    <a:pt x="410" y="478"/>
                  </a:lnTo>
                  <a:lnTo>
                    <a:pt x="430" y="466"/>
                  </a:lnTo>
                  <a:lnTo>
                    <a:pt x="448" y="456"/>
                  </a:lnTo>
                  <a:lnTo>
                    <a:pt x="478" y="440"/>
                  </a:lnTo>
                  <a:lnTo>
                    <a:pt x="478" y="440"/>
                  </a:lnTo>
                  <a:lnTo>
                    <a:pt x="478" y="434"/>
                  </a:lnTo>
                  <a:lnTo>
                    <a:pt x="478" y="434"/>
                  </a:lnTo>
                  <a:lnTo>
                    <a:pt x="476" y="430"/>
                  </a:lnTo>
                  <a:lnTo>
                    <a:pt x="474" y="428"/>
                  </a:lnTo>
                  <a:lnTo>
                    <a:pt x="466" y="428"/>
                  </a:lnTo>
                  <a:lnTo>
                    <a:pt x="466" y="428"/>
                  </a:lnTo>
                  <a:lnTo>
                    <a:pt x="460" y="426"/>
                  </a:lnTo>
                  <a:lnTo>
                    <a:pt x="458" y="424"/>
                  </a:lnTo>
                  <a:lnTo>
                    <a:pt x="458" y="422"/>
                  </a:lnTo>
                  <a:lnTo>
                    <a:pt x="458" y="422"/>
                  </a:lnTo>
                  <a:lnTo>
                    <a:pt x="458" y="416"/>
                  </a:lnTo>
                  <a:lnTo>
                    <a:pt x="460" y="412"/>
                  </a:lnTo>
                  <a:lnTo>
                    <a:pt x="462" y="406"/>
                  </a:lnTo>
                  <a:lnTo>
                    <a:pt x="466" y="400"/>
                  </a:lnTo>
                  <a:lnTo>
                    <a:pt x="466" y="396"/>
                  </a:lnTo>
                  <a:lnTo>
                    <a:pt x="466" y="390"/>
                  </a:lnTo>
                  <a:lnTo>
                    <a:pt x="466" y="390"/>
                  </a:lnTo>
                  <a:lnTo>
                    <a:pt x="472" y="396"/>
                  </a:lnTo>
                  <a:lnTo>
                    <a:pt x="480" y="400"/>
                  </a:lnTo>
                  <a:lnTo>
                    <a:pt x="488" y="398"/>
                  </a:lnTo>
                  <a:lnTo>
                    <a:pt x="496" y="396"/>
                  </a:lnTo>
                  <a:lnTo>
                    <a:pt x="512" y="386"/>
                  </a:lnTo>
                  <a:lnTo>
                    <a:pt x="520" y="380"/>
                  </a:lnTo>
                  <a:lnTo>
                    <a:pt x="528" y="376"/>
                  </a:lnTo>
                  <a:lnTo>
                    <a:pt x="528" y="376"/>
                  </a:lnTo>
                  <a:lnTo>
                    <a:pt x="524" y="384"/>
                  </a:lnTo>
                  <a:lnTo>
                    <a:pt x="520" y="388"/>
                  </a:lnTo>
                  <a:lnTo>
                    <a:pt x="516" y="392"/>
                  </a:lnTo>
                  <a:lnTo>
                    <a:pt x="510" y="396"/>
                  </a:lnTo>
                  <a:lnTo>
                    <a:pt x="510" y="396"/>
                  </a:lnTo>
                  <a:lnTo>
                    <a:pt x="506" y="402"/>
                  </a:lnTo>
                  <a:lnTo>
                    <a:pt x="502" y="412"/>
                  </a:lnTo>
                  <a:lnTo>
                    <a:pt x="502" y="416"/>
                  </a:lnTo>
                  <a:lnTo>
                    <a:pt x="504" y="420"/>
                  </a:lnTo>
                  <a:lnTo>
                    <a:pt x="508" y="422"/>
                  </a:lnTo>
                  <a:lnTo>
                    <a:pt x="516" y="422"/>
                  </a:lnTo>
                  <a:lnTo>
                    <a:pt x="516" y="422"/>
                  </a:lnTo>
                  <a:lnTo>
                    <a:pt x="524" y="422"/>
                  </a:lnTo>
                  <a:lnTo>
                    <a:pt x="532" y="426"/>
                  </a:lnTo>
                  <a:lnTo>
                    <a:pt x="542" y="428"/>
                  </a:lnTo>
                  <a:lnTo>
                    <a:pt x="554" y="428"/>
                  </a:lnTo>
                  <a:lnTo>
                    <a:pt x="554" y="428"/>
                  </a:lnTo>
                  <a:lnTo>
                    <a:pt x="548" y="408"/>
                  </a:lnTo>
                  <a:lnTo>
                    <a:pt x="542" y="390"/>
                  </a:lnTo>
                  <a:lnTo>
                    <a:pt x="534" y="372"/>
                  </a:lnTo>
                  <a:lnTo>
                    <a:pt x="526" y="356"/>
                  </a:lnTo>
                  <a:lnTo>
                    <a:pt x="508" y="322"/>
                  </a:lnTo>
                  <a:lnTo>
                    <a:pt x="498" y="304"/>
                  </a:lnTo>
                  <a:lnTo>
                    <a:pt x="490" y="282"/>
                  </a:lnTo>
                  <a:lnTo>
                    <a:pt x="490" y="282"/>
                  </a:lnTo>
                  <a:lnTo>
                    <a:pt x="484" y="280"/>
                  </a:lnTo>
                  <a:lnTo>
                    <a:pt x="480" y="282"/>
                  </a:lnTo>
                  <a:lnTo>
                    <a:pt x="478" y="284"/>
                  </a:lnTo>
                  <a:lnTo>
                    <a:pt x="478" y="288"/>
                  </a:lnTo>
                  <a:lnTo>
                    <a:pt x="476" y="292"/>
                  </a:lnTo>
                  <a:lnTo>
                    <a:pt x="474" y="296"/>
                  </a:lnTo>
                  <a:lnTo>
                    <a:pt x="472" y="296"/>
                  </a:lnTo>
                  <a:lnTo>
                    <a:pt x="464" y="294"/>
                  </a:lnTo>
                  <a:lnTo>
                    <a:pt x="464" y="294"/>
                  </a:lnTo>
                  <a:lnTo>
                    <a:pt x="458" y="294"/>
                  </a:lnTo>
                  <a:lnTo>
                    <a:pt x="454" y="290"/>
                  </a:lnTo>
                  <a:lnTo>
                    <a:pt x="452" y="284"/>
                  </a:lnTo>
                  <a:lnTo>
                    <a:pt x="450" y="278"/>
                  </a:lnTo>
                  <a:lnTo>
                    <a:pt x="448" y="266"/>
                  </a:lnTo>
                  <a:lnTo>
                    <a:pt x="444" y="260"/>
                  </a:lnTo>
                  <a:lnTo>
                    <a:pt x="440" y="258"/>
                  </a:lnTo>
                  <a:lnTo>
                    <a:pt x="440" y="258"/>
                  </a:lnTo>
                  <a:lnTo>
                    <a:pt x="432" y="258"/>
                  </a:lnTo>
                  <a:lnTo>
                    <a:pt x="426" y="256"/>
                  </a:lnTo>
                  <a:lnTo>
                    <a:pt x="414" y="252"/>
                  </a:lnTo>
                  <a:lnTo>
                    <a:pt x="408" y="246"/>
                  </a:lnTo>
                  <a:lnTo>
                    <a:pt x="402" y="244"/>
                  </a:lnTo>
                  <a:lnTo>
                    <a:pt x="402" y="244"/>
                  </a:lnTo>
                  <a:lnTo>
                    <a:pt x="400" y="250"/>
                  </a:lnTo>
                  <a:lnTo>
                    <a:pt x="398" y="250"/>
                  </a:lnTo>
                  <a:lnTo>
                    <a:pt x="396" y="250"/>
                  </a:lnTo>
                  <a:lnTo>
                    <a:pt x="396" y="250"/>
                  </a:lnTo>
                  <a:lnTo>
                    <a:pt x="396" y="278"/>
                  </a:lnTo>
                  <a:lnTo>
                    <a:pt x="394" y="298"/>
                  </a:lnTo>
                  <a:lnTo>
                    <a:pt x="390" y="312"/>
                  </a:lnTo>
                  <a:lnTo>
                    <a:pt x="386" y="322"/>
                  </a:lnTo>
                  <a:lnTo>
                    <a:pt x="374" y="342"/>
                  </a:lnTo>
                  <a:lnTo>
                    <a:pt x="366" y="354"/>
                  </a:lnTo>
                  <a:lnTo>
                    <a:pt x="358" y="370"/>
                  </a:lnTo>
                  <a:lnTo>
                    <a:pt x="358" y="370"/>
                  </a:lnTo>
                  <a:lnTo>
                    <a:pt x="356" y="362"/>
                  </a:lnTo>
                  <a:lnTo>
                    <a:pt x="354" y="354"/>
                  </a:lnTo>
                  <a:lnTo>
                    <a:pt x="350" y="344"/>
                  </a:lnTo>
                  <a:lnTo>
                    <a:pt x="352" y="332"/>
                  </a:lnTo>
                  <a:lnTo>
                    <a:pt x="352" y="332"/>
                  </a:lnTo>
                  <a:lnTo>
                    <a:pt x="346" y="332"/>
                  </a:lnTo>
                  <a:lnTo>
                    <a:pt x="340" y="330"/>
                  </a:lnTo>
                  <a:lnTo>
                    <a:pt x="332" y="326"/>
                  </a:lnTo>
                  <a:lnTo>
                    <a:pt x="332" y="326"/>
                  </a:lnTo>
                  <a:lnTo>
                    <a:pt x="316" y="320"/>
                  </a:lnTo>
                  <a:lnTo>
                    <a:pt x="302" y="314"/>
                  </a:lnTo>
                  <a:lnTo>
                    <a:pt x="294" y="308"/>
                  </a:lnTo>
                  <a:lnTo>
                    <a:pt x="290" y="304"/>
                  </a:lnTo>
                  <a:lnTo>
                    <a:pt x="286" y="296"/>
                  </a:lnTo>
                  <a:lnTo>
                    <a:pt x="282" y="288"/>
                  </a:lnTo>
                  <a:lnTo>
                    <a:pt x="282" y="288"/>
                  </a:lnTo>
                  <a:lnTo>
                    <a:pt x="296" y="272"/>
                  </a:lnTo>
                  <a:lnTo>
                    <a:pt x="310" y="256"/>
                  </a:lnTo>
                  <a:lnTo>
                    <a:pt x="326" y="242"/>
                  </a:lnTo>
                  <a:lnTo>
                    <a:pt x="334" y="236"/>
                  </a:lnTo>
                  <a:lnTo>
                    <a:pt x="346" y="232"/>
                  </a:lnTo>
                  <a:lnTo>
                    <a:pt x="346" y="232"/>
                  </a:lnTo>
                  <a:lnTo>
                    <a:pt x="344" y="238"/>
                  </a:lnTo>
                  <a:lnTo>
                    <a:pt x="346" y="244"/>
                  </a:lnTo>
                  <a:lnTo>
                    <a:pt x="350" y="248"/>
                  </a:lnTo>
                  <a:lnTo>
                    <a:pt x="356" y="252"/>
                  </a:lnTo>
                  <a:lnTo>
                    <a:pt x="360" y="254"/>
                  </a:lnTo>
                  <a:lnTo>
                    <a:pt x="366" y="254"/>
                  </a:lnTo>
                  <a:lnTo>
                    <a:pt x="368" y="254"/>
                  </a:lnTo>
                  <a:lnTo>
                    <a:pt x="370" y="250"/>
                  </a:lnTo>
                  <a:lnTo>
                    <a:pt x="370" y="250"/>
                  </a:lnTo>
                  <a:lnTo>
                    <a:pt x="366" y="250"/>
                  </a:lnTo>
                  <a:lnTo>
                    <a:pt x="366" y="246"/>
                  </a:lnTo>
                  <a:lnTo>
                    <a:pt x="366" y="240"/>
                  </a:lnTo>
                  <a:lnTo>
                    <a:pt x="370" y="238"/>
                  </a:lnTo>
                  <a:lnTo>
                    <a:pt x="370" y="238"/>
                  </a:lnTo>
                  <a:lnTo>
                    <a:pt x="376" y="238"/>
                  </a:lnTo>
                  <a:lnTo>
                    <a:pt x="382" y="240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388" y="234"/>
                  </a:lnTo>
                  <a:lnTo>
                    <a:pt x="384" y="228"/>
                  </a:lnTo>
                  <a:lnTo>
                    <a:pt x="378" y="224"/>
                  </a:lnTo>
                  <a:lnTo>
                    <a:pt x="370" y="220"/>
                  </a:lnTo>
                  <a:lnTo>
                    <a:pt x="370" y="220"/>
                  </a:lnTo>
                  <a:lnTo>
                    <a:pt x="374" y="214"/>
                  </a:lnTo>
                  <a:lnTo>
                    <a:pt x="378" y="210"/>
                  </a:lnTo>
                  <a:lnTo>
                    <a:pt x="388" y="202"/>
                  </a:lnTo>
                  <a:lnTo>
                    <a:pt x="392" y="198"/>
                  </a:lnTo>
                  <a:lnTo>
                    <a:pt x="394" y="192"/>
                  </a:lnTo>
                  <a:lnTo>
                    <a:pt x="396" y="184"/>
                  </a:lnTo>
                  <a:lnTo>
                    <a:pt x="396" y="176"/>
                  </a:lnTo>
                  <a:lnTo>
                    <a:pt x="396" y="176"/>
                  </a:lnTo>
                  <a:lnTo>
                    <a:pt x="390" y="172"/>
                  </a:lnTo>
                  <a:lnTo>
                    <a:pt x="390" y="170"/>
                  </a:lnTo>
                  <a:lnTo>
                    <a:pt x="400" y="168"/>
                  </a:lnTo>
                  <a:lnTo>
                    <a:pt x="428" y="168"/>
                  </a:lnTo>
                  <a:lnTo>
                    <a:pt x="428" y="168"/>
                  </a:lnTo>
                  <a:lnTo>
                    <a:pt x="426" y="174"/>
                  </a:lnTo>
                  <a:lnTo>
                    <a:pt x="428" y="180"/>
                  </a:lnTo>
                  <a:lnTo>
                    <a:pt x="434" y="184"/>
                  </a:lnTo>
                  <a:lnTo>
                    <a:pt x="440" y="190"/>
                  </a:lnTo>
                  <a:lnTo>
                    <a:pt x="440" y="194"/>
                  </a:lnTo>
                  <a:lnTo>
                    <a:pt x="440" y="200"/>
                  </a:lnTo>
                  <a:lnTo>
                    <a:pt x="440" y="200"/>
                  </a:lnTo>
                  <a:lnTo>
                    <a:pt x="438" y="206"/>
                  </a:lnTo>
                  <a:lnTo>
                    <a:pt x="436" y="212"/>
                  </a:lnTo>
                  <a:lnTo>
                    <a:pt x="432" y="216"/>
                  </a:lnTo>
                  <a:lnTo>
                    <a:pt x="426" y="218"/>
                  </a:lnTo>
                  <a:lnTo>
                    <a:pt x="414" y="222"/>
                  </a:lnTo>
                  <a:lnTo>
                    <a:pt x="402" y="226"/>
                  </a:lnTo>
                  <a:lnTo>
                    <a:pt x="402" y="226"/>
                  </a:lnTo>
                  <a:lnTo>
                    <a:pt x="422" y="234"/>
                  </a:lnTo>
                  <a:lnTo>
                    <a:pt x="438" y="242"/>
                  </a:lnTo>
                  <a:lnTo>
                    <a:pt x="454" y="254"/>
                  </a:lnTo>
                  <a:lnTo>
                    <a:pt x="472" y="264"/>
                  </a:lnTo>
                  <a:lnTo>
                    <a:pt x="472" y="264"/>
                  </a:lnTo>
                  <a:lnTo>
                    <a:pt x="476" y="260"/>
                  </a:lnTo>
                  <a:lnTo>
                    <a:pt x="476" y="256"/>
                  </a:lnTo>
                  <a:lnTo>
                    <a:pt x="474" y="248"/>
                  </a:lnTo>
                  <a:lnTo>
                    <a:pt x="474" y="248"/>
                  </a:lnTo>
                  <a:lnTo>
                    <a:pt x="476" y="246"/>
                  </a:lnTo>
                  <a:lnTo>
                    <a:pt x="490" y="250"/>
                  </a:lnTo>
                  <a:lnTo>
                    <a:pt x="490" y="250"/>
                  </a:lnTo>
                  <a:lnTo>
                    <a:pt x="490" y="240"/>
                  </a:lnTo>
                  <a:lnTo>
                    <a:pt x="490" y="230"/>
                  </a:lnTo>
                  <a:lnTo>
                    <a:pt x="488" y="226"/>
                  </a:lnTo>
                  <a:lnTo>
                    <a:pt x="486" y="222"/>
                  </a:lnTo>
                  <a:lnTo>
                    <a:pt x="482" y="220"/>
                  </a:lnTo>
                  <a:lnTo>
                    <a:pt x="478" y="220"/>
                  </a:lnTo>
                  <a:lnTo>
                    <a:pt x="478" y="220"/>
                  </a:lnTo>
                  <a:lnTo>
                    <a:pt x="480" y="214"/>
                  </a:lnTo>
                  <a:lnTo>
                    <a:pt x="484" y="212"/>
                  </a:lnTo>
                  <a:lnTo>
                    <a:pt x="486" y="214"/>
                  </a:lnTo>
                  <a:lnTo>
                    <a:pt x="490" y="216"/>
                  </a:lnTo>
                  <a:lnTo>
                    <a:pt x="496" y="222"/>
                  </a:lnTo>
                  <a:lnTo>
                    <a:pt x="500" y="224"/>
                  </a:lnTo>
                  <a:lnTo>
                    <a:pt x="502" y="226"/>
                  </a:lnTo>
                  <a:lnTo>
                    <a:pt x="502" y="226"/>
                  </a:lnTo>
                  <a:lnTo>
                    <a:pt x="506" y="222"/>
                  </a:lnTo>
                  <a:lnTo>
                    <a:pt x="510" y="218"/>
                  </a:lnTo>
                  <a:lnTo>
                    <a:pt x="514" y="214"/>
                  </a:lnTo>
                  <a:lnTo>
                    <a:pt x="522" y="214"/>
                  </a:lnTo>
                  <a:lnTo>
                    <a:pt x="522" y="214"/>
                  </a:lnTo>
                  <a:lnTo>
                    <a:pt x="510" y="200"/>
                  </a:lnTo>
                  <a:lnTo>
                    <a:pt x="500" y="186"/>
                  </a:lnTo>
                  <a:lnTo>
                    <a:pt x="482" y="160"/>
                  </a:lnTo>
                  <a:lnTo>
                    <a:pt x="472" y="150"/>
                  </a:lnTo>
                  <a:lnTo>
                    <a:pt x="458" y="142"/>
                  </a:lnTo>
                  <a:lnTo>
                    <a:pt x="450" y="140"/>
                  </a:lnTo>
                  <a:lnTo>
                    <a:pt x="442" y="138"/>
                  </a:lnTo>
                  <a:lnTo>
                    <a:pt x="432" y="136"/>
                  </a:lnTo>
                  <a:lnTo>
                    <a:pt x="420" y="138"/>
                  </a:lnTo>
                  <a:lnTo>
                    <a:pt x="420" y="138"/>
                  </a:lnTo>
                  <a:lnTo>
                    <a:pt x="416" y="134"/>
                  </a:lnTo>
                  <a:lnTo>
                    <a:pt x="416" y="134"/>
                  </a:lnTo>
                  <a:lnTo>
                    <a:pt x="422" y="132"/>
                  </a:lnTo>
                  <a:lnTo>
                    <a:pt x="446" y="132"/>
                  </a:lnTo>
                  <a:lnTo>
                    <a:pt x="446" y="132"/>
                  </a:lnTo>
                  <a:lnTo>
                    <a:pt x="444" y="128"/>
                  </a:lnTo>
                  <a:lnTo>
                    <a:pt x="442" y="126"/>
                  </a:lnTo>
                  <a:lnTo>
                    <a:pt x="436" y="126"/>
                  </a:lnTo>
                  <a:lnTo>
                    <a:pt x="430" y="124"/>
                  </a:lnTo>
                  <a:lnTo>
                    <a:pt x="428" y="122"/>
                  </a:lnTo>
                  <a:lnTo>
                    <a:pt x="428" y="118"/>
                  </a:lnTo>
                  <a:lnTo>
                    <a:pt x="428" y="118"/>
                  </a:lnTo>
                  <a:lnTo>
                    <a:pt x="418" y="122"/>
                  </a:lnTo>
                  <a:lnTo>
                    <a:pt x="406" y="124"/>
                  </a:lnTo>
                  <a:lnTo>
                    <a:pt x="382" y="126"/>
                  </a:lnTo>
                  <a:lnTo>
                    <a:pt x="370" y="128"/>
                  </a:lnTo>
                  <a:lnTo>
                    <a:pt x="360" y="132"/>
                  </a:lnTo>
                  <a:lnTo>
                    <a:pt x="356" y="136"/>
                  </a:lnTo>
                  <a:lnTo>
                    <a:pt x="354" y="140"/>
                  </a:lnTo>
                  <a:lnTo>
                    <a:pt x="352" y="144"/>
                  </a:lnTo>
                  <a:lnTo>
                    <a:pt x="352" y="150"/>
                  </a:lnTo>
                  <a:lnTo>
                    <a:pt x="352" y="150"/>
                  </a:lnTo>
                  <a:lnTo>
                    <a:pt x="352" y="156"/>
                  </a:lnTo>
                  <a:lnTo>
                    <a:pt x="354" y="160"/>
                  </a:lnTo>
                  <a:lnTo>
                    <a:pt x="358" y="164"/>
                  </a:lnTo>
                  <a:lnTo>
                    <a:pt x="362" y="164"/>
                  </a:lnTo>
                  <a:lnTo>
                    <a:pt x="366" y="166"/>
                  </a:lnTo>
                  <a:lnTo>
                    <a:pt x="370" y="170"/>
                  </a:lnTo>
                  <a:lnTo>
                    <a:pt x="372" y="174"/>
                  </a:lnTo>
                  <a:lnTo>
                    <a:pt x="370" y="182"/>
                  </a:lnTo>
                  <a:lnTo>
                    <a:pt x="370" y="182"/>
                  </a:lnTo>
                  <a:lnTo>
                    <a:pt x="362" y="186"/>
                  </a:lnTo>
                  <a:lnTo>
                    <a:pt x="360" y="190"/>
                  </a:lnTo>
                  <a:lnTo>
                    <a:pt x="358" y="194"/>
                  </a:lnTo>
                  <a:lnTo>
                    <a:pt x="358" y="194"/>
                  </a:lnTo>
                  <a:lnTo>
                    <a:pt x="354" y="186"/>
                  </a:lnTo>
                  <a:lnTo>
                    <a:pt x="350" y="182"/>
                  </a:lnTo>
                  <a:lnTo>
                    <a:pt x="340" y="176"/>
                  </a:lnTo>
                  <a:lnTo>
                    <a:pt x="336" y="174"/>
                  </a:lnTo>
                  <a:lnTo>
                    <a:pt x="332" y="168"/>
                  </a:lnTo>
                  <a:lnTo>
                    <a:pt x="328" y="162"/>
                  </a:lnTo>
                  <a:lnTo>
                    <a:pt x="326" y="150"/>
                  </a:lnTo>
                  <a:lnTo>
                    <a:pt x="326" y="150"/>
                  </a:lnTo>
                  <a:lnTo>
                    <a:pt x="322" y="150"/>
                  </a:lnTo>
                  <a:lnTo>
                    <a:pt x="322" y="150"/>
                  </a:lnTo>
                  <a:lnTo>
                    <a:pt x="350" y="132"/>
                  </a:lnTo>
                  <a:lnTo>
                    <a:pt x="378" y="116"/>
                  </a:lnTo>
                  <a:lnTo>
                    <a:pt x="378" y="116"/>
                  </a:lnTo>
                  <a:lnTo>
                    <a:pt x="402" y="114"/>
                  </a:lnTo>
                  <a:lnTo>
                    <a:pt x="428" y="112"/>
                  </a:lnTo>
                  <a:lnTo>
                    <a:pt x="428" y="112"/>
                  </a:lnTo>
                  <a:lnTo>
                    <a:pt x="436" y="96"/>
                  </a:lnTo>
                  <a:lnTo>
                    <a:pt x="446" y="82"/>
                  </a:lnTo>
                  <a:lnTo>
                    <a:pt x="446" y="82"/>
                  </a:lnTo>
                  <a:lnTo>
                    <a:pt x="488" y="68"/>
                  </a:lnTo>
                  <a:lnTo>
                    <a:pt x="488" y="68"/>
                  </a:lnTo>
                  <a:lnTo>
                    <a:pt x="492" y="74"/>
                  </a:lnTo>
                  <a:lnTo>
                    <a:pt x="498" y="80"/>
                  </a:lnTo>
                  <a:lnTo>
                    <a:pt x="514" y="90"/>
                  </a:lnTo>
                  <a:lnTo>
                    <a:pt x="548" y="104"/>
                  </a:lnTo>
                  <a:lnTo>
                    <a:pt x="564" y="112"/>
                  </a:lnTo>
                  <a:lnTo>
                    <a:pt x="570" y="118"/>
                  </a:lnTo>
                  <a:lnTo>
                    <a:pt x="574" y="126"/>
                  </a:lnTo>
                  <a:lnTo>
                    <a:pt x="576" y="134"/>
                  </a:lnTo>
                  <a:lnTo>
                    <a:pt x="578" y="144"/>
                  </a:lnTo>
                  <a:lnTo>
                    <a:pt x="576" y="154"/>
                  </a:lnTo>
                  <a:lnTo>
                    <a:pt x="572" y="168"/>
                  </a:lnTo>
                  <a:lnTo>
                    <a:pt x="572" y="168"/>
                  </a:lnTo>
                  <a:lnTo>
                    <a:pt x="574" y="172"/>
                  </a:lnTo>
                  <a:lnTo>
                    <a:pt x="576" y="174"/>
                  </a:lnTo>
                  <a:lnTo>
                    <a:pt x="580" y="174"/>
                  </a:lnTo>
                  <a:lnTo>
                    <a:pt x="582" y="172"/>
                  </a:lnTo>
                  <a:lnTo>
                    <a:pt x="582" y="172"/>
                  </a:lnTo>
                  <a:lnTo>
                    <a:pt x="584" y="168"/>
                  </a:lnTo>
                  <a:lnTo>
                    <a:pt x="584" y="168"/>
                  </a:lnTo>
                  <a:lnTo>
                    <a:pt x="584" y="172"/>
                  </a:lnTo>
                  <a:lnTo>
                    <a:pt x="582" y="172"/>
                  </a:lnTo>
                  <a:lnTo>
                    <a:pt x="582" y="172"/>
                  </a:lnTo>
                  <a:lnTo>
                    <a:pt x="578" y="186"/>
                  </a:lnTo>
                  <a:lnTo>
                    <a:pt x="576" y="202"/>
                  </a:lnTo>
                  <a:lnTo>
                    <a:pt x="578" y="218"/>
                  </a:lnTo>
                  <a:lnTo>
                    <a:pt x="580" y="236"/>
                  </a:lnTo>
                  <a:lnTo>
                    <a:pt x="586" y="254"/>
                  </a:lnTo>
                  <a:lnTo>
                    <a:pt x="596" y="270"/>
                  </a:lnTo>
                  <a:lnTo>
                    <a:pt x="602" y="276"/>
                  </a:lnTo>
                  <a:lnTo>
                    <a:pt x="608" y="282"/>
                  </a:lnTo>
                  <a:lnTo>
                    <a:pt x="614" y="286"/>
                  </a:lnTo>
                  <a:lnTo>
                    <a:pt x="622" y="288"/>
                  </a:lnTo>
                  <a:lnTo>
                    <a:pt x="622" y="288"/>
                  </a:lnTo>
                  <a:lnTo>
                    <a:pt x="628" y="284"/>
                  </a:lnTo>
                  <a:lnTo>
                    <a:pt x="634" y="278"/>
                  </a:lnTo>
                  <a:lnTo>
                    <a:pt x="644" y="264"/>
                  </a:lnTo>
                  <a:lnTo>
                    <a:pt x="652" y="252"/>
                  </a:lnTo>
                  <a:lnTo>
                    <a:pt x="660" y="238"/>
                  </a:lnTo>
                  <a:lnTo>
                    <a:pt x="660" y="238"/>
                  </a:lnTo>
                  <a:lnTo>
                    <a:pt x="672" y="224"/>
                  </a:lnTo>
                  <a:lnTo>
                    <a:pt x="688" y="214"/>
                  </a:lnTo>
                  <a:lnTo>
                    <a:pt x="704" y="204"/>
                  </a:lnTo>
                  <a:lnTo>
                    <a:pt x="724" y="196"/>
                  </a:lnTo>
                  <a:lnTo>
                    <a:pt x="762" y="184"/>
                  </a:lnTo>
                  <a:lnTo>
                    <a:pt x="782" y="176"/>
                  </a:lnTo>
                  <a:lnTo>
                    <a:pt x="800" y="168"/>
                  </a:lnTo>
                  <a:lnTo>
                    <a:pt x="800" y="168"/>
                  </a:lnTo>
                  <a:lnTo>
                    <a:pt x="794" y="164"/>
                  </a:lnTo>
                  <a:lnTo>
                    <a:pt x="792" y="160"/>
                  </a:lnTo>
                  <a:lnTo>
                    <a:pt x="790" y="156"/>
                  </a:lnTo>
                  <a:lnTo>
                    <a:pt x="790" y="150"/>
                  </a:lnTo>
                  <a:lnTo>
                    <a:pt x="792" y="142"/>
                  </a:lnTo>
                  <a:lnTo>
                    <a:pt x="796" y="132"/>
                  </a:lnTo>
                  <a:lnTo>
                    <a:pt x="800" y="124"/>
                  </a:lnTo>
                  <a:lnTo>
                    <a:pt x="804" y="114"/>
                  </a:lnTo>
                  <a:lnTo>
                    <a:pt x="804" y="104"/>
                  </a:lnTo>
                  <a:lnTo>
                    <a:pt x="802" y="98"/>
                  </a:lnTo>
                  <a:lnTo>
                    <a:pt x="800" y="94"/>
                  </a:lnTo>
                  <a:lnTo>
                    <a:pt x="800" y="94"/>
                  </a:lnTo>
                  <a:lnTo>
                    <a:pt x="800" y="90"/>
                  </a:lnTo>
                  <a:lnTo>
                    <a:pt x="802" y="90"/>
                  </a:lnTo>
                  <a:lnTo>
                    <a:pt x="806" y="90"/>
                  </a:lnTo>
                  <a:lnTo>
                    <a:pt x="810" y="92"/>
                  </a:lnTo>
                  <a:lnTo>
                    <a:pt x="818" y="94"/>
                  </a:lnTo>
                  <a:lnTo>
                    <a:pt x="818" y="94"/>
                  </a:lnTo>
                  <a:lnTo>
                    <a:pt x="816" y="84"/>
                  </a:lnTo>
                  <a:lnTo>
                    <a:pt x="814" y="76"/>
                  </a:lnTo>
                  <a:lnTo>
                    <a:pt x="810" y="68"/>
                  </a:lnTo>
                  <a:lnTo>
                    <a:pt x="812" y="56"/>
                  </a:lnTo>
                  <a:lnTo>
                    <a:pt x="812" y="56"/>
                  </a:lnTo>
                  <a:lnTo>
                    <a:pt x="818" y="54"/>
                  </a:lnTo>
                  <a:lnTo>
                    <a:pt x="824" y="50"/>
                  </a:lnTo>
                  <a:lnTo>
                    <a:pt x="824" y="50"/>
                  </a:lnTo>
                  <a:lnTo>
                    <a:pt x="862" y="58"/>
                  </a:lnTo>
                  <a:lnTo>
                    <a:pt x="898" y="70"/>
                  </a:lnTo>
                  <a:lnTo>
                    <a:pt x="934" y="82"/>
                  </a:lnTo>
                  <a:lnTo>
                    <a:pt x="970" y="98"/>
                  </a:lnTo>
                  <a:lnTo>
                    <a:pt x="1004" y="116"/>
                  </a:lnTo>
                  <a:lnTo>
                    <a:pt x="1036" y="134"/>
                  </a:lnTo>
                  <a:lnTo>
                    <a:pt x="1068" y="154"/>
                  </a:lnTo>
                  <a:lnTo>
                    <a:pt x="1098" y="178"/>
                  </a:lnTo>
                  <a:lnTo>
                    <a:pt x="1098" y="178"/>
                  </a:lnTo>
                  <a:lnTo>
                    <a:pt x="1090" y="176"/>
                  </a:lnTo>
                  <a:lnTo>
                    <a:pt x="1090" y="176"/>
                  </a:lnTo>
                  <a:lnTo>
                    <a:pt x="1078" y="178"/>
                  </a:lnTo>
                  <a:lnTo>
                    <a:pt x="1066" y="180"/>
                  </a:lnTo>
                  <a:lnTo>
                    <a:pt x="1056" y="184"/>
                  </a:lnTo>
                  <a:lnTo>
                    <a:pt x="1048" y="190"/>
                  </a:lnTo>
                  <a:lnTo>
                    <a:pt x="1032" y="204"/>
                  </a:lnTo>
                  <a:lnTo>
                    <a:pt x="1018" y="218"/>
                  </a:lnTo>
                  <a:lnTo>
                    <a:pt x="996" y="252"/>
                  </a:lnTo>
                  <a:lnTo>
                    <a:pt x="984" y="268"/>
                  </a:lnTo>
                  <a:lnTo>
                    <a:pt x="970" y="282"/>
                  </a:lnTo>
                  <a:lnTo>
                    <a:pt x="970" y="282"/>
                  </a:lnTo>
                  <a:lnTo>
                    <a:pt x="972" y="286"/>
                  </a:lnTo>
                  <a:lnTo>
                    <a:pt x="974" y="290"/>
                  </a:lnTo>
                  <a:lnTo>
                    <a:pt x="976" y="302"/>
                  </a:lnTo>
                  <a:lnTo>
                    <a:pt x="978" y="312"/>
                  </a:lnTo>
                  <a:lnTo>
                    <a:pt x="980" y="316"/>
                  </a:lnTo>
                  <a:lnTo>
                    <a:pt x="982" y="320"/>
                  </a:lnTo>
                  <a:lnTo>
                    <a:pt x="982" y="320"/>
                  </a:lnTo>
                  <a:lnTo>
                    <a:pt x="988" y="316"/>
                  </a:lnTo>
                  <a:lnTo>
                    <a:pt x="996" y="314"/>
                  </a:lnTo>
                  <a:lnTo>
                    <a:pt x="1004" y="314"/>
                  </a:lnTo>
                  <a:lnTo>
                    <a:pt x="1014" y="314"/>
                  </a:lnTo>
                  <a:lnTo>
                    <a:pt x="1014" y="314"/>
                  </a:lnTo>
                  <a:lnTo>
                    <a:pt x="1018" y="322"/>
                  </a:lnTo>
                  <a:lnTo>
                    <a:pt x="1022" y="336"/>
                  </a:lnTo>
                  <a:lnTo>
                    <a:pt x="1020" y="344"/>
                  </a:lnTo>
                  <a:lnTo>
                    <a:pt x="1018" y="348"/>
                  </a:lnTo>
                  <a:lnTo>
                    <a:pt x="1014" y="352"/>
                  </a:lnTo>
                  <a:lnTo>
                    <a:pt x="1008" y="352"/>
                  </a:lnTo>
                  <a:lnTo>
                    <a:pt x="1008" y="352"/>
                  </a:lnTo>
                  <a:lnTo>
                    <a:pt x="1006" y="342"/>
                  </a:lnTo>
                  <a:lnTo>
                    <a:pt x="1008" y="334"/>
                  </a:lnTo>
                  <a:lnTo>
                    <a:pt x="1010" y="326"/>
                  </a:lnTo>
                  <a:lnTo>
                    <a:pt x="1014" y="320"/>
                  </a:lnTo>
                  <a:lnTo>
                    <a:pt x="1014" y="320"/>
                  </a:lnTo>
                  <a:lnTo>
                    <a:pt x="1002" y="330"/>
                  </a:lnTo>
                  <a:lnTo>
                    <a:pt x="994" y="342"/>
                  </a:lnTo>
                  <a:lnTo>
                    <a:pt x="978" y="368"/>
                  </a:lnTo>
                  <a:lnTo>
                    <a:pt x="968" y="382"/>
                  </a:lnTo>
                  <a:lnTo>
                    <a:pt x="958" y="392"/>
                  </a:lnTo>
                  <a:lnTo>
                    <a:pt x="950" y="396"/>
                  </a:lnTo>
                  <a:lnTo>
                    <a:pt x="944" y="398"/>
                  </a:lnTo>
                  <a:lnTo>
                    <a:pt x="934" y="402"/>
                  </a:lnTo>
                  <a:lnTo>
                    <a:pt x="926" y="402"/>
                  </a:lnTo>
                  <a:lnTo>
                    <a:pt x="926" y="402"/>
                  </a:lnTo>
                  <a:lnTo>
                    <a:pt x="926" y="406"/>
                  </a:lnTo>
                  <a:lnTo>
                    <a:pt x="924" y="410"/>
                  </a:lnTo>
                  <a:lnTo>
                    <a:pt x="916" y="412"/>
                  </a:lnTo>
                  <a:lnTo>
                    <a:pt x="910" y="416"/>
                  </a:lnTo>
                  <a:lnTo>
                    <a:pt x="908" y="418"/>
                  </a:lnTo>
                  <a:lnTo>
                    <a:pt x="906" y="422"/>
                  </a:lnTo>
                  <a:lnTo>
                    <a:pt x="906" y="422"/>
                  </a:lnTo>
                  <a:lnTo>
                    <a:pt x="912" y="430"/>
                  </a:lnTo>
                  <a:lnTo>
                    <a:pt x="920" y="440"/>
                  </a:lnTo>
                  <a:lnTo>
                    <a:pt x="924" y="450"/>
                  </a:lnTo>
                  <a:lnTo>
                    <a:pt x="926" y="458"/>
                  </a:lnTo>
                  <a:lnTo>
                    <a:pt x="926" y="466"/>
                  </a:lnTo>
                  <a:lnTo>
                    <a:pt x="926" y="466"/>
                  </a:lnTo>
                  <a:lnTo>
                    <a:pt x="918" y="466"/>
                  </a:lnTo>
                  <a:lnTo>
                    <a:pt x="918" y="466"/>
                  </a:lnTo>
                  <a:lnTo>
                    <a:pt x="916" y="470"/>
                  </a:lnTo>
                  <a:lnTo>
                    <a:pt x="914" y="472"/>
                  </a:lnTo>
                  <a:lnTo>
                    <a:pt x="910" y="470"/>
                  </a:lnTo>
                  <a:lnTo>
                    <a:pt x="904" y="468"/>
                  </a:lnTo>
                  <a:lnTo>
                    <a:pt x="894" y="464"/>
                  </a:lnTo>
                  <a:lnTo>
                    <a:pt x="888" y="464"/>
                  </a:lnTo>
                  <a:lnTo>
                    <a:pt x="882" y="466"/>
                  </a:lnTo>
                  <a:lnTo>
                    <a:pt x="882" y="466"/>
                  </a:lnTo>
                  <a:lnTo>
                    <a:pt x="876" y="468"/>
                  </a:lnTo>
                  <a:lnTo>
                    <a:pt x="872" y="472"/>
                  </a:lnTo>
                  <a:lnTo>
                    <a:pt x="868" y="480"/>
                  </a:lnTo>
                  <a:lnTo>
                    <a:pt x="868" y="486"/>
                  </a:lnTo>
                  <a:lnTo>
                    <a:pt x="866" y="502"/>
                  </a:lnTo>
                  <a:lnTo>
                    <a:pt x="864" y="510"/>
                  </a:lnTo>
                  <a:lnTo>
                    <a:pt x="862" y="516"/>
                  </a:lnTo>
                  <a:lnTo>
                    <a:pt x="862" y="516"/>
                  </a:lnTo>
                  <a:lnTo>
                    <a:pt x="862" y="522"/>
                  </a:lnTo>
                  <a:lnTo>
                    <a:pt x="864" y="526"/>
                  </a:lnTo>
                  <a:lnTo>
                    <a:pt x="868" y="530"/>
                  </a:lnTo>
                  <a:lnTo>
                    <a:pt x="868" y="534"/>
                  </a:lnTo>
                  <a:lnTo>
                    <a:pt x="868" y="534"/>
                  </a:lnTo>
                  <a:lnTo>
                    <a:pt x="926" y="534"/>
                  </a:lnTo>
                  <a:lnTo>
                    <a:pt x="926" y="534"/>
                  </a:lnTo>
                  <a:lnTo>
                    <a:pt x="928" y="530"/>
                  </a:lnTo>
                  <a:lnTo>
                    <a:pt x="930" y="526"/>
                  </a:lnTo>
                  <a:lnTo>
                    <a:pt x="938" y="522"/>
                  </a:lnTo>
                  <a:lnTo>
                    <a:pt x="938" y="522"/>
                  </a:lnTo>
                  <a:lnTo>
                    <a:pt x="938" y="496"/>
                  </a:lnTo>
                  <a:lnTo>
                    <a:pt x="938" y="496"/>
                  </a:lnTo>
                  <a:lnTo>
                    <a:pt x="952" y="488"/>
                  </a:lnTo>
                  <a:lnTo>
                    <a:pt x="966" y="480"/>
                  </a:lnTo>
                  <a:lnTo>
                    <a:pt x="980" y="472"/>
                  </a:lnTo>
                  <a:lnTo>
                    <a:pt x="994" y="466"/>
                  </a:lnTo>
                  <a:lnTo>
                    <a:pt x="994" y="466"/>
                  </a:lnTo>
                  <a:lnTo>
                    <a:pt x="998" y="466"/>
                  </a:lnTo>
                  <a:lnTo>
                    <a:pt x="1000" y="468"/>
                  </a:lnTo>
                  <a:lnTo>
                    <a:pt x="1000" y="476"/>
                  </a:lnTo>
                  <a:lnTo>
                    <a:pt x="1000" y="490"/>
                  </a:lnTo>
                  <a:lnTo>
                    <a:pt x="1000" y="490"/>
                  </a:lnTo>
                  <a:lnTo>
                    <a:pt x="1002" y="486"/>
                  </a:lnTo>
                  <a:lnTo>
                    <a:pt x="1006" y="484"/>
                  </a:lnTo>
                  <a:lnTo>
                    <a:pt x="1010" y="484"/>
                  </a:lnTo>
                  <a:lnTo>
                    <a:pt x="1014" y="484"/>
                  </a:lnTo>
                  <a:lnTo>
                    <a:pt x="1026" y="490"/>
                  </a:lnTo>
                  <a:lnTo>
                    <a:pt x="1036" y="496"/>
                  </a:lnTo>
                  <a:lnTo>
                    <a:pt x="1044" y="506"/>
                  </a:lnTo>
                  <a:lnTo>
                    <a:pt x="1046" y="512"/>
                  </a:lnTo>
                  <a:lnTo>
                    <a:pt x="1048" y="516"/>
                  </a:lnTo>
                  <a:lnTo>
                    <a:pt x="1046" y="520"/>
                  </a:lnTo>
                  <a:lnTo>
                    <a:pt x="1044" y="524"/>
                  </a:lnTo>
                  <a:lnTo>
                    <a:pt x="1040" y="526"/>
                  </a:lnTo>
                  <a:lnTo>
                    <a:pt x="1032" y="528"/>
                  </a:lnTo>
                  <a:lnTo>
                    <a:pt x="1032" y="528"/>
                  </a:lnTo>
                  <a:lnTo>
                    <a:pt x="1040" y="534"/>
                  </a:lnTo>
                  <a:lnTo>
                    <a:pt x="1046" y="536"/>
                  </a:lnTo>
                  <a:lnTo>
                    <a:pt x="1050" y="532"/>
                  </a:lnTo>
                  <a:lnTo>
                    <a:pt x="1056" y="528"/>
                  </a:lnTo>
                  <a:lnTo>
                    <a:pt x="1064" y="516"/>
                  </a:lnTo>
                  <a:lnTo>
                    <a:pt x="1070" y="510"/>
                  </a:lnTo>
                  <a:lnTo>
                    <a:pt x="1076" y="510"/>
                  </a:lnTo>
                  <a:lnTo>
                    <a:pt x="1076" y="510"/>
                  </a:lnTo>
                  <a:lnTo>
                    <a:pt x="1078" y="514"/>
                  </a:lnTo>
                  <a:lnTo>
                    <a:pt x="1080" y="516"/>
                  </a:lnTo>
                  <a:lnTo>
                    <a:pt x="1086" y="522"/>
                  </a:lnTo>
                  <a:lnTo>
                    <a:pt x="1088" y="526"/>
                  </a:lnTo>
                  <a:lnTo>
                    <a:pt x="1090" y="530"/>
                  </a:lnTo>
                  <a:lnTo>
                    <a:pt x="1090" y="534"/>
                  </a:lnTo>
                  <a:lnTo>
                    <a:pt x="1090" y="540"/>
                  </a:lnTo>
                  <a:lnTo>
                    <a:pt x="1090" y="540"/>
                  </a:lnTo>
                  <a:lnTo>
                    <a:pt x="1102" y="540"/>
                  </a:lnTo>
                  <a:lnTo>
                    <a:pt x="1102" y="540"/>
                  </a:lnTo>
                  <a:lnTo>
                    <a:pt x="1108" y="538"/>
                  </a:lnTo>
                  <a:lnTo>
                    <a:pt x="1112" y="532"/>
                  </a:lnTo>
                  <a:lnTo>
                    <a:pt x="1112" y="524"/>
                  </a:lnTo>
                  <a:lnTo>
                    <a:pt x="1112" y="518"/>
                  </a:lnTo>
                  <a:lnTo>
                    <a:pt x="1112" y="512"/>
                  </a:lnTo>
                  <a:lnTo>
                    <a:pt x="1114" y="506"/>
                  </a:lnTo>
                  <a:lnTo>
                    <a:pt x="1122" y="504"/>
                  </a:lnTo>
                  <a:lnTo>
                    <a:pt x="1134" y="504"/>
                  </a:lnTo>
                  <a:lnTo>
                    <a:pt x="1134" y="504"/>
                  </a:lnTo>
                  <a:lnTo>
                    <a:pt x="1130" y="506"/>
                  </a:lnTo>
                  <a:lnTo>
                    <a:pt x="1128" y="512"/>
                  </a:lnTo>
                  <a:lnTo>
                    <a:pt x="1126" y="522"/>
                  </a:lnTo>
                  <a:lnTo>
                    <a:pt x="1128" y="532"/>
                  </a:lnTo>
                  <a:lnTo>
                    <a:pt x="1130" y="538"/>
                  </a:lnTo>
                  <a:lnTo>
                    <a:pt x="1134" y="540"/>
                  </a:lnTo>
                  <a:lnTo>
                    <a:pt x="1134" y="540"/>
                  </a:lnTo>
                  <a:lnTo>
                    <a:pt x="1140" y="544"/>
                  </a:lnTo>
                  <a:lnTo>
                    <a:pt x="1148" y="546"/>
                  </a:lnTo>
                  <a:lnTo>
                    <a:pt x="1166" y="548"/>
                  </a:lnTo>
                  <a:lnTo>
                    <a:pt x="1174" y="552"/>
                  </a:lnTo>
                  <a:lnTo>
                    <a:pt x="1182" y="554"/>
                  </a:lnTo>
                  <a:lnTo>
                    <a:pt x="1186" y="560"/>
                  </a:lnTo>
                  <a:lnTo>
                    <a:pt x="1190" y="566"/>
                  </a:lnTo>
                  <a:lnTo>
                    <a:pt x="1190" y="566"/>
                  </a:lnTo>
                  <a:lnTo>
                    <a:pt x="1186" y="584"/>
                  </a:lnTo>
                  <a:lnTo>
                    <a:pt x="1182" y="592"/>
                  </a:lnTo>
                  <a:lnTo>
                    <a:pt x="1178" y="598"/>
                  </a:lnTo>
                  <a:lnTo>
                    <a:pt x="1178" y="598"/>
                  </a:lnTo>
                  <a:lnTo>
                    <a:pt x="1176" y="594"/>
                  </a:lnTo>
                  <a:lnTo>
                    <a:pt x="1172" y="592"/>
                  </a:lnTo>
                  <a:lnTo>
                    <a:pt x="1162" y="590"/>
                  </a:lnTo>
                  <a:lnTo>
                    <a:pt x="1150" y="592"/>
                  </a:lnTo>
                  <a:lnTo>
                    <a:pt x="1140" y="592"/>
                  </a:lnTo>
                  <a:lnTo>
                    <a:pt x="1140" y="592"/>
                  </a:lnTo>
                  <a:lnTo>
                    <a:pt x="1130" y="594"/>
                  </a:lnTo>
                  <a:lnTo>
                    <a:pt x="1122" y="594"/>
                  </a:lnTo>
                  <a:lnTo>
                    <a:pt x="1118" y="594"/>
                  </a:lnTo>
                  <a:lnTo>
                    <a:pt x="1114" y="590"/>
                  </a:lnTo>
                  <a:lnTo>
                    <a:pt x="1106" y="582"/>
                  </a:lnTo>
                  <a:lnTo>
                    <a:pt x="1102" y="578"/>
                  </a:lnTo>
                  <a:lnTo>
                    <a:pt x="1096" y="572"/>
                  </a:lnTo>
                  <a:lnTo>
                    <a:pt x="1096" y="572"/>
                  </a:lnTo>
                  <a:lnTo>
                    <a:pt x="1088" y="576"/>
                  </a:lnTo>
                  <a:lnTo>
                    <a:pt x="1082" y="582"/>
                  </a:lnTo>
                  <a:lnTo>
                    <a:pt x="1078" y="588"/>
                  </a:lnTo>
                  <a:lnTo>
                    <a:pt x="1076" y="598"/>
                  </a:lnTo>
                  <a:lnTo>
                    <a:pt x="1076" y="598"/>
                  </a:lnTo>
                  <a:lnTo>
                    <a:pt x="1062" y="590"/>
                  </a:lnTo>
                  <a:lnTo>
                    <a:pt x="1050" y="580"/>
                  </a:lnTo>
                  <a:lnTo>
                    <a:pt x="1036" y="572"/>
                  </a:lnTo>
                  <a:lnTo>
                    <a:pt x="1028" y="568"/>
                  </a:lnTo>
                  <a:lnTo>
                    <a:pt x="1020" y="566"/>
                  </a:lnTo>
                  <a:lnTo>
                    <a:pt x="1020" y="566"/>
                  </a:lnTo>
                  <a:lnTo>
                    <a:pt x="1020" y="540"/>
                  </a:lnTo>
                  <a:lnTo>
                    <a:pt x="1020" y="540"/>
                  </a:lnTo>
                  <a:lnTo>
                    <a:pt x="998" y="536"/>
                  </a:lnTo>
                  <a:lnTo>
                    <a:pt x="974" y="534"/>
                  </a:lnTo>
                  <a:lnTo>
                    <a:pt x="946" y="536"/>
                  </a:lnTo>
                  <a:lnTo>
                    <a:pt x="918" y="540"/>
                  </a:lnTo>
                  <a:lnTo>
                    <a:pt x="906" y="546"/>
                  </a:lnTo>
                  <a:lnTo>
                    <a:pt x="894" y="550"/>
                  </a:lnTo>
                  <a:lnTo>
                    <a:pt x="882" y="558"/>
                  </a:lnTo>
                  <a:lnTo>
                    <a:pt x="874" y="566"/>
                  </a:lnTo>
                  <a:lnTo>
                    <a:pt x="866" y="574"/>
                  </a:lnTo>
                  <a:lnTo>
                    <a:pt x="860" y="586"/>
                  </a:lnTo>
                  <a:lnTo>
                    <a:pt x="856" y="596"/>
                  </a:lnTo>
                  <a:lnTo>
                    <a:pt x="856" y="610"/>
                  </a:lnTo>
                  <a:lnTo>
                    <a:pt x="856" y="610"/>
                  </a:lnTo>
                  <a:lnTo>
                    <a:pt x="844" y="616"/>
                  </a:lnTo>
                  <a:lnTo>
                    <a:pt x="834" y="622"/>
                  </a:lnTo>
                  <a:lnTo>
                    <a:pt x="826" y="628"/>
                  </a:lnTo>
                  <a:lnTo>
                    <a:pt x="820" y="636"/>
                  </a:lnTo>
                  <a:lnTo>
                    <a:pt x="816" y="644"/>
                  </a:lnTo>
                  <a:lnTo>
                    <a:pt x="812" y="654"/>
                  </a:lnTo>
                  <a:lnTo>
                    <a:pt x="810" y="672"/>
                  </a:lnTo>
                  <a:lnTo>
                    <a:pt x="808" y="716"/>
                  </a:lnTo>
                  <a:lnTo>
                    <a:pt x="804" y="738"/>
                  </a:lnTo>
                  <a:lnTo>
                    <a:pt x="800" y="762"/>
                  </a:lnTo>
                  <a:lnTo>
                    <a:pt x="800" y="762"/>
                  </a:lnTo>
                  <a:lnTo>
                    <a:pt x="808" y="770"/>
                  </a:lnTo>
                  <a:lnTo>
                    <a:pt x="814" y="778"/>
                  </a:lnTo>
                  <a:lnTo>
                    <a:pt x="828" y="798"/>
                  </a:lnTo>
                  <a:lnTo>
                    <a:pt x="844" y="816"/>
                  </a:lnTo>
                  <a:lnTo>
                    <a:pt x="852" y="824"/>
                  </a:lnTo>
                  <a:lnTo>
                    <a:pt x="862" y="830"/>
                  </a:lnTo>
                  <a:lnTo>
                    <a:pt x="862" y="830"/>
                  </a:lnTo>
                  <a:lnTo>
                    <a:pt x="890" y="828"/>
                  </a:lnTo>
                  <a:lnTo>
                    <a:pt x="916" y="828"/>
                  </a:lnTo>
                  <a:lnTo>
                    <a:pt x="942" y="826"/>
                  </a:lnTo>
                  <a:lnTo>
                    <a:pt x="956" y="822"/>
                  </a:lnTo>
                  <a:lnTo>
                    <a:pt x="970" y="818"/>
                  </a:lnTo>
                  <a:lnTo>
                    <a:pt x="970" y="818"/>
                  </a:lnTo>
                  <a:lnTo>
                    <a:pt x="970" y="824"/>
                  </a:lnTo>
                  <a:lnTo>
                    <a:pt x="972" y="830"/>
                  </a:lnTo>
                  <a:lnTo>
                    <a:pt x="976" y="832"/>
                  </a:lnTo>
                  <a:lnTo>
                    <a:pt x="982" y="834"/>
                  </a:lnTo>
                  <a:lnTo>
                    <a:pt x="992" y="838"/>
                  </a:lnTo>
                  <a:lnTo>
                    <a:pt x="998" y="840"/>
                  </a:lnTo>
                  <a:lnTo>
                    <a:pt x="1000" y="844"/>
                  </a:lnTo>
                  <a:lnTo>
                    <a:pt x="1000" y="844"/>
                  </a:lnTo>
                  <a:lnTo>
                    <a:pt x="1000" y="858"/>
                  </a:lnTo>
                  <a:lnTo>
                    <a:pt x="1002" y="870"/>
                  </a:lnTo>
                  <a:lnTo>
                    <a:pt x="1006" y="894"/>
                  </a:lnTo>
                  <a:lnTo>
                    <a:pt x="1014" y="916"/>
                  </a:lnTo>
                  <a:lnTo>
                    <a:pt x="1022" y="938"/>
                  </a:lnTo>
                  <a:lnTo>
                    <a:pt x="1026" y="958"/>
                  </a:lnTo>
                  <a:lnTo>
                    <a:pt x="1028" y="968"/>
                  </a:lnTo>
                  <a:lnTo>
                    <a:pt x="1028" y="978"/>
                  </a:lnTo>
                  <a:lnTo>
                    <a:pt x="1028" y="988"/>
                  </a:lnTo>
                  <a:lnTo>
                    <a:pt x="1024" y="998"/>
                  </a:lnTo>
                  <a:lnTo>
                    <a:pt x="1020" y="1008"/>
                  </a:lnTo>
                  <a:lnTo>
                    <a:pt x="1014" y="1020"/>
                  </a:lnTo>
                  <a:lnTo>
                    <a:pt x="1014" y="1020"/>
                  </a:lnTo>
                  <a:lnTo>
                    <a:pt x="1020" y="1036"/>
                  </a:lnTo>
                  <a:lnTo>
                    <a:pt x="1026" y="1056"/>
                  </a:lnTo>
                  <a:lnTo>
                    <a:pt x="1034" y="1094"/>
                  </a:lnTo>
                  <a:lnTo>
                    <a:pt x="1042" y="1134"/>
                  </a:lnTo>
                  <a:lnTo>
                    <a:pt x="1046" y="1154"/>
                  </a:lnTo>
                  <a:lnTo>
                    <a:pt x="1052" y="1172"/>
                  </a:lnTo>
                  <a:lnTo>
                    <a:pt x="1052" y="1172"/>
                  </a:lnTo>
                  <a:lnTo>
                    <a:pt x="1070" y="1172"/>
                  </a:lnTo>
                  <a:lnTo>
                    <a:pt x="1086" y="1170"/>
                  </a:lnTo>
                  <a:lnTo>
                    <a:pt x="1100" y="1166"/>
                  </a:lnTo>
                  <a:lnTo>
                    <a:pt x="1112" y="1158"/>
                  </a:lnTo>
                  <a:lnTo>
                    <a:pt x="1124" y="1148"/>
                  </a:lnTo>
                  <a:lnTo>
                    <a:pt x="1134" y="1138"/>
                  </a:lnTo>
                  <a:lnTo>
                    <a:pt x="1142" y="1126"/>
                  </a:lnTo>
                  <a:lnTo>
                    <a:pt x="1150" y="1112"/>
                  </a:lnTo>
                  <a:lnTo>
                    <a:pt x="1182" y="1054"/>
                  </a:lnTo>
                  <a:lnTo>
                    <a:pt x="1190" y="1040"/>
                  </a:lnTo>
                  <a:lnTo>
                    <a:pt x="1200" y="1028"/>
                  </a:lnTo>
                  <a:lnTo>
                    <a:pt x="1210" y="1016"/>
                  </a:lnTo>
                  <a:lnTo>
                    <a:pt x="1222" y="1008"/>
                  </a:lnTo>
                  <a:lnTo>
                    <a:pt x="1222" y="1008"/>
                  </a:lnTo>
                  <a:lnTo>
                    <a:pt x="1224" y="978"/>
                  </a:lnTo>
                  <a:lnTo>
                    <a:pt x="1224" y="954"/>
                  </a:lnTo>
                  <a:lnTo>
                    <a:pt x="1222" y="900"/>
                  </a:lnTo>
                  <a:lnTo>
                    <a:pt x="1222" y="900"/>
                  </a:lnTo>
                  <a:lnTo>
                    <a:pt x="1234" y="886"/>
                  </a:lnTo>
                  <a:lnTo>
                    <a:pt x="1246" y="874"/>
                  </a:lnTo>
                  <a:lnTo>
                    <a:pt x="1272" y="846"/>
                  </a:lnTo>
                  <a:lnTo>
                    <a:pt x="1284" y="832"/>
                  </a:lnTo>
                  <a:lnTo>
                    <a:pt x="1292" y="816"/>
                  </a:lnTo>
                  <a:lnTo>
                    <a:pt x="1300" y="796"/>
                  </a:lnTo>
                  <a:lnTo>
                    <a:pt x="1304" y="774"/>
                  </a:lnTo>
                  <a:lnTo>
                    <a:pt x="1304" y="774"/>
                  </a:lnTo>
                  <a:lnTo>
                    <a:pt x="1298" y="770"/>
                  </a:lnTo>
                  <a:lnTo>
                    <a:pt x="1292" y="770"/>
                  </a:lnTo>
                  <a:lnTo>
                    <a:pt x="1278" y="776"/>
                  </a:lnTo>
                  <a:lnTo>
                    <a:pt x="1270" y="778"/>
                  </a:lnTo>
                  <a:lnTo>
                    <a:pt x="1264" y="778"/>
                  </a:lnTo>
                  <a:lnTo>
                    <a:pt x="1258" y="776"/>
                  </a:lnTo>
                  <a:lnTo>
                    <a:pt x="1254" y="768"/>
                  </a:lnTo>
                  <a:lnTo>
                    <a:pt x="1254" y="768"/>
                  </a:lnTo>
                  <a:lnTo>
                    <a:pt x="1280" y="752"/>
                  </a:lnTo>
                  <a:lnTo>
                    <a:pt x="1310" y="734"/>
                  </a:lnTo>
                  <a:lnTo>
                    <a:pt x="1324" y="724"/>
                  </a:lnTo>
                  <a:lnTo>
                    <a:pt x="1334" y="712"/>
                  </a:lnTo>
                  <a:lnTo>
                    <a:pt x="1342" y="700"/>
                  </a:lnTo>
                  <a:lnTo>
                    <a:pt x="1344" y="694"/>
                  </a:lnTo>
                  <a:lnTo>
                    <a:pt x="1346" y="686"/>
                  </a:lnTo>
                  <a:lnTo>
                    <a:pt x="1346" y="686"/>
                  </a:lnTo>
                  <a:lnTo>
                    <a:pt x="1346" y="690"/>
                  </a:lnTo>
                  <a:lnTo>
                    <a:pt x="1346" y="690"/>
                  </a:lnTo>
                  <a:lnTo>
                    <a:pt x="1344" y="730"/>
                  </a:lnTo>
                  <a:lnTo>
                    <a:pt x="1342" y="768"/>
                  </a:lnTo>
                  <a:lnTo>
                    <a:pt x="1336" y="804"/>
                  </a:lnTo>
                  <a:lnTo>
                    <a:pt x="1328" y="842"/>
                  </a:lnTo>
                  <a:lnTo>
                    <a:pt x="1318" y="878"/>
                  </a:lnTo>
                  <a:lnTo>
                    <a:pt x="1306" y="912"/>
                  </a:lnTo>
                  <a:lnTo>
                    <a:pt x="1294" y="946"/>
                  </a:lnTo>
                  <a:lnTo>
                    <a:pt x="1278" y="980"/>
                  </a:lnTo>
                  <a:lnTo>
                    <a:pt x="1278" y="98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376520" y="2462956"/>
            <a:ext cx="9266487" cy="1647217"/>
            <a:chOff x="1031793" y="1847215"/>
            <a:chExt cx="6949865" cy="1235413"/>
          </a:xfrm>
        </p:grpSpPr>
        <p:sp>
          <p:nvSpPr>
            <p:cNvPr id="11" name="任意形状 10"/>
            <p:cNvSpPr/>
            <p:nvPr/>
          </p:nvSpPr>
          <p:spPr>
            <a:xfrm rot="21300000">
              <a:off x="1031793" y="1847215"/>
              <a:ext cx="6949865" cy="1235413"/>
            </a:xfrm>
            <a:custGeom>
              <a:avLst/>
              <a:gdLst>
                <a:gd name="connsiteX0" fmla="*/ 0 w 6893804"/>
                <a:gd name="connsiteY0" fmla="*/ 0 h 900000"/>
                <a:gd name="connsiteX1" fmla="*/ 6045131 w 6893804"/>
                <a:gd name="connsiteY1" fmla="*/ 0 h 900000"/>
                <a:gd name="connsiteX2" fmla="*/ 6244468 w 6893804"/>
                <a:gd name="connsiteY2" fmla="*/ 0 h 900000"/>
                <a:gd name="connsiteX3" fmla="*/ 6893804 w 6893804"/>
                <a:gd name="connsiteY3" fmla="*/ 0 h 900000"/>
                <a:gd name="connsiteX4" fmla="*/ 6443804 w 6893804"/>
                <a:gd name="connsiteY4" fmla="*/ 450000 h 900000"/>
                <a:gd name="connsiteX5" fmla="*/ 6893804 w 6893804"/>
                <a:gd name="connsiteY5" fmla="*/ 900000 h 900000"/>
                <a:gd name="connsiteX6" fmla="*/ 6244468 w 6893804"/>
                <a:gd name="connsiteY6" fmla="*/ 900000 h 900000"/>
                <a:gd name="connsiteX7" fmla="*/ 6045131 w 6893804"/>
                <a:gd name="connsiteY7" fmla="*/ 900000 h 900000"/>
                <a:gd name="connsiteX8" fmla="*/ 0 w 6893804"/>
                <a:gd name="connsiteY8" fmla="*/ 90000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93804" h="900000">
                  <a:moveTo>
                    <a:pt x="0" y="0"/>
                  </a:moveTo>
                  <a:lnTo>
                    <a:pt x="6045131" y="0"/>
                  </a:lnTo>
                  <a:lnTo>
                    <a:pt x="6244468" y="0"/>
                  </a:lnTo>
                  <a:lnTo>
                    <a:pt x="6893804" y="0"/>
                  </a:lnTo>
                  <a:lnTo>
                    <a:pt x="6443804" y="450000"/>
                  </a:lnTo>
                  <a:lnTo>
                    <a:pt x="6893804" y="900000"/>
                  </a:lnTo>
                  <a:lnTo>
                    <a:pt x="6244468" y="900000"/>
                  </a:lnTo>
                  <a:lnTo>
                    <a:pt x="6045131" y="900000"/>
                  </a:lnTo>
                  <a:lnTo>
                    <a:pt x="0" y="90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8" name="文本框 7"/>
            <p:cNvSpPr txBox="1"/>
            <p:nvPr/>
          </p:nvSpPr>
          <p:spPr>
            <a:xfrm rot="21291969">
              <a:off x="2410169" y="2025620"/>
              <a:ext cx="3808206" cy="900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7200" b="1" dirty="0">
                  <a:solidFill>
                    <a:srgbClr val="FFFFFF"/>
                  </a:solidFill>
                </a:rPr>
                <a:t>THANK</a:t>
              </a:r>
              <a:r>
                <a:rPr kumimoji="1" lang="zh-CN" altLang="en-US" sz="7200" b="1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7200" b="1" dirty="0">
                  <a:solidFill>
                    <a:srgbClr val="FFFFFF"/>
                  </a:solidFill>
                </a:rPr>
                <a:t>YOU!</a:t>
              </a:r>
              <a:endParaRPr kumimoji="1" lang="zh-CN" altLang="en-US" sz="72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76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70157" y="703868"/>
            <a:ext cx="6169246" cy="1724120"/>
            <a:chOff x="502020" y="527899"/>
            <a:chExt cx="4626935" cy="1293090"/>
          </a:xfrm>
        </p:grpSpPr>
        <p:sp>
          <p:nvSpPr>
            <p:cNvPr id="31" name="直角三角形 30"/>
            <p:cNvSpPr/>
            <p:nvPr/>
          </p:nvSpPr>
          <p:spPr>
            <a:xfrm rot="15891969" flipH="1">
              <a:off x="1188574" y="840377"/>
              <a:ext cx="346666" cy="1614558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32" name="任意形状 31"/>
            <p:cNvSpPr/>
            <p:nvPr/>
          </p:nvSpPr>
          <p:spPr>
            <a:xfrm rot="21300000">
              <a:off x="502020" y="527899"/>
              <a:ext cx="4626935" cy="822488"/>
            </a:xfrm>
            <a:custGeom>
              <a:avLst/>
              <a:gdLst>
                <a:gd name="connsiteX0" fmla="*/ 0 w 6893804"/>
                <a:gd name="connsiteY0" fmla="*/ 0 h 900000"/>
                <a:gd name="connsiteX1" fmla="*/ 6045131 w 6893804"/>
                <a:gd name="connsiteY1" fmla="*/ 0 h 900000"/>
                <a:gd name="connsiteX2" fmla="*/ 6244468 w 6893804"/>
                <a:gd name="connsiteY2" fmla="*/ 0 h 900000"/>
                <a:gd name="connsiteX3" fmla="*/ 6893804 w 6893804"/>
                <a:gd name="connsiteY3" fmla="*/ 0 h 900000"/>
                <a:gd name="connsiteX4" fmla="*/ 6443804 w 6893804"/>
                <a:gd name="connsiteY4" fmla="*/ 450000 h 900000"/>
                <a:gd name="connsiteX5" fmla="*/ 6893804 w 6893804"/>
                <a:gd name="connsiteY5" fmla="*/ 900000 h 900000"/>
                <a:gd name="connsiteX6" fmla="*/ 6244468 w 6893804"/>
                <a:gd name="connsiteY6" fmla="*/ 900000 h 900000"/>
                <a:gd name="connsiteX7" fmla="*/ 6045131 w 6893804"/>
                <a:gd name="connsiteY7" fmla="*/ 900000 h 900000"/>
                <a:gd name="connsiteX8" fmla="*/ 0 w 6893804"/>
                <a:gd name="connsiteY8" fmla="*/ 90000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93804" h="900000">
                  <a:moveTo>
                    <a:pt x="0" y="0"/>
                  </a:moveTo>
                  <a:lnTo>
                    <a:pt x="6045131" y="0"/>
                  </a:lnTo>
                  <a:lnTo>
                    <a:pt x="6244468" y="0"/>
                  </a:lnTo>
                  <a:lnTo>
                    <a:pt x="6893804" y="0"/>
                  </a:lnTo>
                  <a:lnTo>
                    <a:pt x="6443804" y="450000"/>
                  </a:lnTo>
                  <a:lnTo>
                    <a:pt x="6893804" y="900000"/>
                  </a:lnTo>
                  <a:lnTo>
                    <a:pt x="6244468" y="900000"/>
                  </a:lnTo>
                  <a:lnTo>
                    <a:pt x="6045131" y="900000"/>
                  </a:lnTo>
                  <a:lnTo>
                    <a:pt x="0" y="9000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30" name="文本框 29"/>
            <p:cNvSpPr txBox="1"/>
            <p:nvPr/>
          </p:nvSpPr>
          <p:spPr>
            <a:xfrm rot="21291969">
              <a:off x="631889" y="588686"/>
              <a:ext cx="4293483" cy="62324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</a:rPr>
                <a:t>项目实施可行性报告</a:t>
              </a:r>
              <a:endParaRPr kumimoji="1" lang="zh-CN" altLang="en-US" sz="4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898241" y="1928065"/>
            <a:ext cx="6169246" cy="1724118"/>
            <a:chOff x="1423083" y="1446047"/>
            <a:chExt cx="4626935" cy="1293089"/>
          </a:xfrm>
        </p:grpSpPr>
        <p:sp>
          <p:nvSpPr>
            <p:cNvPr id="25" name="直角三角形 24"/>
            <p:cNvSpPr/>
            <p:nvPr/>
          </p:nvSpPr>
          <p:spPr>
            <a:xfrm rot="15891969" flipH="1">
              <a:off x="2109637" y="1758524"/>
              <a:ext cx="346666" cy="1614558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26" name="任意形状 25"/>
            <p:cNvSpPr/>
            <p:nvPr/>
          </p:nvSpPr>
          <p:spPr>
            <a:xfrm rot="21300000">
              <a:off x="1423083" y="1446047"/>
              <a:ext cx="4626935" cy="822488"/>
            </a:xfrm>
            <a:custGeom>
              <a:avLst/>
              <a:gdLst>
                <a:gd name="connsiteX0" fmla="*/ 0 w 6893804"/>
                <a:gd name="connsiteY0" fmla="*/ 0 h 900000"/>
                <a:gd name="connsiteX1" fmla="*/ 6045131 w 6893804"/>
                <a:gd name="connsiteY1" fmla="*/ 0 h 900000"/>
                <a:gd name="connsiteX2" fmla="*/ 6244468 w 6893804"/>
                <a:gd name="connsiteY2" fmla="*/ 0 h 900000"/>
                <a:gd name="connsiteX3" fmla="*/ 6893804 w 6893804"/>
                <a:gd name="connsiteY3" fmla="*/ 0 h 900000"/>
                <a:gd name="connsiteX4" fmla="*/ 6443804 w 6893804"/>
                <a:gd name="connsiteY4" fmla="*/ 450000 h 900000"/>
                <a:gd name="connsiteX5" fmla="*/ 6893804 w 6893804"/>
                <a:gd name="connsiteY5" fmla="*/ 900000 h 900000"/>
                <a:gd name="connsiteX6" fmla="*/ 6244468 w 6893804"/>
                <a:gd name="connsiteY6" fmla="*/ 900000 h 900000"/>
                <a:gd name="connsiteX7" fmla="*/ 6045131 w 6893804"/>
                <a:gd name="connsiteY7" fmla="*/ 900000 h 900000"/>
                <a:gd name="connsiteX8" fmla="*/ 0 w 6893804"/>
                <a:gd name="connsiteY8" fmla="*/ 90000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93804" h="900000">
                  <a:moveTo>
                    <a:pt x="0" y="0"/>
                  </a:moveTo>
                  <a:lnTo>
                    <a:pt x="6045131" y="0"/>
                  </a:lnTo>
                  <a:lnTo>
                    <a:pt x="6244468" y="0"/>
                  </a:lnTo>
                  <a:lnTo>
                    <a:pt x="6893804" y="0"/>
                  </a:lnTo>
                  <a:lnTo>
                    <a:pt x="6443804" y="450000"/>
                  </a:lnTo>
                  <a:lnTo>
                    <a:pt x="6893804" y="900000"/>
                  </a:lnTo>
                  <a:lnTo>
                    <a:pt x="6244468" y="900000"/>
                  </a:lnTo>
                  <a:lnTo>
                    <a:pt x="6045131" y="900000"/>
                  </a:lnTo>
                  <a:lnTo>
                    <a:pt x="0" y="90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23" name="文本框 22"/>
            <p:cNvSpPr txBox="1"/>
            <p:nvPr/>
          </p:nvSpPr>
          <p:spPr>
            <a:xfrm rot="21291969">
              <a:off x="1484286" y="1592593"/>
              <a:ext cx="3498795" cy="62324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</a:rPr>
                <a:t> 产品定位及目标</a:t>
              </a:r>
              <a:endParaRPr kumimoji="1" lang="zh-CN" altLang="en-US" sz="4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126324" y="3152259"/>
            <a:ext cx="6169246" cy="1724120"/>
            <a:chOff x="2344146" y="2364194"/>
            <a:chExt cx="4626935" cy="1293090"/>
          </a:xfrm>
        </p:grpSpPr>
        <p:sp>
          <p:nvSpPr>
            <p:cNvPr id="19" name="直角三角形 18"/>
            <p:cNvSpPr/>
            <p:nvPr/>
          </p:nvSpPr>
          <p:spPr>
            <a:xfrm rot="15891969" flipH="1">
              <a:off x="3030700" y="2676672"/>
              <a:ext cx="346666" cy="1614558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20" name="任意形状 19"/>
            <p:cNvSpPr/>
            <p:nvPr/>
          </p:nvSpPr>
          <p:spPr>
            <a:xfrm rot="21300000">
              <a:off x="2344146" y="2364194"/>
              <a:ext cx="4626935" cy="822488"/>
            </a:xfrm>
            <a:custGeom>
              <a:avLst/>
              <a:gdLst>
                <a:gd name="connsiteX0" fmla="*/ 0 w 6893804"/>
                <a:gd name="connsiteY0" fmla="*/ 0 h 900000"/>
                <a:gd name="connsiteX1" fmla="*/ 6045131 w 6893804"/>
                <a:gd name="connsiteY1" fmla="*/ 0 h 900000"/>
                <a:gd name="connsiteX2" fmla="*/ 6244468 w 6893804"/>
                <a:gd name="connsiteY2" fmla="*/ 0 h 900000"/>
                <a:gd name="connsiteX3" fmla="*/ 6893804 w 6893804"/>
                <a:gd name="connsiteY3" fmla="*/ 0 h 900000"/>
                <a:gd name="connsiteX4" fmla="*/ 6443804 w 6893804"/>
                <a:gd name="connsiteY4" fmla="*/ 450000 h 900000"/>
                <a:gd name="connsiteX5" fmla="*/ 6893804 w 6893804"/>
                <a:gd name="connsiteY5" fmla="*/ 900000 h 900000"/>
                <a:gd name="connsiteX6" fmla="*/ 6244468 w 6893804"/>
                <a:gd name="connsiteY6" fmla="*/ 900000 h 900000"/>
                <a:gd name="connsiteX7" fmla="*/ 6045131 w 6893804"/>
                <a:gd name="connsiteY7" fmla="*/ 900000 h 900000"/>
                <a:gd name="connsiteX8" fmla="*/ 0 w 6893804"/>
                <a:gd name="connsiteY8" fmla="*/ 90000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93804" h="900000">
                  <a:moveTo>
                    <a:pt x="0" y="0"/>
                  </a:moveTo>
                  <a:lnTo>
                    <a:pt x="6045131" y="0"/>
                  </a:lnTo>
                  <a:lnTo>
                    <a:pt x="6244468" y="0"/>
                  </a:lnTo>
                  <a:lnTo>
                    <a:pt x="6893804" y="0"/>
                  </a:lnTo>
                  <a:lnTo>
                    <a:pt x="6443804" y="450000"/>
                  </a:lnTo>
                  <a:lnTo>
                    <a:pt x="6893804" y="900000"/>
                  </a:lnTo>
                  <a:lnTo>
                    <a:pt x="6244468" y="900000"/>
                  </a:lnTo>
                  <a:lnTo>
                    <a:pt x="6045131" y="900000"/>
                  </a:lnTo>
                  <a:lnTo>
                    <a:pt x="0" y="90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18" name="文本框 17"/>
            <p:cNvSpPr txBox="1"/>
            <p:nvPr/>
          </p:nvSpPr>
          <p:spPr>
            <a:xfrm rot="21291969">
              <a:off x="2753153" y="2479987"/>
              <a:ext cx="3370154" cy="62324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</a:rPr>
                <a:t>产品内容总策划</a:t>
              </a:r>
              <a:endParaRPr kumimoji="1" lang="zh-CN" altLang="en-US" sz="4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354406" y="4376457"/>
            <a:ext cx="6169246" cy="1724120"/>
            <a:chOff x="3265208" y="3282343"/>
            <a:chExt cx="4626935" cy="1293090"/>
          </a:xfrm>
        </p:grpSpPr>
        <p:sp>
          <p:nvSpPr>
            <p:cNvPr id="4" name="直角三角形 3"/>
            <p:cNvSpPr/>
            <p:nvPr/>
          </p:nvSpPr>
          <p:spPr>
            <a:xfrm rot="15891969" flipH="1">
              <a:off x="3951762" y="3594821"/>
              <a:ext cx="346666" cy="1614558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11" name="任意形状 10"/>
            <p:cNvSpPr/>
            <p:nvPr/>
          </p:nvSpPr>
          <p:spPr>
            <a:xfrm rot="21300000">
              <a:off x="3265208" y="3282343"/>
              <a:ext cx="4626935" cy="822488"/>
            </a:xfrm>
            <a:custGeom>
              <a:avLst/>
              <a:gdLst>
                <a:gd name="connsiteX0" fmla="*/ 0 w 6893804"/>
                <a:gd name="connsiteY0" fmla="*/ 0 h 900000"/>
                <a:gd name="connsiteX1" fmla="*/ 6045131 w 6893804"/>
                <a:gd name="connsiteY1" fmla="*/ 0 h 900000"/>
                <a:gd name="connsiteX2" fmla="*/ 6244468 w 6893804"/>
                <a:gd name="connsiteY2" fmla="*/ 0 h 900000"/>
                <a:gd name="connsiteX3" fmla="*/ 6893804 w 6893804"/>
                <a:gd name="connsiteY3" fmla="*/ 0 h 900000"/>
                <a:gd name="connsiteX4" fmla="*/ 6443804 w 6893804"/>
                <a:gd name="connsiteY4" fmla="*/ 450000 h 900000"/>
                <a:gd name="connsiteX5" fmla="*/ 6893804 w 6893804"/>
                <a:gd name="connsiteY5" fmla="*/ 900000 h 900000"/>
                <a:gd name="connsiteX6" fmla="*/ 6244468 w 6893804"/>
                <a:gd name="connsiteY6" fmla="*/ 900000 h 900000"/>
                <a:gd name="connsiteX7" fmla="*/ 6045131 w 6893804"/>
                <a:gd name="connsiteY7" fmla="*/ 900000 h 900000"/>
                <a:gd name="connsiteX8" fmla="*/ 0 w 6893804"/>
                <a:gd name="connsiteY8" fmla="*/ 90000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93804" h="900000">
                  <a:moveTo>
                    <a:pt x="0" y="0"/>
                  </a:moveTo>
                  <a:lnTo>
                    <a:pt x="6045131" y="0"/>
                  </a:lnTo>
                  <a:lnTo>
                    <a:pt x="6244468" y="0"/>
                  </a:lnTo>
                  <a:lnTo>
                    <a:pt x="6893804" y="0"/>
                  </a:lnTo>
                  <a:lnTo>
                    <a:pt x="6443804" y="450000"/>
                  </a:lnTo>
                  <a:lnTo>
                    <a:pt x="6893804" y="900000"/>
                  </a:lnTo>
                  <a:lnTo>
                    <a:pt x="6244468" y="900000"/>
                  </a:lnTo>
                  <a:lnTo>
                    <a:pt x="6045131" y="900000"/>
                  </a:lnTo>
                  <a:lnTo>
                    <a:pt x="0" y="90000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8" name="文本框 7"/>
            <p:cNvSpPr txBox="1"/>
            <p:nvPr/>
          </p:nvSpPr>
          <p:spPr>
            <a:xfrm rot="21291969">
              <a:off x="3549704" y="3445623"/>
              <a:ext cx="2908489" cy="62324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</a:rPr>
                <a:t>技术解决方案</a:t>
              </a:r>
              <a:endParaRPr kumimoji="1" lang="zh-CN" altLang="en-US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8195272" y="226272"/>
            <a:ext cx="3538596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5867" b="1">
                <a:solidFill>
                  <a:srgbClr val="FFFFFF"/>
                </a:solidFill>
              </a:rPr>
              <a:t>CONTENTS</a:t>
            </a:r>
            <a:endParaRPr kumimoji="1" lang="zh-CN" altLang="en-US" sz="58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9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形状 4"/>
          <p:cNvSpPr/>
          <p:nvPr/>
        </p:nvSpPr>
        <p:spPr>
          <a:xfrm rot="2866791">
            <a:off x="-2949585" y="-215147"/>
            <a:ext cx="9425608" cy="3071899"/>
          </a:xfrm>
          <a:custGeom>
            <a:avLst/>
            <a:gdLst>
              <a:gd name="connsiteX0" fmla="*/ 0 w 3790658"/>
              <a:gd name="connsiteY0" fmla="*/ 0 h 1235413"/>
              <a:gd name="connsiteX1" fmla="*/ 2935084 w 3790658"/>
              <a:gd name="connsiteY1" fmla="*/ 0 h 1235413"/>
              <a:gd name="connsiteX2" fmla="*/ 3136042 w 3790658"/>
              <a:gd name="connsiteY2" fmla="*/ 0 h 1235413"/>
              <a:gd name="connsiteX3" fmla="*/ 3790658 w 3790658"/>
              <a:gd name="connsiteY3" fmla="*/ 0 h 1235413"/>
              <a:gd name="connsiteX4" fmla="*/ 3336999 w 3790658"/>
              <a:gd name="connsiteY4" fmla="*/ 617707 h 1235413"/>
              <a:gd name="connsiteX5" fmla="*/ 3790658 w 3790658"/>
              <a:gd name="connsiteY5" fmla="*/ 1235413 h 1235413"/>
              <a:gd name="connsiteX6" fmla="*/ 3136042 w 3790658"/>
              <a:gd name="connsiteY6" fmla="*/ 1235413 h 1235413"/>
              <a:gd name="connsiteX7" fmla="*/ 2935084 w 3790658"/>
              <a:gd name="connsiteY7" fmla="*/ 1235413 h 1235413"/>
              <a:gd name="connsiteX8" fmla="*/ 0 w 3790658"/>
              <a:gd name="connsiteY8" fmla="*/ 1235413 h 123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0658" h="1235413">
                <a:moveTo>
                  <a:pt x="0" y="0"/>
                </a:moveTo>
                <a:lnTo>
                  <a:pt x="2935084" y="0"/>
                </a:lnTo>
                <a:lnTo>
                  <a:pt x="3136042" y="0"/>
                </a:lnTo>
                <a:lnTo>
                  <a:pt x="3790658" y="0"/>
                </a:lnTo>
                <a:lnTo>
                  <a:pt x="3336999" y="617707"/>
                </a:lnTo>
                <a:lnTo>
                  <a:pt x="3790658" y="1235413"/>
                </a:lnTo>
                <a:lnTo>
                  <a:pt x="3136042" y="1235413"/>
                </a:lnTo>
                <a:lnTo>
                  <a:pt x="2935084" y="1235413"/>
                </a:lnTo>
                <a:lnTo>
                  <a:pt x="0" y="12354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047294" y="-246743"/>
            <a:ext cx="3650358" cy="41958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CN" sz="26666" b="1" dirty="0">
                <a:solidFill>
                  <a:srgbClr val="FFFFFF"/>
                </a:solidFill>
              </a:rPr>
              <a:t>01</a:t>
            </a:r>
            <a:endParaRPr kumimoji="1" lang="zh-CN" altLang="en-US" sz="26666" b="1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00552" y="1531250"/>
            <a:ext cx="69723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kumimoji="1" lang="zh-CN" altLang="en-US" sz="7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项目</a:t>
            </a:r>
            <a:r>
              <a:rPr kumimoji="1" lang="zh-CN" altLang="en-US" sz="7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基本</a:t>
            </a:r>
            <a:r>
              <a:rPr kumimoji="1" lang="zh-CN" altLang="en-US" sz="7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概况</a:t>
            </a:r>
          </a:p>
        </p:txBody>
      </p:sp>
    </p:spTree>
    <p:extLst>
      <p:ext uri="{BB962C8B-B14F-4D97-AF65-F5344CB8AC3E}">
        <p14:creationId xmlns:p14="http://schemas.microsoft.com/office/powerpoint/2010/main" val="15483481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/>
        </p:nvSpPr>
        <p:spPr>
          <a:xfrm>
            <a:off x="-710407" y="1291771"/>
            <a:ext cx="2858063" cy="754584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3" name="任意形状 2"/>
          <p:cNvSpPr/>
          <p:nvPr/>
        </p:nvSpPr>
        <p:spPr>
          <a:xfrm>
            <a:off x="-710407" y="2457805"/>
            <a:ext cx="2858063" cy="754584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4" name="任意形状 3"/>
          <p:cNvSpPr/>
          <p:nvPr/>
        </p:nvSpPr>
        <p:spPr>
          <a:xfrm>
            <a:off x="-710407" y="3623840"/>
            <a:ext cx="2858063" cy="754584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5" name="任意形状 4"/>
          <p:cNvSpPr/>
          <p:nvPr/>
        </p:nvSpPr>
        <p:spPr>
          <a:xfrm>
            <a:off x="-710407" y="4789873"/>
            <a:ext cx="2858063" cy="754584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30014" y="1400566"/>
            <a:ext cx="1550424" cy="543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67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基本概况</a:t>
            </a:r>
            <a:endParaRPr kumimoji="1" lang="zh-CN" altLang="en-US" sz="2667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782749" y="3764043"/>
            <a:ext cx="261610" cy="42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40" b="1" dirty="0"/>
              <a:t> </a:t>
            </a:r>
            <a:endParaRPr lang="zh-CN" altLang="zh-CN" sz="2140" b="1" dirty="0"/>
          </a:p>
        </p:txBody>
      </p:sp>
      <p:sp>
        <p:nvSpPr>
          <p:cNvPr id="12" name="矩形 11"/>
          <p:cNvSpPr/>
          <p:nvPr/>
        </p:nvSpPr>
        <p:spPr>
          <a:xfrm>
            <a:off x="9492108" y="827317"/>
            <a:ext cx="2208881" cy="5160347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4" name="文本框 13"/>
          <p:cNvSpPr txBox="1"/>
          <p:nvPr/>
        </p:nvSpPr>
        <p:spPr>
          <a:xfrm>
            <a:off x="9641477" y="837344"/>
            <a:ext cx="2015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olidFill>
                  <a:schemeClr val="bg1"/>
                </a:solidFill>
              </a:rPr>
              <a:t>业务现状分析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588769" y="3240823"/>
            <a:ext cx="201555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>
                <a:solidFill>
                  <a:schemeClr val="bg1"/>
                </a:solidFill>
              </a:rPr>
              <a:t>基本每个学校都有定向越野的社团，社会上的亲子活动，公司的活动组织，但传统的组织方式，过于繁琐，且难以组织，记录数据庞大，不能体现智能化，易出现人工错误，影响比赛公正性，影响用户体验，所以，我们开发设计了这款定向越野软件。</a:t>
            </a:r>
          </a:p>
        </p:txBody>
      </p:sp>
      <p:sp>
        <p:nvSpPr>
          <p:cNvPr id="17" name="矩形 16"/>
          <p:cNvSpPr/>
          <p:nvPr/>
        </p:nvSpPr>
        <p:spPr>
          <a:xfrm>
            <a:off x="4887072" y="827317"/>
            <a:ext cx="2208881" cy="5160347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9" name="文本框 18"/>
          <p:cNvSpPr txBox="1"/>
          <p:nvPr/>
        </p:nvSpPr>
        <p:spPr>
          <a:xfrm>
            <a:off x="5080394" y="1030161"/>
            <a:ext cx="2015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olidFill>
                  <a:schemeClr val="bg1"/>
                </a:solidFill>
              </a:rPr>
              <a:t>项目范围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983733" y="3348723"/>
            <a:ext cx="20155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>
                <a:solidFill>
                  <a:schemeClr val="bg1"/>
                </a:solidFill>
              </a:rPr>
              <a:t>硬件范围：</a:t>
            </a:r>
            <a:r>
              <a:rPr lang="en-US" altLang="zh-CN" sz="1400" dirty="0">
                <a:solidFill>
                  <a:schemeClr val="bg1"/>
                </a:solidFill>
              </a:rPr>
              <a:t>android</a:t>
            </a:r>
            <a:r>
              <a:rPr lang="zh-CN" altLang="zh-CN" sz="1400" dirty="0">
                <a:solidFill>
                  <a:schemeClr val="bg1"/>
                </a:solidFill>
              </a:rPr>
              <a:t>手机</a:t>
            </a:r>
          </a:p>
          <a:p>
            <a:r>
              <a:rPr lang="zh-CN" altLang="zh-CN" sz="1400" dirty="0">
                <a:solidFill>
                  <a:schemeClr val="bg1"/>
                </a:solidFill>
              </a:rPr>
              <a:t>软件范围：具有上网定位功能的</a:t>
            </a:r>
            <a:r>
              <a:rPr lang="en-US" altLang="zh-CN" sz="1400" dirty="0">
                <a:solidFill>
                  <a:schemeClr val="bg1"/>
                </a:solidFill>
              </a:rPr>
              <a:t>android</a:t>
            </a:r>
            <a:r>
              <a:rPr lang="zh-CN" altLang="zh-CN" sz="1400" dirty="0">
                <a:solidFill>
                  <a:schemeClr val="bg1"/>
                </a:solidFill>
              </a:rPr>
              <a:t>系统</a:t>
            </a:r>
          </a:p>
          <a:p>
            <a:r>
              <a:rPr lang="zh-CN" altLang="zh-CN" sz="1400" dirty="0">
                <a:solidFill>
                  <a:schemeClr val="bg1"/>
                </a:solidFill>
              </a:rPr>
              <a:t>使用者范围：</a:t>
            </a:r>
            <a:r>
              <a:rPr lang="en-US" altLang="zh-CN" sz="1400" dirty="0">
                <a:solidFill>
                  <a:schemeClr val="bg1"/>
                </a:solidFill>
              </a:rPr>
              <a:t> </a:t>
            </a:r>
            <a:r>
              <a:rPr lang="zh-CN" altLang="zh-CN" sz="1400" dirty="0">
                <a:solidFill>
                  <a:schemeClr val="bg1"/>
                </a:solidFill>
              </a:rPr>
              <a:t>学生，社团，公司，社会人士</a:t>
            </a:r>
          </a:p>
        </p:txBody>
      </p:sp>
      <p:sp>
        <p:nvSpPr>
          <p:cNvPr id="22" name="矩形 21"/>
          <p:cNvSpPr/>
          <p:nvPr/>
        </p:nvSpPr>
        <p:spPr>
          <a:xfrm>
            <a:off x="7189590" y="827317"/>
            <a:ext cx="2208881" cy="5160347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4" name="文本框 23"/>
          <p:cNvSpPr txBox="1"/>
          <p:nvPr/>
        </p:nvSpPr>
        <p:spPr>
          <a:xfrm>
            <a:off x="7286251" y="883510"/>
            <a:ext cx="20155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 smtClean="0">
                <a:solidFill>
                  <a:schemeClr val="bg1"/>
                </a:solidFill>
              </a:rPr>
              <a:t>进行可行性研究</a:t>
            </a:r>
            <a:r>
              <a:rPr lang="zh-CN" altLang="zh-CN" sz="2400" b="1" dirty="0">
                <a:solidFill>
                  <a:schemeClr val="bg1"/>
                </a:solidFill>
              </a:rPr>
              <a:t>的方法</a:t>
            </a:r>
            <a:r>
              <a:rPr lang="en-US" altLang="zh-CN" sz="2800" b="1" dirty="0" smtClean="0"/>
              <a:t> </a:t>
            </a:r>
            <a:endParaRPr lang="zh-CN" altLang="zh-CN" sz="2800" dirty="0"/>
          </a:p>
        </p:txBody>
      </p:sp>
      <p:sp>
        <p:nvSpPr>
          <p:cNvPr id="25" name="文本框 24"/>
          <p:cNvSpPr txBox="1"/>
          <p:nvPr/>
        </p:nvSpPr>
        <p:spPr>
          <a:xfrm>
            <a:off x="7286251" y="3240823"/>
            <a:ext cx="2015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>
                <a:solidFill>
                  <a:schemeClr val="bg1"/>
                </a:solidFill>
              </a:rPr>
              <a:t>会议，现场勘测，竞品分析</a:t>
            </a:r>
          </a:p>
        </p:txBody>
      </p:sp>
      <p:sp>
        <p:nvSpPr>
          <p:cNvPr id="27" name="矩形 26"/>
          <p:cNvSpPr/>
          <p:nvPr/>
        </p:nvSpPr>
        <p:spPr>
          <a:xfrm>
            <a:off x="2584555" y="827317"/>
            <a:ext cx="2208881" cy="5160347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9" name="文本框 28"/>
          <p:cNvSpPr txBox="1"/>
          <p:nvPr/>
        </p:nvSpPr>
        <p:spPr>
          <a:xfrm>
            <a:off x="2755477" y="1052788"/>
            <a:ext cx="2015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bg1"/>
                </a:solidFill>
              </a:rPr>
              <a:t>项目目标</a:t>
            </a:r>
            <a:endParaRPr kumimoji="1" lang="zh-CN" altLang="en-US" sz="2667" b="1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681216" y="3240823"/>
            <a:ext cx="2015559" cy="184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>
                <a:solidFill>
                  <a:schemeClr val="bg1"/>
                </a:solidFill>
              </a:rPr>
              <a:t>开发一个基于</a:t>
            </a:r>
            <a:r>
              <a:rPr lang="en-US" altLang="zh-CN" sz="1400" dirty="0">
                <a:solidFill>
                  <a:schemeClr val="bg1"/>
                </a:solidFill>
              </a:rPr>
              <a:t>android</a:t>
            </a:r>
            <a:r>
              <a:rPr lang="zh-CN" altLang="zh-CN" sz="1400" dirty="0">
                <a:solidFill>
                  <a:schemeClr val="bg1"/>
                </a:solidFill>
              </a:rPr>
              <a:t>系统的定向越野软件，满足个人以及团体的定向越野需求，改变传统的定向越野模式，使之更加简捷化，智能化，人性化，更有趣味性</a:t>
            </a:r>
            <a:r>
              <a:rPr lang="zh-CN" altLang="zh-CN" sz="1400" dirty="0"/>
              <a:t>。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图片 31" descr="IMG_224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477" y="1782980"/>
            <a:ext cx="1895772" cy="1262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图片 32" descr="IMG_224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625" y="1778167"/>
            <a:ext cx="1895772" cy="1262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图片 34" descr="IMG_224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29" y="1778167"/>
            <a:ext cx="1895772" cy="1262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图片 35" descr="IMG_224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477" y="1773352"/>
            <a:ext cx="1895772" cy="1262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010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形状 4"/>
          <p:cNvSpPr/>
          <p:nvPr/>
        </p:nvSpPr>
        <p:spPr>
          <a:xfrm rot="2866791">
            <a:off x="-2949585" y="-215147"/>
            <a:ext cx="9425608" cy="3071899"/>
          </a:xfrm>
          <a:custGeom>
            <a:avLst/>
            <a:gdLst>
              <a:gd name="connsiteX0" fmla="*/ 0 w 3790658"/>
              <a:gd name="connsiteY0" fmla="*/ 0 h 1235413"/>
              <a:gd name="connsiteX1" fmla="*/ 2935084 w 3790658"/>
              <a:gd name="connsiteY1" fmla="*/ 0 h 1235413"/>
              <a:gd name="connsiteX2" fmla="*/ 3136042 w 3790658"/>
              <a:gd name="connsiteY2" fmla="*/ 0 h 1235413"/>
              <a:gd name="connsiteX3" fmla="*/ 3790658 w 3790658"/>
              <a:gd name="connsiteY3" fmla="*/ 0 h 1235413"/>
              <a:gd name="connsiteX4" fmla="*/ 3336999 w 3790658"/>
              <a:gd name="connsiteY4" fmla="*/ 617707 h 1235413"/>
              <a:gd name="connsiteX5" fmla="*/ 3790658 w 3790658"/>
              <a:gd name="connsiteY5" fmla="*/ 1235413 h 1235413"/>
              <a:gd name="connsiteX6" fmla="*/ 3136042 w 3790658"/>
              <a:gd name="connsiteY6" fmla="*/ 1235413 h 1235413"/>
              <a:gd name="connsiteX7" fmla="*/ 2935084 w 3790658"/>
              <a:gd name="connsiteY7" fmla="*/ 1235413 h 1235413"/>
              <a:gd name="connsiteX8" fmla="*/ 0 w 3790658"/>
              <a:gd name="connsiteY8" fmla="*/ 1235413 h 123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0658" h="1235413">
                <a:moveTo>
                  <a:pt x="0" y="0"/>
                </a:moveTo>
                <a:lnTo>
                  <a:pt x="2935084" y="0"/>
                </a:lnTo>
                <a:lnTo>
                  <a:pt x="3136042" y="0"/>
                </a:lnTo>
                <a:lnTo>
                  <a:pt x="3790658" y="0"/>
                </a:lnTo>
                <a:lnTo>
                  <a:pt x="3336999" y="617707"/>
                </a:lnTo>
                <a:lnTo>
                  <a:pt x="3790658" y="1235413"/>
                </a:lnTo>
                <a:lnTo>
                  <a:pt x="3136042" y="1235413"/>
                </a:lnTo>
                <a:lnTo>
                  <a:pt x="2935084" y="1235413"/>
                </a:lnTo>
                <a:lnTo>
                  <a:pt x="0" y="12354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047294" y="-246743"/>
            <a:ext cx="4015843" cy="41958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CN" sz="26666" b="1" dirty="0" smtClean="0">
                <a:solidFill>
                  <a:srgbClr val="FFFFFF"/>
                </a:solidFill>
              </a:rPr>
              <a:t>02</a:t>
            </a:r>
            <a:endParaRPr kumimoji="1" lang="zh-CN" altLang="en-US" sz="26666" b="1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55527" y="1813457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产品内容总策划</a:t>
            </a:r>
            <a:endParaRPr kumimoji="1" lang="zh-CN" altLang="en-US" sz="54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92068" y="2919851"/>
            <a:ext cx="4346791" cy="33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333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基本的产品界面以及功能介绍</a:t>
            </a:r>
            <a:endParaRPr lang="zh-CN" altLang="zh-CN" sz="13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19214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 rotWithShape="1">
          <a:blip r:embed="rId2"/>
          <a:srcRect l="4186" t="33759" r="8210" b="33529"/>
          <a:stretch/>
        </p:blipFill>
        <p:spPr bwMode="auto">
          <a:xfrm>
            <a:off x="642257" y="1676401"/>
            <a:ext cx="11070771" cy="31061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55124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443" y="892"/>
            <a:ext cx="3857625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915" y="0"/>
            <a:ext cx="3858127" cy="685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340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23" y="0"/>
            <a:ext cx="3857625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760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244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形状 4"/>
          <p:cNvSpPr/>
          <p:nvPr/>
        </p:nvSpPr>
        <p:spPr>
          <a:xfrm rot="2866791">
            <a:off x="-2949585" y="-215147"/>
            <a:ext cx="9425608" cy="3071899"/>
          </a:xfrm>
          <a:custGeom>
            <a:avLst/>
            <a:gdLst>
              <a:gd name="connsiteX0" fmla="*/ 0 w 3790658"/>
              <a:gd name="connsiteY0" fmla="*/ 0 h 1235413"/>
              <a:gd name="connsiteX1" fmla="*/ 2935084 w 3790658"/>
              <a:gd name="connsiteY1" fmla="*/ 0 h 1235413"/>
              <a:gd name="connsiteX2" fmla="*/ 3136042 w 3790658"/>
              <a:gd name="connsiteY2" fmla="*/ 0 h 1235413"/>
              <a:gd name="connsiteX3" fmla="*/ 3790658 w 3790658"/>
              <a:gd name="connsiteY3" fmla="*/ 0 h 1235413"/>
              <a:gd name="connsiteX4" fmla="*/ 3336999 w 3790658"/>
              <a:gd name="connsiteY4" fmla="*/ 617707 h 1235413"/>
              <a:gd name="connsiteX5" fmla="*/ 3790658 w 3790658"/>
              <a:gd name="connsiteY5" fmla="*/ 1235413 h 1235413"/>
              <a:gd name="connsiteX6" fmla="*/ 3136042 w 3790658"/>
              <a:gd name="connsiteY6" fmla="*/ 1235413 h 1235413"/>
              <a:gd name="connsiteX7" fmla="*/ 2935084 w 3790658"/>
              <a:gd name="connsiteY7" fmla="*/ 1235413 h 1235413"/>
              <a:gd name="connsiteX8" fmla="*/ 0 w 3790658"/>
              <a:gd name="connsiteY8" fmla="*/ 1235413 h 123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0658" h="1235413">
                <a:moveTo>
                  <a:pt x="0" y="0"/>
                </a:moveTo>
                <a:lnTo>
                  <a:pt x="2935084" y="0"/>
                </a:lnTo>
                <a:lnTo>
                  <a:pt x="3136042" y="0"/>
                </a:lnTo>
                <a:lnTo>
                  <a:pt x="3790658" y="0"/>
                </a:lnTo>
                <a:lnTo>
                  <a:pt x="3336999" y="617707"/>
                </a:lnTo>
                <a:lnTo>
                  <a:pt x="3790658" y="1235413"/>
                </a:lnTo>
                <a:lnTo>
                  <a:pt x="3136042" y="1235413"/>
                </a:lnTo>
                <a:lnTo>
                  <a:pt x="2935084" y="1235413"/>
                </a:lnTo>
                <a:lnTo>
                  <a:pt x="0" y="12354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047294" y="-246743"/>
            <a:ext cx="4015843" cy="41958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CN" sz="26666" b="1" dirty="0" smtClean="0">
                <a:solidFill>
                  <a:srgbClr val="FFFFFF"/>
                </a:solidFill>
              </a:rPr>
              <a:t>03</a:t>
            </a:r>
            <a:endParaRPr kumimoji="1" lang="zh-CN" altLang="en-US" sz="26666" b="1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97652" y="1529797"/>
            <a:ext cx="6417142" cy="942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zh-CN" altLang="zh-CN" sz="5400" b="1" dirty="0">
                <a:solidFill>
                  <a:schemeClr val="bg1"/>
                </a:solidFill>
              </a:rPr>
              <a:t>技术实现可行性分析</a:t>
            </a:r>
            <a:endParaRPr kumimoji="1" lang="zh-CN" altLang="en-US" sz="533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92541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0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AA63"/>
      </a:accent1>
      <a:accent2>
        <a:srgbClr val="00D891"/>
      </a:accent2>
      <a:accent3>
        <a:srgbClr val="2FFBC2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</TotalTime>
  <Words>389</Words>
  <Application>Microsoft Office PowerPoint</Application>
  <PresentationFormat>自定义</PresentationFormat>
  <Paragraphs>45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Microsoft YaHei</vt:lpstr>
      <vt:lpstr>Microsoft YaHei</vt:lpstr>
      <vt:lpstr>Arial</vt:lpstr>
      <vt:lpstr>Calibri</vt:lpstr>
      <vt:lpstr>Century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C hester</cp:lastModifiedBy>
  <cp:revision>86</cp:revision>
  <dcterms:created xsi:type="dcterms:W3CDTF">2015-08-06T03:16:56Z</dcterms:created>
  <dcterms:modified xsi:type="dcterms:W3CDTF">2017-10-18T17:05:42Z</dcterms:modified>
</cp:coreProperties>
</file>