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72" r:id="rId8"/>
    <p:sldId id="273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32FA7-B4F2-4C7E-B248-546BBEC97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FD7547-A32E-4C7F-B42D-D4DE89BD3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713585-626F-44D8-AEA5-7EAFF3D51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4A19-AF48-40C6-AD9F-EEDBD281CCBC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9C44DC-D813-4F24-A1D5-A7AC8FEF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881A30-542F-4BE3-8A2F-53663BDD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74CE-47C9-4D41-986B-ECF351FC0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319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9C990-6F60-4023-BE59-4058FD8A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8ECDB5-5C55-4A2C-BE14-7D46C6C81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BA299C-F4CC-4880-97F0-0FFA0BF78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4A19-AF48-40C6-AD9F-EEDBD281CCBC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8A1FDF-44D3-4A89-A733-646A1A49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36CCC6-CBEB-4579-8771-1EC238AF9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74CE-47C9-4D41-986B-ECF351FC0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73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FAA623-C134-4BB6-BD58-08193AA25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7D5496-2D2C-4377-B542-60DAB7038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C08C48-3F6F-45D8-B400-494302BAE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4A19-AF48-40C6-AD9F-EEDBD281CCBC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705E70-F7F5-4439-AA69-D9B862F8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0A7827-4448-4F11-B1F3-F1B11447A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74CE-47C9-4D41-986B-ECF351FC0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34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47E1B-D014-4AFE-8C77-AF3EC20D5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BC19F6-2243-40D0-99D3-DE7FFC149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4B23D-E3AB-44E4-8DD0-C9FD18ED1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4A19-AF48-40C6-AD9F-EEDBD281CCBC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0F8F26-3EEE-445C-9AB5-01E450E5C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0FDBDE-D2DF-4EB5-AC40-EE4276D0C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74CE-47C9-4D41-986B-ECF351FC0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39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D729D-B22A-4D38-B3F1-C669AD291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012796-A0ED-4742-91FF-5F091709E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05ADE-9BEF-46BC-8B0C-BCE69F53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4A19-AF48-40C6-AD9F-EEDBD281CCBC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F53178-8991-4977-9A41-371A82BC6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ADFBA8-B8E7-40C3-938C-FFB70DAE8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74CE-47C9-4D41-986B-ECF351FC0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79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84D78-56C4-4A49-BB0C-34484791E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C3A2AE-BC84-4C0B-A0FB-FC3530CCC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E43E96-D819-4B6F-B423-5A8456196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1C27C7-8E3E-41C6-9CE7-41C25678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4A19-AF48-40C6-AD9F-EEDBD281CCBC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EA1F1A-F689-4AD6-88EC-5A25F44F9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1734AE-F448-465A-84A6-1B4AD62D5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74CE-47C9-4D41-986B-ECF351FC0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54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8E18C-11E6-4C2A-9BCF-BB914BB1B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93F00E-1FB8-4B21-8B17-8FB6E84D1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6BDAFE-F4E6-465C-BD29-AF74535B5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7D256B-F01E-4640-AE62-0CAA381D2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BE336F-9090-43D4-AF34-178289C78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62A262-220F-4636-AF97-8E948C96A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4A19-AF48-40C6-AD9F-EEDBD281CCBC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C5EA9F-F1BE-4CBF-9DB5-03CCB44FD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93BA32-683C-4CAB-807F-9F9EBE06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74CE-47C9-4D41-986B-ECF351FC0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04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E1FD2-C159-46CF-A26F-A96C93BCF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BAD489-AFDF-4201-8FE0-03A2C404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4A19-AF48-40C6-AD9F-EEDBD281CCBC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B561FB-65D6-4809-893D-6CA124D87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932568-75A0-466F-8F6D-32DC7DB8B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74CE-47C9-4D41-986B-ECF351FC0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13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6BA1F8-F4BF-4850-AEAD-92BDA9CA0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4A19-AF48-40C6-AD9F-EEDBD281CCBC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DC5B48-F042-4DBF-AF15-7E22DFF5D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0926BA-761C-446F-97B6-8117495BC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74CE-47C9-4D41-986B-ECF351FC0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2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B2687-1438-48D1-B6D0-D6C5EEEA9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230B6-BE46-44F5-A4FB-D17F03746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C9DFDE-6D96-444A-998A-5417FB51B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4E2759-7E78-43A4-8321-CB2E76CFB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4A19-AF48-40C6-AD9F-EEDBD281CCBC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0714A8-5320-4756-ABDA-45DB65FEE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DE5E98-CCBD-4A40-9D93-2E22BB251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74CE-47C9-4D41-986B-ECF351FC0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07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C6425-17CC-4148-9CB2-1089325D0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642684-655F-4BCB-BD03-81EA7E711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CD2A77-E233-4BBF-AD22-DA13FA581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D9A961-9CC6-420A-8C86-790C9F5C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4A19-AF48-40C6-AD9F-EEDBD281CCBC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F44CBC-38D9-4C67-8C45-EF2C3405C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F7A162-AEF8-4BD5-81F2-2E80481D1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74CE-47C9-4D41-986B-ECF351FC0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6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E36737-BE8E-47B4-90BB-D258D081C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523981-6577-48FA-B337-C732A954B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41B8C3-BD17-41AF-B603-77CCEFE170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94A19-AF48-40C6-AD9F-EEDBD281CCBC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BC5A29-1A20-4003-B172-CDA068B38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C2292-CCD4-4203-B74D-C3E2F50A6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174CE-47C9-4D41-986B-ECF351FC0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82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E3FAB1-609E-42BA-B6B6-07E83932FE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/>
              <a:t>软件名称</a:t>
            </a:r>
            <a:br>
              <a:rPr lang="en-US" altLang="zh-CN" sz="4400" dirty="0"/>
            </a:br>
            <a:r>
              <a:rPr lang="en-US" altLang="zh-CN" sz="2000" dirty="0"/>
              <a:t>/</a:t>
            </a:r>
            <a:r>
              <a:rPr lang="zh-CN" altLang="en-US" sz="2000" dirty="0"/>
              <a:t>*（暂时还没想好）*</a:t>
            </a:r>
            <a:r>
              <a:rPr lang="en-US" altLang="zh-CN" sz="2000" dirty="0"/>
              <a:t>/</a:t>
            </a:r>
            <a:endParaRPr lang="zh-CN" altLang="en-US" sz="2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54A974-D760-4626-ADA3-D76E559E1D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/>
              <a:t>小组成员</a:t>
            </a:r>
            <a:endParaRPr lang="en-US" altLang="zh-CN" b="1" dirty="0"/>
          </a:p>
          <a:p>
            <a:r>
              <a:rPr lang="zh-CN" altLang="en-US" dirty="0"/>
              <a:t>孔庆莱，周锐良，周韬锐，许博勇</a:t>
            </a:r>
          </a:p>
        </p:txBody>
      </p:sp>
    </p:spTree>
    <p:extLst>
      <p:ext uri="{BB962C8B-B14F-4D97-AF65-F5344CB8AC3E}">
        <p14:creationId xmlns:p14="http://schemas.microsoft.com/office/powerpoint/2010/main" val="5704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DA1C4-2C58-458D-B358-4DA7CFBD3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分工情况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138C3F-FCB3-4140-8BBC-6913CFA02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报告分工：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  </a:t>
            </a:r>
            <a:r>
              <a:rPr lang="zh-CN" altLang="zh-CN" dirty="0"/>
              <a:t>周韬锐、孔庆莱：进行界面的</a:t>
            </a:r>
            <a:r>
              <a:rPr lang="en-US" altLang="zh-CN" dirty="0" err="1"/>
              <a:t>ui</a:t>
            </a:r>
            <a:r>
              <a:rPr lang="zh-CN" altLang="zh-CN" dirty="0"/>
              <a:t>设计并提供设计图。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  </a:t>
            </a:r>
            <a:r>
              <a:rPr lang="zh-CN" altLang="zh-CN" dirty="0"/>
              <a:t>许博勇：制作前期汇报内容文本。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  </a:t>
            </a:r>
            <a:r>
              <a:rPr lang="zh-CN" altLang="zh-CN" dirty="0"/>
              <a:t>周锐良：将汇报资料进行整理并制作汇报</a:t>
            </a:r>
            <a:r>
              <a:rPr lang="en-US" altLang="zh-CN" dirty="0"/>
              <a:t>ppt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zh-CN" altLang="en-US" dirty="0"/>
              <a:t>软件分工：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  </a:t>
            </a:r>
            <a:r>
              <a:rPr lang="zh-CN" altLang="zh-CN" dirty="0"/>
              <a:t>预计分为界面设计，安卓算法设计，网页代码编写，后台设计（预计使用</a:t>
            </a:r>
            <a:r>
              <a:rPr lang="en-US" altLang="zh-CN" dirty="0"/>
              <a:t>java servlet</a:t>
            </a:r>
            <a:r>
              <a:rPr lang="zh-CN" altLang="zh-CN" dirty="0"/>
              <a:t>），数据库设计等部分。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  </a:t>
            </a:r>
            <a:r>
              <a:rPr lang="zh-CN" altLang="zh-CN" dirty="0"/>
              <a:t>具体</a:t>
            </a:r>
            <a:r>
              <a:rPr lang="zh-CN" altLang="en-US" dirty="0"/>
              <a:t>人员</a:t>
            </a:r>
            <a:r>
              <a:rPr lang="zh-CN" altLang="zh-CN" dirty="0"/>
              <a:t>分工</a:t>
            </a:r>
            <a:r>
              <a:rPr lang="zh-CN" altLang="en-US" dirty="0"/>
              <a:t>尚未</a:t>
            </a:r>
            <a:r>
              <a:rPr lang="zh-CN" altLang="zh-CN" dirty="0"/>
              <a:t>开始</a:t>
            </a:r>
            <a:r>
              <a:rPr lang="zh-CN" altLang="en-US" dirty="0"/>
              <a:t>，但已安排相关技术的学习</a:t>
            </a:r>
            <a:r>
              <a:rPr lang="zh-CN" altLang="zh-CN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896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8E006-4D3F-46D6-A918-66AFAFA2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推广方案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797EF6-5B7B-4B2A-9AD8-D0344E7CD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预计软件制作完毕之后，可推广到各大</a:t>
            </a:r>
            <a:r>
              <a:rPr lang="en-US" altLang="zh-CN" dirty="0"/>
              <a:t>app</a:t>
            </a:r>
            <a:r>
              <a:rPr lang="zh-CN" altLang="zh-CN" dirty="0"/>
              <a:t>商店进行分发，并制作推广视频，在有关的贴吧，论坛进行代码资源的分享，有兴趣的人可以一起探讨，改进此软件。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</a:t>
            </a:r>
            <a:r>
              <a:rPr lang="zh-CN" altLang="en-US" dirty="0"/>
              <a:t>由于以往也遇到过几个老师明确禁止上课玩手机，所以可以推荐</a:t>
            </a:r>
            <a:r>
              <a:rPr lang="en-US" altLang="zh-CN" dirty="0"/>
              <a:t>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</a:t>
            </a:r>
            <a:r>
              <a:rPr lang="zh-CN" altLang="en-US" dirty="0"/>
              <a:t>给这些老师试用。</a:t>
            </a:r>
          </a:p>
        </p:txBody>
      </p:sp>
    </p:spTree>
    <p:extLst>
      <p:ext uri="{BB962C8B-B14F-4D97-AF65-F5344CB8AC3E}">
        <p14:creationId xmlns:p14="http://schemas.microsoft.com/office/powerpoint/2010/main" val="3529960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E6615-A6F1-47F7-A300-81311EEF9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软件原型（</a:t>
            </a:r>
            <a:r>
              <a:rPr lang="zh-CN" altLang="en-US" dirty="0"/>
              <a:t>老师端</a:t>
            </a:r>
            <a:r>
              <a:rPr lang="zh-CN" altLang="en-US" b="1" dirty="0"/>
              <a:t>）</a:t>
            </a:r>
            <a:br>
              <a:rPr lang="en-US" altLang="zh-CN" b="1" dirty="0"/>
            </a:br>
            <a:r>
              <a:rPr lang="zh-CN" altLang="en-US" sz="3100" dirty="0"/>
              <a:t>上课前：</a:t>
            </a:r>
            <a:endParaRPr lang="zh-CN" altLang="en-US" b="1" dirty="0"/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D6EC6436-738F-4328-8194-1BE5CCDA5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5388" y="1576518"/>
            <a:ext cx="8570549" cy="473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0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93A49-EB6F-4538-BF48-EEEB054A8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软件原型（</a:t>
            </a:r>
            <a:r>
              <a:rPr lang="zh-CN" altLang="en-US" dirty="0"/>
              <a:t>老师端</a:t>
            </a:r>
            <a:r>
              <a:rPr lang="zh-CN" altLang="en-US" b="1" dirty="0"/>
              <a:t>）</a:t>
            </a:r>
            <a:br>
              <a:rPr lang="en-US" altLang="zh-CN" b="1" dirty="0"/>
            </a:br>
            <a:r>
              <a:rPr lang="zh-CN" altLang="en-US" sz="3100" dirty="0"/>
              <a:t>上课时：</a:t>
            </a:r>
            <a:endParaRPr lang="zh-CN" altLang="en-US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9635FE4D-1A3A-4C3B-ACF4-0E2AF23BA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560" y="1690688"/>
            <a:ext cx="8552827" cy="4752315"/>
          </a:xfrm>
        </p:spPr>
      </p:pic>
    </p:spTree>
    <p:extLst>
      <p:ext uri="{BB962C8B-B14F-4D97-AF65-F5344CB8AC3E}">
        <p14:creationId xmlns:p14="http://schemas.microsoft.com/office/powerpoint/2010/main" val="4191054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1356F-265A-4BAE-A4A8-FA7AC005D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软件原型（</a:t>
            </a:r>
            <a:r>
              <a:rPr lang="zh-CN" altLang="en-US" dirty="0"/>
              <a:t>老师端</a:t>
            </a:r>
            <a:r>
              <a:rPr lang="zh-CN" altLang="en-US" b="1" dirty="0"/>
              <a:t>）</a:t>
            </a:r>
            <a:br>
              <a:rPr lang="en-US" altLang="zh-CN" b="1" dirty="0"/>
            </a:br>
            <a:r>
              <a:rPr lang="zh-CN" altLang="en-US" sz="3100" dirty="0"/>
              <a:t>下课：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2A92A9E-5B3C-42E9-A5FF-563FD8C99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528" y="1690688"/>
            <a:ext cx="8693917" cy="4830711"/>
          </a:xfrm>
        </p:spPr>
      </p:pic>
    </p:spTree>
    <p:extLst>
      <p:ext uri="{BB962C8B-B14F-4D97-AF65-F5344CB8AC3E}">
        <p14:creationId xmlns:p14="http://schemas.microsoft.com/office/powerpoint/2010/main" val="4192041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18556-3115-41E0-A901-480537AC1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9827"/>
            <a:ext cx="4867420" cy="3066757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/>
              <a:t> 软件原型（</a:t>
            </a:r>
            <a:r>
              <a:rPr lang="zh-CN" altLang="en-US" dirty="0"/>
              <a:t>学生端</a:t>
            </a:r>
            <a:r>
              <a:rPr lang="zh-CN" altLang="en-US" b="1" dirty="0"/>
              <a:t>）</a:t>
            </a:r>
            <a:br>
              <a:rPr lang="en-US" altLang="zh-CN" b="1" dirty="0"/>
            </a:br>
            <a:br>
              <a:rPr lang="en-US" altLang="zh-CN" b="1" dirty="0"/>
            </a:br>
            <a:r>
              <a:rPr lang="zh-CN" altLang="en-US" sz="3100" dirty="0"/>
              <a:t>扫码界面：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955AC901-9AEF-4EAD-874E-AEDAA277F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420" y="0"/>
            <a:ext cx="3762668" cy="6689188"/>
          </a:xfrm>
        </p:spPr>
      </p:pic>
    </p:spTree>
    <p:extLst>
      <p:ext uri="{BB962C8B-B14F-4D97-AF65-F5344CB8AC3E}">
        <p14:creationId xmlns:p14="http://schemas.microsoft.com/office/powerpoint/2010/main" val="3571058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2BA178-ADD2-43AF-86D9-4910D9B1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06107" cy="1325563"/>
          </a:xfrm>
        </p:spPr>
        <p:txBody>
          <a:bodyPr/>
          <a:lstStyle/>
          <a:p>
            <a:pPr algn="ctr"/>
            <a:r>
              <a:rPr lang="zh-CN" altLang="en-US" b="1" dirty="0"/>
              <a:t>软件原型（</a:t>
            </a:r>
            <a:r>
              <a:rPr lang="zh-CN" altLang="en-US" dirty="0"/>
              <a:t>学生端</a:t>
            </a:r>
            <a:r>
              <a:rPr lang="zh-CN" altLang="en-US" b="1" dirty="0"/>
              <a:t>）</a:t>
            </a:r>
            <a:br>
              <a:rPr lang="en-US" altLang="zh-CN" b="1" dirty="0"/>
            </a:br>
            <a:r>
              <a:rPr lang="zh-CN" altLang="en-US" sz="3100" dirty="0"/>
              <a:t>扫码后：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6F6EA32-1837-4F32-A7CE-2C3B393BC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307" y="602123"/>
            <a:ext cx="3216813" cy="5718778"/>
          </a:xfrm>
        </p:spPr>
      </p:pic>
    </p:spTree>
    <p:extLst>
      <p:ext uri="{BB962C8B-B14F-4D97-AF65-F5344CB8AC3E}">
        <p14:creationId xmlns:p14="http://schemas.microsoft.com/office/powerpoint/2010/main" val="3328104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3F02F-B4AE-4B45-8A83-514513484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40569" cy="1325563"/>
          </a:xfrm>
        </p:spPr>
        <p:txBody>
          <a:bodyPr/>
          <a:lstStyle/>
          <a:p>
            <a:pPr algn="ctr"/>
            <a:r>
              <a:rPr lang="zh-CN" altLang="en-US" b="1" dirty="0"/>
              <a:t>软件原型（</a:t>
            </a:r>
            <a:r>
              <a:rPr lang="zh-CN" altLang="en-US" dirty="0"/>
              <a:t>学生端</a:t>
            </a:r>
            <a:r>
              <a:rPr lang="zh-CN" altLang="en-US" b="1" dirty="0"/>
              <a:t>）</a:t>
            </a:r>
            <a:br>
              <a:rPr lang="en-US" altLang="zh-CN" b="1" dirty="0"/>
            </a:br>
            <a:r>
              <a:rPr lang="zh-CN" altLang="en-US" sz="3100" dirty="0"/>
              <a:t>上课时：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73C329C-5038-4AD5-AFDD-03C02CA96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769" y="540121"/>
            <a:ext cx="3334043" cy="5927188"/>
          </a:xfrm>
        </p:spPr>
      </p:pic>
    </p:spTree>
    <p:extLst>
      <p:ext uri="{BB962C8B-B14F-4D97-AF65-F5344CB8AC3E}">
        <p14:creationId xmlns:p14="http://schemas.microsoft.com/office/powerpoint/2010/main" val="2155455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B9165-6206-4E04-BBC2-E453DCAB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57690" cy="1325563"/>
          </a:xfrm>
        </p:spPr>
        <p:txBody>
          <a:bodyPr/>
          <a:lstStyle/>
          <a:p>
            <a:pPr algn="ctr"/>
            <a:r>
              <a:rPr lang="zh-CN" altLang="en-US" b="1" dirty="0"/>
              <a:t>软件原型（</a:t>
            </a:r>
            <a:r>
              <a:rPr lang="zh-CN" altLang="en-US" dirty="0"/>
              <a:t>学生端</a:t>
            </a:r>
            <a:r>
              <a:rPr lang="zh-CN" altLang="en-US" b="1" dirty="0"/>
              <a:t>）</a:t>
            </a:r>
            <a:br>
              <a:rPr lang="en-US" altLang="zh-CN" b="1" dirty="0"/>
            </a:br>
            <a:r>
              <a:rPr lang="zh-CN" altLang="en-US" sz="3100" dirty="0"/>
              <a:t>下课：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7178A91-D196-4CD7-BE20-3CAC6D513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890" y="364979"/>
            <a:ext cx="3446584" cy="6127261"/>
          </a:xfrm>
        </p:spPr>
      </p:pic>
    </p:spTree>
    <p:extLst>
      <p:ext uri="{BB962C8B-B14F-4D97-AF65-F5344CB8AC3E}">
        <p14:creationId xmlns:p14="http://schemas.microsoft.com/office/powerpoint/2010/main" val="221706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5F57E-85A7-4058-A04D-D56AB5A75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软件主要功能：</a:t>
            </a:r>
            <a:r>
              <a:rPr lang="zh-CN" altLang="zh-CN" b="1" dirty="0"/>
              <a:t>上课</a:t>
            </a:r>
            <a:r>
              <a:rPr lang="zh-CN" altLang="en-US" b="1" dirty="0"/>
              <a:t>学生</a:t>
            </a:r>
            <a:r>
              <a:rPr lang="zh-CN" altLang="zh-CN" b="1" dirty="0"/>
              <a:t>手机</a:t>
            </a:r>
            <a:r>
              <a:rPr lang="zh-CN" altLang="en-US" b="1" dirty="0"/>
              <a:t>使用情况</a:t>
            </a:r>
            <a:r>
              <a:rPr lang="zh-CN" altLang="zh-CN" b="1" dirty="0"/>
              <a:t>记录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12F569-3ABB-49BB-9F7C-125C35417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b="1" dirty="0"/>
              <a:t>软件的简单介绍：</a:t>
            </a:r>
            <a:endParaRPr lang="en-US" altLang="zh-CN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</a:t>
            </a:r>
            <a:r>
              <a:rPr lang="zh-CN" altLang="zh-CN" dirty="0"/>
              <a:t>本产品分为学生端和教师端：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  </a:t>
            </a:r>
            <a:r>
              <a:rPr lang="zh-CN" altLang="zh-CN" b="1" dirty="0"/>
              <a:t>学生端</a:t>
            </a:r>
            <a:r>
              <a:rPr lang="zh-CN" altLang="en-US" b="1" dirty="0"/>
              <a:t>（</a:t>
            </a:r>
            <a:r>
              <a:rPr lang="en-US" altLang="zh-CN" b="1" dirty="0"/>
              <a:t>app</a:t>
            </a:r>
            <a:r>
              <a:rPr lang="zh-CN" altLang="en-US" b="1" dirty="0"/>
              <a:t>）</a:t>
            </a:r>
            <a:r>
              <a:rPr lang="zh-CN" altLang="zh-CN" b="1" dirty="0"/>
              <a:t>：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</a:t>
            </a:r>
            <a:r>
              <a:rPr lang="zh-CN" altLang="zh-CN" dirty="0"/>
              <a:t>拥有扫码加入课堂，</a:t>
            </a:r>
            <a:r>
              <a:rPr lang="zh-CN" altLang="en-US" dirty="0"/>
              <a:t>记录在上课</a:t>
            </a:r>
            <a:r>
              <a:rPr lang="zh-CN" altLang="zh-CN" dirty="0"/>
              <a:t>过程中</a:t>
            </a:r>
            <a:r>
              <a:rPr lang="zh-CN" altLang="en-US" dirty="0"/>
              <a:t>，学生手机</a:t>
            </a:r>
            <a:r>
              <a:rPr lang="zh-CN" altLang="zh-CN" dirty="0"/>
              <a:t>应用访问</a:t>
            </a:r>
            <a:r>
              <a:rPr lang="zh-CN" altLang="en-US" dirty="0"/>
              <a:t>的情  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  况</a:t>
            </a:r>
            <a:endParaRPr lang="zh-CN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  </a:t>
            </a:r>
            <a:r>
              <a:rPr lang="zh-CN" altLang="zh-CN" b="1" dirty="0"/>
              <a:t>教师端</a:t>
            </a:r>
            <a:r>
              <a:rPr lang="en-US" altLang="zh-CN" b="1" dirty="0"/>
              <a:t>(</a:t>
            </a:r>
            <a:r>
              <a:rPr lang="zh-CN" altLang="en-US" b="1" dirty="0"/>
              <a:t>网页</a:t>
            </a:r>
            <a:r>
              <a:rPr lang="en-US" altLang="zh-CN" b="1" dirty="0"/>
              <a:t>)</a:t>
            </a:r>
            <a:r>
              <a:rPr lang="zh-CN" altLang="zh-CN" b="1" dirty="0"/>
              <a:t>：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</a:t>
            </a:r>
            <a:r>
              <a:rPr lang="zh-CN" altLang="zh-CN" dirty="0"/>
              <a:t>在网页</a:t>
            </a:r>
            <a:r>
              <a:rPr lang="zh-CN" altLang="en-US" dirty="0"/>
              <a:t>中</a:t>
            </a:r>
            <a:r>
              <a:rPr lang="zh-CN" altLang="zh-CN" dirty="0"/>
              <a:t>创建课堂，在</a:t>
            </a:r>
            <a:r>
              <a:rPr lang="zh-CN" altLang="en-US" dirty="0"/>
              <a:t>课堂结束</a:t>
            </a:r>
            <a:r>
              <a:rPr lang="zh-CN" altLang="zh-CN" dirty="0"/>
              <a:t>之后，</a:t>
            </a:r>
            <a:r>
              <a:rPr lang="zh-CN" altLang="en-US" dirty="0"/>
              <a:t>后台会读取记录在各个学  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  生端的数据，将数据整理好后发送给老师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488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20502-449F-4383-B451-9A96D9B42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项目实施可行性报告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A2FEB9-9826-4380-A3BF-CCE645D7E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市场分析：</a:t>
            </a:r>
            <a:endParaRPr lang="en-US" altLang="zh-CN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    </a:t>
            </a:r>
            <a:r>
              <a:rPr lang="zh-CN" altLang="zh-CN" dirty="0"/>
              <a:t>这个产品本身是具有一定的用处，作为一个工具类</a:t>
            </a:r>
            <a:r>
              <a:rPr lang="en-US" altLang="zh-CN" dirty="0"/>
              <a:t>app</a:t>
            </a:r>
            <a:r>
              <a:rPr lang="zh-CN" altLang="zh-CN" dirty="0"/>
              <a:t>，如果交互以及界面做好了，有需要或者感兴趣的老师和同学都可以使用。而关于竞品方面 而言，这个软件是完全免费使用的，不以盈利为目的，而这个软件的编写，我们的主要目的是学习和锻炼自身的能力。因此，市面上的同类软件与我们的软件并不具有竞争的关系，</a:t>
            </a:r>
            <a:r>
              <a:rPr lang="zh-CN" altLang="zh-CN" b="1" dirty="0"/>
              <a:t>我们也会与其他软件共同学习，使软件变得更好。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    </a:t>
            </a:r>
            <a:r>
              <a:rPr lang="zh-CN" altLang="zh-CN" dirty="0"/>
              <a:t>此外，市场上的同类产品不一定具有和我们产品一模一样的功能，故我们的软件也会有一些特定有这方面需求的人使用。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0186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96A66-3B92-4368-9F27-AC5425DF0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项目实施可行性报告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EA62EE-6A0D-4F12-8976-1A3BB0332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自身条件分析</a:t>
            </a:r>
            <a:endParaRPr lang="en-US" altLang="zh-CN" b="1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dirty="0"/>
              <a:t>       </a:t>
            </a:r>
            <a:r>
              <a:rPr lang="zh-CN" altLang="zh-CN" dirty="0"/>
              <a:t>虽然对二维码的原理并不熟悉，之前也没有接触过，但是看过市面上非常多的软件都带有这个功能，故这个方面功能也有相对多的范例可供参考。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关于软件所需要的访问其他应用运行情况的权限</a:t>
            </a:r>
            <a:r>
              <a:rPr lang="zh-CN" altLang="zh-CN" dirty="0"/>
              <a:t>，我们也搜索到了需要类似权限的软件（安卓和苹果都有类似需要权限的软件），故证明此软件是具有编写的可行性的，而且苹果和安卓的手机都可以使用这个产品，在课堂上也可以基本覆盖所有学生。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8456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26BF8-B9E7-4172-B969-B7D93E6ED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437" y="182245"/>
            <a:ext cx="3846590" cy="132556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功能相似的软件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br>
              <a:rPr lang="en-US" altLang="zh-CN" dirty="0">
                <a:sym typeface="Wingdings" panose="05000000000000000000" pitchFamily="2" charset="2"/>
              </a:rPr>
            </a:br>
            <a:r>
              <a:rPr lang="zh-CN" altLang="en-US" dirty="0">
                <a:sym typeface="Wingdings" panose="05000000000000000000" pitchFamily="2" charset="2"/>
              </a:rPr>
              <a:t>（番茄土豆）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8768D23-A6F1-4F19-BF7D-0054C8AE5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110" y="647114"/>
            <a:ext cx="3384204" cy="5775083"/>
          </a:xfrm>
        </p:spPr>
      </p:pic>
    </p:spTree>
    <p:extLst>
      <p:ext uri="{BB962C8B-B14F-4D97-AF65-F5344CB8AC3E}">
        <p14:creationId xmlns:p14="http://schemas.microsoft.com/office/powerpoint/2010/main" val="2198444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936E384-5B53-4C00-9F76-43A6FE3B8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073" y="34252"/>
            <a:ext cx="4024930" cy="6823748"/>
          </a:xfrm>
        </p:spPr>
      </p:pic>
    </p:spTree>
    <p:extLst>
      <p:ext uri="{BB962C8B-B14F-4D97-AF65-F5344CB8AC3E}">
        <p14:creationId xmlns:p14="http://schemas.microsoft.com/office/powerpoint/2010/main" val="3957880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2EBF00C-1019-4AB7-8072-CD3247AE1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463" y="19538"/>
            <a:ext cx="3938953" cy="6838462"/>
          </a:xfrm>
        </p:spPr>
      </p:pic>
    </p:spTree>
    <p:extLst>
      <p:ext uri="{BB962C8B-B14F-4D97-AF65-F5344CB8AC3E}">
        <p14:creationId xmlns:p14="http://schemas.microsoft.com/office/powerpoint/2010/main" val="3139423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168143B-5037-4E4E-88EE-3A842CBF1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95" y="-27374"/>
            <a:ext cx="3942996" cy="687833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9E6F491-AEC6-4276-A8E3-917DDBC55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680" y="-27373"/>
            <a:ext cx="3857625" cy="6858000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6BA0B3AB-DEA3-484B-8D99-3E5ED064DDC0}"/>
              </a:ext>
            </a:extLst>
          </p:cNvPr>
          <p:cNvSpPr/>
          <p:nvPr/>
        </p:nvSpPr>
        <p:spPr>
          <a:xfrm>
            <a:off x="4909625" y="2954215"/>
            <a:ext cx="2489981" cy="102694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30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9D82F-162E-4EE7-88A3-6F39C908F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产品定位及目标群体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A922C9-1BCB-4262-B5DF-BB6CD2F92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产品定位：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目前将我们的软件定位为老师的课堂助手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目标群体：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zh-CN" dirty="0"/>
              <a:t>大学课堂的教师和学生，</a:t>
            </a:r>
            <a:r>
              <a:rPr lang="zh-CN" altLang="en-US" dirty="0"/>
              <a:t>也可以在一些会议等特殊场合使用</a:t>
            </a:r>
          </a:p>
        </p:txBody>
      </p:sp>
    </p:spTree>
    <p:extLst>
      <p:ext uri="{BB962C8B-B14F-4D97-AF65-F5344CB8AC3E}">
        <p14:creationId xmlns:p14="http://schemas.microsoft.com/office/powerpoint/2010/main" val="3048889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621</Words>
  <Application>Microsoft Office PowerPoint</Application>
  <PresentationFormat>宽屏</PresentationFormat>
  <Paragraphs>47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Arial</vt:lpstr>
      <vt:lpstr>Wingdings</vt:lpstr>
      <vt:lpstr>Office 主题​​</vt:lpstr>
      <vt:lpstr>软件名称 /*（暂时还没想好）*/</vt:lpstr>
      <vt:lpstr>软件主要功能：上课学生手机使用情况记录 </vt:lpstr>
      <vt:lpstr>项目实施可行性报告</vt:lpstr>
      <vt:lpstr>项目实施可行性报告</vt:lpstr>
      <vt:lpstr>功能相似的软件： （番茄土豆）</vt:lpstr>
      <vt:lpstr>PowerPoint 演示文稿</vt:lpstr>
      <vt:lpstr>PowerPoint 演示文稿</vt:lpstr>
      <vt:lpstr>PowerPoint 演示文稿</vt:lpstr>
      <vt:lpstr>产品定位及目标群体</vt:lpstr>
      <vt:lpstr>分工情况</vt:lpstr>
      <vt:lpstr>推广方案</vt:lpstr>
      <vt:lpstr>软件原型（老师端） 上课前：</vt:lpstr>
      <vt:lpstr>软件原型（老师端） 上课时：</vt:lpstr>
      <vt:lpstr>软件原型（老师端） 下课：</vt:lpstr>
      <vt:lpstr> 软件原型（学生端）  扫码界面：</vt:lpstr>
      <vt:lpstr>软件原型（学生端） 扫码后：</vt:lpstr>
      <vt:lpstr>软件原型（学生端） 上课时：</vt:lpstr>
      <vt:lpstr>软件原型（学生端） 下课：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软件名称 /*（暂时还没想好）*/</dc:title>
  <dc:creator>xiaoming zhou</dc:creator>
  <cp:lastModifiedBy>xiaoming zhou</cp:lastModifiedBy>
  <cp:revision>18</cp:revision>
  <dcterms:created xsi:type="dcterms:W3CDTF">2017-10-17T11:33:04Z</dcterms:created>
  <dcterms:modified xsi:type="dcterms:W3CDTF">2017-10-17T15:50:48Z</dcterms:modified>
</cp:coreProperties>
</file>