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74" r:id="rId6"/>
    <p:sldId id="260" r:id="rId7"/>
    <p:sldId id="273" r:id="rId8"/>
    <p:sldId id="27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81908" y="3306092"/>
            <a:ext cx="8628184" cy="1200329"/>
          </a:xfrm>
        </p:spPr>
        <p:txBody>
          <a:bodyPr wrap="square" anchor="b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3877" y="4575047"/>
            <a:ext cx="642424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1107-3F45-461A-B1B2-BF9BA9622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83CA-FA25-4C87-867A-5C56AD83D80E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/>
        </p:nvSpPr>
        <p:spPr>
          <a:xfrm>
            <a:off x="2722350" y="4574138"/>
            <a:ext cx="6747301" cy="535049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noAutofit/>
          </a:bodyPr>
          <a:lstStyle/>
          <a:p>
            <a:pPr algn="ctr" defTabSz="1088390"/>
            <a:endParaRPr kumimoji="1" lang="zh-CN" altLang="en-US" sz="2135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62315" y="2324877"/>
            <a:ext cx="6867371" cy="0"/>
            <a:chOff x="1968983" y="2557905"/>
            <a:chExt cx="103010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968983" y="2557905"/>
              <a:ext cx="1197024" cy="0"/>
            </a:xfrm>
            <a:prstGeom prst="line">
              <a:avLst/>
            </a:prstGeom>
            <a:ln w="101600" cap="rnd">
              <a:solidFill>
                <a:schemeClr val="accent3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073015" y="2557905"/>
              <a:ext cx="1197024" cy="0"/>
            </a:xfrm>
            <a:prstGeom prst="line">
              <a:avLst/>
            </a:prstGeom>
            <a:ln w="101600" cap="rnd">
              <a:solidFill>
                <a:schemeClr val="accent3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1107-3F45-461A-B1B2-BF9BA9622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83CA-FA25-4C87-867A-5C56AD83D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2122" y="4024131"/>
            <a:ext cx="5767756" cy="904863"/>
          </a:xfrm>
        </p:spPr>
        <p:txBody>
          <a:bodyPr wrap="square" anchor="t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212122" y="2419877"/>
            <a:ext cx="5767756" cy="142192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1107-3F45-461A-B1B2-BF9BA9622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83CA-FA25-4C87-867A-5C56AD83D8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212123" y="3921736"/>
            <a:ext cx="57677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1107-3F45-461A-B1B2-BF9BA9622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83CA-FA25-4C87-867A-5C56AD83D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1107-3F45-461A-B1B2-BF9BA9622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83CA-FA25-4C87-867A-5C56AD83D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30361"/>
            <a:ext cx="10515600" cy="1865126"/>
          </a:xfrm>
        </p:spPr>
        <p:txBody>
          <a:bodyPr anchor="b" anchorCtr="0">
            <a:normAutofit/>
          </a:bodyPr>
          <a:lstStyle>
            <a:lvl1pPr algn="ctr">
              <a:defRPr sz="9600" b="1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1107-3F45-461A-B1B2-BF9BA9622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83CA-FA25-4C87-867A-5C56AD83D80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86066"/>
            <a:ext cx="10515600" cy="1200329"/>
          </a:xfrm>
        </p:spPr>
        <p:txBody>
          <a:bodyPr>
            <a:normAutofit/>
          </a:bodyPr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1107-3F45-461A-B1B2-BF9BA9622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83CA-FA25-4C87-867A-5C56AD83D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246" y="365125"/>
            <a:ext cx="111955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278815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1107-3F45-461A-B1B2-BF9BA9622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83CA-FA25-4C87-867A-5C56AD83D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D041107-3F45-461A-B1B2-BF9BA96225B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9DF83CA-FA25-4C87-867A-5C56AD83D80E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96888"/>
            <a:ext cx="9144000" cy="2387600"/>
          </a:xfrm>
        </p:spPr>
        <p:txBody>
          <a:bodyPr/>
          <a:p>
            <a:r>
              <a:rPr lang="en-US" altLang="zh-CN"/>
              <a:t>UI</a:t>
            </a:r>
            <a:r>
              <a:rPr lang="zh-CN" altLang="en-US"/>
              <a:t>设计报告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9665" y="4572000"/>
            <a:ext cx="9538335" cy="1494790"/>
          </a:xfrm>
        </p:spPr>
        <p:txBody>
          <a:bodyPr>
            <a:normAutofit lnSpcReduction="10000"/>
          </a:bodyPr>
          <a:p>
            <a:r>
              <a:rPr lang="zh-CN" altLang="en-US"/>
              <a:t>蔡国鑫 </a:t>
            </a:r>
            <a:r>
              <a:rPr lang="en-US" altLang="zh-CN"/>
              <a:t>2015210005	   </a:t>
            </a:r>
            <a:r>
              <a:rPr lang="zh-CN" altLang="en-US"/>
              <a:t>刘宇鑫 </a:t>
            </a:r>
            <a:r>
              <a:rPr lang="en-US" altLang="zh-CN"/>
              <a:t>20152100172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主界面</a:t>
            </a:r>
            <a:endParaRPr lang="zh-CN" altLang="en-US"/>
          </a:p>
        </p:txBody>
      </p:sp>
      <p:pic>
        <p:nvPicPr>
          <p:cNvPr id="5" name="内容占位符 4" descr="微信图片_2017112203504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691005"/>
            <a:ext cx="2447290" cy="4351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36720" y="2738755"/>
            <a:ext cx="70091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主界面游戏名采用闪动字体。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导入第三方库：compile 'com.romainpiel.shimmer:library:1.4.0@aar'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shimmer.setRepeatCount(0)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.setDuration(500)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.setStartDelay(300)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.setDirection(Shimmer.ANIMATION_DIRECTION_RTL)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.setAnimatorListener(new Animator.AnimatorListener(){});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游戏选择界面</a:t>
            </a:r>
            <a:endParaRPr lang="zh-CN" altLang="en-US"/>
          </a:p>
        </p:txBody>
      </p:sp>
      <p:pic>
        <p:nvPicPr>
          <p:cNvPr id="4" name="图片 3" descr="微信图片_20171122035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1618615"/>
            <a:ext cx="2569845" cy="4568825"/>
          </a:xfrm>
          <a:prstGeom prst="rect">
            <a:avLst/>
          </a:prstGeom>
        </p:spPr>
      </p:pic>
      <p:pic>
        <p:nvPicPr>
          <p:cNvPr id="6" name="图片 5" descr="微信图片_201711220350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15" y="1619250"/>
            <a:ext cx="2569845" cy="4569460"/>
          </a:xfrm>
          <a:prstGeom prst="rect">
            <a:avLst/>
          </a:prstGeom>
        </p:spPr>
      </p:pic>
      <p:pic>
        <p:nvPicPr>
          <p:cNvPr id="7" name="图片 6" descr="微信图片_201711220350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15" y="1619250"/>
            <a:ext cx="2569210" cy="4568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31300" y="2195195"/>
            <a:ext cx="29825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切换动效：风车特效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导入以下第三方库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compile 'com.squareup.picasso:picasso:2.3.2'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compile 'com.nineoldandroids:library:2.4.0'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compile 'com.daimajia.slider:library:1.1.5@aar'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点读学习</a:t>
            </a:r>
            <a:endParaRPr lang="zh-CN" altLang="en-US"/>
          </a:p>
        </p:txBody>
      </p:sp>
      <p:pic>
        <p:nvPicPr>
          <p:cNvPr id="4" name="图片 3" descr="微信图片_20171122035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1691005"/>
            <a:ext cx="2569845" cy="4568825"/>
          </a:xfrm>
          <a:prstGeom prst="rect">
            <a:avLst/>
          </a:prstGeom>
        </p:spPr>
      </p:pic>
      <p:pic>
        <p:nvPicPr>
          <p:cNvPr id="7" name="图片 6" descr="微信图片_20171122035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1820" y="1691005"/>
            <a:ext cx="2569845" cy="4568825"/>
          </a:xfrm>
          <a:prstGeom prst="rect">
            <a:avLst/>
          </a:prstGeom>
        </p:spPr>
      </p:pic>
      <p:pic>
        <p:nvPicPr>
          <p:cNvPr id="5" name="图片 4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20" y="2235200"/>
            <a:ext cx="2569845" cy="3020695"/>
          </a:xfrm>
          <a:prstGeom prst="rect">
            <a:avLst/>
          </a:prstGeom>
        </p:spPr>
      </p:pic>
      <p:pic>
        <p:nvPicPr>
          <p:cNvPr id="8" name="图片 7" descr="微信图片_20171122035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0" y="1691005"/>
            <a:ext cx="2569845" cy="4568825"/>
          </a:xfrm>
          <a:prstGeom prst="rect">
            <a:avLst/>
          </a:prstGeom>
        </p:spPr>
      </p:pic>
      <p:pic>
        <p:nvPicPr>
          <p:cNvPr id="6" name="图片 5" descr="fru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235835"/>
            <a:ext cx="2570480" cy="30092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涂色</a:t>
            </a:r>
            <a:endParaRPr lang="zh-CN" altLang="en-US"/>
          </a:p>
        </p:txBody>
      </p:sp>
      <p:pic>
        <p:nvPicPr>
          <p:cNvPr id="6" name="图片 5" descr="gam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265" y="1691005"/>
            <a:ext cx="2617470" cy="4655820"/>
          </a:xfrm>
          <a:prstGeom prst="rect">
            <a:avLst/>
          </a:prstGeom>
        </p:spPr>
      </p:pic>
      <p:pic>
        <p:nvPicPr>
          <p:cNvPr id="7" name="图片 6" descr="微信图片_201711220350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91005"/>
            <a:ext cx="2569845" cy="4569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答题闯关</a:t>
            </a:r>
            <a:endParaRPr lang="zh-CN" altLang="en-US"/>
          </a:p>
        </p:txBody>
      </p:sp>
      <p:pic>
        <p:nvPicPr>
          <p:cNvPr id="4" name="内容占位符 3" descr="微信图片_201711220350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100" y="1691005"/>
            <a:ext cx="244729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UI</a:t>
            </a:r>
            <a:r>
              <a:rPr lang="zh-CN" altLang="en-US"/>
              <a:t>界面设计</a:t>
            </a:r>
            <a:r>
              <a:rPr lang="en-US" altLang="zh-CN"/>
              <a:t>:</a:t>
            </a:r>
            <a:r>
              <a:rPr lang="zh-CN" altLang="en-US"/>
              <a:t>刘宇鑫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制作：蔡国鑫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491"/>
</p:tagLst>
</file>

<file path=ppt/tags/tag10.xml><?xml version="1.0" encoding="utf-8"?>
<p:tagLst xmlns:p="http://schemas.openxmlformats.org/presentationml/2006/main">
  <p:tag name="KSO_WM_TEMPLATE_CATEGORY" val="custom"/>
  <p:tag name="KSO_WM_TEMPLATE_INDEX" val="2018149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49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9144_1"/>
  <p:tag name="KSO_WM_TEMPLATE_CATEGORY" val="custom"/>
  <p:tag name="KSO_WM_TEMPLATE_INDEX" val="20181491"/>
  <p:tag name="KSO_WM_TEMPLATE_SUBCATEGORY" val="combine"/>
  <p:tag name="KSO_WM_TEMPLATE_THUMBS_INDEX" val="1、4、5、6、12、13、19、22、27、30"/>
</p:tagLst>
</file>

<file path=ppt/tags/tag4.xml><?xml version="1.0" encoding="utf-8"?>
<p:tagLst xmlns:p="http://schemas.openxmlformats.org/presentationml/2006/main">
  <p:tag name="KSO_WM_TEMPLATE_CATEGORY" val="custom"/>
  <p:tag name="KSO_WM_TEMPLATE_INDEX" val="20181491"/>
</p:tagLst>
</file>

<file path=ppt/tags/tag5.xml><?xml version="1.0" encoding="utf-8"?>
<p:tagLst xmlns:p="http://schemas.openxmlformats.org/presentationml/2006/main">
  <p:tag name="KSO_WM_TEMPLATE_CATEGORY" val="custom"/>
  <p:tag name="KSO_WM_TEMPLATE_INDEX" val="20181491"/>
</p:tagLst>
</file>

<file path=ppt/tags/tag6.xml><?xml version="1.0" encoding="utf-8"?>
<p:tagLst xmlns:p="http://schemas.openxmlformats.org/presentationml/2006/main">
  <p:tag name="KSO_WM_TEMPLATE_CATEGORY" val="custom"/>
  <p:tag name="KSO_WM_TEMPLATE_INDEX" val="20181491"/>
</p:tagLst>
</file>

<file path=ppt/tags/tag7.xml><?xml version="1.0" encoding="utf-8"?>
<p:tagLst xmlns:p="http://schemas.openxmlformats.org/presentationml/2006/main">
  <p:tag name="KSO_WM_TEMPLATE_CATEGORY" val="custom"/>
  <p:tag name="KSO_WM_TEMPLATE_INDEX" val="20181491"/>
</p:tagLst>
</file>

<file path=ppt/tags/tag8.xml><?xml version="1.0" encoding="utf-8"?>
<p:tagLst xmlns:p="http://schemas.openxmlformats.org/presentationml/2006/main">
  <p:tag name="KSO_WM_TEMPLATE_CATEGORY" val="custom"/>
  <p:tag name="KSO_WM_TEMPLATE_INDEX" val="20181491"/>
</p:tagLst>
</file>

<file path=ppt/tags/tag9.xml><?xml version="1.0" encoding="utf-8"?>
<p:tagLst xmlns:p="http://schemas.openxmlformats.org/presentationml/2006/main">
  <p:tag name="KSO_WM_TEMPLATE_CATEGORY" val="custom"/>
  <p:tag name="KSO_WM_TEMPLATE_INDEX" val="20181491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7E6E6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Arial</vt:lpstr>
      <vt:lpstr>自定义设计方案</vt:lpstr>
      <vt:lpstr>UI设计报告</vt:lpstr>
      <vt:lpstr>主界面。</vt:lpstr>
      <vt:lpstr>游戏选择界面</vt:lpstr>
      <vt:lpstr>点读学习</vt:lpstr>
      <vt:lpstr>涂色</vt:lpstr>
      <vt:lpstr>答题闯关</vt:lpstr>
      <vt:lpstr>小组分工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tomomm</dc:creator>
  <cp:lastModifiedBy>tom</cp:lastModifiedBy>
  <cp:revision>9</cp:revision>
  <dcterms:created xsi:type="dcterms:W3CDTF">2017-11-21T16:09:00Z</dcterms:created>
  <dcterms:modified xsi:type="dcterms:W3CDTF">2017-11-29T12:23:36Z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