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9C10-F8AB-4A56-964F-FF04B8BD53C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DA80-2C22-45B0-9459-1F3C8DD0E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EDA80-2C22-45B0-9459-1F3C8DD0E2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6041E39-286B-49CD-A603-5B40DBB8207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388D90-490A-49C2-BD14-112767B28F9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Michuki</a:t>
            </a:r>
            <a:endParaRPr lang="en-US" dirty="0" smtClean="0"/>
          </a:p>
          <a:p>
            <a:r>
              <a:rPr lang="en-US" dirty="0" smtClean="0"/>
              <a:t>Internship Task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Date:04/26/2025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Health </a:t>
            </a:r>
            <a:r>
              <a:rPr lang="en-US" b="1" dirty="0" smtClean="0"/>
              <a:t>Information </a:t>
            </a:r>
            <a:r>
              <a:rPr lang="en-US" b="1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Exporting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Client Details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P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df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839200" cy="44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2438400"/>
            <a:ext cx="8610600" cy="3962400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Book Antiqua" pitchFamily="18" charset="0"/>
              </a:rPr>
              <a:t>Manual tracking of clients and health programs is error-prone and </a:t>
            </a:r>
            <a:r>
              <a:rPr lang="en-US" b="0" dirty="0" smtClean="0">
                <a:latin typeface="Book Antiqua" pitchFamily="18" charset="0"/>
              </a:rPr>
              <a:t>inefficient </a:t>
            </a:r>
            <a:r>
              <a:rPr lang="en-US" b="0" dirty="0">
                <a:latin typeface="Book Antiqua" pitchFamily="18" charset="0"/>
              </a:rPr>
              <a:t>for healthcare providers</a:t>
            </a:r>
            <a:r>
              <a:rPr lang="en-US" b="0" dirty="0" smtClean="0">
                <a:latin typeface="Book Antiqua" pitchFamily="18" charset="0"/>
              </a:rPr>
              <a:t>.</a:t>
            </a:r>
          </a:p>
          <a:p>
            <a:pPr algn="l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Solution Strategy: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sz="1700" b="0" dirty="0">
                <a:latin typeface="Book Antiqua" pitchFamily="18" charset="0"/>
              </a:rPr>
              <a:t>Adopted Agile methodology for iterative development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sz="1700" b="0" dirty="0">
                <a:latin typeface="Book Antiqua" pitchFamily="18" charset="0"/>
              </a:rPr>
              <a:t>Prioritized core features first (client registration, </a:t>
            </a:r>
            <a:r>
              <a:rPr lang="en-US" sz="1700" b="0" dirty="0" smtClean="0">
                <a:latin typeface="Book Antiqua" pitchFamily="18" charset="0"/>
              </a:rPr>
              <a:t>Health program enrollment</a:t>
            </a:r>
            <a:r>
              <a:rPr lang="en-US" sz="1700" b="0" dirty="0">
                <a:latin typeface="Book Antiqua" pitchFamily="18" charset="0"/>
              </a:rPr>
              <a:t>, search)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sz="1700" b="0" dirty="0">
                <a:latin typeface="Book Antiqua" pitchFamily="18" charset="0"/>
              </a:rPr>
              <a:t>API-first design for future integrations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Tools &amp; Frameworks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: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b="0" dirty="0">
                <a:latin typeface="Book Antiqua" pitchFamily="18" charset="0"/>
              </a:rPr>
              <a:t>ASP.NET Core MVC, Entity Framework Core, SQL Server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b="0" dirty="0">
                <a:latin typeface="Book Antiqua" pitchFamily="18" charset="0"/>
              </a:rPr>
              <a:t>REST API with Swagger documentation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en-US" b="0" dirty="0">
                <a:latin typeface="Book Antiqua" pitchFamily="18" charset="0"/>
              </a:rPr>
              <a:t>Bootstrap for responsive UI</a:t>
            </a:r>
          </a:p>
          <a:p>
            <a:pPr algn="l"/>
            <a:endParaRPr lang="en-US" sz="1800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10668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2438400"/>
            <a:ext cx="8839200" cy="3962400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System Architecture:</a:t>
            </a:r>
          </a:p>
          <a:p>
            <a:pPr algn="l"/>
            <a:r>
              <a:rPr lang="en-US" b="0" dirty="0">
                <a:latin typeface="Book Antiqua" pitchFamily="18" charset="0"/>
              </a:rPr>
              <a:t>Diagram: MVC Pattern (Model-View-Controller)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228600"/>
            <a:ext cx="7772400" cy="1447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itchFamily="18" charset="0"/>
              </a:rPr>
              <a:t>Design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4200"/>
            <a:ext cx="670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5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5" y="1143000"/>
            <a:ext cx="6875265" cy="52578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9535" y="152400"/>
            <a:ext cx="681629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Database Schema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Tables: Clients,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HealthPrograms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ClientHealthPrograms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 (junction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Relationships: Many-to-many between Clients and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2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1381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UI Wireframes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9768"/>
            <a:ext cx="8686800" cy="296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8839200" cy="28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5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9087"/>
            <a:ext cx="8839200" cy="3508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5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Solution 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1732"/>
            <a:ext cx="4038600" cy="5802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21732"/>
            <a:ext cx="4305611" cy="58028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5800" y="152400"/>
            <a:ext cx="456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Multi-select programs during registration</a:t>
            </a:r>
          </a:p>
        </p:txBody>
      </p:sp>
    </p:spTree>
    <p:extLst>
      <p:ext uri="{BB962C8B-B14F-4D97-AF65-F5344CB8AC3E}">
        <p14:creationId xmlns:p14="http://schemas.microsoft.com/office/powerpoint/2010/main" val="202584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API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ok Antiqua" pitchFamily="18" charset="0"/>
              </a:rPr>
              <a:t>Endpoint: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ook Antiqua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7110" y="183178"/>
            <a:ext cx="41456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GET 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api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/clients/{id} with JSON response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839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54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9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</TotalTime>
  <Words>133</Words>
  <Application>Microsoft Office PowerPoint</Application>
  <PresentationFormat>On-screen Show (4:3)</PresentationFormat>
  <Paragraphs>26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Health Information System</vt:lpstr>
      <vt:lpstr>Problem Statement</vt:lpstr>
      <vt:lpstr>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HealthSystem</dc:title>
  <dc:creator>user</dc:creator>
  <cp:lastModifiedBy>user</cp:lastModifiedBy>
  <cp:revision>16</cp:revision>
  <dcterms:created xsi:type="dcterms:W3CDTF">2025-04-25T22:40:19Z</dcterms:created>
  <dcterms:modified xsi:type="dcterms:W3CDTF">2025-04-26T14:34:08Z</dcterms:modified>
</cp:coreProperties>
</file>