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20" autoAdjust="0"/>
  </p:normalViewPr>
  <p:slideViewPr>
    <p:cSldViewPr snapToGrid="0">
      <p:cViewPr varScale="1">
        <p:scale>
          <a:sx n="100" d="100"/>
          <a:sy n="100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8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68B000-CD12-4644-B843-E172988ED0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6F4-2F8A-4D56-9198-A846AA613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99D3-ECE7-4E22-BC75-D775F11D2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Zelazny</a:t>
            </a:r>
          </a:p>
          <a:p>
            <a:r>
              <a:rPr lang="en-US" dirty="0"/>
              <a:t>December 6, 2021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524CAB0-683D-4FE5-80D9-0E5D26D022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23CC-DC26-4FF9-A2D5-9F1BE2EB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75CE-B30F-4CB9-AB66-9A1EC021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Collecting, storing, and accessing data with applicable technologies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actionable insights for many different contexts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visual and predictive models to generate insights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Communicating insights to a broad range of audiences, both technical and business minded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ethics in the development, use and evaluation of data and models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Demonstrating the ability to gain insight from data and models with industry standard software packages, including R, Python, and 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08FF329-4DB8-4D24-B4B3-87DAC3D410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3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718: Big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Collecting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Visual and predictive models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023056-3FA9-4185-AF20-3091DC6B7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2951" y="1846263"/>
            <a:ext cx="7274661" cy="4022725"/>
          </a:xfrm>
        </p:spPr>
      </p:pic>
    </p:spTree>
    <p:extLst>
      <p:ext uri="{BB962C8B-B14F-4D97-AF65-F5344CB8AC3E}">
        <p14:creationId xmlns:p14="http://schemas.microsoft.com/office/powerpoint/2010/main" val="76903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718: Big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61112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Communicating insights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Bottom Line up Front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5709AE-8FB9-4E5D-BA86-A9F3630248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3197" y="2157175"/>
            <a:ext cx="6754168" cy="3400900"/>
          </a:xfrm>
        </p:spPr>
      </p:pic>
    </p:spTree>
    <p:extLst>
      <p:ext uri="{BB962C8B-B14F-4D97-AF65-F5344CB8AC3E}">
        <p14:creationId xmlns:p14="http://schemas.microsoft.com/office/powerpoint/2010/main" val="131406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707: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R/RStudio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Collecting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Visual and predictive models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Actionable insights in different contexts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FD63DA-5753-487D-A236-8248933812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1129" y="1846263"/>
            <a:ext cx="65183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719: Information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Adobe Illustrator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Ethics in development and use of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D25FD63-2AEF-4B03-A7EA-1C9D34DFD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3746" y="1846263"/>
            <a:ext cx="7353071" cy="4022725"/>
          </a:xfrm>
        </p:spPr>
      </p:pic>
    </p:spTree>
    <p:extLst>
      <p:ext uri="{BB962C8B-B14F-4D97-AF65-F5344CB8AC3E}">
        <p14:creationId xmlns:p14="http://schemas.microsoft.com/office/powerpoint/2010/main" val="28426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722: Data Warehouse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 Server/PowerBI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Collecting, storing, cleaning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Full data life-cycle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D55D80-DF8D-4D57-BDA9-212B48426A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6269" y="1846263"/>
            <a:ext cx="4888025" cy="4022725"/>
          </a:xfrm>
        </p:spPr>
      </p:pic>
    </p:spTree>
    <p:extLst>
      <p:ext uri="{BB962C8B-B14F-4D97-AF65-F5344CB8AC3E}">
        <p14:creationId xmlns:p14="http://schemas.microsoft.com/office/powerpoint/2010/main" val="285419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722: Data Warehouse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 Server/PowerBI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Google Shape;306;p28">
            <a:extLst>
              <a:ext uri="{FF2B5EF4-FFF2-40B4-BE49-F238E27FC236}">
                <a16:creationId xmlns:a16="http://schemas.microsoft.com/office/drawing/2014/main" id="{4A9385F2-A925-4A67-958D-7B34572ED22C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8627" y="1846263"/>
            <a:ext cx="7283309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40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1DF04-8C8F-41A3-AB77-7B6EEA9D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2"/>
            <a:ext cx="10058400" cy="1450757"/>
          </a:xfrm>
        </p:spPr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5454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195</Words>
  <Application>Microsoft Office PowerPoint</Application>
  <PresentationFormat>Widescreen</PresentationFormat>
  <Paragraphs>52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Applied Data Science Portfolio</vt:lpstr>
      <vt:lpstr>Program Goals</vt:lpstr>
      <vt:lpstr>IST 718: Big Data Analysis</vt:lpstr>
      <vt:lpstr>IST 718: Big Data Analysis</vt:lpstr>
      <vt:lpstr>IST 707: Data Analysis</vt:lpstr>
      <vt:lpstr>IST 719: Information Visualization</vt:lpstr>
      <vt:lpstr>IST 722: Data Warehouse</vt:lpstr>
      <vt:lpstr>IST 722: Data Warehouse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Portfolio</dc:title>
  <dc:creator>Andrew Zelazny</dc:creator>
  <cp:lastModifiedBy>Andrew Zelazny</cp:lastModifiedBy>
  <cp:revision>5</cp:revision>
  <dcterms:created xsi:type="dcterms:W3CDTF">2021-12-06T02:37:35Z</dcterms:created>
  <dcterms:modified xsi:type="dcterms:W3CDTF">2021-12-07T01:54:05Z</dcterms:modified>
</cp:coreProperties>
</file>