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8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68B000-CD12-4644-B843-E172988ED0E6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B4EEFE-B1D1-45DB-87BD-CEAEEA5778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6F4-2F8A-4D56-9198-A846AA613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99D3-ECE7-4E22-BC75-D775F11D2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Zelazny</a:t>
            </a:r>
          </a:p>
          <a:p>
            <a:r>
              <a:rPr lang="en-US" dirty="0"/>
              <a:t>December 6, 2021</a:t>
            </a:r>
          </a:p>
        </p:txBody>
      </p:sp>
    </p:spTree>
    <p:extLst>
      <p:ext uri="{BB962C8B-B14F-4D97-AF65-F5344CB8AC3E}">
        <p14:creationId xmlns:p14="http://schemas.microsoft.com/office/powerpoint/2010/main" val="28329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23CC-DC26-4FF9-A2D5-9F1BE2EB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75CE-B30F-4CB9-AB66-9A1EC021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Collecting, storing, and accessing data with applicable technologies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actionable insights for many different contexts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visual and predictive models to generate insights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Communicating insights to a broad range of audiences, both technical and business minded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ethics in the development, use and evaluation of data and models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Demonstrating the ability to gain insight from data and models with industry standard software packages, including R, Python, and SQL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443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718: Big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Collecting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Visual and predictive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EB2B-00F3-4CAD-AEDB-7D7289EA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45735"/>
            <a:ext cx="7650480" cy="40233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718: Big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Communicating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Actionable insights in different contexts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EB2B-00F3-4CAD-AEDB-7D7289EA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45735"/>
            <a:ext cx="7650480" cy="40233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707: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R/RStudio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Collecting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Visual and predictive models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Communicating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Actionable insights in different contexts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EB2B-00F3-4CAD-AEDB-7D7289EA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45735"/>
            <a:ext cx="7650480" cy="4023360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719: Information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Adobe Illustrator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Communicating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Ethics in development and use of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EB2B-00F3-4CAD-AEDB-7D7289EA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45735"/>
            <a:ext cx="7650480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722: Data Warehouse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SQL Server/PowerBI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Collecting, storing, cleaning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Full data life-cycle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EB2B-00F3-4CAD-AEDB-7D7289EA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45735"/>
            <a:ext cx="7650480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9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963D42-F8A4-403F-A13B-A36F4C6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722: Data Warehouse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1315F-51E0-4F55-85F6-175E8C5D4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2936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SQL Server/PowerBI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Communicating 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EB2B-00F3-4CAD-AEDB-7D7289EA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45735"/>
            <a:ext cx="7650480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4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194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Applied Data Science Portfolio</vt:lpstr>
      <vt:lpstr>Program Goals</vt:lpstr>
      <vt:lpstr>IST 718: Big Data Analysis</vt:lpstr>
      <vt:lpstr>IST 718: Big Data Analysis</vt:lpstr>
      <vt:lpstr>IST 707: Data Analysis</vt:lpstr>
      <vt:lpstr>IST 719: Information Visualization</vt:lpstr>
      <vt:lpstr>IST 722: Data Warehouse</vt:lpstr>
      <vt:lpstr>IST 722: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Portfolio</dc:title>
  <dc:creator>Andrew Zelazny</dc:creator>
  <cp:lastModifiedBy>Andrew Zelazny</cp:lastModifiedBy>
  <cp:revision>3</cp:revision>
  <dcterms:created xsi:type="dcterms:W3CDTF">2021-12-06T02:37:35Z</dcterms:created>
  <dcterms:modified xsi:type="dcterms:W3CDTF">2021-12-06T05:08:28Z</dcterms:modified>
</cp:coreProperties>
</file>