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0" r:id="rId2"/>
    <p:sldId id="257" r:id="rId3"/>
    <p:sldId id="269" r:id="rId4"/>
    <p:sldId id="274" r:id="rId5"/>
    <p:sldId id="258" r:id="rId6"/>
    <p:sldId id="271" r:id="rId7"/>
    <p:sldId id="272" r:id="rId8"/>
    <p:sldId id="275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2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DA94C-FDCE-EE46-8195-54E9E92B430C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6EDFC-9B19-8D40-BC05-F13A790FC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4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6EDFC-9B19-8D40-BC05-F13A790FC2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3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A4A6734C-E115-4BC5-9FB0-F9BF6FABFDA0}" type="datetimeFigureOut">
              <a:rPr lang="en-US" smtClean="0"/>
              <a:t>16/05/13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it@github.com:androidbootcamp/Kranti-Android-Day-3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view/ViewGroup.html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reference/android/view/View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plecodestuffs.com/what-is-pending-intent-in-android/" TargetMode="External"/><Relationship Id="rId4" Type="http://schemas.openxmlformats.org/officeDocument/2006/relationships/hyperlink" Target="http://www.vogella.com/articles/AndroidNotifications/article.html" TargetMode="External"/><Relationship Id="rId5" Type="http://schemas.openxmlformats.org/officeDocument/2006/relationships/hyperlink" Target="http://www.androidhive.info/2012/02/android-custom-listview-with-image-and-text/" TargetMode="External"/><Relationship Id="rId6" Type="http://schemas.openxmlformats.org/officeDocument/2006/relationships/hyperlink" Target="http://www.nofluffjuststuff.com/blog/vladimir_vivien/2011/09/creating_android_view_adapters_is_easy_but_beware_" TargetMode="External"/><Relationship Id="rId7" Type="http://schemas.openxmlformats.org/officeDocument/2006/relationships/hyperlink" Target="http://developer.android.com/reference/android/content/BroadcastReceiver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mmonsware.com/Android/excerp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950184"/>
            <a:ext cx="8001000" cy="1207501"/>
          </a:xfrm>
        </p:spPr>
        <p:txBody>
          <a:bodyPr/>
          <a:lstStyle/>
          <a:p>
            <a:r>
              <a:rPr lang="en-US" dirty="0" smtClean="0"/>
              <a:t>Before We Start Make Sure that…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3101866"/>
            <a:ext cx="8001000" cy="4114800"/>
          </a:xfrm>
        </p:spPr>
        <p:txBody>
          <a:bodyPr/>
          <a:lstStyle/>
          <a:p>
            <a:r>
              <a:rPr lang="en-US" dirty="0" smtClean="0"/>
              <a:t>You have taken a recent pull of the </a:t>
            </a:r>
            <a:r>
              <a:rPr lang="en-US" dirty="0" err="1" smtClean="0"/>
              <a:t>Kranti</a:t>
            </a:r>
            <a:r>
              <a:rPr lang="en-US" dirty="0" smtClean="0"/>
              <a:t> app from </a:t>
            </a:r>
            <a:r>
              <a:rPr lang="fr-FR" dirty="0">
                <a:hlinkClick r:id="rId3"/>
              </a:rPr>
              <a:t>git@github.com:androidbootcamp</a:t>
            </a:r>
            <a:r>
              <a:rPr lang="fr-FR">
                <a:hlinkClick r:id="rId3"/>
              </a:rPr>
              <a:t>/Kranti-Android-Day-3</a:t>
            </a:r>
            <a:r>
              <a:rPr lang="fr-FR">
                <a:hlinkClick r:id="rId3"/>
              </a:rPr>
              <a:t>.</a:t>
            </a:r>
            <a:r>
              <a:rPr lang="fr-FR" smtClean="0">
                <a:hlinkClick r:id="rId3"/>
              </a:rPr>
              <a:t>git</a:t>
            </a:r>
            <a:endParaRPr lang="fr-FR" smtClean="0"/>
          </a:p>
          <a:p>
            <a:r>
              <a:rPr lang="en-US" smtClean="0"/>
              <a:t>Kranti</a:t>
            </a:r>
            <a:r>
              <a:rPr lang="en-US" dirty="0" smtClean="0"/>
              <a:t> </a:t>
            </a:r>
            <a:r>
              <a:rPr lang="en-US" dirty="0" smtClean="0"/>
              <a:t>app is running properly in your device.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6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Selection</a:t>
            </a:r>
            <a:r>
              <a:rPr lang="fr-FR" dirty="0" smtClean="0"/>
              <a:t> </a:t>
            </a:r>
            <a:r>
              <a:rPr lang="fr-FR" dirty="0" err="1" smtClean="0"/>
              <a:t>Widgets</a:t>
            </a:r>
            <a:endParaRPr lang="fr-FR" dirty="0" smtClean="0"/>
          </a:p>
          <a:p>
            <a:r>
              <a:rPr lang="fr-FR" dirty="0" err="1" smtClean="0"/>
              <a:t>Adapters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ArrayAdapters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Custom </a:t>
            </a:r>
            <a:r>
              <a:rPr lang="fr-FR" dirty="0" err="1" smtClean="0"/>
              <a:t>Adapters</a:t>
            </a:r>
            <a:endParaRPr lang="fr-FR" dirty="0" smtClean="0"/>
          </a:p>
          <a:p>
            <a:r>
              <a:rPr lang="fr-FR" dirty="0" err="1" smtClean="0"/>
              <a:t>Pending</a:t>
            </a:r>
            <a:r>
              <a:rPr lang="fr-FR" dirty="0" smtClean="0"/>
              <a:t> </a:t>
            </a:r>
            <a:r>
              <a:rPr lang="fr-FR" dirty="0" err="1" smtClean="0"/>
              <a:t>Intents</a:t>
            </a:r>
            <a:r>
              <a:rPr lang="fr-FR" dirty="0" smtClean="0"/>
              <a:t> (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Demo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0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81750"/>
            <a:ext cx="8001000" cy="1143000"/>
          </a:xfrm>
        </p:spPr>
        <p:txBody>
          <a:bodyPr/>
          <a:lstStyle/>
          <a:p>
            <a:r>
              <a:rPr lang="en-US" dirty="0" smtClean="0"/>
              <a:t>Selection Widgets</a:t>
            </a:r>
            <a:endParaRPr lang="en-US" dirty="0"/>
          </a:p>
        </p:txBody>
      </p:sp>
      <p:pic>
        <p:nvPicPr>
          <p:cNvPr id="6" name="Picture 5" descr="ted_before_after_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73" y="1174237"/>
            <a:ext cx="3074254" cy="5106818"/>
          </a:xfrm>
          <a:prstGeom prst="rect">
            <a:avLst/>
          </a:prstGeom>
        </p:spPr>
      </p:pic>
      <p:pic>
        <p:nvPicPr>
          <p:cNvPr id="7" name="Picture 6" descr="23l06d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78" y="1043497"/>
            <a:ext cx="4064000" cy="6096000"/>
          </a:xfrm>
          <a:prstGeom prst="rect">
            <a:avLst/>
          </a:prstGeom>
        </p:spPr>
      </p:pic>
      <p:pic>
        <p:nvPicPr>
          <p:cNvPr id="8" name="Picture 7" descr="aZkGv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95" y="1968500"/>
            <a:ext cx="4673600" cy="2921000"/>
          </a:xfrm>
          <a:prstGeom prst="rect">
            <a:avLst/>
          </a:prstGeom>
        </p:spPr>
      </p:pic>
      <p:pic>
        <p:nvPicPr>
          <p:cNvPr id="4" name="Content Placeholder 3" descr="Screen Shot 2013-04-11 at 6.24.44 PM.png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412" r="-39412"/>
          <a:stretch>
            <a:fillRect/>
          </a:stretch>
        </p:blipFill>
        <p:spPr>
          <a:xfrm>
            <a:off x="0" y="1678893"/>
            <a:ext cx="8948648" cy="4602162"/>
          </a:xfrm>
        </p:spPr>
      </p:pic>
    </p:spTree>
    <p:extLst>
      <p:ext uri="{BB962C8B-B14F-4D97-AF65-F5344CB8AC3E}">
        <p14:creationId xmlns:p14="http://schemas.microsoft.com/office/powerpoint/2010/main" val="177191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adapters?</a:t>
            </a:r>
          </a:p>
          <a:p>
            <a:r>
              <a:rPr lang="en-US" dirty="0" smtClean="0"/>
              <a:t>Need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9104" y="1648195"/>
            <a:ext cx="8777784" cy="4891584"/>
            <a:chOff x="200558" y="1417638"/>
            <a:chExt cx="8777784" cy="4891584"/>
          </a:xfrm>
        </p:grpSpPr>
        <p:pic>
          <p:nvPicPr>
            <p:cNvPr id="4" name="Picture 3" descr="Screen Shot 2013-04-13 at 12.11.30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58" y="1417638"/>
              <a:ext cx="8777784" cy="489158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987901" y="3023456"/>
              <a:ext cx="1242438" cy="6764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98340" y="3053607"/>
              <a:ext cx="100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39324" y="3023456"/>
              <a:ext cx="1007756" cy="6764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39324" y="3238273"/>
              <a:ext cx="1007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Adapter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20493" y="3044109"/>
              <a:ext cx="1242438" cy="6764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30932" y="3238273"/>
              <a:ext cx="1131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ListView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22107" y="5094853"/>
              <a:ext cx="1242438" cy="6764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32546" y="5309670"/>
              <a:ext cx="1007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Cursor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19900" y="5064702"/>
              <a:ext cx="1242438" cy="6764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0339" y="5279519"/>
              <a:ext cx="1131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ArrayList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2720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ArrayAdapter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132" y="1905000"/>
            <a:ext cx="8668868" cy="457269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use </a:t>
            </a:r>
            <a:r>
              <a:rPr lang="en-US" dirty="0" err="1"/>
              <a:t>A</a:t>
            </a:r>
            <a:r>
              <a:rPr lang="en-US" dirty="0" err="1" smtClean="0"/>
              <a:t>rrayAdapter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i="1" dirty="0" err="1" smtClean="0"/>
              <a:t>ArrayAdapter</a:t>
            </a:r>
            <a:r>
              <a:rPr lang="en-US" i="1" dirty="0" smtClean="0"/>
              <a:t>&lt;String&gt; adapter = new 	</a:t>
            </a:r>
            <a:r>
              <a:rPr lang="en-US" i="1" dirty="0" err="1" smtClean="0"/>
              <a:t>ArrayAdapter</a:t>
            </a:r>
            <a:r>
              <a:rPr lang="en-US" i="1" dirty="0" smtClean="0"/>
              <a:t>&lt;String&gt;(</a:t>
            </a:r>
            <a:r>
              <a:rPr lang="en-US" i="1" dirty="0" err="1" smtClean="0"/>
              <a:t>context,resource</a:t>
            </a:r>
            <a:r>
              <a:rPr lang="en-US" i="1" dirty="0" smtClean="0"/>
              <a:t> </a:t>
            </a:r>
            <a:r>
              <a:rPr lang="en-US" i="1" dirty="0"/>
              <a:t>ID of a view </a:t>
            </a:r>
            <a:r>
              <a:rPr lang="en-US" i="1" dirty="0" smtClean="0"/>
              <a:t>to use,</a:t>
            </a:r>
            <a:r>
              <a:rPr lang="en-US" i="1" dirty="0"/>
              <a:t> actual </a:t>
            </a:r>
            <a:r>
              <a:rPr lang="en-US" i="1" dirty="0" smtClean="0"/>
              <a:t>	array/list </a:t>
            </a:r>
            <a:r>
              <a:rPr lang="en-US" i="1" dirty="0"/>
              <a:t>of </a:t>
            </a:r>
            <a:r>
              <a:rPr lang="en-US" i="1" dirty="0" smtClean="0"/>
              <a:t>items);</a:t>
            </a:r>
          </a:p>
          <a:p>
            <a:r>
              <a:rPr lang="en-US" dirty="0" smtClean="0"/>
              <a:t>Steps:   </a:t>
            </a:r>
          </a:p>
          <a:p>
            <a:pPr lvl="1">
              <a:buAutoNum type="arabicParenR"/>
            </a:pPr>
            <a:r>
              <a:rPr lang="en-US" dirty="0" smtClean="0"/>
              <a:t>Include </a:t>
            </a:r>
            <a:r>
              <a:rPr lang="en-US" dirty="0" err="1" smtClean="0"/>
              <a:t>ListView</a:t>
            </a:r>
            <a:r>
              <a:rPr lang="en-US" dirty="0" smtClean="0"/>
              <a:t> in your layout</a:t>
            </a:r>
          </a:p>
          <a:p>
            <a:pPr lvl="1">
              <a:buAutoNum type="arabicParenR"/>
            </a:pPr>
            <a:r>
              <a:rPr lang="en-US" dirty="0" smtClean="0"/>
              <a:t>Invoke </a:t>
            </a:r>
            <a:r>
              <a:rPr lang="en-US" dirty="0" err="1"/>
              <a:t>setAdapter</a:t>
            </a:r>
            <a:r>
              <a:rPr lang="en-US" dirty="0"/>
              <a:t>() </a:t>
            </a:r>
            <a:endParaRPr lang="en-US" dirty="0" smtClean="0"/>
          </a:p>
          <a:p>
            <a:pPr lvl="1">
              <a:buAutoNum type="arabicParenR"/>
            </a:pPr>
            <a:r>
              <a:rPr lang="en-US" dirty="0"/>
              <a:t>A</a:t>
            </a:r>
            <a:r>
              <a:rPr lang="en-US" dirty="0" smtClean="0"/>
              <a:t>ttach </a:t>
            </a:r>
            <a:r>
              <a:rPr lang="en-US" dirty="0"/>
              <a:t>a listener via </a:t>
            </a:r>
            <a:r>
              <a:rPr lang="en-US" dirty="0" err="1" smtClean="0"/>
              <a:t>setOnItemSelectedListener</a:t>
            </a:r>
            <a:r>
              <a:rPr lang="en-US" dirty="0" smtClean="0"/>
              <a:t>()</a:t>
            </a:r>
          </a:p>
          <a:p>
            <a:pPr lvl="1">
              <a:buAutoNum type="arabicParenR"/>
            </a:pPr>
            <a:endParaRPr lang="en-US" dirty="0" smtClean="0"/>
          </a:p>
          <a:p>
            <a:r>
              <a:rPr lang="en-US" dirty="0" smtClean="0"/>
              <a:t>Implement the same in </a:t>
            </a:r>
            <a:r>
              <a:rPr lang="en-US" dirty="0" err="1" smtClean="0"/>
              <a:t>Kranti</a:t>
            </a:r>
            <a:r>
              <a:rPr lang="en-US" dirty="0" smtClean="0"/>
              <a:t> App</a:t>
            </a:r>
            <a:endParaRPr lang="en-US" dirty="0"/>
          </a:p>
          <a:p>
            <a:pPr lvl="1">
              <a:buAutoNum type="arabicParenR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077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Adapter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132" y="1905000"/>
            <a:ext cx="8668868" cy="4572698"/>
          </a:xfrm>
        </p:spPr>
        <p:txBody>
          <a:bodyPr>
            <a:normAutofit/>
          </a:bodyPr>
          <a:lstStyle/>
          <a:p>
            <a:r>
              <a:rPr lang="en-US" dirty="0" smtClean="0"/>
              <a:t>Need </a:t>
            </a:r>
            <a:endParaRPr lang="en-US" b="1" i="1" dirty="0" smtClean="0"/>
          </a:p>
          <a:p>
            <a:r>
              <a:rPr lang="en-US" dirty="0" smtClean="0"/>
              <a:t>Implement a custom adapter in the </a:t>
            </a:r>
            <a:r>
              <a:rPr lang="en-US" dirty="0" err="1" smtClean="0"/>
              <a:t>Kranti</a:t>
            </a:r>
            <a:r>
              <a:rPr lang="en-US" dirty="0" smtClean="0"/>
              <a:t> App</a:t>
            </a:r>
          </a:p>
          <a:p>
            <a:r>
              <a:rPr lang="en-US" dirty="0"/>
              <a:t>Understanding </a:t>
            </a:r>
          </a:p>
          <a:p>
            <a:pPr marL="457200" lvl="1" indent="0">
              <a:buNone/>
            </a:pPr>
            <a:r>
              <a:rPr lang="en-US" sz="2600" i="1" dirty="0"/>
              <a:t>	public abstract </a:t>
            </a:r>
            <a:r>
              <a:rPr lang="en-US" sz="2600" i="1" u="sng" dirty="0">
                <a:hlinkClick r:id="rId2"/>
              </a:rPr>
              <a:t>View</a:t>
            </a:r>
            <a:r>
              <a:rPr lang="en-US" sz="2600" i="1" dirty="0"/>
              <a:t> </a:t>
            </a:r>
            <a:r>
              <a:rPr lang="en-US" sz="2600" b="1" i="1" dirty="0" err="1"/>
              <a:t>getView</a:t>
            </a:r>
            <a:r>
              <a:rPr lang="en-US" sz="2600" b="1" i="1" dirty="0"/>
              <a:t> </a:t>
            </a:r>
            <a:r>
              <a:rPr lang="en-US" sz="2600" i="1" dirty="0"/>
              <a:t>(</a:t>
            </a:r>
            <a:r>
              <a:rPr lang="en-US" sz="2600" i="1" dirty="0" err="1"/>
              <a:t>int</a:t>
            </a:r>
            <a:r>
              <a:rPr lang="en-US" sz="2600" i="1" dirty="0"/>
              <a:t> 	position, </a:t>
            </a:r>
            <a:r>
              <a:rPr lang="en-US" sz="2600" i="1" u="sng" dirty="0">
                <a:hlinkClick r:id="rId2"/>
              </a:rPr>
              <a:t>View</a:t>
            </a:r>
            <a:r>
              <a:rPr lang="en-US" sz="2600" i="1" dirty="0"/>
              <a:t> </a:t>
            </a:r>
            <a:r>
              <a:rPr lang="en-US" sz="2600" i="1" dirty="0" err="1"/>
              <a:t>convertView</a:t>
            </a:r>
            <a:r>
              <a:rPr lang="en-US" sz="2600" i="1" dirty="0"/>
              <a:t>, </a:t>
            </a:r>
            <a:r>
              <a:rPr lang="en-US" sz="2600" i="1" u="sng" dirty="0">
                <a:hlinkClick r:id="rId3"/>
              </a:rPr>
              <a:t>ViewGroup</a:t>
            </a:r>
            <a:r>
              <a:rPr lang="en-US" sz="2600" i="1" dirty="0"/>
              <a:t> parent)</a:t>
            </a:r>
            <a:endParaRPr lang="en-US" b="1" i="1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 descr="Screen Shot 2013-04-13 at 10.23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83" y="1905000"/>
            <a:ext cx="6413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8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Pending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132" y="1905000"/>
            <a:ext cx="8668868" cy="4572698"/>
          </a:xfrm>
        </p:spPr>
        <p:txBody>
          <a:bodyPr>
            <a:normAutofit/>
          </a:bodyPr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Understanding </a:t>
            </a:r>
          </a:p>
          <a:p>
            <a:pPr marL="457200" lvl="1" indent="0">
              <a:buNone/>
            </a:pPr>
            <a:r>
              <a:rPr lang="en-US" sz="2600" i="1" dirty="0" smtClean="0"/>
              <a:t>	 public static </a:t>
            </a:r>
            <a:r>
              <a:rPr lang="en-US" sz="2600" i="1" dirty="0" err="1" smtClean="0"/>
              <a:t>PendingIntent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getActivity</a:t>
            </a:r>
            <a:r>
              <a:rPr lang="en-US" sz="2600" i="1" dirty="0" smtClean="0"/>
              <a:t>(Context </a:t>
            </a:r>
            <a:r>
              <a:rPr lang="en-US" sz="2600" i="1" dirty="0" err="1" smtClean="0"/>
              <a:t>context,int</a:t>
            </a:r>
            <a:r>
              <a:rPr lang="en-US" sz="2600" i="1" dirty="0" smtClean="0"/>
              <a:t> 	</a:t>
            </a:r>
            <a:r>
              <a:rPr lang="en-US" sz="2600" i="1" dirty="0" err="1" smtClean="0"/>
              <a:t>requestCode</a:t>
            </a:r>
            <a:r>
              <a:rPr lang="en-US" sz="2600" i="1" dirty="0" smtClean="0"/>
              <a:t>, Intent </a:t>
            </a:r>
            <a:r>
              <a:rPr lang="en-US" sz="2600" i="1" dirty="0" err="1" smtClean="0"/>
              <a:t>intent,int</a:t>
            </a:r>
            <a:r>
              <a:rPr lang="en-US" sz="2600" i="1" dirty="0" smtClean="0"/>
              <a:t> flags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518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Selection</a:t>
            </a:r>
            <a:r>
              <a:rPr lang="fr-FR" dirty="0" smtClean="0"/>
              <a:t> </a:t>
            </a:r>
            <a:r>
              <a:rPr lang="fr-FR" dirty="0" err="1" smtClean="0"/>
              <a:t>Widgets</a:t>
            </a:r>
            <a:endParaRPr lang="fr-FR" dirty="0" smtClean="0"/>
          </a:p>
          <a:p>
            <a:r>
              <a:rPr lang="fr-FR" dirty="0" err="1" smtClean="0"/>
              <a:t>Adapters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ArrayAdapters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Custom </a:t>
            </a:r>
            <a:r>
              <a:rPr lang="fr-FR" dirty="0" err="1" smtClean="0"/>
              <a:t>Adapters</a:t>
            </a:r>
            <a:endParaRPr lang="fr-FR" dirty="0" smtClean="0"/>
          </a:p>
          <a:p>
            <a:r>
              <a:rPr lang="fr-FR" dirty="0" err="1" smtClean="0"/>
              <a:t>Pending</a:t>
            </a:r>
            <a:r>
              <a:rPr lang="fr-FR" dirty="0" smtClean="0"/>
              <a:t> </a:t>
            </a:r>
            <a:r>
              <a:rPr lang="fr-FR" dirty="0" err="1" smtClean="0"/>
              <a:t>Intents</a:t>
            </a:r>
            <a:r>
              <a:rPr lang="fr-FR" dirty="0" smtClean="0"/>
              <a:t> (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Demo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6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132" y="1905000"/>
            <a:ext cx="8668868" cy="457269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://commonsware.com/Android/excerpt.pdf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://www.simplecodestuffs.com/what-is-pending-intent-in-android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http://www.vogella.com/articles/AndroidNotifications/</a:t>
            </a:r>
            <a:r>
              <a:rPr lang="en-US" dirty="0" smtClean="0">
                <a:hlinkClick r:id="rId4"/>
              </a:rPr>
              <a:t>article.html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http://www.androidhive.info/2012/02/android-custom-listview-with-image-and-text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hlinkClick r:id="rId6"/>
              </a:rPr>
              <a:t>http://www.nofluffjuststuff.com/blog/vladimir_vivien/2011/09/</a:t>
            </a:r>
            <a:r>
              <a:rPr lang="en-US" dirty="0" smtClean="0">
                <a:hlinkClick r:id="rId6"/>
              </a:rPr>
              <a:t>creating_android_view_adapters_is_easy_but_beware_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hlinkClick r:id="rId7"/>
              </a:rPr>
              <a:t>http://developer.android.com/reference/android/content/</a:t>
            </a:r>
            <a:r>
              <a:rPr lang="en-US" dirty="0" smtClean="0">
                <a:hlinkClick r:id="rId7"/>
              </a:rPr>
              <a:t>BroadcastReceiver.html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9367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4335</TotalTime>
  <Words>174</Words>
  <Application>Microsoft Macintosh PowerPoint</Application>
  <PresentationFormat>On-screen Show (4:3)</PresentationFormat>
  <Paragraphs>69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Travelogue</vt:lpstr>
      <vt:lpstr>Before We Start Make Sure that…</vt:lpstr>
      <vt:lpstr>Agenda</vt:lpstr>
      <vt:lpstr>Selection Widgets</vt:lpstr>
      <vt:lpstr>Adapters</vt:lpstr>
      <vt:lpstr>ArrayAdapter </vt:lpstr>
      <vt:lpstr>Custom Adapter </vt:lpstr>
      <vt:lpstr>Pending Intent</vt:lpstr>
      <vt:lpstr>Agenda</vt:lpstr>
      <vt:lpstr>References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Android</dc:title>
  <dc:creator>Abhinav Manchanda</dc:creator>
  <cp:lastModifiedBy>Abhinav Manchanda</cp:lastModifiedBy>
  <cp:revision>63</cp:revision>
  <dcterms:created xsi:type="dcterms:W3CDTF">2012-04-28T14:50:59Z</dcterms:created>
  <dcterms:modified xsi:type="dcterms:W3CDTF">2013-05-16T09:28:24Z</dcterms:modified>
</cp:coreProperties>
</file>