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77" r:id="rId4"/>
    <p:sldId id="273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3C2C-A741-4C4A-9A60-997C0778C513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A43D1-9A63-7846-9AEE-68F9017D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oidbootcamp/Android-Bootcamp-V1.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Basics, Technical Constructs and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IN" sz="5400">
                <a:solidFill>
                  <a:srgbClr val="000000"/>
                </a:solidFill>
                <a:latin typeface="Calisto MT"/>
                <a:ea typeface="Calisto MT"/>
              </a:rPr>
              <a:t>Custom Array Adapter 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600" i="1">
                <a:solidFill>
                  <a:srgbClr val="000000"/>
                </a:solidFill>
                <a:latin typeface="Calisto MT"/>
                <a:ea typeface="Calisto MT"/>
              </a:rPr>
              <a:t>public abstract  </a:t>
            </a:r>
            <a:r>
              <a:rPr lang="en-IN" sz="2600" b="1" i="1">
                <a:solidFill>
                  <a:srgbClr val="000000"/>
                </a:solidFill>
                <a:latin typeface="Calisto MT"/>
                <a:ea typeface="Calisto MT"/>
              </a:rPr>
              <a:t>getView </a:t>
            </a:r>
            <a:r>
              <a:rPr lang="en-IN" sz="2600" i="1">
                <a:solidFill>
                  <a:srgbClr val="000000"/>
                </a:solidFill>
                <a:latin typeface="Calisto MT"/>
                <a:ea typeface="Calisto MT"/>
              </a:rPr>
              <a:t>(int </a:t>
            </a:r>
            <a:r>
              <a:rPr lang="en-IN" sz="2400">
                <a:solidFill>
                  <a:srgbClr val="000000"/>
                </a:solidFill>
                <a:latin typeface="Calisto MT"/>
                <a:ea typeface="Calisto MT"/>
              </a:rPr>
              <a:t>	</a:t>
            </a:r>
            <a:r>
              <a:rPr lang="en-IN" sz="2600" i="1">
                <a:solidFill>
                  <a:srgbClr val="000000"/>
                </a:solidFill>
                <a:latin typeface="Calisto MT"/>
                <a:ea typeface="Calisto MT"/>
              </a:rPr>
              <a:t>position,  convertView,  parent)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078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>
                <a:solidFill>
                  <a:srgbClr val="000000"/>
                </a:solidFill>
                <a:latin typeface="Calisto MT"/>
              </a:rPr>
              <a:t>Assignment </a:t>
            </a: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8 </a:t>
            </a:r>
            <a:endParaRPr dirty="0"/>
          </a:p>
        </p:txBody>
      </p:sp>
      <p:sp>
        <p:nvSpPr>
          <p:cNvPr id="108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 Customize a shopping application using Custom Adapters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sto MT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6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Introduction To Themes</a:t>
            </a:r>
            <a:endParaRPr/>
          </a:p>
        </p:txBody>
      </p:sp>
      <p:pic>
        <p:nvPicPr>
          <p:cNvPr id="11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78240" y="1587240"/>
            <a:ext cx="2989080" cy="4798800"/>
          </a:xfrm>
          <a:prstGeom prst="rect">
            <a:avLst/>
          </a:prstGeom>
        </p:spPr>
      </p:pic>
      <p:pic>
        <p:nvPicPr>
          <p:cNvPr id="11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5228640" y="1564920"/>
            <a:ext cx="2817720" cy="47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Assignment </a:t>
            </a:r>
            <a:r>
              <a:rPr lang="en-IN" sz="5400" smtClean="0">
                <a:solidFill>
                  <a:srgbClr val="000000"/>
                </a:solidFill>
                <a:latin typeface="Calisto MT"/>
              </a:rPr>
              <a:t>9 </a:t>
            </a:r>
            <a:endParaRPr dirty="0"/>
          </a:p>
        </p:txBody>
      </p:sp>
      <p:sp>
        <p:nvSpPr>
          <p:cNvPr id="115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 Apply default themes in shopping application 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Calisto MT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8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Final </a:t>
            </a:r>
            <a:r>
              <a:rPr lang="en-US" sz="5400" dirty="0" smtClean="0">
                <a:solidFill>
                  <a:srgbClr val="000000"/>
                </a:solidFill>
                <a:latin typeface="Calisto MT"/>
              </a:rPr>
              <a:t>…</a:t>
            </a:r>
            <a:endParaRPr dirty="0"/>
          </a:p>
        </p:txBody>
      </p:sp>
      <p:pic>
        <p:nvPicPr>
          <p:cNvPr id="11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4" y="1587240"/>
            <a:ext cx="2880292" cy="4798800"/>
          </a:xfrm>
          <a:prstGeom prst="rect">
            <a:avLst/>
          </a:prstGeom>
        </p:spPr>
      </p:pic>
      <p:pic>
        <p:nvPicPr>
          <p:cNvPr id="11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5228640" y="1564920"/>
            <a:ext cx="2817720" cy="47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charset="2"/>
              <a:buChar char=""/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buFont typeface="Wingdings 2" charset="2"/>
              <a:buChar char=""/>
            </a:pPr>
            <a:r>
              <a:rPr lang="en-US" sz="2800" dirty="0" smtClean="0">
                <a:solidFill>
                  <a:srgbClr val="000000"/>
                </a:solidFill>
              </a:rPr>
              <a:t>You </a:t>
            </a:r>
            <a:r>
              <a:rPr lang="en-US" sz="2800" dirty="0">
                <a:solidFill>
                  <a:srgbClr val="000000"/>
                </a:solidFill>
              </a:rPr>
              <a:t>have taken a recent pull of the </a:t>
            </a:r>
            <a:r>
              <a:rPr lang="en-US" sz="2800" dirty="0" err="1">
                <a:solidFill>
                  <a:srgbClr val="000000"/>
                </a:solidFill>
              </a:rPr>
              <a:t>Bootcamp</a:t>
            </a:r>
            <a:r>
              <a:rPr lang="en-US" sz="2800" dirty="0">
                <a:solidFill>
                  <a:srgbClr val="000000"/>
                </a:solidFill>
              </a:rPr>
              <a:t> app from </a:t>
            </a:r>
            <a:r>
              <a:rPr lang="fr-FR" sz="2800" dirty="0">
                <a:hlinkClick r:id="rId2"/>
              </a:rPr>
              <a:t>https://github.com/androidbootcamp/Android-Bootcamp-</a:t>
            </a:r>
            <a:r>
              <a:rPr lang="fr-FR" sz="2800" dirty="0" smtClean="0">
                <a:hlinkClick r:id="rId2"/>
              </a:rPr>
              <a:t>V1.1</a:t>
            </a:r>
            <a:r>
              <a:rPr lang="fr-FR" sz="2800" dirty="0" smtClean="0"/>
              <a:t> and </a:t>
            </a:r>
            <a:r>
              <a:rPr lang="fr-FR" sz="2800" dirty="0" err="1" smtClean="0"/>
              <a:t>checkout</a:t>
            </a:r>
            <a:r>
              <a:rPr lang="fr-FR" sz="2800" dirty="0" smtClean="0"/>
              <a:t> Day_3 </a:t>
            </a:r>
            <a:r>
              <a:rPr lang="fr-FR" sz="2800" dirty="0" err="1" smtClean="0"/>
              <a:t>branch</a:t>
            </a:r>
            <a:r>
              <a:rPr lang="fr-FR" sz="2800" dirty="0" smtClean="0"/>
              <a:t>.</a:t>
            </a:r>
          </a:p>
          <a:p>
            <a:pPr>
              <a:buFont typeface="Wingdings 2" charset="2"/>
              <a:buChar char=""/>
            </a:pPr>
            <a:r>
              <a:rPr lang="en-US" sz="2800" dirty="0" smtClean="0">
                <a:solidFill>
                  <a:srgbClr val="000000"/>
                </a:solidFill>
              </a:rPr>
              <a:t>Skeleton app is running properly in your device.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1500" y="462360"/>
            <a:ext cx="7998840" cy="1205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What we did </a:t>
            </a:r>
            <a:r>
              <a:rPr lang="en-US" sz="5400" dirty="0" smtClean="0">
                <a:solidFill>
                  <a:srgbClr val="000000"/>
                </a:solidFill>
                <a:latin typeface="Calisto MT"/>
              </a:rPr>
              <a:t>….</a:t>
            </a:r>
            <a:endParaRPr dirty="0"/>
          </a:p>
        </p:txBody>
      </p:sp>
      <p:sp>
        <p:nvSpPr>
          <p:cNvPr id="80" name="CustomShape 2"/>
          <p:cNvSpPr/>
          <p:nvPr/>
        </p:nvSpPr>
        <p:spPr>
          <a:xfrm>
            <a:off x="571680" y="3101760"/>
            <a:ext cx="7998840" cy="4112640"/>
          </a:xfrm>
          <a:prstGeom prst="rect">
            <a:avLst/>
          </a:prstGeom>
        </p:spPr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500" y="1905000"/>
            <a:ext cx="8001000" cy="335788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Char char=""/>
            </a:pPr>
            <a:r>
              <a:rPr lang="pl-PL" sz="2800" dirty="0" err="1" smtClean="0">
                <a:solidFill>
                  <a:srgbClr val="000000"/>
                </a:solidFill>
              </a:rPr>
              <a:t>Intents</a:t>
            </a:r>
            <a:endParaRPr lang="pl-PL" sz="2800" dirty="0" smtClean="0"/>
          </a:p>
          <a:p>
            <a:pPr>
              <a:buFont typeface="Wingdings 2" charset="2"/>
              <a:buChar char=""/>
            </a:pPr>
            <a:r>
              <a:rPr lang="pl-PL" sz="2800" dirty="0" smtClean="0">
                <a:solidFill>
                  <a:srgbClr val="000000"/>
                </a:solidFill>
              </a:rPr>
              <a:t>Database Handling</a:t>
            </a:r>
            <a:endParaRPr lang="pl-PL" sz="2800" dirty="0" smtClean="0"/>
          </a:p>
          <a:p>
            <a:pPr marL="0" indent="0">
              <a:buFont typeface="Wingdings 2" pitchFamily="18" charset="2"/>
              <a:buNone/>
            </a:pPr>
            <a:r>
              <a:rPr lang="pl-PL" sz="2800" dirty="0" smtClean="0">
                <a:solidFill>
                  <a:srgbClr val="000000"/>
                </a:solidFill>
              </a:rPr>
              <a:t>	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534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 2" charset="2"/>
              <a:buChar char=""/>
            </a:pPr>
            <a:r>
              <a:rPr lang="pl-PL" sz="2800" dirty="0" err="1">
                <a:solidFill>
                  <a:srgbClr val="000000"/>
                </a:solidFill>
              </a:rPr>
              <a:t>AdapterViews</a:t>
            </a:r>
            <a:endParaRPr lang="pl-PL" sz="2800" dirty="0"/>
          </a:p>
          <a:p>
            <a:pPr>
              <a:buFont typeface="Wingdings 2" charset="2"/>
              <a:buChar char=""/>
            </a:pPr>
            <a:r>
              <a:rPr lang="pl-PL" sz="2800" dirty="0" err="1">
                <a:solidFill>
                  <a:srgbClr val="000000"/>
                </a:solidFill>
              </a:rPr>
              <a:t>Adapters</a:t>
            </a:r>
            <a:endParaRPr lang="pl-PL" sz="2800" dirty="0"/>
          </a:p>
          <a:p>
            <a:pPr marL="0" indent="0">
              <a:lnSpc>
                <a:spcPct val="100000"/>
              </a:lnSpc>
              <a:buNone/>
            </a:pPr>
            <a:r>
              <a:rPr lang="pl-PL" sz="2800" dirty="0" smtClean="0">
                <a:solidFill>
                  <a:srgbClr val="000000"/>
                </a:solidFill>
              </a:rPr>
              <a:t>	</a:t>
            </a:r>
            <a:r>
              <a:rPr lang="pl-PL" sz="2800" dirty="0" err="1" smtClean="0">
                <a:solidFill>
                  <a:srgbClr val="000000"/>
                </a:solidFill>
              </a:rPr>
              <a:t>SimpleListAdapters</a:t>
            </a:r>
            <a:endParaRPr lang="pl-PL" sz="2800" dirty="0"/>
          </a:p>
          <a:p>
            <a:pPr marL="0" indent="0">
              <a:lnSpc>
                <a:spcPct val="100000"/>
              </a:lnSpc>
              <a:buNone/>
            </a:pPr>
            <a:r>
              <a:rPr lang="pl-PL" sz="2800" dirty="0" smtClean="0">
                <a:solidFill>
                  <a:srgbClr val="000000"/>
                </a:solidFill>
              </a:rPr>
              <a:t>	</a:t>
            </a:r>
            <a:r>
              <a:rPr lang="pl-PL" sz="2800" dirty="0" err="1" smtClean="0">
                <a:solidFill>
                  <a:srgbClr val="000000"/>
                </a:solidFill>
              </a:rPr>
              <a:t>CustomArrayAdapters</a:t>
            </a:r>
            <a:endParaRPr lang="pl-PL" sz="2800" dirty="0"/>
          </a:p>
          <a:p>
            <a:pPr>
              <a:buFont typeface="Wingdings 2" charset="2"/>
              <a:buChar char=""/>
            </a:pPr>
            <a:r>
              <a:rPr lang="pl-PL" sz="2800" dirty="0" err="1">
                <a:solidFill>
                  <a:srgbClr val="000000"/>
                </a:solidFill>
              </a:rPr>
              <a:t>Themes</a:t>
            </a:r>
            <a:endParaRPr lang="pl-PL" sz="2800" dirty="0"/>
          </a:p>
          <a:p>
            <a:pPr>
              <a:buFont typeface="Wingdings 2" charset="2"/>
              <a:buChar char=""/>
            </a:pPr>
            <a:r>
              <a:rPr lang="pl-PL" sz="2800" dirty="0">
                <a:solidFill>
                  <a:srgbClr val="000000"/>
                </a:solidFill>
              </a:rPr>
              <a:t>Hierarchy Viewer (Demo)</a:t>
            </a:r>
            <a:endParaRPr lang="pl-PL" sz="2800" dirty="0"/>
          </a:p>
          <a:p>
            <a:pPr marL="0" indent="0">
              <a:lnSpc>
                <a:spcPct val="100000"/>
              </a:lnSpc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71680" y="8172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AdapterViews</a:t>
            </a:r>
            <a:endParaRPr/>
          </a:p>
        </p:txBody>
      </p:sp>
      <p:pic>
        <p:nvPicPr>
          <p:cNvPr id="8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2400" y="1174320"/>
            <a:ext cx="3072240" cy="5104800"/>
          </a:xfrm>
          <a:prstGeom prst="rect">
            <a:avLst/>
          </a:prstGeom>
        </p:spPr>
      </p:pic>
      <p:pic>
        <p:nvPicPr>
          <p:cNvPr id="8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85080" y="1043640"/>
            <a:ext cx="4061880" cy="6093720"/>
          </a:xfrm>
          <a:prstGeom prst="rect">
            <a:avLst/>
          </a:prstGeom>
        </p:spPr>
      </p:pic>
      <p:pic>
        <p:nvPicPr>
          <p:cNvPr id="87" name="Content Placeholder 3"/>
          <p:cNvPicPr/>
          <p:nvPr/>
        </p:nvPicPr>
        <p:blipFill>
          <a:blip r:embed="rId4"/>
          <a:stretch>
            <a:fillRect/>
          </a:stretch>
        </p:blipFill>
        <p:spPr>
          <a:xfrm>
            <a:off x="197640" y="1546960"/>
            <a:ext cx="8946360" cy="4600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74320"/>
            <a:ext cx="4114800" cy="5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 additive="repl">
                                        <p:cTn id="18" dur="10" fill="freez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Adapters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71680" y="1905120"/>
            <a:ext cx="7998840" cy="411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What are adapters?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>
                <a:solidFill>
                  <a:srgbClr val="000000"/>
                </a:solidFill>
                <a:latin typeface="Calisto MT"/>
              </a:rPr>
              <a:t>Need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8960" y="1648080"/>
            <a:ext cx="8775720" cy="4889520"/>
          </a:xfrm>
          <a:prstGeom prst="rect">
            <a:avLst/>
          </a:prstGeom>
        </p:spPr>
      </p:pic>
      <p:sp>
        <p:nvSpPr>
          <p:cNvPr id="91" name="CustomShape 3"/>
          <p:cNvSpPr/>
          <p:nvPr/>
        </p:nvSpPr>
        <p:spPr>
          <a:xfrm>
            <a:off x="1926360" y="325404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>
            <a:off x="2036880" y="3284280"/>
            <a:ext cx="1005480" cy="637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Data Source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4977720" y="3254040"/>
            <a:ext cx="100548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4" name="CustomShape 6"/>
          <p:cNvSpPr/>
          <p:nvPr/>
        </p:nvSpPr>
        <p:spPr>
          <a:xfrm>
            <a:off x="4977720" y="3468960"/>
            <a:ext cx="10054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Adapter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7158960" y="327456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6" name="CustomShape 8"/>
          <p:cNvSpPr/>
          <p:nvPr/>
        </p:nvSpPr>
        <p:spPr>
          <a:xfrm>
            <a:off x="7269480" y="3468960"/>
            <a:ext cx="11296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ListView</a:t>
            </a:r>
            <a:endParaRPr/>
          </a:p>
        </p:txBody>
      </p:sp>
      <p:sp>
        <p:nvSpPr>
          <p:cNvPr id="97" name="CustomShape 9"/>
          <p:cNvSpPr/>
          <p:nvPr/>
        </p:nvSpPr>
        <p:spPr>
          <a:xfrm>
            <a:off x="960480" y="532548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98" name="CustomShape 10"/>
          <p:cNvSpPr/>
          <p:nvPr/>
        </p:nvSpPr>
        <p:spPr>
          <a:xfrm>
            <a:off x="1071000" y="5540400"/>
            <a:ext cx="10054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Cursor</a:t>
            </a:r>
            <a:endParaRPr/>
          </a:p>
        </p:txBody>
      </p:sp>
      <p:sp>
        <p:nvSpPr>
          <p:cNvPr id="99" name="CustomShape 11"/>
          <p:cNvSpPr/>
          <p:nvPr/>
        </p:nvSpPr>
        <p:spPr>
          <a:xfrm>
            <a:off x="3058560" y="5295240"/>
            <a:ext cx="1240200" cy="6742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B6491C"/>
            </a:solidFill>
            <a:round/>
          </a:ln>
        </p:spPr>
      </p:sp>
      <p:sp>
        <p:nvSpPr>
          <p:cNvPr id="100" name="CustomShape 12"/>
          <p:cNvSpPr/>
          <p:nvPr/>
        </p:nvSpPr>
        <p:spPr>
          <a:xfrm>
            <a:off x="3168720" y="5510160"/>
            <a:ext cx="1129680" cy="36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sto MT"/>
              </a:rPr>
              <a:t>ArrayList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806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>
                <a:solidFill>
                  <a:srgbClr val="000000"/>
                </a:solidFill>
                <a:latin typeface="Calisto MT"/>
              </a:rPr>
              <a:t>Assignment </a:t>
            </a:r>
            <a:r>
              <a:rPr lang="en-IN" sz="5400" dirty="0" smtClean="0">
                <a:solidFill>
                  <a:srgbClr val="000000"/>
                </a:solidFill>
                <a:latin typeface="Calisto MT"/>
              </a:rPr>
              <a:t>7 </a:t>
            </a:r>
            <a:endParaRPr dirty="0"/>
          </a:p>
        </p:txBody>
      </p:sp>
      <p:sp>
        <p:nvSpPr>
          <p:cNvPr id="102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Wingdings" charset="2"/>
              <a:buChar char="²"/>
            </a:pPr>
            <a:r>
              <a:rPr lang="en-IN" sz="2800" dirty="0">
                <a:solidFill>
                  <a:srgbClr val="000000"/>
                </a:solidFill>
                <a:latin typeface="Calisto MT"/>
              </a:rPr>
              <a:t> Design a shopping application using Grid View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 marL="457200" indent="-457200">
              <a:lnSpc>
                <a:spcPct val="100000"/>
              </a:lnSpc>
              <a:buFont typeface="Wingdings" charset="2"/>
              <a:buChar char="²"/>
            </a:pPr>
            <a:r>
              <a:rPr lang="en-IN" sz="2800" dirty="0">
                <a:solidFill>
                  <a:srgbClr val="000000"/>
                </a:solidFill>
                <a:latin typeface="Calisto MT"/>
              </a:rPr>
              <a:t> Use Array adapters 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sto MT"/>
              </a:rPr>
              <a:t>	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186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>
                <a:solidFill>
                  <a:srgbClr val="000000"/>
                </a:solidFill>
                <a:latin typeface="Calisto MT"/>
              </a:rPr>
              <a:t>ArrayAdapter 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75200" y="1905120"/>
            <a:ext cx="8666640" cy="4570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 2" charset="2"/>
              <a:buChar char=""/>
            </a:pPr>
            <a:r>
              <a:rPr lang="en-IN" sz="2400" dirty="0">
                <a:solidFill>
                  <a:srgbClr val="000000"/>
                </a:solidFill>
                <a:latin typeface="Calisto MT"/>
              </a:rPr>
              <a:t>To use ArrayAdapter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2200" dirty="0">
                <a:solidFill>
                  <a:srgbClr val="000000"/>
                </a:solidFill>
                <a:latin typeface="Calisto MT"/>
              </a:rPr>
              <a:t>	</a:t>
            </a:r>
            <a:r>
              <a:rPr lang="en-IN" sz="2200" i="1" dirty="0">
                <a:solidFill>
                  <a:srgbClr val="000000"/>
                </a:solidFill>
                <a:latin typeface="Calisto MT"/>
              </a:rPr>
              <a:t>ArrayAdapter&lt;String&gt; adapter = new 	ArrayAdapter&lt;String&gt;(context, resource ID of a view to use, actual 	array/list of items);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19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71680" y="274680"/>
            <a:ext cx="7998840" cy="1140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dirty="0">
                <a:solidFill>
                  <a:srgbClr val="000000"/>
                </a:solidFill>
                <a:latin typeface="Calisto MT"/>
              </a:rPr>
              <a:t>Custom Array Adapter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15520"/>
            <a:ext cx="4114800" cy="54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1584</TotalTime>
  <Words>132</Words>
  <Application>Microsoft Macintosh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Travelogue</vt:lpstr>
      <vt:lpstr>An Introduction to Android Development</vt:lpstr>
      <vt:lpstr>Before We Start, make sure….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</cp:lastModifiedBy>
  <cp:revision>58</cp:revision>
  <dcterms:created xsi:type="dcterms:W3CDTF">2012-04-28T14:50:59Z</dcterms:created>
  <dcterms:modified xsi:type="dcterms:W3CDTF">2014-03-07T13:53:46Z</dcterms:modified>
</cp:coreProperties>
</file>