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3" r:id="rId3"/>
    <p:sldId id="290" r:id="rId4"/>
    <p:sldId id="291" r:id="rId5"/>
    <p:sldId id="257" r:id="rId6"/>
    <p:sldId id="292" r:id="rId7"/>
    <p:sldId id="293" r:id="rId8"/>
    <p:sldId id="282" r:id="rId9"/>
    <p:sldId id="279" r:id="rId10"/>
    <p:sldId id="283" r:id="rId11"/>
    <p:sldId id="288" r:id="rId12"/>
    <p:sldId id="289" r:id="rId13"/>
    <p:sldId id="29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oidbootcamp/Android-Bootcamp-V1.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ragments/index.html" TargetMode="External"/><Relationship Id="rId4" Type="http://schemas.openxmlformats.org/officeDocument/2006/relationships/hyperlink" Target="http://www.vogella.com/tutorials/AndroidFragments/article.html" TargetMode="External"/><Relationship Id="rId5" Type="http://schemas.openxmlformats.org/officeDocument/2006/relationships/hyperlink" Target="http://developer.android.com/training/animation/screen-slide.html" TargetMode="External"/><Relationship Id="rId6" Type="http://schemas.openxmlformats.org/officeDocument/2006/relationships/hyperlink" Target="http://android-developers.blogspot.in/2011/08/horizontal-view-swiping-with-viewpa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components/fragment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taken a recent pull of </a:t>
            </a:r>
            <a:r>
              <a:rPr lang="en-US" dirty="0" smtClean="0"/>
              <a:t>the </a:t>
            </a:r>
            <a:r>
              <a:rPr lang="en-US" dirty="0"/>
              <a:t>app from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r-FR" dirty="0">
                <a:hlinkClick r:id="rId2"/>
              </a:rPr>
              <a:t>https://github.com/androidbootcamp/Android-Bootcamp-V1.1</a:t>
            </a:r>
            <a:r>
              <a:rPr lang="fr-FR" dirty="0"/>
              <a:t> and </a:t>
            </a:r>
            <a:r>
              <a:rPr lang="fr-FR" dirty="0" err="1"/>
              <a:t>checkout</a:t>
            </a:r>
            <a:r>
              <a:rPr lang="fr-FR"/>
              <a:t> </a:t>
            </a:r>
            <a:r>
              <a:rPr lang="fr-FR" smtClean="0"/>
              <a:t>Day_5 </a:t>
            </a:r>
            <a:r>
              <a:rPr lang="fr-FR" dirty="0" err="1"/>
              <a:t>branch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View Pager to the Activity Layout</a:t>
            </a:r>
          </a:p>
          <a:p>
            <a:r>
              <a:rPr lang="en-US" dirty="0" smtClean="0"/>
              <a:t>Implement Fragment State Pager Adapter</a:t>
            </a:r>
          </a:p>
          <a:p>
            <a:r>
              <a:rPr lang="en-US" dirty="0" smtClean="0"/>
              <a:t>Assign Pager Adapter to View Pager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3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71500" y="2784158"/>
            <a:ext cx="8001000" cy="1143000"/>
          </a:xfrm>
        </p:spPr>
        <p:txBody>
          <a:bodyPr/>
          <a:lstStyle/>
          <a:p>
            <a:r>
              <a:rPr lang="en-US" dirty="0" smtClean="0"/>
              <a:t>Feedback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19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71500" y="2784158"/>
            <a:ext cx="8001000" cy="11430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2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http://developer.android.com/guide/components/</a:t>
            </a:r>
            <a:r>
              <a:rPr lang="en-US" dirty="0" smtClean="0">
                <a:hlinkClick r:id="rId2"/>
              </a:rPr>
              <a:t>fragments.html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https://developer.android.com/training/basics/fragments/</a:t>
            </a:r>
            <a:r>
              <a:rPr lang="en-US" dirty="0" smtClean="0">
                <a:hlinkClick r:id="rId3"/>
              </a:rPr>
              <a:t>index.html</a:t>
            </a:r>
            <a:endParaRPr lang="en-US" dirty="0" smtClean="0"/>
          </a:p>
          <a:p>
            <a:r>
              <a:rPr lang="fr-FR" dirty="0">
                <a:hlinkClick r:id="rId4"/>
              </a:rPr>
              <a:t>http://www.vogella.com/tutorials/AndroidFragments/</a:t>
            </a:r>
            <a:r>
              <a:rPr lang="fr-FR" dirty="0" smtClean="0">
                <a:hlinkClick r:id="rId4"/>
              </a:rPr>
              <a:t>article.html</a:t>
            </a:r>
            <a:endParaRPr lang="fr-FR" dirty="0" smtClean="0"/>
          </a:p>
          <a:p>
            <a:r>
              <a:rPr lang="en-US" dirty="0">
                <a:hlinkClick r:id="rId5"/>
              </a:rPr>
              <a:t>http://developer.android.com/training/animation/screen-</a:t>
            </a:r>
            <a:r>
              <a:rPr lang="en-US" dirty="0" smtClean="0">
                <a:hlinkClick r:id="rId5"/>
              </a:rPr>
              <a:t>slide.html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http://android-developers.blogspot.in/2011/08/horizontal-view-swiping-with-</a:t>
            </a:r>
            <a:r>
              <a:rPr lang="en-US" dirty="0" smtClean="0">
                <a:hlinkClick r:id="rId6"/>
              </a:rPr>
              <a:t>viewpager.html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2958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Recap of </a:t>
            </a:r>
            <a:r>
              <a:rPr lang="en-US" dirty="0" err="1"/>
              <a:t>AsyncTask</a:t>
            </a:r>
            <a:r>
              <a:rPr lang="en-US" dirty="0"/>
              <a:t> and Caching</a:t>
            </a:r>
          </a:p>
          <a:p>
            <a:r>
              <a:rPr lang="en-US" dirty="0" smtClean="0"/>
              <a:t>Introduction to Fragments</a:t>
            </a:r>
          </a:p>
          <a:p>
            <a:r>
              <a:rPr lang="en-US" dirty="0" smtClean="0"/>
              <a:t>Convert Product Detail Activity to Fragment</a:t>
            </a:r>
          </a:p>
          <a:p>
            <a:r>
              <a:rPr lang="en-US" dirty="0" smtClean="0"/>
              <a:t>Implement View Pager</a:t>
            </a:r>
          </a:p>
          <a:p>
            <a:r>
              <a:rPr lang="en-US" dirty="0" smtClean="0"/>
              <a:t>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216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875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2960" y="1747520"/>
            <a:ext cx="1645920" cy="1310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88000" y="1747520"/>
            <a:ext cx="1605280" cy="13106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88000" y="4714240"/>
            <a:ext cx="1605280" cy="14224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AsyncTask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8880" y="2293182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03040" y="1944765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Get Products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092960" y="4714240"/>
            <a:ext cx="1645920" cy="1422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38880" y="5452942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0640" y="4655402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- </a:t>
            </a:r>
            <a:r>
              <a:rPr lang="en-US" sz="1400" dirty="0" err="1" smtClean="0"/>
              <a:t>doInBackground</a:t>
            </a:r>
            <a:endParaRPr lang="en-US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738880" y="2550160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38880" y="5178622"/>
            <a:ext cx="1818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8880" y="2550160"/>
            <a:ext cx="181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Products Callback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003040" y="5452942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Response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126480" y="3058160"/>
            <a:ext cx="10160" cy="165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04000" y="3058160"/>
            <a:ext cx="0" cy="1656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7440" y="3702445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Get Products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370320" y="3702445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Response Callback - </a:t>
            </a:r>
            <a:r>
              <a:rPr lang="en-US" sz="1400" dirty="0" err="1" smtClean="0"/>
              <a:t>onPostExecute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178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71500" y="2784158"/>
            <a:ext cx="8001000" cy="1143000"/>
          </a:xfrm>
        </p:spPr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39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Fragment</a:t>
            </a:r>
          </a:p>
          <a:p>
            <a:r>
              <a:rPr lang="en-US" dirty="0" smtClean="0"/>
              <a:t>Why is it needed ? </a:t>
            </a:r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1417638"/>
            <a:ext cx="6479540" cy="52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an Activity to Fragment</a:t>
            </a:r>
          </a:p>
        </p:txBody>
      </p:sp>
    </p:spTree>
    <p:extLst>
      <p:ext uri="{BB962C8B-B14F-4D97-AF65-F5344CB8AC3E}">
        <p14:creationId xmlns:p14="http://schemas.microsoft.com/office/powerpoint/2010/main" val="235377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573955"/>
            <a:ext cx="8001000" cy="3117010"/>
          </a:xfrm>
        </p:spPr>
        <p:txBody>
          <a:bodyPr/>
          <a:lstStyle/>
          <a:p>
            <a:r>
              <a:rPr lang="en-US" dirty="0" smtClean="0"/>
              <a:t>Move View Rendering logic to Fragment</a:t>
            </a:r>
          </a:p>
          <a:p>
            <a:r>
              <a:rPr lang="en-US" dirty="0" smtClean="0"/>
              <a:t>Send parameters to Fragment</a:t>
            </a:r>
          </a:p>
          <a:p>
            <a:r>
              <a:rPr lang="en-US" dirty="0" smtClean="0"/>
              <a:t>Add Fragment to Activity using Fragment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Pager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114800"/>
          </a:xfrm>
        </p:spPr>
        <p:txBody>
          <a:bodyPr/>
          <a:lstStyle/>
          <a:p>
            <a:r>
              <a:rPr lang="en-US" dirty="0" smtClean="0"/>
              <a:t>Introduction</a:t>
            </a:r>
            <a:r>
              <a:rPr lang="en-US" dirty="0"/>
              <a:t> </a:t>
            </a:r>
            <a:r>
              <a:rPr lang="en-US" dirty="0" smtClean="0"/>
              <a:t>to View Pager</a:t>
            </a:r>
          </a:p>
          <a:p>
            <a:r>
              <a:rPr lang="en-US" dirty="0" smtClean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32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3860</TotalTime>
  <Words>214</Words>
  <Application>Microsoft Macintosh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Travelogue</vt:lpstr>
      <vt:lpstr>Before We Start, make sure….</vt:lpstr>
      <vt:lpstr>Agenda</vt:lpstr>
      <vt:lpstr>AsyncTask</vt:lpstr>
      <vt:lpstr>Caching</vt:lpstr>
      <vt:lpstr>Fragments</vt:lpstr>
      <vt:lpstr>Fragment Lifecycle</vt:lpstr>
      <vt:lpstr>Fragments</vt:lpstr>
      <vt:lpstr>Assignment 12</vt:lpstr>
      <vt:lpstr>View Pager</vt:lpstr>
      <vt:lpstr>Assignment 13</vt:lpstr>
      <vt:lpstr>Feedback Time</vt:lpstr>
      <vt:lpstr>Thank You !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</cp:lastModifiedBy>
  <cp:revision>87</cp:revision>
  <dcterms:created xsi:type="dcterms:W3CDTF">2012-04-28T14:50:59Z</dcterms:created>
  <dcterms:modified xsi:type="dcterms:W3CDTF">2014-03-07T13:54:47Z</dcterms:modified>
</cp:coreProperties>
</file>