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3" r:id="rId3"/>
    <p:sldId id="276" r:id="rId4"/>
    <p:sldId id="278" r:id="rId5"/>
    <p:sldId id="281" r:id="rId6"/>
    <p:sldId id="257" r:id="rId7"/>
    <p:sldId id="282" r:id="rId8"/>
    <p:sldId id="279" r:id="rId9"/>
    <p:sldId id="283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21/02/14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NazneenRupawalla/Android-Bootcamp-V1.1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yway.com/2012/11/28/is-androids-asynctask-executing-tasks-serially-or-concurrently/" TargetMode="External"/><Relationship Id="rId4" Type="http://schemas.openxmlformats.org/officeDocument/2006/relationships/hyperlink" Target="http://logc.at/2011/11/08/the-hidden-pitfalls-of-asynctask/" TargetMode="External"/><Relationship Id="rId5" Type="http://schemas.openxmlformats.org/officeDocument/2006/relationships/hyperlink" Target="http://developer.android.com/reference/android/os/AsyncTask.html" TargetMode="External"/><Relationship Id="rId6" Type="http://schemas.openxmlformats.org/officeDocument/2006/relationships/hyperlink" Target="http://www.compiletimeerror.com/2013/01/why-and-how-to-use-asynctask.html%23.Uv-nHEKSwU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tutorials/AndroidBackgroundProcessing/artic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taken a recent pull of </a:t>
            </a:r>
            <a:r>
              <a:rPr lang="en-US" dirty="0" smtClean="0"/>
              <a:t>the </a:t>
            </a:r>
            <a:r>
              <a:rPr lang="en-US" dirty="0"/>
              <a:t>app from </a:t>
            </a:r>
            <a:r>
              <a:rPr lang="fi-FI" dirty="0">
                <a:hlinkClick r:id="rId2"/>
              </a:rPr>
              <a:t>git@github.com:NazneenRupawalla/Android-Bootcamp-V1.1.</a:t>
            </a:r>
            <a:r>
              <a:rPr lang="fi-FI" dirty="0" smtClean="0">
                <a:hlinkClick r:id="rId2"/>
              </a:rPr>
              <a:t>git</a:t>
            </a:r>
            <a:endParaRPr lang="fi-FI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using </a:t>
            </a:r>
            <a:r>
              <a:rPr lang="en-US" dirty="0" err="1"/>
              <a:t>AsyncTask</a:t>
            </a:r>
            <a:r>
              <a:rPr lang="en-US" dirty="0"/>
              <a:t>.</a:t>
            </a:r>
          </a:p>
          <a:p>
            <a:r>
              <a:rPr lang="en-US" dirty="0" err="1" smtClean="0"/>
              <a:t>executeOnExecutor</a:t>
            </a:r>
            <a:endParaRPr lang="en-US" dirty="0" smtClean="0"/>
          </a:p>
          <a:p>
            <a:r>
              <a:rPr lang="en-US" dirty="0" smtClean="0"/>
              <a:t>Services instead of </a:t>
            </a:r>
            <a:r>
              <a:rPr lang="en-US" dirty="0" err="1" smtClean="0"/>
              <a:t>Async</a:t>
            </a:r>
            <a:r>
              <a:rPr lang="en-US" dirty="0" smtClean="0"/>
              <a:t> Tasks</a:t>
            </a:r>
          </a:p>
          <a:p>
            <a:r>
              <a:rPr lang="en-US" dirty="0" smtClean="0"/>
              <a:t>Third party libraries</a:t>
            </a:r>
          </a:p>
          <a:p>
            <a:r>
              <a:rPr lang="en-US" dirty="0" err="1" smtClean="0"/>
              <a:t>Robospice</a:t>
            </a:r>
            <a:r>
              <a:rPr lang="en-US" dirty="0" smtClean="0"/>
              <a:t>, </a:t>
            </a:r>
            <a:r>
              <a:rPr lang="en-US" dirty="0" smtClean="0"/>
              <a:t>Volley, </a:t>
            </a:r>
            <a:r>
              <a:rPr lang="en-US" smtClean="0"/>
              <a:t>Android Plugins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67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http://www.vogella.com/tutorials/AndroidBackgroundProcessing/</a:t>
            </a:r>
            <a:r>
              <a:rPr lang="en-US" dirty="0" smtClean="0">
                <a:hlinkClick r:id="rId2"/>
              </a:rPr>
              <a:t>article.html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http://www.jayway.com/2012/11/28/is-androids-asynctask-executing-tasks-serially-or-concurrently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http://logc.at/2011/11/08/the-hidden-pitfalls-of-asynctask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http://developer.android.com/reference/android/os/</a:t>
            </a:r>
            <a:r>
              <a:rPr lang="en-US" dirty="0" smtClean="0">
                <a:hlinkClick r:id="rId5"/>
              </a:rPr>
              <a:t>AsyncTask.html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http://www.compiletimeerror.com/2013/01/why-and-how-to-use-asynctask.html#.Uv-</a:t>
            </a:r>
            <a:r>
              <a:rPr lang="en-US" dirty="0" smtClean="0">
                <a:hlinkClick r:id="rId6"/>
              </a:rPr>
              <a:t>nHEKSwU9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Understand how to make synchronous calls to fetch the product data.</a:t>
            </a:r>
          </a:p>
          <a:p>
            <a:r>
              <a:rPr lang="en-US" dirty="0" smtClean="0"/>
              <a:t>Implement a Progress Dialog.</a:t>
            </a:r>
          </a:p>
          <a:p>
            <a:r>
              <a:rPr lang="en-US" dirty="0" smtClean="0"/>
              <a:t>Understand and implement </a:t>
            </a:r>
            <a:r>
              <a:rPr lang="en-US" dirty="0" err="1" smtClean="0"/>
              <a:t>Async</a:t>
            </a:r>
            <a:r>
              <a:rPr lang="en-US" dirty="0" smtClean="0"/>
              <a:t> calls.</a:t>
            </a:r>
          </a:p>
          <a:p>
            <a:r>
              <a:rPr lang="en-US" dirty="0" smtClean="0"/>
              <a:t>Understand and implement caching.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216" y="1560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875" y="1560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33400" y="1371600"/>
            <a:ext cx="2743200" cy="4114800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6002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971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2971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1910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41910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478" name="TextBox 12"/>
          <p:cNvSpPr txBox="1">
            <a:spLocks noChangeArrowheads="1"/>
          </p:cNvSpPr>
          <p:nvPr/>
        </p:nvSpPr>
        <p:spPr bwMode="auto">
          <a:xfrm>
            <a:off x="914400" y="19050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P1</a:t>
            </a:r>
          </a:p>
        </p:txBody>
      </p:sp>
      <p:sp>
        <p:nvSpPr>
          <p:cNvPr id="19479" name="TextBox 14"/>
          <p:cNvSpPr txBox="1">
            <a:spLocks noChangeArrowheads="1"/>
          </p:cNvSpPr>
          <p:nvPr/>
        </p:nvSpPr>
        <p:spPr bwMode="auto">
          <a:xfrm>
            <a:off x="914400" y="32766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P3</a:t>
            </a:r>
          </a:p>
        </p:txBody>
      </p:sp>
      <p:sp>
        <p:nvSpPr>
          <p:cNvPr id="19480" name="TextBox 15"/>
          <p:cNvSpPr txBox="1">
            <a:spLocks noChangeArrowheads="1"/>
          </p:cNvSpPr>
          <p:nvPr/>
        </p:nvSpPr>
        <p:spPr bwMode="auto">
          <a:xfrm>
            <a:off x="914400" y="44958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P5</a:t>
            </a:r>
          </a:p>
        </p:txBody>
      </p:sp>
      <p:sp>
        <p:nvSpPr>
          <p:cNvPr id="19481" name="TextBox 16"/>
          <p:cNvSpPr txBox="1">
            <a:spLocks noChangeArrowheads="1"/>
          </p:cNvSpPr>
          <p:nvPr/>
        </p:nvSpPr>
        <p:spPr bwMode="auto">
          <a:xfrm>
            <a:off x="2286000" y="19050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P2</a:t>
            </a:r>
          </a:p>
        </p:txBody>
      </p:sp>
      <p:sp>
        <p:nvSpPr>
          <p:cNvPr id="19482" name="TextBox 17"/>
          <p:cNvSpPr txBox="1">
            <a:spLocks noChangeArrowheads="1"/>
          </p:cNvSpPr>
          <p:nvPr/>
        </p:nvSpPr>
        <p:spPr bwMode="auto">
          <a:xfrm>
            <a:off x="2286000" y="33528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P4</a:t>
            </a:r>
          </a:p>
        </p:txBody>
      </p:sp>
      <p:sp>
        <p:nvSpPr>
          <p:cNvPr id="19483" name="TextBox 18"/>
          <p:cNvSpPr txBox="1">
            <a:spLocks noChangeArrowheads="1"/>
          </p:cNvSpPr>
          <p:nvPr/>
        </p:nvSpPr>
        <p:spPr bwMode="auto">
          <a:xfrm>
            <a:off x="2286000" y="44958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P6</a:t>
            </a:r>
          </a:p>
        </p:txBody>
      </p:sp>
      <p:sp>
        <p:nvSpPr>
          <p:cNvPr id="19484" name="TextBox 19"/>
          <p:cNvSpPr txBox="1">
            <a:spLocks noChangeArrowheads="1"/>
          </p:cNvSpPr>
          <p:nvPr/>
        </p:nvSpPr>
        <p:spPr bwMode="auto">
          <a:xfrm>
            <a:off x="762000" y="5943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LIST OF PRODUCTS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52800" y="32766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67400" y="1371600"/>
            <a:ext cx="2743200" cy="4114800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72200" y="1752600"/>
            <a:ext cx="2133600" cy="3352800"/>
          </a:xfrm>
          <a:prstGeom prst="rect">
            <a:avLst/>
          </a:prstGeom>
          <a:solidFill>
            <a:srgbClr val="FFFFFF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92" name="TextBox 24"/>
          <p:cNvSpPr txBox="1">
            <a:spLocks noChangeArrowheads="1"/>
          </p:cNvSpPr>
          <p:nvPr/>
        </p:nvSpPr>
        <p:spPr bwMode="auto">
          <a:xfrm>
            <a:off x="6400800" y="3048000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P1 details</a:t>
            </a:r>
          </a:p>
        </p:txBody>
      </p:sp>
      <p:sp>
        <p:nvSpPr>
          <p:cNvPr id="19493" name="TextBox 25"/>
          <p:cNvSpPr txBox="1">
            <a:spLocks noChangeArrowheads="1"/>
          </p:cNvSpPr>
          <p:nvPr/>
        </p:nvSpPr>
        <p:spPr bwMode="auto">
          <a:xfrm>
            <a:off x="1447800" y="457200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latin typeface="Baskerville" charset="0"/>
                <a:cs typeface="Baskerville" charset="0"/>
              </a:rPr>
              <a:t>   </a:t>
            </a:r>
            <a:r>
              <a:rPr lang="en-US" sz="3200" b="1" dirty="0">
                <a:latin typeface="Baskerville" charset="0"/>
                <a:cs typeface="Baskerville" charset="0"/>
              </a:rPr>
              <a:t>SHOPPING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456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3-10-06 at 1.3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2514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24844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09600" y="2209800"/>
            <a:ext cx="265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User Launches The App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09600" y="3581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Store data in DB</a:t>
            </a:r>
          </a:p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09600" y="28956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Fetch List of Products from the Server</a:t>
            </a:r>
          </a:p>
          <a:p>
            <a:endParaRPr lang="en-US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609600" y="42672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GET request to fetch images</a:t>
            </a:r>
          </a:p>
          <a:p>
            <a:endParaRPr 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09600" y="4953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Display all products</a:t>
            </a:r>
          </a:p>
          <a:p>
            <a:endParaRPr lang="en-US"/>
          </a:p>
        </p:txBody>
      </p:sp>
      <p:sp>
        <p:nvSpPr>
          <p:cNvPr id="32" name="Frame 31"/>
          <p:cNvSpPr/>
          <p:nvPr/>
        </p:nvSpPr>
        <p:spPr>
          <a:xfrm>
            <a:off x="533400" y="20574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533400" y="27432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533400" y="34290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533400" y="41148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533400" y="48006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itle 2"/>
          <p:cNvSpPr>
            <a:spLocks noGrp="1"/>
          </p:cNvSpPr>
          <p:nvPr>
            <p:ph type="title"/>
          </p:nvPr>
        </p:nvSpPr>
        <p:spPr>
          <a:xfrm>
            <a:off x="405842" y="527745"/>
            <a:ext cx="8001000" cy="862210"/>
          </a:xfrm>
        </p:spPr>
        <p:txBody>
          <a:bodyPr/>
          <a:lstStyle/>
          <a:p>
            <a:r>
              <a:rPr lang="en-US" sz="4800" dirty="0" smtClean="0"/>
              <a:t>Application version 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807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71" y="2816330"/>
            <a:ext cx="8001000" cy="4114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 a Progress Dialog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65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</a:p>
          <a:p>
            <a:r>
              <a:rPr lang="en-US" dirty="0" smtClean="0"/>
              <a:t>Purpose of </a:t>
            </a:r>
            <a:r>
              <a:rPr lang="en-US" dirty="0" err="1" smtClean="0"/>
              <a:t>AsyncTask</a:t>
            </a:r>
            <a:r>
              <a:rPr lang="en-US" dirty="0" smtClean="0"/>
              <a:t> class</a:t>
            </a:r>
          </a:p>
          <a:p>
            <a:r>
              <a:rPr lang="en-US" dirty="0"/>
              <a:t>The parameters are the following </a:t>
            </a:r>
            <a:r>
              <a:rPr lang="en-US" dirty="0" err="1"/>
              <a:t>AsyncTask</a:t>
            </a:r>
            <a:r>
              <a:rPr lang="en-US" dirty="0"/>
              <a:t> &lt;</a:t>
            </a:r>
            <a:r>
              <a:rPr lang="en-US" dirty="0" err="1"/>
              <a:t>TypeOfVarArgParams</a:t>
            </a:r>
            <a:r>
              <a:rPr lang="en-US" dirty="0"/>
              <a:t> , </a:t>
            </a:r>
            <a:r>
              <a:rPr lang="en-US" dirty="0" err="1"/>
              <a:t>ProgressValue</a:t>
            </a:r>
            <a:r>
              <a:rPr lang="en-US" dirty="0"/>
              <a:t> , </a:t>
            </a:r>
            <a:r>
              <a:rPr lang="en-US" dirty="0" err="1"/>
              <a:t>ResultValue</a:t>
            </a:r>
            <a:r>
              <a:rPr lang="en-US" dirty="0"/>
              <a:t>&gt; 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573955"/>
            <a:ext cx="8001000" cy="3117010"/>
          </a:xfrm>
        </p:spPr>
        <p:txBody>
          <a:bodyPr/>
          <a:lstStyle/>
          <a:p>
            <a:r>
              <a:rPr lang="en-US" dirty="0" smtClean="0"/>
              <a:t>Fetch the product data asynchronously</a:t>
            </a:r>
          </a:p>
          <a:p>
            <a:r>
              <a:rPr lang="en-US" dirty="0" smtClean="0"/>
              <a:t>Fetch the product images asynchronously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114800"/>
          </a:xfrm>
        </p:spPr>
        <p:txBody>
          <a:bodyPr/>
          <a:lstStyle/>
          <a:p>
            <a:r>
              <a:rPr lang="en-US" dirty="0" smtClean="0"/>
              <a:t>Why cache ?</a:t>
            </a:r>
          </a:p>
          <a:p>
            <a:r>
              <a:rPr lang="en-US" dirty="0" smtClean="0"/>
              <a:t>URL Connection</a:t>
            </a:r>
          </a:p>
          <a:p>
            <a:r>
              <a:rPr lang="en-US" dirty="0" smtClean="0"/>
              <a:t>In Memory LRU Cache, Disk.</a:t>
            </a:r>
          </a:p>
          <a:p>
            <a:r>
              <a:rPr lang="en-US" dirty="0" smtClean="0"/>
              <a:t>Approaches.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2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Image in the External Cache </a:t>
            </a:r>
            <a:r>
              <a:rPr lang="en-US" dirty="0" err="1" smtClean="0"/>
              <a:t>Dir</a:t>
            </a:r>
            <a:endParaRPr lang="en-US" dirty="0"/>
          </a:p>
          <a:p>
            <a:r>
              <a:rPr lang="en-US" dirty="0" smtClean="0"/>
              <a:t>Save the URL </a:t>
            </a:r>
            <a:r>
              <a:rPr lang="en-US" dirty="0" err="1" smtClean="0"/>
              <a:t>vs</a:t>
            </a:r>
            <a:r>
              <a:rPr lang="en-US" dirty="0" smtClean="0"/>
              <a:t> Image Path mapping in Shared Preferences</a:t>
            </a:r>
          </a:p>
          <a:p>
            <a:r>
              <a:rPr lang="en-US" dirty="0" smtClean="0"/>
              <a:t>Use the Shared Preferences to load the image from cache if available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513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3396</TotalTime>
  <Words>309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Travelogue</vt:lpstr>
      <vt:lpstr>Before We Start, make sure….</vt:lpstr>
      <vt:lpstr>Agenda</vt:lpstr>
      <vt:lpstr>PowerPoint Presentation</vt:lpstr>
      <vt:lpstr>Application version 1</vt:lpstr>
      <vt:lpstr>Assignment 9</vt:lpstr>
      <vt:lpstr>Background Processing</vt:lpstr>
      <vt:lpstr>Assignment 10</vt:lpstr>
      <vt:lpstr>Caching</vt:lpstr>
      <vt:lpstr>Assignment 11</vt:lpstr>
      <vt:lpstr>Complex Networking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</cp:lastModifiedBy>
  <cp:revision>67</cp:revision>
  <dcterms:created xsi:type="dcterms:W3CDTF">2012-04-28T14:50:59Z</dcterms:created>
  <dcterms:modified xsi:type="dcterms:W3CDTF">2014-02-21T06:09:30Z</dcterms:modified>
</cp:coreProperties>
</file>