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p:notesSz cx="6858000" cy="9144000"/>
  <p:defaultTextStyle>
    <a:lvl1pPr>
      <a:defRPr>
        <a:latin typeface="Calisto MT"/>
        <a:ea typeface="Calisto MT"/>
        <a:cs typeface="Calisto MT"/>
        <a:sym typeface="Calisto MT"/>
      </a:defRPr>
    </a:lvl1pPr>
    <a:lvl2pPr indent="457200">
      <a:defRPr>
        <a:latin typeface="Calisto MT"/>
        <a:ea typeface="Calisto MT"/>
        <a:cs typeface="Calisto MT"/>
        <a:sym typeface="Calisto MT"/>
      </a:defRPr>
    </a:lvl2pPr>
    <a:lvl3pPr indent="914400">
      <a:defRPr>
        <a:latin typeface="Calisto MT"/>
        <a:ea typeface="Calisto MT"/>
        <a:cs typeface="Calisto MT"/>
        <a:sym typeface="Calisto MT"/>
      </a:defRPr>
    </a:lvl3pPr>
    <a:lvl4pPr indent="1371600">
      <a:defRPr>
        <a:latin typeface="Calisto MT"/>
        <a:ea typeface="Calisto MT"/>
        <a:cs typeface="Calisto MT"/>
        <a:sym typeface="Calisto MT"/>
      </a:defRPr>
    </a:lvl4pPr>
    <a:lvl5pPr indent="1828800">
      <a:defRPr>
        <a:latin typeface="Calisto MT"/>
        <a:ea typeface="Calisto MT"/>
        <a:cs typeface="Calisto MT"/>
        <a:sym typeface="Calisto MT"/>
      </a:defRPr>
    </a:lvl5pPr>
    <a:lvl6pPr indent="2286000">
      <a:defRPr>
        <a:latin typeface="Calisto MT"/>
        <a:ea typeface="Calisto MT"/>
        <a:cs typeface="Calisto MT"/>
        <a:sym typeface="Calisto MT"/>
      </a:defRPr>
    </a:lvl6pPr>
    <a:lvl7pPr indent="2743200">
      <a:defRPr>
        <a:latin typeface="Calisto MT"/>
        <a:ea typeface="Calisto MT"/>
        <a:cs typeface="Calisto MT"/>
        <a:sym typeface="Calisto MT"/>
      </a:defRPr>
    </a:lvl7pPr>
    <a:lvl8pPr indent="3200400">
      <a:defRPr>
        <a:latin typeface="Calisto MT"/>
        <a:ea typeface="Calisto MT"/>
        <a:cs typeface="Calisto MT"/>
        <a:sym typeface="Calisto MT"/>
      </a:defRPr>
    </a:lvl8pPr>
    <a:lvl9pPr indent="3657600">
      <a:defRPr>
        <a:latin typeface="Calisto MT"/>
        <a:ea typeface="Calisto MT"/>
        <a:cs typeface="Calisto MT"/>
        <a:sym typeface="Calisto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sto MT"/>
          <a:ea typeface="Calisto MT"/>
          <a:cs typeface="Calisto MT"/>
        </a:font>
        <a:srgbClr val="000000"/>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E5CFCB"/>
          </a:solidFill>
        </a:fill>
      </a:tcStyle>
    </a:wholeTbl>
    <a:band2H>
      <a:tcTxStyle b="def" i="def"/>
      <a:tcStyle>
        <a:tcBdr/>
        <a:fill>
          <a:solidFill>
            <a:srgbClr val="F3E8E7"/>
          </a:solidFill>
        </a:fill>
      </a:tcStyle>
    </a:band2H>
    <a:firstCol>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B74D21"/>
          </a:solidFill>
        </a:fill>
      </a:tcStyle>
    </a:firstCol>
    <a:lastRow>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381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B74D21"/>
          </a:solidFill>
        </a:fill>
      </a:tcStyle>
    </a:lastRow>
    <a:firstRow>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381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B74D21"/>
          </a:solidFill>
        </a:fill>
      </a:tcStyle>
    </a:firstRow>
  </a:tblStyle>
  <a:tblStyle styleId="{C7B018BB-80A7-4F77-B60F-C8B233D01FF8}" styleName="">
    <a:tblBg/>
    <a:wholeTbl>
      <a:tcTxStyle b="on" i="on">
        <a:font>
          <a:latin typeface="Calisto MT"/>
          <a:ea typeface="Calisto MT"/>
          <a:cs typeface="Calisto MT"/>
        </a:font>
        <a:srgbClr val="000000"/>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CED5E0"/>
          </a:solidFill>
        </a:fill>
      </a:tcStyle>
    </a:wholeTbl>
    <a:band2H>
      <a:tcTxStyle b="def" i="def"/>
      <a:tcStyle>
        <a:tcBdr/>
        <a:fill>
          <a:solidFill>
            <a:srgbClr val="E8EBF0"/>
          </a:solidFill>
        </a:fill>
      </a:tcStyle>
    </a:band2H>
    <a:firstCol>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4576A3"/>
          </a:solidFill>
        </a:fill>
      </a:tcStyle>
    </a:firstCol>
    <a:lastRow>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381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4576A3"/>
          </a:solidFill>
        </a:fill>
      </a:tcStyle>
    </a:lastRow>
    <a:firstRow>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381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4576A3"/>
          </a:solidFill>
        </a:fill>
      </a:tcStyle>
    </a:firstRow>
  </a:tblStyle>
  <a:tblStyle styleId="{EEE7283C-3CF3-47DC-8721-378D4A62B228}" styleName="">
    <a:tblBg/>
    <a:wholeTbl>
      <a:tcTxStyle b="on" i="on">
        <a:font>
          <a:latin typeface="Calisto MT"/>
          <a:ea typeface="Calisto MT"/>
          <a:cs typeface="Calisto MT"/>
        </a:font>
        <a:srgbClr val="000000"/>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E8D6CB"/>
          </a:solidFill>
        </a:fill>
      </a:tcStyle>
    </a:wholeTbl>
    <a:band2H>
      <a:tcTxStyle b="def" i="def"/>
      <a:tcStyle>
        <a:tcBdr/>
        <a:fill>
          <a:solidFill>
            <a:srgbClr val="F4ECE7"/>
          </a:solidFill>
        </a:fill>
      </a:tcStyle>
    </a:band2H>
    <a:firstCol>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BF7B1B"/>
          </a:solidFill>
        </a:fill>
      </a:tcStyle>
    </a:firstCol>
    <a:lastRow>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381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BF7B1B"/>
          </a:solidFill>
        </a:fill>
      </a:tcStyle>
    </a:lastRow>
    <a:firstRow>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381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BF7B1B"/>
          </a:solidFill>
        </a:fill>
      </a:tcStyle>
    </a:firstRow>
  </a:tblStyle>
  <a:tblStyle styleId="{CF821DB8-F4EB-4A41-A1BA-3FCAFE7338EE}" styleName="">
    <a:tblBg/>
    <a:wholeTbl>
      <a:tcTxStyle b="on" i="on">
        <a:font>
          <a:latin typeface="Calisto MT"/>
          <a:ea typeface="Calisto MT"/>
          <a:cs typeface="Calisto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EAC968"/>
          </a:solidFill>
        </a:fill>
      </a:tcStyle>
    </a:band2H>
    <a:firstCol>
      <a:tcTxStyle b="on" i="on">
        <a:font>
          <a:latin typeface="Calisto MT"/>
          <a:ea typeface="Calisto MT"/>
          <a:cs typeface="Calisto MT"/>
        </a:font>
        <a:srgbClr val="EAC96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74D21"/>
          </a:solidFill>
        </a:fill>
      </a:tcStyle>
    </a:firstCol>
    <a:lastRow>
      <a:tcTxStyle b="on" i="on">
        <a:font>
          <a:latin typeface="Calisto MT"/>
          <a:ea typeface="Calisto MT"/>
          <a:cs typeface="Calisto MT"/>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EAC968"/>
          </a:solidFill>
        </a:fill>
      </a:tcStyle>
    </a:lastRow>
    <a:firstRow>
      <a:tcTxStyle b="on" i="on">
        <a:font>
          <a:latin typeface="Calisto MT"/>
          <a:ea typeface="Calisto MT"/>
          <a:cs typeface="Calisto MT"/>
        </a:font>
        <a:srgbClr val="EAC968"/>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74D21"/>
          </a:solidFill>
        </a:fill>
      </a:tcStyle>
    </a:firstRow>
  </a:tblStyle>
  <a:tblStyle styleId="{33BA23B1-9221-436E-865A-0063620EA4FD}" styleName="">
    <a:tblBg/>
    <a:wholeTbl>
      <a:tcTxStyle b="on" i="on">
        <a:font>
          <a:latin typeface="Calisto MT"/>
          <a:ea typeface="Calisto MT"/>
          <a:cs typeface="Calisto MT"/>
        </a:font>
        <a:srgbClr val="000000"/>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fill>
      </a:tcStyle>
    </a:firstCol>
    <a:lastRow>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381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fill>
      </a:tcStyle>
    </a:lastRow>
    <a:firstRow>
      <a:tcTxStyle b="on" i="on">
        <a:font>
          <a:latin typeface="Calisto MT"/>
          <a:ea typeface="Calisto MT"/>
          <a:cs typeface="Calisto MT"/>
        </a:font>
        <a:srgbClr val="EAC968"/>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381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fill>
      </a:tcStyle>
    </a:firstRow>
  </a:tblStyle>
  <a:tblStyle styleId="{2708684C-4D16-4618-839F-0558EEFCDFE6}" styleName="">
    <a:tblBg/>
    <a:wholeTbl>
      <a:tcTxStyle b="on" i="on">
        <a:font>
          <a:latin typeface="Calisto MT"/>
          <a:ea typeface="Calisto MT"/>
          <a:cs typeface="Calisto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sto MT"/>
          <a:ea typeface="Calisto MT"/>
          <a:cs typeface="Calisto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sto MT"/>
          <a:ea typeface="Calisto MT"/>
          <a:cs typeface="Calisto MT"/>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sto MT"/>
          <a:ea typeface="Calisto MT"/>
          <a:cs typeface="Calisto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ph type="sldImg"/>
          </p:nvPr>
        </p:nvSpPr>
        <p:spPr>
          <a:xfrm>
            <a:off x="1143000" y="685800"/>
            <a:ext cx="4572000" cy="3429000"/>
          </a:xfrm>
          <a:prstGeom prst="rect">
            <a:avLst/>
          </a:prstGeom>
        </p:spPr>
        <p:txBody>
          <a:bodyPr/>
          <a:lstStyle/>
          <a:p>
            <a:pPr lvl="0"/>
          </a:p>
        </p:txBody>
      </p:sp>
      <p:sp>
        <p:nvSpPr>
          <p:cNvPr id="98" name="Shape 9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a:defRPr sz="1800"/>
            </a:pPr>
            <a:r>
              <a:rPr sz="1400"/>
              <a:t>setContentView(R.layout.main)</a:t>
            </a:r>
            <a:endParaRPr sz="1400"/>
          </a:p>
          <a:p>
            <a:pPr lvl="0">
              <a:defRPr sz="1800"/>
            </a:pPr>
            <a:r>
              <a:rPr sz="1400"/>
              <a:t>is pointing out that there is static class by the name of "layout" and there is a constant in there called "main" (an integer) pointing to a "View" defined by an xml file. This statement would expect the following file to be there</a:t>
            </a:r>
            <a:endParaRPr sz="1400"/>
          </a:p>
          <a:p>
            <a:pPr lvl="0">
              <a:defRPr sz="1800"/>
            </a:pPr>
            <a:r>
              <a:rPr sz="1400"/>
              <a:t>"/res/layout/main.xml”</a:t>
            </a:r>
            <a:endParaRPr sz="1400"/>
          </a:p>
          <a:p>
            <a:pPr lvl="0">
              <a:defRPr sz="1800"/>
            </a:pPr>
            <a:endParaRPr sz="1400"/>
          </a:p>
          <a:p>
            <a:pPr lvl="0">
              <a:defRPr sz="1800"/>
            </a:pPr>
            <a:r>
              <a:rPr sz="1400"/>
              <a:t>The constant R.id.text1 corresponds to the id defined for the TextView. and it has to be unique in the view hierarchy for the layout.</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lvl="0"/>
          </a:p>
        </p:txBody>
      </p:sp>
      <p:sp>
        <p:nvSpPr>
          <p:cNvPr id="129" name="Shape 129"/>
          <p:cNvSpPr/>
          <p:nvPr>
            <p:ph type="body" sz="quarter" idx="1"/>
          </p:nvPr>
        </p:nvSpPr>
        <p:spPr>
          <a:prstGeom prst="rect">
            <a:avLst/>
          </a:prstGeom>
        </p:spPr>
        <p:txBody>
          <a:bodyPr/>
          <a:lstStyle/>
          <a:p>
            <a:pPr lvl="0">
              <a:defRPr sz="1800"/>
            </a:pPr>
            <a:r>
              <a:rPr sz="1500"/>
              <a:t>It is basically a data structure holding an description of an action to be performed.</a:t>
            </a:r>
            <a:endParaRPr sz="1500"/>
          </a:p>
          <a:p>
            <a:pPr lvl="0">
              <a:defRPr sz="1800"/>
            </a:pPr>
            <a:r>
              <a:rPr sz="1500"/>
              <a:t>An Intent is a messaging object you can use to request an action from another app component. </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lvl="0"/>
          </a:p>
        </p:txBody>
      </p:sp>
      <p:sp>
        <p:nvSpPr>
          <p:cNvPr id="134" name="Shape 134"/>
          <p:cNvSpPr/>
          <p:nvPr>
            <p:ph type="body" sz="quarter" idx="1"/>
          </p:nvPr>
        </p:nvSpPr>
        <p:spPr>
          <a:prstGeom prst="rect">
            <a:avLst/>
          </a:prstGeom>
        </p:spPr>
        <p:txBody>
          <a:bodyPr/>
          <a:lstStyle/>
          <a:p>
            <a:pPr lvl="0">
              <a:defRPr sz="1800"/>
            </a:pPr>
            <a:r>
              <a:rPr sz="2400"/>
              <a:t>To start an activity:</a:t>
            </a:r>
            <a:endParaRPr sz="2400"/>
          </a:p>
          <a:p>
            <a:pPr lvl="0">
              <a:defRPr sz="1800"/>
            </a:pPr>
            <a:r>
              <a:rPr sz="2400"/>
              <a:t>You can start a new instance of an Activity by passing an Intent tostartActivity(). The Intent describes the activity to start and carries any necessary data.</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lvl="0"/>
          </a:p>
        </p:txBody>
      </p:sp>
      <p:sp>
        <p:nvSpPr>
          <p:cNvPr id="145" name="Shape 145"/>
          <p:cNvSpPr/>
          <p:nvPr>
            <p:ph type="body" sz="quarter" idx="1"/>
          </p:nvPr>
        </p:nvSpPr>
        <p:spPr>
          <a:prstGeom prst="rect">
            <a:avLst/>
          </a:prstGeom>
        </p:spPr>
        <p:txBody>
          <a:bodyPr/>
          <a:lstStyle/>
          <a:p>
            <a:pPr lvl="0">
              <a:defRPr sz="1800"/>
            </a:pPr>
            <a:r>
              <a:rPr sz="1500"/>
              <a:t>Android Studio projects contain a top-level build file and a build file for each module. The build files are called build.gradle, and they are plain text files that use Groovy syntax to configure the build with the elements provided by the Android plugin for Gradle. In most cases, you only need to edit the build files at the module level.</a:t>
            </a:r>
            <a:endParaRPr sz="1500"/>
          </a:p>
          <a:p>
            <a:pPr lvl="0">
              <a:defRPr sz="1800"/>
            </a:pPr>
            <a:r>
              <a:rPr sz="1500"/>
              <a:t>apply plugin: 'com.android.application' applies the Android plugin for Gradle to this build. </a:t>
            </a:r>
            <a:endParaRPr sz="1500"/>
          </a:p>
          <a:p>
            <a:pPr lvl="0">
              <a:defRPr sz="1800"/>
            </a:pPr>
            <a:endParaRPr sz="1500"/>
          </a:p>
          <a:p>
            <a:pPr lvl="0">
              <a:defRPr sz="1800"/>
            </a:pPr>
            <a:r>
              <a:rPr sz="1500"/>
              <a:t>android {...} configures all the Android-specific build options:</a:t>
            </a:r>
            <a:endParaRPr sz="1500"/>
          </a:p>
          <a:p>
            <a:pPr lvl="0">
              <a:defRPr sz="1800"/>
            </a:pPr>
            <a:endParaRPr sz="1500"/>
          </a:p>
          <a:p>
            <a:pPr lvl="0">
              <a:defRPr sz="1800"/>
            </a:pPr>
            <a:r>
              <a:rPr sz="1500"/>
              <a:t>The compileSdkVersion property specifies the compilation target.</a:t>
            </a:r>
            <a:endParaRPr sz="1500"/>
          </a:p>
          <a:p>
            <a:pPr lvl="0">
              <a:defRPr sz="1800"/>
            </a:pPr>
            <a:r>
              <a:rPr sz="1500"/>
              <a:t>The buildToolsVersion property specifies what version of the build tools to use. To install several versions of the build tools, use the SDK Manager.</a:t>
            </a:r>
            <a:endParaRPr sz="1500"/>
          </a:p>
          <a:p>
            <a:pPr lvl="0">
              <a:defRPr sz="1800"/>
            </a:pPr>
            <a:r>
              <a:rPr sz="1500"/>
              <a:t>Note: Always use a build tools version whose major revision number is higher or equal to that of your compilation target and target SDK.</a:t>
            </a:r>
            <a:endParaRPr sz="1500"/>
          </a:p>
          <a:p>
            <a:pPr lvl="0">
              <a:defRPr sz="1800"/>
            </a:pPr>
            <a:r>
              <a:rPr sz="1500"/>
              <a:t>The defaultConfig element configures core settings and entries in the manifest file (AndroidManifest.xml) dynamically from the build system. The values in defaultConfig override those in the manifest file.</a:t>
            </a:r>
            <a:endParaRPr sz="1500"/>
          </a:p>
          <a:p>
            <a:pPr lvl="0">
              <a:defRPr sz="1800"/>
            </a:pPr>
            <a:endParaRPr sz="1500"/>
          </a:p>
          <a:p>
            <a:pPr lvl="0">
              <a:defRPr sz="1800"/>
            </a:pPr>
            <a:r>
              <a:rPr sz="1500"/>
              <a:t>The buildTypes element controls how to build and package your app. By default, the build system defines two build types: debug and release. The debug build type includes debugging symbols and is signed with the debug key. The release build type is not signed by default.</a:t>
            </a:r>
            <a:endParaRPr sz="1500"/>
          </a:p>
          <a:p>
            <a:pPr lvl="0">
              <a:defRPr sz="1800"/>
            </a:pPr>
            <a:r>
              <a:rPr sz="1500"/>
              <a:t>The dependencies element is outside and after the android element. This element declares the dependencies for this module. </a:t>
            </a:r>
            <a:endParaRPr sz="1500"/>
          </a:p>
          <a:p>
            <a:pPr lvl="0">
              <a:defRPr sz="1800"/>
            </a:pPr>
            <a:endParaRPr sz="1500"/>
          </a:p>
          <a:p>
            <a:pPr lvl="0">
              <a:defRPr sz="1800"/>
            </a:pPr>
            <a:r>
              <a:rPr sz="1500"/>
              <a:t>The content of settings.gradle is very simple:</a:t>
            </a:r>
            <a:endParaRPr sz="1500"/>
          </a:p>
          <a:p>
            <a:pPr lvl="0">
              <a:defRPr sz="1800"/>
            </a:pPr>
            <a:r>
              <a:rPr sz="1500"/>
              <a:t>include ':app', ':libraries:lib1', ':libraries:lib2'</a:t>
            </a:r>
            <a:endParaRPr sz="1500"/>
          </a:p>
          <a:p>
            <a:pPr lvl="0">
              <a:defRPr sz="1800"/>
            </a:pPr>
            <a:r>
              <a:rPr sz="1500"/>
              <a:t>This defines which folder is actually a Gradle project.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8" name="image4.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9" name="Shape 9"/>
          <p:cNvSpPr/>
          <p:nvPr>
            <p:ph type="title"/>
          </p:nvPr>
        </p:nvSpPr>
        <p:spPr>
          <a:xfrm>
            <a:off x="571500" y="0"/>
            <a:ext cx="8001000" cy="4101167"/>
          </a:xfrm>
          <a:prstGeom prst="rect">
            <a:avLst/>
          </a:prstGeom>
        </p:spPr>
        <p:txBody>
          <a:bodyPr anchor="b"/>
          <a:lstStyle>
            <a:lvl1pPr>
              <a:defRPr sz="5600"/>
            </a:lvl1pPr>
          </a:lstStyle>
          <a:p>
            <a:pPr lvl="0">
              <a:defRPr sz="1800"/>
            </a:pPr>
            <a:r>
              <a:rPr sz="5600"/>
              <a:t>Title Text</a:t>
            </a:r>
          </a:p>
        </p:txBody>
      </p:sp>
      <p:sp>
        <p:nvSpPr>
          <p:cNvPr id="10" name="Shape 10"/>
          <p:cNvSpPr/>
          <p:nvPr>
            <p:ph type="body" idx="1"/>
          </p:nvPr>
        </p:nvSpPr>
        <p:spPr>
          <a:xfrm>
            <a:off x="571500" y="4419600"/>
            <a:ext cx="8001000" cy="2438400"/>
          </a:xfrm>
          <a:prstGeom prst="rect">
            <a:avLst/>
          </a:prstGeom>
        </p:spPr>
        <p:txBody>
          <a:bodyPr/>
          <a:lstStyle>
            <a:lvl1pPr marL="0" indent="0" algn="ctr">
              <a:spcBef>
                <a:spcPts val="0"/>
              </a:spcBef>
              <a:buSzTx/>
              <a:buFontTx/>
              <a:buNone/>
            </a:lvl1pPr>
            <a:lvl2pPr marL="0" indent="457200" algn="ctr">
              <a:spcBef>
                <a:spcPts val="0"/>
              </a:spcBef>
              <a:buSzTx/>
              <a:buFontTx/>
              <a:buNone/>
            </a:lvl2pPr>
            <a:lvl3pPr marL="0" indent="914400" algn="ctr">
              <a:spcBef>
                <a:spcPts val="0"/>
              </a:spcBef>
              <a:buSzTx/>
              <a:buFontTx/>
              <a:buNone/>
            </a:lvl3pPr>
            <a:lvl4pPr marL="0" indent="1371600" algn="ctr">
              <a:spcBef>
                <a:spcPts val="0"/>
              </a:spcBef>
              <a:buSzTx/>
              <a:buFontTx/>
              <a:buNone/>
            </a:lvl4pPr>
            <a:lvl5pPr marL="0" indent="182880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1" name="Shape 11"/>
          <p:cNvSpPr/>
          <p:nvPr>
            <p:ph type="sldNum" sz="quarter" idx="2"/>
          </p:nvPr>
        </p:nvSpPr>
        <p:spPr>
          <a:prstGeom prst="rect">
            <a:avLst/>
          </a:prstGeom>
        </p:spPr>
        <p:txBody>
          <a:bodyPr/>
          <a:lstStyle/>
          <a:p>
            <a:pPr lvl="0"/>
            <a:fld id="{86CB4B4D-7CA3-9044-876B-883B54F8677D}" type="slidenum"/>
          </a:p>
        </p:txBody>
      </p:sp>
      <p:pic>
        <p:nvPicPr>
          <p:cNvPr id="12" name="image5.png" descr="standardRule.png"/>
          <p:cNvPicPr/>
          <p:nvPr/>
        </p:nvPicPr>
        <p:blipFill>
          <a:blip r:embed="rId3">
            <a:extLst/>
          </a:blip>
          <a:stretch>
            <a:fillRect/>
          </a:stretch>
        </p:blipFill>
        <p:spPr>
          <a:xfrm>
            <a:off x="2705100" y="41910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54"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55" name="Shape 55"/>
          <p:cNvSpPr/>
          <p:nvPr>
            <p:ph type="title"/>
          </p:nvPr>
        </p:nvSpPr>
        <p:spPr>
          <a:xfrm>
            <a:off x="594359" y="0"/>
            <a:ext cx="3749042" cy="2144537"/>
          </a:xfrm>
          <a:prstGeom prst="rect">
            <a:avLst/>
          </a:prstGeom>
        </p:spPr>
        <p:txBody>
          <a:bodyPr anchor="b"/>
          <a:lstStyle>
            <a:lvl1pPr>
              <a:defRPr sz="3600"/>
            </a:lvl1pPr>
          </a:lstStyle>
          <a:p>
            <a:pPr lvl="0">
              <a:defRPr sz="1800"/>
            </a:pPr>
            <a:r>
              <a:rPr sz="3600"/>
              <a:t>Title Text</a:t>
            </a:r>
          </a:p>
        </p:txBody>
      </p:sp>
      <p:sp>
        <p:nvSpPr>
          <p:cNvPr id="56" name="Shape 56"/>
          <p:cNvSpPr/>
          <p:nvPr>
            <p:ph type="body" idx="1"/>
          </p:nvPr>
        </p:nvSpPr>
        <p:spPr>
          <a:xfrm>
            <a:off x="594359" y="2551176"/>
            <a:ext cx="3749042" cy="4306824"/>
          </a:xfrm>
          <a:prstGeom prst="rect">
            <a:avLst/>
          </a:prstGeom>
        </p:spPr>
        <p:txBody>
          <a:bodyPr/>
          <a:lstStyle>
            <a:lvl1pPr marL="0" indent="0" algn="ctr">
              <a:spcBef>
                <a:spcPts val="1800"/>
              </a:spcBef>
              <a:buSzTx/>
              <a:buFontTx/>
              <a:buNone/>
              <a:defRPr sz="1800"/>
            </a:lvl1pPr>
            <a:lvl2pPr marL="0" indent="457200" algn="ctr">
              <a:spcBef>
                <a:spcPts val="1800"/>
              </a:spcBef>
              <a:buSzTx/>
              <a:buFontTx/>
              <a:buNone/>
              <a:defRPr sz="1800"/>
            </a:lvl2pPr>
            <a:lvl3pPr marL="0" indent="914400" algn="ctr">
              <a:spcBef>
                <a:spcPts val="1800"/>
              </a:spcBef>
              <a:buSzTx/>
              <a:buFontTx/>
              <a:buNone/>
              <a:defRPr sz="1800"/>
            </a:lvl3pPr>
            <a:lvl4pPr marL="0" indent="1371600" algn="ctr">
              <a:spcBef>
                <a:spcPts val="1800"/>
              </a:spcBef>
              <a:buSzTx/>
              <a:buFontTx/>
              <a:buNone/>
              <a:defRPr sz="1800"/>
            </a:lvl4pPr>
            <a:lvl5pPr marL="0" indent="182880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lvl="0"/>
            <a:fld id="{86CB4B4D-7CA3-9044-876B-883B54F8677D}" type="slidenum"/>
          </a:p>
        </p:txBody>
      </p:sp>
      <p:pic>
        <p:nvPicPr>
          <p:cNvPr id="58" name="image7.png" descr="shortRule.png"/>
          <p:cNvPicPr/>
          <p:nvPr/>
        </p:nvPicPr>
        <p:blipFill>
          <a:blip r:embed="rId3">
            <a:extLst/>
          </a:blip>
          <a:stretch>
            <a:fillRect/>
          </a:stretch>
        </p:blipFill>
        <p:spPr>
          <a:xfrm>
            <a:off x="1222898" y="2305609"/>
            <a:ext cx="2495551" cy="95251"/>
          </a:xfrm>
          <a:prstGeom prst="rect">
            <a:avLst/>
          </a:prstGeom>
          <a:ln w="12700">
            <a:miter lim="400000"/>
          </a:ln>
          <a:effectLst>
            <a:outerShdw sx="100000" sy="100000" kx="0" ky="0" algn="b" rotWithShape="0" blurRad="25400" dist="0" dir="0">
              <a:srgbClr val="000000">
                <a:alpha val="40000"/>
              </a:srgbClr>
            </a:outerShdw>
          </a:effectLst>
        </p:spPr>
      </p:pic>
      <p:pic>
        <p:nvPicPr>
          <p:cNvPr id="59" name="image8.png" descr="parAvion.png"/>
          <p:cNvPicPr/>
          <p:nvPr/>
        </p:nvPicPr>
        <p:blipFill>
          <a:blip r:embed="rId4">
            <a:extLst/>
          </a:blip>
          <a:stretch>
            <a:fillRect/>
          </a:stretch>
        </p:blipFill>
        <p:spPr>
          <a:xfrm rot="308221">
            <a:off x="6798019" y="538594"/>
            <a:ext cx="1808486" cy="516710"/>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icture above Caption">
    <p:spTree>
      <p:nvGrpSpPr>
        <p:cNvPr id="1" name=""/>
        <p:cNvGrpSpPr/>
        <p:nvPr/>
      </p:nvGrpSpPr>
      <p:grpSpPr>
        <a:xfrm>
          <a:off x="0" y="0"/>
          <a:ext cx="0" cy="0"/>
          <a:chOff x="0" y="0"/>
          <a:chExt cx="0" cy="0"/>
        </a:xfrm>
      </p:grpSpPr>
      <p:pic>
        <p:nvPicPr>
          <p:cNvPr id="61" name="image4.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62" name="Shape 62"/>
          <p:cNvSpPr/>
          <p:nvPr>
            <p:ph type="title"/>
          </p:nvPr>
        </p:nvSpPr>
        <p:spPr>
          <a:xfrm>
            <a:off x="571500" y="1210324"/>
            <a:ext cx="8001000" cy="3424430"/>
          </a:xfrm>
          <a:prstGeom prst="rect">
            <a:avLst/>
          </a:prstGeom>
        </p:spPr>
        <p:txBody>
          <a:bodyPr anchor="b"/>
          <a:lstStyle>
            <a:lvl1pPr>
              <a:defRPr sz="4000"/>
            </a:lvl1pPr>
          </a:lstStyle>
          <a:p>
            <a:pPr lvl="0">
              <a:defRPr sz="1800"/>
            </a:pPr>
            <a:r>
              <a:rPr sz="4000"/>
              <a:t>Title Text</a:t>
            </a:r>
          </a:p>
        </p:txBody>
      </p:sp>
      <p:sp>
        <p:nvSpPr>
          <p:cNvPr id="63" name="Shape 63"/>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457200" algn="ctr">
              <a:spcBef>
                <a:spcPts val="1800"/>
              </a:spcBef>
              <a:buSzTx/>
              <a:buFontTx/>
              <a:buNone/>
              <a:defRPr sz="1800"/>
            </a:lvl2pPr>
            <a:lvl3pPr marL="0" indent="914400" algn="ctr">
              <a:spcBef>
                <a:spcPts val="1800"/>
              </a:spcBef>
              <a:buSzTx/>
              <a:buFontTx/>
              <a:buNone/>
              <a:defRPr sz="1800"/>
            </a:lvl3pPr>
            <a:lvl4pPr marL="0" indent="1371600" algn="ctr">
              <a:spcBef>
                <a:spcPts val="1800"/>
              </a:spcBef>
              <a:buSzTx/>
              <a:buFontTx/>
              <a:buNone/>
              <a:defRPr sz="1800"/>
            </a:lvl4pPr>
            <a:lvl5pPr marL="0" indent="182880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64" name="Shape 64"/>
          <p:cNvSpPr/>
          <p:nvPr>
            <p:ph type="sldNum" sz="quarter" idx="2"/>
          </p:nvPr>
        </p:nvSpPr>
        <p:spPr>
          <a:prstGeom prst="rect">
            <a:avLst/>
          </a:prstGeom>
        </p:spPr>
        <p:txBody>
          <a:bodyPr/>
          <a:lstStyle/>
          <a:p>
            <a:pPr lvl="0"/>
            <a:fld id="{86CB4B4D-7CA3-9044-876B-883B54F8677D}" type="slidenum"/>
          </a:p>
        </p:txBody>
      </p:sp>
      <p:pic>
        <p:nvPicPr>
          <p:cNvPr id="65" name="image7.png" descr="shortRule.png"/>
          <p:cNvPicPr/>
          <p:nvPr/>
        </p:nvPicPr>
        <p:blipFill>
          <a:blip r:embed="rId3">
            <a:extLst/>
          </a:blip>
          <a:stretch>
            <a:fillRect/>
          </a:stretch>
        </p:blipFill>
        <p:spPr>
          <a:xfrm>
            <a:off x="3324225" y="4666129"/>
            <a:ext cx="2495550" cy="95251"/>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2 Pictures above Caption">
    <p:spTree>
      <p:nvGrpSpPr>
        <p:cNvPr id="1" name=""/>
        <p:cNvGrpSpPr/>
        <p:nvPr/>
      </p:nvGrpSpPr>
      <p:grpSpPr>
        <a:xfrm>
          <a:off x="0" y="0"/>
          <a:ext cx="0" cy="0"/>
          <a:chOff x="0" y="0"/>
          <a:chExt cx="0" cy="0"/>
        </a:xfrm>
      </p:grpSpPr>
      <p:pic>
        <p:nvPicPr>
          <p:cNvPr id="67" name="image4.png" descr="TitlePageOverlay.png"/>
          <p:cNvPicPr/>
          <p:nvPr/>
        </p:nvPicPr>
        <p:blipFill>
          <a:blip r:embed="rId2">
            <a:extLst/>
          </a:blip>
          <a:stretch>
            <a:fillRect/>
          </a:stretch>
        </p:blipFill>
        <p:spPr>
          <a:xfrm>
            <a:off x="0" y="0"/>
            <a:ext cx="9144000" cy="6858000"/>
          </a:xfrm>
          <a:prstGeom prst="rect">
            <a:avLst/>
          </a:prstGeom>
          <a:ln w="12700">
            <a:miter lim="400000"/>
          </a:ln>
        </p:spPr>
      </p:pic>
      <p:pic>
        <p:nvPicPr>
          <p:cNvPr id="68" name="image8.png" descr="parAvion.png"/>
          <p:cNvPicPr/>
          <p:nvPr/>
        </p:nvPicPr>
        <p:blipFill>
          <a:blip r:embed="rId3">
            <a:extLst/>
          </a:blip>
          <a:stretch>
            <a:fillRect/>
          </a:stretch>
        </p:blipFill>
        <p:spPr>
          <a:xfrm rot="308221">
            <a:off x="6835967" y="278688"/>
            <a:ext cx="1695955" cy="484559"/>
          </a:xfrm>
          <a:prstGeom prst="rect">
            <a:avLst/>
          </a:prstGeom>
          <a:ln w="12700">
            <a:miter lim="400000"/>
          </a:ln>
        </p:spPr>
      </p:pic>
      <p:sp>
        <p:nvSpPr>
          <p:cNvPr id="69" name="Shape 69"/>
          <p:cNvSpPr/>
          <p:nvPr>
            <p:ph type="title"/>
          </p:nvPr>
        </p:nvSpPr>
        <p:spPr>
          <a:xfrm>
            <a:off x="571500" y="1210324"/>
            <a:ext cx="8001000" cy="3424430"/>
          </a:xfrm>
          <a:prstGeom prst="rect">
            <a:avLst/>
          </a:prstGeom>
        </p:spPr>
        <p:txBody>
          <a:bodyPr anchor="b"/>
          <a:lstStyle>
            <a:lvl1pPr>
              <a:defRPr sz="4000"/>
            </a:lvl1pPr>
          </a:lstStyle>
          <a:p>
            <a:pPr lvl="0">
              <a:defRPr sz="1800"/>
            </a:pPr>
            <a:r>
              <a:rPr sz="4000"/>
              <a:t>Title Text</a:t>
            </a:r>
          </a:p>
        </p:txBody>
      </p:sp>
      <p:sp>
        <p:nvSpPr>
          <p:cNvPr id="70" name="Shape 70"/>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457200" algn="ctr">
              <a:spcBef>
                <a:spcPts val="1800"/>
              </a:spcBef>
              <a:buSzTx/>
              <a:buFontTx/>
              <a:buNone/>
              <a:defRPr sz="1800"/>
            </a:lvl2pPr>
            <a:lvl3pPr marL="0" indent="914400" algn="ctr">
              <a:spcBef>
                <a:spcPts val="1800"/>
              </a:spcBef>
              <a:buSzTx/>
              <a:buFontTx/>
              <a:buNone/>
              <a:defRPr sz="1800"/>
            </a:lvl3pPr>
            <a:lvl4pPr marL="0" indent="1371600" algn="ctr">
              <a:spcBef>
                <a:spcPts val="1800"/>
              </a:spcBef>
              <a:buSzTx/>
              <a:buFontTx/>
              <a:buNone/>
              <a:defRPr sz="1800"/>
            </a:lvl4pPr>
            <a:lvl5pPr marL="0" indent="182880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71" name="Shape 71"/>
          <p:cNvSpPr/>
          <p:nvPr>
            <p:ph type="sldNum" sz="quarter" idx="2"/>
          </p:nvPr>
        </p:nvSpPr>
        <p:spPr>
          <a:prstGeom prst="rect">
            <a:avLst/>
          </a:prstGeom>
        </p:spPr>
        <p:txBody>
          <a:bodyPr/>
          <a:lstStyle/>
          <a:p>
            <a:pPr lvl="0"/>
            <a:fld id="{86CB4B4D-7CA3-9044-876B-883B54F8677D}" type="slidenum"/>
          </a:p>
        </p:txBody>
      </p:sp>
      <p:pic>
        <p:nvPicPr>
          <p:cNvPr id="72" name="image7.png" descr="shortRule.png"/>
          <p:cNvPicPr/>
          <p:nvPr/>
        </p:nvPicPr>
        <p:blipFill>
          <a:blip r:embed="rId4">
            <a:extLst/>
          </a:blip>
          <a:stretch>
            <a:fillRect/>
          </a:stretch>
        </p:blipFill>
        <p:spPr>
          <a:xfrm>
            <a:off x="3324225" y="4666129"/>
            <a:ext cx="2495550" cy="95251"/>
          </a:xfrm>
          <a:prstGeom prst="rect">
            <a:avLst/>
          </a:prstGeom>
          <a:ln w="12700">
            <a:miter lim="400000"/>
          </a:ln>
          <a:effectLst>
            <a:outerShdw sx="100000" sy="100000" kx="0" ky="0" algn="b" rotWithShape="0" blurRad="25400" dist="0" dir="0">
              <a:srgbClr val="000000">
                <a:alpha val="40000"/>
              </a:srgbClr>
            </a:outerShdw>
          </a:effectLst>
        </p:spPr>
      </p:pic>
      <p:pic>
        <p:nvPicPr>
          <p:cNvPr id="73" name="image8.png" descr="parAvion.png"/>
          <p:cNvPicPr/>
          <p:nvPr/>
        </p:nvPicPr>
        <p:blipFill>
          <a:blip r:embed="rId3">
            <a:extLst/>
          </a:blip>
          <a:stretch>
            <a:fillRect/>
          </a:stretch>
        </p:blipFill>
        <p:spPr>
          <a:xfrm rot="20785256">
            <a:off x="2866027" y="3182425"/>
            <a:ext cx="1695956" cy="484559"/>
          </a:xfrm>
          <a:prstGeom prst="rect">
            <a:avLst/>
          </a:prstGeom>
          <a:ln w="12700">
            <a:miter lim="400000"/>
          </a:ln>
        </p:spPr>
      </p:pic>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3 Pictures with Caption">
    <p:spTree>
      <p:nvGrpSpPr>
        <p:cNvPr id="1" name=""/>
        <p:cNvGrpSpPr/>
        <p:nvPr/>
      </p:nvGrpSpPr>
      <p:grpSpPr>
        <a:xfrm>
          <a:off x="0" y="0"/>
          <a:ext cx="0" cy="0"/>
          <a:chOff x="0" y="0"/>
          <a:chExt cx="0" cy="0"/>
        </a:xfrm>
      </p:grpSpPr>
      <p:pic>
        <p:nvPicPr>
          <p:cNvPr id="75" name="image4.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76" name="Shape 76"/>
          <p:cNvSpPr/>
          <p:nvPr>
            <p:ph type="body" idx="1"/>
          </p:nvPr>
        </p:nvSpPr>
        <p:spPr>
          <a:xfrm>
            <a:off x="4983479" y="4800600"/>
            <a:ext cx="3246121" cy="1188720"/>
          </a:xfrm>
          <a:prstGeom prst="rect">
            <a:avLst/>
          </a:prstGeom>
        </p:spPr>
        <p:txBody>
          <a:bodyPr/>
          <a:lstStyle>
            <a:lvl1pPr marL="0" indent="0" algn="ctr">
              <a:spcBef>
                <a:spcPts val="1800"/>
              </a:spcBef>
              <a:buSzTx/>
              <a:buFontTx/>
              <a:buNone/>
              <a:defRPr sz="2000">
                <a:latin typeface="Mistral"/>
                <a:ea typeface="Mistral"/>
                <a:cs typeface="Mistral"/>
                <a:sym typeface="Mistral"/>
              </a:defRPr>
            </a:lvl1pPr>
            <a:lvl2pPr marL="0" indent="457200" algn="ctr">
              <a:spcBef>
                <a:spcPts val="1800"/>
              </a:spcBef>
              <a:buSzTx/>
              <a:buFontTx/>
              <a:buNone/>
              <a:defRPr sz="2000">
                <a:latin typeface="Mistral"/>
                <a:ea typeface="Mistral"/>
                <a:cs typeface="Mistral"/>
                <a:sym typeface="Mistral"/>
              </a:defRPr>
            </a:lvl2pPr>
            <a:lvl3pPr marL="0" indent="914400" algn="ctr">
              <a:spcBef>
                <a:spcPts val="1800"/>
              </a:spcBef>
              <a:buSzTx/>
              <a:buFontTx/>
              <a:buNone/>
              <a:defRPr sz="2000">
                <a:latin typeface="Mistral"/>
                <a:ea typeface="Mistral"/>
                <a:cs typeface="Mistral"/>
                <a:sym typeface="Mistral"/>
              </a:defRPr>
            </a:lvl3pPr>
            <a:lvl4pPr marL="0" indent="1371600" algn="ctr">
              <a:spcBef>
                <a:spcPts val="1800"/>
              </a:spcBef>
              <a:buSzTx/>
              <a:buFontTx/>
              <a:buNone/>
              <a:defRPr sz="2000">
                <a:latin typeface="Mistral"/>
                <a:ea typeface="Mistral"/>
                <a:cs typeface="Mistral"/>
                <a:sym typeface="Mistral"/>
              </a:defRPr>
            </a:lvl4pPr>
            <a:lvl5pPr marL="0" indent="1828800" algn="ctr">
              <a:spcBef>
                <a:spcPts val="1800"/>
              </a:spcBef>
              <a:buSzTx/>
              <a:buFontTx/>
              <a:buNone/>
              <a:defRPr sz="2000">
                <a:latin typeface="Mistral"/>
                <a:ea typeface="Mistral"/>
                <a:cs typeface="Mistral"/>
                <a:sym typeface="Mistral"/>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ph type="title"/>
          </p:nvPr>
        </p:nvSpPr>
        <p:spPr>
          <a:xfrm rot="21240000">
            <a:off x="4717562" y="3396153"/>
            <a:ext cx="3474721" cy="1097281"/>
          </a:xfrm>
          <a:prstGeom prst="rect">
            <a:avLst/>
          </a:prstGeom>
        </p:spPr>
        <p:txBody>
          <a:bodyPr>
            <a:normAutofit fontScale="100000" lnSpcReduction="0"/>
          </a:bodyPr>
          <a:lstStyle>
            <a:lvl1pPr>
              <a:spcBef>
                <a:spcPts val="1800"/>
              </a:spcBef>
              <a:defRPr sz="2800">
                <a:latin typeface="Mistral"/>
                <a:ea typeface="Mistral"/>
                <a:cs typeface="Mistral"/>
                <a:sym typeface="Mistral"/>
              </a:defRPr>
            </a:lvl1pPr>
          </a:lstStyle>
          <a:p>
            <a:pPr lvl="0">
              <a:defRPr sz="1800"/>
            </a:pPr>
            <a:r>
              <a:rPr sz="2800"/>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4 Pictures with Caption">
    <p:spTree>
      <p:nvGrpSpPr>
        <p:cNvPr id="1" name=""/>
        <p:cNvGrpSpPr/>
        <p:nvPr/>
      </p:nvGrpSpPr>
      <p:grpSpPr>
        <a:xfrm>
          <a:off x="0" y="0"/>
          <a:ext cx="0" cy="0"/>
          <a:chOff x="0" y="0"/>
          <a:chExt cx="0" cy="0"/>
        </a:xfrm>
      </p:grpSpPr>
      <p:pic>
        <p:nvPicPr>
          <p:cNvPr id="80" name="image4.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81" name="Shape 81"/>
          <p:cNvSpPr/>
          <p:nvPr>
            <p:ph type="body" idx="1"/>
          </p:nvPr>
        </p:nvSpPr>
        <p:spPr>
          <a:xfrm>
            <a:off x="762000" y="4876800"/>
            <a:ext cx="3048000" cy="1188720"/>
          </a:xfrm>
          <a:prstGeom prst="rect">
            <a:avLst/>
          </a:prstGeom>
        </p:spPr>
        <p:txBody>
          <a:bodyPr/>
          <a:lstStyle>
            <a:lvl1pPr marL="0" indent="0" algn="ctr">
              <a:spcBef>
                <a:spcPts val="1800"/>
              </a:spcBef>
              <a:buSzTx/>
              <a:buFontTx/>
              <a:buNone/>
              <a:defRPr sz="2000">
                <a:latin typeface="Mistral"/>
                <a:ea typeface="Mistral"/>
                <a:cs typeface="Mistral"/>
                <a:sym typeface="Mistral"/>
              </a:defRPr>
            </a:lvl1pPr>
            <a:lvl2pPr marL="0" indent="457200" algn="ctr">
              <a:spcBef>
                <a:spcPts val="1800"/>
              </a:spcBef>
              <a:buSzTx/>
              <a:buFontTx/>
              <a:buNone/>
              <a:defRPr sz="2000">
                <a:latin typeface="Mistral"/>
                <a:ea typeface="Mistral"/>
                <a:cs typeface="Mistral"/>
                <a:sym typeface="Mistral"/>
              </a:defRPr>
            </a:lvl2pPr>
            <a:lvl3pPr marL="0" indent="914400" algn="ctr">
              <a:spcBef>
                <a:spcPts val="1800"/>
              </a:spcBef>
              <a:buSzTx/>
              <a:buFontTx/>
              <a:buNone/>
              <a:defRPr sz="2000">
                <a:latin typeface="Mistral"/>
                <a:ea typeface="Mistral"/>
                <a:cs typeface="Mistral"/>
                <a:sym typeface="Mistral"/>
              </a:defRPr>
            </a:lvl3pPr>
            <a:lvl4pPr marL="0" indent="1371600" algn="ctr">
              <a:spcBef>
                <a:spcPts val="1800"/>
              </a:spcBef>
              <a:buSzTx/>
              <a:buFontTx/>
              <a:buNone/>
              <a:defRPr sz="2000">
                <a:latin typeface="Mistral"/>
                <a:ea typeface="Mistral"/>
                <a:cs typeface="Mistral"/>
                <a:sym typeface="Mistral"/>
              </a:defRPr>
            </a:lvl4pPr>
            <a:lvl5pPr marL="0" indent="1828800" algn="ctr">
              <a:spcBef>
                <a:spcPts val="1800"/>
              </a:spcBef>
              <a:buSzTx/>
              <a:buFontTx/>
              <a:buNone/>
              <a:defRPr sz="2000">
                <a:latin typeface="Mistral"/>
                <a:ea typeface="Mistral"/>
                <a:cs typeface="Mistral"/>
                <a:sym typeface="Mistral"/>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82" name="Shape 82"/>
          <p:cNvSpPr/>
          <p:nvPr>
            <p:ph type="sldNum" sz="quarter" idx="2"/>
          </p:nvPr>
        </p:nvSpPr>
        <p:spPr>
          <a:prstGeom prst="rect">
            <a:avLst/>
          </a:prstGeom>
        </p:spPr>
        <p:txBody>
          <a:bodyPr/>
          <a:lstStyle/>
          <a:p>
            <a:pPr lvl="0"/>
            <a:fld id="{86CB4B4D-7CA3-9044-876B-883B54F8677D}" type="slidenum"/>
          </a:p>
        </p:txBody>
      </p:sp>
      <p:pic>
        <p:nvPicPr>
          <p:cNvPr id="83" name="image8.png" descr="parAvion.png"/>
          <p:cNvPicPr/>
          <p:nvPr/>
        </p:nvPicPr>
        <p:blipFill>
          <a:blip r:embed="rId3">
            <a:extLst/>
          </a:blip>
          <a:stretch>
            <a:fillRect/>
          </a:stretch>
        </p:blipFill>
        <p:spPr>
          <a:xfrm rot="308221">
            <a:off x="7428514" y="2619243"/>
            <a:ext cx="1580738" cy="451640"/>
          </a:xfrm>
          <a:prstGeom prst="rect">
            <a:avLst/>
          </a:prstGeom>
          <a:ln w="12700">
            <a:miter lim="400000"/>
          </a:ln>
        </p:spPr>
      </p:pic>
      <p:pic>
        <p:nvPicPr>
          <p:cNvPr id="84" name="image6.png" descr="pictureStamp-Frame.png"/>
          <p:cNvPicPr/>
          <p:nvPr/>
        </p:nvPicPr>
        <p:blipFill>
          <a:blip r:embed="rId4">
            <a:extLst/>
          </a:blip>
          <a:stretch>
            <a:fillRect/>
          </a:stretch>
        </p:blipFill>
        <p:spPr>
          <a:xfrm rot="322260">
            <a:off x="6339645" y="604321"/>
            <a:ext cx="1610334" cy="2025115"/>
          </a:xfrm>
          <a:prstGeom prst="rect">
            <a:avLst/>
          </a:prstGeom>
          <a:ln w="12700">
            <a:miter lim="400000"/>
          </a:ln>
        </p:spPr>
      </p:pic>
      <p:pic>
        <p:nvPicPr>
          <p:cNvPr id="85" name="image6.png" descr="pictureStamp-Frame.png"/>
          <p:cNvPicPr/>
          <p:nvPr/>
        </p:nvPicPr>
        <p:blipFill>
          <a:blip r:embed="rId4">
            <a:extLst/>
          </a:blip>
          <a:stretch>
            <a:fillRect/>
          </a:stretch>
        </p:blipFill>
        <p:spPr>
          <a:xfrm rot="322260">
            <a:off x="4891845" y="985320"/>
            <a:ext cx="1610334" cy="2025116"/>
          </a:xfrm>
          <a:prstGeom prst="rect">
            <a:avLst/>
          </a:prstGeom>
          <a:ln w="12700">
            <a:miter lim="400000"/>
          </a:ln>
        </p:spPr>
      </p:pic>
      <p:sp>
        <p:nvSpPr>
          <p:cNvPr id="86" name="Shape 86"/>
          <p:cNvSpPr/>
          <p:nvPr>
            <p:ph type="title"/>
          </p:nvPr>
        </p:nvSpPr>
        <p:spPr>
          <a:xfrm rot="21240000">
            <a:off x="455724" y="3551614"/>
            <a:ext cx="3474721" cy="1097282"/>
          </a:xfrm>
          <a:prstGeom prst="rect">
            <a:avLst/>
          </a:prstGeom>
        </p:spPr>
        <p:txBody>
          <a:bodyPr>
            <a:normAutofit fontScale="100000" lnSpcReduction="0"/>
          </a:bodyPr>
          <a:lstStyle>
            <a:lvl1pPr>
              <a:spcBef>
                <a:spcPts val="1800"/>
              </a:spcBef>
              <a:defRPr sz="2800">
                <a:latin typeface="Mistral"/>
                <a:ea typeface="Mistral"/>
                <a:cs typeface="Mistral"/>
                <a:sym typeface="Mistral"/>
              </a:defRPr>
            </a:lvl1pPr>
          </a:lstStyle>
          <a:p>
            <a:pPr lvl="0">
              <a:defRPr sz="1800"/>
            </a:pPr>
            <a:r>
              <a:rPr sz="2800"/>
              <a:t>Title Text</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defRPr sz="1800"/>
            </a:pPr>
            <a:r>
              <a:rPr sz="5400"/>
              <a:t>Title Text</a:t>
            </a:r>
          </a:p>
        </p:txBody>
      </p:sp>
      <p:sp>
        <p:nvSpPr>
          <p:cNvPr id="89" name="Shape 89"/>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0" name="Shape 9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92"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93" name="Shape 93"/>
          <p:cNvSpPr/>
          <p:nvPr>
            <p:ph type="title"/>
          </p:nvPr>
        </p:nvSpPr>
        <p:spPr>
          <a:xfrm>
            <a:off x="6696633" y="0"/>
            <a:ext cx="1882590" cy="6616700"/>
          </a:xfrm>
          <a:prstGeom prst="rect">
            <a:avLst/>
          </a:prstGeom>
        </p:spPr>
        <p:txBody>
          <a:bodyPr/>
          <a:lstStyle>
            <a:lvl1pPr>
              <a:defRPr sz="4400"/>
            </a:lvl1pPr>
          </a:lstStyle>
          <a:p>
            <a:pPr lvl="0">
              <a:defRPr sz="1800"/>
            </a:pPr>
            <a:r>
              <a:rPr sz="4400"/>
              <a:t>Title Text</a:t>
            </a:r>
          </a:p>
        </p:txBody>
      </p:sp>
      <p:sp>
        <p:nvSpPr>
          <p:cNvPr id="94" name="Shape 94"/>
          <p:cNvSpPr/>
          <p:nvPr>
            <p:ph type="body" idx="1"/>
          </p:nvPr>
        </p:nvSpPr>
        <p:spPr>
          <a:xfrm>
            <a:off x="578224" y="577848"/>
            <a:ext cx="5768789" cy="6280153"/>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5" name="Shape 95"/>
          <p:cNvSpPr/>
          <p:nvPr>
            <p:ph type="sldNum" sz="quarter" idx="2"/>
          </p:nvPr>
        </p:nvSpPr>
        <p:spPr>
          <a:prstGeom prst="rect">
            <a:avLst/>
          </a:prstGeom>
        </p:spPr>
        <p:txBody>
          <a:bodyPr/>
          <a:lstStyle/>
          <a:p>
            <a:pPr lvl="0"/>
            <a:fld id="{86CB4B4D-7CA3-9044-876B-883B54F8677D}" type="slidenum"/>
          </a:p>
        </p:txBody>
      </p:sp>
      <p:pic>
        <p:nvPicPr>
          <p:cNvPr id="96" name="image9.png" descr="verticalRule.png"/>
          <p:cNvPicPr/>
          <p:nvPr/>
        </p:nvPicPr>
        <p:blipFill>
          <a:blip r:embed="rId3">
            <a:extLst/>
          </a:blip>
          <a:stretch>
            <a:fillRect/>
          </a:stretch>
        </p:blipFill>
        <p:spPr>
          <a:xfrm>
            <a:off x="6512859" y="1562100"/>
            <a:ext cx="152401" cy="37338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defRPr sz="1800"/>
            </a:pPr>
            <a:r>
              <a:rPr sz="5400"/>
              <a:t>Title Text</a:t>
            </a:r>
          </a:p>
        </p:txBody>
      </p:sp>
      <p:sp>
        <p:nvSpPr>
          <p:cNvPr id="15" name="Shape 15"/>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Slide with 3 Pictures">
    <p:spTree>
      <p:nvGrpSpPr>
        <p:cNvPr id="1" name=""/>
        <p:cNvGrpSpPr/>
        <p:nvPr/>
      </p:nvGrpSpPr>
      <p:grpSpPr>
        <a:xfrm>
          <a:off x="0" y="0"/>
          <a:ext cx="0" cy="0"/>
          <a:chOff x="0" y="0"/>
          <a:chExt cx="0" cy="0"/>
        </a:xfrm>
      </p:grpSpPr>
      <p:pic>
        <p:nvPicPr>
          <p:cNvPr id="18" name="image4.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19" name="Shape 19"/>
          <p:cNvSpPr/>
          <p:nvPr>
            <p:ph type="title"/>
          </p:nvPr>
        </p:nvSpPr>
        <p:spPr>
          <a:xfrm>
            <a:off x="571500" y="342900"/>
            <a:ext cx="8001000" cy="4139267"/>
          </a:xfrm>
          <a:prstGeom prst="rect">
            <a:avLst/>
          </a:prstGeom>
        </p:spPr>
        <p:txBody>
          <a:bodyPr anchor="b"/>
          <a:lstStyle>
            <a:lvl1pPr>
              <a:defRPr sz="5600"/>
            </a:lvl1pPr>
          </a:lstStyle>
          <a:p>
            <a:pPr lvl="0">
              <a:defRPr sz="1800"/>
            </a:pPr>
            <a:r>
              <a:rPr sz="5600"/>
              <a:t>Title Text</a:t>
            </a:r>
          </a:p>
        </p:txBody>
      </p:sp>
      <p:sp>
        <p:nvSpPr>
          <p:cNvPr id="20" name="Shape 20"/>
          <p:cNvSpPr/>
          <p:nvPr>
            <p:ph type="body" idx="1"/>
          </p:nvPr>
        </p:nvSpPr>
        <p:spPr>
          <a:xfrm>
            <a:off x="571500" y="4800600"/>
            <a:ext cx="8001000" cy="2057400"/>
          </a:xfrm>
          <a:prstGeom prst="rect">
            <a:avLst/>
          </a:prstGeom>
        </p:spPr>
        <p:txBody>
          <a:bodyPr/>
          <a:lstStyle>
            <a:lvl1pPr marL="0" indent="0" algn="ctr">
              <a:spcBef>
                <a:spcPts val="0"/>
              </a:spcBef>
              <a:buSzTx/>
              <a:buFontTx/>
              <a:buNone/>
            </a:lvl1pPr>
            <a:lvl2pPr marL="0" indent="457200" algn="ctr">
              <a:spcBef>
                <a:spcPts val="0"/>
              </a:spcBef>
              <a:buSzTx/>
              <a:buFontTx/>
              <a:buNone/>
            </a:lvl2pPr>
            <a:lvl3pPr marL="0" indent="914400" algn="ctr">
              <a:spcBef>
                <a:spcPts val="0"/>
              </a:spcBef>
              <a:buSzTx/>
              <a:buFontTx/>
              <a:buNone/>
            </a:lvl3pPr>
            <a:lvl4pPr marL="0" indent="1371600" algn="ctr">
              <a:spcBef>
                <a:spcPts val="0"/>
              </a:spcBef>
              <a:buSzTx/>
              <a:buFontTx/>
              <a:buNone/>
            </a:lvl4pPr>
            <a:lvl5pPr marL="0" indent="182880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21" name="Shape 21"/>
          <p:cNvSpPr/>
          <p:nvPr>
            <p:ph type="sldNum" sz="quarter" idx="2"/>
          </p:nvPr>
        </p:nvSpPr>
        <p:spPr>
          <a:prstGeom prst="rect">
            <a:avLst/>
          </a:prstGeom>
        </p:spPr>
        <p:txBody>
          <a:bodyPr/>
          <a:lstStyle/>
          <a:p>
            <a:pPr lvl="0"/>
            <a:fld id="{86CB4B4D-7CA3-9044-876B-883B54F8677D}" type="slidenum"/>
          </a:p>
        </p:txBody>
      </p:sp>
      <p:pic>
        <p:nvPicPr>
          <p:cNvPr id="22" name="image5.png" descr="standardRule.png"/>
          <p:cNvPicPr/>
          <p:nvPr/>
        </p:nvPicPr>
        <p:blipFill>
          <a:blip r:embed="rId3">
            <a:extLst/>
          </a:blip>
          <a:stretch>
            <a:fillRect/>
          </a:stretch>
        </p:blipFill>
        <p:spPr>
          <a:xfrm>
            <a:off x="2705100" y="4572000"/>
            <a:ext cx="3733800" cy="152400"/>
          </a:xfrm>
          <a:prstGeom prst="rect">
            <a:avLst/>
          </a:prstGeom>
          <a:ln w="12700">
            <a:miter lim="400000"/>
          </a:ln>
          <a:effectLst>
            <a:outerShdw sx="100000" sy="100000" kx="0" ky="0" algn="b" rotWithShape="0" blurRad="25400" dist="0" dir="0">
              <a:srgbClr val="000000">
                <a:alpha val="40000"/>
              </a:srgbClr>
            </a:outerShdw>
          </a:effectLst>
        </p:spPr>
      </p:pic>
      <p:pic>
        <p:nvPicPr>
          <p:cNvPr id="23" name="image6.png" descr="pictureStamp-Frame.png"/>
          <p:cNvPicPr/>
          <p:nvPr/>
        </p:nvPicPr>
        <p:blipFill>
          <a:blip r:embed="rId4">
            <a:extLst/>
          </a:blip>
          <a:stretch>
            <a:fillRect/>
          </a:stretch>
        </p:blipFill>
        <p:spPr>
          <a:xfrm rot="21366660">
            <a:off x="5138373" y="599839"/>
            <a:ext cx="1610333" cy="2025115"/>
          </a:xfrm>
          <a:prstGeom prst="rect">
            <a:avLst/>
          </a:prstGeom>
          <a:ln w="12700">
            <a:miter lim="400000"/>
          </a:ln>
        </p:spPr>
      </p:pic>
      <p:pic>
        <p:nvPicPr>
          <p:cNvPr id="24" name="image6.png" descr="pictureStamp-Frame.png"/>
          <p:cNvPicPr/>
          <p:nvPr/>
        </p:nvPicPr>
        <p:blipFill>
          <a:blip r:embed="rId4">
            <a:extLst/>
          </a:blip>
          <a:stretch>
            <a:fillRect/>
          </a:stretch>
        </p:blipFill>
        <p:spPr>
          <a:xfrm rot="21329777">
            <a:off x="2072771" y="555386"/>
            <a:ext cx="1610333" cy="2025115"/>
          </a:xfrm>
          <a:prstGeom prst="rect">
            <a:avLst/>
          </a:prstGeom>
          <a:ln w="12700">
            <a:miter lim="400000"/>
          </a:ln>
        </p:spPr>
      </p:pic>
      <p:pic>
        <p:nvPicPr>
          <p:cNvPr id="25" name="image6.png" descr="pictureStamp-Frame.png"/>
          <p:cNvPicPr/>
          <p:nvPr/>
        </p:nvPicPr>
        <p:blipFill>
          <a:blip r:embed="rId4">
            <a:extLst/>
          </a:blip>
          <a:stretch>
            <a:fillRect/>
          </a:stretch>
        </p:blipFill>
        <p:spPr>
          <a:xfrm rot="151791">
            <a:off x="3591962" y="936014"/>
            <a:ext cx="1610333" cy="2025116"/>
          </a:xfrm>
          <a:prstGeom prst="rect">
            <a:avLst/>
          </a:prstGeom>
          <a:ln w="12700">
            <a:miter lim="400000"/>
          </a:ln>
        </p:spPr>
      </p:pic>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27"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28" name="Shape 28"/>
          <p:cNvSpPr/>
          <p:nvPr>
            <p:ph type="title"/>
          </p:nvPr>
        </p:nvSpPr>
        <p:spPr>
          <a:xfrm>
            <a:off x="571500" y="0"/>
            <a:ext cx="8001000" cy="3200400"/>
          </a:xfrm>
          <a:prstGeom prst="rect">
            <a:avLst/>
          </a:prstGeom>
        </p:spPr>
        <p:txBody>
          <a:bodyPr anchor="b"/>
          <a:lstStyle>
            <a:lvl1pPr>
              <a:defRPr sz="5600"/>
            </a:lvl1pPr>
          </a:lstStyle>
          <a:p>
            <a:pPr lvl="0">
              <a:defRPr sz="1800"/>
            </a:pPr>
            <a:r>
              <a:rPr sz="5600"/>
              <a:t>Title Text</a:t>
            </a:r>
          </a:p>
        </p:txBody>
      </p:sp>
      <p:sp>
        <p:nvSpPr>
          <p:cNvPr id="29" name="Shape 29"/>
          <p:cNvSpPr/>
          <p:nvPr>
            <p:ph type="body" idx="1"/>
          </p:nvPr>
        </p:nvSpPr>
        <p:spPr>
          <a:xfrm>
            <a:off x="571500" y="3644153"/>
            <a:ext cx="8001000" cy="2548219"/>
          </a:xfrm>
          <a:prstGeom prst="rect">
            <a:avLst/>
          </a:prstGeom>
        </p:spPr>
        <p:txBody>
          <a:bodyPr/>
          <a:lstStyle>
            <a:lvl1pPr marL="0" indent="0" algn="ctr">
              <a:spcBef>
                <a:spcPts val="0"/>
              </a:spcBef>
              <a:buSzTx/>
              <a:buFontTx/>
              <a:buNone/>
              <a:defRPr sz="2000"/>
            </a:lvl1pPr>
            <a:lvl2pPr marL="0" indent="457200" algn="ctr">
              <a:spcBef>
                <a:spcPts val="0"/>
              </a:spcBef>
              <a:buSzTx/>
              <a:buFontTx/>
              <a:buNone/>
              <a:defRPr sz="2000"/>
            </a:lvl2pPr>
            <a:lvl3pPr marL="0" indent="914400" algn="ctr">
              <a:spcBef>
                <a:spcPts val="0"/>
              </a:spcBef>
              <a:buSzTx/>
              <a:buFontTx/>
              <a:buNone/>
              <a:defRPr sz="2000"/>
            </a:lvl3pPr>
            <a:lvl4pPr marL="0" indent="1371600" algn="ctr">
              <a:spcBef>
                <a:spcPts val="0"/>
              </a:spcBef>
              <a:buSzTx/>
              <a:buFontTx/>
              <a:buNone/>
              <a:defRPr sz="2000"/>
            </a:lvl4pPr>
            <a:lvl5pPr marL="0" indent="1828800" algn="ctr">
              <a:spcBef>
                <a:spcPts val="0"/>
              </a:spcBef>
              <a:buSzTx/>
              <a:buFontTx/>
              <a:buNone/>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0" name="Shape 30"/>
          <p:cNvSpPr/>
          <p:nvPr>
            <p:ph type="sldNum" sz="quarter" idx="2"/>
          </p:nvPr>
        </p:nvSpPr>
        <p:spPr>
          <a:prstGeom prst="rect">
            <a:avLst/>
          </a:prstGeom>
        </p:spPr>
        <p:txBody>
          <a:bodyPr/>
          <a:lstStyle/>
          <a:p>
            <a:pPr lvl="0"/>
            <a:fld id="{86CB4B4D-7CA3-9044-876B-883B54F8677D}" type="slidenum"/>
          </a:p>
        </p:txBody>
      </p:sp>
      <p:pic>
        <p:nvPicPr>
          <p:cNvPr id="31" name="image5.png" descr="standardRule.png"/>
          <p:cNvPicPr/>
          <p:nvPr/>
        </p:nvPicPr>
        <p:blipFill>
          <a:blip r:embed="rId3">
            <a:extLst/>
          </a:blip>
          <a:stretch>
            <a:fillRect/>
          </a:stretch>
        </p:blipFill>
        <p:spPr>
          <a:xfrm>
            <a:off x="2705100" y="33528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pPr>
            <a:r>
              <a:rPr sz="5400"/>
              <a:t>Title Text</a:t>
            </a:r>
          </a:p>
        </p:txBody>
      </p:sp>
      <p:sp>
        <p:nvSpPr>
          <p:cNvPr id="34" name="Shape 34"/>
          <p:cNvSpPr/>
          <p:nvPr>
            <p:ph type="body" idx="1"/>
          </p:nvPr>
        </p:nvSpPr>
        <p:spPr>
          <a:xfrm>
            <a:off x="571500" y="1936750"/>
            <a:ext cx="3749041" cy="4921251"/>
          </a:xfrm>
          <a:prstGeom prst="rect">
            <a:avLst/>
          </a:prstGeom>
        </p:spPr>
        <p:txBody>
          <a:bodyPr/>
          <a:lstStyle>
            <a:lvl1pPr>
              <a:spcBef>
                <a:spcPts val="1600"/>
              </a:spcBef>
              <a:defRPr sz="2000"/>
            </a:lvl1pPr>
            <a:lvl2pPr marL="965200" indent="-508000">
              <a:spcBef>
                <a:spcPts val="1600"/>
              </a:spcBef>
              <a:defRPr sz="2000"/>
            </a:lvl2pPr>
            <a:lvl3pPr marL="1422400" indent="-508000">
              <a:spcBef>
                <a:spcPts val="1600"/>
              </a:spcBef>
              <a:defRPr sz="2000"/>
            </a:lvl3pPr>
            <a:lvl4pPr marL="1879600" indent="-508000">
              <a:spcBef>
                <a:spcPts val="1600"/>
              </a:spcBef>
              <a:defRPr sz="2000"/>
            </a:lvl4pPr>
            <a:lvl5pPr marL="2336800" indent="-508000">
              <a:spcBef>
                <a:spcPts val="1600"/>
              </a:spcBef>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5" name="Shape 3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37" name="Shape 37"/>
          <p:cNvSpPr/>
          <p:nvPr>
            <p:ph type="title"/>
          </p:nvPr>
        </p:nvSpPr>
        <p:spPr>
          <a:xfrm>
            <a:off x="571500" y="163704"/>
            <a:ext cx="8001000" cy="1364868"/>
          </a:xfrm>
          <a:prstGeom prst="rect">
            <a:avLst/>
          </a:prstGeom>
        </p:spPr>
        <p:txBody>
          <a:bodyPr/>
          <a:lstStyle/>
          <a:p>
            <a:pPr lvl="0">
              <a:defRPr sz="1800"/>
            </a:pPr>
            <a:r>
              <a:rPr sz="5400"/>
              <a:t>Title Text</a:t>
            </a:r>
          </a:p>
        </p:txBody>
      </p:sp>
      <p:sp>
        <p:nvSpPr>
          <p:cNvPr id="38" name="Shape 38"/>
          <p:cNvSpPr/>
          <p:nvPr>
            <p:ph type="body" idx="1"/>
          </p:nvPr>
        </p:nvSpPr>
        <p:spPr>
          <a:xfrm>
            <a:off x="571500" y="1528571"/>
            <a:ext cx="3749041" cy="1332296"/>
          </a:xfrm>
          <a:prstGeom prst="rect">
            <a:avLst/>
          </a:prstGeom>
        </p:spPr>
        <p:txBody>
          <a:bodyPr anchor="ctr">
            <a:noAutofit/>
          </a:bodyPr>
          <a:lstStyle>
            <a:lvl1pPr marL="0" indent="0" algn="ctr">
              <a:spcBef>
                <a:spcPts val="0"/>
              </a:spcBef>
              <a:buSzTx/>
              <a:buFontTx/>
              <a:buNone/>
            </a:lvl1pPr>
            <a:lvl2pPr marL="0" indent="457200" algn="ctr">
              <a:spcBef>
                <a:spcPts val="0"/>
              </a:spcBef>
              <a:buSzTx/>
              <a:buFontTx/>
              <a:buNone/>
            </a:lvl2pPr>
            <a:lvl3pPr marL="0" indent="914400" algn="ctr">
              <a:spcBef>
                <a:spcPts val="0"/>
              </a:spcBef>
              <a:buSzTx/>
              <a:buFontTx/>
              <a:buNone/>
            </a:lvl3pPr>
            <a:lvl4pPr marL="0" indent="1371600" algn="ctr">
              <a:spcBef>
                <a:spcPts val="0"/>
              </a:spcBef>
              <a:buSzTx/>
              <a:buFontTx/>
              <a:buNone/>
            </a:lvl4pPr>
            <a:lvl5pPr marL="0" indent="182880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41"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2" name="Shape 42"/>
          <p:cNvSpPr/>
          <p:nvPr>
            <p:ph type="title"/>
          </p:nvPr>
        </p:nvSpPr>
        <p:spPr>
          <a:xfrm>
            <a:off x="571500" y="92076"/>
            <a:ext cx="8001000" cy="1508125"/>
          </a:xfrm>
          <a:prstGeom prst="rect">
            <a:avLst/>
          </a:prstGeom>
        </p:spPr>
        <p:txBody>
          <a:bodyPr/>
          <a:lstStyle/>
          <a:p>
            <a:pPr lvl="0">
              <a:defRPr sz="1800"/>
            </a:pPr>
            <a:r>
              <a:rPr sz="5400"/>
              <a:t>Title Text</a:t>
            </a:r>
          </a:p>
        </p:txBody>
      </p:sp>
      <p:sp>
        <p:nvSpPr>
          <p:cNvPr id="43" name="Shape 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45"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48"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9" name="Shape 49"/>
          <p:cNvSpPr/>
          <p:nvPr>
            <p:ph type="title"/>
          </p:nvPr>
        </p:nvSpPr>
        <p:spPr>
          <a:xfrm>
            <a:off x="596153" y="0"/>
            <a:ext cx="3749041" cy="2151529"/>
          </a:xfrm>
          <a:prstGeom prst="rect">
            <a:avLst/>
          </a:prstGeom>
        </p:spPr>
        <p:txBody>
          <a:bodyPr anchor="b"/>
          <a:lstStyle>
            <a:lvl1pPr>
              <a:defRPr sz="3600"/>
            </a:lvl1pPr>
          </a:lstStyle>
          <a:p>
            <a:pPr lvl="0">
              <a:defRPr sz="1800"/>
            </a:pPr>
            <a:r>
              <a:rPr sz="3600"/>
              <a:t>Title Text</a:t>
            </a:r>
          </a:p>
        </p:txBody>
      </p:sp>
      <p:sp>
        <p:nvSpPr>
          <p:cNvPr id="50" name="Shape 50"/>
          <p:cNvSpPr/>
          <p:nvPr>
            <p:ph type="body" idx="1"/>
          </p:nvPr>
        </p:nvSpPr>
        <p:spPr>
          <a:xfrm>
            <a:off x="4827494" y="430306"/>
            <a:ext cx="3749041" cy="6427695"/>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51" name="Shape 51"/>
          <p:cNvSpPr/>
          <p:nvPr>
            <p:ph type="sldNum" sz="quarter" idx="2"/>
          </p:nvPr>
        </p:nvSpPr>
        <p:spPr>
          <a:prstGeom prst="rect">
            <a:avLst/>
          </a:prstGeom>
        </p:spPr>
        <p:txBody>
          <a:bodyPr/>
          <a:lstStyle/>
          <a:p>
            <a:pPr lvl="0"/>
            <a:fld id="{86CB4B4D-7CA3-9044-876B-883B54F8677D}" type="slidenum"/>
          </a:p>
        </p:txBody>
      </p:sp>
      <p:pic>
        <p:nvPicPr>
          <p:cNvPr id="52" name="image7.png" descr="shortRule.png"/>
          <p:cNvPicPr/>
          <p:nvPr/>
        </p:nvPicPr>
        <p:blipFill>
          <a:blip r:embed="rId3">
            <a:extLst/>
          </a:blip>
          <a:stretch>
            <a:fillRect/>
          </a:stretch>
        </p:blipFill>
        <p:spPr>
          <a:xfrm>
            <a:off x="1222898" y="2305609"/>
            <a:ext cx="2495551" cy="95251"/>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DAA7"/>
            </a:gs>
            <a:gs pos="40000">
              <a:srgbClr val="FFE9C1"/>
            </a:gs>
            <a:gs pos="100000">
              <a:srgbClr val="A17302"/>
            </a:gs>
          </a:gsLst>
          <a:path path="circle">
            <a:fillToRect l="50000" t="50000" r="50000" b="50000"/>
          </a:path>
        </a:gradFill>
      </p:bgPr>
    </p:bg>
    <p:spTree>
      <p:nvGrpSpPr>
        <p:cNvPr id="1" name=""/>
        <p:cNvGrpSpPr/>
        <p:nvPr/>
      </p:nvGrpSpPr>
      <p:grpSpPr>
        <a:xfrm>
          <a:off x="0" y="0"/>
          <a:ext cx="0" cy="0"/>
          <a:chOff x="0" y="0"/>
          <a:chExt cx="0" cy="0"/>
        </a:xfrm>
      </p:grpSpPr>
      <p:pic>
        <p:nvPicPr>
          <p:cNvPr id="2"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3" name="Shape 3"/>
          <p:cNvSpPr/>
          <p:nvPr>
            <p:ph type="title"/>
          </p:nvPr>
        </p:nvSpPr>
        <p:spPr>
          <a:xfrm>
            <a:off x="571500" y="0"/>
            <a:ext cx="8001000" cy="169227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lvl="0">
              <a:defRPr sz="1800"/>
            </a:pPr>
            <a:r>
              <a:rPr sz="5400"/>
              <a:t>Title Text</a:t>
            </a:r>
          </a:p>
        </p:txBody>
      </p:sp>
      <p:sp>
        <p:nvSpPr>
          <p:cNvPr id="4" name="Shape 4"/>
          <p:cNvSpPr/>
          <p:nvPr>
            <p:ph type="body" idx="1"/>
          </p:nvPr>
        </p:nvSpPr>
        <p:spPr>
          <a:xfrm>
            <a:off x="571500" y="1905000"/>
            <a:ext cx="8001000" cy="4953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5" name="Shape 5"/>
          <p:cNvSpPr/>
          <p:nvPr>
            <p:ph type="sldNum" sz="quarter" idx="2"/>
          </p:nvPr>
        </p:nvSpPr>
        <p:spPr>
          <a:xfrm>
            <a:off x="4046220" y="6206695"/>
            <a:ext cx="1051561" cy="269241"/>
          </a:xfrm>
          <a:prstGeom prst="rect">
            <a:avLst/>
          </a:prstGeom>
          <a:ln w="12700">
            <a:miter lim="400000"/>
          </a:ln>
        </p:spPr>
        <p:txBody>
          <a:bodyPr lIns="45719" rIns="45719" anchor="ctr">
            <a:spAutoFit/>
          </a:bodyPr>
          <a:lstStyle>
            <a:lvl1pPr algn="ctr">
              <a:defRPr sz="1200">
                <a:solidFill>
                  <a:srgbClr val="82682C"/>
                </a:solidFill>
              </a:defRPr>
            </a:lvl1pPr>
          </a:lstStyle>
          <a:p>
            <a:pPr lvl="0"/>
            <a:fld id="{86CB4B4D-7CA3-9044-876B-883B54F8677D}" type="slidenum"/>
          </a:p>
        </p:txBody>
      </p:sp>
      <p:pic>
        <p:nvPicPr>
          <p:cNvPr id="6" name="image5.png" descr="standardRule.png"/>
          <p:cNvPicPr/>
          <p:nvPr/>
        </p:nvPicPr>
        <p:blipFill>
          <a:blip r:embed="rId3">
            <a:extLst/>
          </a:blip>
          <a:stretch>
            <a:fillRect/>
          </a:stretch>
        </p:blipFill>
        <p:spPr>
          <a:xfrm>
            <a:off x="2705100" y="15240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transition spd="med" advClick="1"/>
  <p:txStyles>
    <p:titleStyle>
      <a:lvl1pPr algn="ctr">
        <a:defRPr sz="5400">
          <a:latin typeface="Calisto MT"/>
          <a:ea typeface="Calisto MT"/>
          <a:cs typeface="Calisto MT"/>
          <a:sym typeface="Calisto MT"/>
        </a:defRPr>
      </a:lvl1pPr>
      <a:lvl2pPr algn="ctr">
        <a:defRPr sz="5400">
          <a:latin typeface="Calisto MT"/>
          <a:ea typeface="Calisto MT"/>
          <a:cs typeface="Calisto MT"/>
          <a:sym typeface="Calisto MT"/>
        </a:defRPr>
      </a:lvl2pPr>
      <a:lvl3pPr algn="ctr">
        <a:defRPr sz="5400">
          <a:latin typeface="Calisto MT"/>
          <a:ea typeface="Calisto MT"/>
          <a:cs typeface="Calisto MT"/>
          <a:sym typeface="Calisto MT"/>
        </a:defRPr>
      </a:lvl3pPr>
      <a:lvl4pPr algn="ctr">
        <a:defRPr sz="5400">
          <a:latin typeface="Calisto MT"/>
          <a:ea typeface="Calisto MT"/>
          <a:cs typeface="Calisto MT"/>
          <a:sym typeface="Calisto MT"/>
        </a:defRPr>
      </a:lvl4pPr>
      <a:lvl5pPr algn="ctr">
        <a:defRPr sz="5400">
          <a:latin typeface="Calisto MT"/>
          <a:ea typeface="Calisto MT"/>
          <a:cs typeface="Calisto MT"/>
          <a:sym typeface="Calisto MT"/>
        </a:defRPr>
      </a:lvl5pPr>
      <a:lvl6pPr algn="ctr">
        <a:defRPr sz="5400">
          <a:latin typeface="Calisto MT"/>
          <a:ea typeface="Calisto MT"/>
          <a:cs typeface="Calisto MT"/>
          <a:sym typeface="Calisto MT"/>
        </a:defRPr>
      </a:lvl6pPr>
      <a:lvl7pPr algn="ctr">
        <a:defRPr sz="5400">
          <a:latin typeface="Calisto MT"/>
          <a:ea typeface="Calisto MT"/>
          <a:cs typeface="Calisto MT"/>
          <a:sym typeface="Calisto MT"/>
        </a:defRPr>
      </a:lvl7pPr>
      <a:lvl8pPr algn="ctr">
        <a:defRPr sz="5400">
          <a:latin typeface="Calisto MT"/>
          <a:ea typeface="Calisto MT"/>
          <a:cs typeface="Calisto MT"/>
          <a:sym typeface="Calisto MT"/>
        </a:defRPr>
      </a:lvl8pPr>
      <a:lvl9pPr algn="ctr">
        <a:defRPr sz="5400">
          <a:latin typeface="Calisto MT"/>
          <a:ea typeface="Calisto MT"/>
          <a:cs typeface="Calisto MT"/>
          <a:sym typeface="Calisto MT"/>
        </a:defRPr>
      </a:lvl9pPr>
    </p:titleStyle>
    <p:bodyStyle>
      <a:lvl1pPr marL="457200" indent="-457200">
        <a:spcBef>
          <a:spcPts val="2000"/>
        </a:spcBef>
        <a:buSzPct val="100000"/>
        <a:buFont typeface="Wingdings 2"/>
        <a:buChar char=""/>
        <a:defRPr sz="2400">
          <a:latin typeface="Calisto MT"/>
          <a:ea typeface="Calisto MT"/>
          <a:cs typeface="Calisto MT"/>
          <a:sym typeface="Calisto MT"/>
        </a:defRPr>
      </a:lvl1pPr>
      <a:lvl2pPr marL="955963" indent="-498763">
        <a:spcBef>
          <a:spcPts val="2000"/>
        </a:spcBef>
        <a:buSzPct val="100000"/>
        <a:buFont typeface="Wingdings 2"/>
        <a:buChar char=""/>
        <a:defRPr sz="2400">
          <a:latin typeface="Calisto MT"/>
          <a:ea typeface="Calisto MT"/>
          <a:cs typeface="Calisto MT"/>
          <a:sym typeface="Calisto MT"/>
        </a:defRPr>
      </a:lvl2pPr>
      <a:lvl3pPr marL="1463039" indent="-548639">
        <a:spcBef>
          <a:spcPts val="2000"/>
        </a:spcBef>
        <a:buSzPct val="100000"/>
        <a:buFont typeface="Wingdings 2"/>
        <a:buChar char=""/>
        <a:defRPr sz="2400">
          <a:latin typeface="Calisto MT"/>
          <a:ea typeface="Calisto MT"/>
          <a:cs typeface="Calisto MT"/>
          <a:sym typeface="Calisto MT"/>
        </a:defRPr>
      </a:lvl3pPr>
      <a:lvl4pPr marL="1981200" indent="-609600">
        <a:spcBef>
          <a:spcPts val="2000"/>
        </a:spcBef>
        <a:buSzPct val="100000"/>
        <a:buFont typeface="Wingdings 2"/>
        <a:buChar char=""/>
        <a:defRPr sz="2400">
          <a:latin typeface="Calisto MT"/>
          <a:ea typeface="Calisto MT"/>
          <a:cs typeface="Calisto MT"/>
          <a:sym typeface="Calisto MT"/>
        </a:defRPr>
      </a:lvl4pPr>
      <a:lvl5pPr marL="2438400" indent="-609600">
        <a:spcBef>
          <a:spcPts val="2000"/>
        </a:spcBef>
        <a:buSzPct val="100000"/>
        <a:buFont typeface="Wingdings 2"/>
        <a:buChar char=""/>
        <a:defRPr sz="2400">
          <a:latin typeface="Calisto MT"/>
          <a:ea typeface="Calisto MT"/>
          <a:cs typeface="Calisto MT"/>
          <a:sym typeface="Calisto MT"/>
        </a:defRPr>
      </a:lvl5pPr>
      <a:lvl6pPr marL="2897187" indent="-615950">
        <a:spcBef>
          <a:spcPts val="2000"/>
        </a:spcBef>
        <a:buSzPct val="100000"/>
        <a:buFont typeface="Wingdings 2"/>
        <a:buChar char="ò"/>
        <a:defRPr sz="2400">
          <a:latin typeface="Calisto MT"/>
          <a:ea typeface="Calisto MT"/>
          <a:cs typeface="Calisto MT"/>
          <a:sym typeface="Calisto MT"/>
        </a:defRPr>
      </a:lvl6pPr>
      <a:lvl7pPr marL="3359150" indent="-615950">
        <a:spcBef>
          <a:spcPts val="2000"/>
        </a:spcBef>
        <a:buSzPct val="100000"/>
        <a:buFont typeface="Wingdings 2"/>
        <a:buChar char="ò"/>
        <a:defRPr sz="2400">
          <a:latin typeface="Calisto MT"/>
          <a:ea typeface="Calisto MT"/>
          <a:cs typeface="Calisto MT"/>
          <a:sym typeface="Calisto MT"/>
        </a:defRPr>
      </a:lvl7pPr>
      <a:lvl8pPr marL="3811587" indent="-615950">
        <a:spcBef>
          <a:spcPts val="2000"/>
        </a:spcBef>
        <a:buSzPct val="100000"/>
        <a:buFont typeface="Wingdings 2"/>
        <a:buChar char="ò"/>
        <a:defRPr sz="2400">
          <a:latin typeface="Calisto MT"/>
          <a:ea typeface="Calisto MT"/>
          <a:cs typeface="Calisto MT"/>
          <a:sym typeface="Calisto MT"/>
        </a:defRPr>
      </a:lvl8pPr>
      <a:lvl9pPr marL="4273550" indent="-615950">
        <a:spcBef>
          <a:spcPts val="2000"/>
        </a:spcBef>
        <a:buSzPct val="100000"/>
        <a:buFont typeface="Wingdings 2"/>
        <a:buChar char="ò"/>
        <a:defRPr sz="2400">
          <a:latin typeface="Calisto MT"/>
          <a:ea typeface="Calisto MT"/>
          <a:cs typeface="Calisto MT"/>
          <a:sym typeface="Calisto MT"/>
        </a:defRPr>
      </a:lvl9pPr>
    </p:bodyStyle>
    <p:otherStyle>
      <a:lvl1pPr algn="ctr">
        <a:defRPr sz="1200">
          <a:solidFill>
            <a:schemeClr val="tx1"/>
          </a:solidFill>
          <a:latin typeface="+mn-lt"/>
          <a:ea typeface="+mn-ea"/>
          <a:cs typeface="+mn-cs"/>
          <a:sym typeface="Calisto MT"/>
        </a:defRPr>
      </a:lvl1pPr>
      <a:lvl2pPr indent="457200" algn="ctr">
        <a:defRPr sz="1200">
          <a:solidFill>
            <a:schemeClr val="tx1"/>
          </a:solidFill>
          <a:latin typeface="+mn-lt"/>
          <a:ea typeface="+mn-ea"/>
          <a:cs typeface="+mn-cs"/>
          <a:sym typeface="Calisto MT"/>
        </a:defRPr>
      </a:lvl2pPr>
      <a:lvl3pPr indent="914400" algn="ctr">
        <a:defRPr sz="1200">
          <a:solidFill>
            <a:schemeClr val="tx1"/>
          </a:solidFill>
          <a:latin typeface="+mn-lt"/>
          <a:ea typeface="+mn-ea"/>
          <a:cs typeface="+mn-cs"/>
          <a:sym typeface="Calisto MT"/>
        </a:defRPr>
      </a:lvl3pPr>
      <a:lvl4pPr indent="1371600" algn="ctr">
        <a:defRPr sz="1200">
          <a:solidFill>
            <a:schemeClr val="tx1"/>
          </a:solidFill>
          <a:latin typeface="+mn-lt"/>
          <a:ea typeface="+mn-ea"/>
          <a:cs typeface="+mn-cs"/>
          <a:sym typeface="Calisto MT"/>
        </a:defRPr>
      </a:lvl4pPr>
      <a:lvl5pPr indent="1828800" algn="ctr">
        <a:defRPr sz="1200">
          <a:solidFill>
            <a:schemeClr val="tx1"/>
          </a:solidFill>
          <a:latin typeface="+mn-lt"/>
          <a:ea typeface="+mn-ea"/>
          <a:cs typeface="+mn-cs"/>
          <a:sym typeface="Calisto MT"/>
        </a:defRPr>
      </a:lvl5pPr>
      <a:lvl6pPr indent="2286000" algn="ctr">
        <a:defRPr sz="1200">
          <a:solidFill>
            <a:schemeClr val="tx1"/>
          </a:solidFill>
          <a:latin typeface="+mn-lt"/>
          <a:ea typeface="+mn-ea"/>
          <a:cs typeface="+mn-cs"/>
          <a:sym typeface="Calisto MT"/>
        </a:defRPr>
      </a:lvl6pPr>
      <a:lvl7pPr indent="2743200" algn="ctr">
        <a:defRPr sz="1200">
          <a:solidFill>
            <a:schemeClr val="tx1"/>
          </a:solidFill>
          <a:latin typeface="+mn-lt"/>
          <a:ea typeface="+mn-ea"/>
          <a:cs typeface="+mn-cs"/>
          <a:sym typeface="Calisto MT"/>
        </a:defRPr>
      </a:lvl7pPr>
      <a:lvl8pPr indent="3200400" algn="ctr">
        <a:defRPr sz="1200">
          <a:solidFill>
            <a:schemeClr val="tx1"/>
          </a:solidFill>
          <a:latin typeface="+mn-lt"/>
          <a:ea typeface="+mn-ea"/>
          <a:cs typeface="+mn-cs"/>
          <a:sym typeface="Calisto MT"/>
        </a:defRPr>
      </a:lvl8pPr>
      <a:lvl9pPr indent="3657600" algn="ctr">
        <a:defRPr sz="1200">
          <a:solidFill>
            <a:schemeClr val="tx1"/>
          </a:solidFill>
          <a:latin typeface="+mn-lt"/>
          <a:ea typeface="+mn-ea"/>
          <a:cs typeface="+mn-cs"/>
          <a:sym typeface="Calisto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ogella.com/articles/Android/article.html" TargetMode="External"/><Relationship Id="rId3" Type="http://schemas.openxmlformats.org/officeDocument/2006/relationships/hyperlink" Target="http://developer.android.com/guide/components/intents-filters.html" TargetMode="External"/><Relationship Id="rId4" Type="http://schemas.openxmlformats.org/officeDocument/2006/relationships/hyperlink" Target="http://developer.android.com/guide/components/fundamentals.html" TargetMode="External"/><Relationship Id="rId5" Type="http://schemas.openxmlformats.org/officeDocument/2006/relationships/hyperlink" Target="http://developer.android.com/training/index.htm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xfrm>
            <a:off x="571500" y="1676400"/>
            <a:ext cx="8001000" cy="2424767"/>
          </a:xfrm>
          <a:prstGeom prst="rect">
            <a:avLst/>
          </a:prstGeom>
        </p:spPr>
        <p:txBody>
          <a:bodyPr lIns="0" tIns="0" rIns="0" bIns="0">
            <a:normAutofit fontScale="100000" lnSpcReduction="0"/>
          </a:bodyPr>
          <a:lstStyle/>
          <a:p>
            <a:pPr lvl="0">
              <a:defRPr sz="1800"/>
            </a:pPr>
            <a:r>
              <a:rPr sz="5600"/>
              <a:t>An Introduction to Android Development</a:t>
            </a:r>
          </a:p>
        </p:txBody>
      </p:sp>
      <p:sp>
        <p:nvSpPr>
          <p:cNvPr id="101" name="Shape 101"/>
          <p:cNvSpPr/>
          <p:nvPr>
            <p:ph type="body" idx="1"/>
          </p:nvPr>
        </p:nvSpPr>
        <p:spPr>
          <a:xfrm>
            <a:off x="571500" y="4419600"/>
            <a:ext cx="8001000" cy="1219200"/>
          </a:xfrm>
          <a:prstGeom prst="rect">
            <a:avLst/>
          </a:prstGeom>
        </p:spPr>
        <p:txBody>
          <a:bodyPr/>
          <a:lstStyle/>
          <a:p>
            <a:pPr lvl="0">
              <a:defRPr sz="1800"/>
            </a:pPr>
            <a:r>
              <a:rPr sz="2400"/>
              <a:t>Basics, Technical Constructs and Practices.</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571500" y="274638"/>
            <a:ext cx="8001000" cy="1143001"/>
          </a:xfrm>
          <a:prstGeom prst="rect">
            <a:avLst/>
          </a:prstGeom>
        </p:spPr>
        <p:txBody>
          <a:bodyPr lIns="0" tIns="0" rIns="0" bIns="0">
            <a:normAutofit fontScale="100000" lnSpcReduction="0"/>
          </a:bodyPr>
          <a:lstStyle>
            <a:lvl1pPr defTabSz="758951">
              <a:defRPr sz="4482"/>
            </a:lvl1pPr>
          </a:lstStyle>
          <a:p>
            <a:pPr lvl="0">
              <a:defRPr sz="1800"/>
            </a:pPr>
            <a:r>
              <a:rPr sz="4482"/>
              <a:t>Num Of Iterations + Buffer = Plan</a:t>
            </a:r>
          </a:p>
        </p:txBody>
      </p:sp>
      <p:sp>
        <p:nvSpPr>
          <p:cNvPr id="140" name="Shape 140"/>
          <p:cNvSpPr/>
          <p:nvPr>
            <p:ph type="body" idx="1"/>
          </p:nvPr>
        </p:nvSpPr>
        <p:spPr>
          <a:xfrm>
            <a:off x="571500" y="3125723"/>
            <a:ext cx="8001000" cy="4114801"/>
          </a:xfrm>
          <a:prstGeom prst="rect">
            <a:avLst/>
          </a:prstGeom>
        </p:spPr>
        <p:txBody>
          <a:bodyPr/>
          <a:lstStyle/>
          <a:p>
            <a:pPr lvl="0">
              <a:defRPr sz="1800"/>
            </a:pPr>
            <a:r>
              <a:rPr sz="2400"/>
              <a:t>Accept buffer from user.</a:t>
            </a:r>
            <a:endParaRPr sz="2400"/>
          </a:p>
          <a:p>
            <a:pPr lvl="0">
              <a:defRPr sz="1800"/>
            </a:pPr>
            <a:r>
              <a:rPr sz="2400"/>
              <a:t>Show the total on Activity A.</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571500" y="2168382"/>
            <a:ext cx="8001000" cy="1508125"/>
          </a:xfrm>
          <a:prstGeom prst="rect">
            <a:avLst/>
          </a:prstGeom>
        </p:spPr>
        <p:txBody>
          <a:bodyPr lIns="0" tIns="0" rIns="0" bIns="0"/>
          <a:lstStyle/>
          <a:p>
            <a:pPr lvl="0">
              <a:defRPr sz="1800"/>
            </a:pPr>
            <a:r>
              <a:rPr sz="5400"/>
              <a:t>Android Plugin for Gradle</a:t>
            </a:r>
          </a:p>
        </p:txBody>
      </p:sp>
      <p:sp>
        <p:nvSpPr>
          <p:cNvPr id="143" name="Shape 14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lvl="0">
              <a:defRPr sz="1800"/>
            </a:pPr>
            <a:r>
              <a:rPr sz="5400"/>
              <a:t>Activity Life Cycle</a:t>
            </a:r>
          </a:p>
        </p:txBody>
      </p:sp>
      <p:sp>
        <p:nvSpPr>
          <p:cNvPr id="148" name="Shape 14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2682C"/>
                </a:solidFill>
              </a:rPr>
            </a:fld>
          </a:p>
        </p:txBody>
      </p:sp>
      <p:sp>
        <p:nvSpPr>
          <p:cNvPr id="149" name="Shape 149"/>
          <p:cNvSpPr/>
          <p:nvPr/>
        </p:nvSpPr>
        <p:spPr>
          <a:xfrm>
            <a:off x="711785" y="2011318"/>
            <a:ext cx="6683629"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80473" indent="-180473">
              <a:buSzPct val="100000"/>
              <a:buChar char="•"/>
              <a:defRPr sz="3200"/>
            </a:lvl1pPr>
          </a:lstStyle>
          <a:p>
            <a:pPr lvl="0">
              <a:defRPr sz="1800"/>
            </a:pPr>
            <a:r>
              <a:rPr sz="3200"/>
              <a:t> Log the lifecycle events on an Activity</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References</a:t>
            </a:r>
          </a:p>
        </p:txBody>
      </p:sp>
      <p:sp>
        <p:nvSpPr>
          <p:cNvPr id="152" name="Shape 152"/>
          <p:cNvSpPr/>
          <p:nvPr>
            <p:ph type="body" idx="1"/>
          </p:nvPr>
        </p:nvSpPr>
        <p:spPr>
          <a:xfrm>
            <a:off x="571500" y="1905000"/>
            <a:ext cx="8001000" cy="4114800"/>
          </a:xfrm>
          <a:prstGeom prst="rect">
            <a:avLst/>
          </a:prstGeom>
        </p:spPr>
        <p:txBody>
          <a:bodyPr/>
          <a:lstStyle/>
          <a:p>
            <a:pPr lvl="0">
              <a:defRPr sz="1800"/>
            </a:pPr>
            <a:r>
              <a:rPr sz="2400">
                <a:hlinkClick r:id="rId2" invalidUrl="" action="" tgtFrame="" tooltip="" history="1" highlightClick="0" endSnd="0"/>
              </a:rPr>
              <a:t>http://www.vogella.com/articles/Android/</a:t>
            </a:r>
            <a:r>
              <a:rPr sz="2400">
                <a:hlinkClick r:id="rId2" invalidUrl="" action="" tgtFrame="" tooltip="" history="1" highlightClick="0" endSnd="0"/>
              </a:rPr>
              <a:t>article.html</a:t>
            </a:r>
            <a:endParaRPr sz="2400"/>
          </a:p>
          <a:p>
            <a:pPr lvl="0">
              <a:defRPr sz="1800"/>
            </a:pPr>
            <a:r>
              <a:rPr sz="2400" u="sng">
                <a:solidFill>
                  <a:srgbClr val="99350B"/>
                </a:solidFill>
                <a:uFill>
                  <a:solidFill>
                    <a:srgbClr val="99350B"/>
                  </a:solidFill>
                </a:uFill>
                <a:hlinkClick r:id="rId3" invalidUrl="" action="" tgtFrame="" tooltip="" history="1" highlightClick="0" endSnd="0"/>
              </a:rPr>
              <a:t>http://developer.android.com/guide/components/intents-</a:t>
            </a:r>
            <a:r>
              <a:rPr sz="2400" u="sng">
                <a:solidFill>
                  <a:srgbClr val="99350B"/>
                </a:solidFill>
                <a:uFill>
                  <a:solidFill>
                    <a:srgbClr val="99350B"/>
                  </a:solidFill>
                </a:uFill>
                <a:hlinkClick r:id="rId3" invalidUrl="" action="" tgtFrame="" tooltip="" history="1" highlightClick="0" endSnd="0"/>
              </a:rPr>
              <a:t>filters.html</a:t>
            </a:r>
            <a:endParaRPr sz="2400"/>
          </a:p>
          <a:p>
            <a:pPr lvl="0">
              <a:defRPr sz="1800"/>
            </a:pPr>
            <a:r>
              <a:rPr sz="2400" u="sng">
                <a:solidFill>
                  <a:srgbClr val="99350B"/>
                </a:solidFill>
                <a:uFill>
                  <a:solidFill>
                    <a:srgbClr val="99350B"/>
                  </a:solidFill>
                </a:uFill>
                <a:hlinkClick r:id="rId4" invalidUrl="" action="" tgtFrame="" tooltip="" history="1" highlightClick="0" endSnd="0"/>
              </a:rPr>
              <a:t>http://developer.android.com/guide/components/</a:t>
            </a:r>
            <a:r>
              <a:rPr sz="2400" u="sng">
                <a:solidFill>
                  <a:srgbClr val="99350B"/>
                </a:solidFill>
                <a:uFill>
                  <a:solidFill>
                    <a:srgbClr val="99350B"/>
                  </a:solidFill>
                </a:uFill>
                <a:hlinkClick r:id="rId4" invalidUrl="" action="" tgtFrame="" tooltip="" history="1" highlightClick="0" endSnd="0"/>
              </a:rPr>
              <a:t>fundamentals.html</a:t>
            </a:r>
            <a:endParaRPr sz="2400"/>
          </a:p>
          <a:p>
            <a:pPr lvl="0">
              <a:defRPr sz="1800"/>
            </a:pPr>
            <a:r>
              <a:rPr sz="2400" u="sng">
                <a:solidFill>
                  <a:srgbClr val="99350B"/>
                </a:solidFill>
                <a:uFill>
                  <a:solidFill>
                    <a:srgbClr val="99350B"/>
                  </a:solidFill>
                </a:uFill>
                <a:hlinkClick r:id="rId5" invalidUrl="" action="" tgtFrame="" tooltip="" history="1" highlightClick="0" endSnd="0"/>
              </a:rPr>
              <a:t>http://developer.android.com/training/</a:t>
            </a:r>
            <a:r>
              <a:rPr sz="2400" u="sng">
                <a:solidFill>
                  <a:srgbClr val="99350B"/>
                </a:solidFill>
                <a:uFill>
                  <a:solidFill>
                    <a:srgbClr val="99350B"/>
                  </a:solidFill>
                </a:uFill>
                <a:hlinkClick r:id="rId5" invalidUrl="" action="" tgtFrame="" tooltip="" history="1" highlightClick="0" endSnd="0"/>
              </a:rPr>
              <a:t>index.html</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571500" y="274638"/>
            <a:ext cx="8001000" cy="1143001"/>
          </a:xfrm>
          <a:prstGeom prst="rect">
            <a:avLst/>
          </a:prstGeom>
        </p:spPr>
        <p:txBody>
          <a:bodyPr lIns="0" tIns="0" rIns="0" bIns="0">
            <a:normAutofit fontScale="100000" lnSpcReduction="0"/>
          </a:bodyPr>
          <a:lstStyle>
            <a:lvl1pPr defTabSz="859536">
              <a:defRPr sz="5076"/>
            </a:lvl1pPr>
          </a:lstStyle>
          <a:p>
            <a:pPr lvl="0">
              <a:defRPr sz="1800"/>
            </a:pPr>
            <a:r>
              <a:rPr sz="5076"/>
              <a:t>Before We Start, make sure….</a:t>
            </a:r>
          </a:p>
        </p:txBody>
      </p:sp>
      <p:sp>
        <p:nvSpPr>
          <p:cNvPr id="104" name="Shape 104"/>
          <p:cNvSpPr/>
          <p:nvPr>
            <p:ph type="body" idx="1"/>
          </p:nvPr>
        </p:nvSpPr>
        <p:spPr>
          <a:xfrm>
            <a:off x="571500" y="1905000"/>
            <a:ext cx="8001000" cy="4114800"/>
          </a:xfrm>
          <a:prstGeom prst="rect">
            <a:avLst/>
          </a:prstGeom>
        </p:spPr>
        <p:txBody>
          <a:bodyPr/>
          <a:lstStyle/>
          <a:p>
            <a:pPr lvl="0">
              <a:defRPr sz="1800"/>
            </a:pPr>
            <a:r>
              <a:rPr sz="2400"/>
              <a:t>Android SDK Installed.</a:t>
            </a:r>
            <a:endParaRPr sz="2400"/>
          </a:p>
          <a:p>
            <a:pPr lvl="0">
              <a:defRPr sz="1800"/>
            </a:pPr>
            <a:r>
              <a:rPr sz="2400"/>
              <a:t>Android Studio setup and configuration.</a:t>
            </a:r>
            <a:endParaRPr sz="2400"/>
          </a:p>
          <a:p>
            <a:pPr lvl="0">
              <a:defRPr sz="1800"/>
            </a:pPr>
            <a:r>
              <a:rPr sz="2400"/>
              <a:t>Emulator Created.</a:t>
            </a:r>
            <a:endParaRPr sz="2400"/>
          </a:p>
          <a:p>
            <a:pPr lvl="0">
              <a:defRPr sz="1800"/>
            </a:pPr>
            <a:r>
              <a:rPr sz="2400"/>
              <a:t>The demo app is checked out and running from - </a:t>
            </a:r>
            <a:r>
              <a:rPr sz="2400"/>
              <a:t>git@github.com:abhinavmanchanda/ProjectPlanner.git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Agenda</a:t>
            </a:r>
          </a:p>
        </p:txBody>
      </p:sp>
      <p:sp>
        <p:nvSpPr>
          <p:cNvPr id="107" name="Shape 107"/>
          <p:cNvSpPr/>
          <p:nvPr>
            <p:ph type="body" idx="1"/>
          </p:nvPr>
        </p:nvSpPr>
        <p:spPr>
          <a:xfrm>
            <a:off x="571500" y="2576091"/>
            <a:ext cx="8001000" cy="4114801"/>
          </a:xfrm>
          <a:prstGeom prst="rect">
            <a:avLst/>
          </a:prstGeom>
        </p:spPr>
        <p:txBody>
          <a:bodyPr/>
          <a:lstStyle/>
          <a:p>
            <a:pPr lvl="0">
              <a:defRPr sz="1800"/>
            </a:pPr>
            <a:r>
              <a:rPr sz="2400"/>
              <a:t>What are the components that make up an application?</a:t>
            </a:r>
            <a:endParaRPr sz="2400"/>
          </a:p>
          <a:p>
            <a:pPr lvl="0">
              <a:defRPr sz="1800"/>
            </a:pPr>
            <a:r>
              <a:rPr sz="2400"/>
              <a:t>How does a basic project look like.</a:t>
            </a:r>
            <a:endParaRPr sz="2400"/>
          </a:p>
          <a:p>
            <a:pPr lvl="0">
              <a:defRPr sz="1800"/>
            </a:pPr>
            <a:r>
              <a:rPr sz="2400"/>
              <a:t>Introduction to Activities and Views.</a:t>
            </a:r>
            <a:endParaRPr sz="2400"/>
          </a:p>
          <a:p>
            <a:pPr lvl="0">
              <a:defRPr sz="1800"/>
            </a:pPr>
            <a:r>
              <a:rPr sz="2400"/>
              <a:t>Navigation between Activities using Intents.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Basics</a:t>
            </a:r>
          </a:p>
        </p:txBody>
      </p:sp>
      <p:grpSp>
        <p:nvGrpSpPr>
          <p:cNvPr id="113" name="Group 113"/>
          <p:cNvGrpSpPr/>
          <p:nvPr/>
        </p:nvGrpSpPr>
        <p:grpSpPr>
          <a:xfrm>
            <a:off x="578411" y="1968246"/>
            <a:ext cx="1376325" cy="4343908"/>
            <a:chOff x="0" y="68885"/>
            <a:chExt cx="1376323" cy="4343907"/>
          </a:xfrm>
        </p:grpSpPr>
        <p:sp>
          <p:nvSpPr>
            <p:cNvPr id="110" name="Shape 110"/>
            <p:cNvSpPr/>
            <p:nvPr/>
          </p:nvSpPr>
          <p:spPr>
            <a:xfrm>
              <a:off x="0" y="68885"/>
              <a:ext cx="1376324" cy="1239931"/>
            </a:xfrm>
            <a:prstGeom prst="roundRect">
              <a:avLst>
                <a:gd name="adj" fmla="val 7500"/>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p>
          </p:txBody>
        </p:sp>
        <p:sp>
          <p:nvSpPr>
            <p:cNvPr id="111" name="Shape 111"/>
            <p:cNvSpPr/>
            <p:nvPr/>
          </p:nvSpPr>
          <p:spPr>
            <a:xfrm>
              <a:off x="0" y="1620873"/>
              <a:ext cx="1376324" cy="1239932"/>
            </a:xfrm>
            <a:prstGeom prst="roundRect">
              <a:avLst>
                <a:gd name="adj" fmla="val 7500"/>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p>
          </p:txBody>
        </p:sp>
        <p:sp>
          <p:nvSpPr>
            <p:cNvPr id="112" name="Shape 112"/>
            <p:cNvSpPr/>
            <p:nvPr/>
          </p:nvSpPr>
          <p:spPr>
            <a:xfrm>
              <a:off x="0" y="3172861"/>
              <a:ext cx="1376324" cy="1239932"/>
            </a:xfrm>
            <a:prstGeom prst="roundRect">
              <a:avLst>
                <a:gd name="adj" fmla="val 7500"/>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p>
          </p:txBody>
        </p:sp>
      </p:grpSp>
      <p:sp>
        <p:nvSpPr>
          <p:cNvPr id="114" name="Shape 114"/>
          <p:cNvSpPr/>
          <p:nvPr/>
        </p:nvSpPr>
        <p:spPr>
          <a:xfrm>
            <a:off x="2050822" y="3477491"/>
            <a:ext cx="3828497" cy="1031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sz="2200"/>
              <a:t>Intents</a:t>
            </a:r>
            <a:r>
              <a:rPr sz="2000"/>
              <a:t> - </a:t>
            </a:r>
            <a:r>
              <a:rPr sz="2200"/>
              <a:t>Intent</a:t>
            </a:r>
            <a:r>
              <a:rPr sz="2000"/>
              <a:t> Filters</a:t>
            </a:r>
            <a:endParaRPr sz="2000"/>
          </a:p>
          <a:p>
            <a:pPr lvl="0" marL="180473" indent="-180473">
              <a:buSzPct val="100000"/>
              <a:buChar char="•"/>
            </a:pPr>
            <a:r>
              <a:t>Action</a:t>
            </a:r>
          </a:p>
          <a:p>
            <a:pPr lvl="0" marL="180473" indent="-180473">
              <a:buSzPct val="100000"/>
              <a:buChar char="•"/>
            </a:pPr>
            <a:r>
              <a:t>Data</a:t>
            </a:r>
          </a:p>
        </p:txBody>
      </p:sp>
      <p:sp>
        <p:nvSpPr>
          <p:cNvPr id="115" name="Shape 115"/>
          <p:cNvSpPr/>
          <p:nvPr/>
        </p:nvSpPr>
        <p:spPr>
          <a:xfrm>
            <a:off x="2082007" y="1689190"/>
            <a:ext cx="3612970" cy="1615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sz="2200"/>
              <a:t>Application Components</a:t>
            </a:r>
            <a:endParaRPr sz="2200"/>
          </a:p>
          <a:p>
            <a:pPr lvl="0" marL="180473" indent="-180473">
              <a:buSzPct val="100000"/>
              <a:buChar char="•"/>
            </a:pPr>
            <a:r>
              <a:t>Activities</a:t>
            </a:r>
          </a:p>
          <a:p>
            <a:pPr lvl="0" marL="180473" indent="-180473">
              <a:buSzPct val="100000"/>
              <a:buChar char="•"/>
            </a:pPr>
            <a:r>
              <a:t>Services</a:t>
            </a:r>
          </a:p>
          <a:p>
            <a:pPr lvl="0" marL="180473" indent="-180473">
              <a:buSzPct val="100000"/>
              <a:buChar char="•"/>
            </a:pPr>
            <a:r>
              <a:t>Broadcast Receivers</a:t>
            </a:r>
          </a:p>
          <a:p>
            <a:pPr lvl="0" marL="180473" indent="-180473">
              <a:buSzPct val="100000"/>
              <a:buChar char="•"/>
            </a:pPr>
            <a:r>
              <a:t>Content Providers</a:t>
            </a:r>
          </a:p>
        </p:txBody>
      </p:sp>
      <p:sp>
        <p:nvSpPr>
          <p:cNvPr id="116" name="Shape 116"/>
          <p:cNvSpPr/>
          <p:nvPr/>
        </p:nvSpPr>
        <p:spPr>
          <a:xfrm>
            <a:off x="2149939" y="4975769"/>
            <a:ext cx="4844122" cy="1615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sz="2200"/>
              <a:t>Project Structure</a:t>
            </a:r>
            <a:endParaRPr sz="2200"/>
          </a:p>
          <a:p>
            <a:pPr lvl="0" marL="180473" indent="-180473">
              <a:buSzPct val="100000"/>
              <a:buChar char="•"/>
            </a:pPr>
            <a:r>
              <a:t>Android Manifest</a:t>
            </a:r>
          </a:p>
          <a:p>
            <a:pPr lvl="0" marL="180473" indent="-180473">
              <a:buSzPct val="100000"/>
              <a:buChar char="•"/>
            </a:pPr>
            <a:r>
              <a:t>Resource Files</a:t>
            </a:r>
          </a:p>
          <a:p>
            <a:pPr lvl="0" marL="180473" indent="-180473">
              <a:buSzPct val="100000"/>
              <a:buChar char="•"/>
            </a:pPr>
            <a:r>
              <a:t>Source Code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Get Started</a:t>
            </a:r>
          </a:p>
        </p:txBody>
      </p:sp>
      <p:sp>
        <p:nvSpPr>
          <p:cNvPr id="119" name="Shape 119"/>
          <p:cNvSpPr/>
          <p:nvPr>
            <p:ph type="body" idx="1"/>
          </p:nvPr>
        </p:nvSpPr>
        <p:spPr>
          <a:xfrm>
            <a:off x="571500" y="2473410"/>
            <a:ext cx="8001000" cy="4114801"/>
          </a:xfrm>
          <a:prstGeom prst="rect">
            <a:avLst/>
          </a:prstGeom>
        </p:spPr>
        <p:txBody>
          <a:bodyPr/>
          <a:lstStyle/>
          <a:p>
            <a:pPr lvl="0">
              <a:defRPr sz="1800"/>
            </a:pPr>
            <a:r>
              <a:rPr sz="2400"/>
              <a:t>Content Layout</a:t>
            </a:r>
            <a:endParaRPr sz="2400"/>
          </a:p>
          <a:p>
            <a:pPr lvl="0">
              <a:defRPr sz="1800"/>
            </a:pPr>
            <a:r>
              <a:rPr sz="2400"/>
              <a:t>UI Events - On Click Listeners</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Num of Iterations?</a:t>
            </a:r>
          </a:p>
        </p:txBody>
      </p:sp>
      <p:sp>
        <p:nvSpPr>
          <p:cNvPr id="124" name="Shape 124"/>
          <p:cNvSpPr/>
          <p:nvPr>
            <p:ph type="body" idx="1"/>
          </p:nvPr>
        </p:nvSpPr>
        <p:spPr>
          <a:xfrm>
            <a:off x="667512" y="2659379"/>
            <a:ext cx="8001001" cy="4114801"/>
          </a:xfrm>
          <a:prstGeom prst="rect">
            <a:avLst/>
          </a:prstGeom>
        </p:spPr>
        <p:txBody>
          <a:bodyPr/>
          <a:lstStyle/>
          <a:p>
            <a:pPr lvl="0">
              <a:defRPr sz="1800"/>
            </a:pPr>
            <a:r>
              <a:rPr sz="2400"/>
              <a:t>Accept velocity from user.</a:t>
            </a:r>
            <a:endParaRPr sz="2400"/>
          </a:p>
          <a:p>
            <a:pPr lvl="0">
              <a:defRPr sz="1800"/>
            </a:pPr>
            <a:r>
              <a:rPr sz="2400"/>
              <a:t>Calculate the number of iterations.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Navigation using Intents</a:t>
            </a:r>
          </a:p>
        </p:txBody>
      </p:sp>
      <p:pic>
        <p:nvPicPr>
          <p:cNvPr id="127" name="image10.png" descr="mm.png"/>
          <p:cNvPicPr/>
          <p:nvPr/>
        </p:nvPicPr>
        <p:blipFill>
          <a:blip r:embed="rId3">
            <a:extLst/>
          </a:blip>
          <a:stretch>
            <a:fillRect/>
          </a:stretch>
        </p:blipFill>
        <p:spPr>
          <a:xfrm>
            <a:off x="2051333" y="1905000"/>
            <a:ext cx="5114160" cy="4114800"/>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Navigation using Intents</a:t>
            </a:r>
          </a:p>
        </p:txBody>
      </p:sp>
      <p:sp>
        <p:nvSpPr>
          <p:cNvPr id="132" name="Shape 132"/>
          <p:cNvSpPr/>
          <p:nvPr>
            <p:ph type="body" idx="1"/>
          </p:nvPr>
        </p:nvSpPr>
        <p:spPr>
          <a:xfrm>
            <a:off x="681816" y="2824302"/>
            <a:ext cx="8001001" cy="4114801"/>
          </a:xfrm>
          <a:prstGeom prst="rect">
            <a:avLst/>
          </a:prstGeom>
        </p:spPr>
        <p:txBody>
          <a:bodyPr/>
          <a:lstStyle/>
          <a:p>
            <a:pPr lvl="0">
              <a:defRPr sz="1800"/>
            </a:pPr>
            <a:r>
              <a:rPr sz="2400"/>
              <a:t>Types of Intents – Explicit and Implicit</a:t>
            </a:r>
            <a:endParaRPr sz="2400"/>
          </a:p>
          <a:p>
            <a:pPr lvl="0">
              <a:defRPr sz="1800"/>
            </a:pPr>
            <a:r>
              <a:rPr sz="2400"/>
              <a:t>Navigation using Explicit Intents</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Num of Iterations?</a:t>
            </a:r>
          </a:p>
        </p:txBody>
      </p:sp>
      <p:sp>
        <p:nvSpPr>
          <p:cNvPr id="137" name="Shape 137"/>
          <p:cNvSpPr/>
          <p:nvPr>
            <p:ph type="body" idx="1"/>
          </p:nvPr>
        </p:nvSpPr>
        <p:spPr>
          <a:xfrm>
            <a:off x="571500" y="1905000"/>
            <a:ext cx="8001000" cy="4114800"/>
          </a:xfrm>
          <a:prstGeom prst="rect">
            <a:avLst/>
          </a:prstGeom>
        </p:spPr>
        <p:txBody>
          <a:bodyPr/>
          <a:lstStyle/>
          <a:p>
            <a:pPr lvl="0">
              <a:defRPr sz="1800"/>
            </a:pPr>
            <a:endParaRPr sz="2400"/>
          </a:p>
          <a:p>
            <a:pPr lvl="0">
              <a:defRPr sz="1800"/>
            </a:pPr>
            <a:r>
              <a:rPr sz="2400"/>
              <a:t>Define Intent and Start Activity</a:t>
            </a:r>
            <a:endParaRPr sz="2400"/>
          </a:p>
          <a:p>
            <a:pPr lvl="0">
              <a:defRPr sz="1800"/>
            </a:pPr>
            <a:r>
              <a:rPr sz="2400"/>
              <a:t>Display the number of iterations in second activity.</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4D21"/>
      </a:accent1>
      <a:accent2>
        <a:srgbClr val="A32323"/>
      </a:accent2>
      <a:accent3>
        <a:srgbClr val="4576A3"/>
      </a:accent3>
      <a:accent4>
        <a:srgbClr val="615D9A"/>
      </a:accent4>
      <a:accent5>
        <a:srgbClr val="67924B"/>
      </a:accent5>
      <a:accent6>
        <a:srgbClr val="BF7B1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C968"/>
        </a:solid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sto MT"/>
            <a:ea typeface="Calisto MT"/>
            <a:cs typeface="Calisto MT"/>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sto MT"/>
            <a:ea typeface="Calisto MT"/>
            <a:cs typeface="Calisto MT"/>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4D21"/>
      </a:accent1>
      <a:accent2>
        <a:srgbClr val="A32323"/>
      </a:accent2>
      <a:accent3>
        <a:srgbClr val="4576A3"/>
      </a:accent3>
      <a:accent4>
        <a:srgbClr val="615D9A"/>
      </a:accent4>
      <a:accent5>
        <a:srgbClr val="67924B"/>
      </a:accent5>
      <a:accent6>
        <a:srgbClr val="BF7B1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C968"/>
        </a:solid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sto MT"/>
            <a:ea typeface="Calisto MT"/>
            <a:cs typeface="Calisto MT"/>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sto MT"/>
            <a:ea typeface="Calisto MT"/>
            <a:cs typeface="Calisto MT"/>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