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vl6pPr>
      <a:defRPr>
        <a:latin typeface="+mn-lt"/>
        <a:ea typeface="+mn-ea"/>
        <a:cs typeface="+mn-cs"/>
        <a:sym typeface="Helvetica"/>
      </a:defRPr>
    </a:lvl6pPr>
    <a:lvl7pPr>
      <a:defRPr>
        <a:latin typeface="+mn-lt"/>
        <a:ea typeface="+mn-ea"/>
        <a:cs typeface="+mn-cs"/>
        <a:sym typeface="Helvetica"/>
      </a:defRPr>
    </a:lvl7pPr>
    <a:lvl8pPr>
      <a:defRPr>
        <a:latin typeface="+mn-lt"/>
        <a:ea typeface="+mn-ea"/>
        <a:cs typeface="+mn-cs"/>
        <a:sym typeface="Helvetica"/>
      </a:defRPr>
    </a:lvl8pPr>
    <a:lvl9pPr>
      <a:defRPr>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b="def" i="def"/>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b="def" i="def"/>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b="def" i="def"/>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lvl="0"/>
          </a:p>
        </p:txBody>
      </p:sp>
      <p:sp>
        <p:nvSpPr>
          <p:cNvPr id="102" name="Shape 10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lvl1pPr>
              <a:lnSpc>
                <a:spcPct val="100000"/>
              </a:lnSpc>
              <a:defRPr sz="1200">
                <a:latin typeface="Trebuchet MS"/>
                <a:ea typeface="Trebuchet MS"/>
                <a:cs typeface="Trebuchet MS"/>
                <a:sym typeface="Trebuchet MS"/>
              </a:defRPr>
            </a:lvl1pPr>
          </a:lstStyle>
          <a:p>
            <a:pPr lvl="0">
              <a:defRPr sz="1800"/>
            </a:pPr>
            <a:r>
              <a:rPr sz="1200"/>
              <a:t>In our last lesson, we talked about the android project structure and activity. We showed you how one activity can programmatically start another activity by first creating an intent object and how an activity can get result from another activity through intent.</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lvl="0"/>
          </a:p>
        </p:txBody>
      </p:sp>
      <p:sp>
        <p:nvSpPr>
          <p:cNvPr id="115" name="Shape 115"/>
          <p:cNvSpPr/>
          <p:nvPr>
            <p:ph type="body" sz="quarter" idx="1"/>
          </p:nvPr>
        </p:nvSpPr>
        <p:spPr>
          <a:prstGeom prst="rect">
            <a:avLst/>
          </a:prstGeom>
        </p:spPr>
        <p:txBody>
          <a:bodyPr/>
          <a:lstStyle>
            <a:lvl1pPr>
              <a:lnSpc>
                <a:spcPct val="100000"/>
              </a:lnSpc>
              <a:defRPr sz="1600">
                <a:latin typeface="Georgia"/>
                <a:ea typeface="Georgia"/>
                <a:cs typeface="Georgia"/>
                <a:sym typeface="Georgia"/>
              </a:defRPr>
            </a:lvl1pPr>
          </a:lstStyle>
          <a:p>
            <a:pPr lvl="0">
              <a:defRPr sz="1800"/>
            </a:pPr>
            <a:r>
              <a:rPr sz="1600"/>
              <a:t>In this session, we are going to cover Intent types and Database.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lvl="0"/>
          </a:p>
        </p:txBody>
      </p:sp>
      <p:sp>
        <p:nvSpPr>
          <p:cNvPr id="120" name="Shape 120"/>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Before starting Intent types. Can anyone tell me what is an Intent?</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An Intent is a messaging object to request for an operation to be performed. Yesterday you saw one activity starting another activity with explicit intent. </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Do you guys remember how we constructed explicit Intent yesterday?</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Yes, We created it by just specifying another activity’s 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So explicit intent specifies the component to start by name. you can specify fully qualified class name as component name so generally explicit intent is used to start a component of your application because you know the class 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Now lets talk about implicit intent. Instead of specific component name, Implicit intent specifies general action to be performed. which allows a component from other application to handle it. For example, from your application if you want to show images from gallery the you use implicit intent to start a component of gallery application.</a:t>
            </a:r>
            <a:endParaRPr sz="12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lnSpc>
                <a:spcPct val="100000"/>
              </a:lnSpc>
              <a:defRPr sz="1800"/>
            </a:pPr>
            <a:r>
              <a:rPr sz="1600">
                <a:latin typeface="Georgia"/>
                <a:ea typeface="Georgia"/>
                <a:cs typeface="Georgia"/>
                <a:sym typeface="Georgia"/>
              </a:rPr>
              <a:t>Lets talk about how you specify a component to receive implicit intent.</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When you start an activity with this intent, android searches a best component by comparing the intent to intent filters based on three aspects:</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marL="198212" indent="-198212">
              <a:lnSpc>
                <a:spcPct val="100000"/>
              </a:lnSpc>
              <a:buSzPct val="100000"/>
              <a:buFont typeface="Georgia"/>
              <a:buAutoNum type="arabicPeriod" startAt="1"/>
              <a:defRPr sz="1800"/>
            </a:pPr>
            <a:r>
              <a:rPr sz="1600">
                <a:latin typeface="Georgia"/>
                <a:ea typeface="Georgia"/>
                <a:cs typeface="Georgia"/>
                <a:sym typeface="Georgia"/>
              </a:rPr>
              <a:t>intent action</a:t>
            </a:r>
            <a:endParaRPr sz="1600">
              <a:latin typeface="Georgia"/>
              <a:ea typeface="Georgia"/>
              <a:cs typeface="Georgia"/>
              <a:sym typeface="Georgia"/>
            </a:endParaRPr>
          </a:p>
          <a:p>
            <a:pPr lvl="0" marL="198212" indent="-198212">
              <a:lnSpc>
                <a:spcPct val="100000"/>
              </a:lnSpc>
              <a:buSzPct val="100000"/>
              <a:buFont typeface="Georgia"/>
              <a:buAutoNum type="arabicPeriod" startAt="1"/>
              <a:defRPr sz="1800"/>
            </a:pPr>
            <a:r>
              <a:rPr sz="1600">
                <a:latin typeface="Georgia"/>
                <a:ea typeface="Georgia"/>
                <a:cs typeface="Georgia"/>
                <a:sym typeface="Georgia"/>
              </a:rPr>
              <a:t>intent data</a:t>
            </a:r>
            <a:endParaRPr sz="1600">
              <a:latin typeface="Georgia"/>
              <a:ea typeface="Georgia"/>
              <a:cs typeface="Georgia"/>
              <a:sym typeface="Georgia"/>
            </a:endParaRPr>
          </a:p>
          <a:p>
            <a:pPr lvl="0" marL="198212" indent="-198212">
              <a:lnSpc>
                <a:spcPct val="100000"/>
              </a:lnSpc>
              <a:buSzPct val="100000"/>
              <a:buFont typeface="Georgia"/>
              <a:buAutoNum type="arabicPeriod" startAt="1"/>
              <a:defRPr sz="1800"/>
            </a:pPr>
            <a:r>
              <a:rPr sz="1600">
                <a:latin typeface="Georgia"/>
                <a:ea typeface="Georgia"/>
                <a:cs typeface="Georgia"/>
                <a:sym typeface="Georgia"/>
              </a:rPr>
              <a:t>intent category</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If android finds multiple component satisfying these aspects then it displays a chooser dialog to ask user to choose one of them.</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How to build an implicit Intent?</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You build an implicit intent by specifying</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action,</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data,</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category.</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Action? It’s a generic operation name which you want to perform. For example, to show gallery image, the action is ACTION_VIEW.</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Data? The URI (a Uri object) that references the data to be acted on and/or the MIME type of that data. For example, if the action is ACTION_EDIT, the data should contain the URI of the document to edit.</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Category? It specifies an kind of component that should handle an intent. For example, CATEGORY_LAUNCHER : The activity is the initial activity of an application.</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SQLite is an Open Source database. SQLite supports standard relational database features like SQL syntax, transactions and prepared statements.</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SQLite supports the data types TEXT (similar to String in Java), INTEGER (similar to long in Java) and REAL (similar to double in Java). All other types must be converted into one of these fields before getting saved in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SQLite is embedded into every Android device. Using an SQLite database in Android does not require a setup procedure or administration of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You only have to define the SQL statements for creating and updating the database. Afterwards the database is automatically managed for you by the Android platform.</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If your application creates a database, this database is by default saved in the directory DATA/data/APP_NAME/databases/FILENAME.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The parts of the above directory are constructed based on the following rules. DATA is the path which the Environment.getDataDirectory() method returns. APP_NAME is your application name. FILENAME is the name you specify in your application code for the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lvl="0"/>
          </a:p>
        </p:txBody>
      </p:sp>
      <p:sp>
        <p:nvSpPr>
          <p:cNvPr id="143" name="Shape 143"/>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To create and upgrade a database in your Android application you create a subclass of the SQLiteOpenHelper class. In the constructor of your subclass you call the super() method of SQLiteOpenHelper, specifying the database name and the current database version.</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In this class you need to override the following methods to create and update your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onCreate() - is called by the framework, if the database is accessed but not yet created.</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onUpgrade() - called, if the database version is increased in your application code. This method allows you to update an existing database schema or to drop the existing database and recreate it via the onCreate() method.</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Both methods receive an SQLiteDatabase object as parameter which is the Java representation of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The SQLiteOpenHelper class provides the getReadableDatabase() and getWriteableDatabase() methods to get access to an SQLiteDatabase object; either in read or write mode.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DDMS--&gt; file explorer--&gt;data--&gt; data--&gt; your package name--&gt;databases</a:t>
            </a:r>
            <a:endParaRPr sz="1200">
              <a:latin typeface="Trebuchet MS"/>
              <a:ea typeface="Trebuchet MS"/>
              <a:cs typeface="Trebuchet MS"/>
              <a:sym typeface="Trebuchet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a:lnSpc>
                <a:spcPct val="100000"/>
              </a:lnSpc>
              <a:defRPr sz="1800"/>
            </a:pPr>
            <a:r>
              <a:rPr sz="1600">
                <a:latin typeface="Georgia"/>
                <a:ea typeface="Georgia"/>
                <a:cs typeface="Georgia"/>
                <a:sym typeface="Georgia"/>
              </a:rPr>
              <a:t>Portrait or Landscape layout</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Localisation</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Large</a:t>
            </a:r>
            <a:endParaRPr sz="1600">
              <a:latin typeface="Georgia"/>
              <a:ea typeface="Georgia"/>
              <a:cs typeface="Georgia"/>
              <a:sym typeface="Georgia"/>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3.png"/>
          <p:cNvPicPr/>
          <p:nvPr/>
        </p:nvPicPr>
        <p:blipFill>
          <a:blip r:embed="rId2">
            <a:extLst/>
          </a:blip>
          <a:stretch>
            <a:fillRect/>
          </a:stretch>
        </p:blipFill>
        <p:spPr>
          <a:xfrm>
            <a:off x="0" y="0"/>
            <a:ext cx="9144000" cy="6858000"/>
          </a:xfrm>
          <a:prstGeom prst="rect">
            <a:avLst/>
          </a:prstGeom>
          <a:ln w="12700">
            <a:miter lim="400000"/>
          </a:ln>
        </p:spPr>
      </p:pic>
      <p:pic>
        <p:nvPicPr>
          <p:cNvPr id="9" name="image2.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10" name="Shape 10"/>
          <p:cNvSpPr/>
          <p:nvPr>
            <p:ph type="title"/>
          </p:nvPr>
        </p:nvSpPr>
        <p:spPr>
          <a:xfrm>
            <a:off x="571500" y="0"/>
            <a:ext cx="8001000" cy="4101168"/>
          </a:xfrm>
          <a:prstGeom prst="rect">
            <a:avLst/>
          </a:prstGeom>
        </p:spPr>
        <p:txBody>
          <a:bodyPr anchor="b"/>
          <a:lstStyle>
            <a:lvl1pPr>
              <a:defRPr sz="5600"/>
            </a:lvl1pPr>
          </a:lstStyle>
          <a:p>
            <a:pPr lvl="0">
              <a:defRPr sz="1800"/>
            </a:pPr>
            <a:r>
              <a:rPr sz="5600"/>
              <a:t>Title Text</a:t>
            </a:r>
          </a:p>
        </p:txBody>
      </p:sp>
      <p:sp>
        <p:nvSpPr>
          <p:cNvPr id="11" name="Shape 11"/>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1.png"/>
          <p:cNvPicPr/>
          <p:nvPr/>
        </p:nvPicPr>
        <p:blipFill>
          <a:blip r:embed="rId2">
            <a:extLst/>
          </a:blip>
          <a:stretch>
            <a:fillRect/>
          </a:stretch>
        </p:blipFill>
        <p:spPr>
          <a:xfrm>
            <a:off x="0" y="0"/>
            <a:ext cx="9144000" cy="6858000"/>
          </a:xfrm>
          <a:prstGeom prst="rect">
            <a:avLst/>
          </a:prstGeom>
          <a:ln w="12700">
            <a:miter lim="400000"/>
          </a:ln>
        </p:spPr>
      </p:pic>
      <p:pic>
        <p:nvPicPr>
          <p:cNvPr id="55" name="image5.png"/>
          <p:cNvPicPr/>
          <p:nvPr/>
        </p:nvPicPr>
        <p:blipFill>
          <a:blip r:embed="rId3">
            <a:extLst/>
          </a:blip>
          <a:stretch>
            <a:fillRect/>
          </a:stretch>
        </p:blipFill>
        <p:spPr>
          <a:xfrm>
            <a:off x="1222898" y="2305609"/>
            <a:ext cx="2495551" cy="95254"/>
          </a:xfrm>
          <a:prstGeom prst="rect">
            <a:avLst/>
          </a:prstGeom>
          <a:ln w="12700">
            <a:miter lim="400000"/>
          </a:ln>
          <a:effectLst>
            <a:outerShdw sx="100000" sy="100000" kx="0" ky="0" algn="b" rotWithShape="0" blurRad="25400" dist="0" dir="0">
              <a:srgbClr val="000000">
                <a:alpha val="40000"/>
              </a:srgbClr>
            </a:outerShdw>
          </a:effectLst>
        </p:spPr>
      </p:pic>
      <p:pic>
        <p:nvPicPr>
          <p:cNvPr id="56" name="image6.png"/>
          <p:cNvPicPr/>
          <p:nvPr/>
        </p:nvPicPr>
        <p:blipFill>
          <a:blip r:embed="rId4">
            <a:extLst/>
          </a:blip>
          <a:stretch>
            <a:fillRect/>
          </a:stretch>
        </p:blipFill>
        <p:spPr>
          <a:xfrm rot="308221">
            <a:off x="6798019" y="538594"/>
            <a:ext cx="1808489" cy="516710"/>
          </a:xfrm>
          <a:prstGeom prst="rect">
            <a:avLst/>
          </a:prstGeom>
          <a:ln w="12700">
            <a:miter lim="400000"/>
          </a:ln>
        </p:spPr>
      </p:pic>
      <p:sp>
        <p:nvSpPr>
          <p:cNvPr id="57" name="Shape 57"/>
          <p:cNvSpPr/>
          <p:nvPr>
            <p:ph type="title"/>
          </p:nvPr>
        </p:nvSpPr>
        <p:spPr>
          <a:xfrm>
            <a:off x="594359" y="0"/>
            <a:ext cx="3749043" cy="2144537"/>
          </a:xfrm>
          <a:prstGeom prst="rect">
            <a:avLst/>
          </a:prstGeom>
        </p:spPr>
        <p:txBody>
          <a:bodyPr anchor="b"/>
          <a:lstStyle>
            <a:lvl1pPr>
              <a:defRPr sz="3600"/>
            </a:lvl1pPr>
          </a:lstStyle>
          <a:p>
            <a:pPr lvl="0">
              <a:defRPr sz="1800"/>
            </a:pPr>
            <a:r>
              <a:rPr sz="3600"/>
              <a:t>Title Text</a:t>
            </a:r>
          </a:p>
        </p:txBody>
      </p:sp>
      <p:sp>
        <p:nvSpPr>
          <p:cNvPr id="58" name="Shape 58"/>
          <p:cNvSpPr/>
          <p:nvPr>
            <p:ph type="body" idx="1"/>
          </p:nvPr>
        </p:nvSpPr>
        <p:spPr>
          <a:xfrm>
            <a:off x="594359" y="2551176"/>
            <a:ext cx="3749043" cy="4306824"/>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3.png"/>
          <p:cNvPicPr/>
          <p:nvPr/>
        </p:nvPicPr>
        <p:blipFill>
          <a:blip r:embed="rId2">
            <a:extLst/>
          </a:blip>
          <a:stretch>
            <a:fillRect/>
          </a:stretch>
        </p:blipFill>
        <p:spPr>
          <a:xfrm>
            <a:off x="0" y="0"/>
            <a:ext cx="9144000" cy="6858000"/>
          </a:xfrm>
          <a:prstGeom prst="rect">
            <a:avLst/>
          </a:prstGeom>
          <a:ln w="12700">
            <a:miter lim="400000"/>
          </a:ln>
        </p:spPr>
      </p:pic>
      <p:pic>
        <p:nvPicPr>
          <p:cNvPr id="62" name="image5.png"/>
          <p:cNvPicPr/>
          <p:nvPr/>
        </p:nvPicPr>
        <p:blipFill>
          <a:blip r:embed="rId3">
            <a:extLst/>
          </a:blip>
          <a:stretch>
            <a:fillRect/>
          </a:stretch>
        </p:blipFill>
        <p:spPr>
          <a:xfrm>
            <a:off x="3324225" y="4666129"/>
            <a:ext cx="2495550" cy="95254"/>
          </a:xfrm>
          <a:prstGeom prst="rect">
            <a:avLst/>
          </a:prstGeom>
          <a:ln w="12700">
            <a:miter lim="400000"/>
          </a:ln>
          <a:effectLst>
            <a:outerShdw sx="100000" sy="100000" kx="0" ky="0" algn="b" rotWithShape="0" blurRad="25400" dist="0" dir="0">
              <a:srgbClr val="000000">
                <a:alpha val="40000"/>
              </a:srgbClr>
            </a:outerShdw>
          </a:effectLst>
        </p:spPr>
      </p:pic>
      <p:sp>
        <p:nvSpPr>
          <p:cNvPr id="63" name="Shape 63"/>
          <p:cNvSpPr/>
          <p:nvPr>
            <p:ph type="title"/>
          </p:nvPr>
        </p:nvSpPr>
        <p:spPr>
          <a:xfrm>
            <a:off x="571500" y="0"/>
            <a:ext cx="8001000" cy="4634756"/>
          </a:xfrm>
          <a:prstGeom prst="rect">
            <a:avLst/>
          </a:prstGeom>
        </p:spPr>
        <p:txBody>
          <a:bodyPr anchor="b"/>
          <a:lstStyle>
            <a:lvl1pPr>
              <a:defRPr sz="4000"/>
            </a:lvl1pPr>
          </a:lstStyle>
          <a:p>
            <a:pPr lvl="0">
              <a:defRPr sz="1800"/>
            </a:pPr>
            <a:r>
              <a:rPr sz="4000"/>
              <a:t>Title Text</a:t>
            </a:r>
          </a:p>
        </p:txBody>
      </p:sp>
      <p:sp>
        <p:nvSpPr>
          <p:cNvPr id="64" name="Shape 64"/>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5" name="Shape 6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3.png"/>
          <p:cNvPicPr/>
          <p:nvPr/>
        </p:nvPicPr>
        <p:blipFill>
          <a:blip r:embed="rId2">
            <a:extLst/>
          </a:blip>
          <a:stretch>
            <a:fillRect/>
          </a:stretch>
        </p:blipFill>
        <p:spPr>
          <a:xfrm>
            <a:off x="0" y="0"/>
            <a:ext cx="9144000" cy="6858000"/>
          </a:xfrm>
          <a:prstGeom prst="rect">
            <a:avLst/>
          </a:prstGeom>
          <a:ln w="12700">
            <a:miter lim="400000"/>
          </a:ln>
        </p:spPr>
      </p:pic>
      <p:pic>
        <p:nvPicPr>
          <p:cNvPr id="68" name="image6.png"/>
          <p:cNvPicPr/>
          <p:nvPr/>
        </p:nvPicPr>
        <p:blipFill>
          <a:blip r:embed="rId3">
            <a:extLst/>
          </a:blip>
          <a:stretch>
            <a:fillRect/>
          </a:stretch>
        </p:blipFill>
        <p:spPr>
          <a:xfrm rot="308221">
            <a:off x="6835967" y="278688"/>
            <a:ext cx="1695958" cy="484559"/>
          </a:xfrm>
          <a:prstGeom prst="rect">
            <a:avLst/>
          </a:prstGeom>
          <a:ln w="12700">
            <a:miter lim="400000"/>
          </a:ln>
        </p:spPr>
      </p:pic>
      <p:pic>
        <p:nvPicPr>
          <p:cNvPr id="69" name="image5.png"/>
          <p:cNvPicPr/>
          <p:nvPr/>
        </p:nvPicPr>
        <p:blipFill>
          <a:blip r:embed="rId4">
            <a:extLst/>
          </a:blip>
          <a:stretch>
            <a:fillRect/>
          </a:stretch>
        </p:blipFill>
        <p:spPr>
          <a:xfrm>
            <a:off x="3324225" y="4666129"/>
            <a:ext cx="2495550" cy="95254"/>
          </a:xfrm>
          <a:prstGeom prst="rect">
            <a:avLst/>
          </a:prstGeom>
          <a:ln w="12700">
            <a:miter lim="400000"/>
          </a:ln>
          <a:effectLst>
            <a:outerShdw sx="100000" sy="100000" kx="0" ky="0" algn="b" rotWithShape="0" blurRad="25400" dist="0" dir="0">
              <a:srgbClr val="000000">
                <a:alpha val="40000"/>
              </a:srgbClr>
            </a:outerShdw>
          </a:effectLst>
        </p:spPr>
      </p:pic>
      <p:pic>
        <p:nvPicPr>
          <p:cNvPr id="70" name="image6.png"/>
          <p:cNvPicPr/>
          <p:nvPr/>
        </p:nvPicPr>
        <p:blipFill>
          <a:blip r:embed="rId3">
            <a:extLst/>
          </a:blip>
          <a:stretch>
            <a:fillRect/>
          </a:stretch>
        </p:blipFill>
        <p:spPr>
          <a:xfrm rot="20785256">
            <a:off x="2866026" y="3182422"/>
            <a:ext cx="1695957" cy="484563"/>
          </a:xfrm>
          <a:prstGeom prst="rect">
            <a:avLst/>
          </a:prstGeom>
          <a:ln w="12700">
            <a:miter lim="400000"/>
          </a:ln>
        </p:spPr>
      </p:pic>
      <p:sp>
        <p:nvSpPr>
          <p:cNvPr id="71" name="Shape 71"/>
          <p:cNvSpPr/>
          <p:nvPr>
            <p:ph type="title"/>
          </p:nvPr>
        </p:nvSpPr>
        <p:spPr>
          <a:xfrm>
            <a:off x="571500" y="0"/>
            <a:ext cx="8001000" cy="4634756"/>
          </a:xfrm>
          <a:prstGeom prst="rect">
            <a:avLst/>
          </a:prstGeom>
        </p:spPr>
        <p:txBody>
          <a:bodyPr anchor="b"/>
          <a:lstStyle>
            <a:lvl1pPr>
              <a:defRPr sz="4000"/>
            </a:lvl1pPr>
          </a:lstStyle>
          <a:p>
            <a:pPr lvl="0">
              <a:defRPr sz="1800"/>
            </a:pPr>
            <a:r>
              <a:rPr sz="4000"/>
              <a:t>Title Text</a:t>
            </a:r>
          </a:p>
        </p:txBody>
      </p:sp>
      <p:sp>
        <p:nvSpPr>
          <p:cNvPr id="72" name="Shape 72"/>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3.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title"/>
          </p:nvPr>
        </p:nvSpPr>
        <p:spPr>
          <a:xfrm rot="21240000">
            <a:off x="4717562" y="3396153"/>
            <a:ext cx="3474721" cy="1097284"/>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77" name="Shape 77"/>
          <p:cNvSpPr/>
          <p:nvPr>
            <p:ph type="body" idx="1"/>
          </p:nvPr>
        </p:nvSpPr>
        <p:spPr>
          <a:xfrm>
            <a:off x="4983479" y="4800600"/>
            <a:ext cx="3246124"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0" algn="ctr">
              <a:spcBef>
                <a:spcPts val="1800"/>
              </a:spcBef>
              <a:buSzTx/>
              <a:buFontTx/>
              <a:buNone/>
              <a:defRPr sz="2000">
                <a:latin typeface="Noteworthy Light"/>
                <a:ea typeface="Noteworthy Light"/>
                <a:cs typeface="Noteworthy Light"/>
                <a:sym typeface="Noteworthy Light"/>
              </a:defRPr>
            </a:lvl2pPr>
            <a:lvl3pPr marL="0" indent="0" algn="ctr">
              <a:spcBef>
                <a:spcPts val="1800"/>
              </a:spcBef>
              <a:buSzTx/>
              <a:buFontTx/>
              <a:buNone/>
              <a:defRPr sz="2000">
                <a:latin typeface="Noteworthy Light"/>
                <a:ea typeface="Noteworthy Light"/>
                <a:cs typeface="Noteworthy Light"/>
                <a:sym typeface="Noteworthy Light"/>
              </a:defRPr>
            </a:lvl3pPr>
            <a:lvl4pPr marL="0" indent="0" algn="ctr">
              <a:spcBef>
                <a:spcPts val="1800"/>
              </a:spcBef>
              <a:buSzTx/>
              <a:buFontTx/>
              <a:buNone/>
              <a:defRPr sz="2000">
                <a:latin typeface="Noteworthy Light"/>
                <a:ea typeface="Noteworthy Light"/>
                <a:cs typeface="Noteworthy Light"/>
                <a:sym typeface="Noteworthy Light"/>
              </a:defRPr>
            </a:lvl4pPr>
            <a:lvl5pPr marL="0" indent="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8" name="Shape 7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3.png"/>
          <p:cNvPicPr/>
          <p:nvPr/>
        </p:nvPicPr>
        <p:blipFill>
          <a:blip r:embed="rId2">
            <a:extLst/>
          </a:blip>
          <a:stretch>
            <a:fillRect/>
          </a:stretch>
        </p:blipFill>
        <p:spPr>
          <a:xfrm>
            <a:off x="0" y="0"/>
            <a:ext cx="9144000" cy="6858000"/>
          </a:xfrm>
          <a:prstGeom prst="rect">
            <a:avLst/>
          </a:prstGeom>
          <a:ln w="12700">
            <a:miter lim="400000"/>
          </a:ln>
        </p:spPr>
      </p:pic>
      <p:pic>
        <p:nvPicPr>
          <p:cNvPr id="81" name="image6.png"/>
          <p:cNvPicPr/>
          <p:nvPr/>
        </p:nvPicPr>
        <p:blipFill>
          <a:blip r:embed="rId3">
            <a:extLst/>
          </a:blip>
          <a:stretch>
            <a:fillRect/>
          </a:stretch>
        </p:blipFill>
        <p:spPr>
          <a:xfrm rot="308221">
            <a:off x="7428514" y="2619243"/>
            <a:ext cx="1580739" cy="451643"/>
          </a:xfrm>
          <a:prstGeom prst="rect">
            <a:avLst/>
          </a:prstGeom>
          <a:ln w="12700">
            <a:miter lim="400000"/>
          </a:ln>
        </p:spPr>
      </p:pic>
      <p:pic>
        <p:nvPicPr>
          <p:cNvPr id="82" name="image4.png"/>
          <p:cNvPicPr/>
          <p:nvPr/>
        </p:nvPicPr>
        <p:blipFill>
          <a:blip r:embed="rId4">
            <a:extLst/>
          </a:blip>
          <a:stretch>
            <a:fillRect/>
          </a:stretch>
        </p:blipFill>
        <p:spPr>
          <a:xfrm rot="322260">
            <a:off x="6339644" y="604321"/>
            <a:ext cx="1610336" cy="2025115"/>
          </a:xfrm>
          <a:prstGeom prst="rect">
            <a:avLst/>
          </a:prstGeom>
          <a:ln w="12700">
            <a:miter lim="400000"/>
          </a:ln>
        </p:spPr>
      </p:pic>
      <p:pic>
        <p:nvPicPr>
          <p:cNvPr id="83" name="image4.png"/>
          <p:cNvPicPr/>
          <p:nvPr/>
        </p:nvPicPr>
        <p:blipFill>
          <a:blip r:embed="rId4">
            <a:extLst/>
          </a:blip>
          <a:stretch>
            <a:fillRect/>
          </a:stretch>
        </p:blipFill>
        <p:spPr>
          <a:xfrm rot="322260">
            <a:off x="4891844" y="985319"/>
            <a:ext cx="1610336" cy="2025119"/>
          </a:xfrm>
          <a:prstGeom prst="rect">
            <a:avLst/>
          </a:prstGeom>
          <a:ln w="12700">
            <a:miter lim="400000"/>
          </a:ln>
        </p:spPr>
      </p:pic>
      <p:sp>
        <p:nvSpPr>
          <p:cNvPr id="84" name="Shape 84"/>
          <p:cNvSpPr/>
          <p:nvPr>
            <p:ph type="title"/>
          </p:nvPr>
        </p:nvSpPr>
        <p:spPr>
          <a:xfrm rot="21240000">
            <a:off x="455724" y="3551613"/>
            <a:ext cx="3474721" cy="1097285"/>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85" name="Shape 85"/>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0" algn="ctr">
              <a:spcBef>
                <a:spcPts val="1800"/>
              </a:spcBef>
              <a:buSzTx/>
              <a:buFontTx/>
              <a:buNone/>
              <a:defRPr sz="2000">
                <a:latin typeface="Noteworthy Light"/>
                <a:ea typeface="Noteworthy Light"/>
                <a:cs typeface="Noteworthy Light"/>
                <a:sym typeface="Noteworthy Light"/>
              </a:defRPr>
            </a:lvl2pPr>
            <a:lvl3pPr marL="0" indent="0" algn="ctr">
              <a:spcBef>
                <a:spcPts val="1800"/>
              </a:spcBef>
              <a:buSzTx/>
              <a:buFontTx/>
              <a:buNone/>
              <a:defRPr sz="2000">
                <a:latin typeface="Noteworthy Light"/>
                <a:ea typeface="Noteworthy Light"/>
                <a:cs typeface="Noteworthy Light"/>
                <a:sym typeface="Noteworthy Light"/>
              </a:defRPr>
            </a:lvl3pPr>
            <a:lvl4pPr marL="0" indent="0" algn="ctr">
              <a:spcBef>
                <a:spcPts val="1800"/>
              </a:spcBef>
              <a:buSzTx/>
              <a:buFontTx/>
              <a:buNone/>
              <a:defRPr sz="2000">
                <a:latin typeface="Noteworthy Light"/>
                <a:ea typeface="Noteworthy Light"/>
                <a:cs typeface="Noteworthy Light"/>
                <a:sym typeface="Noteworthy Light"/>
              </a:defRPr>
            </a:lvl4pPr>
            <a:lvl5pPr marL="0" indent="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6" name="Shape 8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1.png"/>
          <p:cNvPicPr/>
          <p:nvPr/>
        </p:nvPicPr>
        <p:blipFill>
          <a:blip r:embed="rId2">
            <a:extLst/>
          </a:blip>
          <a:stretch>
            <a:fillRect/>
          </a:stretch>
        </p:blipFill>
        <p:spPr>
          <a:xfrm>
            <a:off x="0" y="0"/>
            <a:ext cx="9144000" cy="6858000"/>
          </a:xfrm>
          <a:prstGeom prst="rect">
            <a:avLst/>
          </a:prstGeom>
          <a:ln w="12700">
            <a:miter lim="400000"/>
          </a:ln>
        </p:spPr>
      </p:pic>
      <p:pic>
        <p:nvPicPr>
          <p:cNvPr id="93" name="image7.png"/>
          <p:cNvPicPr/>
          <p:nvPr/>
        </p:nvPicPr>
        <p:blipFill>
          <a:blip r:embed="rId3">
            <a:extLst/>
          </a:blip>
          <a:stretch>
            <a:fillRect/>
          </a:stretch>
        </p:blipFill>
        <p:spPr>
          <a:xfrm>
            <a:off x="6512859" y="1562100"/>
            <a:ext cx="152404" cy="3733800"/>
          </a:xfrm>
          <a:prstGeom prst="rect">
            <a:avLst/>
          </a:prstGeom>
          <a:ln w="12700">
            <a:miter lim="400000"/>
          </a:ln>
          <a:effectLst>
            <a:outerShdw sx="100000" sy="100000" kx="0" ky="0" algn="b" rotWithShape="0" blurRad="25400" dist="0" dir="0">
              <a:srgbClr val="000000">
                <a:alpha val="40000"/>
              </a:srgbClr>
            </a:outerShdw>
          </a:effectLst>
        </p:spPr>
      </p:pic>
      <p:sp>
        <p:nvSpPr>
          <p:cNvPr id="94" name="Shape 94"/>
          <p:cNvSpPr/>
          <p:nvPr>
            <p:ph type="title"/>
          </p:nvPr>
        </p:nvSpPr>
        <p:spPr>
          <a:xfrm>
            <a:off x="6696633" y="0"/>
            <a:ext cx="1882593" cy="6616700"/>
          </a:xfrm>
          <a:prstGeom prst="rect">
            <a:avLst/>
          </a:prstGeom>
        </p:spPr>
        <p:txBody>
          <a:bodyPr/>
          <a:lstStyle>
            <a:lvl1pPr>
              <a:defRPr sz="4400"/>
            </a:lvl1pPr>
          </a:lstStyle>
          <a:p>
            <a:pPr lvl="0">
              <a:defRPr sz="1800"/>
            </a:pPr>
            <a:r>
              <a:rPr sz="4400"/>
              <a:t>Title Text</a:t>
            </a:r>
          </a:p>
        </p:txBody>
      </p:sp>
      <p:sp>
        <p:nvSpPr>
          <p:cNvPr id="95" name="Shape 95"/>
          <p:cNvSpPr/>
          <p:nvPr>
            <p:ph type="body" idx="1"/>
          </p:nvPr>
        </p:nvSpPr>
        <p:spPr>
          <a:xfrm>
            <a:off x="578224" y="577848"/>
            <a:ext cx="5768789" cy="6280154"/>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6" name="Shape 9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98" name="image8.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9" name="Shape 99"/>
          <p:cNvSpPr/>
          <p:nvPr>
            <p:ph type="title"/>
          </p:nvPr>
        </p:nvSpPr>
        <p:spPr>
          <a:xfrm>
            <a:off x="571500" y="0"/>
            <a:ext cx="8001000" cy="1692277"/>
          </a:xfrm>
          <a:prstGeom prst="rect">
            <a:avLst/>
          </a:prstGeom>
        </p:spPr>
        <p:txBody>
          <a:bodyPr>
            <a:noAutofit/>
          </a:bodyPr>
          <a:lstStyle>
            <a:lvl1pPr>
              <a:defRPr>
                <a:latin typeface="Calisto MT"/>
                <a:ea typeface="Calisto MT"/>
                <a:cs typeface="Calisto MT"/>
                <a:sym typeface="Calisto MT"/>
              </a:defRPr>
            </a:lvl1pPr>
          </a:lstStyle>
          <a:p>
            <a:pPr lvl="0">
              <a:defRPr sz="1800"/>
            </a:pPr>
            <a:r>
              <a:rPr sz="5400"/>
              <a:t>Title Text</a:t>
            </a:r>
          </a:p>
        </p:txBody>
      </p:sp>
      <p:sp>
        <p:nvSpPr>
          <p:cNvPr id="100" name="Shape 100"/>
          <p:cNvSpPr/>
          <p:nvPr>
            <p:ph type="sldNum" sz="quarter" idx="2"/>
          </p:nvPr>
        </p:nvSpPr>
        <p:spPr>
          <a:xfrm>
            <a:off x="4046220" y="6206694"/>
            <a:ext cx="1051565" cy="269237"/>
          </a:xfrm>
          <a:prstGeom prst="rect">
            <a:avLst/>
          </a:prstGeom>
        </p:spPr>
        <p:txBody>
          <a:bodyPr>
            <a:spAutoFit/>
          </a:bodyPr>
          <a:lstStyle>
            <a:lvl1pPr>
              <a:defRPr>
                <a:latin typeface="Calisto MT"/>
                <a:ea typeface="Calisto MT"/>
                <a:cs typeface="Calisto MT"/>
                <a:sym typeface="Calisto MT"/>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3.png"/>
          <p:cNvPicPr/>
          <p:nvPr/>
        </p:nvPicPr>
        <p:blipFill>
          <a:blip r:embed="rId2">
            <a:extLst/>
          </a:blip>
          <a:stretch>
            <a:fillRect/>
          </a:stretch>
        </p:blipFill>
        <p:spPr>
          <a:xfrm>
            <a:off x="0" y="0"/>
            <a:ext cx="9144000" cy="6858000"/>
          </a:xfrm>
          <a:prstGeom prst="rect">
            <a:avLst/>
          </a:prstGeom>
          <a:ln w="12700">
            <a:miter lim="400000"/>
          </a:ln>
        </p:spPr>
      </p:pic>
      <p:pic>
        <p:nvPicPr>
          <p:cNvPr id="19" name="image2.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0" name="image4.png"/>
          <p:cNvPicPr/>
          <p:nvPr/>
        </p:nvPicPr>
        <p:blipFill>
          <a:blip r:embed="rId4">
            <a:extLst/>
          </a:blip>
          <a:stretch>
            <a:fillRect/>
          </a:stretch>
        </p:blipFill>
        <p:spPr>
          <a:xfrm rot="21366660">
            <a:off x="5138373" y="599839"/>
            <a:ext cx="1610336" cy="2025115"/>
          </a:xfrm>
          <a:prstGeom prst="rect">
            <a:avLst/>
          </a:prstGeom>
          <a:ln w="12700">
            <a:miter lim="400000"/>
          </a:ln>
        </p:spPr>
      </p:pic>
      <p:pic>
        <p:nvPicPr>
          <p:cNvPr id="21" name="image4.png"/>
          <p:cNvPicPr/>
          <p:nvPr/>
        </p:nvPicPr>
        <p:blipFill>
          <a:blip r:embed="rId4">
            <a:extLst/>
          </a:blip>
          <a:stretch>
            <a:fillRect/>
          </a:stretch>
        </p:blipFill>
        <p:spPr>
          <a:xfrm rot="21329777">
            <a:off x="2072769" y="555386"/>
            <a:ext cx="1610336" cy="2025115"/>
          </a:xfrm>
          <a:prstGeom prst="rect">
            <a:avLst/>
          </a:prstGeom>
          <a:ln w="12700">
            <a:miter lim="400000"/>
          </a:ln>
        </p:spPr>
      </p:pic>
      <p:pic>
        <p:nvPicPr>
          <p:cNvPr id="22" name="image4.png"/>
          <p:cNvPicPr/>
          <p:nvPr/>
        </p:nvPicPr>
        <p:blipFill>
          <a:blip r:embed="rId4">
            <a:extLst/>
          </a:blip>
          <a:stretch>
            <a:fillRect/>
          </a:stretch>
        </p:blipFill>
        <p:spPr>
          <a:xfrm rot="151791">
            <a:off x="3591962" y="936013"/>
            <a:ext cx="1610336" cy="2025119"/>
          </a:xfrm>
          <a:prstGeom prst="rect">
            <a:avLst/>
          </a:prstGeom>
          <a:ln w="12700">
            <a:miter lim="400000"/>
          </a:ln>
        </p:spPr>
      </p:pic>
      <p:sp>
        <p:nvSpPr>
          <p:cNvPr id="23" name="Shape 23"/>
          <p:cNvSpPr/>
          <p:nvPr>
            <p:ph type="title"/>
          </p:nvPr>
        </p:nvSpPr>
        <p:spPr>
          <a:xfrm>
            <a:off x="571500" y="0"/>
            <a:ext cx="8001000" cy="4482168"/>
          </a:xfrm>
          <a:prstGeom prst="rect">
            <a:avLst/>
          </a:prstGeom>
        </p:spPr>
        <p:txBody>
          <a:bodyPr anchor="b"/>
          <a:lstStyle>
            <a:lvl1pPr>
              <a:defRPr sz="5600"/>
            </a:lvl1pPr>
          </a:lstStyle>
          <a:p>
            <a:pPr lvl="0">
              <a:defRPr sz="1800"/>
            </a:pPr>
            <a:r>
              <a:rPr sz="5600"/>
              <a:t>Title Text</a:t>
            </a:r>
          </a:p>
        </p:txBody>
      </p:sp>
      <p:sp>
        <p:nvSpPr>
          <p:cNvPr id="24" name="Shape 24"/>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5" name="Shape 2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1.png"/>
          <p:cNvPicPr/>
          <p:nvPr/>
        </p:nvPicPr>
        <p:blipFill>
          <a:blip r:embed="rId2">
            <a:extLst/>
          </a:blip>
          <a:stretch>
            <a:fillRect/>
          </a:stretch>
        </p:blipFill>
        <p:spPr>
          <a:xfrm>
            <a:off x="0" y="0"/>
            <a:ext cx="9144000" cy="6858000"/>
          </a:xfrm>
          <a:prstGeom prst="rect">
            <a:avLst/>
          </a:prstGeom>
          <a:ln w="12700">
            <a:miter lim="400000"/>
          </a:ln>
        </p:spPr>
      </p:pic>
      <p:pic>
        <p:nvPicPr>
          <p:cNvPr id="28" name="image2.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29" name="Shape 29"/>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30" name="Shape 30"/>
          <p:cNvSpPr/>
          <p:nvPr>
            <p:ph type="body" idx="1"/>
          </p:nvPr>
        </p:nvSpPr>
        <p:spPr>
          <a:xfrm>
            <a:off x="571500" y="3644153"/>
            <a:ext cx="8001000" cy="3213849"/>
          </a:xfrm>
          <a:prstGeom prst="rect">
            <a:avLst/>
          </a:prstGeom>
        </p:spPr>
        <p:txBody>
          <a:bodyPr/>
          <a:lstStyle>
            <a:lvl1pPr marL="0" indent="0" algn="ctr">
              <a:spcBef>
                <a:spcPts val="0"/>
              </a:spcBef>
              <a:buSzTx/>
              <a:buFontTx/>
              <a:buNone/>
              <a:defRPr sz="2000"/>
            </a:lvl1pPr>
            <a:lvl2pPr marL="0" indent="0" algn="ctr">
              <a:spcBef>
                <a:spcPts val="0"/>
              </a:spcBef>
              <a:buSzTx/>
              <a:buFontTx/>
              <a:buNone/>
              <a:defRPr sz="2000"/>
            </a:lvl2pPr>
            <a:lvl3pPr marL="0" indent="0" algn="ctr">
              <a:spcBef>
                <a:spcPts val="0"/>
              </a:spcBef>
              <a:buSzTx/>
              <a:buFontTx/>
              <a:buNone/>
              <a:defRPr sz="2000"/>
            </a:lvl3pPr>
            <a:lvl4pPr marL="0" indent="0" algn="ctr">
              <a:spcBef>
                <a:spcPts val="0"/>
              </a:spcBef>
              <a:buSzTx/>
              <a:buFontTx/>
              <a:buNone/>
              <a:defRPr sz="2000"/>
            </a:lvl4pPr>
            <a:lvl5pPr marL="0" indent="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1" name="Shape 3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2"/>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3"/>
            <a:ext cx="8001000" cy="1364870"/>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9"/>
          </a:xfrm>
          <a:prstGeom prst="rect">
            <a:avLst/>
          </a:prstGeom>
        </p:spPr>
        <p:txBody>
          <a:bodyPr anchor="ct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1.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0"/>
            <a:ext cx="8001000" cy="1692277"/>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1.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1.png"/>
          <p:cNvPicPr/>
          <p:nvPr/>
        </p:nvPicPr>
        <p:blipFill>
          <a:blip r:embed="rId2">
            <a:extLst/>
          </a:blip>
          <a:stretch>
            <a:fillRect/>
          </a:stretch>
        </p:blipFill>
        <p:spPr>
          <a:xfrm>
            <a:off x="0" y="0"/>
            <a:ext cx="9144000" cy="6858000"/>
          </a:xfrm>
          <a:prstGeom prst="rect">
            <a:avLst/>
          </a:prstGeom>
          <a:ln w="12700">
            <a:miter lim="400000"/>
          </a:ln>
        </p:spPr>
      </p:pic>
      <p:pic>
        <p:nvPicPr>
          <p:cNvPr id="49" name="image5.png"/>
          <p:cNvPicPr/>
          <p:nvPr/>
        </p:nvPicPr>
        <p:blipFill>
          <a:blip r:embed="rId3">
            <a:extLst/>
          </a:blip>
          <a:stretch>
            <a:fillRect/>
          </a:stretch>
        </p:blipFill>
        <p:spPr>
          <a:xfrm>
            <a:off x="1222898" y="2305609"/>
            <a:ext cx="2495551" cy="95254"/>
          </a:xfrm>
          <a:prstGeom prst="rect">
            <a:avLst/>
          </a:prstGeom>
          <a:ln w="12700">
            <a:miter lim="400000"/>
          </a:ln>
          <a:effectLst>
            <a:outerShdw sx="100000" sy="100000" kx="0" ky="0" algn="b" rotWithShape="0" blurRad="25400" dist="0" dir="0">
              <a:srgbClr val="000000">
                <a:alpha val="40000"/>
              </a:srgbClr>
            </a:outerShdw>
          </a:effectLst>
        </p:spPr>
      </p:pic>
      <p:sp>
        <p:nvSpPr>
          <p:cNvPr id="50" name="Shape 50"/>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1" name="Shape 51"/>
          <p:cNvSpPr/>
          <p:nvPr>
            <p:ph type="body" idx="1"/>
          </p:nvPr>
        </p:nvSpPr>
        <p:spPr>
          <a:xfrm>
            <a:off x="4827494" y="430306"/>
            <a:ext cx="3749043"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2" name="Shape 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100000">
              <a:srgbClr val="A17302"/>
            </a:gs>
          </a:gsLst>
          <a:lin ang="2700000" scaled="0"/>
        </a:gradFill>
      </p:bgPr>
    </p:bg>
    <p:spTree>
      <p:nvGrpSpPr>
        <p:cNvPr id="1" name=""/>
        <p:cNvGrpSpPr/>
        <p:nvPr/>
      </p:nvGrpSpPr>
      <p:grpSpPr>
        <a:xfrm>
          <a:off x="0" y="0"/>
          <a:ext cx="0" cy="0"/>
          <a:chOff x="0" y="0"/>
          <a:chExt cx="0" cy="0"/>
        </a:xfrm>
      </p:grpSpPr>
      <p:pic>
        <p:nvPicPr>
          <p:cNvPr id="2" name="image1.png"/>
          <p:cNvPicPr/>
          <p:nvPr/>
        </p:nvPicPr>
        <p:blipFill>
          <a:blip r:embed="rId2">
            <a:extLst/>
          </a:blip>
          <a:stretch>
            <a:fillRect/>
          </a:stretch>
        </p:blipFill>
        <p:spPr>
          <a:xfrm>
            <a:off x="0" y="0"/>
            <a:ext cx="9144000" cy="6858000"/>
          </a:xfrm>
          <a:prstGeom prst="rect">
            <a:avLst/>
          </a:prstGeom>
          <a:ln w="12700">
            <a:miter lim="400000"/>
          </a:ln>
        </p:spPr>
      </p:pic>
      <p:pic>
        <p:nvPicPr>
          <p:cNvPr id="3" name="image2.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lvl="0">
              <a:defRPr sz="1800"/>
            </a:pPr>
            <a:r>
              <a:rPr sz="5400"/>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6" name="Shape 6"/>
          <p:cNvSpPr/>
          <p:nvPr>
            <p:ph type="sldNum" sz="quarter" idx="2"/>
          </p:nvPr>
        </p:nvSpPr>
        <p:spPr>
          <a:xfrm>
            <a:off x="4046220" y="5937453"/>
            <a:ext cx="1051564" cy="269241"/>
          </a:xfrm>
          <a:prstGeom prst="rect">
            <a:avLst/>
          </a:prstGeom>
          <a:ln w="12700">
            <a:miter lim="400000"/>
          </a:ln>
        </p:spPr>
        <p:txBody>
          <a:bodyPr lIns="45718" tIns="45718" rIns="45718" bIns="45718" anchor="ctr">
            <a:normAutofit fontScale="100000" lnSpcReduction="0"/>
          </a:bodyPr>
          <a:lstStyle>
            <a:lvl1pPr algn="ctr">
              <a:defRPr sz="1200">
                <a:solidFill>
                  <a:srgbClr val="82682C"/>
                </a:solidFill>
                <a:latin typeface="Times"/>
                <a:ea typeface="Times"/>
                <a:cs typeface="Times"/>
                <a:sym typeface="Times"/>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spd="med" advClick="1"/>
  <p:txStyles>
    <p:titleStyle>
      <a:lvl1pPr algn="ctr">
        <a:defRPr sz="5400">
          <a:latin typeface="Times"/>
          <a:ea typeface="Times"/>
          <a:cs typeface="Times"/>
          <a:sym typeface="Times"/>
        </a:defRPr>
      </a:lvl1pPr>
      <a:lvl2pPr algn="ctr">
        <a:defRPr sz="5400">
          <a:latin typeface="Times"/>
          <a:ea typeface="Times"/>
          <a:cs typeface="Times"/>
          <a:sym typeface="Times"/>
        </a:defRPr>
      </a:lvl2pPr>
      <a:lvl3pPr algn="ctr">
        <a:defRPr sz="5400">
          <a:latin typeface="Times"/>
          <a:ea typeface="Times"/>
          <a:cs typeface="Times"/>
          <a:sym typeface="Times"/>
        </a:defRPr>
      </a:lvl3pPr>
      <a:lvl4pPr algn="ctr">
        <a:defRPr sz="5400">
          <a:latin typeface="Times"/>
          <a:ea typeface="Times"/>
          <a:cs typeface="Times"/>
          <a:sym typeface="Times"/>
        </a:defRPr>
      </a:lvl4pPr>
      <a:lvl5pPr algn="ctr">
        <a:defRPr sz="5400">
          <a:latin typeface="Times"/>
          <a:ea typeface="Times"/>
          <a:cs typeface="Times"/>
          <a:sym typeface="Times"/>
        </a:defRPr>
      </a:lvl5pPr>
      <a:lvl6pPr algn="ctr">
        <a:defRPr sz="5400">
          <a:latin typeface="Times"/>
          <a:ea typeface="Times"/>
          <a:cs typeface="Times"/>
          <a:sym typeface="Times"/>
        </a:defRPr>
      </a:lvl6pPr>
      <a:lvl7pPr algn="ctr">
        <a:defRPr sz="5400">
          <a:latin typeface="Times"/>
          <a:ea typeface="Times"/>
          <a:cs typeface="Times"/>
          <a:sym typeface="Times"/>
        </a:defRPr>
      </a:lvl7pPr>
      <a:lvl8pPr algn="ctr">
        <a:defRPr sz="5400">
          <a:latin typeface="Times"/>
          <a:ea typeface="Times"/>
          <a:cs typeface="Times"/>
          <a:sym typeface="Times"/>
        </a:defRPr>
      </a:lvl8pPr>
      <a:lvl9pPr algn="ctr">
        <a:defRPr sz="5400">
          <a:latin typeface="Times"/>
          <a:ea typeface="Times"/>
          <a:cs typeface="Times"/>
          <a:sym typeface="Times"/>
        </a:defRPr>
      </a:lvl9pPr>
    </p:titleStyle>
    <p:bodyStyle>
      <a:lvl1pPr marL="457200" indent="-457200">
        <a:spcBef>
          <a:spcPts val="2000"/>
        </a:spcBef>
        <a:buSzPct val="100000"/>
        <a:buFont typeface="Wingdings 2"/>
        <a:buChar char=""/>
        <a:defRPr sz="2400">
          <a:latin typeface="Times"/>
          <a:ea typeface="Times"/>
          <a:cs typeface="Times"/>
          <a:sym typeface="Times"/>
        </a:defRPr>
      </a:lvl1pPr>
      <a:lvl2pPr marL="955961" indent="-498763">
        <a:spcBef>
          <a:spcPts val="2000"/>
        </a:spcBef>
        <a:buSzPct val="100000"/>
        <a:buFont typeface="Wingdings 2"/>
        <a:buChar char=""/>
        <a:defRPr sz="2400">
          <a:latin typeface="Times"/>
          <a:ea typeface="Times"/>
          <a:cs typeface="Times"/>
          <a:sym typeface="Times"/>
        </a:defRPr>
      </a:lvl2pPr>
      <a:lvl3pPr marL="1463038" indent="-548638">
        <a:spcBef>
          <a:spcPts val="2000"/>
        </a:spcBef>
        <a:buSzPct val="100000"/>
        <a:buFont typeface="Wingdings 2"/>
        <a:buChar char=""/>
        <a:defRPr sz="2400">
          <a:latin typeface="Times"/>
          <a:ea typeface="Times"/>
          <a:cs typeface="Times"/>
          <a:sym typeface="Times"/>
        </a:defRPr>
      </a:lvl3pPr>
      <a:lvl4pPr marL="1981200" indent="-609600">
        <a:spcBef>
          <a:spcPts val="2000"/>
        </a:spcBef>
        <a:buSzPct val="100000"/>
        <a:buFont typeface="Wingdings 2"/>
        <a:buChar char=""/>
        <a:defRPr sz="2400">
          <a:latin typeface="Times"/>
          <a:ea typeface="Times"/>
          <a:cs typeface="Times"/>
          <a:sym typeface="Times"/>
        </a:defRPr>
      </a:lvl4pPr>
      <a:lvl5pPr marL="2438400" indent="-609600">
        <a:spcBef>
          <a:spcPts val="2000"/>
        </a:spcBef>
        <a:buSzPct val="100000"/>
        <a:buFont typeface="Wingdings 2"/>
        <a:buChar char=""/>
        <a:defRPr sz="2400">
          <a:latin typeface="Times"/>
          <a:ea typeface="Times"/>
          <a:cs typeface="Times"/>
          <a:sym typeface="Times"/>
        </a:defRPr>
      </a:lvl5pPr>
      <a:lvl6pPr marL="2897184" indent="-615950">
        <a:spcBef>
          <a:spcPts val="2000"/>
        </a:spcBef>
        <a:buSzPct val="100000"/>
        <a:buFont typeface="Wingdings 2"/>
        <a:buChar char=""/>
        <a:defRPr sz="2400">
          <a:latin typeface="Times"/>
          <a:ea typeface="Times"/>
          <a:cs typeface="Times"/>
          <a:sym typeface="Times"/>
        </a:defRPr>
      </a:lvl6pPr>
      <a:lvl7pPr marL="3359150" indent="-615950">
        <a:spcBef>
          <a:spcPts val="2000"/>
        </a:spcBef>
        <a:buSzPct val="100000"/>
        <a:buFont typeface="Wingdings 2"/>
        <a:buChar char=""/>
        <a:defRPr sz="2400">
          <a:latin typeface="Times"/>
          <a:ea typeface="Times"/>
          <a:cs typeface="Times"/>
          <a:sym typeface="Times"/>
        </a:defRPr>
      </a:lvl7pPr>
      <a:lvl8pPr marL="3811587" indent="-615950">
        <a:spcBef>
          <a:spcPts val="2000"/>
        </a:spcBef>
        <a:buSzPct val="100000"/>
        <a:buFont typeface="Wingdings 2"/>
        <a:buChar char=""/>
        <a:defRPr sz="2400">
          <a:latin typeface="Times"/>
          <a:ea typeface="Times"/>
          <a:cs typeface="Times"/>
          <a:sym typeface="Times"/>
        </a:defRPr>
      </a:lvl8pPr>
      <a:lvl9pPr marL="4264023" indent="-615950">
        <a:spcBef>
          <a:spcPts val="2000"/>
        </a:spcBef>
        <a:buSzPct val="100000"/>
        <a:buFont typeface="Wingdings 2"/>
        <a:buChar char=""/>
        <a:defRPr sz="2400">
          <a:latin typeface="Times"/>
          <a:ea typeface="Times"/>
          <a:cs typeface="Times"/>
          <a:sym typeface="Times"/>
        </a:defRPr>
      </a:lvl9pPr>
    </p:bodyStyle>
    <p:otherStyle>
      <a:lvl1pPr algn="ctr">
        <a:defRPr sz="1200">
          <a:solidFill>
            <a:schemeClr val="tx1"/>
          </a:solidFill>
          <a:latin typeface="+mn-lt"/>
          <a:ea typeface="+mn-ea"/>
          <a:cs typeface="+mn-cs"/>
          <a:sym typeface="Times"/>
        </a:defRPr>
      </a:lvl1pPr>
      <a:lvl2pPr algn="ctr">
        <a:defRPr sz="1200">
          <a:solidFill>
            <a:schemeClr val="tx1"/>
          </a:solidFill>
          <a:latin typeface="+mn-lt"/>
          <a:ea typeface="+mn-ea"/>
          <a:cs typeface="+mn-cs"/>
          <a:sym typeface="Times"/>
        </a:defRPr>
      </a:lvl2pPr>
      <a:lvl3pPr algn="ctr">
        <a:defRPr sz="1200">
          <a:solidFill>
            <a:schemeClr val="tx1"/>
          </a:solidFill>
          <a:latin typeface="+mn-lt"/>
          <a:ea typeface="+mn-ea"/>
          <a:cs typeface="+mn-cs"/>
          <a:sym typeface="Times"/>
        </a:defRPr>
      </a:lvl3pPr>
      <a:lvl4pPr algn="ctr">
        <a:defRPr sz="1200">
          <a:solidFill>
            <a:schemeClr val="tx1"/>
          </a:solidFill>
          <a:latin typeface="+mn-lt"/>
          <a:ea typeface="+mn-ea"/>
          <a:cs typeface="+mn-cs"/>
          <a:sym typeface="Times"/>
        </a:defRPr>
      </a:lvl4pPr>
      <a:lvl5pPr algn="ctr">
        <a:defRPr sz="1200">
          <a:solidFill>
            <a:schemeClr val="tx1"/>
          </a:solidFill>
          <a:latin typeface="+mn-lt"/>
          <a:ea typeface="+mn-ea"/>
          <a:cs typeface="+mn-cs"/>
          <a:sym typeface="Times"/>
        </a:defRPr>
      </a:lvl5pPr>
      <a:lvl6pPr algn="ctr">
        <a:defRPr sz="1200">
          <a:solidFill>
            <a:schemeClr val="tx1"/>
          </a:solidFill>
          <a:latin typeface="+mn-lt"/>
          <a:ea typeface="+mn-ea"/>
          <a:cs typeface="+mn-cs"/>
          <a:sym typeface="Times"/>
        </a:defRPr>
      </a:lvl6pPr>
      <a:lvl7pPr algn="ctr">
        <a:defRPr sz="1200">
          <a:solidFill>
            <a:schemeClr val="tx1"/>
          </a:solidFill>
          <a:latin typeface="+mn-lt"/>
          <a:ea typeface="+mn-ea"/>
          <a:cs typeface="+mn-cs"/>
          <a:sym typeface="Times"/>
        </a:defRPr>
      </a:lvl7pPr>
      <a:lvl8pPr algn="ctr">
        <a:defRPr sz="1200">
          <a:solidFill>
            <a:schemeClr val="tx1"/>
          </a:solidFill>
          <a:latin typeface="+mn-lt"/>
          <a:ea typeface="+mn-ea"/>
          <a:cs typeface="+mn-cs"/>
          <a:sym typeface="Times"/>
        </a:defRPr>
      </a:lvl8pPr>
      <a:lvl9pPr algn="ctr">
        <a:defRPr sz="1200">
          <a:solidFill>
            <a:schemeClr val="tx1"/>
          </a:solidFill>
          <a:latin typeface="+mn-lt"/>
          <a:ea typeface="+mn-ea"/>
          <a:cs typeface="+mn-cs"/>
          <a:sym typeface="Time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components/intents-filters.html" TargetMode="External"/><Relationship Id="rId3"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reference/android/database/sqlite/package-summary.html" TargetMode="External"/><Relationship Id="rId5" Type="http://schemas.openxmlformats.org/officeDocument/2006/relationships/hyperlink" Target="http://developer.android.com/guide/topics/resources/providing-resources.html" TargetMode="External"/><Relationship Id="rId6" Type="http://schemas.openxmlformats.org/officeDocument/2006/relationships/hyperlink" Target="http://www.sitepoint.com/5-best-android-orm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693964" y="433110"/>
            <a:ext cx="8001001" cy="1207505"/>
          </a:xfrm>
          <a:prstGeom prst="rect">
            <a:avLst/>
          </a:prstGeom>
        </p:spPr>
        <p:txBody>
          <a:bodyPr/>
          <a:lstStyle>
            <a:lvl1pPr defTabSz="758951">
              <a:defRPr sz="4400"/>
            </a:lvl1pPr>
          </a:lstStyle>
          <a:p>
            <a:pPr lvl="0">
              <a:defRPr sz="1800"/>
            </a:pPr>
            <a:r>
              <a:rPr sz="4400"/>
              <a:t>Before We Start Make Sure that…</a:t>
            </a:r>
          </a:p>
        </p:txBody>
      </p:sp>
      <p:sp>
        <p:nvSpPr>
          <p:cNvPr id="105" name="Shape 105"/>
          <p:cNvSpPr/>
          <p:nvPr>
            <p:ph type="body" idx="1"/>
          </p:nvPr>
        </p:nvSpPr>
        <p:spPr>
          <a:xfrm>
            <a:off x="571500" y="2190186"/>
            <a:ext cx="8001001" cy="4114805"/>
          </a:xfrm>
          <a:prstGeom prst="rect">
            <a:avLst/>
          </a:prstGeom>
        </p:spPr>
        <p:txBody>
          <a:bodyPr/>
          <a:lstStyle/>
          <a:p>
            <a:pPr lvl="0" marL="1083733" indent="-1083733">
              <a:defRPr sz="1800"/>
            </a:pPr>
            <a:r>
              <a:rPr sz="2400"/>
              <a:t>You have taken a recent pull from git@github.com:androidbootcamp/ProjectPlanner.git</a:t>
            </a:r>
            <a:endParaRPr sz="2400"/>
          </a:p>
          <a:p>
            <a:pPr lvl="0" marL="1083733" indent="-1083733">
              <a:defRPr sz="1800"/>
            </a:pPr>
            <a:r>
              <a:rPr sz="2400"/>
              <a:t>App is running properly in your device.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571500" y="2215468"/>
            <a:ext cx="8001000" cy="1692278"/>
          </a:xfrm>
          <a:prstGeom prst="rect">
            <a:avLst/>
          </a:prstGeom>
        </p:spPr>
        <p:txBody>
          <a:bodyPr/>
          <a:lstStyle/>
          <a:p>
            <a:pPr lvl="0">
              <a:defRPr sz="1800"/>
            </a:pPr>
            <a:r>
              <a:rPr sz="5400"/>
              <a:t>Qualifiers</a:t>
            </a:r>
          </a:p>
        </p:txBody>
      </p:sp>
      <p:sp>
        <p:nvSpPr>
          <p:cNvPr id="146" name="Shape 146"/>
          <p:cNvSpPr/>
          <p:nvPr>
            <p:ph type="sldNum" sz="quarter" idx="2"/>
          </p:nvPr>
        </p:nvSpPr>
        <p:spPr>
          <a:xfrm>
            <a:off x="4046220" y="5937453"/>
            <a:ext cx="1051564" cy="269241"/>
          </a:xfrm>
          <a:prstGeom prst="rect">
            <a:avLst/>
          </a:prstGeom>
          <a:extLst>
            <a:ext uri="{C572A759-6A51-4108-AA02-DFA0A04FC94B}">
              <ma14:wrappingTextBoxFlag xmlns:ma14="http://schemas.microsoft.com/office/mac/drawingml/2011/main" val="1"/>
            </a:ext>
          </a:extLst>
        </p:spPr>
        <p:txBody>
          <a:bodyPr/>
          <a:lstStyle>
            <a:lvl1pPr defTabSz="859536">
              <a:defRPr sz="1100"/>
            </a:lvl1pPr>
          </a:lstStyle>
          <a:p>
            <a:pPr lvl="0">
              <a:defRPr sz="1800">
                <a:solidFill>
                  <a:srgbClr val="000000"/>
                </a:solidFill>
              </a:defRPr>
            </a:pPr>
            <a:fld id="{86CB4B4D-7CA3-9044-876B-883B54F8677D}" type="slidenum">
              <a:rPr sz="1100">
                <a:solidFill>
                  <a:srgbClr val="82682C"/>
                </a:solidFill>
              </a:rPr>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571500" y="274637"/>
            <a:ext cx="8001000" cy="1143004"/>
          </a:xfrm>
          <a:prstGeom prst="rect">
            <a:avLst/>
          </a:prstGeom>
        </p:spPr>
        <p:txBody>
          <a:bodyPr/>
          <a:lstStyle/>
          <a:p>
            <a:pPr lvl="0">
              <a:defRPr sz="1800"/>
            </a:pPr>
            <a:r>
              <a:rPr sz="5400"/>
              <a:t>References</a:t>
            </a:r>
          </a:p>
        </p:txBody>
      </p:sp>
      <p:sp>
        <p:nvSpPr>
          <p:cNvPr id="151" name="Shape 151"/>
          <p:cNvSpPr/>
          <p:nvPr>
            <p:ph type="body" idx="1"/>
          </p:nvPr>
        </p:nvSpPr>
        <p:spPr>
          <a:xfrm>
            <a:off x="571500" y="1905000"/>
            <a:ext cx="8001000" cy="4114800"/>
          </a:xfrm>
          <a:prstGeom prst="rect">
            <a:avLst/>
          </a:prstGeom>
        </p:spPr>
        <p:txBody>
          <a:bodyPr/>
          <a:lstStyle/>
          <a:p>
            <a:pPr lvl="0" marL="986197" indent="-986197" defTabSz="832104">
              <a:spcBef>
                <a:spcPts val="1800"/>
              </a:spcBef>
              <a:buClr>
                <a:srgbClr val="99350B"/>
              </a:buClr>
              <a:defRPr sz="1800"/>
            </a:pPr>
            <a:r>
              <a:rPr sz="2184">
                <a:hlinkClick r:id="rId2" invalidUrl="" action="" tgtFrame="" tooltip="" history="1" highlightClick="0" endSnd="0"/>
              </a:rPr>
              <a:t>http</a:t>
            </a:r>
            <a:r>
              <a:rPr sz="2184">
                <a:hlinkClick r:id="rId2" invalidUrl="" action="" tgtFrame="" tooltip="" history="1" highlightClick="0" endSnd="0"/>
              </a:rPr>
              <a:t>://developer.android.com/guide/components/intents-</a:t>
            </a:r>
            <a:r>
              <a:rPr sz="2184">
                <a:hlinkClick r:id="rId2" invalidUrl="" action="" tgtFrame="" tooltip="" history="1" highlightClick="0" endSnd="0"/>
              </a:rPr>
              <a:t>filters.html</a:t>
            </a:r>
            <a:endParaRPr sz="1638"/>
          </a:p>
          <a:p>
            <a:pPr lvl="0" marL="986197" indent="-986197" defTabSz="832104">
              <a:spcBef>
                <a:spcPts val="1800"/>
              </a:spcBef>
              <a:buClr>
                <a:srgbClr val="99350B"/>
              </a:buClr>
              <a:defRPr sz="1800"/>
            </a:pPr>
            <a:r>
              <a:rPr sz="2184">
                <a:hlinkClick r:id="rId3" invalidUrl="" action="" tgtFrame="" tooltip="" history="1" highlightClick="0" endSnd="0"/>
              </a:rPr>
              <a:t>http://developer.android.com/training/basics/data-storage/</a:t>
            </a:r>
            <a:r>
              <a:rPr sz="2184">
                <a:hlinkClick r:id="rId3" invalidUrl="" action="" tgtFrame="" tooltip="" history="1" highlightClick="0" endSnd="0"/>
              </a:rPr>
              <a:t>databases.html</a:t>
            </a:r>
            <a:endParaRPr sz="1638"/>
          </a:p>
          <a:p>
            <a:pPr lvl="0" marL="986197" indent="-986197" defTabSz="832104">
              <a:spcBef>
                <a:spcPts val="1800"/>
              </a:spcBef>
              <a:buClr>
                <a:srgbClr val="99350B"/>
              </a:buClr>
              <a:defRPr sz="1800"/>
            </a:pPr>
            <a:r>
              <a:rPr sz="2184">
                <a:hlinkClick r:id="rId4" invalidUrl="" action="" tgtFrame="" tooltip="" history="1" highlightClick="0" endSnd="0"/>
              </a:rPr>
              <a:t>http://developer.android.com/reference/android/database/sqlite/package-</a:t>
            </a:r>
            <a:r>
              <a:rPr sz="2184">
                <a:hlinkClick r:id="rId4" invalidUrl="" action="" tgtFrame="" tooltip="" history="1" highlightClick="0" endSnd="0"/>
              </a:rPr>
              <a:t>summary.html</a:t>
            </a:r>
            <a:endParaRPr sz="1638"/>
          </a:p>
          <a:p>
            <a:pPr lvl="0" marL="986197" indent="-986197" defTabSz="832104">
              <a:spcBef>
                <a:spcPts val="1800"/>
              </a:spcBef>
              <a:buClr>
                <a:srgbClr val="924607"/>
              </a:buClr>
              <a:defRPr sz="1800"/>
            </a:pPr>
            <a:r>
              <a:rPr sz="2184">
                <a:hlinkClick r:id="rId5" invalidUrl="" action="" tgtFrame="" tooltip="" history="1" highlightClick="0" endSnd="0"/>
              </a:rPr>
              <a:t>http://developer.android.com/guide/topics/resources/providing-resources.html</a:t>
            </a:r>
            <a:endParaRPr sz="1638"/>
          </a:p>
          <a:p>
            <a:pPr lvl="0" marL="739648" indent="-739648" defTabSz="832104">
              <a:spcBef>
                <a:spcPts val="1800"/>
              </a:spcBef>
              <a:buClr>
                <a:srgbClr val="924607"/>
              </a:buClr>
              <a:defRPr sz="1800"/>
            </a:pPr>
            <a:r>
              <a:rPr sz="2184" u="sng">
                <a:solidFill>
                  <a:srgbClr val="0000FF"/>
                </a:solidFill>
                <a:uFill>
                  <a:solidFill>
                    <a:srgbClr val="0000FF"/>
                  </a:solidFill>
                </a:uFill>
                <a:hlinkClick r:id="rId6" invalidUrl="" action="" tgtFrame="" tooltip="" history="1" highlightClick="0" endSnd="0"/>
              </a:rPr>
              <a:t>http://www.sitepoint.com/5-best-android-orms/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71500" y="274637"/>
            <a:ext cx="8001000" cy="1143004"/>
          </a:xfrm>
          <a:prstGeom prst="rect">
            <a:avLst/>
          </a:prstGeom>
        </p:spPr>
        <p:txBody>
          <a:bodyPr/>
          <a:lstStyle/>
          <a:p>
            <a:pPr lvl="0">
              <a:defRPr sz="1800"/>
            </a:pPr>
            <a:r>
              <a:rPr sz="5400"/>
              <a:t>What we did..</a:t>
            </a:r>
          </a:p>
        </p:txBody>
      </p:sp>
      <p:sp>
        <p:nvSpPr>
          <p:cNvPr id="108" name="Shape 108"/>
          <p:cNvSpPr/>
          <p:nvPr>
            <p:ph type="body" idx="1"/>
          </p:nvPr>
        </p:nvSpPr>
        <p:spPr>
          <a:xfrm>
            <a:off x="571500" y="1905000"/>
            <a:ext cx="8001000" cy="4114800"/>
          </a:xfrm>
          <a:prstGeom prst="rect">
            <a:avLst/>
          </a:prstGeom>
        </p:spPr>
        <p:txBody>
          <a:bodyPr/>
          <a:lstStyle/>
          <a:p>
            <a:pPr lvl="0" marL="1083733" indent="-1083733">
              <a:defRPr sz="1800"/>
            </a:pPr>
            <a:r>
              <a:rPr sz="2400"/>
              <a:t>Basic Android project structure</a:t>
            </a:r>
            <a:endParaRPr sz="2400"/>
          </a:p>
          <a:p>
            <a:pPr lvl="0" marL="1083733" indent="-1083733">
              <a:defRPr sz="1800"/>
            </a:pPr>
            <a:r>
              <a:rPr sz="2400"/>
              <a:t>Activity in Android</a:t>
            </a:r>
            <a:endParaRPr sz="2400"/>
          </a:p>
          <a:p>
            <a:pPr lvl="0" marL="1083733" indent="-1083733">
              <a:defRPr sz="1800"/>
            </a:pPr>
            <a:r>
              <a:rPr sz="2400"/>
              <a:t>Intents in Android</a:t>
            </a:r>
            <a:endParaRPr sz="2400"/>
          </a:p>
          <a:p>
            <a:pPr lvl="0" marL="1083733" indent="-1083733">
              <a:defRPr sz="1800"/>
            </a:pPr>
            <a:r>
              <a:rPr sz="2400"/>
              <a:t>startActivity()</a:t>
            </a:r>
            <a:endParaRPr sz="2400"/>
          </a:p>
          <a:p>
            <a:pPr lvl="0" marL="1083733" indent="-1083733">
              <a:defRPr sz="1800"/>
            </a:pPr>
            <a:r>
              <a:rPr sz="2400"/>
              <a:t>startActivityForResult()</a:t>
            </a:r>
            <a:endParaRPr sz="2400"/>
          </a:p>
          <a:p>
            <a:pPr lvl="0" marL="1083733" indent="-1083733">
              <a:defRPr sz="1800"/>
            </a:pPr>
            <a:r>
              <a:rPr sz="2400"/>
              <a:t>onActivityResult()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571500" y="274637"/>
            <a:ext cx="8001000" cy="1143004"/>
          </a:xfrm>
          <a:prstGeom prst="rect">
            <a:avLst/>
          </a:prstGeom>
        </p:spPr>
        <p:txBody>
          <a:bodyPr/>
          <a:lstStyle/>
          <a:p>
            <a:pPr lvl="0">
              <a:defRPr sz="1800"/>
            </a:pPr>
            <a:r>
              <a:rPr sz="5400"/>
              <a:t>Agenda</a:t>
            </a:r>
          </a:p>
        </p:txBody>
      </p:sp>
      <p:sp>
        <p:nvSpPr>
          <p:cNvPr id="113" name="Shape 113"/>
          <p:cNvSpPr/>
          <p:nvPr>
            <p:ph type="body" idx="1"/>
          </p:nvPr>
        </p:nvSpPr>
        <p:spPr>
          <a:xfrm>
            <a:off x="571500" y="1905000"/>
            <a:ext cx="8001000" cy="4114800"/>
          </a:xfrm>
          <a:prstGeom prst="rect">
            <a:avLst/>
          </a:prstGeom>
        </p:spPr>
        <p:txBody>
          <a:bodyPr/>
          <a:lstStyle/>
          <a:p>
            <a:pPr lvl="0" marL="1083733" indent="-1083733">
              <a:defRPr sz="1800"/>
            </a:pPr>
            <a:r>
              <a:rPr sz="2400"/>
              <a:t>Intent Resolution</a:t>
            </a:r>
            <a:endParaRPr sz="2400"/>
          </a:p>
          <a:p>
            <a:pPr lvl="0" marL="1083733" indent="-1083733">
              <a:defRPr sz="1800"/>
            </a:pPr>
            <a:r>
              <a:rPr sz="2400"/>
              <a:t>Database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571500" y="274637"/>
            <a:ext cx="8001000" cy="1143004"/>
          </a:xfrm>
          <a:prstGeom prst="rect">
            <a:avLst/>
          </a:prstGeom>
        </p:spPr>
        <p:txBody>
          <a:bodyPr/>
          <a:lstStyle/>
          <a:p>
            <a:pPr lvl="0">
              <a:defRPr sz="1800"/>
            </a:pPr>
            <a:r>
              <a:rPr sz="5400"/>
              <a:t>Intents</a:t>
            </a:r>
          </a:p>
        </p:txBody>
      </p:sp>
      <p:sp>
        <p:nvSpPr>
          <p:cNvPr id="118" name="Shape 118"/>
          <p:cNvSpPr/>
          <p:nvPr>
            <p:ph type="body" idx="1"/>
          </p:nvPr>
        </p:nvSpPr>
        <p:spPr>
          <a:xfrm>
            <a:off x="571500" y="2450719"/>
            <a:ext cx="8001000" cy="3569082"/>
          </a:xfrm>
          <a:prstGeom prst="rect">
            <a:avLst/>
          </a:prstGeom>
        </p:spPr>
        <p:txBody>
          <a:bodyPr/>
          <a:lstStyle/>
          <a:p>
            <a:pPr lvl="0" marL="1083733" indent="-1083733">
              <a:defRPr sz="1800"/>
            </a:pPr>
            <a:r>
              <a:rPr sz="2400"/>
              <a:t>Explicit Activation</a:t>
            </a:r>
            <a:endParaRPr sz="2400"/>
          </a:p>
          <a:p>
            <a:pPr lvl="0" marL="1083733" indent="-1083733">
              <a:defRPr sz="1800"/>
            </a:pPr>
            <a:r>
              <a:rPr sz="2400"/>
              <a:t>Implicit Activation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571500" y="274637"/>
            <a:ext cx="8001000" cy="1143004"/>
          </a:xfrm>
          <a:prstGeom prst="rect">
            <a:avLst/>
          </a:prstGeom>
        </p:spPr>
        <p:txBody>
          <a:bodyPr/>
          <a:lstStyle/>
          <a:p>
            <a:pPr lvl="0">
              <a:defRPr sz="1800"/>
            </a:pPr>
            <a:r>
              <a:rPr sz="5400"/>
              <a:t>Assignment 5</a:t>
            </a:r>
          </a:p>
        </p:txBody>
      </p:sp>
      <p:sp>
        <p:nvSpPr>
          <p:cNvPr id="123" name="Shape 123"/>
          <p:cNvSpPr/>
          <p:nvPr>
            <p:ph type="body" idx="1"/>
          </p:nvPr>
        </p:nvSpPr>
        <p:spPr>
          <a:xfrm>
            <a:off x="571500" y="1905000"/>
            <a:ext cx="8001000" cy="4114800"/>
          </a:xfrm>
          <a:prstGeom prst="rect">
            <a:avLst/>
          </a:prstGeom>
        </p:spPr>
        <p:txBody>
          <a:bodyPr/>
          <a:lstStyle/>
          <a:p>
            <a:pPr lvl="0" marL="0" indent="0">
              <a:buSzTx/>
              <a:buNone/>
              <a:defRPr sz="1800"/>
            </a:pPr>
          </a:p>
          <a:p>
            <a:pPr lvl="0" marL="1083733" indent="-1083733">
              <a:defRPr sz="1800"/>
            </a:pPr>
            <a:r>
              <a:rPr sz="2400"/>
              <a:t>Launch Camera</a:t>
            </a:r>
            <a:endParaRPr sz="2400"/>
          </a:p>
          <a:p>
            <a:pPr lvl="0" marL="1083733" indent="-1083733">
              <a:defRPr sz="1800"/>
            </a:pPr>
            <a:r>
              <a:rPr sz="2400"/>
              <a:t>Capture the image and send it back to Application </a:t>
            </a:r>
            <a:endParaRPr sz="2400"/>
          </a:p>
          <a:p>
            <a:pPr lvl="0" marL="1083733" indent="-1083733">
              <a:defRPr sz="1800"/>
            </a:pPr>
            <a:r>
              <a:rPr sz="2400"/>
              <a:t>Show image as thumbnail</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571500" y="0"/>
            <a:ext cx="8001000" cy="1692276"/>
          </a:xfrm>
          <a:prstGeom prst="rect">
            <a:avLst/>
          </a:prstGeom>
        </p:spPr>
        <p:txBody>
          <a:bodyPr/>
          <a:lstStyle/>
          <a:p>
            <a:pPr lvl="0">
              <a:defRPr sz="1800"/>
            </a:pPr>
            <a:r>
              <a:rPr sz="5400"/>
              <a:t>Receiving an Implicit Intent</a:t>
            </a:r>
          </a:p>
        </p:txBody>
      </p:sp>
      <p:sp>
        <p:nvSpPr>
          <p:cNvPr id="126" name="Shape 126"/>
          <p:cNvSpPr/>
          <p:nvPr>
            <p:ph type="body" idx="1"/>
          </p:nvPr>
        </p:nvSpPr>
        <p:spPr>
          <a:prstGeom prst="rect">
            <a:avLst/>
          </a:prstGeom>
        </p:spPr>
        <p:txBody>
          <a:bodyPr/>
          <a:lstStyle/>
          <a:p>
            <a:pPr lvl="0" marL="0" indent="0">
              <a:spcBef>
                <a:spcPts val="0"/>
              </a:spcBef>
              <a:buSzTx/>
              <a:buNone/>
              <a:defRPr sz="1800"/>
            </a:pPr>
            <a:r>
              <a:rPr sz="2400"/>
              <a:t>&lt;activity android:name="ShareActivity"&gt;</a:t>
            </a:r>
            <a:endParaRPr sz="2400"/>
          </a:p>
          <a:p>
            <a:pPr lvl="0" marL="0" indent="0">
              <a:spcBef>
                <a:spcPts val="0"/>
              </a:spcBef>
              <a:buSzTx/>
              <a:buNone/>
              <a:defRPr sz="1800"/>
            </a:pPr>
            <a:r>
              <a:rPr sz="2400"/>
              <a:t>    &lt;intent-filter&gt;</a:t>
            </a:r>
            <a:endParaRPr sz="2400"/>
          </a:p>
          <a:p>
            <a:pPr lvl="0" marL="0" indent="0">
              <a:spcBef>
                <a:spcPts val="0"/>
              </a:spcBef>
              <a:buSzTx/>
              <a:buNone/>
              <a:defRPr sz="1800"/>
            </a:pPr>
            <a:r>
              <a:rPr sz="2400"/>
              <a:t>        &lt;action android:name="android.intent.action.SEND"/&gt;</a:t>
            </a:r>
            <a:endParaRPr sz="2400"/>
          </a:p>
          <a:p>
            <a:pPr lvl="0" marL="0" indent="0">
              <a:spcBef>
                <a:spcPts val="0"/>
              </a:spcBef>
              <a:buSzTx/>
              <a:buNone/>
              <a:defRPr sz="1800"/>
            </a:pPr>
            <a:r>
              <a:rPr sz="2400"/>
              <a:t>        &lt;category android:name="android.intent.category.DEFAULT"/&gt;</a:t>
            </a:r>
            <a:endParaRPr sz="2400"/>
          </a:p>
          <a:p>
            <a:pPr lvl="0" marL="0" indent="0">
              <a:spcBef>
                <a:spcPts val="0"/>
              </a:spcBef>
              <a:buSzTx/>
              <a:buNone/>
              <a:defRPr sz="1800"/>
            </a:pPr>
            <a:r>
              <a:rPr sz="2400"/>
              <a:t>        &lt;data android:mimeType="text/plain"/&gt;</a:t>
            </a:r>
            <a:endParaRPr sz="2400"/>
          </a:p>
          <a:p>
            <a:pPr lvl="0" marL="0" indent="0">
              <a:spcBef>
                <a:spcPts val="0"/>
              </a:spcBef>
              <a:buSzTx/>
              <a:buNone/>
              <a:defRPr sz="1800"/>
            </a:pPr>
            <a:r>
              <a:rPr sz="2400"/>
              <a:t>    &lt;/intent-filter&gt;</a:t>
            </a:r>
            <a:endParaRPr sz="2400"/>
          </a:p>
          <a:p>
            <a:pPr lvl="0" marL="0" indent="0">
              <a:spcBef>
                <a:spcPts val="0"/>
              </a:spcBef>
              <a:buSzTx/>
              <a:buNone/>
              <a:defRPr sz="1800"/>
            </a:pPr>
            <a:r>
              <a:rPr sz="2400"/>
              <a:t>&lt;/activity&gt;</a:t>
            </a:r>
          </a:p>
        </p:txBody>
      </p:sp>
      <p:sp>
        <p:nvSpPr>
          <p:cNvPr id="127" name="Shape 127"/>
          <p:cNvSpPr/>
          <p:nvPr>
            <p:ph type="sldNum" sz="quarter" idx="2"/>
          </p:nvPr>
        </p:nvSpPr>
        <p:spPr>
          <a:xfrm>
            <a:off x="4046220" y="5937453"/>
            <a:ext cx="1051564" cy="269241"/>
          </a:xfrm>
          <a:prstGeom prst="rect">
            <a:avLst/>
          </a:prstGeom>
          <a:extLst>
            <a:ext uri="{C572A759-6A51-4108-AA02-DFA0A04FC94B}">
              <ma14:wrappingTextBoxFlag xmlns:ma14="http://schemas.microsoft.com/office/mac/drawingml/2011/main" val="1"/>
            </a:ext>
          </a:extLst>
        </p:spPr>
        <p:txBody>
          <a:bodyPr/>
          <a:lstStyle>
            <a:lvl1pPr defTabSz="859536">
              <a:defRPr sz="1100"/>
            </a:lvl1pPr>
          </a:lstStyle>
          <a:p>
            <a:pPr lvl="0">
              <a:defRPr sz="1800">
                <a:solidFill>
                  <a:srgbClr val="000000"/>
                </a:solidFill>
              </a:defRPr>
            </a:pPr>
            <a:fld id="{86CB4B4D-7CA3-9044-876B-883B54F8677D}" type="slidenum">
              <a:rPr sz="1100">
                <a:solidFill>
                  <a:srgbClr val="82682C"/>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163703"/>
            <a:ext cx="8001000" cy="1364870"/>
          </a:xfrm>
          <a:prstGeom prst="rect">
            <a:avLst/>
          </a:prstGeom>
        </p:spPr>
        <p:txBody>
          <a:bodyPr/>
          <a:lstStyle/>
          <a:p>
            <a:pPr lvl="0">
              <a:defRPr sz="1800"/>
            </a:pPr>
            <a:r>
              <a:rPr sz="5400"/>
              <a:t>Assignment 6</a:t>
            </a:r>
          </a:p>
        </p:txBody>
      </p:sp>
      <p:sp>
        <p:nvSpPr>
          <p:cNvPr id="132" name="Shape 132"/>
          <p:cNvSpPr/>
          <p:nvPr>
            <p:ph type="body" idx="1"/>
          </p:nvPr>
        </p:nvSpPr>
        <p:spPr>
          <a:xfrm>
            <a:off x="354104" y="2129907"/>
            <a:ext cx="8001001" cy="2598186"/>
          </a:xfrm>
          <a:prstGeom prst="rect">
            <a:avLst/>
          </a:prstGeom>
        </p:spPr>
        <p:txBody>
          <a:bodyPr/>
          <a:lstStyle/>
          <a:p>
            <a:pPr lvl="0" marL="1911976" indent="-1911976" algn="l">
              <a:buSzPct val="100000"/>
              <a:buFont typeface="Wingdings 2"/>
              <a:buChar char=""/>
              <a:defRPr sz="1800"/>
            </a:pPr>
            <a:r>
              <a:rPr sz="2900"/>
              <a:t>Create a second application.</a:t>
            </a:r>
            <a:endParaRPr sz="2900"/>
          </a:p>
          <a:p>
            <a:pPr lvl="0" marL="457200" indent="-457200" algn="l">
              <a:buSzPct val="100000"/>
              <a:buFont typeface="Wingdings 2"/>
              <a:buChar char=""/>
              <a:defRPr sz="1800"/>
            </a:pPr>
            <a:endParaRPr sz="2900"/>
          </a:p>
          <a:p>
            <a:pPr lvl="0" marL="1911976" indent="-1911976" algn="l">
              <a:buSzPct val="100000"/>
              <a:buFont typeface="Wingdings 2"/>
              <a:buChar char=""/>
              <a:defRPr sz="1800"/>
            </a:pPr>
            <a:r>
              <a:rPr sz="2900"/>
              <a:t>The second application should be invoked when you click on the ProjectPlanner camera button.</a:t>
            </a:r>
          </a:p>
        </p:txBody>
      </p:sp>
      <p:sp>
        <p:nvSpPr>
          <p:cNvPr id="133" name="Shape 133"/>
          <p:cNvSpPr/>
          <p:nvPr>
            <p:ph type="sldNum" sz="quarter" idx="2"/>
          </p:nvPr>
        </p:nvSpPr>
        <p:spPr>
          <a:xfrm>
            <a:off x="4046220" y="5937453"/>
            <a:ext cx="1051564" cy="269241"/>
          </a:xfrm>
          <a:prstGeom prst="rect">
            <a:avLst/>
          </a:prstGeom>
          <a:extLst>
            <a:ext uri="{C572A759-6A51-4108-AA02-DFA0A04FC94B}">
              <ma14:wrappingTextBoxFlag xmlns:ma14="http://schemas.microsoft.com/office/mac/drawingml/2011/main" val="1"/>
            </a:ext>
          </a:extLst>
        </p:spPr>
        <p:txBody>
          <a:bodyPr/>
          <a:lstStyle>
            <a:lvl1pPr defTabSz="859536">
              <a:defRPr sz="1100"/>
            </a:lvl1pPr>
          </a:lstStyle>
          <a:p>
            <a:pPr lvl="0">
              <a:defRPr sz="1800">
                <a:solidFill>
                  <a:srgbClr val="000000"/>
                </a:solidFill>
              </a:defRPr>
            </a:pPr>
            <a:fld id="{86CB4B4D-7CA3-9044-876B-883B54F8677D}" type="slidenum">
              <a:rPr sz="1100">
                <a:solidFill>
                  <a:srgbClr val="82682C"/>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571500" y="274637"/>
            <a:ext cx="8001000" cy="1143004"/>
          </a:xfrm>
          <a:prstGeom prst="rect">
            <a:avLst/>
          </a:prstGeom>
        </p:spPr>
        <p:txBody>
          <a:bodyPr/>
          <a:lstStyle/>
          <a:p>
            <a:pPr lvl="0">
              <a:defRPr sz="1800"/>
            </a:pPr>
            <a:r>
              <a:rPr sz="5400"/>
              <a:t>Database </a:t>
            </a:r>
          </a:p>
        </p:txBody>
      </p:sp>
      <p:sp>
        <p:nvSpPr>
          <p:cNvPr id="136" name="Shape 136"/>
          <p:cNvSpPr/>
          <p:nvPr>
            <p:ph type="body" idx="1"/>
          </p:nvPr>
        </p:nvSpPr>
        <p:spPr>
          <a:xfrm>
            <a:off x="571500" y="2441654"/>
            <a:ext cx="8001000" cy="4114805"/>
          </a:xfrm>
          <a:prstGeom prst="rect">
            <a:avLst/>
          </a:prstGeom>
        </p:spPr>
        <p:txBody>
          <a:bodyPr/>
          <a:lstStyle/>
          <a:p>
            <a:pPr lvl="0" marL="1083733" indent="-1083733">
              <a:defRPr sz="1800"/>
            </a:pPr>
            <a:r>
              <a:rPr sz="2400"/>
              <a:t>SQLite</a:t>
            </a:r>
            <a:endParaRPr sz="2400"/>
          </a:p>
          <a:p>
            <a:pPr lvl="0" marL="1083733" indent="-1083733">
              <a:defRPr sz="1800"/>
            </a:pPr>
            <a:r>
              <a:rPr sz="2400"/>
              <a:t>SQLiteOpenHelper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571500" y="274637"/>
            <a:ext cx="8001000" cy="1143004"/>
          </a:xfrm>
          <a:prstGeom prst="rect">
            <a:avLst/>
          </a:prstGeom>
        </p:spPr>
        <p:txBody>
          <a:bodyPr/>
          <a:lstStyle/>
          <a:p>
            <a:pPr lvl="0">
              <a:defRPr sz="1800"/>
            </a:pPr>
            <a:r>
              <a:rPr sz="5400"/>
              <a:t>Assignment 7</a:t>
            </a:r>
          </a:p>
        </p:txBody>
      </p:sp>
      <p:sp>
        <p:nvSpPr>
          <p:cNvPr id="141" name="Shape 141"/>
          <p:cNvSpPr/>
          <p:nvPr>
            <p:ph type="body" idx="1"/>
          </p:nvPr>
        </p:nvSpPr>
        <p:spPr>
          <a:xfrm>
            <a:off x="571500" y="2313213"/>
            <a:ext cx="8001000" cy="4114804"/>
          </a:xfrm>
          <a:prstGeom prst="rect">
            <a:avLst/>
          </a:prstGeom>
        </p:spPr>
        <p:txBody>
          <a:bodyPr/>
          <a:lstStyle/>
          <a:p>
            <a:pPr lvl="0" marL="1083733" indent="-1083733">
              <a:defRPr sz="1800"/>
            </a:pPr>
            <a:r>
              <a:rPr sz="2400"/>
              <a:t>Create the database</a:t>
            </a:r>
            <a:endParaRPr sz="2400"/>
          </a:p>
          <a:p>
            <a:pPr lvl="0" marL="1083733" indent="-1083733">
              <a:defRPr sz="1800"/>
            </a:pPr>
            <a:r>
              <a:rPr sz="2400"/>
              <a:t>Insert</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