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0" r:id="rId2"/>
    <p:sldId id="257" r:id="rId3"/>
    <p:sldId id="272" r:id="rId4"/>
    <p:sldId id="273" r:id="rId5"/>
    <p:sldId id="268" r:id="rId6"/>
    <p:sldId id="269" r:id="rId7"/>
    <p:sldId id="258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57" autoAdjust="0"/>
  </p:normalViewPr>
  <p:slideViewPr>
    <p:cSldViewPr snapToGrid="0" snapToObjects="1">
      <p:cViewPr varScale="1">
        <p:scale>
          <a:sx n="61" d="100"/>
          <a:sy n="61" d="100"/>
        </p:scale>
        <p:origin x="-2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81A59-F4E1-D14B-A93E-C071A0404166}" type="doc">
      <dgm:prSet loTypeId="urn:microsoft.com/office/officeart/2008/layout/Lin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4C36E1-42CF-1548-999E-3A0ACD937219}">
      <dgm:prSet/>
      <dgm:spPr/>
      <dgm:t>
        <a:bodyPr/>
        <a:lstStyle/>
        <a:p>
          <a:pPr rtl="0"/>
          <a:r>
            <a:rPr lang="en-US" dirty="0" smtClean="0"/>
            <a:t>Project Structure</a:t>
          </a:r>
          <a:endParaRPr lang="en-US" dirty="0"/>
        </a:p>
      </dgm:t>
    </dgm:pt>
    <dgm:pt modelId="{74B37897-0457-374E-9B3E-A37AF432F158}" type="parTrans" cxnId="{9D6BF957-4F97-CB40-9807-AAD3F6661D0A}">
      <dgm:prSet/>
      <dgm:spPr/>
      <dgm:t>
        <a:bodyPr/>
        <a:lstStyle/>
        <a:p>
          <a:endParaRPr lang="en-US"/>
        </a:p>
      </dgm:t>
    </dgm:pt>
    <dgm:pt modelId="{B37F9A15-4F4C-074B-A75E-90AE4D07558F}" type="sibTrans" cxnId="{9D6BF957-4F97-CB40-9807-AAD3F6661D0A}">
      <dgm:prSet/>
      <dgm:spPr/>
      <dgm:t>
        <a:bodyPr/>
        <a:lstStyle/>
        <a:p>
          <a:endParaRPr lang="en-US"/>
        </a:p>
      </dgm:t>
    </dgm:pt>
    <dgm:pt modelId="{D3D9E142-4CB1-0442-A23A-D2A3957DBD1D}">
      <dgm:prSet/>
      <dgm:spPr/>
      <dgm:t>
        <a:bodyPr/>
        <a:lstStyle/>
        <a:p>
          <a:r>
            <a:rPr lang="en-US" dirty="0" smtClean="0"/>
            <a:t>Android Manifest</a:t>
          </a:r>
          <a:endParaRPr lang="en-US" dirty="0"/>
        </a:p>
      </dgm:t>
    </dgm:pt>
    <dgm:pt modelId="{0101A92F-A19C-5741-A318-F6FE7602C82B}" type="parTrans" cxnId="{4A78953C-CEC6-184C-B911-143E402FD9EE}">
      <dgm:prSet/>
      <dgm:spPr/>
      <dgm:t>
        <a:bodyPr/>
        <a:lstStyle/>
        <a:p>
          <a:endParaRPr lang="en-US"/>
        </a:p>
      </dgm:t>
    </dgm:pt>
    <dgm:pt modelId="{7F0F5494-ACB8-8A4B-A1CD-BEE87F5472EC}" type="sibTrans" cxnId="{4A78953C-CEC6-184C-B911-143E402FD9EE}">
      <dgm:prSet/>
      <dgm:spPr/>
      <dgm:t>
        <a:bodyPr/>
        <a:lstStyle/>
        <a:p>
          <a:endParaRPr lang="en-US"/>
        </a:p>
      </dgm:t>
    </dgm:pt>
    <dgm:pt modelId="{A5C11183-F7CD-5643-8605-5A2F1F246FC8}">
      <dgm:prSet/>
      <dgm:spPr/>
      <dgm:t>
        <a:bodyPr/>
        <a:lstStyle/>
        <a:p>
          <a:r>
            <a:rPr lang="en-US" dirty="0" smtClean="0"/>
            <a:t>Resource Files</a:t>
          </a:r>
          <a:endParaRPr lang="en-US" dirty="0"/>
        </a:p>
      </dgm:t>
    </dgm:pt>
    <dgm:pt modelId="{3B7E8A20-556B-8346-A8BE-E09D1DE6DAD0}" type="parTrans" cxnId="{C67FC2B3-68F5-5B4F-8BFB-5904FEC445B9}">
      <dgm:prSet/>
      <dgm:spPr/>
      <dgm:t>
        <a:bodyPr/>
        <a:lstStyle/>
        <a:p>
          <a:endParaRPr lang="en-US"/>
        </a:p>
      </dgm:t>
    </dgm:pt>
    <dgm:pt modelId="{3A9C11EF-6071-3143-81DA-0B2E891ADD6A}" type="sibTrans" cxnId="{C67FC2B3-68F5-5B4F-8BFB-5904FEC445B9}">
      <dgm:prSet/>
      <dgm:spPr/>
      <dgm:t>
        <a:bodyPr/>
        <a:lstStyle/>
        <a:p>
          <a:endParaRPr lang="en-US"/>
        </a:p>
      </dgm:t>
    </dgm:pt>
    <dgm:pt modelId="{5F607D2B-2134-B24B-B6A0-8940C92467D7}">
      <dgm:prSet/>
      <dgm:spPr/>
      <dgm:t>
        <a:bodyPr/>
        <a:lstStyle/>
        <a:p>
          <a:r>
            <a:rPr lang="en-US" dirty="0" smtClean="0"/>
            <a:t>Source Code</a:t>
          </a:r>
          <a:endParaRPr lang="en-US" dirty="0"/>
        </a:p>
      </dgm:t>
    </dgm:pt>
    <dgm:pt modelId="{7F966082-391F-F640-936E-F363D04E7403}" type="parTrans" cxnId="{F5C0D6B0-CFFB-614C-B5B8-C09FA87EAF46}">
      <dgm:prSet/>
      <dgm:spPr/>
      <dgm:t>
        <a:bodyPr/>
        <a:lstStyle/>
        <a:p>
          <a:endParaRPr lang="en-US"/>
        </a:p>
      </dgm:t>
    </dgm:pt>
    <dgm:pt modelId="{75ED8A9C-9231-CA4B-8AD9-3A89C3A0E223}" type="sibTrans" cxnId="{F5C0D6B0-CFFB-614C-B5B8-C09FA87EAF46}">
      <dgm:prSet/>
      <dgm:spPr/>
      <dgm:t>
        <a:bodyPr/>
        <a:lstStyle/>
        <a:p>
          <a:endParaRPr lang="en-US"/>
        </a:p>
      </dgm:t>
    </dgm:pt>
    <dgm:pt modelId="{D05B3C02-FD92-C347-9F09-9DF992DF4D80}">
      <dgm:prSet/>
      <dgm:spPr/>
      <dgm:t>
        <a:bodyPr/>
        <a:lstStyle/>
        <a:p>
          <a:r>
            <a:rPr lang="en-US" dirty="0" smtClean="0"/>
            <a:t>Application Components</a:t>
          </a:r>
          <a:endParaRPr lang="en-US" dirty="0"/>
        </a:p>
      </dgm:t>
    </dgm:pt>
    <dgm:pt modelId="{38D0DA02-DFC6-3E4D-AF46-522025F8CE7B}" type="parTrans" cxnId="{0A1CA075-72DB-D346-9EDB-B0D91D9D9A18}">
      <dgm:prSet/>
      <dgm:spPr/>
      <dgm:t>
        <a:bodyPr/>
        <a:lstStyle/>
        <a:p>
          <a:endParaRPr lang="en-US"/>
        </a:p>
      </dgm:t>
    </dgm:pt>
    <dgm:pt modelId="{4AF21AC2-AF12-1149-86F6-87E86C3068DC}" type="sibTrans" cxnId="{0A1CA075-72DB-D346-9EDB-B0D91D9D9A18}">
      <dgm:prSet/>
      <dgm:spPr/>
      <dgm:t>
        <a:bodyPr/>
        <a:lstStyle/>
        <a:p>
          <a:endParaRPr lang="en-US"/>
        </a:p>
      </dgm:t>
    </dgm:pt>
    <dgm:pt modelId="{879D287D-8CB7-B34E-A55C-49A7A859AD26}">
      <dgm:prSet/>
      <dgm:spPr/>
      <dgm:t>
        <a:bodyPr/>
        <a:lstStyle/>
        <a:p>
          <a:r>
            <a:rPr lang="en-US" dirty="0" smtClean="0"/>
            <a:t>Activities</a:t>
          </a:r>
          <a:endParaRPr lang="en-US" dirty="0"/>
        </a:p>
      </dgm:t>
    </dgm:pt>
    <dgm:pt modelId="{7B605A40-6F8C-7C40-8B00-23FDF3EB1C64}" type="parTrans" cxnId="{083D77BA-6172-FB45-B672-0A122EA9923B}">
      <dgm:prSet/>
      <dgm:spPr/>
      <dgm:t>
        <a:bodyPr/>
        <a:lstStyle/>
        <a:p>
          <a:endParaRPr lang="en-US"/>
        </a:p>
      </dgm:t>
    </dgm:pt>
    <dgm:pt modelId="{0E678C49-53CB-9041-9F8A-ACE5E09F5624}" type="sibTrans" cxnId="{083D77BA-6172-FB45-B672-0A122EA9923B}">
      <dgm:prSet/>
      <dgm:spPr/>
      <dgm:t>
        <a:bodyPr/>
        <a:lstStyle/>
        <a:p>
          <a:endParaRPr lang="en-US"/>
        </a:p>
      </dgm:t>
    </dgm:pt>
    <dgm:pt modelId="{D76CE44C-A11A-834F-8781-AFE717D091C8}">
      <dgm:prSet/>
      <dgm:spPr/>
      <dgm:t>
        <a:bodyPr/>
        <a:lstStyle/>
        <a:p>
          <a:r>
            <a:rPr lang="en-US" dirty="0" smtClean="0"/>
            <a:t>Services</a:t>
          </a:r>
          <a:endParaRPr lang="en-US" dirty="0"/>
        </a:p>
      </dgm:t>
    </dgm:pt>
    <dgm:pt modelId="{53E8F4ED-8AB2-B54C-BCAE-40D99100CAA7}" type="parTrans" cxnId="{87071A60-9CA1-1F49-8717-7A1E3C17990A}">
      <dgm:prSet/>
      <dgm:spPr/>
      <dgm:t>
        <a:bodyPr/>
        <a:lstStyle/>
        <a:p>
          <a:endParaRPr lang="en-US"/>
        </a:p>
      </dgm:t>
    </dgm:pt>
    <dgm:pt modelId="{72B91639-3147-0B4C-A9B7-072021E99EBB}" type="sibTrans" cxnId="{87071A60-9CA1-1F49-8717-7A1E3C17990A}">
      <dgm:prSet/>
      <dgm:spPr/>
      <dgm:t>
        <a:bodyPr/>
        <a:lstStyle/>
        <a:p>
          <a:endParaRPr lang="en-US"/>
        </a:p>
      </dgm:t>
    </dgm:pt>
    <dgm:pt modelId="{EAD3A2F0-CA8A-9347-8F3A-B81E309E0084}">
      <dgm:prSet/>
      <dgm:spPr/>
      <dgm:t>
        <a:bodyPr/>
        <a:lstStyle/>
        <a:p>
          <a:r>
            <a:rPr lang="en-US" dirty="0" smtClean="0"/>
            <a:t>Broadcast Receivers</a:t>
          </a:r>
          <a:endParaRPr lang="en-US" dirty="0"/>
        </a:p>
      </dgm:t>
    </dgm:pt>
    <dgm:pt modelId="{E1328FD7-F373-3249-9C45-5DFF0A766B2B}" type="parTrans" cxnId="{7A933035-89E8-DD4A-9DFE-2709B5C48FA9}">
      <dgm:prSet/>
      <dgm:spPr/>
      <dgm:t>
        <a:bodyPr/>
        <a:lstStyle/>
        <a:p>
          <a:endParaRPr lang="en-US"/>
        </a:p>
      </dgm:t>
    </dgm:pt>
    <dgm:pt modelId="{A01ED2E8-675E-8145-84E9-6BF1A97D066D}" type="sibTrans" cxnId="{7A933035-89E8-DD4A-9DFE-2709B5C48FA9}">
      <dgm:prSet/>
      <dgm:spPr/>
      <dgm:t>
        <a:bodyPr/>
        <a:lstStyle/>
        <a:p>
          <a:endParaRPr lang="en-US"/>
        </a:p>
      </dgm:t>
    </dgm:pt>
    <dgm:pt modelId="{1738874A-E4D2-C24E-8312-E0AFD8778553}">
      <dgm:prSet/>
      <dgm:spPr/>
      <dgm:t>
        <a:bodyPr/>
        <a:lstStyle/>
        <a:p>
          <a:r>
            <a:rPr lang="en-US" dirty="0" smtClean="0"/>
            <a:t>Content Providers</a:t>
          </a:r>
          <a:endParaRPr lang="en-US" dirty="0"/>
        </a:p>
      </dgm:t>
    </dgm:pt>
    <dgm:pt modelId="{30F68921-75E6-D249-9C9F-C9B3C7A8ED30}" type="parTrans" cxnId="{267DB6BF-9A54-544D-A20E-A2DC1ECEFCC6}">
      <dgm:prSet/>
      <dgm:spPr/>
      <dgm:t>
        <a:bodyPr/>
        <a:lstStyle/>
        <a:p>
          <a:endParaRPr lang="en-US"/>
        </a:p>
      </dgm:t>
    </dgm:pt>
    <dgm:pt modelId="{88599E4C-A651-ED4C-9FDD-B49D74DC2618}" type="sibTrans" cxnId="{267DB6BF-9A54-544D-A20E-A2DC1ECEFCC6}">
      <dgm:prSet/>
      <dgm:spPr/>
      <dgm:t>
        <a:bodyPr/>
        <a:lstStyle/>
        <a:p>
          <a:endParaRPr lang="en-US"/>
        </a:p>
      </dgm:t>
    </dgm:pt>
    <dgm:pt modelId="{4C39268B-BCDE-1B4A-B5AC-0F898BF56904}">
      <dgm:prSet/>
      <dgm:spPr/>
      <dgm:t>
        <a:bodyPr/>
        <a:lstStyle/>
        <a:p>
          <a:r>
            <a:rPr lang="en-US" dirty="0" smtClean="0"/>
            <a:t>Intents</a:t>
          </a:r>
          <a:endParaRPr lang="en-US" dirty="0"/>
        </a:p>
      </dgm:t>
    </dgm:pt>
    <dgm:pt modelId="{0C949B20-686F-2D4F-B5D5-6C8FB331FF64}" type="parTrans" cxnId="{AD6C18EB-20AE-1949-9AF4-E2A74CE43CE1}">
      <dgm:prSet/>
      <dgm:spPr/>
      <dgm:t>
        <a:bodyPr/>
        <a:lstStyle/>
        <a:p>
          <a:endParaRPr lang="en-US"/>
        </a:p>
      </dgm:t>
    </dgm:pt>
    <dgm:pt modelId="{18147709-BB5F-C04F-B2A4-E240A0B89805}" type="sibTrans" cxnId="{AD6C18EB-20AE-1949-9AF4-E2A74CE43CE1}">
      <dgm:prSet/>
      <dgm:spPr/>
      <dgm:t>
        <a:bodyPr/>
        <a:lstStyle/>
        <a:p>
          <a:endParaRPr lang="en-US"/>
        </a:p>
      </dgm:t>
    </dgm:pt>
    <dgm:pt modelId="{B3DF4F35-D464-5C49-BAC1-2F7D97F0B39D}">
      <dgm:prSet/>
      <dgm:spPr/>
      <dgm:t>
        <a:bodyPr/>
        <a:lstStyle/>
        <a:p>
          <a:r>
            <a:rPr lang="en-US" dirty="0" smtClean="0"/>
            <a:t>Action</a:t>
          </a:r>
          <a:endParaRPr lang="en-US" dirty="0"/>
        </a:p>
      </dgm:t>
    </dgm:pt>
    <dgm:pt modelId="{F6E5DBAA-CF3C-0549-8ECC-C69897B7714F}" type="parTrans" cxnId="{F26880A0-2108-5D42-A2ED-6ADAD663DE93}">
      <dgm:prSet/>
      <dgm:spPr/>
      <dgm:t>
        <a:bodyPr/>
        <a:lstStyle/>
        <a:p>
          <a:endParaRPr lang="en-US"/>
        </a:p>
      </dgm:t>
    </dgm:pt>
    <dgm:pt modelId="{A1F7F69F-BBF7-4140-BBB6-22FDC46730ED}" type="sibTrans" cxnId="{F26880A0-2108-5D42-A2ED-6ADAD663DE93}">
      <dgm:prSet/>
      <dgm:spPr/>
      <dgm:t>
        <a:bodyPr/>
        <a:lstStyle/>
        <a:p>
          <a:endParaRPr lang="en-US"/>
        </a:p>
      </dgm:t>
    </dgm:pt>
    <dgm:pt modelId="{3CA036E1-8651-454A-AC37-067E24199959}">
      <dgm:prSet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444567C7-4CEC-6F43-A8A1-F8E9EBD2CF7F}" type="parTrans" cxnId="{AF1E2C14-69D2-774B-9E50-3D29CEE6709B}">
      <dgm:prSet/>
      <dgm:spPr/>
      <dgm:t>
        <a:bodyPr/>
        <a:lstStyle/>
        <a:p>
          <a:endParaRPr lang="en-US"/>
        </a:p>
      </dgm:t>
    </dgm:pt>
    <dgm:pt modelId="{3F4D9EEA-F39A-174E-902E-CA7771218FDA}" type="sibTrans" cxnId="{AF1E2C14-69D2-774B-9E50-3D29CEE6709B}">
      <dgm:prSet/>
      <dgm:spPr/>
      <dgm:t>
        <a:bodyPr/>
        <a:lstStyle/>
        <a:p>
          <a:endParaRPr lang="en-US"/>
        </a:p>
      </dgm:t>
    </dgm:pt>
    <dgm:pt modelId="{E7E7FC35-A0A7-3E43-8C78-60D2198BEC9C}">
      <dgm:prSet/>
      <dgm:spPr/>
      <dgm:t>
        <a:bodyPr/>
        <a:lstStyle/>
        <a:p>
          <a:r>
            <a:rPr lang="en-US" dirty="0" smtClean="0"/>
            <a:t>Intent Filters</a:t>
          </a:r>
          <a:endParaRPr lang="en-US" dirty="0"/>
        </a:p>
      </dgm:t>
    </dgm:pt>
    <dgm:pt modelId="{33FEFD8F-1F30-FA49-B78F-3E6D736B53FC}" type="parTrans" cxnId="{008269B3-2EBE-1945-ACE0-AD61D2A8CF62}">
      <dgm:prSet/>
      <dgm:spPr/>
      <dgm:t>
        <a:bodyPr/>
        <a:lstStyle/>
        <a:p>
          <a:endParaRPr lang="en-US"/>
        </a:p>
      </dgm:t>
    </dgm:pt>
    <dgm:pt modelId="{85E2A393-AE6C-904D-9C80-4F5A29572D4B}" type="sibTrans" cxnId="{008269B3-2EBE-1945-ACE0-AD61D2A8CF62}">
      <dgm:prSet/>
      <dgm:spPr/>
      <dgm:t>
        <a:bodyPr/>
        <a:lstStyle/>
        <a:p>
          <a:endParaRPr lang="en-US"/>
        </a:p>
      </dgm:t>
    </dgm:pt>
    <dgm:pt modelId="{430EAB69-7FF3-E442-A0D0-2916583A90B3}">
      <dgm:prSet/>
      <dgm:spPr/>
      <dgm:t>
        <a:bodyPr/>
        <a:lstStyle/>
        <a:p>
          <a:endParaRPr lang="en-US" dirty="0"/>
        </a:p>
      </dgm:t>
    </dgm:pt>
    <dgm:pt modelId="{1E1F4351-5859-9E45-9AAB-EE0011C46825}" type="parTrans" cxnId="{73C9900A-2E50-8B47-85AA-A7D9F581E136}">
      <dgm:prSet/>
      <dgm:spPr/>
      <dgm:t>
        <a:bodyPr/>
        <a:lstStyle/>
        <a:p>
          <a:endParaRPr lang="en-US"/>
        </a:p>
      </dgm:t>
    </dgm:pt>
    <dgm:pt modelId="{50CFC821-EEE1-F346-B5FE-99BEAD859648}" type="sibTrans" cxnId="{73C9900A-2E50-8B47-85AA-A7D9F581E136}">
      <dgm:prSet/>
      <dgm:spPr/>
      <dgm:t>
        <a:bodyPr/>
        <a:lstStyle/>
        <a:p>
          <a:endParaRPr lang="en-US"/>
        </a:p>
      </dgm:t>
    </dgm:pt>
    <dgm:pt modelId="{3DB1E33B-B9C1-D847-B5D6-1319B5E9C08C}">
      <dgm:prSet/>
      <dgm:spPr/>
      <dgm:t>
        <a:bodyPr/>
        <a:lstStyle/>
        <a:p>
          <a:r>
            <a:rPr lang="en-US" dirty="0" smtClean="0"/>
            <a:t>Tests</a:t>
          </a:r>
          <a:endParaRPr lang="en-US" dirty="0"/>
        </a:p>
      </dgm:t>
    </dgm:pt>
    <dgm:pt modelId="{6DC0DBD8-65D3-064B-ACC9-41420C601FA6}" type="parTrans" cxnId="{F6BB5D2A-02D8-0C43-B51B-A13DD83B40EE}">
      <dgm:prSet/>
      <dgm:spPr/>
      <dgm:t>
        <a:bodyPr/>
        <a:lstStyle/>
        <a:p>
          <a:endParaRPr lang="en-US"/>
        </a:p>
      </dgm:t>
    </dgm:pt>
    <dgm:pt modelId="{610AA31C-D4E9-FE43-9AA9-0B0CF425C962}" type="sibTrans" cxnId="{F6BB5D2A-02D8-0C43-B51B-A13DD83B40EE}">
      <dgm:prSet/>
      <dgm:spPr/>
      <dgm:t>
        <a:bodyPr/>
        <a:lstStyle/>
        <a:p>
          <a:endParaRPr lang="en-US"/>
        </a:p>
      </dgm:t>
    </dgm:pt>
    <dgm:pt modelId="{6CFB21BE-CFD4-0248-B203-B5796ED731C9}">
      <dgm:prSet/>
      <dgm:spPr/>
      <dgm:t>
        <a:bodyPr/>
        <a:lstStyle/>
        <a:p>
          <a:r>
            <a:rPr lang="en-US" dirty="0" err="1" smtClean="0"/>
            <a:t>Junit</a:t>
          </a:r>
          <a:r>
            <a:rPr lang="en-US" dirty="0" smtClean="0"/>
            <a:t> or Android </a:t>
          </a:r>
          <a:r>
            <a:rPr lang="en-US" dirty="0" err="1" smtClean="0"/>
            <a:t>Junit</a:t>
          </a:r>
          <a:r>
            <a:rPr lang="en-US" dirty="0" smtClean="0"/>
            <a:t> ?</a:t>
          </a:r>
          <a:endParaRPr lang="en-US" dirty="0"/>
        </a:p>
      </dgm:t>
    </dgm:pt>
    <dgm:pt modelId="{FD8A947C-C7EC-EF46-B203-27E09BE0CBD5}" type="parTrans" cxnId="{BEB843C7-FF37-6640-A012-4E83DD2D1CFA}">
      <dgm:prSet/>
      <dgm:spPr/>
      <dgm:t>
        <a:bodyPr/>
        <a:lstStyle/>
        <a:p>
          <a:endParaRPr lang="en-US"/>
        </a:p>
      </dgm:t>
    </dgm:pt>
    <dgm:pt modelId="{D255E03E-30C9-2B4F-86FE-467B6534ED37}" type="sibTrans" cxnId="{BEB843C7-FF37-6640-A012-4E83DD2D1CFA}">
      <dgm:prSet/>
      <dgm:spPr/>
      <dgm:t>
        <a:bodyPr/>
        <a:lstStyle/>
        <a:p>
          <a:endParaRPr lang="en-US"/>
        </a:p>
      </dgm:t>
    </dgm:pt>
    <dgm:pt modelId="{53C45B84-F498-1C49-B438-DF3429254DBF}">
      <dgm:prSet/>
      <dgm:spPr/>
      <dgm:t>
        <a:bodyPr/>
        <a:lstStyle/>
        <a:p>
          <a:r>
            <a:rPr lang="en-US" dirty="0" smtClean="0"/>
            <a:t>Instrumentation API and ActivityInstrumentationTestCase2 or </a:t>
          </a:r>
          <a:r>
            <a:rPr lang="en-US" dirty="0" err="1" smtClean="0"/>
            <a:t>Robolectric</a:t>
          </a:r>
          <a:endParaRPr lang="en-US" dirty="0"/>
        </a:p>
      </dgm:t>
    </dgm:pt>
    <dgm:pt modelId="{1639F27A-AA7A-1540-9F1E-A858EA765A01}" type="parTrans" cxnId="{D7B73429-6AE9-1B4E-A2A9-92BC2885D6CE}">
      <dgm:prSet/>
      <dgm:spPr/>
      <dgm:t>
        <a:bodyPr/>
        <a:lstStyle/>
        <a:p>
          <a:endParaRPr lang="en-US"/>
        </a:p>
      </dgm:t>
    </dgm:pt>
    <dgm:pt modelId="{4B890822-3A68-694E-A872-E4D54E934FC4}" type="sibTrans" cxnId="{D7B73429-6AE9-1B4E-A2A9-92BC2885D6CE}">
      <dgm:prSet/>
      <dgm:spPr/>
      <dgm:t>
        <a:bodyPr/>
        <a:lstStyle/>
        <a:p>
          <a:endParaRPr lang="en-US"/>
        </a:p>
      </dgm:t>
    </dgm:pt>
    <dgm:pt modelId="{F49DFEC3-1822-114C-90ED-D1F8D3963811}" type="pres">
      <dgm:prSet presAssocID="{68981A59-F4E1-D14B-A93E-C071A0404166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18AF1F0-30C8-0A40-821F-5084305364D1}" type="pres">
      <dgm:prSet presAssocID="{414C36E1-42CF-1548-999E-3A0ACD937219}" presName="thickLine" presStyleLbl="alignNode1" presStyleIdx="0" presStyleCnt="3"/>
      <dgm:spPr/>
    </dgm:pt>
    <dgm:pt modelId="{FD94FD17-4B97-964F-8D85-7887F7997983}" type="pres">
      <dgm:prSet presAssocID="{414C36E1-42CF-1548-999E-3A0ACD937219}" presName="horz1" presStyleCnt="0"/>
      <dgm:spPr/>
    </dgm:pt>
    <dgm:pt modelId="{3AA0E27B-819B-2540-8404-491E5DF88266}" type="pres">
      <dgm:prSet presAssocID="{414C36E1-42CF-1548-999E-3A0ACD937219}" presName="tx1" presStyleLbl="revTx" presStyleIdx="0" presStyleCnt="17"/>
      <dgm:spPr/>
      <dgm:t>
        <a:bodyPr/>
        <a:lstStyle/>
        <a:p>
          <a:endParaRPr lang="en-US"/>
        </a:p>
      </dgm:t>
    </dgm:pt>
    <dgm:pt modelId="{F6F417FA-2660-5B45-9538-14995CDF2FF5}" type="pres">
      <dgm:prSet presAssocID="{414C36E1-42CF-1548-999E-3A0ACD937219}" presName="vert1" presStyleCnt="0"/>
      <dgm:spPr/>
    </dgm:pt>
    <dgm:pt modelId="{5A9E4912-A64D-3840-B50D-2AAB66604B23}" type="pres">
      <dgm:prSet presAssocID="{D3D9E142-4CB1-0442-A23A-D2A3957DBD1D}" presName="vertSpace2a" presStyleCnt="0"/>
      <dgm:spPr/>
    </dgm:pt>
    <dgm:pt modelId="{88E64D4D-4116-A647-8107-559738631E16}" type="pres">
      <dgm:prSet presAssocID="{D3D9E142-4CB1-0442-A23A-D2A3957DBD1D}" presName="horz2" presStyleCnt="0"/>
      <dgm:spPr/>
    </dgm:pt>
    <dgm:pt modelId="{4F5A31B2-D33C-8345-B136-AA13E99221D4}" type="pres">
      <dgm:prSet presAssocID="{D3D9E142-4CB1-0442-A23A-D2A3957DBD1D}" presName="horzSpace2" presStyleCnt="0"/>
      <dgm:spPr/>
    </dgm:pt>
    <dgm:pt modelId="{57993E56-2FD0-514F-A1C9-7855F95946B1}" type="pres">
      <dgm:prSet presAssocID="{D3D9E142-4CB1-0442-A23A-D2A3957DBD1D}" presName="tx2" presStyleLbl="revTx" presStyleIdx="1" presStyleCnt="17"/>
      <dgm:spPr/>
      <dgm:t>
        <a:bodyPr/>
        <a:lstStyle/>
        <a:p>
          <a:endParaRPr lang="en-US"/>
        </a:p>
      </dgm:t>
    </dgm:pt>
    <dgm:pt modelId="{17EE91C2-B41D-1D4D-89EA-853B3809909E}" type="pres">
      <dgm:prSet presAssocID="{D3D9E142-4CB1-0442-A23A-D2A3957DBD1D}" presName="vert2" presStyleCnt="0"/>
      <dgm:spPr/>
    </dgm:pt>
    <dgm:pt modelId="{F702A592-566A-8642-93AC-74C0F12DC0D5}" type="pres">
      <dgm:prSet presAssocID="{D3D9E142-4CB1-0442-A23A-D2A3957DBD1D}" presName="thinLine2b" presStyleLbl="callout" presStyleIdx="0" presStyleCnt="12"/>
      <dgm:spPr/>
    </dgm:pt>
    <dgm:pt modelId="{724CF4BA-B74F-4040-A41A-71868D6CD36C}" type="pres">
      <dgm:prSet presAssocID="{D3D9E142-4CB1-0442-A23A-D2A3957DBD1D}" presName="vertSpace2b" presStyleCnt="0"/>
      <dgm:spPr/>
    </dgm:pt>
    <dgm:pt modelId="{D1E82053-EA56-8A40-B651-5AB7656E51B5}" type="pres">
      <dgm:prSet presAssocID="{A5C11183-F7CD-5643-8605-5A2F1F246FC8}" presName="horz2" presStyleCnt="0"/>
      <dgm:spPr/>
    </dgm:pt>
    <dgm:pt modelId="{2AAAE551-4C40-7A43-BDC2-009E911C856D}" type="pres">
      <dgm:prSet presAssocID="{A5C11183-F7CD-5643-8605-5A2F1F246FC8}" presName="horzSpace2" presStyleCnt="0"/>
      <dgm:spPr/>
    </dgm:pt>
    <dgm:pt modelId="{92AFB807-DD50-9D4B-BC51-A2D9A0EA4720}" type="pres">
      <dgm:prSet presAssocID="{A5C11183-F7CD-5643-8605-5A2F1F246FC8}" presName="tx2" presStyleLbl="revTx" presStyleIdx="2" presStyleCnt="17"/>
      <dgm:spPr/>
      <dgm:t>
        <a:bodyPr/>
        <a:lstStyle/>
        <a:p>
          <a:endParaRPr lang="en-US"/>
        </a:p>
      </dgm:t>
    </dgm:pt>
    <dgm:pt modelId="{BEF8D55E-9113-CA4C-BE63-A3D77EB8161A}" type="pres">
      <dgm:prSet presAssocID="{A5C11183-F7CD-5643-8605-5A2F1F246FC8}" presName="vert2" presStyleCnt="0"/>
      <dgm:spPr/>
    </dgm:pt>
    <dgm:pt modelId="{16991989-B399-4246-9AF3-5264402DBE92}" type="pres">
      <dgm:prSet presAssocID="{A5C11183-F7CD-5643-8605-5A2F1F246FC8}" presName="thinLine2b" presStyleLbl="callout" presStyleIdx="1" presStyleCnt="12"/>
      <dgm:spPr/>
    </dgm:pt>
    <dgm:pt modelId="{46195E88-E20B-EA49-BD16-C74D3964B24C}" type="pres">
      <dgm:prSet presAssocID="{A5C11183-F7CD-5643-8605-5A2F1F246FC8}" presName="vertSpace2b" presStyleCnt="0"/>
      <dgm:spPr/>
    </dgm:pt>
    <dgm:pt modelId="{97D0D457-149F-F944-ADE4-A5EB91190DD7}" type="pres">
      <dgm:prSet presAssocID="{5F607D2B-2134-B24B-B6A0-8940C92467D7}" presName="horz2" presStyleCnt="0"/>
      <dgm:spPr/>
    </dgm:pt>
    <dgm:pt modelId="{6EA3F14C-D484-DA41-821B-EE1AAB287526}" type="pres">
      <dgm:prSet presAssocID="{5F607D2B-2134-B24B-B6A0-8940C92467D7}" presName="horzSpace2" presStyleCnt="0"/>
      <dgm:spPr/>
    </dgm:pt>
    <dgm:pt modelId="{F29452B0-A4F2-BF4B-BBD4-59E54A6F1A67}" type="pres">
      <dgm:prSet presAssocID="{5F607D2B-2134-B24B-B6A0-8940C92467D7}" presName="tx2" presStyleLbl="revTx" presStyleIdx="3" presStyleCnt="17"/>
      <dgm:spPr/>
      <dgm:t>
        <a:bodyPr/>
        <a:lstStyle/>
        <a:p>
          <a:endParaRPr lang="en-US"/>
        </a:p>
      </dgm:t>
    </dgm:pt>
    <dgm:pt modelId="{423C967B-2E42-6044-8D58-254D550A5CB1}" type="pres">
      <dgm:prSet presAssocID="{5F607D2B-2134-B24B-B6A0-8940C92467D7}" presName="vert2" presStyleCnt="0"/>
      <dgm:spPr/>
    </dgm:pt>
    <dgm:pt modelId="{1CEB7F5B-D2E0-AB47-AE56-378DEA27ADA2}" type="pres">
      <dgm:prSet presAssocID="{5F607D2B-2134-B24B-B6A0-8940C92467D7}" presName="thinLine2b" presStyleLbl="callout" presStyleIdx="2" presStyleCnt="12"/>
      <dgm:spPr/>
    </dgm:pt>
    <dgm:pt modelId="{04C6B081-7A8E-9E4C-BEBC-3E34D1661255}" type="pres">
      <dgm:prSet presAssocID="{5F607D2B-2134-B24B-B6A0-8940C92467D7}" presName="vertSpace2b" presStyleCnt="0"/>
      <dgm:spPr/>
    </dgm:pt>
    <dgm:pt modelId="{28B12F6C-D59E-234E-B72F-54E4E34887E6}" type="pres">
      <dgm:prSet presAssocID="{3DB1E33B-B9C1-D847-B5D6-1319B5E9C08C}" presName="horz2" presStyleCnt="0"/>
      <dgm:spPr/>
    </dgm:pt>
    <dgm:pt modelId="{CCB55362-6175-244F-8206-E542BDB3916A}" type="pres">
      <dgm:prSet presAssocID="{3DB1E33B-B9C1-D847-B5D6-1319B5E9C08C}" presName="horzSpace2" presStyleCnt="0"/>
      <dgm:spPr/>
    </dgm:pt>
    <dgm:pt modelId="{D5DE21DB-CF14-BD40-8DFD-9096AEF5BD94}" type="pres">
      <dgm:prSet presAssocID="{3DB1E33B-B9C1-D847-B5D6-1319B5E9C08C}" presName="tx2" presStyleLbl="revTx" presStyleIdx="4" presStyleCnt="17"/>
      <dgm:spPr/>
      <dgm:t>
        <a:bodyPr/>
        <a:lstStyle/>
        <a:p>
          <a:endParaRPr lang="en-US"/>
        </a:p>
      </dgm:t>
    </dgm:pt>
    <dgm:pt modelId="{EDB77586-C668-984B-8B1B-C9EA7769358A}" type="pres">
      <dgm:prSet presAssocID="{3DB1E33B-B9C1-D847-B5D6-1319B5E9C08C}" presName="vert2" presStyleCnt="0"/>
      <dgm:spPr/>
    </dgm:pt>
    <dgm:pt modelId="{507046E0-4972-4D45-8D76-3CD045112698}" type="pres">
      <dgm:prSet presAssocID="{6CFB21BE-CFD4-0248-B203-B5796ED731C9}" presName="horz3" presStyleCnt="0"/>
      <dgm:spPr/>
    </dgm:pt>
    <dgm:pt modelId="{DB2C8BEC-B9D1-1F48-89E1-3320F0D3FF3A}" type="pres">
      <dgm:prSet presAssocID="{6CFB21BE-CFD4-0248-B203-B5796ED731C9}" presName="horzSpace3" presStyleCnt="0"/>
      <dgm:spPr/>
    </dgm:pt>
    <dgm:pt modelId="{BC29C205-2903-7C44-98CC-4B4476958047}" type="pres">
      <dgm:prSet presAssocID="{6CFB21BE-CFD4-0248-B203-B5796ED731C9}" presName="tx3" presStyleLbl="revTx" presStyleIdx="5" presStyleCnt="17"/>
      <dgm:spPr/>
      <dgm:t>
        <a:bodyPr/>
        <a:lstStyle/>
        <a:p>
          <a:endParaRPr lang="en-US"/>
        </a:p>
      </dgm:t>
    </dgm:pt>
    <dgm:pt modelId="{239601C0-5897-524C-BFA1-356DDD2ADB4B}" type="pres">
      <dgm:prSet presAssocID="{6CFB21BE-CFD4-0248-B203-B5796ED731C9}" presName="vert3" presStyleCnt="0"/>
      <dgm:spPr/>
    </dgm:pt>
    <dgm:pt modelId="{4458FDEC-9A00-0A4F-BB14-F6434933AC64}" type="pres">
      <dgm:prSet presAssocID="{D255E03E-30C9-2B4F-86FE-467B6534ED37}" presName="thinLine3" presStyleLbl="callout" presStyleIdx="3" presStyleCnt="12"/>
      <dgm:spPr/>
    </dgm:pt>
    <dgm:pt modelId="{2F9F600A-684B-3E45-8DE1-62D81EC155A9}" type="pres">
      <dgm:prSet presAssocID="{53C45B84-F498-1C49-B438-DF3429254DBF}" presName="horz3" presStyleCnt="0"/>
      <dgm:spPr/>
    </dgm:pt>
    <dgm:pt modelId="{19F3D968-8910-C046-8362-F31E9EC2B143}" type="pres">
      <dgm:prSet presAssocID="{53C45B84-F498-1C49-B438-DF3429254DBF}" presName="horzSpace3" presStyleCnt="0"/>
      <dgm:spPr/>
    </dgm:pt>
    <dgm:pt modelId="{C318192A-B6C5-3243-AA7F-42214914B910}" type="pres">
      <dgm:prSet presAssocID="{53C45B84-F498-1C49-B438-DF3429254DBF}" presName="tx3" presStyleLbl="revTx" presStyleIdx="6" presStyleCnt="17"/>
      <dgm:spPr/>
      <dgm:t>
        <a:bodyPr/>
        <a:lstStyle/>
        <a:p>
          <a:endParaRPr lang="en-US"/>
        </a:p>
      </dgm:t>
    </dgm:pt>
    <dgm:pt modelId="{8F658BF7-7A12-8344-9752-15BF8015AB7E}" type="pres">
      <dgm:prSet presAssocID="{53C45B84-F498-1C49-B438-DF3429254DBF}" presName="vert3" presStyleCnt="0"/>
      <dgm:spPr/>
    </dgm:pt>
    <dgm:pt modelId="{A6BB4782-88B3-5D44-94E8-9DDE794C1A6A}" type="pres">
      <dgm:prSet presAssocID="{3DB1E33B-B9C1-D847-B5D6-1319B5E9C08C}" presName="thinLine2b" presStyleLbl="callout" presStyleIdx="4" presStyleCnt="12"/>
      <dgm:spPr/>
    </dgm:pt>
    <dgm:pt modelId="{EF817290-7CBB-AC46-96D8-240929B7BA3A}" type="pres">
      <dgm:prSet presAssocID="{3DB1E33B-B9C1-D847-B5D6-1319B5E9C08C}" presName="vertSpace2b" presStyleCnt="0"/>
      <dgm:spPr/>
    </dgm:pt>
    <dgm:pt modelId="{CF0E654E-D398-A041-B86A-535BDBC9D259}" type="pres">
      <dgm:prSet presAssocID="{D05B3C02-FD92-C347-9F09-9DF992DF4D80}" presName="thickLine" presStyleLbl="alignNode1" presStyleIdx="1" presStyleCnt="3"/>
      <dgm:spPr/>
    </dgm:pt>
    <dgm:pt modelId="{3B619703-88BB-9F4C-80DB-0A8998A2C217}" type="pres">
      <dgm:prSet presAssocID="{D05B3C02-FD92-C347-9F09-9DF992DF4D80}" presName="horz1" presStyleCnt="0"/>
      <dgm:spPr/>
    </dgm:pt>
    <dgm:pt modelId="{35385EF8-2264-B646-9EC8-84A5320680C3}" type="pres">
      <dgm:prSet presAssocID="{D05B3C02-FD92-C347-9F09-9DF992DF4D80}" presName="tx1" presStyleLbl="revTx" presStyleIdx="7" presStyleCnt="17"/>
      <dgm:spPr/>
      <dgm:t>
        <a:bodyPr/>
        <a:lstStyle/>
        <a:p>
          <a:endParaRPr lang="en-US"/>
        </a:p>
      </dgm:t>
    </dgm:pt>
    <dgm:pt modelId="{1C90048B-D2ED-594C-A8FB-3FA9BAC29495}" type="pres">
      <dgm:prSet presAssocID="{D05B3C02-FD92-C347-9F09-9DF992DF4D80}" presName="vert1" presStyleCnt="0"/>
      <dgm:spPr/>
    </dgm:pt>
    <dgm:pt modelId="{3FB6C4BC-4F54-8C46-A351-5FF8EEB28198}" type="pres">
      <dgm:prSet presAssocID="{879D287D-8CB7-B34E-A55C-49A7A859AD26}" presName="vertSpace2a" presStyleCnt="0"/>
      <dgm:spPr/>
    </dgm:pt>
    <dgm:pt modelId="{B497FB00-7EE9-7547-B0DA-100AB049B0BA}" type="pres">
      <dgm:prSet presAssocID="{879D287D-8CB7-B34E-A55C-49A7A859AD26}" presName="horz2" presStyleCnt="0"/>
      <dgm:spPr/>
    </dgm:pt>
    <dgm:pt modelId="{16AB5068-5308-7B4B-8D28-B66ED88054EF}" type="pres">
      <dgm:prSet presAssocID="{879D287D-8CB7-B34E-A55C-49A7A859AD26}" presName="horzSpace2" presStyleCnt="0"/>
      <dgm:spPr/>
    </dgm:pt>
    <dgm:pt modelId="{6619F128-514F-884C-82EE-8A1732E611A5}" type="pres">
      <dgm:prSet presAssocID="{879D287D-8CB7-B34E-A55C-49A7A859AD26}" presName="tx2" presStyleLbl="revTx" presStyleIdx="8" presStyleCnt="17"/>
      <dgm:spPr/>
      <dgm:t>
        <a:bodyPr/>
        <a:lstStyle/>
        <a:p>
          <a:endParaRPr lang="en-US"/>
        </a:p>
      </dgm:t>
    </dgm:pt>
    <dgm:pt modelId="{72CD86D2-CB61-FE44-9EFD-B83835835F97}" type="pres">
      <dgm:prSet presAssocID="{879D287D-8CB7-B34E-A55C-49A7A859AD26}" presName="vert2" presStyleCnt="0"/>
      <dgm:spPr/>
    </dgm:pt>
    <dgm:pt modelId="{FACAC3C8-9BBC-EA4B-B79B-3FFDF0314E6D}" type="pres">
      <dgm:prSet presAssocID="{879D287D-8CB7-B34E-A55C-49A7A859AD26}" presName="thinLine2b" presStyleLbl="callout" presStyleIdx="5" presStyleCnt="12"/>
      <dgm:spPr/>
    </dgm:pt>
    <dgm:pt modelId="{729AACED-7F0F-B348-A9FB-BC3962F73A88}" type="pres">
      <dgm:prSet presAssocID="{879D287D-8CB7-B34E-A55C-49A7A859AD26}" presName="vertSpace2b" presStyleCnt="0"/>
      <dgm:spPr/>
    </dgm:pt>
    <dgm:pt modelId="{1ED91DDE-6B8D-AA48-B018-EAE1DE95B448}" type="pres">
      <dgm:prSet presAssocID="{D76CE44C-A11A-834F-8781-AFE717D091C8}" presName="horz2" presStyleCnt="0"/>
      <dgm:spPr/>
    </dgm:pt>
    <dgm:pt modelId="{AC6BA18C-6E34-3444-8C48-9D334067B3B9}" type="pres">
      <dgm:prSet presAssocID="{D76CE44C-A11A-834F-8781-AFE717D091C8}" presName="horzSpace2" presStyleCnt="0"/>
      <dgm:spPr/>
    </dgm:pt>
    <dgm:pt modelId="{890B7ADD-4F6D-DC4B-8F37-3DD590B06FA3}" type="pres">
      <dgm:prSet presAssocID="{D76CE44C-A11A-834F-8781-AFE717D091C8}" presName="tx2" presStyleLbl="revTx" presStyleIdx="9" presStyleCnt="17"/>
      <dgm:spPr/>
      <dgm:t>
        <a:bodyPr/>
        <a:lstStyle/>
        <a:p>
          <a:endParaRPr lang="en-US"/>
        </a:p>
      </dgm:t>
    </dgm:pt>
    <dgm:pt modelId="{72A50FE0-C9C3-964F-9417-044D8662EAB8}" type="pres">
      <dgm:prSet presAssocID="{D76CE44C-A11A-834F-8781-AFE717D091C8}" presName="vert2" presStyleCnt="0"/>
      <dgm:spPr/>
    </dgm:pt>
    <dgm:pt modelId="{7C0A3CC9-8984-584E-8D52-BD38DF9920F6}" type="pres">
      <dgm:prSet presAssocID="{D76CE44C-A11A-834F-8781-AFE717D091C8}" presName="thinLine2b" presStyleLbl="callout" presStyleIdx="6" presStyleCnt="12"/>
      <dgm:spPr/>
    </dgm:pt>
    <dgm:pt modelId="{34C4BAFA-136A-EA4C-A709-9326D0F89144}" type="pres">
      <dgm:prSet presAssocID="{D76CE44C-A11A-834F-8781-AFE717D091C8}" presName="vertSpace2b" presStyleCnt="0"/>
      <dgm:spPr/>
    </dgm:pt>
    <dgm:pt modelId="{6ED77A54-4EC3-1640-9E58-57D2C4780217}" type="pres">
      <dgm:prSet presAssocID="{EAD3A2F0-CA8A-9347-8F3A-B81E309E0084}" presName="horz2" presStyleCnt="0"/>
      <dgm:spPr/>
    </dgm:pt>
    <dgm:pt modelId="{4868D11E-82DC-EB45-9BEE-CDDD479538DD}" type="pres">
      <dgm:prSet presAssocID="{EAD3A2F0-CA8A-9347-8F3A-B81E309E0084}" presName="horzSpace2" presStyleCnt="0"/>
      <dgm:spPr/>
    </dgm:pt>
    <dgm:pt modelId="{6A65DF4F-8CB4-0B4B-9062-70D92AB5FB15}" type="pres">
      <dgm:prSet presAssocID="{EAD3A2F0-CA8A-9347-8F3A-B81E309E0084}" presName="tx2" presStyleLbl="revTx" presStyleIdx="10" presStyleCnt="17"/>
      <dgm:spPr/>
      <dgm:t>
        <a:bodyPr/>
        <a:lstStyle/>
        <a:p>
          <a:endParaRPr lang="en-US"/>
        </a:p>
      </dgm:t>
    </dgm:pt>
    <dgm:pt modelId="{1557819B-3629-0C41-ABBB-F102EC3DE745}" type="pres">
      <dgm:prSet presAssocID="{EAD3A2F0-CA8A-9347-8F3A-B81E309E0084}" presName="vert2" presStyleCnt="0"/>
      <dgm:spPr/>
    </dgm:pt>
    <dgm:pt modelId="{63833AD0-1E61-F449-BA3B-9B7908C7F255}" type="pres">
      <dgm:prSet presAssocID="{EAD3A2F0-CA8A-9347-8F3A-B81E309E0084}" presName="thinLine2b" presStyleLbl="callout" presStyleIdx="7" presStyleCnt="12"/>
      <dgm:spPr/>
    </dgm:pt>
    <dgm:pt modelId="{C676D179-5E65-694B-8250-2228AD70589E}" type="pres">
      <dgm:prSet presAssocID="{EAD3A2F0-CA8A-9347-8F3A-B81E309E0084}" presName="vertSpace2b" presStyleCnt="0"/>
      <dgm:spPr/>
    </dgm:pt>
    <dgm:pt modelId="{7136F6DD-A0AB-D542-8F7B-4D533E2FD36C}" type="pres">
      <dgm:prSet presAssocID="{1738874A-E4D2-C24E-8312-E0AFD8778553}" presName="horz2" presStyleCnt="0"/>
      <dgm:spPr/>
    </dgm:pt>
    <dgm:pt modelId="{A85BA9D5-7470-1044-B79F-6804ECDB5F7F}" type="pres">
      <dgm:prSet presAssocID="{1738874A-E4D2-C24E-8312-E0AFD8778553}" presName="horzSpace2" presStyleCnt="0"/>
      <dgm:spPr/>
    </dgm:pt>
    <dgm:pt modelId="{08BFA442-EEE8-3449-BADD-4ACDFD147918}" type="pres">
      <dgm:prSet presAssocID="{1738874A-E4D2-C24E-8312-E0AFD8778553}" presName="tx2" presStyleLbl="revTx" presStyleIdx="11" presStyleCnt="17"/>
      <dgm:spPr/>
      <dgm:t>
        <a:bodyPr/>
        <a:lstStyle/>
        <a:p>
          <a:endParaRPr lang="en-US"/>
        </a:p>
      </dgm:t>
    </dgm:pt>
    <dgm:pt modelId="{598892BD-488C-284C-B9DD-0F92D6B93BE4}" type="pres">
      <dgm:prSet presAssocID="{1738874A-E4D2-C24E-8312-E0AFD8778553}" presName="vert2" presStyleCnt="0"/>
      <dgm:spPr/>
    </dgm:pt>
    <dgm:pt modelId="{940DCC73-C367-EF4C-9D03-441334F01147}" type="pres">
      <dgm:prSet presAssocID="{1738874A-E4D2-C24E-8312-E0AFD8778553}" presName="thinLine2b" presStyleLbl="callout" presStyleIdx="8" presStyleCnt="12"/>
      <dgm:spPr/>
    </dgm:pt>
    <dgm:pt modelId="{6B3414E5-68D5-4E4E-907E-7F45186B7179}" type="pres">
      <dgm:prSet presAssocID="{1738874A-E4D2-C24E-8312-E0AFD8778553}" presName="vertSpace2b" presStyleCnt="0"/>
      <dgm:spPr/>
    </dgm:pt>
    <dgm:pt modelId="{4A584DD0-5DE8-F148-AAC8-4376824EAEFB}" type="pres">
      <dgm:prSet presAssocID="{4C39268B-BCDE-1B4A-B5AC-0F898BF56904}" presName="thickLine" presStyleLbl="alignNode1" presStyleIdx="2" presStyleCnt="3"/>
      <dgm:spPr/>
    </dgm:pt>
    <dgm:pt modelId="{D1D8A822-AEE3-0547-8997-9959AD65D1EC}" type="pres">
      <dgm:prSet presAssocID="{4C39268B-BCDE-1B4A-B5AC-0F898BF56904}" presName="horz1" presStyleCnt="0"/>
      <dgm:spPr/>
    </dgm:pt>
    <dgm:pt modelId="{8E5AA270-A351-F04F-9164-FE1B81A2F178}" type="pres">
      <dgm:prSet presAssocID="{4C39268B-BCDE-1B4A-B5AC-0F898BF56904}" presName="tx1" presStyleLbl="revTx" presStyleIdx="12" presStyleCnt="17"/>
      <dgm:spPr/>
      <dgm:t>
        <a:bodyPr/>
        <a:lstStyle/>
        <a:p>
          <a:endParaRPr lang="en-US"/>
        </a:p>
      </dgm:t>
    </dgm:pt>
    <dgm:pt modelId="{556228FA-51F6-654E-99DB-2CD626359222}" type="pres">
      <dgm:prSet presAssocID="{4C39268B-BCDE-1B4A-B5AC-0F898BF56904}" presName="vert1" presStyleCnt="0"/>
      <dgm:spPr/>
    </dgm:pt>
    <dgm:pt modelId="{25D7A762-E234-2D4E-983E-DA8209F18477}" type="pres">
      <dgm:prSet presAssocID="{B3DF4F35-D464-5C49-BAC1-2F7D97F0B39D}" presName="vertSpace2a" presStyleCnt="0"/>
      <dgm:spPr/>
    </dgm:pt>
    <dgm:pt modelId="{BAAC23B1-1150-9641-A675-2A5F0005B147}" type="pres">
      <dgm:prSet presAssocID="{B3DF4F35-D464-5C49-BAC1-2F7D97F0B39D}" presName="horz2" presStyleCnt="0"/>
      <dgm:spPr/>
    </dgm:pt>
    <dgm:pt modelId="{173EE8A7-47B6-6340-8CA2-670799E51128}" type="pres">
      <dgm:prSet presAssocID="{B3DF4F35-D464-5C49-BAC1-2F7D97F0B39D}" presName="horzSpace2" presStyleCnt="0"/>
      <dgm:spPr/>
    </dgm:pt>
    <dgm:pt modelId="{6C587594-AFB1-E443-A7C8-FCC52B5CC4FB}" type="pres">
      <dgm:prSet presAssocID="{B3DF4F35-D464-5C49-BAC1-2F7D97F0B39D}" presName="tx2" presStyleLbl="revTx" presStyleIdx="13" presStyleCnt="17"/>
      <dgm:spPr/>
      <dgm:t>
        <a:bodyPr/>
        <a:lstStyle/>
        <a:p>
          <a:endParaRPr lang="en-US"/>
        </a:p>
      </dgm:t>
    </dgm:pt>
    <dgm:pt modelId="{FEAABB78-76A8-9442-9131-34FFDF057959}" type="pres">
      <dgm:prSet presAssocID="{B3DF4F35-D464-5C49-BAC1-2F7D97F0B39D}" presName="vert2" presStyleCnt="0"/>
      <dgm:spPr/>
    </dgm:pt>
    <dgm:pt modelId="{1D7DAEAF-9EBD-3B44-81CE-C80DB2324177}" type="pres">
      <dgm:prSet presAssocID="{E7E7FC35-A0A7-3E43-8C78-60D2198BEC9C}" presName="horz3" presStyleCnt="0"/>
      <dgm:spPr/>
    </dgm:pt>
    <dgm:pt modelId="{1870EF4E-DF12-3543-8ED5-A1532F4D17E0}" type="pres">
      <dgm:prSet presAssocID="{E7E7FC35-A0A7-3E43-8C78-60D2198BEC9C}" presName="horzSpace3" presStyleCnt="0"/>
      <dgm:spPr/>
    </dgm:pt>
    <dgm:pt modelId="{1F90AAEF-9AE4-0D4B-83E1-11DC5904A68B}" type="pres">
      <dgm:prSet presAssocID="{E7E7FC35-A0A7-3E43-8C78-60D2198BEC9C}" presName="tx3" presStyleLbl="revTx" presStyleIdx="14" presStyleCnt="17"/>
      <dgm:spPr/>
      <dgm:t>
        <a:bodyPr/>
        <a:lstStyle/>
        <a:p>
          <a:endParaRPr lang="en-US"/>
        </a:p>
      </dgm:t>
    </dgm:pt>
    <dgm:pt modelId="{D509BDAE-AE6B-B746-8853-FDFC1B2195E3}" type="pres">
      <dgm:prSet presAssocID="{E7E7FC35-A0A7-3E43-8C78-60D2198BEC9C}" presName="vert3" presStyleCnt="0"/>
      <dgm:spPr/>
    </dgm:pt>
    <dgm:pt modelId="{6E897C34-5E9B-DC4F-9216-80AB976D9A7D}" type="pres">
      <dgm:prSet presAssocID="{85E2A393-AE6C-904D-9C80-4F5A29572D4B}" presName="thinLine3" presStyleLbl="callout" presStyleIdx="9" presStyleCnt="12"/>
      <dgm:spPr/>
    </dgm:pt>
    <dgm:pt modelId="{BB8391CF-977F-7644-81FB-A1FF5541FD06}" type="pres">
      <dgm:prSet presAssocID="{430EAB69-7FF3-E442-A0D0-2916583A90B3}" presName="horz3" presStyleCnt="0"/>
      <dgm:spPr/>
    </dgm:pt>
    <dgm:pt modelId="{9EC83445-14E3-F249-8E95-23370F66F5A5}" type="pres">
      <dgm:prSet presAssocID="{430EAB69-7FF3-E442-A0D0-2916583A90B3}" presName="horzSpace3" presStyleCnt="0"/>
      <dgm:spPr/>
    </dgm:pt>
    <dgm:pt modelId="{E1E978D7-EB98-6143-8640-852AE5F9A071}" type="pres">
      <dgm:prSet presAssocID="{430EAB69-7FF3-E442-A0D0-2916583A90B3}" presName="tx3" presStyleLbl="revTx" presStyleIdx="15" presStyleCnt="17"/>
      <dgm:spPr/>
      <dgm:t>
        <a:bodyPr/>
        <a:lstStyle/>
        <a:p>
          <a:endParaRPr lang="en-US"/>
        </a:p>
      </dgm:t>
    </dgm:pt>
    <dgm:pt modelId="{0BB79621-0B59-DD4B-84AD-43AE022725FB}" type="pres">
      <dgm:prSet presAssocID="{430EAB69-7FF3-E442-A0D0-2916583A90B3}" presName="vert3" presStyleCnt="0"/>
      <dgm:spPr/>
    </dgm:pt>
    <dgm:pt modelId="{CD1C20F4-C1FA-5A4A-A656-7D6F6A741252}" type="pres">
      <dgm:prSet presAssocID="{B3DF4F35-D464-5C49-BAC1-2F7D97F0B39D}" presName="thinLine2b" presStyleLbl="callout" presStyleIdx="10" presStyleCnt="12"/>
      <dgm:spPr/>
    </dgm:pt>
    <dgm:pt modelId="{FAABA50A-9B6B-0842-B3F9-FCC7A83449AE}" type="pres">
      <dgm:prSet presAssocID="{B3DF4F35-D464-5C49-BAC1-2F7D97F0B39D}" presName="vertSpace2b" presStyleCnt="0"/>
      <dgm:spPr/>
    </dgm:pt>
    <dgm:pt modelId="{0699F878-D373-044A-91D0-770EC8416864}" type="pres">
      <dgm:prSet presAssocID="{3CA036E1-8651-454A-AC37-067E24199959}" presName="horz2" presStyleCnt="0"/>
      <dgm:spPr/>
    </dgm:pt>
    <dgm:pt modelId="{752E776E-E050-A344-B3E2-48A699A929ED}" type="pres">
      <dgm:prSet presAssocID="{3CA036E1-8651-454A-AC37-067E24199959}" presName="horzSpace2" presStyleCnt="0"/>
      <dgm:spPr/>
    </dgm:pt>
    <dgm:pt modelId="{CF2C3DC3-F6AD-5044-A624-486F6E20EB30}" type="pres">
      <dgm:prSet presAssocID="{3CA036E1-8651-454A-AC37-067E24199959}" presName="tx2" presStyleLbl="revTx" presStyleIdx="16" presStyleCnt="17"/>
      <dgm:spPr/>
      <dgm:t>
        <a:bodyPr/>
        <a:lstStyle/>
        <a:p>
          <a:endParaRPr lang="en-US"/>
        </a:p>
      </dgm:t>
    </dgm:pt>
    <dgm:pt modelId="{2957EDD6-C420-9840-9844-3FEBA678A3A8}" type="pres">
      <dgm:prSet presAssocID="{3CA036E1-8651-454A-AC37-067E24199959}" presName="vert2" presStyleCnt="0"/>
      <dgm:spPr/>
    </dgm:pt>
    <dgm:pt modelId="{44FB9599-EB7C-FF4E-A023-89090FD42CD7}" type="pres">
      <dgm:prSet presAssocID="{3CA036E1-8651-454A-AC37-067E24199959}" presName="thinLine2b" presStyleLbl="callout" presStyleIdx="11" presStyleCnt="12"/>
      <dgm:spPr/>
    </dgm:pt>
    <dgm:pt modelId="{663DF443-6F74-864F-9C22-80A7828196B9}" type="pres">
      <dgm:prSet presAssocID="{3CA036E1-8651-454A-AC37-067E24199959}" presName="vertSpace2b" presStyleCnt="0"/>
      <dgm:spPr/>
    </dgm:pt>
  </dgm:ptLst>
  <dgm:cxnLst>
    <dgm:cxn modelId="{F26880A0-2108-5D42-A2ED-6ADAD663DE93}" srcId="{4C39268B-BCDE-1B4A-B5AC-0F898BF56904}" destId="{B3DF4F35-D464-5C49-BAC1-2F7D97F0B39D}" srcOrd="0" destOrd="0" parTransId="{F6E5DBAA-CF3C-0549-8ECC-C69897B7714F}" sibTransId="{A1F7F69F-BBF7-4140-BBB6-22FDC46730ED}"/>
    <dgm:cxn modelId="{47BD2935-8B21-3B4F-A00A-C8D64895EA01}" type="presOf" srcId="{5F607D2B-2134-B24B-B6A0-8940C92467D7}" destId="{F29452B0-A4F2-BF4B-BBD4-59E54A6F1A67}" srcOrd="0" destOrd="0" presId="urn:microsoft.com/office/officeart/2008/layout/LinedList"/>
    <dgm:cxn modelId="{C67FC2B3-68F5-5B4F-8BFB-5904FEC445B9}" srcId="{414C36E1-42CF-1548-999E-3A0ACD937219}" destId="{A5C11183-F7CD-5643-8605-5A2F1F246FC8}" srcOrd="1" destOrd="0" parTransId="{3B7E8A20-556B-8346-A8BE-E09D1DE6DAD0}" sibTransId="{3A9C11EF-6071-3143-81DA-0B2E891ADD6A}"/>
    <dgm:cxn modelId="{32DC1E83-5B6C-284F-AC95-48B479995ADA}" type="presOf" srcId="{D3D9E142-4CB1-0442-A23A-D2A3957DBD1D}" destId="{57993E56-2FD0-514F-A1C9-7855F95946B1}" srcOrd="0" destOrd="0" presId="urn:microsoft.com/office/officeart/2008/layout/LinedList"/>
    <dgm:cxn modelId="{4A7C710A-9AC8-494A-8A4F-CC3B0623F524}" type="presOf" srcId="{1738874A-E4D2-C24E-8312-E0AFD8778553}" destId="{08BFA442-EEE8-3449-BADD-4ACDFD147918}" srcOrd="0" destOrd="0" presId="urn:microsoft.com/office/officeart/2008/layout/LinedList"/>
    <dgm:cxn modelId="{F5C0D6B0-CFFB-614C-B5B8-C09FA87EAF46}" srcId="{414C36E1-42CF-1548-999E-3A0ACD937219}" destId="{5F607D2B-2134-B24B-B6A0-8940C92467D7}" srcOrd="2" destOrd="0" parTransId="{7F966082-391F-F640-936E-F363D04E7403}" sibTransId="{75ED8A9C-9231-CA4B-8AD9-3A89C3A0E223}"/>
    <dgm:cxn modelId="{AD6C18EB-20AE-1949-9AF4-E2A74CE43CE1}" srcId="{68981A59-F4E1-D14B-A93E-C071A0404166}" destId="{4C39268B-BCDE-1B4A-B5AC-0F898BF56904}" srcOrd="2" destOrd="0" parTransId="{0C949B20-686F-2D4F-B5D5-6C8FB331FF64}" sibTransId="{18147709-BB5F-C04F-B2A4-E240A0B89805}"/>
    <dgm:cxn modelId="{31F39F36-AA49-5243-99A3-14EC0E02E02D}" type="presOf" srcId="{414C36E1-42CF-1548-999E-3A0ACD937219}" destId="{3AA0E27B-819B-2540-8404-491E5DF88266}" srcOrd="0" destOrd="0" presId="urn:microsoft.com/office/officeart/2008/layout/LinedList"/>
    <dgm:cxn modelId="{D4EDCBB0-89B7-004F-B7E8-40A749EC92FE}" type="presOf" srcId="{D76CE44C-A11A-834F-8781-AFE717D091C8}" destId="{890B7ADD-4F6D-DC4B-8F37-3DD590B06FA3}" srcOrd="0" destOrd="0" presId="urn:microsoft.com/office/officeart/2008/layout/LinedList"/>
    <dgm:cxn modelId="{0A1CA075-72DB-D346-9EDB-B0D91D9D9A18}" srcId="{68981A59-F4E1-D14B-A93E-C071A0404166}" destId="{D05B3C02-FD92-C347-9F09-9DF992DF4D80}" srcOrd="1" destOrd="0" parTransId="{38D0DA02-DFC6-3E4D-AF46-522025F8CE7B}" sibTransId="{4AF21AC2-AF12-1149-86F6-87E86C3068DC}"/>
    <dgm:cxn modelId="{CFF9546F-CDBF-814B-83E6-9F26C352310E}" type="presOf" srcId="{430EAB69-7FF3-E442-A0D0-2916583A90B3}" destId="{E1E978D7-EB98-6143-8640-852AE5F9A071}" srcOrd="0" destOrd="0" presId="urn:microsoft.com/office/officeart/2008/layout/LinedList"/>
    <dgm:cxn modelId="{267DB6BF-9A54-544D-A20E-A2DC1ECEFCC6}" srcId="{D05B3C02-FD92-C347-9F09-9DF992DF4D80}" destId="{1738874A-E4D2-C24E-8312-E0AFD8778553}" srcOrd="3" destOrd="0" parTransId="{30F68921-75E6-D249-9C9F-C9B3C7A8ED30}" sibTransId="{88599E4C-A651-ED4C-9FDD-B49D74DC2618}"/>
    <dgm:cxn modelId="{06C6CBB6-6261-7E4E-9FBA-1396C83057EF}" type="presOf" srcId="{E7E7FC35-A0A7-3E43-8C78-60D2198BEC9C}" destId="{1F90AAEF-9AE4-0D4B-83E1-11DC5904A68B}" srcOrd="0" destOrd="0" presId="urn:microsoft.com/office/officeart/2008/layout/LinedList"/>
    <dgm:cxn modelId="{7A933035-89E8-DD4A-9DFE-2709B5C48FA9}" srcId="{D05B3C02-FD92-C347-9F09-9DF992DF4D80}" destId="{EAD3A2F0-CA8A-9347-8F3A-B81E309E0084}" srcOrd="2" destOrd="0" parTransId="{E1328FD7-F373-3249-9C45-5DFF0A766B2B}" sibTransId="{A01ED2E8-675E-8145-84E9-6BF1A97D066D}"/>
    <dgm:cxn modelId="{5FBD9DF5-4CC0-424C-A9D1-698B9F82257C}" type="presOf" srcId="{879D287D-8CB7-B34E-A55C-49A7A859AD26}" destId="{6619F128-514F-884C-82EE-8A1732E611A5}" srcOrd="0" destOrd="0" presId="urn:microsoft.com/office/officeart/2008/layout/LinedList"/>
    <dgm:cxn modelId="{431AEE40-3CD1-C943-8165-5B9C1651273C}" type="presOf" srcId="{6CFB21BE-CFD4-0248-B203-B5796ED731C9}" destId="{BC29C205-2903-7C44-98CC-4B4476958047}" srcOrd="0" destOrd="0" presId="urn:microsoft.com/office/officeart/2008/layout/LinedList"/>
    <dgm:cxn modelId="{F80379D2-621E-424E-8692-BBF7E93CCCDE}" type="presOf" srcId="{53C45B84-F498-1C49-B438-DF3429254DBF}" destId="{C318192A-B6C5-3243-AA7F-42214914B910}" srcOrd="0" destOrd="0" presId="urn:microsoft.com/office/officeart/2008/layout/LinedList"/>
    <dgm:cxn modelId="{9D6BF957-4F97-CB40-9807-AAD3F6661D0A}" srcId="{68981A59-F4E1-D14B-A93E-C071A0404166}" destId="{414C36E1-42CF-1548-999E-3A0ACD937219}" srcOrd="0" destOrd="0" parTransId="{74B37897-0457-374E-9B3E-A37AF432F158}" sibTransId="{B37F9A15-4F4C-074B-A75E-90AE4D07558F}"/>
    <dgm:cxn modelId="{5932AF38-492B-B846-8565-CED84AADCA3C}" type="presOf" srcId="{68981A59-F4E1-D14B-A93E-C071A0404166}" destId="{F49DFEC3-1822-114C-90ED-D1F8D3963811}" srcOrd="0" destOrd="0" presId="urn:microsoft.com/office/officeart/2008/layout/LinedList"/>
    <dgm:cxn modelId="{AF1E2C14-69D2-774B-9E50-3D29CEE6709B}" srcId="{4C39268B-BCDE-1B4A-B5AC-0F898BF56904}" destId="{3CA036E1-8651-454A-AC37-067E24199959}" srcOrd="1" destOrd="0" parTransId="{444567C7-4CEC-6F43-A8A1-F8E9EBD2CF7F}" sibTransId="{3F4D9EEA-F39A-174E-902E-CA7771218FDA}"/>
    <dgm:cxn modelId="{4A78953C-CEC6-184C-B911-143E402FD9EE}" srcId="{414C36E1-42CF-1548-999E-3A0ACD937219}" destId="{D3D9E142-4CB1-0442-A23A-D2A3957DBD1D}" srcOrd="0" destOrd="0" parTransId="{0101A92F-A19C-5741-A318-F6FE7602C82B}" sibTransId="{7F0F5494-ACB8-8A4B-A1CD-BEE87F5472EC}"/>
    <dgm:cxn modelId="{81773BE7-0269-5644-B4CE-EB2752F1BC7E}" type="presOf" srcId="{A5C11183-F7CD-5643-8605-5A2F1F246FC8}" destId="{92AFB807-DD50-9D4B-BC51-A2D9A0EA4720}" srcOrd="0" destOrd="0" presId="urn:microsoft.com/office/officeart/2008/layout/LinedList"/>
    <dgm:cxn modelId="{476B5529-153B-6B43-B36B-B53DBCF56ED1}" type="presOf" srcId="{3CA036E1-8651-454A-AC37-067E24199959}" destId="{CF2C3DC3-F6AD-5044-A624-486F6E20EB30}" srcOrd="0" destOrd="0" presId="urn:microsoft.com/office/officeart/2008/layout/LinedList"/>
    <dgm:cxn modelId="{9785FD80-7B24-194E-9E53-DF024CD0C9C4}" type="presOf" srcId="{3DB1E33B-B9C1-D847-B5D6-1319B5E9C08C}" destId="{D5DE21DB-CF14-BD40-8DFD-9096AEF5BD94}" srcOrd="0" destOrd="0" presId="urn:microsoft.com/office/officeart/2008/layout/LinedList"/>
    <dgm:cxn modelId="{F6BB5D2A-02D8-0C43-B51B-A13DD83B40EE}" srcId="{414C36E1-42CF-1548-999E-3A0ACD937219}" destId="{3DB1E33B-B9C1-D847-B5D6-1319B5E9C08C}" srcOrd="3" destOrd="0" parTransId="{6DC0DBD8-65D3-064B-ACC9-41420C601FA6}" sibTransId="{610AA31C-D4E9-FE43-9AA9-0B0CF425C962}"/>
    <dgm:cxn modelId="{87071A60-9CA1-1F49-8717-7A1E3C17990A}" srcId="{D05B3C02-FD92-C347-9F09-9DF992DF4D80}" destId="{D76CE44C-A11A-834F-8781-AFE717D091C8}" srcOrd="1" destOrd="0" parTransId="{53E8F4ED-8AB2-B54C-BCAE-40D99100CAA7}" sibTransId="{72B91639-3147-0B4C-A9B7-072021E99EBB}"/>
    <dgm:cxn modelId="{BEB843C7-FF37-6640-A012-4E83DD2D1CFA}" srcId="{3DB1E33B-B9C1-D847-B5D6-1319B5E9C08C}" destId="{6CFB21BE-CFD4-0248-B203-B5796ED731C9}" srcOrd="0" destOrd="0" parTransId="{FD8A947C-C7EC-EF46-B203-27E09BE0CBD5}" sibTransId="{D255E03E-30C9-2B4F-86FE-467B6534ED37}"/>
    <dgm:cxn modelId="{6AD0EA87-683D-7A44-BB10-DB430D920601}" type="presOf" srcId="{4C39268B-BCDE-1B4A-B5AC-0F898BF56904}" destId="{8E5AA270-A351-F04F-9164-FE1B81A2F178}" srcOrd="0" destOrd="0" presId="urn:microsoft.com/office/officeart/2008/layout/LinedList"/>
    <dgm:cxn modelId="{73C9900A-2E50-8B47-85AA-A7D9F581E136}" srcId="{B3DF4F35-D464-5C49-BAC1-2F7D97F0B39D}" destId="{430EAB69-7FF3-E442-A0D0-2916583A90B3}" srcOrd="1" destOrd="0" parTransId="{1E1F4351-5859-9E45-9AAB-EE0011C46825}" sibTransId="{50CFC821-EEE1-F346-B5FE-99BEAD859648}"/>
    <dgm:cxn modelId="{C1B04D4E-EBA6-5148-A066-3E268FBFDAB1}" type="presOf" srcId="{B3DF4F35-D464-5C49-BAC1-2F7D97F0B39D}" destId="{6C587594-AFB1-E443-A7C8-FCC52B5CC4FB}" srcOrd="0" destOrd="0" presId="urn:microsoft.com/office/officeart/2008/layout/LinedList"/>
    <dgm:cxn modelId="{BEAA8B65-B573-5745-80FD-A750EBAB9B75}" type="presOf" srcId="{D05B3C02-FD92-C347-9F09-9DF992DF4D80}" destId="{35385EF8-2264-B646-9EC8-84A5320680C3}" srcOrd="0" destOrd="0" presId="urn:microsoft.com/office/officeart/2008/layout/LinedList"/>
    <dgm:cxn modelId="{D7B73429-6AE9-1B4E-A2A9-92BC2885D6CE}" srcId="{3DB1E33B-B9C1-D847-B5D6-1319B5E9C08C}" destId="{53C45B84-F498-1C49-B438-DF3429254DBF}" srcOrd="1" destOrd="0" parTransId="{1639F27A-AA7A-1540-9F1E-A858EA765A01}" sibTransId="{4B890822-3A68-694E-A872-E4D54E934FC4}"/>
    <dgm:cxn modelId="{083D77BA-6172-FB45-B672-0A122EA9923B}" srcId="{D05B3C02-FD92-C347-9F09-9DF992DF4D80}" destId="{879D287D-8CB7-B34E-A55C-49A7A859AD26}" srcOrd="0" destOrd="0" parTransId="{7B605A40-6F8C-7C40-8B00-23FDF3EB1C64}" sibTransId="{0E678C49-53CB-9041-9F8A-ACE5E09F5624}"/>
    <dgm:cxn modelId="{008269B3-2EBE-1945-ACE0-AD61D2A8CF62}" srcId="{B3DF4F35-D464-5C49-BAC1-2F7D97F0B39D}" destId="{E7E7FC35-A0A7-3E43-8C78-60D2198BEC9C}" srcOrd="0" destOrd="0" parTransId="{33FEFD8F-1F30-FA49-B78F-3E6D736B53FC}" sibTransId="{85E2A393-AE6C-904D-9C80-4F5A29572D4B}"/>
    <dgm:cxn modelId="{D8943864-B674-B642-8235-D730831A47CB}" type="presOf" srcId="{EAD3A2F0-CA8A-9347-8F3A-B81E309E0084}" destId="{6A65DF4F-8CB4-0B4B-9062-70D92AB5FB15}" srcOrd="0" destOrd="0" presId="urn:microsoft.com/office/officeart/2008/layout/LinedList"/>
    <dgm:cxn modelId="{7327EC84-0955-484C-9149-E058D01C0936}" type="presParOf" srcId="{F49DFEC3-1822-114C-90ED-D1F8D3963811}" destId="{D18AF1F0-30C8-0A40-821F-5084305364D1}" srcOrd="0" destOrd="0" presId="urn:microsoft.com/office/officeart/2008/layout/LinedList"/>
    <dgm:cxn modelId="{083C7393-E891-ED49-8299-7BF2B6491308}" type="presParOf" srcId="{F49DFEC3-1822-114C-90ED-D1F8D3963811}" destId="{FD94FD17-4B97-964F-8D85-7887F7997983}" srcOrd="1" destOrd="0" presId="urn:microsoft.com/office/officeart/2008/layout/LinedList"/>
    <dgm:cxn modelId="{AA457CAC-95D6-884A-96BF-6BD7DB4ADDF0}" type="presParOf" srcId="{FD94FD17-4B97-964F-8D85-7887F7997983}" destId="{3AA0E27B-819B-2540-8404-491E5DF88266}" srcOrd="0" destOrd="0" presId="urn:microsoft.com/office/officeart/2008/layout/LinedList"/>
    <dgm:cxn modelId="{425E20AE-5DF3-EE41-A8E4-C1AABDA2B477}" type="presParOf" srcId="{FD94FD17-4B97-964F-8D85-7887F7997983}" destId="{F6F417FA-2660-5B45-9538-14995CDF2FF5}" srcOrd="1" destOrd="0" presId="urn:microsoft.com/office/officeart/2008/layout/LinedList"/>
    <dgm:cxn modelId="{94B476CB-E3AD-F64C-9C39-DFDA96199633}" type="presParOf" srcId="{F6F417FA-2660-5B45-9538-14995CDF2FF5}" destId="{5A9E4912-A64D-3840-B50D-2AAB66604B23}" srcOrd="0" destOrd="0" presId="urn:microsoft.com/office/officeart/2008/layout/LinedList"/>
    <dgm:cxn modelId="{12F41ACD-E0D5-1349-A830-66AFA543A4C5}" type="presParOf" srcId="{F6F417FA-2660-5B45-9538-14995CDF2FF5}" destId="{88E64D4D-4116-A647-8107-559738631E16}" srcOrd="1" destOrd="0" presId="urn:microsoft.com/office/officeart/2008/layout/LinedList"/>
    <dgm:cxn modelId="{3608EBE0-8DE9-2C4C-80C5-A85AA98FE2E9}" type="presParOf" srcId="{88E64D4D-4116-A647-8107-559738631E16}" destId="{4F5A31B2-D33C-8345-B136-AA13E99221D4}" srcOrd="0" destOrd="0" presId="urn:microsoft.com/office/officeart/2008/layout/LinedList"/>
    <dgm:cxn modelId="{EC46FE6E-039E-4045-ABA1-5E7C97BC4BF5}" type="presParOf" srcId="{88E64D4D-4116-A647-8107-559738631E16}" destId="{57993E56-2FD0-514F-A1C9-7855F95946B1}" srcOrd="1" destOrd="0" presId="urn:microsoft.com/office/officeart/2008/layout/LinedList"/>
    <dgm:cxn modelId="{30AB973C-309E-1442-B04B-B56207FF85FB}" type="presParOf" srcId="{88E64D4D-4116-A647-8107-559738631E16}" destId="{17EE91C2-B41D-1D4D-89EA-853B3809909E}" srcOrd="2" destOrd="0" presId="urn:microsoft.com/office/officeart/2008/layout/LinedList"/>
    <dgm:cxn modelId="{DCBFC32C-7F1C-694E-8AAB-E940505F44AE}" type="presParOf" srcId="{F6F417FA-2660-5B45-9538-14995CDF2FF5}" destId="{F702A592-566A-8642-93AC-74C0F12DC0D5}" srcOrd="2" destOrd="0" presId="urn:microsoft.com/office/officeart/2008/layout/LinedList"/>
    <dgm:cxn modelId="{7CB2C297-4335-CB4A-B158-31E1BC7DF47B}" type="presParOf" srcId="{F6F417FA-2660-5B45-9538-14995CDF2FF5}" destId="{724CF4BA-B74F-4040-A41A-71868D6CD36C}" srcOrd="3" destOrd="0" presId="urn:microsoft.com/office/officeart/2008/layout/LinedList"/>
    <dgm:cxn modelId="{BE7C9358-0839-D44B-9559-EF6D957D7F94}" type="presParOf" srcId="{F6F417FA-2660-5B45-9538-14995CDF2FF5}" destId="{D1E82053-EA56-8A40-B651-5AB7656E51B5}" srcOrd="4" destOrd="0" presId="urn:microsoft.com/office/officeart/2008/layout/LinedList"/>
    <dgm:cxn modelId="{E1EED2EE-6601-564B-BE1C-6B72EFC713BA}" type="presParOf" srcId="{D1E82053-EA56-8A40-B651-5AB7656E51B5}" destId="{2AAAE551-4C40-7A43-BDC2-009E911C856D}" srcOrd="0" destOrd="0" presId="urn:microsoft.com/office/officeart/2008/layout/LinedList"/>
    <dgm:cxn modelId="{38E1B9DE-672E-D94A-BD1E-0D993FBB4139}" type="presParOf" srcId="{D1E82053-EA56-8A40-B651-5AB7656E51B5}" destId="{92AFB807-DD50-9D4B-BC51-A2D9A0EA4720}" srcOrd="1" destOrd="0" presId="urn:microsoft.com/office/officeart/2008/layout/LinedList"/>
    <dgm:cxn modelId="{B6A5C7AB-C85C-6D4C-BB76-8320FB19F5E5}" type="presParOf" srcId="{D1E82053-EA56-8A40-B651-5AB7656E51B5}" destId="{BEF8D55E-9113-CA4C-BE63-A3D77EB8161A}" srcOrd="2" destOrd="0" presId="urn:microsoft.com/office/officeart/2008/layout/LinedList"/>
    <dgm:cxn modelId="{8CA40D77-C54C-C247-96E7-1ACBB3BEF05A}" type="presParOf" srcId="{F6F417FA-2660-5B45-9538-14995CDF2FF5}" destId="{16991989-B399-4246-9AF3-5264402DBE92}" srcOrd="5" destOrd="0" presId="urn:microsoft.com/office/officeart/2008/layout/LinedList"/>
    <dgm:cxn modelId="{45443462-7160-D349-88FE-E2B6B897F7C5}" type="presParOf" srcId="{F6F417FA-2660-5B45-9538-14995CDF2FF5}" destId="{46195E88-E20B-EA49-BD16-C74D3964B24C}" srcOrd="6" destOrd="0" presId="urn:microsoft.com/office/officeart/2008/layout/LinedList"/>
    <dgm:cxn modelId="{CA8135BB-91C4-864C-A022-C626758DFC1D}" type="presParOf" srcId="{F6F417FA-2660-5B45-9538-14995CDF2FF5}" destId="{97D0D457-149F-F944-ADE4-A5EB91190DD7}" srcOrd="7" destOrd="0" presId="urn:microsoft.com/office/officeart/2008/layout/LinedList"/>
    <dgm:cxn modelId="{6098D834-7DF8-524F-BCB3-8C45A24D65DE}" type="presParOf" srcId="{97D0D457-149F-F944-ADE4-A5EB91190DD7}" destId="{6EA3F14C-D484-DA41-821B-EE1AAB287526}" srcOrd="0" destOrd="0" presId="urn:microsoft.com/office/officeart/2008/layout/LinedList"/>
    <dgm:cxn modelId="{510D86B0-EAC7-0B4D-BC2E-B22A72D025DC}" type="presParOf" srcId="{97D0D457-149F-F944-ADE4-A5EB91190DD7}" destId="{F29452B0-A4F2-BF4B-BBD4-59E54A6F1A67}" srcOrd="1" destOrd="0" presId="urn:microsoft.com/office/officeart/2008/layout/LinedList"/>
    <dgm:cxn modelId="{296788C9-A87F-EC4B-88A0-9365C02FD739}" type="presParOf" srcId="{97D0D457-149F-F944-ADE4-A5EB91190DD7}" destId="{423C967B-2E42-6044-8D58-254D550A5CB1}" srcOrd="2" destOrd="0" presId="urn:microsoft.com/office/officeart/2008/layout/LinedList"/>
    <dgm:cxn modelId="{A769F484-A7B3-7A47-B7E6-B65BD8B850D3}" type="presParOf" srcId="{F6F417FA-2660-5B45-9538-14995CDF2FF5}" destId="{1CEB7F5B-D2E0-AB47-AE56-378DEA27ADA2}" srcOrd="8" destOrd="0" presId="urn:microsoft.com/office/officeart/2008/layout/LinedList"/>
    <dgm:cxn modelId="{0A1221D9-7F88-B741-9E8A-DCF94F23736F}" type="presParOf" srcId="{F6F417FA-2660-5B45-9538-14995CDF2FF5}" destId="{04C6B081-7A8E-9E4C-BEBC-3E34D1661255}" srcOrd="9" destOrd="0" presId="urn:microsoft.com/office/officeart/2008/layout/LinedList"/>
    <dgm:cxn modelId="{CA81D1F1-C41B-554F-A52C-53CBFE6DA551}" type="presParOf" srcId="{F6F417FA-2660-5B45-9538-14995CDF2FF5}" destId="{28B12F6C-D59E-234E-B72F-54E4E34887E6}" srcOrd="10" destOrd="0" presId="urn:microsoft.com/office/officeart/2008/layout/LinedList"/>
    <dgm:cxn modelId="{5DBB1EA3-22E8-414B-B60B-5AF8F8764129}" type="presParOf" srcId="{28B12F6C-D59E-234E-B72F-54E4E34887E6}" destId="{CCB55362-6175-244F-8206-E542BDB3916A}" srcOrd="0" destOrd="0" presId="urn:microsoft.com/office/officeart/2008/layout/LinedList"/>
    <dgm:cxn modelId="{E5D1A522-466D-9447-8ED2-A5777BEB9647}" type="presParOf" srcId="{28B12F6C-D59E-234E-B72F-54E4E34887E6}" destId="{D5DE21DB-CF14-BD40-8DFD-9096AEF5BD94}" srcOrd="1" destOrd="0" presId="urn:microsoft.com/office/officeart/2008/layout/LinedList"/>
    <dgm:cxn modelId="{FFD92BB5-C969-F445-B44E-96E4CF933232}" type="presParOf" srcId="{28B12F6C-D59E-234E-B72F-54E4E34887E6}" destId="{EDB77586-C668-984B-8B1B-C9EA7769358A}" srcOrd="2" destOrd="0" presId="urn:microsoft.com/office/officeart/2008/layout/LinedList"/>
    <dgm:cxn modelId="{B481076E-EC9E-054D-AF1F-CFA9ADEC7A21}" type="presParOf" srcId="{EDB77586-C668-984B-8B1B-C9EA7769358A}" destId="{507046E0-4972-4D45-8D76-3CD045112698}" srcOrd="0" destOrd="0" presId="urn:microsoft.com/office/officeart/2008/layout/LinedList"/>
    <dgm:cxn modelId="{E53BEA3F-D9EB-FC4F-B01B-D8BECDF1660C}" type="presParOf" srcId="{507046E0-4972-4D45-8D76-3CD045112698}" destId="{DB2C8BEC-B9D1-1F48-89E1-3320F0D3FF3A}" srcOrd="0" destOrd="0" presId="urn:microsoft.com/office/officeart/2008/layout/LinedList"/>
    <dgm:cxn modelId="{BE379B3B-1D67-6B40-957F-6D124E31620C}" type="presParOf" srcId="{507046E0-4972-4D45-8D76-3CD045112698}" destId="{BC29C205-2903-7C44-98CC-4B4476958047}" srcOrd="1" destOrd="0" presId="urn:microsoft.com/office/officeart/2008/layout/LinedList"/>
    <dgm:cxn modelId="{1A409834-77A8-F647-8483-D7E99E04A37A}" type="presParOf" srcId="{507046E0-4972-4D45-8D76-3CD045112698}" destId="{239601C0-5897-524C-BFA1-356DDD2ADB4B}" srcOrd="2" destOrd="0" presId="urn:microsoft.com/office/officeart/2008/layout/LinedList"/>
    <dgm:cxn modelId="{774788D3-D5D1-344F-A503-84D20A7B96DB}" type="presParOf" srcId="{EDB77586-C668-984B-8B1B-C9EA7769358A}" destId="{4458FDEC-9A00-0A4F-BB14-F6434933AC64}" srcOrd="1" destOrd="0" presId="urn:microsoft.com/office/officeart/2008/layout/LinedList"/>
    <dgm:cxn modelId="{FE134022-4792-304B-95AF-6BEF57267B18}" type="presParOf" srcId="{EDB77586-C668-984B-8B1B-C9EA7769358A}" destId="{2F9F600A-684B-3E45-8DE1-62D81EC155A9}" srcOrd="2" destOrd="0" presId="urn:microsoft.com/office/officeart/2008/layout/LinedList"/>
    <dgm:cxn modelId="{2E6BD92C-3BFB-3F4A-9D20-98A477CDBE5D}" type="presParOf" srcId="{2F9F600A-684B-3E45-8DE1-62D81EC155A9}" destId="{19F3D968-8910-C046-8362-F31E9EC2B143}" srcOrd="0" destOrd="0" presId="urn:microsoft.com/office/officeart/2008/layout/LinedList"/>
    <dgm:cxn modelId="{38A60AE8-D941-6A4D-9354-79D9D3E32669}" type="presParOf" srcId="{2F9F600A-684B-3E45-8DE1-62D81EC155A9}" destId="{C318192A-B6C5-3243-AA7F-42214914B910}" srcOrd="1" destOrd="0" presId="urn:microsoft.com/office/officeart/2008/layout/LinedList"/>
    <dgm:cxn modelId="{01C2B16D-584A-784D-8DB1-48F2AF418CB5}" type="presParOf" srcId="{2F9F600A-684B-3E45-8DE1-62D81EC155A9}" destId="{8F658BF7-7A12-8344-9752-15BF8015AB7E}" srcOrd="2" destOrd="0" presId="urn:microsoft.com/office/officeart/2008/layout/LinedList"/>
    <dgm:cxn modelId="{FE70462A-22F0-F149-A342-3D59CB95E9CD}" type="presParOf" srcId="{F6F417FA-2660-5B45-9538-14995CDF2FF5}" destId="{A6BB4782-88B3-5D44-94E8-9DDE794C1A6A}" srcOrd="11" destOrd="0" presId="urn:microsoft.com/office/officeart/2008/layout/LinedList"/>
    <dgm:cxn modelId="{AF049E86-2341-014A-93B2-EF45992507D8}" type="presParOf" srcId="{F6F417FA-2660-5B45-9538-14995CDF2FF5}" destId="{EF817290-7CBB-AC46-96D8-240929B7BA3A}" srcOrd="12" destOrd="0" presId="urn:microsoft.com/office/officeart/2008/layout/LinedList"/>
    <dgm:cxn modelId="{BD83390C-195D-E045-BDB0-F5BF6795C312}" type="presParOf" srcId="{F49DFEC3-1822-114C-90ED-D1F8D3963811}" destId="{CF0E654E-D398-A041-B86A-535BDBC9D259}" srcOrd="2" destOrd="0" presId="urn:microsoft.com/office/officeart/2008/layout/LinedList"/>
    <dgm:cxn modelId="{A9EDCF34-8B13-9E4B-A5A0-2F9D3C92118E}" type="presParOf" srcId="{F49DFEC3-1822-114C-90ED-D1F8D3963811}" destId="{3B619703-88BB-9F4C-80DB-0A8998A2C217}" srcOrd="3" destOrd="0" presId="urn:microsoft.com/office/officeart/2008/layout/LinedList"/>
    <dgm:cxn modelId="{B884EECF-183E-B342-8158-37900F337123}" type="presParOf" srcId="{3B619703-88BB-9F4C-80DB-0A8998A2C217}" destId="{35385EF8-2264-B646-9EC8-84A5320680C3}" srcOrd="0" destOrd="0" presId="urn:microsoft.com/office/officeart/2008/layout/LinedList"/>
    <dgm:cxn modelId="{5ACCF068-93A9-D446-BF45-A987813A157E}" type="presParOf" srcId="{3B619703-88BB-9F4C-80DB-0A8998A2C217}" destId="{1C90048B-D2ED-594C-A8FB-3FA9BAC29495}" srcOrd="1" destOrd="0" presId="urn:microsoft.com/office/officeart/2008/layout/LinedList"/>
    <dgm:cxn modelId="{4DE9445E-C0B0-5843-836A-C367E6833965}" type="presParOf" srcId="{1C90048B-D2ED-594C-A8FB-3FA9BAC29495}" destId="{3FB6C4BC-4F54-8C46-A351-5FF8EEB28198}" srcOrd="0" destOrd="0" presId="urn:microsoft.com/office/officeart/2008/layout/LinedList"/>
    <dgm:cxn modelId="{7CD2F54E-44A5-B644-AF69-C847A8AFB480}" type="presParOf" srcId="{1C90048B-D2ED-594C-A8FB-3FA9BAC29495}" destId="{B497FB00-7EE9-7547-B0DA-100AB049B0BA}" srcOrd="1" destOrd="0" presId="urn:microsoft.com/office/officeart/2008/layout/LinedList"/>
    <dgm:cxn modelId="{4DE2382D-1C7A-6946-A99B-5F53F71295F5}" type="presParOf" srcId="{B497FB00-7EE9-7547-B0DA-100AB049B0BA}" destId="{16AB5068-5308-7B4B-8D28-B66ED88054EF}" srcOrd="0" destOrd="0" presId="urn:microsoft.com/office/officeart/2008/layout/LinedList"/>
    <dgm:cxn modelId="{23589F69-8765-3240-9AAE-6E35A3E2599D}" type="presParOf" srcId="{B497FB00-7EE9-7547-B0DA-100AB049B0BA}" destId="{6619F128-514F-884C-82EE-8A1732E611A5}" srcOrd="1" destOrd="0" presId="urn:microsoft.com/office/officeart/2008/layout/LinedList"/>
    <dgm:cxn modelId="{C6BDF87E-78AB-8147-A1D0-31109B882BA8}" type="presParOf" srcId="{B497FB00-7EE9-7547-B0DA-100AB049B0BA}" destId="{72CD86D2-CB61-FE44-9EFD-B83835835F97}" srcOrd="2" destOrd="0" presId="urn:microsoft.com/office/officeart/2008/layout/LinedList"/>
    <dgm:cxn modelId="{C4698035-99D1-354A-A97B-63EBE007C0AF}" type="presParOf" srcId="{1C90048B-D2ED-594C-A8FB-3FA9BAC29495}" destId="{FACAC3C8-9BBC-EA4B-B79B-3FFDF0314E6D}" srcOrd="2" destOrd="0" presId="urn:microsoft.com/office/officeart/2008/layout/LinedList"/>
    <dgm:cxn modelId="{5DF60BDC-0048-DC4A-9ED1-899B8B952283}" type="presParOf" srcId="{1C90048B-D2ED-594C-A8FB-3FA9BAC29495}" destId="{729AACED-7F0F-B348-A9FB-BC3962F73A88}" srcOrd="3" destOrd="0" presId="urn:microsoft.com/office/officeart/2008/layout/LinedList"/>
    <dgm:cxn modelId="{AA3985AE-93F6-7947-9FB5-DEE7F1792B95}" type="presParOf" srcId="{1C90048B-D2ED-594C-A8FB-3FA9BAC29495}" destId="{1ED91DDE-6B8D-AA48-B018-EAE1DE95B448}" srcOrd="4" destOrd="0" presId="urn:microsoft.com/office/officeart/2008/layout/LinedList"/>
    <dgm:cxn modelId="{7AAA2CC8-FD82-1B49-84A5-9A3FCF76FD0E}" type="presParOf" srcId="{1ED91DDE-6B8D-AA48-B018-EAE1DE95B448}" destId="{AC6BA18C-6E34-3444-8C48-9D334067B3B9}" srcOrd="0" destOrd="0" presId="urn:microsoft.com/office/officeart/2008/layout/LinedList"/>
    <dgm:cxn modelId="{07656A88-AE94-F84E-AE4A-09C92F7B4A46}" type="presParOf" srcId="{1ED91DDE-6B8D-AA48-B018-EAE1DE95B448}" destId="{890B7ADD-4F6D-DC4B-8F37-3DD590B06FA3}" srcOrd="1" destOrd="0" presId="urn:microsoft.com/office/officeart/2008/layout/LinedList"/>
    <dgm:cxn modelId="{00E58392-ACB9-9B4F-901E-9109B2B37832}" type="presParOf" srcId="{1ED91DDE-6B8D-AA48-B018-EAE1DE95B448}" destId="{72A50FE0-C9C3-964F-9417-044D8662EAB8}" srcOrd="2" destOrd="0" presId="urn:microsoft.com/office/officeart/2008/layout/LinedList"/>
    <dgm:cxn modelId="{AE255034-7AB4-CE49-B706-74FA7105AF15}" type="presParOf" srcId="{1C90048B-D2ED-594C-A8FB-3FA9BAC29495}" destId="{7C0A3CC9-8984-584E-8D52-BD38DF9920F6}" srcOrd="5" destOrd="0" presId="urn:microsoft.com/office/officeart/2008/layout/LinedList"/>
    <dgm:cxn modelId="{5E488885-68D5-3244-9C55-D3111A12FC18}" type="presParOf" srcId="{1C90048B-D2ED-594C-A8FB-3FA9BAC29495}" destId="{34C4BAFA-136A-EA4C-A709-9326D0F89144}" srcOrd="6" destOrd="0" presId="urn:microsoft.com/office/officeart/2008/layout/LinedList"/>
    <dgm:cxn modelId="{EEB2DA92-4EAB-4541-A1CF-0064084EE2FF}" type="presParOf" srcId="{1C90048B-D2ED-594C-A8FB-3FA9BAC29495}" destId="{6ED77A54-4EC3-1640-9E58-57D2C4780217}" srcOrd="7" destOrd="0" presId="urn:microsoft.com/office/officeart/2008/layout/LinedList"/>
    <dgm:cxn modelId="{7B787018-C1D7-C242-B7C5-1DBEA98E94A2}" type="presParOf" srcId="{6ED77A54-4EC3-1640-9E58-57D2C4780217}" destId="{4868D11E-82DC-EB45-9BEE-CDDD479538DD}" srcOrd="0" destOrd="0" presId="urn:microsoft.com/office/officeart/2008/layout/LinedList"/>
    <dgm:cxn modelId="{1D613DB3-CD78-1A4B-9983-BC11EF30951D}" type="presParOf" srcId="{6ED77A54-4EC3-1640-9E58-57D2C4780217}" destId="{6A65DF4F-8CB4-0B4B-9062-70D92AB5FB15}" srcOrd="1" destOrd="0" presId="urn:microsoft.com/office/officeart/2008/layout/LinedList"/>
    <dgm:cxn modelId="{480F3CC3-7DE3-6E49-BE91-51C90A5622D1}" type="presParOf" srcId="{6ED77A54-4EC3-1640-9E58-57D2C4780217}" destId="{1557819B-3629-0C41-ABBB-F102EC3DE745}" srcOrd="2" destOrd="0" presId="urn:microsoft.com/office/officeart/2008/layout/LinedList"/>
    <dgm:cxn modelId="{3BDC77AF-5A64-B946-B7B3-2E553CE50DE1}" type="presParOf" srcId="{1C90048B-D2ED-594C-A8FB-3FA9BAC29495}" destId="{63833AD0-1E61-F449-BA3B-9B7908C7F255}" srcOrd="8" destOrd="0" presId="urn:microsoft.com/office/officeart/2008/layout/LinedList"/>
    <dgm:cxn modelId="{5ADB9DEE-B073-EF42-A138-9132E2101120}" type="presParOf" srcId="{1C90048B-D2ED-594C-A8FB-3FA9BAC29495}" destId="{C676D179-5E65-694B-8250-2228AD70589E}" srcOrd="9" destOrd="0" presId="urn:microsoft.com/office/officeart/2008/layout/LinedList"/>
    <dgm:cxn modelId="{9F9E1CD4-97C7-0348-A200-859D43AE6D3B}" type="presParOf" srcId="{1C90048B-D2ED-594C-A8FB-3FA9BAC29495}" destId="{7136F6DD-A0AB-D542-8F7B-4D533E2FD36C}" srcOrd="10" destOrd="0" presId="urn:microsoft.com/office/officeart/2008/layout/LinedList"/>
    <dgm:cxn modelId="{64924BE8-06E4-774D-87CB-C151928C5583}" type="presParOf" srcId="{7136F6DD-A0AB-D542-8F7B-4D533E2FD36C}" destId="{A85BA9D5-7470-1044-B79F-6804ECDB5F7F}" srcOrd="0" destOrd="0" presId="urn:microsoft.com/office/officeart/2008/layout/LinedList"/>
    <dgm:cxn modelId="{DD116AA8-6AD8-1E40-B90D-A9B3A698C1D1}" type="presParOf" srcId="{7136F6DD-A0AB-D542-8F7B-4D533E2FD36C}" destId="{08BFA442-EEE8-3449-BADD-4ACDFD147918}" srcOrd="1" destOrd="0" presId="urn:microsoft.com/office/officeart/2008/layout/LinedList"/>
    <dgm:cxn modelId="{1325FF1C-6EF2-214E-B339-9796B098D089}" type="presParOf" srcId="{7136F6DD-A0AB-D542-8F7B-4D533E2FD36C}" destId="{598892BD-488C-284C-B9DD-0F92D6B93BE4}" srcOrd="2" destOrd="0" presId="urn:microsoft.com/office/officeart/2008/layout/LinedList"/>
    <dgm:cxn modelId="{E85DBE6F-15B9-3449-A6C3-D83A79C80DC3}" type="presParOf" srcId="{1C90048B-D2ED-594C-A8FB-3FA9BAC29495}" destId="{940DCC73-C367-EF4C-9D03-441334F01147}" srcOrd="11" destOrd="0" presId="urn:microsoft.com/office/officeart/2008/layout/LinedList"/>
    <dgm:cxn modelId="{2828FAEB-67B3-0B49-9713-5FF9A6F436B5}" type="presParOf" srcId="{1C90048B-D2ED-594C-A8FB-3FA9BAC29495}" destId="{6B3414E5-68D5-4E4E-907E-7F45186B7179}" srcOrd="12" destOrd="0" presId="urn:microsoft.com/office/officeart/2008/layout/LinedList"/>
    <dgm:cxn modelId="{234611A9-720A-7D45-AFCD-33DD29DEB264}" type="presParOf" srcId="{F49DFEC3-1822-114C-90ED-D1F8D3963811}" destId="{4A584DD0-5DE8-F148-AAC8-4376824EAEFB}" srcOrd="4" destOrd="0" presId="urn:microsoft.com/office/officeart/2008/layout/LinedList"/>
    <dgm:cxn modelId="{A539B08A-39EC-C442-9DA1-559A3AC7184B}" type="presParOf" srcId="{F49DFEC3-1822-114C-90ED-D1F8D3963811}" destId="{D1D8A822-AEE3-0547-8997-9959AD65D1EC}" srcOrd="5" destOrd="0" presId="urn:microsoft.com/office/officeart/2008/layout/LinedList"/>
    <dgm:cxn modelId="{29554574-CB61-C445-94B9-BD18EF0729DB}" type="presParOf" srcId="{D1D8A822-AEE3-0547-8997-9959AD65D1EC}" destId="{8E5AA270-A351-F04F-9164-FE1B81A2F178}" srcOrd="0" destOrd="0" presId="urn:microsoft.com/office/officeart/2008/layout/LinedList"/>
    <dgm:cxn modelId="{F7DE249C-9789-354C-98AB-67450E798C67}" type="presParOf" srcId="{D1D8A822-AEE3-0547-8997-9959AD65D1EC}" destId="{556228FA-51F6-654E-99DB-2CD626359222}" srcOrd="1" destOrd="0" presId="urn:microsoft.com/office/officeart/2008/layout/LinedList"/>
    <dgm:cxn modelId="{D71ED0C4-1AE6-4A4E-A746-77010E51B87C}" type="presParOf" srcId="{556228FA-51F6-654E-99DB-2CD626359222}" destId="{25D7A762-E234-2D4E-983E-DA8209F18477}" srcOrd="0" destOrd="0" presId="urn:microsoft.com/office/officeart/2008/layout/LinedList"/>
    <dgm:cxn modelId="{8991ACF6-BDDB-2847-AC50-69790A0573CC}" type="presParOf" srcId="{556228FA-51F6-654E-99DB-2CD626359222}" destId="{BAAC23B1-1150-9641-A675-2A5F0005B147}" srcOrd="1" destOrd="0" presId="urn:microsoft.com/office/officeart/2008/layout/LinedList"/>
    <dgm:cxn modelId="{CAAECA11-D836-6442-8E44-1E9106AE0E64}" type="presParOf" srcId="{BAAC23B1-1150-9641-A675-2A5F0005B147}" destId="{173EE8A7-47B6-6340-8CA2-670799E51128}" srcOrd="0" destOrd="0" presId="urn:microsoft.com/office/officeart/2008/layout/LinedList"/>
    <dgm:cxn modelId="{1487B670-0806-984A-8A8A-1F1937B8861D}" type="presParOf" srcId="{BAAC23B1-1150-9641-A675-2A5F0005B147}" destId="{6C587594-AFB1-E443-A7C8-FCC52B5CC4FB}" srcOrd="1" destOrd="0" presId="urn:microsoft.com/office/officeart/2008/layout/LinedList"/>
    <dgm:cxn modelId="{F197E3FF-6AFA-E941-A0BE-0611DD314A08}" type="presParOf" srcId="{BAAC23B1-1150-9641-A675-2A5F0005B147}" destId="{FEAABB78-76A8-9442-9131-34FFDF057959}" srcOrd="2" destOrd="0" presId="urn:microsoft.com/office/officeart/2008/layout/LinedList"/>
    <dgm:cxn modelId="{52158933-29CC-4D4C-BD6C-FFE240FA7066}" type="presParOf" srcId="{FEAABB78-76A8-9442-9131-34FFDF057959}" destId="{1D7DAEAF-9EBD-3B44-81CE-C80DB2324177}" srcOrd="0" destOrd="0" presId="urn:microsoft.com/office/officeart/2008/layout/LinedList"/>
    <dgm:cxn modelId="{ADF04C0D-7385-6542-8BCE-6A4A67215820}" type="presParOf" srcId="{1D7DAEAF-9EBD-3B44-81CE-C80DB2324177}" destId="{1870EF4E-DF12-3543-8ED5-A1532F4D17E0}" srcOrd="0" destOrd="0" presId="urn:microsoft.com/office/officeart/2008/layout/LinedList"/>
    <dgm:cxn modelId="{578F7221-E02D-1540-8665-117754EE8952}" type="presParOf" srcId="{1D7DAEAF-9EBD-3B44-81CE-C80DB2324177}" destId="{1F90AAEF-9AE4-0D4B-83E1-11DC5904A68B}" srcOrd="1" destOrd="0" presId="urn:microsoft.com/office/officeart/2008/layout/LinedList"/>
    <dgm:cxn modelId="{697B0B6B-D980-0D4F-B839-0ADA013359DC}" type="presParOf" srcId="{1D7DAEAF-9EBD-3B44-81CE-C80DB2324177}" destId="{D509BDAE-AE6B-B746-8853-FDFC1B2195E3}" srcOrd="2" destOrd="0" presId="urn:microsoft.com/office/officeart/2008/layout/LinedList"/>
    <dgm:cxn modelId="{1E56E9C3-CF6A-0442-B6F8-59823CA0F686}" type="presParOf" srcId="{FEAABB78-76A8-9442-9131-34FFDF057959}" destId="{6E897C34-5E9B-DC4F-9216-80AB976D9A7D}" srcOrd="1" destOrd="0" presId="urn:microsoft.com/office/officeart/2008/layout/LinedList"/>
    <dgm:cxn modelId="{1701D101-9E3F-8F4F-88E4-56B68C913D6B}" type="presParOf" srcId="{FEAABB78-76A8-9442-9131-34FFDF057959}" destId="{BB8391CF-977F-7644-81FB-A1FF5541FD06}" srcOrd="2" destOrd="0" presId="urn:microsoft.com/office/officeart/2008/layout/LinedList"/>
    <dgm:cxn modelId="{7EB1267F-D183-8B4C-995C-0FF9629A80AE}" type="presParOf" srcId="{BB8391CF-977F-7644-81FB-A1FF5541FD06}" destId="{9EC83445-14E3-F249-8E95-23370F66F5A5}" srcOrd="0" destOrd="0" presId="urn:microsoft.com/office/officeart/2008/layout/LinedList"/>
    <dgm:cxn modelId="{B9ED71AA-C3CF-8841-8855-B29BADF19737}" type="presParOf" srcId="{BB8391CF-977F-7644-81FB-A1FF5541FD06}" destId="{E1E978D7-EB98-6143-8640-852AE5F9A071}" srcOrd="1" destOrd="0" presId="urn:microsoft.com/office/officeart/2008/layout/LinedList"/>
    <dgm:cxn modelId="{D6A120D3-13D0-544E-B350-59E409E835CB}" type="presParOf" srcId="{BB8391CF-977F-7644-81FB-A1FF5541FD06}" destId="{0BB79621-0B59-DD4B-84AD-43AE022725FB}" srcOrd="2" destOrd="0" presId="urn:microsoft.com/office/officeart/2008/layout/LinedList"/>
    <dgm:cxn modelId="{0882B85E-F8BB-BC47-A694-24B2C6537E08}" type="presParOf" srcId="{556228FA-51F6-654E-99DB-2CD626359222}" destId="{CD1C20F4-C1FA-5A4A-A656-7D6F6A741252}" srcOrd="2" destOrd="0" presId="urn:microsoft.com/office/officeart/2008/layout/LinedList"/>
    <dgm:cxn modelId="{A297D20A-81DE-CF4E-840F-FFDEB5F17953}" type="presParOf" srcId="{556228FA-51F6-654E-99DB-2CD626359222}" destId="{FAABA50A-9B6B-0842-B3F9-FCC7A83449AE}" srcOrd="3" destOrd="0" presId="urn:microsoft.com/office/officeart/2008/layout/LinedList"/>
    <dgm:cxn modelId="{9C326543-424C-A144-BE6F-961A8E1317F4}" type="presParOf" srcId="{556228FA-51F6-654E-99DB-2CD626359222}" destId="{0699F878-D373-044A-91D0-770EC8416864}" srcOrd="4" destOrd="0" presId="urn:microsoft.com/office/officeart/2008/layout/LinedList"/>
    <dgm:cxn modelId="{3A126945-3F58-6E4D-AE59-AFD9E79EB730}" type="presParOf" srcId="{0699F878-D373-044A-91D0-770EC8416864}" destId="{752E776E-E050-A344-B3E2-48A699A929ED}" srcOrd="0" destOrd="0" presId="urn:microsoft.com/office/officeart/2008/layout/LinedList"/>
    <dgm:cxn modelId="{9EE1E9A4-3197-7440-9F17-94D19B00D43C}" type="presParOf" srcId="{0699F878-D373-044A-91D0-770EC8416864}" destId="{CF2C3DC3-F6AD-5044-A624-486F6E20EB30}" srcOrd="1" destOrd="0" presId="urn:microsoft.com/office/officeart/2008/layout/LinedList"/>
    <dgm:cxn modelId="{D9D8EEE1-4D02-754A-A5BD-F9C07AACAD81}" type="presParOf" srcId="{0699F878-D373-044A-91D0-770EC8416864}" destId="{2957EDD6-C420-9840-9844-3FEBA678A3A8}" srcOrd="2" destOrd="0" presId="urn:microsoft.com/office/officeart/2008/layout/LinedList"/>
    <dgm:cxn modelId="{C3A2F47B-0B86-A142-B72E-2E6F3364863C}" type="presParOf" srcId="{556228FA-51F6-654E-99DB-2CD626359222}" destId="{44FB9599-EB7C-FF4E-A023-89090FD42CD7}" srcOrd="5" destOrd="0" presId="urn:microsoft.com/office/officeart/2008/layout/LinedList"/>
    <dgm:cxn modelId="{C65A0795-1424-4E43-9ED9-20CD0050E407}" type="presParOf" srcId="{556228FA-51F6-654E-99DB-2CD626359222}" destId="{663DF443-6F74-864F-9C22-80A7828196B9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AF1F0-30C8-0A40-821F-5084305364D1}">
      <dsp:nvSpPr>
        <dsp:cNvPr id="0" name=""/>
        <dsp:cNvSpPr/>
      </dsp:nvSpPr>
      <dsp:spPr>
        <a:xfrm>
          <a:off x="0" y="2009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0E27B-819B-2540-8404-491E5DF88266}">
      <dsp:nvSpPr>
        <dsp:cNvPr id="0" name=""/>
        <dsp:cNvSpPr/>
      </dsp:nvSpPr>
      <dsp:spPr>
        <a:xfrm>
          <a:off x="0" y="2009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Project Structure</a:t>
          </a:r>
          <a:endParaRPr lang="en-US" sz="2000" kern="1200" dirty="0"/>
        </a:p>
      </dsp:txBody>
      <dsp:txXfrm>
        <a:off x="0" y="2009"/>
        <a:ext cx="1600200" cy="1370260"/>
      </dsp:txXfrm>
    </dsp:sp>
    <dsp:sp modelId="{57993E56-2FD0-514F-A1C9-7855F95946B1}">
      <dsp:nvSpPr>
        <dsp:cNvPr id="0" name=""/>
        <dsp:cNvSpPr/>
      </dsp:nvSpPr>
      <dsp:spPr>
        <a:xfrm>
          <a:off x="1720215" y="18117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Android Manifest</a:t>
          </a:r>
          <a:endParaRPr lang="en-US" sz="1400" kern="1200" dirty="0"/>
        </a:p>
      </dsp:txBody>
      <dsp:txXfrm>
        <a:off x="1720215" y="18117"/>
        <a:ext cx="3080385" cy="322158"/>
      </dsp:txXfrm>
    </dsp:sp>
    <dsp:sp modelId="{F702A592-566A-8642-93AC-74C0F12DC0D5}">
      <dsp:nvSpPr>
        <dsp:cNvPr id="0" name=""/>
        <dsp:cNvSpPr/>
      </dsp:nvSpPr>
      <dsp:spPr>
        <a:xfrm>
          <a:off x="1600200" y="34027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2AFB807-DD50-9D4B-BC51-A2D9A0EA4720}">
      <dsp:nvSpPr>
        <dsp:cNvPr id="0" name=""/>
        <dsp:cNvSpPr/>
      </dsp:nvSpPr>
      <dsp:spPr>
        <a:xfrm>
          <a:off x="1720215" y="356383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Resource Files</a:t>
          </a:r>
          <a:endParaRPr lang="en-US" sz="1400" kern="1200" dirty="0"/>
        </a:p>
      </dsp:txBody>
      <dsp:txXfrm>
        <a:off x="1720215" y="356383"/>
        <a:ext cx="3080385" cy="322158"/>
      </dsp:txXfrm>
    </dsp:sp>
    <dsp:sp modelId="{16991989-B399-4246-9AF3-5264402DBE92}">
      <dsp:nvSpPr>
        <dsp:cNvPr id="0" name=""/>
        <dsp:cNvSpPr/>
      </dsp:nvSpPr>
      <dsp:spPr>
        <a:xfrm>
          <a:off x="1600200" y="678541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29452B0-A4F2-BF4B-BBD4-59E54A6F1A67}">
      <dsp:nvSpPr>
        <dsp:cNvPr id="0" name=""/>
        <dsp:cNvSpPr/>
      </dsp:nvSpPr>
      <dsp:spPr>
        <a:xfrm>
          <a:off x="1720215" y="694649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Source Code</a:t>
          </a:r>
          <a:endParaRPr lang="en-US" sz="1400" kern="1200" dirty="0"/>
        </a:p>
      </dsp:txBody>
      <dsp:txXfrm>
        <a:off x="1720215" y="694649"/>
        <a:ext cx="3080385" cy="322158"/>
      </dsp:txXfrm>
    </dsp:sp>
    <dsp:sp modelId="{1CEB7F5B-D2E0-AB47-AE56-378DEA27ADA2}">
      <dsp:nvSpPr>
        <dsp:cNvPr id="0" name=""/>
        <dsp:cNvSpPr/>
      </dsp:nvSpPr>
      <dsp:spPr>
        <a:xfrm>
          <a:off x="1600200" y="1016808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5DE21DB-CF14-BD40-8DFD-9096AEF5BD94}">
      <dsp:nvSpPr>
        <dsp:cNvPr id="0" name=""/>
        <dsp:cNvSpPr/>
      </dsp:nvSpPr>
      <dsp:spPr>
        <a:xfrm>
          <a:off x="1720215" y="1032916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Tests</a:t>
          </a:r>
          <a:endParaRPr lang="en-US" sz="1400" kern="1200" dirty="0"/>
        </a:p>
      </dsp:txBody>
      <dsp:txXfrm>
        <a:off x="1720215" y="1032916"/>
        <a:ext cx="3080385" cy="322158"/>
      </dsp:txXfrm>
    </dsp:sp>
    <dsp:sp modelId="{BC29C205-2903-7C44-98CC-4B4476958047}">
      <dsp:nvSpPr>
        <dsp:cNvPr id="0" name=""/>
        <dsp:cNvSpPr/>
      </dsp:nvSpPr>
      <dsp:spPr>
        <a:xfrm>
          <a:off x="4920615" y="1032916"/>
          <a:ext cx="3080385" cy="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err="1" smtClean="0"/>
            <a:t>Junit</a:t>
          </a:r>
          <a:r>
            <a:rPr lang="en-US" sz="700" kern="1200" dirty="0" smtClean="0"/>
            <a:t> or Android </a:t>
          </a:r>
          <a:r>
            <a:rPr lang="en-US" sz="700" kern="1200" dirty="0" err="1" smtClean="0"/>
            <a:t>Junit</a:t>
          </a:r>
          <a:r>
            <a:rPr lang="en-US" sz="700" kern="1200" dirty="0" smtClean="0"/>
            <a:t> ?</a:t>
          </a:r>
          <a:endParaRPr lang="en-US" sz="700" kern="1200" dirty="0"/>
        </a:p>
      </dsp:txBody>
      <dsp:txXfrm>
        <a:off x="4920615" y="1032916"/>
        <a:ext cx="3080385" cy="161079"/>
      </dsp:txXfrm>
    </dsp:sp>
    <dsp:sp modelId="{4458FDEC-9A00-0A4F-BB14-F6434933AC64}">
      <dsp:nvSpPr>
        <dsp:cNvPr id="0" name=""/>
        <dsp:cNvSpPr/>
      </dsp:nvSpPr>
      <dsp:spPr>
        <a:xfrm>
          <a:off x="4800600" y="1193995"/>
          <a:ext cx="3080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318192A-B6C5-3243-AA7F-42214914B910}">
      <dsp:nvSpPr>
        <dsp:cNvPr id="0" name=""/>
        <dsp:cNvSpPr/>
      </dsp:nvSpPr>
      <dsp:spPr>
        <a:xfrm>
          <a:off x="4920615" y="1193995"/>
          <a:ext cx="3080385" cy="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Instrumentation API and ActivityInstrumentationTestCase2 or </a:t>
          </a:r>
          <a:r>
            <a:rPr lang="en-US" sz="700" kern="1200" dirty="0" err="1" smtClean="0"/>
            <a:t>Robolectric</a:t>
          </a:r>
          <a:endParaRPr lang="en-US" sz="700" kern="1200" dirty="0"/>
        </a:p>
      </dsp:txBody>
      <dsp:txXfrm>
        <a:off x="4920615" y="1193995"/>
        <a:ext cx="3080385" cy="161079"/>
      </dsp:txXfrm>
    </dsp:sp>
    <dsp:sp modelId="{A6BB4782-88B3-5D44-94E8-9DDE794C1A6A}">
      <dsp:nvSpPr>
        <dsp:cNvPr id="0" name=""/>
        <dsp:cNvSpPr/>
      </dsp:nvSpPr>
      <dsp:spPr>
        <a:xfrm>
          <a:off x="1600200" y="1355074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0E654E-D398-A041-B86A-535BDBC9D259}">
      <dsp:nvSpPr>
        <dsp:cNvPr id="0" name=""/>
        <dsp:cNvSpPr/>
      </dsp:nvSpPr>
      <dsp:spPr>
        <a:xfrm>
          <a:off x="0" y="1372269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385EF8-2264-B646-9EC8-84A5320680C3}">
      <dsp:nvSpPr>
        <dsp:cNvPr id="0" name=""/>
        <dsp:cNvSpPr/>
      </dsp:nvSpPr>
      <dsp:spPr>
        <a:xfrm>
          <a:off x="0" y="1372269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Application Components</a:t>
          </a:r>
          <a:endParaRPr lang="en-US" sz="2000" kern="1200" dirty="0"/>
        </a:p>
      </dsp:txBody>
      <dsp:txXfrm>
        <a:off x="0" y="1372269"/>
        <a:ext cx="1600200" cy="1370260"/>
      </dsp:txXfrm>
    </dsp:sp>
    <dsp:sp modelId="{6619F128-514F-884C-82EE-8A1732E611A5}">
      <dsp:nvSpPr>
        <dsp:cNvPr id="0" name=""/>
        <dsp:cNvSpPr/>
      </dsp:nvSpPr>
      <dsp:spPr>
        <a:xfrm>
          <a:off x="1720215" y="1388377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Activities</a:t>
          </a:r>
          <a:endParaRPr lang="en-US" sz="1400" kern="1200" dirty="0"/>
        </a:p>
      </dsp:txBody>
      <dsp:txXfrm>
        <a:off x="1720215" y="1388377"/>
        <a:ext cx="3080385" cy="322158"/>
      </dsp:txXfrm>
    </dsp:sp>
    <dsp:sp modelId="{FACAC3C8-9BBC-EA4B-B79B-3FFDF0314E6D}">
      <dsp:nvSpPr>
        <dsp:cNvPr id="0" name=""/>
        <dsp:cNvSpPr/>
      </dsp:nvSpPr>
      <dsp:spPr>
        <a:xfrm>
          <a:off x="1600200" y="1710536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90B7ADD-4F6D-DC4B-8F37-3DD590B06FA3}">
      <dsp:nvSpPr>
        <dsp:cNvPr id="0" name=""/>
        <dsp:cNvSpPr/>
      </dsp:nvSpPr>
      <dsp:spPr>
        <a:xfrm>
          <a:off x="1720215" y="1726643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Services</a:t>
          </a:r>
          <a:endParaRPr lang="en-US" sz="1400" kern="1200" dirty="0"/>
        </a:p>
      </dsp:txBody>
      <dsp:txXfrm>
        <a:off x="1720215" y="1726643"/>
        <a:ext cx="3080385" cy="322158"/>
      </dsp:txXfrm>
    </dsp:sp>
    <dsp:sp modelId="{7C0A3CC9-8984-584E-8D52-BD38DF9920F6}">
      <dsp:nvSpPr>
        <dsp:cNvPr id="0" name=""/>
        <dsp:cNvSpPr/>
      </dsp:nvSpPr>
      <dsp:spPr>
        <a:xfrm>
          <a:off x="1600200" y="2048802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A65DF4F-8CB4-0B4B-9062-70D92AB5FB15}">
      <dsp:nvSpPr>
        <dsp:cNvPr id="0" name=""/>
        <dsp:cNvSpPr/>
      </dsp:nvSpPr>
      <dsp:spPr>
        <a:xfrm>
          <a:off x="1720215" y="2064910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Broadcast Receivers</a:t>
          </a:r>
          <a:endParaRPr lang="en-US" sz="1400" kern="1200" dirty="0"/>
        </a:p>
      </dsp:txBody>
      <dsp:txXfrm>
        <a:off x="1720215" y="2064910"/>
        <a:ext cx="3080385" cy="322158"/>
      </dsp:txXfrm>
    </dsp:sp>
    <dsp:sp modelId="{63833AD0-1E61-F449-BA3B-9B7908C7F255}">
      <dsp:nvSpPr>
        <dsp:cNvPr id="0" name=""/>
        <dsp:cNvSpPr/>
      </dsp:nvSpPr>
      <dsp:spPr>
        <a:xfrm>
          <a:off x="1600200" y="2387068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8BFA442-EEE8-3449-BADD-4ACDFD147918}">
      <dsp:nvSpPr>
        <dsp:cNvPr id="0" name=""/>
        <dsp:cNvSpPr/>
      </dsp:nvSpPr>
      <dsp:spPr>
        <a:xfrm>
          <a:off x="1720215" y="2403176"/>
          <a:ext cx="3080385" cy="32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Content Providers</a:t>
          </a:r>
          <a:endParaRPr lang="en-US" sz="1400" kern="1200" dirty="0"/>
        </a:p>
      </dsp:txBody>
      <dsp:txXfrm>
        <a:off x="1720215" y="2403176"/>
        <a:ext cx="3080385" cy="322158"/>
      </dsp:txXfrm>
    </dsp:sp>
    <dsp:sp modelId="{940DCC73-C367-EF4C-9D03-441334F01147}">
      <dsp:nvSpPr>
        <dsp:cNvPr id="0" name=""/>
        <dsp:cNvSpPr/>
      </dsp:nvSpPr>
      <dsp:spPr>
        <a:xfrm>
          <a:off x="1600200" y="272533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A584DD0-5DE8-F148-AAC8-4376824EAEFB}">
      <dsp:nvSpPr>
        <dsp:cNvPr id="0" name=""/>
        <dsp:cNvSpPr/>
      </dsp:nvSpPr>
      <dsp:spPr>
        <a:xfrm>
          <a:off x="0" y="2742530"/>
          <a:ext cx="8001000" cy="0"/>
        </a:xfrm>
        <a:prstGeom prst="lin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  <a:schemeClr val="accent1">
                <a:hueOff val="0"/>
                <a:satOff val="0"/>
                <a:lumOff val="0"/>
                <a:alphaOff val="0"/>
                <a:tint val="80000"/>
                <a:satMod val="150000"/>
              </a:schemeClr>
            </a:duotone>
          </a:blip>
          <a:tile tx="0" ty="0" sx="50000" sy="50000" flip="none" algn="tl"/>
        </a:blip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6600000" sx="102000" sy="102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E5AA270-A351-F04F-9164-FE1B81A2F178}">
      <dsp:nvSpPr>
        <dsp:cNvPr id="0" name=""/>
        <dsp:cNvSpPr/>
      </dsp:nvSpPr>
      <dsp:spPr>
        <a:xfrm>
          <a:off x="0" y="2742530"/>
          <a:ext cx="1600200" cy="137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Intents</a:t>
          </a:r>
          <a:endParaRPr lang="en-US" sz="2000" kern="1200" dirty="0"/>
        </a:p>
      </dsp:txBody>
      <dsp:txXfrm>
        <a:off x="0" y="2742530"/>
        <a:ext cx="1600200" cy="1370260"/>
      </dsp:txXfrm>
    </dsp:sp>
    <dsp:sp modelId="{6C587594-AFB1-E443-A7C8-FCC52B5CC4FB}">
      <dsp:nvSpPr>
        <dsp:cNvPr id="0" name=""/>
        <dsp:cNvSpPr/>
      </dsp:nvSpPr>
      <dsp:spPr>
        <a:xfrm>
          <a:off x="1720215" y="2774378"/>
          <a:ext cx="3080385" cy="63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Action</a:t>
          </a:r>
          <a:endParaRPr lang="en-US" sz="1400" kern="1200" dirty="0"/>
        </a:p>
      </dsp:txBody>
      <dsp:txXfrm>
        <a:off x="1720215" y="2774378"/>
        <a:ext cx="3080385" cy="636957"/>
      </dsp:txXfrm>
    </dsp:sp>
    <dsp:sp modelId="{1F90AAEF-9AE4-0D4B-83E1-11DC5904A68B}">
      <dsp:nvSpPr>
        <dsp:cNvPr id="0" name=""/>
        <dsp:cNvSpPr/>
      </dsp:nvSpPr>
      <dsp:spPr>
        <a:xfrm>
          <a:off x="4920615" y="2774378"/>
          <a:ext cx="3080385" cy="31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Intent Filters</a:t>
          </a:r>
          <a:endParaRPr lang="en-US" sz="700" kern="1200" dirty="0"/>
        </a:p>
      </dsp:txBody>
      <dsp:txXfrm>
        <a:off x="4920615" y="2774378"/>
        <a:ext cx="3080385" cy="318478"/>
      </dsp:txXfrm>
    </dsp:sp>
    <dsp:sp modelId="{6E897C34-5E9B-DC4F-9216-80AB976D9A7D}">
      <dsp:nvSpPr>
        <dsp:cNvPr id="0" name=""/>
        <dsp:cNvSpPr/>
      </dsp:nvSpPr>
      <dsp:spPr>
        <a:xfrm>
          <a:off x="4800600" y="3092856"/>
          <a:ext cx="308038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1E978D7-EB98-6143-8640-852AE5F9A071}">
      <dsp:nvSpPr>
        <dsp:cNvPr id="0" name=""/>
        <dsp:cNvSpPr/>
      </dsp:nvSpPr>
      <dsp:spPr>
        <a:xfrm>
          <a:off x="4920615" y="3092856"/>
          <a:ext cx="3080385" cy="31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4920615" y="3092856"/>
        <a:ext cx="3080385" cy="318478"/>
      </dsp:txXfrm>
    </dsp:sp>
    <dsp:sp modelId="{CD1C20F4-C1FA-5A4A-A656-7D6F6A741252}">
      <dsp:nvSpPr>
        <dsp:cNvPr id="0" name=""/>
        <dsp:cNvSpPr/>
      </dsp:nvSpPr>
      <dsp:spPr>
        <a:xfrm>
          <a:off x="1600200" y="3411335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2C3DC3-F6AD-5044-A624-486F6E20EB30}">
      <dsp:nvSpPr>
        <dsp:cNvPr id="0" name=""/>
        <dsp:cNvSpPr/>
      </dsp:nvSpPr>
      <dsp:spPr>
        <a:xfrm>
          <a:off x="1720215" y="3443183"/>
          <a:ext cx="3080385" cy="63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</a:t>
          </a:r>
          <a:endParaRPr lang="en-US" sz="1400" kern="1200" dirty="0"/>
        </a:p>
      </dsp:txBody>
      <dsp:txXfrm>
        <a:off x="1720215" y="3443183"/>
        <a:ext cx="3080385" cy="636957"/>
      </dsp:txXfrm>
    </dsp:sp>
    <dsp:sp modelId="{44FB9599-EB7C-FF4E-A023-89090FD42CD7}">
      <dsp:nvSpPr>
        <dsp:cNvPr id="0" name=""/>
        <dsp:cNvSpPr/>
      </dsp:nvSpPr>
      <dsp:spPr>
        <a:xfrm>
          <a:off x="1600200" y="4080140"/>
          <a:ext cx="64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4434B-030C-D944-8C90-65D736C7D99A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2BEC7-3D9A-6F4B-9068-BAF0EF094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5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79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4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12BEC7-3D9A-6F4B-9068-BAF0EF0940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2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19/04/13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git@github.com:abhinavmanchanda/smsinterceptor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950184"/>
            <a:ext cx="8001000" cy="1207501"/>
          </a:xfrm>
        </p:spPr>
        <p:txBody>
          <a:bodyPr/>
          <a:lstStyle/>
          <a:p>
            <a:r>
              <a:rPr lang="en-US" dirty="0" smtClean="0"/>
              <a:t>Before We Start Make Sure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101866"/>
            <a:ext cx="8001000" cy="4114800"/>
          </a:xfrm>
        </p:spPr>
        <p:txBody>
          <a:bodyPr/>
          <a:lstStyle/>
          <a:p>
            <a:r>
              <a:rPr lang="en-US" dirty="0" smtClean="0"/>
              <a:t>You have cloned SMS interceptor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git@github.com:abhinavmanchanda/</a:t>
            </a:r>
            <a:r>
              <a:rPr lang="en-US" dirty="0" smtClean="0">
                <a:hlinkClick r:id="rId2"/>
              </a:rPr>
              <a:t>smsinterceptor.git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328388"/>
            <a:ext cx="8001000" cy="4114800"/>
          </a:xfrm>
        </p:spPr>
        <p:txBody>
          <a:bodyPr/>
          <a:lstStyle/>
          <a:p>
            <a:r>
              <a:rPr lang="fr-FR" dirty="0" smtClean="0"/>
              <a:t>Application </a:t>
            </a:r>
            <a:r>
              <a:rPr lang="fr-FR" dirty="0" smtClean="0"/>
              <a:t>Components</a:t>
            </a:r>
            <a:endParaRPr lang="fr-FR" dirty="0" smtClean="0"/>
          </a:p>
          <a:p>
            <a:r>
              <a:rPr lang="fr-FR" dirty="0" smtClean="0"/>
              <a:t>SMS </a:t>
            </a:r>
            <a:r>
              <a:rPr lang="fr-FR" dirty="0" err="1" smtClean="0"/>
              <a:t>interceptor</a:t>
            </a:r>
            <a:endParaRPr lang="fr-FR" dirty="0" smtClean="0"/>
          </a:p>
          <a:p>
            <a:r>
              <a:rPr lang="en-US" dirty="0" smtClean="0"/>
              <a:t>Signing and publishing on Play Store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Asynchronous Server calls Demo</a:t>
            </a:r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024444"/>
              </p:ext>
            </p:extLst>
          </p:nvPr>
        </p:nvGraphicFramePr>
        <p:xfrm>
          <a:off x="571500" y="1905000"/>
          <a:ext cx="8001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908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ndroid_Logcat-Activity-Starts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9144000" cy="6857999"/>
          </a:xfrm>
        </p:spPr>
      </p:pic>
    </p:spTree>
    <p:extLst>
      <p:ext uri="{BB962C8B-B14F-4D97-AF65-F5344CB8AC3E}">
        <p14:creationId xmlns:p14="http://schemas.microsoft.com/office/powerpoint/2010/main" val="3217593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SMS 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52183"/>
            <a:ext cx="8001000" cy="4114800"/>
          </a:xfrm>
        </p:spPr>
        <p:txBody>
          <a:bodyPr/>
          <a:lstStyle/>
          <a:p>
            <a:r>
              <a:rPr lang="en-US" dirty="0" smtClean="0"/>
              <a:t>Broadcast Receivers</a:t>
            </a:r>
          </a:p>
          <a:p>
            <a:r>
              <a:rPr lang="en-US" dirty="0" smtClean="0"/>
              <a:t>Read incoming SMS data </a:t>
            </a:r>
          </a:p>
          <a:p>
            <a:r>
              <a:rPr lang="en-US" dirty="0" smtClean="0"/>
              <a:t>Show toast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and Publishing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Create a release </a:t>
            </a:r>
            <a:r>
              <a:rPr lang="en-US" dirty="0" err="1" smtClean="0"/>
              <a:t>keystore</a:t>
            </a:r>
            <a:endParaRPr lang="da-DK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Sign the app using the </a:t>
            </a:r>
            <a:r>
              <a:rPr lang="en-US" dirty="0"/>
              <a:t>release </a:t>
            </a:r>
            <a:r>
              <a:rPr lang="en-US" dirty="0" err="1" smtClean="0"/>
              <a:t>keystore</a:t>
            </a:r>
            <a:endParaRPr lang="en-US" dirty="0" smtClean="0"/>
          </a:p>
          <a:p>
            <a:r>
              <a:rPr lang="en-US" dirty="0" smtClean="0">
                <a:solidFill>
                  <a:srgbClr val="000000"/>
                </a:solidFill>
              </a:rPr>
              <a:t>Publish it to Google Play Store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7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31059"/>
            <a:ext cx="8001000" cy="1143000"/>
          </a:xfrm>
        </p:spPr>
        <p:txBody>
          <a:bodyPr/>
          <a:lstStyle/>
          <a:p>
            <a:r>
              <a:rPr lang="en-US" dirty="0"/>
              <a:t>Asynchronous Server calls Demo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500" y="2612078"/>
            <a:ext cx="8001000" cy="4114800"/>
          </a:xfrm>
        </p:spPr>
        <p:txBody>
          <a:bodyPr/>
          <a:lstStyle/>
          <a:p>
            <a:r>
              <a:rPr lang="en-US" dirty="0" smtClean="0"/>
              <a:t>Prevent UI blocking by performing server calls in background thread.</a:t>
            </a:r>
          </a:p>
          <a:p>
            <a:r>
              <a:rPr lang="en-US" dirty="0" smtClean="0"/>
              <a:t>Callbacks.</a:t>
            </a:r>
          </a:p>
        </p:txBody>
      </p:sp>
    </p:spTree>
    <p:extLst>
      <p:ext uri="{BB962C8B-B14F-4D97-AF65-F5344CB8AC3E}">
        <p14:creationId xmlns:p14="http://schemas.microsoft.com/office/powerpoint/2010/main" val="382021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1725</TotalTime>
  <Words>120</Words>
  <Application>Microsoft Macintosh PowerPoint</Application>
  <PresentationFormat>On-screen Show (4:3)</PresentationFormat>
  <Paragraphs>42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Travelogue</vt:lpstr>
      <vt:lpstr>Before We Start Make Sure that…</vt:lpstr>
      <vt:lpstr>Agenda</vt:lpstr>
      <vt:lpstr>Basics</vt:lpstr>
      <vt:lpstr>PowerPoint Presentation</vt:lpstr>
      <vt:lpstr>SMS Interceptor</vt:lpstr>
      <vt:lpstr>Signing and Publishing</vt:lpstr>
      <vt:lpstr>Feedback</vt:lpstr>
      <vt:lpstr>Asynchronous Server calls Demo 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 Manchanda</cp:lastModifiedBy>
  <cp:revision>66</cp:revision>
  <dcterms:created xsi:type="dcterms:W3CDTF">2012-04-28T14:50:59Z</dcterms:created>
  <dcterms:modified xsi:type="dcterms:W3CDTF">2013-04-19T09:19:53Z</dcterms:modified>
</cp:coreProperties>
</file>