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lvl1pPr>
      <a:defRPr>
        <a:latin typeface="Calisto MT"/>
        <a:ea typeface="Calisto MT"/>
        <a:cs typeface="Calisto MT"/>
        <a:sym typeface="Calisto MT"/>
      </a:defRPr>
    </a:lvl1pPr>
    <a:lvl2pPr indent="457200">
      <a:defRPr>
        <a:latin typeface="Calisto MT"/>
        <a:ea typeface="Calisto MT"/>
        <a:cs typeface="Calisto MT"/>
        <a:sym typeface="Calisto MT"/>
      </a:defRPr>
    </a:lvl2pPr>
    <a:lvl3pPr indent="914400">
      <a:defRPr>
        <a:latin typeface="Calisto MT"/>
        <a:ea typeface="Calisto MT"/>
        <a:cs typeface="Calisto MT"/>
        <a:sym typeface="Calisto MT"/>
      </a:defRPr>
    </a:lvl3pPr>
    <a:lvl4pPr indent="1371600">
      <a:defRPr>
        <a:latin typeface="Calisto MT"/>
        <a:ea typeface="Calisto MT"/>
        <a:cs typeface="Calisto MT"/>
        <a:sym typeface="Calisto MT"/>
      </a:defRPr>
    </a:lvl4pPr>
    <a:lvl5pPr indent="1828800">
      <a:defRPr>
        <a:latin typeface="Calisto MT"/>
        <a:ea typeface="Calisto MT"/>
        <a:cs typeface="Calisto MT"/>
        <a:sym typeface="Calisto MT"/>
      </a:defRPr>
    </a:lvl5pPr>
    <a:lvl6pPr indent="2286000">
      <a:defRPr>
        <a:latin typeface="Calisto MT"/>
        <a:ea typeface="Calisto MT"/>
        <a:cs typeface="Calisto MT"/>
        <a:sym typeface="Calisto MT"/>
      </a:defRPr>
    </a:lvl6pPr>
    <a:lvl7pPr indent="2743200">
      <a:defRPr>
        <a:latin typeface="Calisto MT"/>
        <a:ea typeface="Calisto MT"/>
        <a:cs typeface="Calisto MT"/>
        <a:sym typeface="Calisto MT"/>
      </a:defRPr>
    </a:lvl7pPr>
    <a:lvl8pPr indent="3200400">
      <a:defRPr>
        <a:latin typeface="Calisto MT"/>
        <a:ea typeface="Calisto MT"/>
        <a:cs typeface="Calisto MT"/>
        <a:sym typeface="Calisto MT"/>
      </a:defRPr>
    </a:lvl8pPr>
    <a:lvl9pPr indent="3657600">
      <a:defRPr>
        <a:latin typeface="Calisto MT"/>
        <a:ea typeface="Calisto MT"/>
        <a:cs typeface="Calisto MT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E5CFCB"/>
          </a:solidFill>
        </a:fill>
      </a:tcStyle>
    </a:wholeTbl>
    <a:band2H>
      <a:tcTxStyle b="def" i="def"/>
      <a:tcStyle>
        <a:tcBdr/>
        <a:fill>
          <a:solidFill>
            <a:srgbClr val="F3E8E7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381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381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CED5E0"/>
          </a:solidFill>
        </a:fill>
      </a:tcStyle>
    </a:wholeTbl>
    <a:band2H>
      <a:tcTxStyle b="def" i="def"/>
      <a:tcStyle>
        <a:tcBdr/>
        <a:fill>
          <a:solidFill>
            <a:srgbClr val="E8EBF0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4576A3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381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4576A3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381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4576A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E8D6CB"/>
          </a:solidFill>
        </a:fill>
      </a:tcStyle>
    </a:wholeTbl>
    <a:band2H>
      <a:tcTxStyle b="def" i="def"/>
      <a:tcStyle>
        <a:tcBdr/>
        <a:fill>
          <a:solidFill>
            <a:srgbClr val="F4ECE7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BF7B1B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381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BF7B1B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381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BF7B1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AC968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4D21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C968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4D2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38100" cap="flat">
              <a:solidFill>
                <a:srgbClr val="EAC968"/>
              </a:solidFill>
              <a:prstDash val="solid"/>
              <a:bevel/>
            </a:ln>
          </a:top>
          <a:bottom>
            <a:ln w="127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EAC968"/>
      </a:tcTxStyle>
      <a:tcStyle>
        <a:tcBdr>
          <a:left>
            <a:ln w="12700" cap="flat">
              <a:solidFill>
                <a:srgbClr val="EAC968"/>
              </a:solidFill>
              <a:prstDash val="solid"/>
              <a:bevel/>
            </a:ln>
          </a:left>
          <a:right>
            <a:ln w="12700" cap="flat">
              <a:solidFill>
                <a:srgbClr val="EAC968"/>
              </a:solidFill>
              <a:prstDash val="solid"/>
              <a:bevel/>
            </a:ln>
          </a:right>
          <a:top>
            <a:ln w="12700" cap="flat">
              <a:solidFill>
                <a:srgbClr val="EAC968"/>
              </a:solidFill>
              <a:prstDash val="solid"/>
              <a:bevel/>
            </a:ln>
          </a:top>
          <a:bottom>
            <a:ln w="38100" cap="flat">
              <a:solidFill>
                <a:srgbClr val="EAC968"/>
              </a:solidFill>
              <a:prstDash val="solid"/>
              <a:bevel/>
            </a:ln>
          </a:bottom>
          <a:insideH>
            <a:ln w="12700" cap="flat">
              <a:solidFill>
                <a:srgbClr val="EAC968"/>
              </a:solidFill>
              <a:prstDash val="solid"/>
              <a:bevel/>
            </a:ln>
          </a:insideH>
          <a:insideV>
            <a:ln w="12700" cap="flat">
              <a:solidFill>
                <a:srgbClr val="EAC968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00"/>
              <a:t>A style is a collection of properties that specify the look and format for a View or window. A style can specify properties such as height, padding, font color, font size, background color, and much more.</a:t>
            </a:r>
            <a:endParaRPr sz="1700"/>
          </a:p>
          <a:p>
            <a:pPr lvl="0">
              <a:defRPr sz="1800"/>
            </a:pPr>
            <a:r>
              <a:rPr sz="1700"/>
              <a:t>Styles in Android share a similar philosophy to cascading stylesheets in web design—they allow you to separate the design from the content.</a:t>
            </a:r>
            <a:endParaRPr sz="1700"/>
          </a:p>
          <a:p>
            <a:pPr lvl="0">
              <a:defRPr sz="1800"/>
            </a:pPr>
            <a:endParaRPr sz="1700"/>
          </a:p>
          <a:p>
            <a:pPr lvl="0">
              <a:defRPr sz="1800"/>
            </a:pPr>
            <a:r>
              <a:rPr sz="1700"/>
              <a:t>A theme is a style applied to an entire Activity or application, rather than an individual View (as in the example above). When a style is applied as a theme, every View in the Activity or application will apply each style property that it supports.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4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571500" y="0"/>
            <a:ext cx="8001000" cy="4101167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 defTabSz="914400">
              <a:defRPr sz="5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600"/>
              <a:t>Click to edit Master title style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71500" y="4419600"/>
            <a:ext cx="8001000" cy="24384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2400"/>
              <a:t>Click to edit Master subtitle style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1" name="image5.png" descr="standardRu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594359" y="0"/>
            <a:ext cx="3749042" cy="2144537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 defTabSz="914400">
              <a:defRPr sz="3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3600"/>
              <a:t>Click to edit Master title style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594359" y="2551176"/>
            <a:ext cx="3749042" cy="4306824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Click to edit Master text styles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5" name="image7.png" descr="short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898" y="2305609"/>
            <a:ext cx="2495551" cy="95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  <p:pic>
        <p:nvPicPr>
          <p:cNvPr id="56" name="image8.png" descr="parAv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308222">
            <a:off x="6798019" y="538594"/>
            <a:ext cx="1808486" cy="516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above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4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xfrm>
            <a:off x="571500" y="1210324"/>
            <a:ext cx="8001000" cy="342442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 defTabSz="914400">
              <a:defRPr sz="40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571500" y="4800600"/>
            <a:ext cx="8001000" cy="20574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Click to edit Master text styles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2" name="image7.png" descr="shortRu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4225" y="4666129"/>
            <a:ext cx="2495550" cy="95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Pictures above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4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image8.png" descr="parAv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308222">
            <a:off x="6835967" y="278688"/>
            <a:ext cx="1695955" cy="484559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title"/>
          </p:nvPr>
        </p:nvSpPr>
        <p:spPr>
          <a:xfrm>
            <a:off x="571500" y="1210324"/>
            <a:ext cx="8001000" cy="342442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 defTabSz="914400">
              <a:defRPr sz="40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000"/>
              <a:t>Click to edit Master title style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571500" y="4800600"/>
            <a:ext cx="8001000" cy="20574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Click to edit Master text styles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9" name="image7.png" descr="shortRul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4225" y="4666129"/>
            <a:ext cx="2495550" cy="95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  <p:pic>
        <p:nvPicPr>
          <p:cNvPr id="70" name="image8.png" descr="parAv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0785256">
            <a:off x="2866027" y="3182425"/>
            <a:ext cx="1695956" cy="48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ictures with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4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body" idx="1"/>
          </p:nvPr>
        </p:nvSpPr>
        <p:spPr>
          <a:xfrm>
            <a:off x="4983479" y="4800600"/>
            <a:ext cx="3246121" cy="118872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1pPr>
          </a:lstStyle>
          <a:p>
            <a:pPr lvl="0">
              <a:defRPr sz="1800"/>
            </a:pPr>
            <a:r>
              <a:rPr sz="2000"/>
              <a:t>Click to edit Master text styles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5" name="Shape 75"/>
          <p:cNvSpPr/>
          <p:nvPr>
            <p:ph type="title"/>
          </p:nvPr>
        </p:nvSpPr>
        <p:spPr>
          <a:xfrm rot="21240000">
            <a:off x="4717562" y="3396153"/>
            <a:ext cx="3474721" cy="1097281"/>
          </a:xfrm>
          <a:prstGeom prst="rect">
            <a:avLst/>
          </a:prstGeom>
        </p:spPr>
        <p:txBody>
          <a:bodyPr lIns="45719" tIns="45719" rIns="45719" bIns="45719" anchor="ctr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2800">
                <a:latin typeface="Mistral"/>
                <a:ea typeface="Mistral"/>
                <a:cs typeface="Mistral"/>
                <a:sym typeface="Mistral"/>
              </a:defRPr>
            </a:lvl1pPr>
          </a:lstStyle>
          <a:p>
            <a:pPr lvl="0">
              <a:defRPr sz="1800"/>
            </a:pPr>
            <a:r>
              <a:rPr sz="2800"/>
              <a:t>Click to edit Master title style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Pictures with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4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>
            <p:ph type="body" idx="1"/>
          </p:nvPr>
        </p:nvSpPr>
        <p:spPr>
          <a:xfrm>
            <a:off x="762000" y="4876800"/>
            <a:ext cx="3048000" cy="118872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1pPr>
          </a:lstStyle>
          <a:p>
            <a:pPr lvl="0">
              <a:defRPr sz="1800"/>
            </a:pPr>
            <a:r>
              <a:rPr sz="2000"/>
              <a:t>Click to edit Master text styles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0" name="image8.png" descr="parAv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308222">
            <a:off x="7428514" y="2619243"/>
            <a:ext cx="1580738" cy="451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6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322260">
            <a:off x="6339645" y="604321"/>
            <a:ext cx="1610334" cy="2025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6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322260">
            <a:off x="4891845" y="985320"/>
            <a:ext cx="1610334" cy="2025116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title"/>
          </p:nvPr>
        </p:nvSpPr>
        <p:spPr>
          <a:xfrm rot="21240000">
            <a:off x="455724" y="3551614"/>
            <a:ext cx="3474721" cy="1097282"/>
          </a:xfrm>
          <a:prstGeom prst="rect">
            <a:avLst/>
          </a:prstGeom>
        </p:spPr>
        <p:txBody>
          <a:bodyPr lIns="45719" tIns="45719" rIns="45719" bIns="45719" anchor="ctr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2800">
                <a:latin typeface="Mistral"/>
                <a:ea typeface="Mistral"/>
                <a:cs typeface="Mistral"/>
                <a:sym typeface="Mistral"/>
              </a:defRPr>
            </a:lvl1pPr>
          </a:lstStyle>
          <a:p>
            <a:pPr lvl="0">
              <a:defRPr sz="1800"/>
            </a:pPr>
            <a:r>
              <a:rPr sz="2800"/>
              <a:t>Click to edit Master title style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571500" y="0"/>
            <a:ext cx="8001000" cy="1692277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Click to edit Master title style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3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9" indent="-548639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Click to edit Master text styles</a:t>
            </a:r>
            <a:endParaRPr sz="2400"/>
          </a:p>
          <a:p>
            <a:pPr lvl="1">
              <a:defRPr sz="1800"/>
            </a:pPr>
            <a:r>
              <a:rPr sz="2400"/>
              <a:t>Second level</a:t>
            </a:r>
            <a:endParaRPr sz="2400"/>
          </a:p>
          <a:p>
            <a:pPr lvl="2">
              <a:defRPr sz="1800"/>
            </a:pPr>
            <a:r>
              <a:rPr sz="2400"/>
              <a:t>Third level</a:t>
            </a:r>
            <a:endParaRPr sz="2400"/>
          </a:p>
          <a:p>
            <a:pPr lvl="3">
              <a:defRPr sz="1800"/>
            </a:pPr>
            <a:r>
              <a:rPr sz="2400"/>
              <a:t>Fourth level</a:t>
            </a:r>
            <a:endParaRPr sz="2400"/>
          </a:p>
          <a:p>
            <a:pPr lvl="4">
              <a:defRPr sz="1800"/>
            </a:pPr>
            <a:r>
              <a:rPr sz="2400"/>
              <a:t>Fifth level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8" name="image5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6696633" y="0"/>
            <a:ext cx="1882590" cy="6616700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defRPr sz="4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578224" y="577848"/>
            <a:ext cx="5768789" cy="628015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3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9" indent="-548639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Click to edit Master text styles</a:t>
            </a:r>
            <a:endParaRPr sz="2400"/>
          </a:p>
          <a:p>
            <a:pPr lvl="1">
              <a:defRPr sz="1800"/>
            </a:pPr>
            <a:r>
              <a:rPr sz="2400"/>
              <a:t>Second level</a:t>
            </a:r>
            <a:endParaRPr sz="2400"/>
          </a:p>
          <a:p>
            <a:pPr lvl="2">
              <a:defRPr sz="1800"/>
            </a:pPr>
            <a:r>
              <a:rPr sz="2400"/>
              <a:t>Third level</a:t>
            </a:r>
            <a:endParaRPr sz="2400"/>
          </a:p>
          <a:p>
            <a:pPr lvl="3">
              <a:defRPr sz="1800"/>
            </a:pPr>
            <a:r>
              <a:rPr sz="2400"/>
              <a:t>Fourth level</a:t>
            </a:r>
            <a:endParaRPr sz="2400"/>
          </a:p>
          <a:p>
            <a:pPr lvl="4">
              <a:defRPr sz="1800"/>
            </a:pPr>
            <a:r>
              <a:rPr sz="2400"/>
              <a:t>Fifth level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93" name="image9.png" descr="vertical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2859" y="1562100"/>
            <a:ext cx="152401" cy="3733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5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39999"/>
              </a:srgbClr>
            </a:outerShdw>
          </a:effectLst>
        </p:spPr>
      </p:pic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7" name="Shape 97"/>
          <p:cNvSpPr/>
          <p:nvPr>
            <p:ph type="title"/>
          </p:nvPr>
        </p:nvSpPr>
        <p:spPr>
          <a:xfrm>
            <a:off x="571500" y="0"/>
            <a:ext cx="8001000" cy="1692275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gradFill flip="none" rotWithShape="1">
          <a:gsLst>
            <a:gs pos="0">
              <a:srgbClr val="FFDAA7"/>
            </a:gs>
            <a:gs pos="100000">
              <a:srgbClr val="A17302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  <p:sp>
        <p:nvSpPr>
          <p:cNvPr id="106" name="Shape 106"/>
          <p:cNvSpPr/>
          <p:nvPr>
            <p:ph type="title"/>
          </p:nvPr>
        </p:nvSpPr>
        <p:spPr>
          <a:xfrm>
            <a:off x="571500" y="0"/>
            <a:ext cx="8001000" cy="1692276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914400">
              <a:defRPr sz="5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 lvl="0">
              <a:defRPr sz="1800"/>
            </a:pPr>
            <a:r>
              <a:rPr sz="5400"/>
              <a:t>Title Text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  <a:lvl2pPr marL="955963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 Roman"/>
                <a:ea typeface="Times Roman"/>
                <a:cs typeface="Times Roman"/>
                <a:sym typeface="Times Roman"/>
              </a:defRPr>
            </a:lvl2pPr>
            <a:lvl3pPr marL="1463039" indent="-548639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 Roman"/>
                <a:ea typeface="Times Roman"/>
                <a:cs typeface="Times Roman"/>
                <a:sym typeface="Times Roman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 Roman"/>
                <a:ea typeface="Times Roman"/>
                <a:cs typeface="Times Roman"/>
                <a:sym typeface="Times Roman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 Roman"/>
                <a:ea typeface="Times Roman"/>
                <a:cs typeface="Times Roman"/>
                <a:sym typeface="Times Roman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4046220" y="6072075"/>
            <a:ext cx="1051561" cy="2692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>
                <a:solidFill>
                  <a:srgbClr val="82682C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571500" y="0"/>
            <a:ext cx="8001000" cy="1692277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Click to edit Master title style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3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9" indent="-548639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Click to edit Master text styles</a:t>
            </a:r>
            <a:endParaRPr sz="2400"/>
          </a:p>
          <a:p>
            <a:pPr lvl="1">
              <a:defRPr sz="1800"/>
            </a:pPr>
            <a:r>
              <a:rPr sz="2400"/>
              <a:t>Second level</a:t>
            </a:r>
            <a:endParaRPr sz="2400"/>
          </a:p>
          <a:p>
            <a:pPr lvl="2">
              <a:defRPr sz="1800"/>
            </a:pPr>
            <a:r>
              <a:rPr sz="2400"/>
              <a:t>Third level</a:t>
            </a:r>
            <a:endParaRPr sz="2400"/>
          </a:p>
          <a:p>
            <a:pPr lvl="3">
              <a:defRPr sz="1800"/>
            </a:pPr>
            <a:r>
              <a:rPr sz="2400"/>
              <a:t>Fourth level</a:t>
            </a:r>
            <a:endParaRPr sz="2400"/>
          </a:p>
          <a:p>
            <a:pPr lvl="4">
              <a:defRPr sz="1800"/>
            </a:pPr>
            <a:r>
              <a:rPr sz="2400"/>
              <a:t>Fifth level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6" name="image5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with 3 Pictures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4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title"/>
          </p:nvPr>
        </p:nvSpPr>
        <p:spPr>
          <a:xfrm>
            <a:off x="571500" y="342900"/>
            <a:ext cx="8001000" cy="4139267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 defTabSz="914400">
              <a:defRPr sz="5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600"/>
              <a:t>Click to edit Master title style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571500" y="4800600"/>
            <a:ext cx="8001000" cy="2057400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2400"/>
              <a:t>Click to edit Master subtitle style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2" name="image5.png" descr="standardRu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  <p:pic>
        <p:nvPicPr>
          <p:cNvPr id="23" name="image6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366660">
            <a:off x="5138373" y="599839"/>
            <a:ext cx="1610333" cy="2025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6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329777">
            <a:off x="2072771" y="555386"/>
            <a:ext cx="1610333" cy="2025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6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51790">
            <a:off x="3591962" y="936014"/>
            <a:ext cx="1610333" cy="2025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571500" y="0"/>
            <a:ext cx="8001000" cy="3200400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 defTabSz="914400">
              <a:defRPr sz="5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600"/>
              <a:t>Click to edit Master title style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571500" y="3644153"/>
            <a:ext cx="8001000" cy="2548219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algn="ctr" defTabSz="914400">
              <a:defRPr sz="20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2000"/>
              <a:t>Click to edit Master text styles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0" name="image5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571500" y="0"/>
            <a:ext cx="8001000" cy="1692277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71500" y="1936750"/>
            <a:ext cx="3749041" cy="4921251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457200" indent="-4572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1pPr>
            <a:lvl2pPr marL="965200" indent="-5080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2pPr>
            <a:lvl3pPr marL="1422400" indent="-5080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3pPr>
            <a:lvl4pPr marL="1879600" indent="-5080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4pPr>
            <a:lvl5pPr marL="2336800" indent="-5080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000"/>
              <a:t>Click to edit Master text styles</a:t>
            </a:r>
            <a:endParaRPr sz="2000"/>
          </a:p>
          <a:p>
            <a:pPr lvl="1">
              <a:defRPr sz="1800"/>
            </a:pPr>
            <a:r>
              <a:rPr sz="2000"/>
              <a:t>Second level</a:t>
            </a:r>
            <a:endParaRPr sz="2000"/>
          </a:p>
          <a:p>
            <a:pPr lvl="2">
              <a:defRPr sz="1800"/>
            </a:pPr>
            <a:r>
              <a:rPr sz="2000"/>
              <a:t>Third level</a:t>
            </a:r>
            <a:endParaRPr sz="2000"/>
          </a:p>
          <a:p>
            <a:pPr lvl="3">
              <a:defRPr sz="1800"/>
            </a:pPr>
            <a:r>
              <a:rPr sz="2000"/>
              <a:t>Fourth level</a:t>
            </a:r>
            <a:endParaRPr sz="2000"/>
          </a:p>
          <a:p>
            <a:pPr lvl="4">
              <a:defRPr sz="1800"/>
            </a:pPr>
            <a:r>
              <a:rPr sz="2000"/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5" name="image5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571500" y="163704"/>
            <a:ext cx="8001000" cy="1364868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Click to edit Master title style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571500" y="1528571"/>
            <a:ext cx="3749041" cy="1332296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2400"/>
              <a:t>Click to edit Master text styles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0" name="image5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571500" y="92076"/>
            <a:ext cx="8001000" cy="1508125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Click to edit Master title style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596153" y="0"/>
            <a:ext cx="3749041" cy="215152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 defTabSz="914400">
              <a:defRPr sz="3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3600"/>
              <a:t>Click to edit Master title style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827494" y="430306"/>
            <a:ext cx="3749041" cy="6427695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3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9" indent="-548639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Click to edit Master text styles</a:t>
            </a:r>
            <a:endParaRPr sz="2400"/>
          </a:p>
          <a:p>
            <a:pPr lvl="1">
              <a:defRPr sz="1800"/>
            </a:pPr>
            <a:r>
              <a:rPr sz="2400"/>
              <a:t>Second level</a:t>
            </a:r>
            <a:endParaRPr sz="2400"/>
          </a:p>
          <a:p>
            <a:pPr lvl="2">
              <a:defRPr sz="1800"/>
            </a:pPr>
            <a:r>
              <a:rPr sz="2400"/>
              <a:t>Third level</a:t>
            </a:r>
            <a:endParaRPr sz="2400"/>
          </a:p>
          <a:p>
            <a:pPr lvl="3">
              <a:defRPr sz="1800"/>
            </a:pPr>
            <a:r>
              <a:rPr sz="2400"/>
              <a:t>Fourth level</a:t>
            </a:r>
            <a:endParaRPr sz="2400"/>
          </a:p>
          <a:p>
            <a:pPr lvl="4">
              <a:defRPr sz="1800"/>
            </a:pPr>
            <a:r>
              <a:rPr sz="2400"/>
              <a:t>Fifth level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4046220" y="6206695"/>
            <a:ext cx="105156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0" name="image7.png" descr="short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898" y="2305609"/>
            <a:ext cx="2495551" cy="952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DAA7"/>
            </a:gs>
            <a:gs pos="39999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 descr="Text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4044950" y="6148705"/>
            <a:ext cx="1052513" cy="3835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/>
          </a:lstStyle>
          <a:p>
            <a:pPr lvl="0"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transition spd="med" advClick="1"/>
  <p:txStyles>
    <p:titleStyle>
      <a:lvl1pPr defTabSz="457200">
        <a:defRPr sz="1200">
          <a:latin typeface="+mj-lt"/>
          <a:ea typeface="+mj-ea"/>
          <a:cs typeface="+mj-cs"/>
          <a:sym typeface="Helvetica"/>
        </a:defRPr>
      </a:lvl1pPr>
      <a:lvl2pPr defTabSz="457200">
        <a:defRPr sz="1200">
          <a:latin typeface="+mj-lt"/>
          <a:ea typeface="+mj-ea"/>
          <a:cs typeface="+mj-cs"/>
          <a:sym typeface="Helvetica"/>
        </a:defRPr>
      </a:lvl2pPr>
      <a:lvl3pPr defTabSz="457200">
        <a:defRPr sz="1200">
          <a:latin typeface="+mj-lt"/>
          <a:ea typeface="+mj-ea"/>
          <a:cs typeface="+mj-cs"/>
          <a:sym typeface="Helvetica"/>
        </a:defRPr>
      </a:lvl3pPr>
      <a:lvl4pPr defTabSz="457200">
        <a:defRPr sz="1200">
          <a:latin typeface="+mj-lt"/>
          <a:ea typeface="+mj-ea"/>
          <a:cs typeface="+mj-cs"/>
          <a:sym typeface="Helvetica"/>
        </a:defRPr>
      </a:lvl4pPr>
      <a:lvl5pPr defTabSz="457200">
        <a:defRPr sz="1200">
          <a:latin typeface="+mj-lt"/>
          <a:ea typeface="+mj-ea"/>
          <a:cs typeface="+mj-cs"/>
          <a:sym typeface="Helvetica"/>
        </a:defRPr>
      </a:lvl5pPr>
      <a:lvl6pPr indent="457200" defTabSz="457200">
        <a:defRPr sz="1200">
          <a:latin typeface="+mj-lt"/>
          <a:ea typeface="+mj-ea"/>
          <a:cs typeface="+mj-cs"/>
          <a:sym typeface="Helvetica"/>
        </a:defRPr>
      </a:lvl6pPr>
      <a:lvl7pPr indent="914400" defTabSz="457200">
        <a:defRPr sz="1200">
          <a:latin typeface="+mj-lt"/>
          <a:ea typeface="+mj-ea"/>
          <a:cs typeface="+mj-cs"/>
          <a:sym typeface="Helvetica"/>
        </a:defRPr>
      </a:lvl7pPr>
      <a:lvl8pPr indent="1371600" defTabSz="457200">
        <a:defRPr sz="1200">
          <a:latin typeface="+mj-lt"/>
          <a:ea typeface="+mj-ea"/>
          <a:cs typeface="+mj-cs"/>
          <a:sym typeface="Helvetica"/>
        </a:defRPr>
      </a:lvl8pPr>
      <a:lvl9pPr indent="1828800" defTabSz="457200">
        <a:defRPr sz="1200">
          <a:latin typeface="+mj-lt"/>
          <a:ea typeface="+mj-ea"/>
          <a:cs typeface="+mj-cs"/>
          <a:sym typeface="Helvetica"/>
        </a:defRPr>
      </a:lvl9pPr>
    </p:titleStyle>
    <p:bodyStyle>
      <a:lvl1pPr defTabSz="457200">
        <a:defRPr sz="1200">
          <a:latin typeface="+mj-lt"/>
          <a:ea typeface="+mj-ea"/>
          <a:cs typeface="+mj-cs"/>
          <a:sym typeface="Helvetica"/>
        </a:defRPr>
      </a:lvl1pPr>
      <a:lvl2pPr indent="228600" defTabSz="457200">
        <a:defRPr sz="1200">
          <a:latin typeface="+mj-lt"/>
          <a:ea typeface="+mj-ea"/>
          <a:cs typeface="+mj-cs"/>
          <a:sym typeface="Helvetica"/>
        </a:defRPr>
      </a:lvl2pPr>
      <a:lvl3pPr indent="457200" defTabSz="457200">
        <a:defRPr sz="1200">
          <a:latin typeface="+mj-lt"/>
          <a:ea typeface="+mj-ea"/>
          <a:cs typeface="+mj-cs"/>
          <a:sym typeface="Helvetica"/>
        </a:defRPr>
      </a:lvl3pPr>
      <a:lvl4pPr indent="685800" defTabSz="457200">
        <a:defRPr sz="1200">
          <a:latin typeface="+mj-lt"/>
          <a:ea typeface="+mj-ea"/>
          <a:cs typeface="+mj-cs"/>
          <a:sym typeface="Helvetica"/>
        </a:defRPr>
      </a:lvl4pPr>
      <a:lvl5pPr indent="914400" defTabSz="457200">
        <a:defRPr sz="1200">
          <a:latin typeface="+mj-lt"/>
          <a:ea typeface="+mj-ea"/>
          <a:cs typeface="+mj-cs"/>
          <a:sym typeface="Helvetica"/>
        </a:defRPr>
      </a:lvl5pPr>
      <a:lvl6pPr indent="1371600" defTabSz="457200">
        <a:defRPr sz="1200">
          <a:latin typeface="+mj-lt"/>
          <a:ea typeface="+mj-ea"/>
          <a:cs typeface="+mj-cs"/>
          <a:sym typeface="Helvetica"/>
        </a:defRPr>
      </a:lvl6pPr>
      <a:lvl7pPr indent="1828800" defTabSz="457200">
        <a:defRPr sz="1200">
          <a:latin typeface="+mj-lt"/>
          <a:ea typeface="+mj-ea"/>
          <a:cs typeface="+mj-cs"/>
          <a:sym typeface="Helvetica"/>
        </a:defRPr>
      </a:lvl7pPr>
      <a:lvl8pPr indent="2286000" defTabSz="457200">
        <a:defRPr sz="1200">
          <a:latin typeface="+mj-lt"/>
          <a:ea typeface="+mj-ea"/>
          <a:cs typeface="+mj-cs"/>
          <a:sym typeface="Helvetica"/>
        </a:defRPr>
      </a:lvl8pPr>
      <a:lvl9pPr indent="2743200" defTabSz="457200">
        <a:defRPr sz="1200">
          <a:latin typeface="+mj-lt"/>
          <a:ea typeface="+mj-ea"/>
          <a:cs typeface="+mj-cs"/>
          <a:sym typeface="Helvetica"/>
        </a:defRPr>
      </a:lvl9pPr>
    </p:bodyStyle>
    <p:otherStyle>
      <a:lvl1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1pPr>
      <a:lvl2pPr indent="457200"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2pPr>
      <a:lvl3pPr indent="914400"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3pPr>
      <a:lvl4pPr indent="1371600"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4pPr>
      <a:lvl5pPr indent="1828800"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5pPr>
      <a:lvl6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6pPr>
      <a:lvl7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7pPr>
      <a:lvl8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8pPr>
      <a:lvl9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developer.android.com/guide/topics/ui/themes.html" TargetMode="External"/><Relationship Id="rId3" Type="http://schemas.openxmlformats.org/officeDocument/2006/relationships/hyperlink" Target="http://developer.android.com/reference/android/database/sqlite/package-summary.html" TargetMode="External"/><Relationship Id="rId4" Type="http://schemas.openxmlformats.org/officeDocument/2006/relationships/hyperlink" Target="http://developer.android.com/training/custom-views/create-view.html#customattr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oidbootcamp/Android-Bootcamp-V1.1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571500" y="1676400"/>
            <a:ext cx="8001000" cy="24247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5600"/>
              <a:t>An Introduction to Android Development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571500" y="4419600"/>
            <a:ext cx="80010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Basics, Technical Constructs and Practices.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384480" y="609600"/>
            <a:ext cx="7998839" cy="9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Custom Array Adapter </a:t>
            </a:r>
          </a:p>
        </p:txBody>
      </p:sp>
      <p:sp>
        <p:nvSpPr>
          <p:cNvPr id="154" name="Shape 154"/>
          <p:cNvSpPr/>
          <p:nvPr/>
        </p:nvSpPr>
        <p:spPr>
          <a:xfrm>
            <a:off x="360900" y="2730619"/>
            <a:ext cx="8666641" cy="4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 i="1" sz="2600"/>
              <a:t>public abstract  </a:t>
            </a:r>
            <a:r>
              <a:rPr b="1" i="1" sz="2600"/>
              <a:t>getView </a:t>
            </a:r>
            <a:r>
              <a:rPr i="1" sz="2600"/>
              <a:t>(int position,  convertView,  parent)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571680" y="381000"/>
            <a:ext cx="7998839" cy="9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/>
            </a:lvl1pPr>
          </a:lstStyle>
          <a:p>
            <a:pPr lvl="0">
              <a:defRPr sz="1800"/>
            </a:pPr>
            <a:r>
              <a:rPr sz="5400"/>
              <a:t>Assignment 8 </a:t>
            </a:r>
          </a:p>
        </p:txBody>
      </p:sp>
      <p:sp>
        <p:nvSpPr>
          <p:cNvPr id="157" name="Shape 157"/>
          <p:cNvSpPr/>
          <p:nvPr/>
        </p:nvSpPr>
        <p:spPr>
          <a:xfrm>
            <a:off x="475200" y="1905119"/>
            <a:ext cx="8666641" cy="259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400"/>
              <a:t> Customize a shopping application using Custom Adapters</a:t>
            </a:r>
            <a:endParaRPr sz="2400"/>
          </a:p>
          <a:p>
            <a:pPr lvl="0"/>
            <a:r>
              <a:rPr sz="2200"/>
              <a:t>	</a:t>
            </a:r>
            <a:endParaRPr sz="2200"/>
          </a:p>
          <a:p>
            <a:pPr lvl="0"/>
            <a:endParaRPr sz="2200"/>
          </a:p>
          <a:p>
            <a:pPr lvl="0"/>
            <a:endParaRPr sz="2200"/>
          </a:p>
          <a:p>
            <a:pPr lvl="0"/>
            <a:endParaRPr sz="2200"/>
          </a:p>
          <a:p>
            <a:pPr lvl="0"/>
            <a:endParaRPr sz="220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Styles and Themes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571500" y="2235200"/>
            <a:ext cx="8001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Styles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Themes – a skin for the application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Assignment 9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Create a custom theme for the application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Change the Action Bar colour to your favourite colour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Make the main page look neater and cleaner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Customisation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571500" y="2286000"/>
            <a:ext cx="8001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2400"/>
              <a:t>Attributes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Assignment 10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Create a custom view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Create a custom attribute for the view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914400" indent="-9144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Add the custom attribute to your theme and make it refer to a style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DAA7"/>
              </a:gs>
              <a:gs pos="39999">
                <a:srgbClr val="FFE9C1"/>
              </a:gs>
              <a:gs pos="100000">
                <a:srgbClr val="A17302"/>
              </a:gs>
            </a:gsLst>
            <a:path path="circle">
              <a:fillToRect l="37721" t="-19636" r="62278" b="119636"/>
            </a:path>
          </a:gradFill>
          <a:ln w="12700">
            <a:solidFill/>
            <a:miter lim="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7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571500" y="379657"/>
            <a:ext cx="7997825" cy="92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/>
            </a:lvl1pPr>
          </a:lstStyle>
          <a:p>
            <a:pPr lvl="0">
              <a:defRPr sz="1800"/>
            </a:pPr>
            <a:r>
              <a:rPr sz="5400"/>
              <a:t>Final …</a:t>
            </a:r>
          </a:p>
        </p:txBody>
      </p:sp>
      <p:pic>
        <p:nvPicPr>
          <p:cNvPr id="176" name="image1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837" y="1585912"/>
            <a:ext cx="2879726" cy="4799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1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27637" y="1563687"/>
            <a:ext cx="2817813" cy="4770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7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571500" y="274638"/>
            <a:ext cx="80010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400"/>
              <a:t>References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571500" y="20193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u="sng">
                <a:solidFill>
                  <a:srgbClr val="99350B"/>
                </a:solidFill>
                <a:uFill>
                  <a:solidFill>
                    <a:srgbClr val="99350B"/>
                  </a:solidFill>
                </a:uFill>
                <a:hlinkClick r:id="rId2" invalidUrl="" action="" tgtFrame="" tooltip="" history="1" highlightClick="0" endSnd="0"/>
              </a:rPr>
              <a:t>http://developer.android.com/guide/topics/ui/themes.html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 u="sng">
                <a:solidFill>
                  <a:srgbClr val="99350B"/>
                </a:solidFill>
                <a:uFill>
                  <a:solidFill>
                    <a:srgbClr val="99350B"/>
                  </a:solidFill>
                </a:uFill>
                <a:hlinkClick r:id="rId3" invalidUrl="" action="" tgtFrame="" tooltip="" history="1" highlightClick="0" endSnd="0"/>
              </a:rPr>
              <a:t>http://developer.android.com/reference/android/database/sqlite/package-</a:t>
            </a:r>
            <a:r>
              <a:rPr sz="2400" u="sng">
                <a:solidFill>
                  <a:srgbClr val="99350B"/>
                </a:solidFill>
                <a:uFill>
                  <a:solidFill>
                    <a:srgbClr val="99350B"/>
                  </a:solidFill>
                </a:uFill>
                <a:hlinkClick r:id="rId3" invalidUrl="" action="" tgtFrame="" tooltip="" history="1" highlightClick="0" endSnd="0"/>
              </a:rPr>
              <a:t>summary.html</a:t>
            </a:r>
            <a:endParaRPr sz="2400"/>
          </a:p>
          <a:p>
            <a:pPr lvl="0">
              <a:defRPr sz="1800"/>
            </a:pPr>
            <a:r>
              <a:rPr sz="2400" u="sng">
                <a:solidFill>
                  <a:srgbClr val="99350B"/>
                </a:solidFill>
                <a:uFill>
                  <a:solidFill>
                    <a:srgbClr val="99350B"/>
                  </a:solidFill>
                </a:uFill>
                <a:hlinkClick r:id="rId4" invalidUrl="" action="" tgtFrame="" tooltip="" history="1" highlightClick="0" endSnd="0"/>
              </a:rPr>
              <a:t>http://developer.android.com/training/custom-views/create-view.html#customattr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571500" y="274638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59536">
              <a:defRPr sz="5076"/>
            </a:lvl1pPr>
          </a:lstStyle>
          <a:p>
            <a:pPr lvl="0">
              <a:defRPr sz="1800"/>
            </a:pPr>
            <a:r>
              <a:rPr sz="5076"/>
              <a:t>Before We Start, make sure….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endParaRPr sz="2800"/>
          </a:p>
          <a:p>
            <a:pPr lvl="0" marL="533400" indent="-533400">
              <a:buClr>
                <a:srgbClr val="000000"/>
              </a:buClr>
              <a:defRPr sz="1800"/>
            </a:pPr>
            <a:r>
              <a:rPr sz="2800"/>
              <a:t>You have taken a recent pull of the Bootcamp app from </a:t>
            </a:r>
            <a:r>
              <a:rPr sz="2800">
                <a:hlinkClick r:id="rId2" invalidUrl="" action="" tgtFrame="" tooltip="" history="1" highlightClick="0" endSnd="0"/>
              </a:rPr>
              <a:t>https://github.com/androidbootcamp/Android-Bootcamp-</a:t>
            </a:r>
            <a:r>
              <a:rPr sz="2800">
                <a:hlinkClick r:id="rId2" invalidUrl="" action="" tgtFrame="" tooltip="" history="1" highlightClick="0" endSnd="0"/>
              </a:rPr>
              <a:t>V1.1</a:t>
            </a:r>
            <a:r>
              <a:rPr sz="2800"/>
              <a:t> and checkout Day_3 branch.</a:t>
            </a:r>
            <a:endParaRPr sz="2800"/>
          </a:p>
          <a:p>
            <a:pPr lvl="0" marL="533400" indent="-533400">
              <a:buClr>
                <a:srgbClr val="000000"/>
              </a:buClr>
              <a:defRPr sz="1800"/>
            </a:pPr>
            <a:r>
              <a:rPr sz="2800"/>
              <a:t>Skeleton app is running properly in your device.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571500" y="600900"/>
            <a:ext cx="7998839" cy="9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/>
            </a:lvl1pPr>
          </a:lstStyle>
          <a:p>
            <a:pPr lvl="0">
              <a:defRPr sz="1800"/>
            </a:pPr>
            <a:r>
              <a:rPr sz="5400"/>
              <a:t>What we did ….</a:t>
            </a:r>
          </a:p>
        </p:txBody>
      </p:sp>
      <p:sp>
        <p:nvSpPr>
          <p:cNvPr id="119" name="Shape 119"/>
          <p:cNvSpPr/>
          <p:nvPr/>
        </p:nvSpPr>
        <p:spPr>
          <a:xfrm>
            <a:off x="571500" y="1905000"/>
            <a:ext cx="8001000" cy="189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533400" indent="-533400">
              <a:spcBef>
                <a:spcPts val="2000"/>
              </a:spcBef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800"/>
              <a:t>Intents</a:t>
            </a:r>
            <a:endParaRPr sz="2800"/>
          </a:p>
          <a:p>
            <a:pPr lvl="0" marL="533400" indent="-533400">
              <a:spcBef>
                <a:spcPts val="2000"/>
              </a:spcBef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800"/>
              <a:t>Database Handling</a:t>
            </a:r>
            <a:endParaRPr sz="2800"/>
          </a:p>
          <a:p>
            <a:pPr lvl="0">
              <a:spcBef>
                <a:spcPts val="2000"/>
              </a:spcBef>
            </a:pPr>
            <a:r>
              <a:rPr sz="2800"/>
              <a:t>	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571500" y="274638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5400"/>
              <a:t>Agenda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 marL="533400" indent="-533400">
              <a:buClr>
                <a:srgbClr val="000000"/>
              </a:buClr>
              <a:defRPr sz="1800"/>
            </a:pPr>
            <a:r>
              <a:rPr sz="2800"/>
              <a:t>AdapterViews</a:t>
            </a:r>
            <a:endParaRPr sz="2800"/>
          </a:p>
          <a:p>
            <a:pPr lvl="0" marL="533400" indent="-533400">
              <a:buClr>
                <a:srgbClr val="000000"/>
              </a:buClr>
              <a:defRPr sz="1800"/>
            </a:pPr>
            <a:r>
              <a:rPr sz="2800"/>
              <a:t>Adapters</a:t>
            </a:r>
            <a:endParaRPr sz="2800"/>
          </a:p>
          <a:p>
            <a:pPr lvl="0" marL="0" indent="0">
              <a:buSzTx/>
              <a:buNone/>
              <a:defRPr sz="1800"/>
            </a:pPr>
            <a:r>
              <a:rPr sz="2800"/>
              <a:t>	SimpleListAdapters</a:t>
            </a:r>
            <a:endParaRPr sz="2800"/>
          </a:p>
          <a:p>
            <a:pPr lvl="0" marL="0" indent="0">
              <a:buSzTx/>
              <a:buNone/>
              <a:defRPr sz="1800"/>
            </a:pPr>
            <a:r>
              <a:rPr sz="2800"/>
              <a:t>	CustomAdapters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71680" y="188040"/>
            <a:ext cx="7998839" cy="9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/>
            </a:lvl1pPr>
          </a:lstStyle>
          <a:p>
            <a:pPr lvl="0">
              <a:defRPr sz="1800"/>
            </a:pPr>
            <a:r>
              <a:rPr sz="5400"/>
              <a:t>AdapterViews</a:t>
            </a:r>
          </a:p>
        </p:txBody>
      </p:sp>
      <p:pic>
        <p:nvPicPr>
          <p:cNvPr id="125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400" y="1174319"/>
            <a:ext cx="3072241" cy="5104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5080" y="1043639"/>
            <a:ext cx="4061881" cy="6093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639" y="1546960"/>
            <a:ext cx="8946362" cy="4600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1174319"/>
            <a:ext cx="4114800" cy="57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xi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18" dur="10" fill="hold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7" grpId="2"/>
      <p:bldP build="whole" bldLvl="1" animBg="1" rev="0" advAuto="0" spid="126" grpId="5"/>
      <p:bldP build="whole" bldLvl="1" animBg="1" rev="0" advAuto="0" spid="126" grpId="6"/>
      <p:bldP build="whole" bldLvl="1" animBg="1" rev="0" advAuto="0" spid="128" grpId="7"/>
      <p:bldP build="whole" bldLvl="1" animBg="1" rev="0" advAuto="0" spid="125" grpId="3"/>
      <p:bldP build="whole" bldLvl="1" animBg="1" rev="0" advAuto="0" spid="125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71680" y="381000"/>
            <a:ext cx="7998839" cy="9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/>
            </a:lvl1pPr>
          </a:lstStyle>
          <a:p>
            <a:pPr lvl="0">
              <a:defRPr sz="1800"/>
            </a:pPr>
            <a:r>
              <a:rPr sz="5400"/>
              <a:t>Adapters</a:t>
            </a:r>
          </a:p>
        </p:txBody>
      </p:sp>
      <p:sp>
        <p:nvSpPr>
          <p:cNvPr id="131" name="Shape 131"/>
          <p:cNvSpPr/>
          <p:nvPr/>
        </p:nvSpPr>
        <p:spPr>
          <a:xfrm>
            <a:off x="571680" y="1905119"/>
            <a:ext cx="7998839" cy="193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400"/>
              <a:t>What are adapters?</a:t>
            </a:r>
            <a:endParaRPr sz="2400"/>
          </a:p>
          <a:p>
            <a:pPr lvl="0"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400"/>
              <a:t>Need</a:t>
            </a:r>
            <a:endParaRPr sz="2400"/>
          </a:p>
          <a:p>
            <a:pPr lvl="0"/>
            <a:endParaRPr sz="2400"/>
          </a:p>
          <a:p>
            <a:pPr lvl="0"/>
            <a:endParaRPr sz="2400"/>
          </a:p>
        </p:txBody>
      </p:sp>
      <p:pic>
        <p:nvPicPr>
          <p:cNvPr id="132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60" y="1648080"/>
            <a:ext cx="8775721" cy="488952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926359" y="3254040"/>
            <a:ext cx="1240201" cy="674281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4" name="Shape 134"/>
          <p:cNvSpPr/>
          <p:nvPr/>
        </p:nvSpPr>
        <p:spPr>
          <a:xfrm>
            <a:off x="2036879" y="3284280"/>
            <a:ext cx="1005481" cy="67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t>Data Source</a:t>
            </a:r>
          </a:p>
        </p:txBody>
      </p:sp>
      <p:sp>
        <p:nvSpPr>
          <p:cNvPr id="135" name="Shape 135"/>
          <p:cNvSpPr/>
          <p:nvPr/>
        </p:nvSpPr>
        <p:spPr>
          <a:xfrm>
            <a:off x="4977719" y="3254040"/>
            <a:ext cx="1005481" cy="674281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6" name="Shape 136"/>
          <p:cNvSpPr/>
          <p:nvPr/>
        </p:nvSpPr>
        <p:spPr>
          <a:xfrm>
            <a:off x="4977719" y="3468959"/>
            <a:ext cx="100548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t>Adapter</a:t>
            </a:r>
          </a:p>
        </p:txBody>
      </p:sp>
      <p:sp>
        <p:nvSpPr>
          <p:cNvPr id="137" name="Shape 137"/>
          <p:cNvSpPr/>
          <p:nvPr/>
        </p:nvSpPr>
        <p:spPr>
          <a:xfrm>
            <a:off x="7158959" y="3274559"/>
            <a:ext cx="1240201" cy="674281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8" name="Shape 138"/>
          <p:cNvSpPr/>
          <p:nvPr/>
        </p:nvSpPr>
        <p:spPr>
          <a:xfrm>
            <a:off x="7269480" y="3468959"/>
            <a:ext cx="112968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t>ListView</a:t>
            </a:r>
          </a:p>
        </p:txBody>
      </p:sp>
      <p:sp>
        <p:nvSpPr>
          <p:cNvPr id="139" name="Shape 139"/>
          <p:cNvSpPr/>
          <p:nvPr/>
        </p:nvSpPr>
        <p:spPr>
          <a:xfrm>
            <a:off x="960480" y="5325479"/>
            <a:ext cx="1240201" cy="674281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0" name="Shape 140"/>
          <p:cNvSpPr/>
          <p:nvPr/>
        </p:nvSpPr>
        <p:spPr>
          <a:xfrm>
            <a:off x="1071000" y="5540400"/>
            <a:ext cx="100548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t>Cursor</a:t>
            </a:r>
          </a:p>
        </p:txBody>
      </p:sp>
      <p:sp>
        <p:nvSpPr>
          <p:cNvPr id="141" name="Shape 141"/>
          <p:cNvSpPr/>
          <p:nvPr/>
        </p:nvSpPr>
        <p:spPr>
          <a:xfrm>
            <a:off x="3058560" y="5295239"/>
            <a:ext cx="1240201" cy="674281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2" name="Shape 142"/>
          <p:cNvSpPr/>
          <p:nvPr/>
        </p:nvSpPr>
        <p:spPr>
          <a:xfrm>
            <a:off x="3168719" y="5510160"/>
            <a:ext cx="112968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t>ArrayList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71680" y="381000"/>
            <a:ext cx="7998839" cy="9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/>
            </a:lvl1pPr>
          </a:lstStyle>
          <a:p>
            <a:pPr lvl="0">
              <a:defRPr sz="1800"/>
            </a:pPr>
            <a:r>
              <a:rPr sz="5400"/>
              <a:t>Assignment 7 </a:t>
            </a:r>
          </a:p>
        </p:txBody>
      </p:sp>
      <p:sp>
        <p:nvSpPr>
          <p:cNvPr id="145" name="Shape 145"/>
          <p:cNvSpPr/>
          <p:nvPr/>
        </p:nvSpPr>
        <p:spPr>
          <a:xfrm>
            <a:off x="475200" y="1905119"/>
            <a:ext cx="8666641" cy="397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711200" indent="-711200">
              <a:buClr>
                <a:srgbClr val="000000"/>
              </a:buClr>
              <a:buSzPct val="100000"/>
              <a:buFont typeface="Wingdings"/>
              <a:buChar char="◇"/>
            </a:pPr>
            <a:r>
              <a:rPr sz="2800"/>
              <a:t> Design a shopping application using Grid View</a:t>
            </a:r>
            <a:endParaRPr sz="2800"/>
          </a:p>
          <a:p>
            <a:pPr lvl="0"/>
            <a:endParaRPr sz="2800"/>
          </a:p>
          <a:p>
            <a:pPr lvl="0" marL="711200" indent="-711200">
              <a:buClr>
                <a:srgbClr val="000000"/>
              </a:buClr>
              <a:buSzPct val="100000"/>
              <a:buFont typeface="Wingdings"/>
              <a:buChar char="◇"/>
            </a:pPr>
            <a:r>
              <a:rPr sz="2800"/>
              <a:t> Use Array adapters </a:t>
            </a:r>
            <a:endParaRPr sz="2800"/>
          </a:p>
          <a:p>
            <a:pPr lvl="0"/>
            <a:r>
              <a:rPr sz="2800"/>
              <a:t>	</a:t>
            </a:r>
            <a:endParaRPr sz="2800"/>
          </a:p>
          <a:p>
            <a:pPr lvl="0"/>
            <a:endParaRPr sz="2800"/>
          </a:p>
          <a:p>
            <a:pPr lvl="0"/>
            <a:endParaRPr sz="2800"/>
          </a:p>
          <a:p>
            <a:pPr lvl="0"/>
            <a:endParaRPr sz="2800"/>
          </a:p>
          <a:p>
            <a:pPr lvl="0"/>
            <a:endParaRPr sz="2800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571680" y="381000"/>
            <a:ext cx="7998839" cy="9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/>
            </a:lvl1pPr>
          </a:lstStyle>
          <a:p>
            <a:pPr lvl="0">
              <a:defRPr sz="1800"/>
            </a:pPr>
            <a:r>
              <a:rPr sz="5400"/>
              <a:t>ArrayAdapter </a:t>
            </a:r>
          </a:p>
        </p:txBody>
      </p:sp>
      <p:sp>
        <p:nvSpPr>
          <p:cNvPr id="148" name="Shape 148"/>
          <p:cNvSpPr/>
          <p:nvPr/>
        </p:nvSpPr>
        <p:spPr>
          <a:xfrm>
            <a:off x="475200" y="1905119"/>
            <a:ext cx="8666641" cy="365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400"/>
              <a:t>To use ArrayAdapter</a:t>
            </a:r>
            <a:endParaRPr sz="2400"/>
          </a:p>
          <a:p>
            <a:pPr lvl="0"/>
            <a:r>
              <a:rPr sz="2200"/>
              <a:t>	</a:t>
            </a:r>
            <a:r>
              <a:rPr i="1" sz="2200"/>
              <a:t>ArrayAdapter&lt;String&gt; adapter = new 	ArrayAdapter&lt;String&gt;(context, resource ID of a view to use, actual 	array/list of items);</a:t>
            </a:r>
            <a:endParaRPr i="1" sz="2200"/>
          </a:p>
          <a:p>
            <a:pPr lvl="0"/>
            <a:endParaRPr i="1" sz="2200"/>
          </a:p>
          <a:p>
            <a:pPr lvl="0"/>
            <a:endParaRPr i="1" sz="2200"/>
          </a:p>
          <a:p>
            <a:pPr lvl="0"/>
            <a:endParaRPr i="1" sz="2200"/>
          </a:p>
          <a:p>
            <a:pPr lvl="0"/>
            <a:endParaRPr i="1" sz="2200"/>
          </a:p>
          <a:p>
            <a:pPr lvl="0"/>
            <a:endParaRPr i="1" sz="220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571680" y="381000"/>
            <a:ext cx="7998839" cy="9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/>
            </a:lvl1pPr>
          </a:lstStyle>
          <a:p>
            <a:pPr lvl="0">
              <a:defRPr sz="1800"/>
            </a:pPr>
            <a:r>
              <a:rPr sz="5400"/>
              <a:t>Custom Adapter </a:t>
            </a:r>
          </a:p>
        </p:txBody>
      </p:sp>
      <p:pic>
        <p:nvPicPr>
          <p:cNvPr id="151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600" y="1415519"/>
            <a:ext cx="4114800" cy="5442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C968"/>
        </a:solidFill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400" dir="66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4D2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C968"/>
        </a:solidFill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400" dir="66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4D2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