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6858000"/>
  <p:notesSz cx="6858000" cy="9144000"/>
  <p:defaultTextStyle>
    <a:lvl1pPr>
      <a:defRPr>
        <a:latin typeface="Avenir Book"/>
        <a:ea typeface="Avenir Book"/>
        <a:cs typeface="Avenir Book"/>
        <a:sym typeface="Avenir Book"/>
      </a:defRPr>
    </a:lvl1pPr>
    <a:lvl2pPr>
      <a:defRPr>
        <a:latin typeface="Avenir Book"/>
        <a:ea typeface="Avenir Book"/>
        <a:cs typeface="Avenir Book"/>
        <a:sym typeface="Avenir Book"/>
      </a:defRPr>
    </a:lvl2pPr>
    <a:lvl3pPr>
      <a:defRPr>
        <a:latin typeface="Avenir Book"/>
        <a:ea typeface="Avenir Book"/>
        <a:cs typeface="Avenir Book"/>
        <a:sym typeface="Avenir Book"/>
      </a:defRPr>
    </a:lvl3pPr>
    <a:lvl4pPr>
      <a:defRPr>
        <a:latin typeface="Avenir Book"/>
        <a:ea typeface="Avenir Book"/>
        <a:cs typeface="Avenir Book"/>
        <a:sym typeface="Avenir Book"/>
      </a:defRPr>
    </a:lvl4pPr>
    <a:lvl5pPr>
      <a:defRPr>
        <a:latin typeface="Avenir Book"/>
        <a:ea typeface="Avenir Book"/>
        <a:cs typeface="Avenir Book"/>
        <a:sym typeface="Avenir Book"/>
      </a:defRPr>
    </a:lvl5pPr>
    <a:lvl6pPr>
      <a:defRPr>
        <a:latin typeface="Avenir Book"/>
        <a:ea typeface="Avenir Book"/>
        <a:cs typeface="Avenir Book"/>
        <a:sym typeface="Avenir Book"/>
      </a:defRPr>
    </a:lvl6pPr>
    <a:lvl7pPr>
      <a:defRPr>
        <a:latin typeface="Avenir Book"/>
        <a:ea typeface="Avenir Book"/>
        <a:cs typeface="Avenir Book"/>
        <a:sym typeface="Avenir Book"/>
      </a:defRPr>
    </a:lvl7pPr>
    <a:lvl8pPr>
      <a:defRPr>
        <a:latin typeface="Avenir Book"/>
        <a:ea typeface="Avenir Book"/>
        <a:cs typeface="Avenir Book"/>
        <a:sym typeface="Avenir Book"/>
      </a:defRPr>
    </a:lvl8pPr>
    <a:lvl9pPr>
      <a:defRPr>
        <a:latin typeface="Avenir Book"/>
        <a:ea typeface="Avenir Book"/>
        <a:cs typeface="Avenir Book"/>
        <a:sym typeface="Avenir 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5CFCB"/>
          </a:solidFill>
        </a:fill>
      </a:tcStyle>
    </a:wholeTbl>
    <a:band2H>
      <a:tcTxStyle b="def" i="def"/>
      <a:tcStyle>
        <a:tcBdr/>
        <a:fill>
          <a:solidFill>
            <a:srgbClr val="F3E8E7"/>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74D21"/>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74D21"/>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74D21"/>
          </a:solidFill>
        </a:fill>
      </a:tcStyle>
    </a:firstRow>
  </a:tblStyle>
  <a:tblStyle styleId="{C7B018BB-80A7-4F77-B60F-C8B233D01FF8}"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ED5E0"/>
          </a:solidFill>
        </a:fill>
      </a:tcStyle>
    </a:wholeTbl>
    <a:band2H>
      <a:tcTxStyle b="def" i="def"/>
      <a:tcStyle>
        <a:tcBdr/>
        <a:fill>
          <a:solidFill>
            <a:srgbClr val="E8EBF0"/>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576A3"/>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576A3"/>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576A3"/>
          </a:solidFill>
        </a:fill>
      </a:tcStyle>
    </a:firstRow>
  </a:tblStyle>
  <a:tblStyle styleId="{EEE7283C-3CF3-47DC-8721-378D4A62B228}"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8D6CB"/>
          </a:solidFill>
        </a:fill>
      </a:tcStyle>
    </a:wholeTbl>
    <a:band2H>
      <a:tcTxStyle b="def" i="def"/>
      <a:tcStyle>
        <a:tcBdr/>
        <a:fill>
          <a:solidFill>
            <a:srgbClr val="F4ECE7"/>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7B1B"/>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7B1B"/>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7B1B"/>
          </a:solidFill>
        </a:fill>
      </a:tcStyle>
    </a:firstRow>
  </a:tblStyle>
  <a:tblStyle styleId="{CF821DB8-F4EB-4A41-A1BA-3FCAFE7338EE}" styleName="">
    <a:tblBg/>
    <a:wholeTbl>
      <a:tcTxStyle b="on" i="on">
        <a:font>
          <a:latin typeface="Avenir Book"/>
          <a:ea typeface="Avenir Book"/>
          <a:cs typeface="Avenir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Avenir Book"/>
          <a:ea typeface="Avenir Book"/>
          <a:cs typeface="Avenir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74D21"/>
          </a:solidFill>
        </a:fill>
      </a:tcStyle>
    </a:firstCol>
    <a:lastRow>
      <a:tcTxStyle b="on" i="on">
        <a:font>
          <a:latin typeface="Avenir Book"/>
          <a:ea typeface="Avenir Book"/>
          <a:cs typeface="Avenir Book"/>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venir Book"/>
          <a:ea typeface="Avenir Book"/>
          <a:cs typeface="Avenir Book"/>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74D21"/>
          </a:solidFill>
        </a:fill>
      </a:tcStyle>
    </a:firstRow>
  </a:tblStyle>
  <a:tblStyle styleId="{33BA23B1-9221-436E-865A-0063620EA4FD}" styleName="">
    <a:tblBg/>
    <a:wholeTbl>
      <a:tcTxStyle b="on" i="on">
        <a:font>
          <a:latin typeface="Avenir Book"/>
          <a:ea typeface="Avenir Book"/>
          <a:cs typeface="Avenir Book"/>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venir Book"/>
          <a:ea typeface="Avenir Book"/>
          <a:cs typeface="Avenir Book"/>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venir Book"/>
          <a:ea typeface="Avenir Book"/>
          <a:cs typeface="Avenir Book"/>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p:nvPr>
            <p:ph type="sldImg"/>
          </p:nvPr>
        </p:nvSpPr>
        <p:spPr>
          <a:xfrm>
            <a:off x="1143000" y="685800"/>
            <a:ext cx="4572000" cy="3429000"/>
          </a:xfrm>
          <a:prstGeom prst="rect">
            <a:avLst/>
          </a:prstGeom>
        </p:spPr>
        <p:txBody>
          <a:bodyPr/>
          <a:lstStyle/>
          <a:p>
            <a:pPr lvl="0"/>
          </a:p>
        </p:txBody>
      </p:sp>
      <p:sp>
        <p:nvSpPr>
          <p:cNvPr id="98" name="Shape 98"/>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lvl="0"/>
          </a:p>
        </p:txBody>
      </p:sp>
      <p:sp>
        <p:nvSpPr>
          <p:cNvPr id="121" name="Shape 121"/>
          <p:cNvSpPr/>
          <p:nvPr>
            <p:ph type="body" sz="quarter" idx="1"/>
          </p:nvPr>
        </p:nvSpPr>
        <p:spPr>
          <a:prstGeom prst="rect">
            <a:avLst/>
          </a:prstGeom>
        </p:spPr>
        <p:txBody>
          <a:bodyPr/>
          <a:lstStyle/>
          <a:p>
            <a:pPr lvl="0">
              <a:lnSpc>
                <a:spcPct val="125000"/>
              </a:lnSpc>
              <a:defRPr sz="1800"/>
            </a:pPr>
            <a:r>
              <a:rPr sz="1500">
                <a:latin typeface="Avenir Book"/>
                <a:ea typeface="Avenir Book"/>
                <a:cs typeface="Avenir Book"/>
                <a:sym typeface="Avenir Book"/>
              </a:rPr>
              <a:t>Android Studio projects contain a top-level build file and a build file for each module. The build files are called build.gradle, and they are plain text files that use Groovy syntax to configure the build with the elements provided by the Android plugin for Gradle. In most cases, you only need to edit the build files at the module level.</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apply plugin: 'com.android.application' applies the Android plugin for Gradle to this build. </a:t>
            </a:r>
            <a:endParaRPr sz="1500">
              <a:latin typeface="Avenir Book"/>
              <a:ea typeface="Avenir Book"/>
              <a:cs typeface="Avenir Book"/>
              <a:sym typeface="Avenir Book"/>
            </a:endParaRPr>
          </a:p>
          <a:p>
            <a:pPr lvl="0">
              <a:lnSpc>
                <a:spcPct val="125000"/>
              </a:lnSpc>
              <a:defRPr sz="1800"/>
            </a:pP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android {...} configures all the Android-specific build options:</a:t>
            </a:r>
            <a:endParaRPr sz="1500">
              <a:latin typeface="Avenir Book"/>
              <a:ea typeface="Avenir Book"/>
              <a:cs typeface="Avenir Book"/>
              <a:sym typeface="Avenir Book"/>
            </a:endParaRPr>
          </a:p>
          <a:p>
            <a:pPr lvl="0">
              <a:lnSpc>
                <a:spcPct val="125000"/>
              </a:lnSpc>
              <a:defRPr sz="1800"/>
            </a:pP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compileSdkVersion property specifies the compilation target.</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buildToolsVersion property specifies what version of the build tools to use. To install several versions of the build tools, use the SDK Manager.</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Note: Always use a build tools version whose major revision number is higher or equal to that of your compilation target and target SDK.</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defaultConfig element configures core settings and entries in the manifest file (AndroidManifest.xml) dynamically from the build system. The values in defaultConfig override those in the manifest file.</a:t>
            </a:r>
            <a:endParaRPr sz="1500">
              <a:latin typeface="Avenir Book"/>
              <a:ea typeface="Avenir Book"/>
              <a:cs typeface="Avenir Book"/>
              <a:sym typeface="Avenir Book"/>
            </a:endParaRPr>
          </a:p>
          <a:p>
            <a:pPr lvl="0">
              <a:lnSpc>
                <a:spcPct val="125000"/>
              </a:lnSpc>
              <a:defRPr sz="1800"/>
            </a:pP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buildTypes element controls how to build and package your app. By default, the build system defines two build types: debug and release. The debug build type includes debugging symbols and is signed with the debug key. The release build type is not signed by default.</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dependencies element is outside and after the android element. This element declares the dependencies for this module. </a:t>
            </a:r>
            <a:endParaRPr sz="1500">
              <a:latin typeface="Avenir Book"/>
              <a:ea typeface="Avenir Book"/>
              <a:cs typeface="Avenir Book"/>
              <a:sym typeface="Avenir Book"/>
            </a:endParaRPr>
          </a:p>
          <a:p>
            <a:pPr lvl="0">
              <a:lnSpc>
                <a:spcPct val="125000"/>
              </a:lnSpc>
              <a:defRPr sz="1800"/>
            </a:pP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content of settings.gradle is very simple:</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include ':app', ':libraries:lib1', ':libraries:lib2'</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This defines which folder is actually a Gradle project.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lvl="0"/>
          </a:p>
        </p:txBody>
      </p:sp>
      <p:sp>
        <p:nvSpPr>
          <p:cNvPr id="126" name="Shape 126"/>
          <p:cNvSpPr/>
          <p:nvPr>
            <p:ph type="body" sz="quarter" idx="1"/>
          </p:nvPr>
        </p:nvSpPr>
        <p:spPr>
          <a:prstGeom prst="rect">
            <a:avLst/>
          </a:prstGeom>
        </p:spPr>
        <p:txBody>
          <a:bodyPr/>
          <a:lstStyle/>
          <a:p>
            <a:pPr lvl="0">
              <a:lnSpc>
                <a:spcPct val="125000"/>
              </a:lnSpc>
              <a:defRPr sz="1800"/>
            </a:pPr>
            <a:r>
              <a:rPr sz="1400">
                <a:latin typeface="Avenir Book"/>
                <a:ea typeface="Avenir Book"/>
                <a:cs typeface="Avenir Book"/>
                <a:sym typeface="Avenir Book"/>
              </a:rPr>
              <a:t>setContentView(R.layout.main)</a:t>
            </a:r>
            <a:endParaRPr sz="1400">
              <a:latin typeface="Avenir Book"/>
              <a:ea typeface="Avenir Book"/>
              <a:cs typeface="Avenir Book"/>
              <a:sym typeface="Avenir Book"/>
            </a:endParaRPr>
          </a:p>
          <a:p>
            <a:pPr lvl="0">
              <a:lnSpc>
                <a:spcPct val="125000"/>
              </a:lnSpc>
              <a:defRPr sz="1800"/>
            </a:pPr>
            <a:r>
              <a:rPr sz="1400">
                <a:latin typeface="Avenir Book"/>
                <a:ea typeface="Avenir Book"/>
                <a:cs typeface="Avenir Book"/>
                <a:sym typeface="Avenir Book"/>
              </a:rPr>
              <a:t>is pointing out that there is static class by the name of "layout" and there is a constant in there called "main" (an integer) pointing to a "View" defined by an xml file. This statement would expect the following file to be there</a:t>
            </a:r>
            <a:endParaRPr sz="1400">
              <a:latin typeface="Avenir Book"/>
              <a:ea typeface="Avenir Book"/>
              <a:cs typeface="Avenir Book"/>
              <a:sym typeface="Avenir Book"/>
            </a:endParaRPr>
          </a:p>
          <a:p>
            <a:pPr lvl="0">
              <a:lnSpc>
                <a:spcPct val="125000"/>
              </a:lnSpc>
              <a:defRPr sz="1800"/>
            </a:pPr>
            <a:r>
              <a:rPr sz="1400">
                <a:latin typeface="Avenir Book"/>
                <a:ea typeface="Avenir Book"/>
                <a:cs typeface="Avenir Book"/>
                <a:sym typeface="Avenir Book"/>
              </a:rPr>
              <a:t>"/res/layout/main.xml”</a:t>
            </a:r>
            <a:endParaRPr sz="1400">
              <a:latin typeface="Avenir Book"/>
              <a:ea typeface="Avenir Book"/>
              <a:cs typeface="Avenir Book"/>
              <a:sym typeface="Avenir Book"/>
            </a:endParaRPr>
          </a:p>
          <a:p>
            <a:pPr lvl="0">
              <a:lnSpc>
                <a:spcPct val="125000"/>
              </a:lnSpc>
              <a:defRPr sz="1800"/>
            </a:pPr>
            <a:endParaRPr sz="1400">
              <a:latin typeface="Avenir Book"/>
              <a:ea typeface="Avenir Book"/>
              <a:cs typeface="Avenir Book"/>
              <a:sym typeface="Avenir Book"/>
            </a:endParaRPr>
          </a:p>
          <a:p>
            <a:pPr lvl="0">
              <a:lnSpc>
                <a:spcPct val="125000"/>
              </a:lnSpc>
              <a:defRPr sz="1800"/>
            </a:pPr>
            <a:r>
              <a:rPr sz="1400">
                <a:latin typeface="Avenir Book"/>
                <a:ea typeface="Avenir Book"/>
                <a:cs typeface="Avenir Book"/>
                <a:sym typeface="Avenir Book"/>
              </a:rPr>
              <a:t>The constant R.id.text1 corresponds to the id defined for the TextView. and it has to be unique in the view hierarchy for the layout.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lvl="0"/>
          </a:p>
        </p:txBody>
      </p:sp>
      <p:sp>
        <p:nvSpPr>
          <p:cNvPr id="134" name="Shape 134"/>
          <p:cNvSpPr/>
          <p:nvPr>
            <p:ph type="body" sz="quarter" idx="1"/>
          </p:nvPr>
        </p:nvSpPr>
        <p:spPr>
          <a:prstGeom prst="rect">
            <a:avLst/>
          </a:prstGeom>
        </p:spPr>
        <p:txBody>
          <a:bodyPr/>
          <a:lstStyle/>
          <a:p>
            <a:pPr lvl="0">
              <a:lnSpc>
                <a:spcPct val="125000"/>
              </a:lnSpc>
              <a:defRPr sz="1800"/>
            </a:pPr>
            <a:r>
              <a:rPr sz="1500">
                <a:latin typeface="Avenir Book"/>
                <a:ea typeface="Avenir Book"/>
                <a:cs typeface="Avenir Book"/>
                <a:sym typeface="Avenir Book"/>
              </a:rPr>
              <a:t>It is basically a data structure holding an description of an action to be performed.</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An Intent is a messaging object you can use to request an action from another app component.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a:lnSpc>
                <a:spcPct val="125000"/>
              </a:lnSpc>
              <a:defRPr sz="1800"/>
            </a:pPr>
            <a:r>
              <a:rPr sz="2400">
                <a:latin typeface="Avenir Book"/>
                <a:ea typeface="Avenir Book"/>
                <a:cs typeface="Avenir Book"/>
                <a:sym typeface="Avenir Book"/>
              </a:rPr>
              <a:t>To start an activity:</a:t>
            </a:r>
            <a:endParaRPr sz="2400">
              <a:latin typeface="Avenir Book"/>
              <a:ea typeface="Avenir Book"/>
              <a:cs typeface="Avenir Book"/>
              <a:sym typeface="Avenir Book"/>
            </a:endParaRPr>
          </a:p>
          <a:p>
            <a:pPr lvl="0">
              <a:lnSpc>
                <a:spcPct val="125000"/>
              </a:lnSpc>
              <a:defRPr sz="1800"/>
            </a:pPr>
            <a:r>
              <a:rPr sz="2400">
                <a:latin typeface="Avenir Book"/>
                <a:ea typeface="Avenir Book"/>
                <a:cs typeface="Avenir Book"/>
                <a:sym typeface="Avenir Book"/>
              </a:rPr>
              <a:t>You can start a new instance of an Activity by passing an Intent tostartActivity(). The Intent describes the activity to start and carries any necessary data.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lvl="0"/>
          </a:p>
        </p:txBody>
      </p:sp>
      <p:sp>
        <p:nvSpPr>
          <p:cNvPr id="150" name="Shape 150"/>
          <p:cNvSpPr/>
          <p:nvPr>
            <p:ph type="body" sz="quarter" idx="1"/>
          </p:nvPr>
        </p:nvSpPr>
        <p:spPr>
          <a:prstGeom prst="rect">
            <a:avLst/>
          </a:prstGeom>
        </p:spPr>
        <p:txBody>
          <a:bodyPr/>
          <a:lstStyle/>
          <a:p>
            <a:pPr lvl="0">
              <a:lnSpc>
                <a:spcPct val="125000"/>
              </a:lnSpc>
              <a:defRPr sz="1800"/>
            </a:pPr>
            <a:r>
              <a:rPr sz="1500">
                <a:latin typeface="Avenir Book"/>
                <a:ea typeface="Avenir Book"/>
                <a:cs typeface="Avenir Book"/>
                <a:sym typeface="Avenir Book"/>
              </a:rPr>
              <a:t>Android Studio projects contain a top-level build file and a build file for each module. The build files are called build.gradle, and they are plain text files that use Groovy syntax to configure the build with the elements provided by the Android plugin for Gradle. In most cases, you only need to edit the build files at the module level.</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apply plugin: 'com.android.application' applies the Android plugin for Gradle to this build. </a:t>
            </a:r>
            <a:endParaRPr sz="1500">
              <a:latin typeface="Avenir Book"/>
              <a:ea typeface="Avenir Book"/>
              <a:cs typeface="Avenir Book"/>
              <a:sym typeface="Avenir Book"/>
            </a:endParaRPr>
          </a:p>
          <a:p>
            <a:pPr lvl="0">
              <a:lnSpc>
                <a:spcPct val="125000"/>
              </a:lnSpc>
              <a:defRPr sz="1800"/>
            </a:pP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android {...} configures all the Android-specific build options:</a:t>
            </a:r>
            <a:endParaRPr sz="1500">
              <a:latin typeface="Avenir Book"/>
              <a:ea typeface="Avenir Book"/>
              <a:cs typeface="Avenir Book"/>
              <a:sym typeface="Avenir Book"/>
            </a:endParaRPr>
          </a:p>
          <a:p>
            <a:pPr lvl="0">
              <a:lnSpc>
                <a:spcPct val="125000"/>
              </a:lnSpc>
              <a:defRPr sz="1800"/>
            </a:pP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compileSdkVersion property specifies the compilation target.</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buildToolsVersion property specifies what version of the build tools to use. To install several versions of the build tools, use the SDK Manager.</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Note: Always use a build tools version whose major revision number is higher or equal to that of your compilation target and target SDK.</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defaultConfig element configures core settings and entries in the manifest file (AndroidManifest.xml) dynamically from the build system. The values in defaultConfig override those in the manifest file.</a:t>
            </a:r>
            <a:endParaRPr sz="1500">
              <a:latin typeface="Avenir Book"/>
              <a:ea typeface="Avenir Book"/>
              <a:cs typeface="Avenir Book"/>
              <a:sym typeface="Avenir Book"/>
            </a:endParaRPr>
          </a:p>
          <a:p>
            <a:pPr lvl="0">
              <a:lnSpc>
                <a:spcPct val="125000"/>
              </a:lnSpc>
              <a:defRPr sz="1800"/>
            </a:pP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buildTypes element controls how to build and package your app. By default, the build system defines two build types: debug and release. The debug build type includes debugging symbols and is signed with the debug key. The release build type is not signed by default.</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dependencies element is outside and after the android element. This element declares the dependencies for this module. </a:t>
            </a:r>
            <a:endParaRPr sz="1500">
              <a:latin typeface="Avenir Book"/>
              <a:ea typeface="Avenir Book"/>
              <a:cs typeface="Avenir Book"/>
              <a:sym typeface="Avenir Book"/>
            </a:endParaRPr>
          </a:p>
          <a:p>
            <a:pPr lvl="0">
              <a:lnSpc>
                <a:spcPct val="125000"/>
              </a:lnSpc>
              <a:defRPr sz="1800"/>
            </a:pP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The content of settings.gradle is very simple:</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include ':app', ':libraries:lib1', ':libraries:lib2'</a:t>
            </a:r>
            <a:endParaRPr sz="1500">
              <a:latin typeface="Avenir Book"/>
              <a:ea typeface="Avenir Book"/>
              <a:cs typeface="Avenir Book"/>
              <a:sym typeface="Avenir Book"/>
            </a:endParaRPr>
          </a:p>
          <a:p>
            <a:pPr lvl="0">
              <a:lnSpc>
                <a:spcPct val="125000"/>
              </a:lnSpc>
              <a:defRPr sz="1800"/>
            </a:pPr>
            <a:r>
              <a:rPr sz="1500">
                <a:latin typeface="Avenir Book"/>
                <a:ea typeface="Avenir Book"/>
                <a:cs typeface="Avenir Book"/>
                <a:sym typeface="Avenir Book"/>
              </a:rPr>
              <a:t>This defines which folder is actually a Gradle project.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8" name="image3.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9" name="Shape 9"/>
          <p:cNvSpPr/>
          <p:nvPr>
            <p:ph type="title"/>
          </p:nvPr>
        </p:nvSpPr>
        <p:spPr>
          <a:xfrm>
            <a:off x="571500" y="0"/>
            <a:ext cx="8001000" cy="4101168"/>
          </a:xfrm>
          <a:prstGeom prst="rect">
            <a:avLst/>
          </a:prstGeom>
        </p:spPr>
        <p:txBody>
          <a:bodyPr anchor="b"/>
          <a:lstStyle>
            <a:lvl1pPr>
              <a:defRPr sz="5600"/>
            </a:lvl1pPr>
          </a:lstStyle>
          <a:p>
            <a:pPr lvl="0">
              <a:defRPr sz="1800"/>
            </a:pPr>
            <a:r>
              <a:rPr sz="5600"/>
              <a:t>Title Text</a:t>
            </a:r>
          </a:p>
        </p:txBody>
      </p:sp>
      <p:sp>
        <p:nvSpPr>
          <p:cNvPr id="10" name="Shape 10"/>
          <p:cNvSpPr/>
          <p:nvPr>
            <p:ph type="body" idx="1"/>
          </p:nvPr>
        </p:nvSpPr>
        <p:spPr>
          <a:xfrm>
            <a:off x="571500" y="4419600"/>
            <a:ext cx="8001000" cy="2438400"/>
          </a:xfrm>
          <a:prstGeom prst="rect">
            <a:avLst/>
          </a:prstGeom>
        </p:spPr>
        <p:txBody>
          <a:bodyPr/>
          <a:lstStyle>
            <a:lvl1pPr marL="0" indent="0" algn="ctr">
              <a:spcBef>
                <a:spcPts val="0"/>
              </a:spcBef>
              <a:buSzTx/>
              <a:buFontTx/>
              <a:buNone/>
            </a:lvl1pPr>
            <a:lvl2pPr marL="0" indent="0" algn="ctr">
              <a:spcBef>
                <a:spcPts val="0"/>
              </a:spcBef>
              <a:buSzTx/>
              <a:buFontTx/>
              <a:buNone/>
            </a:lvl2pPr>
            <a:lvl3pPr marL="0" indent="0" algn="ctr">
              <a:spcBef>
                <a:spcPts val="0"/>
              </a:spcBef>
              <a:buSzTx/>
              <a:buFontTx/>
              <a:buNone/>
            </a:lvl3pPr>
            <a:lvl4pPr marL="0" indent="0" algn="ctr">
              <a:spcBef>
                <a:spcPts val="0"/>
              </a:spcBef>
              <a:buSzTx/>
              <a:buFontTx/>
              <a:buNone/>
            </a:lvl4pPr>
            <a:lvl5pPr marL="0" indent="0" algn="ctr">
              <a:spcBef>
                <a:spcPts val="0"/>
              </a:spcBef>
              <a:buSzTx/>
              <a:buFontTx/>
              <a:buNone/>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11" name="Shape 11"/>
          <p:cNvSpPr/>
          <p:nvPr>
            <p:ph type="sldNum" sz="quarter" idx="2"/>
          </p:nvPr>
        </p:nvSpPr>
        <p:spPr>
          <a:prstGeom prst="rect">
            <a:avLst/>
          </a:prstGeom>
        </p:spPr>
        <p:txBody>
          <a:bodyPr/>
          <a:lstStyle/>
          <a:p>
            <a:pPr lvl="0"/>
            <a:fld id="{86CB4B4D-7CA3-9044-876B-883B54F8677D}" type="slidenum"/>
          </a:p>
        </p:txBody>
      </p:sp>
      <p:pic>
        <p:nvPicPr>
          <p:cNvPr id="12" name="image2.png" descr="standardRule.png"/>
          <p:cNvPicPr/>
          <p:nvPr/>
        </p:nvPicPr>
        <p:blipFill>
          <a:blip r:embed="rId3">
            <a:extLst/>
          </a:blip>
          <a:stretch>
            <a:fillRect/>
          </a:stretch>
        </p:blipFill>
        <p:spPr>
          <a:xfrm>
            <a:off x="2705100" y="4191000"/>
            <a:ext cx="3733800" cy="152400"/>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pic>
        <p:nvPicPr>
          <p:cNvPr id="54" name="image1.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55" name="Shape 55"/>
          <p:cNvSpPr/>
          <p:nvPr>
            <p:ph type="title"/>
          </p:nvPr>
        </p:nvSpPr>
        <p:spPr>
          <a:xfrm>
            <a:off x="594359" y="0"/>
            <a:ext cx="3749043" cy="2144537"/>
          </a:xfrm>
          <a:prstGeom prst="rect">
            <a:avLst/>
          </a:prstGeom>
        </p:spPr>
        <p:txBody>
          <a:bodyPr anchor="b"/>
          <a:lstStyle>
            <a:lvl1pPr>
              <a:defRPr sz="3600"/>
            </a:lvl1pPr>
          </a:lstStyle>
          <a:p>
            <a:pPr lvl="0">
              <a:defRPr sz="1800"/>
            </a:pPr>
            <a:r>
              <a:rPr sz="3600"/>
              <a:t>Title Text</a:t>
            </a:r>
          </a:p>
        </p:txBody>
      </p:sp>
      <p:sp>
        <p:nvSpPr>
          <p:cNvPr id="56" name="Shape 56"/>
          <p:cNvSpPr/>
          <p:nvPr>
            <p:ph type="body" idx="1"/>
          </p:nvPr>
        </p:nvSpPr>
        <p:spPr>
          <a:xfrm>
            <a:off x="594359" y="2551176"/>
            <a:ext cx="3749043" cy="4306824"/>
          </a:xfrm>
          <a:prstGeom prst="rect">
            <a:avLst/>
          </a:prstGeom>
        </p:spPr>
        <p:txBody>
          <a:bodyPr/>
          <a:lstStyle>
            <a:lvl1pPr marL="0" indent="0" algn="ctr">
              <a:spcBef>
                <a:spcPts val="1800"/>
              </a:spcBef>
              <a:buSzTx/>
              <a:buFontTx/>
              <a:buNone/>
              <a:defRPr sz="1800"/>
            </a:lvl1pPr>
            <a:lvl2pPr marL="0" indent="0" algn="ctr">
              <a:spcBef>
                <a:spcPts val="1800"/>
              </a:spcBef>
              <a:buSzTx/>
              <a:buFontTx/>
              <a:buNone/>
              <a:defRPr sz="1800"/>
            </a:lvl2pPr>
            <a:lvl3pPr marL="0" indent="0" algn="ctr">
              <a:spcBef>
                <a:spcPts val="1800"/>
              </a:spcBef>
              <a:buSzTx/>
              <a:buFontTx/>
              <a:buNone/>
              <a:defRPr sz="1800"/>
            </a:lvl3pPr>
            <a:lvl4pPr marL="0" indent="0" algn="ctr">
              <a:spcBef>
                <a:spcPts val="1800"/>
              </a:spcBef>
              <a:buSzTx/>
              <a:buFontTx/>
              <a:buNone/>
              <a:defRPr sz="1800"/>
            </a:lvl4pPr>
            <a:lvl5pPr marL="0" indent="0" algn="ctr">
              <a:spcBef>
                <a:spcPts val="1800"/>
              </a:spcBef>
              <a:buSzTx/>
              <a:buFontTx/>
              <a:buNone/>
              <a:defRPr sz="1800"/>
            </a:lvl5pPr>
          </a:lstStyle>
          <a:p>
            <a:pPr lvl="0"/>
            <a:r>
              <a:t>Body Level One</a:t>
            </a:r>
          </a:p>
          <a:p>
            <a:pPr lvl="1"/>
            <a:r>
              <a:t>Body Level Two</a:t>
            </a:r>
          </a:p>
          <a:p>
            <a:pPr lvl="2"/>
            <a:r>
              <a:t>Body Level Three</a:t>
            </a:r>
          </a:p>
          <a:p>
            <a:pPr lvl="3"/>
            <a:r>
              <a:t>Body Level Four</a:t>
            </a:r>
          </a:p>
          <a:p>
            <a:pPr lvl="4"/>
            <a:r>
              <a:t>Body Level Five</a:t>
            </a:r>
          </a:p>
        </p:txBody>
      </p:sp>
      <p:sp>
        <p:nvSpPr>
          <p:cNvPr id="57" name="Shape 57"/>
          <p:cNvSpPr/>
          <p:nvPr>
            <p:ph type="sldNum" sz="quarter" idx="2"/>
          </p:nvPr>
        </p:nvSpPr>
        <p:spPr>
          <a:prstGeom prst="rect">
            <a:avLst/>
          </a:prstGeom>
        </p:spPr>
        <p:txBody>
          <a:bodyPr/>
          <a:lstStyle/>
          <a:p>
            <a:pPr lvl="0"/>
            <a:fld id="{86CB4B4D-7CA3-9044-876B-883B54F8677D}" type="slidenum"/>
          </a:p>
        </p:txBody>
      </p:sp>
      <p:pic>
        <p:nvPicPr>
          <p:cNvPr id="58" name="image5.png" descr="shortRule.png"/>
          <p:cNvPicPr/>
          <p:nvPr/>
        </p:nvPicPr>
        <p:blipFill>
          <a:blip r:embed="rId3">
            <a:extLst/>
          </a:blip>
          <a:stretch>
            <a:fillRect/>
          </a:stretch>
        </p:blipFill>
        <p:spPr>
          <a:xfrm>
            <a:off x="1222898" y="2305609"/>
            <a:ext cx="2495551" cy="95252"/>
          </a:xfrm>
          <a:prstGeom prst="rect">
            <a:avLst/>
          </a:prstGeom>
          <a:ln w="12700">
            <a:miter lim="400000"/>
          </a:ln>
          <a:effectLst>
            <a:outerShdw sx="100000" sy="100000" kx="0" ky="0" algn="b" rotWithShape="0" blurRad="25400" dist="0" dir="0">
              <a:srgbClr val="000000">
                <a:alpha val="40000"/>
              </a:srgbClr>
            </a:outerShdw>
          </a:effectLst>
        </p:spPr>
      </p:pic>
      <p:pic>
        <p:nvPicPr>
          <p:cNvPr id="59" name="image6.png" descr="parAvion.png"/>
          <p:cNvPicPr/>
          <p:nvPr/>
        </p:nvPicPr>
        <p:blipFill>
          <a:blip r:embed="rId4">
            <a:extLst/>
          </a:blip>
          <a:stretch>
            <a:fillRect/>
          </a:stretch>
        </p:blipFill>
        <p:spPr>
          <a:xfrm rot="308221">
            <a:off x="6798019" y="538594"/>
            <a:ext cx="1808487" cy="516710"/>
          </a:xfrm>
          <a:prstGeom prst="rect">
            <a:avLst/>
          </a:prstGeom>
          <a:ln w="12700">
            <a:miter lim="400000"/>
          </a:ln>
        </p:spPr>
      </p:pic>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icture above Caption">
    <p:spTree>
      <p:nvGrpSpPr>
        <p:cNvPr id="1" name=""/>
        <p:cNvGrpSpPr/>
        <p:nvPr/>
      </p:nvGrpSpPr>
      <p:grpSpPr>
        <a:xfrm>
          <a:off x="0" y="0"/>
          <a:ext cx="0" cy="0"/>
          <a:chOff x="0" y="0"/>
          <a:chExt cx="0" cy="0"/>
        </a:xfrm>
      </p:grpSpPr>
      <p:pic>
        <p:nvPicPr>
          <p:cNvPr id="61" name="image3.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62" name="Shape 62"/>
          <p:cNvSpPr/>
          <p:nvPr>
            <p:ph type="title"/>
          </p:nvPr>
        </p:nvSpPr>
        <p:spPr>
          <a:xfrm>
            <a:off x="571500" y="0"/>
            <a:ext cx="8001000" cy="4634755"/>
          </a:xfrm>
          <a:prstGeom prst="rect">
            <a:avLst/>
          </a:prstGeom>
        </p:spPr>
        <p:txBody>
          <a:bodyPr anchor="b"/>
          <a:lstStyle>
            <a:lvl1pPr>
              <a:defRPr sz="4000"/>
            </a:lvl1pPr>
          </a:lstStyle>
          <a:p>
            <a:pPr lvl="0">
              <a:defRPr sz="1800"/>
            </a:pPr>
            <a:r>
              <a:rPr sz="4000"/>
              <a:t>Title Text</a:t>
            </a:r>
          </a:p>
        </p:txBody>
      </p:sp>
      <p:sp>
        <p:nvSpPr>
          <p:cNvPr id="63" name="Shape 63"/>
          <p:cNvSpPr/>
          <p:nvPr>
            <p:ph type="body" idx="1"/>
          </p:nvPr>
        </p:nvSpPr>
        <p:spPr>
          <a:xfrm>
            <a:off x="571500" y="4800600"/>
            <a:ext cx="8001000" cy="2057400"/>
          </a:xfrm>
          <a:prstGeom prst="rect">
            <a:avLst/>
          </a:prstGeom>
        </p:spPr>
        <p:txBody>
          <a:bodyPr/>
          <a:lstStyle>
            <a:lvl1pPr marL="0" indent="0" algn="ctr">
              <a:spcBef>
                <a:spcPts val="1800"/>
              </a:spcBef>
              <a:buSzTx/>
              <a:buFontTx/>
              <a:buNone/>
              <a:defRPr sz="1800"/>
            </a:lvl1pPr>
            <a:lvl2pPr marL="0" indent="0" algn="ctr">
              <a:spcBef>
                <a:spcPts val="1800"/>
              </a:spcBef>
              <a:buSzTx/>
              <a:buFontTx/>
              <a:buNone/>
              <a:defRPr sz="1800"/>
            </a:lvl2pPr>
            <a:lvl3pPr marL="0" indent="0" algn="ctr">
              <a:spcBef>
                <a:spcPts val="1800"/>
              </a:spcBef>
              <a:buSzTx/>
              <a:buFontTx/>
              <a:buNone/>
              <a:defRPr sz="1800"/>
            </a:lvl3pPr>
            <a:lvl4pPr marL="0" indent="0" algn="ctr">
              <a:spcBef>
                <a:spcPts val="1800"/>
              </a:spcBef>
              <a:buSzTx/>
              <a:buFontTx/>
              <a:buNone/>
              <a:defRPr sz="1800"/>
            </a:lvl4pPr>
            <a:lvl5pPr marL="0" indent="0" algn="ctr">
              <a:spcBef>
                <a:spcPts val="1800"/>
              </a:spcBef>
              <a:buSzTx/>
              <a:buFontTx/>
              <a:buNone/>
              <a:defRPr sz="1800"/>
            </a:lvl5pPr>
          </a:lstStyle>
          <a:p>
            <a:pPr lvl="0"/>
            <a:r>
              <a:t>Body Level One</a:t>
            </a:r>
          </a:p>
          <a:p>
            <a:pPr lvl="1"/>
            <a:r>
              <a:t>Body Level Two</a:t>
            </a:r>
          </a:p>
          <a:p>
            <a:pPr lvl="2"/>
            <a:r>
              <a:t>Body Level Three</a:t>
            </a:r>
          </a:p>
          <a:p>
            <a:pPr lvl="3"/>
            <a:r>
              <a:t>Body Level Four</a:t>
            </a:r>
          </a:p>
          <a:p>
            <a:pPr lvl="4"/>
            <a:r>
              <a:t>Body Level Five</a:t>
            </a:r>
          </a:p>
        </p:txBody>
      </p:sp>
      <p:sp>
        <p:nvSpPr>
          <p:cNvPr id="64" name="Shape 64"/>
          <p:cNvSpPr/>
          <p:nvPr>
            <p:ph type="sldNum" sz="quarter" idx="2"/>
          </p:nvPr>
        </p:nvSpPr>
        <p:spPr>
          <a:prstGeom prst="rect">
            <a:avLst/>
          </a:prstGeom>
        </p:spPr>
        <p:txBody>
          <a:bodyPr/>
          <a:lstStyle/>
          <a:p>
            <a:pPr lvl="0"/>
            <a:fld id="{86CB4B4D-7CA3-9044-876B-883B54F8677D}" type="slidenum"/>
          </a:p>
        </p:txBody>
      </p:sp>
      <p:pic>
        <p:nvPicPr>
          <p:cNvPr id="65" name="image5.png" descr="shortRule.png"/>
          <p:cNvPicPr/>
          <p:nvPr/>
        </p:nvPicPr>
        <p:blipFill>
          <a:blip r:embed="rId3">
            <a:extLst/>
          </a:blip>
          <a:stretch>
            <a:fillRect/>
          </a:stretch>
        </p:blipFill>
        <p:spPr>
          <a:xfrm>
            <a:off x="3324225" y="4666129"/>
            <a:ext cx="2495550" cy="95252"/>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2 Pictures above Caption">
    <p:spTree>
      <p:nvGrpSpPr>
        <p:cNvPr id="1" name=""/>
        <p:cNvGrpSpPr/>
        <p:nvPr/>
      </p:nvGrpSpPr>
      <p:grpSpPr>
        <a:xfrm>
          <a:off x="0" y="0"/>
          <a:ext cx="0" cy="0"/>
          <a:chOff x="0" y="0"/>
          <a:chExt cx="0" cy="0"/>
        </a:xfrm>
      </p:grpSpPr>
      <p:pic>
        <p:nvPicPr>
          <p:cNvPr id="67" name="image3.png" descr="TitlePageOverlay.png"/>
          <p:cNvPicPr/>
          <p:nvPr/>
        </p:nvPicPr>
        <p:blipFill>
          <a:blip r:embed="rId2">
            <a:extLst/>
          </a:blip>
          <a:stretch>
            <a:fillRect/>
          </a:stretch>
        </p:blipFill>
        <p:spPr>
          <a:xfrm>
            <a:off x="0" y="0"/>
            <a:ext cx="9144000" cy="6858000"/>
          </a:xfrm>
          <a:prstGeom prst="rect">
            <a:avLst/>
          </a:prstGeom>
          <a:ln w="12700">
            <a:miter lim="400000"/>
          </a:ln>
        </p:spPr>
      </p:pic>
      <p:pic>
        <p:nvPicPr>
          <p:cNvPr id="68" name="image6.png" descr="parAvion.png"/>
          <p:cNvPicPr/>
          <p:nvPr/>
        </p:nvPicPr>
        <p:blipFill>
          <a:blip r:embed="rId3">
            <a:extLst/>
          </a:blip>
          <a:stretch>
            <a:fillRect/>
          </a:stretch>
        </p:blipFill>
        <p:spPr>
          <a:xfrm rot="308221">
            <a:off x="6835967" y="278688"/>
            <a:ext cx="1695956" cy="484559"/>
          </a:xfrm>
          <a:prstGeom prst="rect">
            <a:avLst/>
          </a:prstGeom>
          <a:ln w="12700">
            <a:miter lim="400000"/>
          </a:ln>
        </p:spPr>
      </p:pic>
      <p:sp>
        <p:nvSpPr>
          <p:cNvPr id="69" name="Shape 69"/>
          <p:cNvSpPr/>
          <p:nvPr>
            <p:ph type="title"/>
          </p:nvPr>
        </p:nvSpPr>
        <p:spPr>
          <a:xfrm>
            <a:off x="571500" y="0"/>
            <a:ext cx="8001000" cy="4634755"/>
          </a:xfrm>
          <a:prstGeom prst="rect">
            <a:avLst/>
          </a:prstGeom>
        </p:spPr>
        <p:txBody>
          <a:bodyPr anchor="b"/>
          <a:lstStyle>
            <a:lvl1pPr>
              <a:defRPr sz="4000"/>
            </a:lvl1pPr>
          </a:lstStyle>
          <a:p>
            <a:pPr lvl="0">
              <a:defRPr sz="1800"/>
            </a:pPr>
            <a:r>
              <a:rPr sz="4000"/>
              <a:t>Title Text</a:t>
            </a:r>
          </a:p>
        </p:txBody>
      </p:sp>
      <p:sp>
        <p:nvSpPr>
          <p:cNvPr id="70" name="Shape 70"/>
          <p:cNvSpPr/>
          <p:nvPr>
            <p:ph type="body" idx="1"/>
          </p:nvPr>
        </p:nvSpPr>
        <p:spPr>
          <a:xfrm>
            <a:off x="571500" y="4800600"/>
            <a:ext cx="8001000" cy="2057400"/>
          </a:xfrm>
          <a:prstGeom prst="rect">
            <a:avLst/>
          </a:prstGeom>
        </p:spPr>
        <p:txBody>
          <a:bodyPr/>
          <a:lstStyle>
            <a:lvl1pPr marL="0" indent="0" algn="ctr">
              <a:spcBef>
                <a:spcPts val="1800"/>
              </a:spcBef>
              <a:buSzTx/>
              <a:buFontTx/>
              <a:buNone/>
              <a:defRPr sz="1800"/>
            </a:lvl1pPr>
            <a:lvl2pPr marL="0" indent="0" algn="ctr">
              <a:spcBef>
                <a:spcPts val="1800"/>
              </a:spcBef>
              <a:buSzTx/>
              <a:buFontTx/>
              <a:buNone/>
              <a:defRPr sz="1800"/>
            </a:lvl2pPr>
            <a:lvl3pPr marL="0" indent="0" algn="ctr">
              <a:spcBef>
                <a:spcPts val="1800"/>
              </a:spcBef>
              <a:buSzTx/>
              <a:buFontTx/>
              <a:buNone/>
              <a:defRPr sz="1800"/>
            </a:lvl3pPr>
            <a:lvl4pPr marL="0" indent="0" algn="ctr">
              <a:spcBef>
                <a:spcPts val="1800"/>
              </a:spcBef>
              <a:buSzTx/>
              <a:buFontTx/>
              <a:buNone/>
              <a:defRPr sz="1800"/>
            </a:lvl4pPr>
            <a:lvl5pPr marL="0" indent="0" algn="ctr">
              <a:spcBef>
                <a:spcPts val="1800"/>
              </a:spcBef>
              <a:buSzTx/>
              <a:buFontTx/>
              <a:buNone/>
              <a:defRPr sz="1800"/>
            </a:lvl5pPr>
          </a:lstStyle>
          <a:p>
            <a:pPr lvl="0"/>
            <a:r>
              <a:t>Body Level One</a:t>
            </a:r>
          </a:p>
          <a:p>
            <a:pPr lvl="1"/>
            <a:r>
              <a:t>Body Level Two</a:t>
            </a:r>
          </a:p>
          <a:p>
            <a:pPr lvl="2"/>
            <a:r>
              <a:t>Body Level Three</a:t>
            </a:r>
          </a:p>
          <a:p>
            <a:pPr lvl="3"/>
            <a:r>
              <a:t>Body Level Four</a:t>
            </a:r>
          </a:p>
          <a:p>
            <a:pPr lvl="4"/>
            <a:r>
              <a:t>Body Level Five</a:t>
            </a:r>
          </a:p>
        </p:txBody>
      </p:sp>
      <p:sp>
        <p:nvSpPr>
          <p:cNvPr id="71" name="Shape 71"/>
          <p:cNvSpPr/>
          <p:nvPr>
            <p:ph type="sldNum" sz="quarter" idx="2"/>
          </p:nvPr>
        </p:nvSpPr>
        <p:spPr>
          <a:prstGeom prst="rect">
            <a:avLst/>
          </a:prstGeom>
        </p:spPr>
        <p:txBody>
          <a:bodyPr/>
          <a:lstStyle/>
          <a:p>
            <a:pPr lvl="0"/>
            <a:fld id="{86CB4B4D-7CA3-9044-876B-883B54F8677D}" type="slidenum"/>
          </a:p>
        </p:txBody>
      </p:sp>
      <p:pic>
        <p:nvPicPr>
          <p:cNvPr id="72" name="image5.png" descr="shortRule.png"/>
          <p:cNvPicPr/>
          <p:nvPr/>
        </p:nvPicPr>
        <p:blipFill>
          <a:blip r:embed="rId4">
            <a:extLst/>
          </a:blip>
          <a:stretch>
            <a:fillRect/>
          </a:stretch>
        </p:blipFill>
        <p:spPr>
          <a:xfrm>
            <a:off x="3324225" y="4666129"/>
            <a:ext cx="2495550" cy="95252"/>
          </a:xfrm>
          <a:prstGeom prst="rect">
            <a:avLst/>
          </a:prstGeom>
          <a:ln w="12700">
            <a:miter lim="400000"/>
          </a:ln>
          <a:effectLst>
            <a:outerShdw sx="100000" sy="100000" kx="0" ky="0" algn="b" rotWithShape="0" blurRad="25400" dist="0" dir="0">
              <a:srgbClr val="000000">
                <a:alpha val="40000"/>
              </a:srgbClr>
            </a:outerShdw>
          </a:effectLst>
        </p:spPr>
      </p:pic>
      <p:pic>
        <p:nvPicPr>
          <p:cNvPr id="73" name="image6.png" descr="parAvion.png"/>
          <p:cNvPicPr/>
          <p:nvPr/>
        </p:nvPicPr>
        <p:blipFill>
          <a:blip r:embed="rId3">
            <a:extLst/>
          </a:blip>
          <a:stretch>
            <a:fillRect/>
          </a:stretch>
        </p:blipFill>
        <p:spPr>
          <a:xfrm rot="20785256">
            <a:off x="2866026" y="3182424"/>
            <a:ext cx="1695957" cy="484560"/>
          </a:xfrm>
          <a:prstGeom prst="rect">
            <a:avLst/>
          </a:prstGeom>
          <a:ln w="12700">
            <a:miter lim="400000"/>
          </a:ln>
        </p:spPr>
      </p:pic>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3 Pictures with Caption">
    <p:spTree>
      <p:nvGrpSpPr>
        <p:cNvPr id="1" name=""/>
        <p:cNvGrpSpPr/>
        <p:nvPr/>
      </p:nvGrpSpPr>
      <p:grpSpPr>
        <a:xfrm>
          <a:off x="0" y="0"/>
          <a:ext cx="0" cy="0"/>
          <a:chOff x="0" y="0"/>
          <a:chExt cx="0" cy="0"/>
        </a:xfrm>
      </p:grpSpPr>
      <p:pic>
        <p:nvPicPr>
          <p:cNvPr id="75" name="image3.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76" name="Shape 76"/>
          <p:cNvSpPr/>
          <p:nvPr>
            <p:ph type="body" idx="1"/>
          </p:nvPr>
        </p:nvSpPr>
        <p:spPr>
          <a:xfrm>
            <a:off x="4983479" y="4800600"/>
            <a:ext cx="3246122" cy="1188720"/>
          </a:xfrm>
          <a:prstGeom prst="rect">
            <a:avLst/>
          </a:prstGeom>
        </p:spPr>
        <p:txBody>
          <a:bodyPr/>
          <a:lstStyle>
            <a:lvl1pPr marL="0" indent="0" algn="ctr">
              <a:spcBef>
                <a:spcPts val="1800"/>
              </a:spcBef>
              <a:buSzTx/>
              <a:buFontTx/>
              <a:buNone/>
              <a:defRPr sz="2000">
                <a:latin typeface="Mistral"/>
                <a:ea typeface="Mistral"/>
                <a:cs typeface="Mistral"/>
                <a:sym typeface="Mistral"/>
              </a:defRPr>
            </a:lvl1pPr>
            <a:lvl2pPr marL="0" indent="0" algn="ctr">
              <a:spcBef>
                <a:spcPts val="1800"/>
              </a:spcBef>
              <a:buSzTx/>
              <a:buFontTx/>
              <a:buNone/>
              <a:defRPr sz="2000">
                <a:latin typeface="Mistral"/>
                <a:ea typeface="Mistral"/>
                <a:cs typeface="Mistral"/>
                <a:sym typeface="Mistral"/>
              </a:defRPr>
            </a:lvl2pPr>
            <a:lvl3pPr marL="0" indent="0" algn="ctr">
              <a:spcBef>
                <a:spcPts val="1800"/>
              </a:spcBef>
              <a:buSzTx/>
              <a:buFontTx/>
              <a:buNone/>
              <a:defRPr sz="2000">
                <a:latin typeface="Mistral"/>
                <a:ea typeface="Mistral"/>
                <a:cs typeface="Mistral"/>
                <a:sym typeface="Mistral"/>
              </a:defRPr>
            </a:lvl3pPr>
            <a:lvl4pPr marL="0" indent="0" algn="ctr">
              <a:spcBef>
                <a:spcPts val="1800"/>
              </a:spcBef>
              <a:buSzTx/>
              <a:buFontTx/>
              <a:buNone/>
              <a:defRPr sz="2000">
                <a:latin typeface="Mistral"/>
                <a:ea typeface="Mistral"/>
                <a:cs typeface="Mistral"/>
                <a:sym typeface="Mistral"/>
              </a:defRPr>
            </a:lvl4pPr>
            <a:lvl5pPr marL="0" indent="0" algn="ctr">
              <a:spcBef>
                <a:spcPts val="1800"/>
              </a:spcBef>
              <a:buSzTx/>
              <a:buFontTx/>
              <a:buNone/>
              <a:defRPr sz="2000">
                <a:latin typeface="Mistral"/>
                <a:ea typeface="Mistral"/>
                <a:cs typeface="Mistral"/>
                <a:sym typeface="Mistral"/>
              </a:defRPr>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77" name="Shape 77"/>
          <p:cNvSpPr/>
          <p:nvPr>
            <p:ph type="sldNum" sz="quarter" idx="2"/>
          </p:nvPr>
        </p:nvSpPr>
        <p:spPr>
          <a:prstGeom prst="rect">
            <a:avLst/>
          </a:prstGeom>
        </p:spPr>
        <p:txBody>
          <a:bodyPr/>
          <a:lstStyle/>
          <a:p>
            <a:pPr lvl="0"/>
            <a:fld id="{86CB4B4D-7CA3-9044-876B-883B54F8677D}" type="slidenum"/>
          </a:p>
        </p:txBody>
      </p:sp>
      <p:sp>
        <p:nvSpPr>
          <p:cNvPr id="78" name="Shape 78"/>
          <p:cNvSpPr/>
          <p:nvPr>
            <p:ph type="title"/>
          </p:nvPr>
        </p:nvSpPr>
        <p:spPr>
          <a:xfrm rot="21240000">
            <a:off x="4717562" y="3396153"/>
            <a:ext cx="3474721" cy="1097282"/>
          </a:xfrm>
          <a:prstGeom prst="rect">
            <a:avLst/>
          </a:prstGeom>
        </p:spPr>
        <p:txBody>
          <a:bodyPr>
            <a:normAutofit fontScale="100000" lnSpcReduction="0"/>
          </a:bodyPr>
          <a:lstStyle>
            <a:lvl1pPr>
              <a:spcBef>
                <a:spcPts val="1800"/>
              </a:spcBef>
              <a:defRPr sz="2800">
                <a:latin typeface="Mistral"/>
                <a:ea typeface="Mistral"/>
                <a:cs typeface="Mistral"/>
                <a:sym typeface="Mistral"/>
              </a:defRPr>
            </a:lvl1pPr>
          </a:lstStyle>
          <a:p>
            <a:pPr lvl="0">
              <a:defRPr sz="1800"/>
            </a:pPr>
            <a:r>
              <a:rPr sz="2800"/>
              <a:t>Title Text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4 Pictures with Caption">
    <p:spTree>
      <p:nvGrpSpPr>
        <p:cNvPr id="1" name=""/>
        <p:cNvGrpSpPr/>
        <p:nvPr/>
      </p:nvGrpSpPr>
      <p:grpSpPr>
        <a:xfrm>
          <a:off x="0" y="0"/>
          <a:ext cx="0" cy="0"/>
          <a:chOff x="0" y="0"/>
          <a:chExt cx="0" cy="0"/>
        </a:xfrm>
      </p:grpSpPr>
      <p:pic>
        <p:nvPicPr>
          <p:cNvPr id="80" name="image3.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81" name="Shape 81"/>
          <p:cNvSpPr/>
          <p:nvPr>
            <p:ph type="body" idx="1"/>
          </p:nvPr>
        </p:nvSpPr>
        <p:spPr>
          <a:xfrm>
            <a:off x="762000" y="4876800"/>
            <a:ext cx="3048000" cy="1188720"/>
          </a:xfrm>
          <a:prstGeom prst="rect">
            <a:avLst/>
          </a:prstGeom>
        </p:spPr>
        <p:txBody>
          <a:bodyPr/>
          <a:lstStyle>
            <a:lvl1pPr marL="0" indent="0" algn="ctr">
              <a:spcBef>
                <a:spcPts val="1800"/>
              </a:spcBef>
              <a:buSzTx/>
              <a:buFontTx/>
              <a:buNone/>
              <a:defRPr sz="2000">
                <a:latin typeface="Mistral"/>
                <a:ea typeface="Mistral"/>
                <a:cs typeface="Mistral"/>
                <a:sym typeface="Mistral"/>
              </a:defRPr>
            </a:lvl1pPr>
            <a:lvl2pPr marL="0" indent="0" algn="ctr">
              <a:spcBef>
                <a:spcPts val="1800"/>
              </a:spcBef>
              <a:buSzTx/>
              <a:buFontTx/>
              <a:buNone/>
              <a:defRPr sz="2000">
                <a:latin typeface="Mistral"/>
                <a:ea typeface="Mistral"/>
                <a:cs typeface="Mistral"/>
                <a:sym typeface="Mistral"/>
              </a:defRPr>
            </a:lvl2pPr>
            <a:lvl3pPr marL="0" indent="0" algn="ctr">
              <a:spcBef>
                <a:spcPts val="1800"/>
              </a:spcBef>
              <a:buSzTx/>
              <a:buFontTx/>
              <a:buNone/>
              <a:defRPr sz="2000">
                <a:latin typeface="Mistral"/>
                <a:ea typeface="Mistral"/>
                <a:cs typeface="Mistral"/>
                <a:sym typeface="Mistral"/>
              </a:defRPr>
            </a:lvl3pPr>
            <a:lvl4pPr marL="0" indent="0" algn="ctr">
              <a:spcBef>
                <a:spcPts val="1800"/>
              </a:spcBef>
              <a:buSzTx/>
              <a:buFontTx/>
              <a:buNone/>
              <a:defRPr sz="2000">
                <a:latin typeface="Mistral"/>
                <a:ea typeface="Mistral"/>
                <a:cs typeface="Mistral"/>
                <a:sym typeface="Mistral"/>
              </a:defRPr>
            </a:lvl4pPr>
            <a:lvl5pPr marL="0" indent="0" algn="ctr">
              <a:spcBef>
                <a:spcPts val="1800"/>
              </a:spcBef>
              <a:buSzTx/>
              <a:buFontTx/>
              <a:buNone/>
              <a:defRPr sz="2000">
                <a:latin typeface="Mistral"/>
                <a:ea typeface="Mistral"/>
                <a:cs typeface="Mistral"/>
                <a:sym typeface="Mistral"/>
              </a:defRPr>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82" name="Shape 82"/>
          <p:cNvSpPr/>
          <p:nvPr>
            <p:ph type="sldNum" sz="quarter" idx="2"/>
          </p:nvPr>
        </p:nvSpPr>
        <p:spPr>
          <a:prstGeom prst="rect">
            <a:avLst/>
          </a:prstGeom>
        </p:spPr>
        <p:txBody>
          <a:bodyPr/>
          <a:lstStyle/>
          <a:p>
            <a:pPr lvl="0"/>
            <a:fld id="{86CB4B4D-7CA3-9044-876B-883B54F8677D}" type="slidenum"/>
          </a:p>
        </p:txBody>
      </p:sp>
      <p:pic>
        <p:nvPicPr>
          <p:cNvPr id="83" name="image6.png" descr="parAvion.png"/>
          <p:cNvPicPr/>
          <p:nvPr/>
        </p:nvPicPr>
        <p:blipFill>
          <a:blip r:embed="rId3">
            <a:extLst/>
          </a:blip>
          <a:stretch>
            <a:fillRect/>
          </a:stretch>
        </p:blipFill>
        <p:spPr>
          <a:xfrm rot="308221">
            <a:off x="7428514" y="2619243"/>
            <a:ext cx="1580739" cy="451641"/>
          </a:xfrm>
          <a:prstGeom prst="rect">
            <a:avLst/>
          </a:prstGeom>
          <a:ln w="12700">
            <a:miter lim="400000"/>
          </a:ln>
        </p:spPr>
      </p:pic>
      <p:pic>
        <p:nvPicPr>
          <p:cNvPr id="84" name="image4.png" descr="pictureStamp-Frame.png"/>
          <p:cNvPicPr/>
          <p:nvPr/>
        </p:nvPicPr>
        <p:blipFill>
          <a:blip r:embed="rId4">
            <a:extLst/>
          </a:blip>
          <a:stretch>
            <a:fillRect/>
          </a:stretch>
        </p:blipFill>
        <p:spPr>
          <a:xfrm rot="322260">
            <a:off x="6339644" y="604321"/>
            <a:ext cx="1610335" cy="2025115"/>
          </a:xfrm>
          <a:prstGeom prst="rect">
            <a:avLst/>
          </a:prstGeom>
          <a:ln w="12700">
            <a:miter lim="400000"/>
          </a:ln>
        </p:spPr>
      </p:pic>
      <p:pic>
        <p:nvPicPr>
          <p:cNvPr id="85" name="image4.png" descr="pictureStamp-Frame.png"/>
          <p:cNvPicPr/>
          <p:nvPr/>
        </p:nvPicPr>
        <p:blipFill>
          <a:blip r:embed="rId4">
            <a:extLst/>
          </a:blip>
          <a:stretch>
            <a:fillRect/>
          </a:stretch>
        </p:blipFill>
        <p:spPr>
          <a:xfrm rot="322260">
            <a:off x="4891844" y="985319"/>
            <a:ext cx="1610335" cy="2025117"/>
          </a:xfrm>
          <a:prstGeom prst="rect">
            <a:avLst/>
          </a:prstGeom>
          <a:ln w="12700">
            <a:miter lim="400000"/>
          </a:ln>
        </p:spPr>
      </p:pic>
      <p:sp>
        <p:nvSpPr>
          <p:cNvPr id="86" name="Shape 86"/>
          <p:cNvSpPr/>
          <p:nvPr>
            <p:ph type="title"/>
          </p:nvPr>
        </p:nvSpPr>
        <p:spPr>
          <a:xfrm rot="21240000">
            <a:off x="455724" y="3551613"/>
            <a:ext cx="3474721" cy="1097283"/>
          </a:xfrm>
          <a:prstGeom prst="rect">
            <a:avLst/>
          </a:prstGeom>
        </p:spPr>
        <p:txBody>
          <a:bodyPr>
            <a:normAutofit fontScale="100000" lnSpcReduction="0"/>
          </a:bodyPr>
          <a:lstStyle>
            <a:lvl1pPr>
              <a:spcBef>
                <a:spcPts val="1800"/>
              </a:spcBef>
              <a:defRPr sz="2800">
                <a:latin typeface="Mistral"/>
                <a:ea typeface="Mistral"/>
                <a:cs typeface="Mistral"/>
                <a:sym typeface="Mistral"/>
              </a:defRPr>
            </a:lvl1pPr>
          </a:lstStyle>
          <a:p>
            <a:pPr lvl="0">
              <a:defRPr sz="1800"/>
            </a:pPr>
            <a:r>
              <a:rPr sz="2800"/>
              <a:t>Title Text</a:t>
            </a:r>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88" name="Shape 88"/>
          <p:cNvSpPr/>
          <p:nvPr>
            <p:ph type="title"/>
          </p:nvPr>
        </p:nvSpPr>
        <p:spPr>
          <a:prstGeom prst="rect">
            <a:avLst/>
          </a:prstGeom>
        </p:spPr>
        <p:txBody>
          <a:bodyPr/>
          <a:lstStyle/>
          <a:p>
            <a:pPr lvl="0">
              <a:defRPr sz="1800"/>
            </a:pPr>
            <a:r>
              <a:rPr sz="5400"/>
              <a:t>Title Text</a:t>
            </a:r>
          </a:p>
        </p:txBody>
      </p:sp>
      <p:sp>
        <p:nvSpPr>
          <p:cNvPr id="89" name="Shape 89"/>
          <p:cNvSpPr/>
          <p:nvPr>
            <p:ph type="body" idx="1"/>
          </p:nvPr>
        </p:nvSpPr>
        <p:spPr>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90" name="Shape 9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pic>
        <p:nvPicPr>
          <p:cNvPr id="92" name="image1.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93" name="Shape 93"/>
          <p:cNvSpPr/>
          <p:nvPr>
            <p:ph type="title"/>
          </p:nvPr>
        </p:nvSpPr>
        <p:spPr>
          <a:xfrm>
            <a:off x="6696633" y="0"/>
            <a:ext cx="1882591" cy="6616700"/>
          </a:xfrm>
          <a:prstGeom prst="rect">
            <a:avLst/>
          </a:prstGeom>
        </p:spPr>
        <p:txBody>
          <a:bodyPr/>
          <a:lstStyle>
            <a:lvl1pPr>
              <a:defRPr sz="4400"/>
            </a:lvl1pPr>
          </a:lstStyle>
          <a:p>
            <a:pPr lvl="0">
              <a:defRPr sz="1800"/>
            </a:pPr>
            <a:r>
              <a:rPr sz="4400"/>
              <a:t>Title Text</a:t>
            </a:r>
          </a:p>
        </p:txBody>
      </p:sp>
      <p:sp>
        <p:nvSpPr>
          <p:cNvPr id="94" name="Shape 94"/>
          <p:cNvSpPr/>
          <p:nvPr>
            <p:ph type="body" idx="1"/>
          </p:nvPr>
        </p:nvSpPr>
        <p:spPr>
          <a:xfrm>
            <a:off x="578224" y="577848"/>
            <a:ext cx="5768789" cy="6280154"/>
          </a:xfrm>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95" name="Shape 95"/>
          <p:cNvSpPr/>
          <p:nvPr>
            <p:ph type="sldNum" sz="quarter" idx="2"/>
          </p:nvPr>
        </p:nvSpPr>
        <p:spPr>
          <a:prstGeom prst="rect">
            <a:avLst/>
          </a:prstGeom>
        </p:spPr>
        <p:txBody>
          <a:bodyPr/>
          <a:lstStyle/>
          <a:p>
            <a:pPr lvl="0"/>
            <a:fld id="{86CB4B4D-7CA3-9044-876B-883B54F8677D}" type="slidenum"/>
          </a:p>
        </p:txBody>
      </p:sp>
      <p:pic>
        <p:nvPicPr>
          <p:cNvPr id="96" name="image7.png" descr="verticalRule.png"/>
          <p:cNvPicPr/>
          <p:nvPr/>
        </p:nvPicPr>
        <p:blipFill>
          <a:blip r:embed="rId3">
            <a:extLst/>
          </a:blip>
          <a:stretch>
            <a:fillRect/>
          </a:stretch>
        </p:blipFill>
        <p:spPr>
          <a:xfrm>
            <a:off x="6512859" y="1562100"/>
            <a:ext cx="152402" cy="3733800"/>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4" name="Shape 14"/>
          <p:cNvSpPr/>
          <p:nvPr>
            <p:ph type="title"/>
          </p:nvPr>
        </p:nvSpPr>
        <p:spPr>
          <a:prstGeom prst="rect">
            <a:avLst/>
          </a:prstGeom>
        </p:spPr>
        <p:txBody>
          <a:bodyPr/>
          <a:lstStyle/>
          <a:p>
            <a:pPr lvl="0">
              <a:defRPr sz="1800"/>
            </a:pPr>
            <a:r>
              <a:rPr sz="5400"/>
              <a:t>Title Text</a:t>
            </a:r>
          </a:p>
        </p:txBody>
      </p:sp>
      <p:sp>
        <p:nvSpPr>
          <p:cNvPr id="15" name="Shape 15"/>
          <p:cNvSpPr/>
          <p:nvPr>
            <p:ph type="body" idx="1"/>
          </p:nvPr>
        </p:nvSpPr>
        <p:spPr>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Slide with 3 Pictures">
    <p:spTree>
      <p:nvGrpSpPr>
        <p:cNvPr id="1" name=""/>
        <p:cNvGrpSpPr/>
        <p:nvPr/>
      </p:nvGrpSpPr>
      <p:grpSpPr>
        <a:xfrm>
          <a:off x="0" y="0"/>
          <a:ext cx="0" cy="0"/>
          <a:chOff x="0" y="0"/>
          <a:chExt cx="0" cy="0"/>
        </a:xfrm>
      </p:grpSpPr>
      <p:pic>
        <p:nvPicPr>
          <p:cNvPr id="18" name="image3.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19" name="Shape 19"/>
          <p:cNvSpPr/>
          <p:nvPr>
            <p:ph type="title"/>
          </p:nvPr>
        </p:nvSpPr>
        <p:spPr>
          <a:xfrm>
            <a:off x="571500" y="0"/>
            <a:ext cx="8001000" cy="4482168"/>
          </a:xfrm>
          <a:prstGeom prst="rect">
            <a:avLst/>
          </a:prstGeom>
        </p:spPr>
        <p:txBody>
          <a:bodyPr anchor="b"/>
          <a:lstStyle>
            <a:lvl1pPr>
              <a:defRPr sz="5600"/>
            </a:lvl1pPr>
          </a:lstStyle>
          <a:p>
            <a:pPr lvl="0">
              <a:defRPr sz="1800"/>
            </a:pPr>
            <a:r>
              <a:rPr sz="5600"/>
              <a:t>Title Text</a:t>
            </a:r>
          </a:p>
        </p:txBody>
      </p:sp>
      <p:sp>
        <p:nvSpPr>
          <p:cNvPr id="20" name="Shape 20"/>
          <p:cNvSpPr/>
          <p:nvPr>
            <p:ph type="body" idx="1"/>
          </p:nvPr>
        </p:nvSpPr>
        <p:spPr>
          <a:xfrm>
            <a:off x="571500" y="4800600"/>
            <a:ext cx="8001000" cy="2057400"/>
          </a:xfrm>
          <a:prstGeom prst="rect">
            <a:avLst/>
          </a:prstGeom>
        </p:spPr>
        <p:txBody>
          <a:bodyPr/>
          <a:lstStyle>
            <a:lvl1pPr marL="0" indent="0" algn="ctr">
              <a:spcBef>
                <a:spcPts val="0"/>
              </a:spcBef>
              <a:buSzTx/>
              <a:buFontTx/>
              <a:buNone/>
            </a:lvl1pPr>
            <a:lvl2pPr marL="0" indent="0" algn="ctr">
              <a:spcBef>
                <a:spcPts val="0"/>
              </a:spcBef>
              <a:buSzTx/>
              <a:buFontTx/>
              <a:buNone/>
            </a:lvl2pPr>
            <a:lvl3pPr marL="0" indent="0" algn="ctr">
              <a:spcBef>
                <a:spcPts val="0"/>
              </a:spcBef>
              <a:buSzTx/>
              <a:buFontTx/>
              <a:buNone/>
            </a:lvl3pPr>
            <a:lvl4pPr marL="0" indent="0" algn="ctr">
              <a:spcBef>
                <a:spcPts val="0"/>
              </a:spcBef>
              <a:buSzTx/>
              <a:buFontTx/>
              <a:buNone/>
            </a:lvl4pPr>
            <a:lvl5pPr marL="0" indent="0" algn="ctr">
              <a:spcBef>
                <a:spcPts val="0"/>
              </a:spcBef>
              <a:buSzTx/>
              <a:buFontTx/>
              <a:buNone/>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21" name="Shape 21"/>
          <p:cNvSpPr/>
          <p:nvPr>
            <p:ph type="sldNum" sz="quarter" idx="2"/>
          </p:nvPr>
        </p:nvSpPr>
        <p:spPr>
          <a:prstGeom prst="rect">
            <a:avLst/>
          </a:prstGeom>
        </p:spPr>
        <p:txBody>
          <a:bodyPr/>
          <a:lstStyle/>
          <a:p>
            <a:pPr lvl="0"/>
            <a:fld id="{86CB4B4D-7CA3-9044-876B-883B54F8677D}" type="slidenum"/>
          </a:p>
        </p:txBody>
      </p:sp>
      <p:pic>
        <p:nvPicPr>
          <p:cNvPr id="22" name="image2.png" descr="standardRule.png"/>
          <p:cNvPicPr/>
          <p:nvPr/>
        </p:nvPicPr>
        <p:blipFill>
          <a:blip r:embed="rId3">
            <a:extLst/>
          </a:blip>
          <a:stretch>
            <a:fillRect/>
          </a:stretch>
        </p:blipFill>
        <p:spPr>
          <a:xfrm>
            <a:off x="2705100" y="4572000"/>
            <a:ext cx="3733800" cy="152400"/>
          </a:xfrm>
          <a:prstGeom prst="rect">
            <a:avLst/>
          </a:prstGeom>
          <a:ln w="12700">
            <a:miter lim="400000"/>
          </a:ln>
          <a:effectLst>
            <a:outerShdw sx="100000" sy="100000" kx="0" ky="0" algn="b" rotWithShape="0" blurRad="25400" dist="0" dir="0">
              <a:srgbClr val="000000">
                <a:alpha val="40000"/>
              </a:srgbClr>
            </a:outerShdw>
          </a:effectLst>
        </p:spPr>
      </p:pic>
      <p:pic>
        <p:nvPicPr>
          <p:cNvPr id="23" name="image4.png" descr="pictureStamp-Frame.png"/>
          <p:cNvPicPr/>
          <p:nvPr/>
        </p:nvPicPr>
        <p:blipFill>
          <a:blip r:embed="rId4">
            <a:extLst/>
          </a:blip>
          <a:stretch>
            <a:fillRect/>
          </a:stretch>
        </p:blipFill>
        <p:spPr>
          <a:xfrm rot="21366660">
            <a:off x="5138373" y="599839"/>
            <a:ext cx="1610334" cy="2025115"/>
          </a:xfrm>
          <a:prstGeom prst="rect">
            <a:avLst/>
          </a:prstGeom>
          <a:ln w="12700">
            <a:miter lim="400000"/>
          </a:ln>
        </p:spPr>
      </p:pic>
      <p:pic>
        <p:nvPicPr>
          <p:cNvPr id="24" name="image4.png" descr="pictureStamp-Frame.png"/>
          <p:cNvPicPr/>
          <p:nvPr/>
        </p:nvPicPr>
        <p:blipFill>
          <a:blip r:embed="rId4">
            <a:extLst/>
          </a:blip>
          <a:stretch>
            <a:fillRect/>
          </a:stretch>
        </p:blipFill>
        <p:spPr>
          <a:xfrm rot="21329777">
            <a:off x="2072770" y="555386"/>
            <a:ext cx="1610334" cy="2025115"/>
          </a:xfrm>
          <a:prstGeom prst="rect">
            <a:avLst/>
          </a:prstGeom>
          <a:ln w="12700">
            <a:miter lim="400000"/>
          </a:ln>
        </p:spPr>
      </p:pic>
      <p:pic>
        <p:nvPicPr>
          <p:cNvPr id="25" name="image4.png" descr="pictureStamp-Frame.png"/>
          <p:cNvPicPr/>
          <p:nvPr/>
        </p:nvPicPr>
        <p:blipFill>
          <a:blip r:embed="rId4">
            <a:extLst/>
          </a:blip>
          <a:stretch>
            <a:fillRect/>
          </a:stretch>
        </p:blipFill>
        <p:spPr>
          <a:xfrm rot="151791">
            <a:off x="3591962" y="936013"/>
            <a:ext cx="1610334" cy="2025117"/>
          </a:xfrm>
          <a:prstGeom prst="rect">
            <a:avLst/>
          </a:prstGeom>
          <a:ln w="12700">
            <a:miter lim="400000"/>
          </a:ln>
        </p:spPr>
      </p:pic>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27" name="image1.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28" name="Shape 28"/>
          <p:cNvSpPr/>
          <p:nvPr>
            <p:ph type="title"/>
          </p:nvPr>
        </p:nvSpPr>
        <p:spPr>
          <a:xfrm>
            <a:off x="571500" y="0"/>
            <a:ext cx="8001000" cy="3200400"/>
          </a:xfrm>
          <a:prstGeom prst="rect">
            <a:avLst/>
          </a:prstGeom>
        </p:spPr>
        <p:txBody>
          <a:bodyPr anchor="b"/>
          <a:lstStyle>
            <a:lvl1pPr>
              <a:defRPr sz="5600"/>
            </a:lvl1pPr>
          </a:lstStyle>
          <a:p>
            <a:pPr lvl="0">
              <a:defRPr sz="1800"/>
            </a:pPr>
            <a:r>
              <a:rPr sz="5600"/>
              <a:t>Title Text</a:t>
            </a:r>
          </a:p>
        </p:txBody>
      </p:sp>
      <p:sp>
        <p:nvSpPr>
          <p:cNvPr id="29" name="Shape 29"/>
          <p:cNvSpPr/>
          <p:nvPr>
            <p:ph type="body" idx="1"/>
          </p:nvPr>
        </p:nvSpPr>
        <p:spPr>
          <a:xfrm>
            <a:off x="571500" y="3644153"/>
            <a:ext cx="8001000" cy="3213847"/>
          </a:xfrm>
          <a:prstGeom prst="rect">
            <a:avLst/>
          </a:prstGeom>
        </p:spPr>
        <p:txBody>
          <a:bodyPr/>
          <a:lstStyle>
            <a:lvl1pPr marL="0" indent="0" algn="ctr">
              <a:spcBef>
                <a:spcPts val="0"/>
              </a:spcBef>
              <a:buSzTx/>
              <a:buFontTx/>
              <a:buNone/>
              <a:defRPr sz="2000"/>
            </a:lvl1pPr>
            <a:lvl2pPr marL="0" indent="0" algn="ctr">
              <a:spcBef>
                <a:spcPts val="0"/>
              </a:spcBef>
              <a:buSzTx/>
              <a:buFontTx/>
              <a:buNone/>
              <a:defRPr sz="2000"/>
            </a:lvl2pPr>
            <a:lvl3pPr marL="0" indent="0" algn="ctr">
              <a:spcBef>
                <a:spcPts val="0"/>
              </a:spcBef>
              <a:buSzTx/>
              <a:buFontTx/>
              <a:buNone/>
              <a:defRPr sz="2000"/>
            </a:lvl3pPr>
            <a:lvl4pPr marL="0" indent="0" algn="ctr">
              <a:spcBef>
                <a:spcPts val="0"/>
              </a:spcBef>
              <a:buSzTx/>
              <a:buFontTx/>
              <a:buNone/>
              <a:defRPr sz="2000"/>
            </a:lvl4pPr>
            <a:lvl5pPr marL="0" indent="0" algn="ctr">
              <a:spcBef>
                <a:spcPts val="0"/>
              </a:spcBef>
              <a:buSzTx/>
              <a:buFontTx/>
              <a:buNone/>
              <a:defRPr sz="2000"/>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30" name="Shape 30"/>
          <p:cNvSpPr/>
          <p:nvPr>
            <p:ph type="sldNum" sz="quarter" idx="2"/>
          </p:nvPr>
        </p:nvSpPr>
        <p:spPr>
          <a:prstGeom prst="rect">
            <a:avLst/>
          </a:prstGeom>
        </p:spPr>
        <p:txBody>
          <a:bodyPr/>
          <a:lstStyle/>
          <a:p>
            <a:pPr lvl="0"/>
            <a:fld id="{86CB4B4D-7CA3-9044-876B-883B54F8677D}" type="slidenum"/>
          </a:p>
        </p:txBody>
      </p:sp>
      <p:pic>
        <p:nvPicPr>
          <p:cNvPr id="31" name="image2.png" descr="standardRule.png"/>
          <p:cNvPicPr/>
          <p:nvPr/>
        </p:nvPicPr>
        <p:blipFill>
          <a:blip r:embed="rId3">
            <a:extLst/>
          </a:blip>
          <a:stretch>
            <a:fillRect/>
          </a:stretch>
        </p:blipFill>
        <p:spPr>
          <a:xfrm>
            <a:off x="2705100" y="3352800"/>
            <a:ext cx="3733800" cy="152400"/>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3" name="Shape 33"/>
          <p:cNvSpPr/>
          <p:nvPr>
            <p:ph type="title"/>
          </p:nvPr>
        </p:nvSpPr>
        <p:spPr>
          <a:prstGeom prst="rect">
            <a:avLst/>
          </a:prstGeom>
        </p:spPr>
        <p:txBody>
          <a:bodyPr/>
          <a:lstStyle/>
          <a:p>
            <a:pPr lvl="0">
              <a:defRPr sz="1800"/>
            </a:pPr>
            <a:r>
              <a:rPr sz="5400"/>
              <a:t>Title Text</a:t>
            </a:r>
          </a:p>
        </p:txBody>
      </p:sp>
      <p:sp>
        <p:nvSpPr>
          <p:cNvPr id="34" name="Shape 34"/>
          <p:cNvSpPr/>
          <p:nvPr>
            <p:ph type="body" idx="1"/>
          </p:nvPr>
        </p:nvSpPr>
        <p:spPr>
          <a:xfrm>
            <a:off x="571500" y="1936750"/>
            <a:ext cx="3749041" cy="4921252"/>
          </a:xfrm>
          <a:prstGeom prst="rect">
            <a:avLst/>
          </a:prstGeom>
        </p:spPr>
        <p:txBody>
          <a:bodyPr/>
          <a:lstStyle>
            <a:lvl1pPr>
              <a:spcBef>
                <a:spcPts val="1600"/>
              </a:spcBef>
              <a:defRPr sz="2000"/>
            </a:lvl1pPr>
            <a:lvl2pPr marL="965200" indent="-508000">
              <a:spcBef>
                <a:spcPts val="1600"/>
              </a:spcBef>
              <a:defRPr sz="2000"/>
            </a:lvl2pPr>
            <a:lvl3pPr marL="1422400" indent="-508000">
              <a:spcBef>
                <a:spcPts val="1600"/>
              </a:spcBef>
              <a:defRPr sz="2000"/>
            </a:lvl3pPr>
            <a:lvl4pPr marL="1879600" indent="-508000">
              <a:spcBef>
                <a:spcPts val="1600"/>
              </a:spcBef>
              <a:defRPr sz="2000"/>
            </a:lvl4pPr>
            <a:lvl5pPr marL="2336800" indent="-508000">
              <a:spcBef>
                <a:spcPts val="1600"/>
              </a:spcBef>
              <a:defRPr sz="2000"/>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35" name="Shape 3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37" name="Shape 37"/>
          <p:cNvSpPr/>
          <p:nvPr>
            <p:ph type="title"/>
          </p:nvPr>
        </p:nvSpPr>
        <p:spPr>
          <a:xfrm>
            <a:off x="571500" y="163703"/>
            <a:ext cx="8001000" cy="1364870"/>
          </a:xfrm>
          <a:prstGeom prst="rect">
            <a:avLst/>
          </a:prstGeom>
        </p:spPr>
        <p:txBody>
          <a:bodyPr/>
          <a:lstStyle/>
          <a:p>
            <a:pPr lvl="0">
              <a:defRPr sz="1800"/>
            </a:pPr>
            <a:r>
              <a:rPr sz="5400"/>
              <a:t>Title Text</a:t>
            </a:r>
          </a:p>
        </p:txBody>
      </p:sp>
      <p:sp>
        <p:nvSpPr>
          <p:cNvPr id="38" name="Shape 38"/>
          <p:cNvSpPr/>
          <p:nvPr>
            <p:ph type="body" idx="1"/>
          </p:nvPr>
        </p:nvSpPr>
        <p:spPr>
          <a:xfrm>
            <a:off x="571500" y="1528571"/>
            <a:ext cx="3749041" cy="1332297"/>
          </a:xfrm>
          <a:prstGeom prst="rect">
            <a:avLst/>
          </a:prstGeom>
        </p:spPr>
        <p:txBody>
          <a:bodyPr anchor="ctr">
            <a:noAutofit/>
          </a:bodyPr>
          <a:lstStyle>
            <a:lvl1pPr marL="0" indent="0" algn="ctr">
              <a:spcBef>
                <a:spcPts val="0"/>
              </a:spcBef>
              <a:buSzTx/>
              <a:buFontTx/>
              <a:buNone/>
            </a:lvl1pPr>
            <a:lvl2pPr marL="0" indent="0" algn="ctr">
              <a:spcBef>
                <a:spcPts val="0"/>
              </a:spcBef>
              <a:buSzTx/>
              <a:buFontTx/>
              <a:buNone/>
            </a:lvl2pPr>
            <a:lvl3pPr marL="0" indent="0" algn="ctr">
              <a:spcBef>
                <a:spcPts val="0"/>
              </a:spcBef>
              <a:buSzTx/>
              <a:buFontTx/>
              <a:buNone/>
            </a:lvl3pPr>
            <a:lvl4pPr marL="0" indent="0" algn="ctr">
              <a:spcBef>
                <a:spcPts val="0"/>
              </a:spcBef>
              <a:buSzTx/>
              <a:buFontTx/>
              <a:buNone/>
            </a:lvl4pPr>
            <a:lvl5pPr marL="0" indent="0" algn="ctr">
              <a:spcBef>
                <a:spcPts val="0"/>
              </a:spcBef>
              <a:buSzTx/>
              <a:buFontTx/>
              <a:buNone/>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39" name="Shape 3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41" name="image1.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42" name="Shape 42"/>
          <p:cNvSpPr/>
          <p:nvPr>
            <p:ph type="title"/>
          </p:nvPr>
        </p:nvSpPr>
        <p:spPr>
          <a:xfrm>
            <a:off x="571500" y="0"/>
            <a:ext cx="8001000" cy="1692277"/>
          </a:xfrm>
          <a:prstGeom prst="rect">
            <a:avLst/>
          </a:prstGeom>
        </p:spPr>
        <p:txBody>
          <a:bodyPr/>
          <a:lstStyle/>
          <a:p>
            <a:pPr lvl="0">
              <a:defRPr sz="1800"/>
            </a:pPr>
            <a:r>
              <a:rPr sz="5400"/>
              <a:t>Title Text</a:t>
            </a:r>
          </a:p>
        </p:txBody>
      </p:sp>
      <p:sp>
        <p:nvSpPr>
          <p:cNvPr id="43" name="Shape 4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pic>
        <p:nvPicPr>
          <p:cNvPr id="45" name="image1.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46" name="Shape 4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pic>
        <p:nvPicPr>
          <p:cNvPr id="48" name="image1.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49" name="Shape 49"/>
          <p:cNvSpPr/>
          <p:nvPr>
            <p:ph type="title"/>
          </p:nvPr>
        </p:nvSpPr>
        <p:spPr>
          <a:xfrm>
            <a:off x="596153" y="0"/>
            <a:ext cx="3749041" cy="2151529"/>
          </a:xfrm>
          <a:prstGeom prst="rect">
            <a:avLst/>
          </a:prstGeom>
        </p:spPr>
        <p:txBody>
          <a:bodyPr anchor="b"/>
          <a:lstStyle>
            <a:lvl1pPr>
              <a:defRPr sz="3600"/>
            </a:lvl1pPr>
          </a:lstStyle>
          <a:p>
            <a:pPr lvl="0">
              <a:defRPr sz="1800"/>
            </a:pPr>
            <a:r>
              <a:rPr sz="3600"/>
              <a:t>Title Text</a:t>
            </a:r>
          </a:p>
        </p:txBody>
      </p:sp>
      <p:sp>
        <p:nvSpPr>
          <p:cNvPr id="50" name="Shape 50"/>
          <p:cNvSpPr/>
          <p:nvPr>
            <p:ph type="body" idx="1"/>
          </p:nvPr>
        </p:nvSpPr>
        <p:spPr>
          <a:xfrm>
            <a:off x="4827494" y="430306"/>
            <a:ext cx="3749042" cy="6427695"/>
          </a:xfrm>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51" name="Shape 51"/>
          <p:cNvSpPr/>
          <p:nvPr>
            <p:ph type="sldNum" sz="quarter" idx="2"/>
          </p:nvPr>
        </p:nvSpPr>
        <p:spPr>
          <a:prstGeom prst="rect">
            <a:avLst/>
          </a:prstGeom>
        </p:spPr>
        <p:txBody>
          <a:bodyPr/>
          <a:lstStyle/>
          <a:p>
            <a:pPr lvl="0"/>
            <a:fld id="{86CB4B4D-7CA3-9044-876B-883B54F8677D}" type="slidenum"/>
          </a:p>
        </p:txBody>
      </p:sp>
      <p:pic>
        <p:nvPicPr>
          <p:cNvPr id="52" name="image5.png" descr="shortRule.png"/>
          <p:cNvPicPr/>
          <p:nvPr/>
        </p:nvPicPr>
        <p:blipFill>
          <a:blip r:embed="rId3">
            <a:extLst/>
          </a:blip>
          <a:stretch>
            <a:fillRect/>
          </a:stretch>
        </p:blipFill>
        <p:spPr>
          <a:xfrm>
            <a:off x="1222898" y="2305609"/>
            <a:ext cx="2495551" cy="95252"/>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DAA7"/>
            </a:gs>
            <a:gs pos="40000">
              <a:srgbClr val="FFE9C1"/>
            </a:gs>
            <a:gs pos="100000">
              <a:srgbClr val="A17302"/>
            </a:gs>
          </a:gsLst>
          <a:path path="circle">
            <a:fillToRect l="50000" t="50000" r="50000" b="50000"/>
          </a:path>
        </a:gradFill>
      </p:bgPr>
    </p:bg>
    <p:spTree>
      <p:nvGrpSpPr>
        <p:cNvPr id="1" name=""/>
        <p:cNvGrpSpPr/>
        <p:nvPr/>
      </p:nvGrpSpPr>
      <p:grpSpPr>
        <a:xfrm>
          <a:off x="0" y="0"/>
          <a:ext cx="0" cy="0"/>
          <a:chOff x="0" y="0"/>
          <a:chExt cx="0" cy="0"/>
        </a:xfrm>
      </p:grpSpPr>
      <p:pic>
        <p:nvPicPr>
          <p:cNvPr id="2" name="image1.png" descr="TextPageOverlay.png"/>
          <p:cNvPicPr/>
          <p:nvPr/>
        </p:nvPicPr>
        <p:blipFill>
          <a:blip r:embed="rId2">
            <a:extLst/>
          </a:blip>
          <a:stretch>
            <a:fillRect/>
          </a:stretch>
        </p:blipFill>
        <p:spPr>
          <a:xfrm>
            <a:off x="0" y="0"/>
            <a:ext cx="9144000" cy="6858000"/>
          </a:xfrm>
          <a:prstGeom prst="rect">
            <a:avLst/>
          </a:prstGeom>
          <a:ln w="12700">
            <a:miter lim="400000"/>
          </a:ln>
        </p:spPr>
      </p:pic>
      <p:pic>
        <p:nvPicPr>
          <p:cNvPr id="3" name="image2.png" descr="standardRule.png"/>
          <p:cNvPicPr/>
          <p:nvPr/>
        </p:nvPicPr>
        <p:blipFill>
          <a:blip r:embed="rId3">
            <a:extLst/>
          </a:blip>
          <a:stretch>
            <a:fillRect/>
          </a:stretch>
        </p:blipFill>
        <p:spPr>
          <a:xfrm>
            <a:off x="2705100" y="1524000"/>
            <a:ext cx="3733800" cy="152400"/>
          </a:xfrm>
          <a:prstGeom prst="rect">
            <a:avLst/>
          </a:prstGeom>
          <a:ln w="12700">
            <a:miter lim="400000"/>
          </a:ln>
          <a:effectLst>
            <a:outerShdw sx="100000" sy="100000" kx="0" ky="0" algn="b" rotWithShape="0" blurRad="25400" dist="0" dir="0">
              <a:srgbClr val="000000">
                <a:alpha val="40000"/>
              </a:srgbClr>
            </a:outerShdw>
          </a:effectLst>
        </p:spPr>
      </p:pic>
      <p:sp>
        <p:nvSpPr>
          <p:cNvPr id="4" name="Shape 4"/>
          <p:cNvSpPr/>
          <p:nvPr>
            <p:ph type="title"/>
          </p:nvPr>
        </p:nvSpPr>
        <p:spPr>
          <a:xfrm>
            <a:off x="571500" y="0"/>
            <a:ext cx="8001000" cy="169227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lstStyle/>
          <a:p>
            <a:pPr lvl="0">
              <a:defRPr sz="1800"/>
            </a:pPr>
            <a:r>
              <a:rPr sz="5400"/>
              <a:t>Title Text</a:t>
            </a:r>
          </a:p>
        </p:txBody>
      </p:sp>
      <p:sp>
        <p:nvSpPr>
          <p:cNvPr id="5" name="Shape 5"/>
          <p:cNvSpPr/>
          <p:nvPr>
            <p:ph type="body" idx="1"/>
          </p:nvPr>
        </p:nvSpPr>
        <p:spPr>
          <a:xfrm>
            <a:off x="571500" y="1905000"/>
            <a:ext cx="8001000" cy="4953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6" name="Shape 6"/>
          <p:cNvSpPr/>
          <p:nvPr>
            <p:ph type="sldNum" sz="quarter" idx="2"/>
          </p:nvPr>
        </p:nvSpPr>
        <p:spPr>
          <a:xfrm>
            <a:off x="4046220" y="6206695"/>
            <a:ext cx="1051562" cy="269239"/>
          </a:xfrm>
          <a:prstGeom prst="rect">
            <a:avLst/>
          </a:prstGeom>
          <a:ln w="12700">
            <a:miter lim="400000"/>
          </a:ln>
        </p:spPr>
        <p:txBody>
          <a:bodyPr lIns="45718" tIns="45718" rIns="45718" bIns="45718" anchor="ctr">
            <a:spAutoFit/>
          </a:bodyPr>
          <a:lstStyle>
            <a:lvl1pPr algn="ctr">
              <a:defRPr sz="1200">
                <a:solidFill>
                  <a:srgbClr val="82682C"/>
                </a:solidFill>
                <a:latin typeface="Calisto MT"/>
                <a:ea typeface="Calisto MT"/>
                <a:cs typeface="Calisto MT"/>
                <a:sym typeface="Calisto MT"/>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transition spd="med" advClick="1"/>
  <p:txStyles>
    <p:titleStyle>
      <a:lvl1pPr algn="ctr">
        <a:defRPr sz="5400">
          <a:latin typeface="Calisto MT"/>
          <a:ea typeface="Calisto MT"/>
          <a:cs typeface="Calisto MT"/>
          <a:sym typeface="Calisto MT"/>
        </a:defRPr>
      </a:lvl1pPr>
      <a:lvl2pPr algn="ctr">
        <a:defRPr sz="5400">
          <a:latin typeface="Calisto MT"/>
          <a:ea typeface="Calisto MT"/>
          <a:cs typeface="Calisto MT"/>
          <a:sym typeface="Calisto MT"/>
        </a:defRPr>
      </a:lvl2pPr>
      <a:lvl3pPr algn="ctr">
        <a:defRPr sz="5400">
          <a:latin typeface="Calisto MT"/>
          <a:ea typeface="Calisto MT"/>
          <a:cs typeface="Calisto MT"/>
          <a:sym typeface="Calisto MT"/>
        </a:defRPr>
      </a:lvl3pPr>
      <a:lvl4pPr algn="ctr">
        <a:defRPr sz="5400">
          <a:latin typeface="Calisto MT"/>
          <a:ea typeface="Calisto MT"/>
          <a:cs typeface="Calisto MT"/>
          <a:sym typeface="Calisto MT"/>
        </a:defRPr>
      </a:lvl4pPr>
      <a:lvl5pPr algn="ctr">
        <a:defRPr sz="5400">
          <a:latin typeface="Calisto MT"/>
          <a:ea typeface="Calisto MT"/>
          <a:cs typeface="Calisto MT"/>
          <a:sym typeface="Calisto MT"/>
        </a:defRPr>
      </a:lvl5pPr>
      <a:lvl6pPr algn="ctr">
        <a:defRPr sz="5400">
          <a:latin typeface="Calisto MT"/>
          <a:ea typeface="Calisto MT"/>
          <a:cs typeface="Calisto MT"/>
          <a:sym typeface="Calisto MT"/>
        </a:defRPr>
      </a:lvl6pPr>
      <a:lvl7pPr algn="ctr">
        <a:defRPr sz="5400">
          <a:latin typeface="Calisto MT"/>
          <a:ea typeface="Calisto MT"/>
          <a:cs typeface="Calisto MT"/>
          <a:sym typeface="Calisto MT"/>
        </a:defRPr>
      </a:lvl7pPr>
      <a:lvl8pPr algn="ctr">
        <a:defRPr sz="5400">
          <a:latin typeface="Calisto MT"/>
          <a:ea typeface="Calisto MT"/>
          <a:cs typeface="Calisto MT"/>
          <a:sym typeface="Calisto MT"/>
        </a:defRPr>
      </a:lvl8pPr>
      <a:lvl9pPr algn="ctr">
        <a:defRPr sz="5400">
          <a:latin typeface="Calisto MT"/>
          <a:ea typeface="Calisto MT"/>
          <a:cs typeface="Calisto MT"/>
          <a:sym typeface="Calisto MT"/>
        </a:defRPr>
      </a:lvl9pPr>
    </p:titleStyle>
    <p:bodyStyle>
      <a:lvl1pPr marL="457200" indent="-457200">
        <a:spcBef>
          <a:spcPts val="2000"/>
        </a:spcBef>
        <a:buSzPct val="100000"/>
        <a:buFont typeface="Wingdings 2"/>
        <a:buChar char=""/>
        <a:defRPr sz="2400">
          <a:latin typeface="Calisto MT"/>
          <a:ea typeface="Calisto MT"/>
          <a:cs typeface="Calisto MT"/>
          <a:sym typeface="Calisto MT"/>
        </a:defRPr>
      </a:lvl1pPr>
      <a:lvl2pPr marL="955962" indent="-498763">
        <a:spcBef>
          <a:spcPts val="2000"/>
        </a:spcBef>
        <a:buSzPct val="100000"/>
        <a:buFont typeface="Wingdings 2"/>
        <a:buChar char=""/>
        <a:defRPr sz="2400">
          <a:latin typeface="Calisto MT"/>
          <a:ea typeface="Calisto MT"/>
          <a:cs typeface="Calisto MT"/>
          <a:sym typeface="Calisto MT"/>
        </a:defRPr>
      </a:lvl2pPr>
      <a:lvl3pPr marL="1463038" indent="-548638">
        <a:spcBef>
          <a:spcPts val="2000"/>
        </a:spcBef>
        <a:buSzPct val="100000"/>
        <a:buFont typeface="Wingdings 2"/>
        <a:buChar char=""/>
        <a:defRPr sz="2400">
          <a:latin typeface="Calisto MT"/>
          <a:ea typeface="Calisto MT"/>
          <a:cs typeface="Calisto MT"/>
          <a:sym typeface="Calisto MT"/>
        </a:defRPr>
      </a:lvl3pPr>
      <a:lvl4pPr marL="1981200" indent="-609600">
        <a:spcBef>
          <a:spcPts val="2000"/>
        </a:spcBef>
        <a:buSzPct val="100000"/>
        <a:buFont typeface="Wingdings 2"/>
        <a:buChar char=""/>
        <a:defRPr sz="2400">
          <a:latin typeface="Calisto MT"/>
          <a:ea typeface="Calisto MT"/>
          <a:cs typeface="Calisto MT"/>
          <a:sym typeface="Calisto MT"/>
        </a:defRPr>
      </a:lvl4pPr>
      <a:lvl5pPr marL="2438400" indent="-609600">
        <a:spcBef>
          <a:spcPts val="2000"/>
        </a:spcBef>
        <a:buSzPct val="100000"/>
        <a:buFont typeface="Wingdings 2"/>
        <a:buChar char=""/>
        <a:defRPr sz="2400">
          <a:latin typeface="Calisto MT"/>
          <a:ea typeface="Calisto MT"/>
          <a:cs typeface="Calisto MT"/>
          <a:sym typeface="Calisto MT"/>
        </a:defRPr>
      </a:lvl5pPr>
      <a:lvl6pPr marL="2897186" indent="-615950">
        <a:spcBef>
          <a:spcPts val="2000"/>
        </a:spcBef>
        <a:buSzPct val="100000"/>
        <a:buFont typeface="Wingdings 2"/>
        <a:buChar char="ò"/>
        <a:defRPr sz="2400">
          <a:latin typeface="Calisto MT"/>
          <a:ea typeface="Calisto MT"/>
          <a:cs typeface="Calisto MT"/>
          <a:sym typeface="Calisto MT"/>
        </a:defRPr>
      </a:lvl6pPr>
      <a:lvl7pPr marL="3359150" indent="-615950">
        <a:spcBef>
          <a:spcPts val="2000"/>
        </a:spcBef>
        <a:buSzPct val="100000"/>
        <a:buFont typeface="Wingdings 2"/>
        <a:buChar char="ò"/>
        <a:defRPr sz="2400">
          <a:latin typeface="Calisto MT"/>
          <a:ea typeface="Calisto MT"/>
          <a:cs typeface="Calisto MT"/>
          <a:sym typeface="Calisto MT"/>
        </a:defRPr>
      </a:lvl7pPr>
      <a:lvl8pPr marL="3811587" indent="-615950">
        <a:spcBef>
          <a:spcPts val="2000"/>
        </a:spcBef>
        <a:buSzPct val="100000"/>
        <a:buFont typeface="Wingdings 2"/>
        <a:buChar char="ò"/>
        <a:defRPr sz="2400">
          <a:latin typeface="Calisto MT"/>
          <a:ea typeface="Calisto MT"/>
          <a:cs typeface="Calisto MT"/>
          <a:sym typeface="Calisto MT"/>
        </a:defRPr>
      </a:lvl8pPr>
      <a:lvl9pPr marL="4273550" indent="-615950">
        <a:spcBef>
          <a:spcPts val="2000"/>
        </a:spcBef>
        <a:buSzPct val="100000"/>
        <a:buFont typeface="Wingdings 2"/>
        <a:buChar char="ò"/>
        <a:defRPr sz="2400">
          <a:latin typeface="Calisto MT"/>
          <a:ea typeface="Calisto MT"/>
          <a:cs typeface="Calisto MT"/>
          <a:sym typeface="Calisto MT"/>
        </a:defRPr>
      </a:lvl9pPr>
    </p:bodyStyle>
    <p:otherStyle>
      <a:lvl1pPr algn="ctr">
        <a:defRPr sz="1200">
          <a:solidFill>
            <a:schemeClr val="tx1"/>
          </a:solidFill>
          <a:latin typeface="+mn-lt"/>
          <a:ea typeface="+mn-ea"/>
          <a:cs typeface="+mn-cs"/>
          <a:sym typeface="Calisto MT"/>
        </a:defRPr>
      </a:lvl1pPr>
      <a:lvl2pPr algn="ctr">
        <a:defRPr sz="1200">
          <a:solidFill>
            <a:schemeClr val="tx1"/>
          </a:solidFill>
          <a:latin typeface="+mn-lt"/>
          <a:ea typeface="+mn-ea"/>
          <a:cs typeface="+mn-cs"/>
          <a:sym typeface="Calisto MT"/>
        </a:defRPr>
      </a:lvl2pPr>
      <a:lvl3pPr algn="ctr">
        <a:defRPr sz="1200">
          <a:solidFill>
            <a:schemeClr val="tx1"/>
          </a:solidFill>
          <a:latin typeface="+mn-lt"/>
          <a:ea typeface="+mn-ea"/>
          <a:cs typeface="+mn-cs"/>
          <a:sym typeface="Calisto MT"/>
        </a:defRPr>
      </a:lvl3pPr>
      <a:lvl4pPr algn="ctr">
        <a:defRPr sz="1200">
          <a:solidFill>
            <a:schemeClr val="tx1"/>
          </a:solidFill>
          <a:latin typeface="+mn-lt"/>
          <a:ea typeface="+mn-ea"/>
          <a:cs typeface="+mn-cs"/>
          <a:sym typeface="Calisto MT"/>
        </a:defRPr>
      </a:lvl4pPr>
      <a:lvl5pPr algn="ctr">
        <a:defRPr sz="1200">
          <a:solidFill>
            <a:schemeClr val="tx1"/>
          </a:solidFill>
          <a:latin typeface="+mn-lt"/>
          <a:ea typeface="+mn-ea"/>
          <a:cs typeface="+mn-cs"/>
          <a:sym typeface="Calisto MT"/>
        </a:defRPr>
      </a:lvl5pPr>
      <a:lvl6pPr algn="ctr">
        <a:defRPr sz="1200">
          <a:solidFill>
            <a:schemeClr val="tx1"/>
          </a:solidFill>
          <a:latin typeface="+mn-lt"/>
          <a:ea typeface="+mn-ea"/>
          <a:cs typeface="+mn-cs"/>
          <a:sym typeface="Calisto MT"/>
        </a:defRPr>
      </a:lvl6pPr>
      <a:lvl7pPr algn="ctr">
        <a:defRPr sz="1200">
          <a:solidFill>
            <a:schemeClr val="tx1"/>
          </a:solidFill>
          <a:latin typeface="+mn-lt"/>
          <a:ea typeface="+mn-ea"/>
          <a:cs typeface="+mn-cs"/>
          <a:sym typeface="Calisto MT"/>
        </a:defRPr>
      </a:lvl7pPr>
      <a:lvl8pPr algn="ctr">
        <a:defRPr sz="1200">
          <a:solidFill>
            <a:schemeClr val="tx1"/>
          </a:solidFill>
          <a:latin typeface="+mn-lt"/>
          <a:ea typeface="+mn-ea"/>
          <a:cs typeface="+mn-cs"/>
          <a:sym typeface="Calisto MT"/>
        </a:defRPr>
      </a:lvl8pPr>
      <a:lvl9pPr algn="ctr">
        <a:defRPr sz="1200">
          <a:solidFill>
            <a:schemeClr val="tx1"/>
          </a:solidFill>
          <a:latin typeface="+mn-lt"/>
          <a:ea typeface="+mn-ea"/>
          <a:cs typeface="+mn-cs"/>
          <a:sym typeface="Calisto M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vogella.com/articles/Android/article.html" TargetMode="External"/><Relationship Id="rId3" Type="http://schemas.openxmlformats.org/officeDocument/2006/relationships/hyperlink" Target="http://developer.android.com/guide/components/intents-filters.html" TargetMode="External"/><Relationship Id="rId4" Type="http://schemas.openxmlformats.org/officeDocument/2006/relationships/hyperlink" Target="http://developer.android.com/guide/components/fundamentals.html" TargetMode="External"/><Relationship Id="rId5" Type="http://schemas.openxmlformats.org/officeDocument/2006/relationships/hyperlink" Target="http://developer.android.com/training/index.html"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xfrm>
            <a:off x="571500" y="1676400"/>
            <a:ext cx="8001000" cy="2424767"/>
          </a:xfrm>
          <a:prstGeom prst="rect">
            <a:avLst/>
          </a:prstGeom>
        </p:spPr>
        <p:txBody>
          <a:bodyPr lIns="0" tIns="0" rIns="0" bIns="0">
            <a:normAutofit fontScale="100000" lnSpcReduction="0"/>
          </a:bodyPr>
          <a:lstStyle/>
          <a:p>
            <a:pPr lvl="0">
              <a:defRPr sz="1800"/>
            </a:pPr>
            <a:r>
              <a:rPr sz="5600"/>
              <a:t>An Introduction to Android Development</a:t>
            </a:r>
          </a:p>
        </p:txBody>
      </p:sp>
      <p:sp>
        <p:nvSpPr>
          <p:cNvPr id="101" name="Shape 101"/>
          <p:cNvSpPr/>
          <p:nvPr>
            <p:ph type="body" idx="1"/>
          </p:nvPr>
        </p:nvSpPr>
        <p:spPr>
          <a:xfrm>
            <a:off x="571500" y="4419600"/>
            <a:ext cx="8001000" cy="1219200"/>
          </a:xfrm>
          <a:prstGeom prst="rect">
            <a:avLst/>
          </a:prstGeom>
        </p:spPr>
        <p:txBody>
          <a:bodyPr/>
          <a:lstStyle/>
          <a:p>
            <a:pPr lvl="0">
              <a:defRPr sz="1800"/>
            </a:pPr>
            <a:r>
              <a:rPr sz="2400"/>
              <a:t>Basics, Technical Constructs and Practices.</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Num of Iterations?</a:t>
            </a:r>
          </a:p>
        </p:txBody>
      </p:sp>
      <p:sp>
        <p:nvSpPr>
          <p:cNvPr id="142" name="Shape 142"/>
          <p:cNvSpPr/>
          <p:nvPr>
            <p:ph type="body" idx="1"/>
          </p:nvPr>
        </p:nvSpPr>
        <p:spPr>
          <a:xfrm>
            <a:off x="571500" y="1905000"/>
            <a:ext cx="8001000" cy="4114800"/>
          </a:xfrm>
          <a:prstGeom prst="rect">
            <a:avLst/>
          </a:prstGeom>
        </p:spPr>
        <p:txBody>
          <a:bodyPr/>
          <a:lstStyle/>
          <a:p>
            <a:pPr lvl="0">
              <a:defRPr sz="1800"/>
            </a:pPr>
          </a:p>
          <a:p>
            <a:pPr lvl="0" marL="609600" indent="-609600">
              <a:defRPr sz="1800"/>
            </a:pPr>
            <a:r>
              <a:rPr sz="2400"/>
              <a:t>Define Intent and Start Activity</a:t>
            </a:r>
            <a:endParaRPr sz="2400"/>
          </a:p>
          <a:p>
            <a:pPr lvl="0" marL="609600" indent="-609600">
              <a:defRPr sz="1800"/>
            </a:pPr>
            <a:r>
              <a:rPr sz="2400"/>
              <a:t>Display the number of iterations in second activity.</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xfrm>
            <a:off x="571500" y="274638"/>
            <a:ext cx="8001000" cy="1143001"/>
          </a:xfrm>
          <a:prstGeom prst="rect">
            <a:avLst/>
          </a:prstGeom>
        </p:spPr>
        <p:txBody>
          <a:bodyPr lIns="0" tIns="0" rIns="0" bIns="0">
            <a:normAutofit fontScale="100000" lnSpcReduction="0"/>
          </a:bodyPr>
          <a:lstStyle>
            <a:lvl1pPr defTabSz="728592">
              <a:defRPr sz="4224"/>
            </a:lvl1pPr>
          </a:lstStyle>
          <a:p>
            <a:pPr lvl="0">
              <a:defRPr sz="1800"/>
            </a:pPr>
            <a:r>
              <a:rPr sz="4224"/>
              <a:t>Num Of Iterations + Buffer = Plan</a:t>
            </a:r>
          </a:p>
        </p:txBody>
      </p:sp>
      <p:sp>
        <p:nvSpPr>
          <p:cNvPr id="145" name="Shape 145"/>
          <p:cNvSpPr/>
          <p:nvPr>
            <p:ph type="body" idx="1"/>
          </p:nvPr>
        </p:nvSpPr>
        <p:spPr>
          <a:xfrm>
            <a:off x="571500" y="3125722"/>
            <a:ext cx="8001000" cy="4114803"/>
          </a:xfrm>
          <a:prstGeom prst="rect">
            <a:avLst/>
          </a:prstGeom>
        </p:spPr>
        <p:txBody>
          <a:bodyPr/>
          <a:lstStyle/>
          <a:p>
            <a:pPr lvl="0" marL="609600" indent="-609600">
              <a:defRPr sz="1800"/>
            </a:pPr>
            <a:r>
              <a:rPr sz="2400"/>
              <a:t>Accept buffer from user.</a:t>
            </a:r>
            <a:endParaRPr sz="2400"/>
          </a:p>
          <a:p>
            <a:pPr lvl="0" marL="609600" indent="-609600">
              <a:defRPr sz="1800"/>
            </a:pPr>
            <a:r>
              <a:rPr sz="2400"/>
              <a:t>Show the total on Activity A.</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xfrm>
            <a:off x="571500" y="2168381"/>
            <a:ext cx="8001000" cy="1508126"/>
          </a:xfrm>
          <a:prstGeom prst="rect">
            <a:avLst/>
          </a:prstGeom>
        </p:spPr>
        <p:txBody>
          <a:bodyPr lIns="0" tIns="0" rIns="0" bIns="0">
            <a:normAutofit fontScale="100000" lnSpcReduction="0"/>
          </a:bodyPr>
          <a:lstStyle/>
          <a:p>
            <a:pPr lvl="0">
              <a:defRPr sz="1800"/>
            </a:pPr>
            <a:r>
              <a:rPr sz="5400"/>
              <a:t>Android Plugin for Gradle</a:t>
            </a:r>
          </a:p>
        </p:txBody>
      </p:sp>
      <p:sp>
        <p:nvSpPr>
          <p:cNvPr id="148" name="Shape 148"/>
          <p:cNvSpPr/>
          <p:nvPr>
            <p:ph type="sldNum" sz="quarter" idx="2"/>
          </p:nvPr>
        </p:nvSpPr>
        <p:spPr>
          <a:xfrm>
            <a:off x="4046220" y="6206695"/>
            <a:ext cx="1051562" cy="2692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2682C"/>
                </a:solidFill>
              </a:rPr>
            </a:fld>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xfrm>
            <a:off x="571500" y="163703"/>
            <a:ext cx="8001000" cy="1364870"/>
          </a:xfrm>
          <a:prstGeom prst="rect">
            <a:avLst/>
          </a:prstGeom>
        </p:spPr>
        <p:txBody>
          <a:bodyPr lIns="0" tIns="0" rIns="0" bIns="0">
            <a:normAutofit fontScale="100000" lnSpcReduction="0"/>
          </a:bodyPr>
          <a:lstStyle/>
          <a:p>
            <a:pPr lvl="0">
              <a:defRPr sz="1800"/>
            </a:pPr>
            <a:r>
              <a:rPr sz="5400"/>
              <a:t>Activity Life Cycle</a:t>
            </a:r>
          </a:p>
        </p:txBody>
      </p:sp>
      <p:sp>
        <p:nvSpPr>
          <p:cNvPr id="153" name="Shape 153"/>
          <p:cNvSpPr/>
          <p:nvPr>
            <p:ph type="sldNum" sz="quarter" idx="2"/>
          </p:nvPr>
        </p:nvSpPr>
        <p:spPr>
          <a:xfrm>
            <a:off x="4046220" y="6206695"/>
            <a:ext cx="1051562" cy="2692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defTabSz="859536">
              <a:defRPr sz="1128"/>
            </a:lvl1pPr>
          </a:lstStyle>
          <a:p>
            <a:pPr lvl="0">
              <a:defRPr sz="1800">
                <a:solidFill>
                  <a:srgbClr val="000000"/>
                </a:solidFill>
              </a:defRPr>
            </a:pPr>
            <a:fld id="{86CB4B4D-7CA3-9044-876B-883B54F8677D}" type="slidenum">
              <a:rPr sz="1128">
                <a:solidFill>
                  <a:srgbClr val="82682C"/>
                </a:solidFill>
              </a:rPr>
            </a:fld>
          </a:p>
        </p:txBody>
      </p:sp>
      <p:sp>
        <p:nvSpPr>
          <p:cNvPr id="154" name="Shape 154"/>
          <p:cNvSpPr/>
          <p:nvPr/>
        </p:nvSpPr>
        <p:spPr>
          <a:xfrm>
            <a:off x="711784" y="2011317"/>
            <a:ext cx="6920164" cy="5613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320840" indent="-320840">
              <a:buSzPct val="100000"/>
              <a:buChar char="•"/>
              <a:defRPr sz="3200">
                <a:latin typeface="Calisto MT"/>
                <a:ea typeface="Calisto MT"/>
                <a:cs typeface="Calisto MT"/>
                <a:sym typeface="Calisto MT"/>
              </a:defRPr>
            </a:lvl1pPr>
          </a:lstStyle>
          <a:p>
            <a:pPr lvl="0">
              <a:defRPr sz="1800"/>
            </a:pPr>
            <a:r>
              <a:rPr sz="3200"/>
              <a:t> Log the lifecycle events on an Activity</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References</a:t>
            </a:r>
          </a:p>
        </p:txBody>
      </p:sp>
      <p:sp>
        <p:nvSpPr>
          <p:cNvPr id="157" name="Shape 157"/>
          <p:cNvSpPr/>
          <p:nvPr>
            <p:ph type="body" idx="1"/>
          </p:nvPr>
        </p:nvSpPr>
        <p:spPr>
          <a:xfrm>
            <a:off x="571500" y="1905000"/>
            <a:ext cx="8001000" cy="4114800"/>
          </a:xfrm>
          <a:prstGeom prst="rect">
            <a:avLst/>
          </a:prstGeom>
        </p:spPr>
        <p:txBody>
          <a:bodyPr/>
          <a:lstStyle/>
          <a:p>
            <a:pPr lvl="0" marL="609600" indent="-609600">
              <a:defRPr sz="1800"/>
            </a:pPr>
            <a:r>
              <a:rPr sz="2400">
                <a:hlinkClick r:id="rId2" invalidUrl="" action="" tgtFrame="" tooltip="" history="1" highlightClick="0" endSnd="0"/>
              </a:rPr>
              <a:t>http://www.vogella.com/articles/Android/</a:t>
            </a:r>
            <a:r>
              <a:rPr sz="2400">
                <a:hlinkClick r:id="rId2" invalidUrl="" action="" tgtFrame="" tooltip="" history="1" highlightClick="0" endSnd="0"/>
              </a:rPr>
              <a:t>article.html</a:t>
            </a:r>
          </a:p>
          <a:p>
            <a:pPr lvl="0" marL="609600" indent="-609600">
              <a:buClr>
                <a:srgbClr val="99350B"/>
              </a:buClr>
              <a:defRPr sz="1800"/>
            </a:pPr>
            <a:r>
              <a:rPr sz="2400">
                <a:hlinkClick r:id="rId3" invalidUrl="" action="" tgtFrame="" tooltip="" history="1" highlightClick="0" endSnd="0"/>
              </a:rPr>
              <a:t>http://developer.android.com/guide/components/intents-</a:t>
            </a:r>
            <a:r>
              <a:rPr sz="2400">
                <a:hlinkClick r:id="rId3" invalidUrl="" action="" tgtFrame="" tooltip="" history="1" highlightClick="0" endSnd="0"/>
              </a:rPr>
              <a:t>filters.html</a:t>
            </a:r>
          </a:p>
          <a:p>
            <a:pPr lvl="0" marL="609600" indent="-609600">
              <a:buClr>
                <a:srgbClr val="99350B"/>
              </a:buClr>
              <a:defRPr sz="1800"/>
            </a:pPr>
            <a:r>
              <a:rPr sz="2400">
                <a:hlinkClick r:id="rId4" invalidUrl="" action="" tgtFrame="" tooltip="" history="1" highlightClick="0" endSnd="0"/>
              </a:rPr>
              <a:t>http://developer.android.com/guide/components/</a:t>
            </a:r>
            <a:r>
              <a:rPr sz="2400">
                <a:hlinkClick r:id="rId4" invalidUrl="" action="" tgtFrame="" tooltip="" history="1" highlightClick="0" endSnd="0"/>
              </a:rPr>
              <a:t>fundamentals.html</a:t>
            </a:r>
          </a:p>
          <a:p>
            <a:pPr lvl="0" marL="609600" indent="-609600">
              <a:buClr>
                <a:srgbClr val="99350B"/>
              </a:buClr>
              <a:defRPr sz="1800"/>
            </a:pPr>
            <a:r>
              <a:rPr sz="2400">
                <a:hlinkClick r:id="rId5" invalidUrl="" action="" tgtFrame="" tooltip="" history="1" highlightClick="0" endSnd="0"/>
              </a:rPr>
              <a:t>http://developer.android.com/training/</a:t>
            </a:r>
            <a:r>
              <a:rPr sz="2400">
                <a:hlinkClick r:id="rId5" invalidUrl="" action="" tgtFrame="" tooltip="" history="1" highlightClick="0" endSnd="0"/>
              </a:rPr>
              <a:t>index.html</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xfrm>
            <a:off x="571500" y="274638"/>
            <a:ext cx="8001000" cy="1143001"/>
          </a:xfrm>
          <a:prstGeom prst="rect">
            <a:avLst/>
          </a:prstGeom>
        </p:spPr>
        <p:txBody>
          <a:bodyPr lIns="0" tIns="0" rIns="0" bIns="0">
            <a:normAutofit fontScale="100000" lnSpcReduction="0"/>
          </a:bodyPr>
          <a:lstStyle>
            <a:lvl1pPr defTabSz="842345">
              <a:defRPr sz="4900"/>
            </a:lvl1pPr>
          </a:lstStyle>
          <a:p>
            <a:pPr lvl="0">
              <a:defRPr sz="1800"/>
            </a:pPr>
            <a:r>
              <a:rPr sz="4900"/>
              <a:t>Before We Start, make sure….</a:t>
            </a:r>
          </a:p>
        </p:txBody>
      </p:sp>
      <p:sp>
        <p:nvSpPr>
          <p:cNvPr id="104" name="Shape 104"/>
          <p:cNvSpPr/>
          <p:nvPr>
            <p:ph type="body" idx="1"/>
          </p:nvPr>
        </p:nvSpPr>
        <p:spPr>
          <a:xfrm>
            <a:off x="571500" y="1905000"/>
            <a:ext cx="8001000" cy="4114800"/>
          </a:xfrm>
          <a:prstGeom prst="rect">
            <a:avLst/>
          </a:prstGeom>
        </p:spPr>
        <p:txBody>
          <a:bodyPr/>
          <a:lstStyle/>
          <a:p>
            <a:pPr lvl="0" marL="609600" indent="-609600">
              <a:defRPr sz="1800"/>
            </a:pPr>
            <a:r>
              <a:rPr sz="2400"/>
              <a:t>Android SDK Installed.</a:t>
            </a:r>
            <a:endParaRPr sz="2400"/>
          </a:p>
          <a:p>
            <a:pPr lvl="0" marL="609600" indent="-609600">
              <a:defRPr sz="1800"/>
            </a:pPr>
            <a:r>
              <a:rPr sz="2400"/>
              <a:t>Android Studio setup and configuration.</a:t>
            </a:r>
            <a:endParaRPr sz="2400"/>
          </a:p>
          <a:p>
            <a:pPr lvl="0" marL="609600" indent="-609600">
              <a:defRPr sz="1800"/>
            </a:pPr>
            <a:r>
              <a:rPr sz="2400"/>
              <a:t>Emulator Created.</a:t>
            </a:r>
            <a:endParaRPr sz="2400"/>
          </a:p>
          <a:p>
            <a:pPr lvl="0" marL="609600" indent="-609600">
              <a:defRPr sz="1800"/>
            </a:pPr>
            <a:r>
              <a:rPr sz="2400"/>
              <a:t>The demo app is checked out and running from - git@github.com:abhinavmanchanda/ProjectPlanner.git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Agenda</a:t>
            </a:r>
          </a:p>
        </p:txBody>
      </p:sp>
      <p:sp>
        <p:nvSpPr>
          <p:cNvPr id="107" name="Shape 107"/>
          <p:cNvSpPr/>
          <p:nvPr>
            <p:ph type="body" idx="1"/>
          </p:nvPr>
        </p:nvSpPr>
        <p:spPr>
          <a:xfrm>
            <a:off x="571500" y="2576090"/>
            <a:ext cx="8001000" cy="4114803"/>
          </a:xfrm>
          <a:prstGeom prst="rect">
            <a:avLst/>
          </a:prstGeom>
        </p:spPr>
        <p:txBody>
          <a:bodyPr/>
          <a:lstStyle/>
          <a:p>
            <a:pPr lvl="0" marL="609600" indent="-609600">
              <a:defRPr sz="1800"/>
            </a:pPr>
            <a:r>
              <a:rPr sz="2400"/>
              <a:t>What are the components that make up an application?</a:t>
            </a:r>
            <a:endParaRPr sz="2400"/>
          </a:p>
          <a:p>
            <a:pPr lvl="0" marL="609600" indent="-609600">
              <a:defRPr sz="1800"/>
            </a:pPr>
            <a:r>
              <a:rPr sz="2400"/>
              <a:t>How does a basic project look like.</a:t>
            </a:r>
            <a:endParaRPr sz="2400"/>
          </a:p>
          <a:p>
            <a:pPr lvl="0" marL="609600" indent="-609600">
              <a:defRPr sz="1800"/>
            </a:pPr>
            <a:r>
              <a:rPr sz="2400"/>
              <a:t>Introduction to Activities and Views.</a:t>
            </a:r>
            <a:endParaRPr sz="2400"/>
          </a:p>
          <a:p>
            <a:pPr lvl="0" marL="609600" indent="-609600">
              <a:defRPr sz="1800"/>
            </a:pPr>
            <a:r>
              <a:rPr sz="2400"/>
              <a:t>Navigation between Activities using Intents.</a:t>
            </a:r>
            <a:endParaRPr sz="2400"/>
          </a:p>
          <a:p>
            <a:pPr lvl="0" marL="609600" indent="-609600">
              <a:defRPr sz="1800"/>
            </a:pPr>
            <a:r>
              <a:rPr sz="2400"/>
              <a:t>Android Gradle Plugin.</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Basics</a:t>
            </a:r>
          </a:p>
        </p:txBody>
      </p:sp>
      <p:grpSp>
        <p:nvGrpSpPr>
          <p:cNvPr id="113" name="Group 113"/>
          <p:cNvGrpSpPr/>
          <p:nvPr/>
        </p:nvGrpSpPr>
        <p:grpSpPr>
          <a:xfrm>
            <a:off x="578410" y="1968245"/>
            <a:ext cx="1376328" cy="4343911"/>
            <a:chOff x="0" y="0"/>
            <a:chExt cx="1376326" cy="4343909"/>
          </a:xfrm>
        </p:grpSpPr>
        <p:sp>
          <p:nvSpPr>
            <p:cNvPr id="110" name="Shape 110"/>
            <p:cNvSpPr/>
            <p:nvPr/>
          </p:nvSpPr>
          <p:spPr>
            <a:xfrm>
              <a:off x="-1" y="-1"/>
              <a:ext cx="1376328" cy="1239933"/>
            </a:xfrm>
            <a:prstGeom prst="roundRect">
              <a:avLst>
                <a:gd name="adj" fmla="val 7500"/>
              </a:avLst>
            </a:prstGeom>
            <a:blipFill rotWithShape="1">
              <a:blip r:embed="rId2"/>
              <a:srcRect l="0" t="0" r="0" b="0"/>
              <a:tile tx="0" ty="0" sx="100000" sy="100000" flip="none" algn="tl"/>
            </a:blipFill>
            <a:ln w="12700" cap="flat">
              <a:noFill/>
              <a:miter lim="400000"/>
            </a:ln>
            <a:effectLst>
              <a:outerShdw sx="100000" sy="100000" kx="0" ky="0" algn="b" rotWithShape="0" blurRad="50800" dist="25400" dir="6600000">
                <a:srgbClr val="000000">
                  <a:alpha val="35000"/>
                </a:srgbClr>
              </a:outerShdw>
            </a:effectLst>
          </p:spPr>
          <p:txBody>
            <a:bodyPr wrap="square" lIns="0" tIns="0" rIns="0" bIns="0" numCol="1" anchor="ctr">
              <a:noAutofit/>
            </a:bodyPr>
            <a:lstStyle/>
            <a:p>
              <a:pPr lvl="0">
                <a:defRPr>
                  <a:latin typeface="Calisto MT"/>
                  <a:ea typeface="Calisto MT"/>
                  <a:cs typeface="Calisto MT"/>
                  <a:sym typeface="Calisto MT"/>
                </a:defRPr>
              </a:pPr>
            </a:p>
          </p:txBody>
        </p:sp>
        <p:sp>
          <p:nvSpPr>
            <p:cNvPr id="111" name="Shape 111"/>
            <p:cNvSpPr/>
            <p:nvPr/>
          </p:nvSpPr>
          <p:spPr>
            <a:xfrm>
              <a:off x="-1" y="1551988"/>
              <a:ext cx="1376328" cy="1239933"/>
            </a:xfrm>
            <a:prstGeom prst="roundRect">
              <a:avLst>
                <a:gd name="adj" fmla="val 7500"/>
              </a:avLst>
            </a:prstGeom>
            <a:blipFill rotWithShape="1">
              <a:blip r:embed="rId2"/>
              <a:srcRect l="0" t="0" r="0" b="0"/>
              <a:tile tx="0" ty="0" sx="100000" sy="100000" flip="none" algn="tl"/>
            </a:blipFill>
            <a:ln w="12700" cap="flat">
              <a:noFill/>
              <a:miter lim="400000"/>
            </a:ln>
            <a:effectLst>
              <a:outerShdw sx="100000" sy="100000" kx="0" ky="0" algn="b" rotWithShape="0" blurRad="50800" dist="25400" dir="6600000">
                <a:srgbClr val="000000">
                  <a:alpha val="35000"/>
                </a:srgbClr>
              </a:outerShdw>
            </a:effectLst>
          </p:spPr>
          <p:txBody>
            <a:bodyPr wrap="square" lIns="0" tIns="0" rIns="0" bIns="0" numCol="1" anchor="ctr">
              <a:noAutofit/>
            </a:bodyPr>
            <a:lstStyle/>
            <a:p>
              <a:pPr lvl="0">
                <a:defRPr>
                  <a:latin typeface="Calisto MT"/>
                  <a:ea typeface="Calisto MT"/>
                  <a:cs typeface="Calisto MT"/>
                  <a:sym typeface="Calisto MT"/>
                </a:defRPr>
              </a:pPr>
            </a:p>
          </p:txBody>
        </p:sp>
        <p:sp>
          <p:nvSpPr>
            <p:cNvPr id="112" name="Shape 112"/>
            <p:cNvSpPr/>
            <p:nvPr/>
          </p:nvSpPr>
          <p:spPr>
            <a:xfrm>
              <a:off x="-1" y="3103976"/>
              <a:ext cx="1376328" cy="1239934"/>
            </a:xfrm>
            <a:prstGeom prst="roundRect">
              <a:avLst>
                <a:gd name="adj" fmla="val 7500"/>
              </a:avLst>
            </a:prstGeom>
            <a:blipFill rotWithShape="1">
              <a:blip r:embed="rId2"/>
              <a:srcRect l="0" t="0" r="0" b="0"/>
              <a:tile tx="0" ty="0" sx="100000" sy="100000" flip="none" algn="tl"/>
            </a:blipFill>
            <a:ln w="12700" cap="flat">
              <a:noFill/>
              <a:miter lim="400000"/>
            </a:ln>
            <a:effectLst>
              <a:outerShdw sx="100000" sy="100000" kx="0" ky="0" algn="b" rotWithShape="0" blurRad="50800" dist="25400" dir="6600000">
                <a:srgbClr val="000000">
                  <a:alpha val="35000"/>
                </a:srgbClr>
              </a:outerShdw>
            </a:effectLst>
          </p:spPr>
          <p:txBody>
            <a:bodyPr wrap="square" lIns="0" tIns="0" rIns="0" bIns="0" numCol="1" anchor="ctr">
              <a:noAutofit/>
            </a:bodyPr>
            <a:lstStyle/>
            <a:p>
              <a:pPr lvl="0">
                <a:defRPr>
                  <a:latin typeface="Calisto MT"/>
                  <a:ea typeface="Calisto MT"/>
                  <a:cs typeface="Calisto MT"/>
                  <a:sym typeface="Calisto MT"/>
                </a:defRPr>
              </a:pPr>
            </a:p>
          </p:txBody>
        </p:sp>
      </p:grpSp>
      <p:sp>
        <p:nvSpPr>
          <p:cNvPr id="114" name="Shape 114"/>
          <p:cNvSpPr/>
          <p:nvPr/>
        </p:nvSpPr>
        <p:spPr>
          <a:xfrm>
            <a:off x="2050821" y="3477490"/>
            <a:ext cx="3828498" cy="850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r>
              <a:rPr sz="2200">
                <a:latin typeface="Calisto MT"/>
                <a:ea typeface="Calisto MT"/>
                <a:cs typeface="Calisto MT"/>
                <a:sym typeface="Calisto MT"/>
              </a:rPr>
              <a:t>Intents</a:t>
            </a:r>
            <a:r>
              <a:rPr sz="2000">
                <a:latin typeface="Calisto MT"/>
                <a:ea typeface="Calisto MT"/>
                <a:cs typeface="Calisto MT"/>
                <a:sym typeface="Calisto MT"/>
              </a:rPr>
              <a:t> - </a:t>
            </a:r>
            <a:r>
              <a:rPr sz="2200">
                <a:latin typeface="Calisto MT"/>
                <a:ea typeface="Calisto MT"/>
                <a:cs typeface="Calisto MT"/>
                <a:sym typeface="Calisto MT"/>
              </a:rPr>
              <a:t>Intent</a:t>
            </a:r>
            <a:r>
              <a:rPr sz="2000">
                <a:latin typeface="Calisto MT"/>
                <a:ea typeface="Calisto MT"/>
                <a:cs typeface="Calisto MT"/>
                <a:sym typeface="Calisto MT"/>
              </a:rPr>
              <a:t> Filters</a:t>
            </a:r>
            <a:endParaRPr sz="2000">
              <a:latin typeface="Calisto MT"/>
              <a:ea typeface="Calisto MT"/>
              <a:cs typeface="Calisto MT"/>
              <a:sym typeface="Calisto MT"/>
            </a:endParaRPr>
          </a:p>
          <a:p>
            <a:pPr lvl="0" marL="180472" indent="-180472">
              <a:buSzPct val="100000"/>
              <a:buChar char="•"/>
            </a:pPr>
            <a:r>
              <a:rPr>
                <a:latin typeface="Calisto MT"/>
                <a:ea typeface="Calisto MT"/>
                <a:cs typeface="Calisto MT"/>
                <a:sym typeface="Calisto MT"/>
              </a:rPr>
              <a:t>Action</a:t>
            </a:r>
            <a:endParaRPr>
              <a:latin typeface="Calisto MT"/>
              <a:ea typeface="Calisto MT"/>
              <a:cs typeface="Calisto MT"/>
              <a:sym typeface="Calisto MT"/>
            </a:endParaRPr>
          </a:p>
          <a:p>
            <a:pPr lvl="0" marL="180472" indent="-180472">
              <a:buSzPct val="100000"/>
              <a:buChar char="•"/>
            </a:pPr>
            <a:r>
              <a:rPr>
                <a:latin typeface="Calisto MT"/>
                <a:ea typeface="Calisto MT"/>
                <a:cs typeface="Calisto MT"/>
                <a:sym typeface="Calisto MT"/>
              </a:rPr>
              <a:t>Data</a:t>
            </a:r>
          </a:p>
        </p:txBody>
      </p:sp>
      <p:sp>
        <p:nvSpPr>
          <p:cNvPr id="115" name="Shape 115"/>
          <p:cNvSpPr/>
          <p:nvPr/>
        </p:nvSpPr>
        <p:spPr>
          <a:xfrm>
            <a:off x="2046905" y="1884795"/>
            <a:ext cx="3612971" cy="1384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r>
              <a:rPr sz="2200">
                <a:latin typeface="Calisto MT"/>
                <a:ea typeface="Calisto MT"/>
                <a:cs typeface="Calisto MT"/>
                <a:sym typeface="Calisto MT"/>
              </a:rPr>
              <a:t>Application Components</a:t>
            </a:r>
            <a:endParaRPr sz="2200">
              <a:latin typeface="Calisto MT"/>
              <a:ea typeface="Calisto MT"/>
              <a:cs typeface="Calisto MT"/>
              <a:sym typeface="Calisto MT"/>
            </a:endParaRPr>
          </a:p>
          <a:p>
            <a:pPr lvl="0" marL="180472" indent="-180472">
              <a:buSzPct val="100000"/>
              <a:buChar char="•"/>
            </a:pPr>
            <a:r>
              <a:rPr>
                <a:latin typeface="Calisto MT"/>
                <a:ea typeface="Calisto MT"/>
                <a:cs typeface="Calisto MT"/>
                <a:sym typeface="Calisto MT"/>
              </a:rPr>
              <a:t>Activities</a:t>
            </a:r>
            <a:endParaRPr>
              <a:latin typeface="Calisto MT"/>
              <a:ea typeface="Calisto MT"/>
              <a:cs typeface="Calisto MT"/>
              <a:sym typeface="Calisto MT"/>
            </a:endParaRPr>
          </a:p>
          <a:p>
            <a:pPr lvl="0" marL="180472" indent="-180472">
              <a:buSzPct val="100000"/>
              <a:buChar char="•"/>
            </a:pPr>
            <a:r>
              <a:rPr>
                <a:latin typeface="Calisto MT"/>
                <a:ea typeface="Calisto MT"/>
                <a:cs typeface="Calisto MT"/>
                <a:sym typeface="Calisto MT"/>
              </a:rPr>
              <a:t>Services</a:t>
            </a:r>
            <a:endParaRPr>
              <a:latin typeface="Calisto MT"/>
              <a:ea typeface="Calisto MT"/>
              <a:cs typeface="Calisto MT"/>
              <a:sym typeface="Calisto MT"/>
            </a:endParaRPr>
          </a:p>
          <a:p>
            <a:pPr lvl="0" marL="180472" indent="-180472">
              <a:buSzPct val="100000"/>
              <a:buChar char="•"/>
            </a:pPr>
            <a:r>
              <a:rPr>
                <a:latin typeface="Calisto MT"/>
                <a:ea typeface="Calisto MT"/>
                <a:cs typeface="Calisto MT"/>
                <a:sym typeface="Calisto MT"/>
              </a:rPr>
              <a:t>Broadcast Receivers</a:t>
            </a:r>
            <a:endParaRPr>
              <a:latin typeface="Calisto MT"/>
              <a:ea typeface="Calisto MT"/>
              <a:cs typeface="Calisto MT"/>
              <a:sym typeface="Calisto MT"/>
            </a:endParaRPr>
          </a:p>
          <a:p>
            <a:pPr lvl="0" marL="180472" indent="-180472">
              <a:buSzPct val="100000"/>
              <a:buChar char="•"/>
            </a:pPr>
            <a:r>
              <a:rPr>
                <a:latin typeface="Calisto MT"/>
                <a:ea typeface="Calisto MT"/>
                <a:cs typeface="Calisto MT"/>
                <a:sym typeface="Calisto MT"/>
              </a:rPr>
              <a:t>Content Providers</a:t>
            </a:r>
          </a:p>
        </p:txBody>
      </p:sp>
      <p:sp>
        <p:nvSpPr>
          <p:cNvPr id="116" name="Shape 116"/>
          <p:cNvSpPr/>
          <p:nvPr/>
        </p:nvSpPr>
        <p:spPr>
          <a:xfrm>
            <a:off x="2149938" y="4975769"/>
            <a:ext cx="4844123" cy="1117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r>
              <a:rPr sz="2200">
                <a:latin typeface="Calisto MT"/>
                <a:ea typeface="Calisto MT"/>
                <a:cs typeface="Calisto MT"/>
                <a:sym typeface="Calisto MT"/>
              </a:rPr>
              <a:t>Project Structure</a:t>
            </a:r>
            <a:endParaRPr sz="2200">
              <a:latin typeface="Calisto MT"/>
              <a:ea typeface="Calisto MT"/>
              <a:cs typeface="Calisto MT"/>
              <a:sym typeface="Calisto MT"/>
            </a:endParaRPr>
          </a:p>
          <a:p>
            <a:pPr lvl="0" marL="180472" indent="-180472">
              <a:buSzPct val="100000"/>
              <a:buChar char="•"/>
            </a:pPr>
            <a:r>
              <a:rPr>
                <a:latin typeface="Calisto MT"/>
                <a:ea typeface="Calisto MT"/>
                <a:cs typeface="Calisto MT"/>
                <a:sym typeface="Calisto MT"/>
              </a:rPr>
              <a:t>Android Manifest</a:t>
            </a:r>
            <a:endParaRPr>
              <a:latin typeface="Calisto MT"/>
              <a:ea typeface="Calisto MT"/>
              <a:cs typeface="Calisto MT"/>
              <a:sym typeface="Calisto MT"/>
            </a:endParaRPr>
          </a:p>
          <a:p>
            <a:pPr lvl="0" marL="180472" indent="-180472">
              <a:buSzPct val="100000"/>
              <a:buChar char="•"/>
            </a:pPr>
            <a:r>
              <a:rPr>
                <a:latin typeface="Calisto MT"/>
                <a:ea typeface="Calisto MT"/>
                <a:cs typeface="Calisto MT"/>
                <a:sym typeface="Calisto MT"/>
              </a:rPr>
              <a:t>Resource Files</a:t>
            </a:r>
            <a:endParaRPr>
              <a:latin typeface="Calisto MT"/>
              <a:ea typeface="Calisto MT"/>
              <a:cs typeface="Calisto MT"/>
              <a:sym typeface="Calisto MT"/>
            </a:endParaRPr>
          </a:p>
          <a:p>
            <a:pPr lvl="0" marL="180472" indent="-180472">
              <a:buSzPct val="100000"/>
              <a:buChar char="•"/>
            </a:pPr>
            <a:r>
              <a:rPr>
                <a:latin typeface="Calisto MT"/>
                <a:ea typeface="Calisto MT"/>
                <a:cs typeface="Calisto MT"/>
                <a:sym typeface="Calisto MT"/>
              </a:rPr>
              <a:t>Source Code</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title"/>
          </p:nvPr>
        </p:nvSpPr>
        <p:spPr>
          <a:xfrm>
            <a:off x="571500" y="2168381"/>
            <a:ext cx="8001000" cy="1508126"/>
          </a:xfrm>
          <a:prstGeom prst="rect">
            <a:avLst/>
          </a:prstGeom>
        </p:spPr>
        <p:txBody>
          <a:bodyPr lIns="0" tIns="0" rIns="0" bIns="0">
            <a:normAutofit fontScale="100000" lnSpcReduction="0"/>
          </a:bodyPr>
          <a:lstStyle/>
          <a:p>
            <a:pPr lvl="0">
              <a:defRPr sz="1800"/>
            </a:pPr>
            <a:r>
              <a:rPr sz="5400"/>
              <a:t>Activity Lifecycle</a:t>
            </a:r>
          </a:p>
        </p:txBody>
      </p:sp>
      <p:sp>
        <p:nvSpPr>
          <p:cNvPr id="119" name="Shape 119"/>
          <p:cNvSpPr/>
          <p:nvPr>
            <p:ph type="sldNum" sz="quarter" idx="2"/>
          </p:nvPr>
        </p:nvSpPr>
        <p:spPr>
          <a:xfrm>
            <a:off x="4046220" y="6117795"/>
            <a:ext cx="1051562" cy="1778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2682C"/>
                </a:solidFill>
              </a:rPr>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xfrm>
            <a:off x="571500" y="274638"/>
            <a:ext cx="8001000" cy="1143002"/>
          </a:xfrm>
          <a:prstGeom prst="rect">
            <a:avLst/>
          </a:prstGeom>
        </p:spPr>
        <p:txBody>
          <a:bodyPr lIns="0" tIns="0" rIns="0" bIns="0">
            <a:normAutofit fontScale="100000" lnSpcReduction="0"/>
          </a:bodyPr>
          <a:lstStyle/>
          <a:p>
            <a:pPr lvl="0">
              <a:defRPr sz="1800"/>
            </a:pPr>
            <a:r>
              <a:rPr sz="5400"/>
              <a:t>Get Started</a:t>
            </a:r>
          </a:p>
        </p:txBody>
      </p:sp>
      <p:sp>
        <p:nvSpPr>
          <p:cNvPr id="124" name="Shape 124"/>
          <p:cNvSpPr/>
          <p:nvPr>
            <p:ph type="body" idx="1"/>
          </p:nvPr>
        </p:nvSpPr>
        <p:spPr>
          <a:xfrm>
            <a:off x="571500" y="2473410"/>
            <a:ext cx="8001000" cy="4114802"/>
          </a:xfrm>
          <a:prstGeom prst="rect">
            <a:avLst/>
          </a:prstGeom>
        </p:spPr>
        <p:txBody>
          <a:bodyPr/>
          <a:lstStyle/>
          <a:p>
            <a:pPr lvl="0" marL="609600" indent="-609600">
              <a:defRPr sz="1800"/>
            </a:pPr>
            <a:r>
              <a:rPr sz="2400"/>
              <a:t>Content Layout</a:t>
            </a:r>
            <a:endParaRPr sz="2400"/>
          </a:p>
          <a:p>
            <a:pPr lvl="0" marL="609600" indent="-609600">
              <a:defRPr sz="1800"/>
            </a:pPr>
            <a:r>
              <a:rPr sz="2400"/>
              <a:t>UI Events - On Click Listeners</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Num of Iterations?</a:t>
            </a:r>
          </a:p>
        </p:txBody>
      </p:sp>
      <p:sp>
        <p:nvSpPr>
          <p:cNvPr id="129" name="Shape 129"/>
          <p:cNvSpPr/>
          <p:nvPr>
            <p:ph type="body" idx="1"/>
          </p:nvPr>
        </p:nvSpPr>
        <p:spPr>
          <a:xfrm>
            <a:off x="667512" y="2659378"/>
            <a:ext cx="8001001" cy="4114803"/>
          </a:xfrm>
          <a:prstGeom prst="rect">
            <a:avLst/>
          </a:prstGeom>
        </p:spPr>
        <p:txBody>
          <a:bodyPr/>
          <a:lstStyle/>
          <a:p>
            <a:pPr lvl="0" marL="609600" indent="-609600">
              <a:defRPr sz="1800"/>
            </a:pPr>
            <a:r>
              <a:rPr sz="2400"/>
              <a:t>Accept velocity from user.</a:t>
            </a:r>
            <a:endParaRPr sz="2400"/>
          </a:p>
          <a:p>
            <a:pPr lvl="0" marL="609600" indent="-609600">
              <a:defRPr sz="1800"/>
            </a:pPr>
            <a:r>
              <a:rPr sz="2400"/>
              <a:t>Calculate the number of iterations.</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Navigation using Intents</a:t>
            </a:r>
          </a:p>
        </p:txBody>
      </p:sp>
      <p:pic>
        <p:nvPicPr>
          <p:cNvPr id="132" name="image9.png" descr="mm.png"/>
          <p:cNvPicPr/>
          <p:nvPr/>
        </p:nvPicPr>
        <p:blipFill>
          <a:blip r:embed="rId3">
            <a:extLst/>
          </a:blip>
          <a:stretch>
            <a:fillRect/>
          </a:stretch>
        </p:blipFill>
        <p:spPr>
          <a:xfrm>
            <a:off x="2051332" y="1905000"/>
            <a:ext cx="5114161" cy="4114800"/>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pPr>
            <a:r>
              <a:rPr sz="5400"/>
              <a:t>Navigation using Intents</a:t>
            </a:r>
          </a:p>
        </p:txBody>
      </p:sp>
      <p:sp>
        <p:nvSpPr>
          <p:cNvPr id="137" name="Shape 137"/>
          <p:cNvSpPr/>
          <p:nvPr>
            <p:ph type="body" idx="1"/>
          </p:nvPr>
        </p:nvSpPr>
        <p:spPr>
          <a:xfrm>
            <a:off x="681816" y="2824301"/>
            <a:ext cx="8001001" cy="4114803"/>
          </a:xfrm>
          <a:prstGeom prst="rect">
            <a:avLst/>
          </a:prstGeom>
        </p:spPr>
        <p:txBody>
          <a:bodyPr/>
          <a:lstStyle/>
          <a:p>
            <a:pPr lvl="0" marL="609600" indent="-609600">
              <a:defRPr sz="1800"/>
            </a:pPr>
            <a:r>
              <a:rPr sz="2400"/>
              <a:t>Types of Intents – Explicit and Implicit</a:t>
            </a:r>
            <a:endParaRPr sz="2400"/>
          </a:p>
          <a:p>
            <a:pPr lvl="0" marL="609600" indent="-609600">
              <a:defRPr sz="1800"/>
            </a:pPr>
            <a:r>
              <a:rPr sz="2400"/>
              <a:t>Navigation using Explicit Intents</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74D21"/>
      </a:accent1>
      <a:accent2>
        <a:srgbClr val="A32323"/>
      </a:accent2>
      <a:accent3>
        <a:srgbClr val="4576A3"/>
      </a:accent3>
      <a:accent4>
        <a:srgbClr val="615D9A"/>
      </a:accent4>
      <a:accent5>
        <a:srgbClr val="67924B"/>
      </a:accent5>
      <a:accent6>
        <a:srgbClr val="BF7B1B"/>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74D21"/>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venir Book"/>
            <a:ea typeface="Avenir Book"/>
            <a:cs typeface="Avenir Book"/>
            <a:sym typeface="Avenir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74D21"/>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venir Book"/>
            <a:ea typeface="Avenir Book"/>
            <a:cs typeface="Avenir Book"/>
            <a:sym typeface="Avenir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74D21"/>
      </a:accent1>
      <a:accent2>
        <a:srgbClr val="A32323"/>
      </a:accent2>
      <a:accent3>
        <a:srgbClr val="4576A3"/>
      </a:accent3>
      <a:accent4>
        <a:srgbClr val="615D9A"/>
      </a:accent4>
      <a:accent5>
        <a:srgbClr val="67924B"/>
      </a:accent5>
      <a:accent6>
        <a:srgbClr val="BF7B1B"/>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74D21"/>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venir Book"/>
            <a:ea typeface="Avenir Book"/>
            <a:cs typeface="Avenir Book"/>
            <a:sym typeface="Avenir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74D21"/>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venir Book"/>
            <a:ea typeface="Avenir Book"/>
            <a:cs typeface="Avenir Book"/>
            <a:sym typeface="Avenir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