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1" r:id="rId2"/>
    <p:sldId id="273" r:id="rId3"/>
    <p:sldId id="276" r:id="rId4"/>
    <p:sldId id="278" r:id="rId5"/>
    <p:sldId id="281" r:id="rId6"/>
    <p:sldId id="257" r:id="rId7"/>
    <p:sldId id="282" r:id="rId8"/>
    <p:sldId id="279" r:id="rId9"/>
    <p:sldId id="283" r:id="rId10"/>
    <p:sldId id="280" r:id="rId11"/>
    <p:sldId id="274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3" d="100"/>
          <a:sy n="73" d="100"/>
        </p:scale>
        <p:origin x="-125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7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itlePage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1500" y="1676401"/>
            <a:ext cx="8001000" cy="2424766"/>
          </a:xfrm>
        </p:spPr>
        <p:txBody>
          <a:bodyPr anchor="b" anchorCtr="0">
            <a:noAutofit/>
          </a:bodyPr>
          <a:lstStyle>
            <a:lvl1pPr>
              <a:defRPr sz="56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500" y="4419600"/>
            <a:ext cx="8001000" cy="1219200"/>
          </a:xfrm>
        </p:spPr>
        <p:txBody>
          <a:bodyPr/>
          <a:lstStyle>
            <a:lvl1pPr marL="0" indent="0" algn="ctr">
              <a:spcAft>
                <a:spcPts val="0"/>
              </a:spcAft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734C-E115-4BC5-9FB0-F9BF6FABFDA0}" type="datetimeFigureOut">
              <a:rPr lang="en-US" smtClean="0"/>
              <a:t>07/03/14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C4FB-7D33-419B-8833-D1372BFD11C8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 descr="standardRul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5100" y="4191000"/>
            <a:ext cx="3733800" cy="15240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434609"/>
            <a:ext cx="3749040" cy="1709928"/>
          </a:xfr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2551176"/>
            <a:ext cx="3749040" cy="3145536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Aft>
                <a:spcPts val="1000"/>
              </a:spcAft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0"/>
              </a:spcBef>
              <a:spcAft>
                <a:spcPts val="1800"/>
              </a:spcAft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734C-E115-4BC5-9FB0-F9BF6FABFDA0}" type="datetimeFigureOut">
              <a:rPr lang="en-US" smtClean="0"/>
              <a:t>07/03/14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C4FB-7D33-419B-8833-D1372BFD11C8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shortRu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2898" y="2305609"/>
            <a:ext cx="2495550" cy="9525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10" descr="parAvio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308222">
            <a:off x="6798020" y="538594"/>
            <a:ext cx="1808485" cy="516710"/>
          </a:xfrm>
          <a:prstGeom prst="rect">
            <a:avLst/>
          </a:prstGeom>
        </p:spPr>
      </p:pic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150174">
            <a:off x="4827538" y="836203"/>
            <a:ext cx="3657600" cy="4937760"/>
          </a:xfrm>
          <a:solidFill>
            <a:srgbClr val="FFFFFF">
              <a:shade val="85000"/>
            </a:srgbClr>
          </a:solidFill>
          <a:ln w="31750" cap="sq">
            <a:solidFill>
              <a:srgbClr val="FDFDFD"/>
            </a:solidFill>
            <a:miter lim="800000"/>
          </a:ln>
          <a:effectLst>
            <a:outerShdw blurRad="88900" dist="4445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TitlePage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2924825"/>
            <a:ext cx="8001000" cy="1709928"/>
          </a:xfr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" y="4800600"/>
            <a:ext cx="8001000" cy="12192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Aft>
                <a:spcPts val="300"/>
              </a:spcAft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0"/>
              </a:spcBef>
              <a:spcAft>
                <a:spcPts val="1800"/>
              </a:spcAft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734C-E115-4BC5-9FB0-F9BF6FABFDA0}" type="datetimeFigureOut">
              <a:rPr lang="en-US" smtClean="0"/>
              <a:t>07/03/14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C4FB-7D33-419B-8833-D1372BFD11C8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shortRul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4225" y="4666129"/>
            <a:ext cx="2495550" cy="9525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1355093">
            <a:off x="2359666" y="458370"/>
            <a:ext cx="4424669" cy="3079124"/>
          </a:xfrm>
          <a:solidFill>
            <a:srgbClr val="FFFFFF">
              <a:shade val="85000"/>
            </a:srgbClr>
          </a:solidFill>
          <a:ln w="31750" cap="sq">
            <a:solidFill>
              <a:srgbClr val="FDFDFD"/>
            </a:solidFill>
            <a:miter lim="800000"/>
          </a:ln>
          <a:effectLst>
            <a:outerShdw blurRad="88900" dist="44450" dir="90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2 Pictures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TitlePage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1" name="Picture 10" descr="parAvio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308222">
            <a:off x="6835967" y="278688"/>
            <a:ext cx="1695954" cy="48455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2924825"/>
            <a:ext cx="8001000" cy="1709928"/>
          </a:xfr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" y="4800600"/>
            <a:ext cx="8001000" cy="12192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Aft>
                <a:spcPts val="300"/>
              </a:spcAft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0"/>
              </a:spcBef>
              <a:spcAft>
                <a:spcPts val="1800"/>
              </a:spcAft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734C-E115-4BC5-9FB0-F9BF6FABFDA0}" type="datetimeFigureOut">
              <a:rPr lang="en-US" smtClean="0"/>
              <a:t>07/03/14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C4FB-7D33-419B-8833-D1372BFD11C8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shortRul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4225" y="4666129"/>
            <a:ext cx="2495550" cy="9525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3" name="Picture 12" descr="parAvio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785255">
            <a:off x="2866028" y="3182426"/>
            <a:ext cx="1695954" cy="484558"/>
          </a:xfrm>
          <a:prstGeom prst="rect">
            <a:avLst/>
          </a:prstGeom>
        </p:spPr>
      </p:pic>
      <p:sp>
        <p:nvSpPr>
          <p:cNvPr id="10" name="Picture Placeholder 2"/>
          <p:cNvSpPr>
            <a:spLocks noGrp="1"/>
          </p:cNvSpPr>
          <p:nvPr>
            <p:ph type="pic" idx="13"/>
          </p:nvPr>
        </p:nvSpPr>
        <p:spPr>
          <a:xfrm rot="150321">
            <a:off x="4329929" y="546774"/>
            <a:ext cx="4163077" cy="2961146"/>
          </a:xfrm>
          <a:solidFill>
            <a:srgbClr val="FFFFFF">
              <a:shade val="85000"/>
            </a:srgbClr>
          </a:solidFill>
          <a:ln w="31750" cap="sq">
            <a:solidFill>
              <a:srgbClr val="FDFDFD"/>
            </a:solidFill>
            <a:miter lim="800000"/>
          </a:ln>
          <a:effectLst>
            <a:outerShdw blurRad="88900" dist="31750" dir="90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1380673">
            <a:off x="699762" y="451178"/>
            <a:ext cx="4163077" cy="2961146"/>
          </a:xfrm>
          <a:solidFill>
            <a:srgbClr val="FFFFFF">
              <a:shade val="85000"/>
            </a:srgbClr>
          </a:solidFill>
          <a:ln w="31750" cap="sq">
            <a:solidFill>
              <a:srgbClr val="FDFDFD"/>
            </a:solidFill>
            <a:miter lim="800000"/>
          </a:ln>
          <a:effectLst>
            <a:outerShdw blurRad="88900" dist="44450" dir="900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TitlePage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3480" y="4800600"/>
            <a:ext cx="3246120" cy="1188720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 algn="ctr">
              <a:spcAft>
                <a:spcPts val="300"/>
              </a:spcAft>
              <a:buNone/>
              <a:defRPr sz="2000">
                <a:solidFill>
                  <a:schemeClr val="tx1"/>
                </a:solidFill>
                <a:latin typeface="Mistral" pitchFamily="66" charset="0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0"/>
              </a:spcBef>
              <a:spcAft>
                <a:spcPts val="1800"/>
              </a:spcAft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734C-E115-4BC5-9FB0-F9BF6FABFDA0}" type="datetimeFigureOut">
              <a:rPr lang="en-US" smtClean="0"/>
              <a:t>07/03/14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C4FB-7D33-419B-8833-D1372BFD11C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idx="13"/>
          </p:nvPr>
        </p:nvSpPr>
        <p:spPr>
          <a:xfrm rot="253865">
            <a:off x="4415567" y="369110"/>
            <a:ext cx="3794703" cy="2729767"/>
          </a:xfrm>
          <a:solidFill>
            <a:srgbClr val="FFFFFF">
              <a:shade val="85000"/>
            </a:srgbClr>
          </a:solidFill>
          <a:ln w="31750" cap="sq">
            <a:solidFill>
              <a:srgbClr val="FDFDFD"/>
            </a:solidFill>
            <a:miter lim="800000"/>
          </a:ln>
          <a:effectLst>
            <a:outerShdw blurRad="88900" dist="44450" dir="600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0973137">
            <a:off x="530124" y="631160"/>
            <a:ext cx="3837559" cy="2604282"/>
          </a:xfrm>
          <a:solidFill>
            <a:srgbClr val="FFFFFF">
              <a:shade val="85000"/>
            </a:srgbClr>
          </a:solidFill>
          <a:ln w="31750" cap="sq">
            <a:solidFill>
              <a:srgbClr val="FDFDFD"/>
            </a:solidFill>
            <a:miter lim="800000"/>
          </a:ln>
          <a:effectLst>
            <a:outerShdw blurRad="88900" dist="44450" dir="90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 rot="470783">
            <a:off x="708565" y="3070624"/>
            <a:ext cx="3918749" cy="2827517"/>
          </a:xfrm>
          <a:solidFill>
            <a:srgbClr val="FFFFFF">
              <a:shade val="85000"/>
            </a:srgbClr>
          </a:solidFill>
          <a:ln w="31750" cap="sq">
            <a:solidFill>
              <a:srgbClr val="FDFDFD"/>
            </a:solidFill>
            <a:miter lim="800000"/>
          </a:ln>
          <a:effectLst>
            <a:outerShdw blurRad="88900" dist="44450" dir="1140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 rot="21240000">
            <a:off x="4717562" y="3396154"/>
            <a:ext cx="3474720" cy="1097280"/>
          </a:xfrm>
        </p:spPr>
        <p:txBody>
          <a:bodyPr vert="horz" lIns="91440" tIns="45720" rIns="91440" bIns="45720" rtlCol="0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spcAft>
                <a:spcPts val="300"/>
              </a:spcAft>
              <a:buNone/>
              <a:defRPr sz="2800" kern="1200">
                <a:solidFill>
                  <a:schemeClr val="tx1"/>
                </a:solidFill>
                <a:latin typeface="Mistral" pitchFamily="66" charset="0"/>
                <a:ea typeface="+mn-ea"/>
                <a:cs typeface="+mn-cs"/>
              </a:defRPr>
            </a:lvl1pPr>
          </a:lstStyle>
          <a:p>
            <a:pPr marL="0" lvl="0" indent="0" algn="ctr" defTabSz="914400" rtl="0" eaLnBrk="1" latinLnBrk="0" hangingPunct="1">
              <a:spcBef>
                <a:spcPts val="0"/>
              </a:spcBef>
              <a:spcAft>
                <a:spcPts val="1800"/>
              </a:spcAft>
              <a:buFont typeface="Wingdings 2" pitchFamily="18" charset="2"/>
              <a:buNone/>
            </a:pPr>
            <a:r>
              <a:rPr lang="en-US" smtClean="0"/>
              <a:t>Click to edit Master title style</a:t>
            </a:r>
            <a:endParaRPr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TitlePage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0" y="4876800"/>
            <a:ext cx="3048000" cy="118872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Aft>
                <a:spcPts val="300"/>
              </a:spcAft>
              <a:buNone/>
              <a:defRPr sz="2000" kern="1200">
                <a:solidFill>
                  <a:schemeClr val="tx1"/>
                </a:solidFill>
                <a:latin typeface="Mistral" pitchFamily="66" charset="0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0"/>
              </a:spcBef>
              <a:spcAft>
                <a:spcPts val="1800"/>
              </a:spcAft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734C-E115-4BC5-9FB0-F9BF6FABFDA0}" type="datetimeFigureOut">
              <a:rPr lang="en-US" smtClean="0"/>
              <a:t>07/03/14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C4FB-7D33-419B-8833-D1372BFD11C8}" type="slidenum">
              <a:rPr lang="en-US" smtClean="0"/>
              <a:t>‹#›</a:t>
            </a:fld>
            <a:endParaRPr lang="en-US"/>
          </a:p>
        </p:txBody>
      </p:sp>
      <p:pic>
        <p:nvPicPr>
          <p:cNvPr id="15" name="Picture 14" descr="parAvio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308222">
            <a:off x="7428515" y="2619243"/>
            <a:ext cx="1580737" cy="451639"/>
          </a:xfrm>
          <a:prstGeom prst="rect">
            <a:avLst/>
          </a:prstGeom>
        </p:spPr>
      </p:pic>
      <p:pic>
        <p:nvPicPr>
          <p:cNvPr id="11" name="Picture 10" descr="pictureStamp-Fram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322260">
            <a:off x="6339646" y="604321"/>
            <a:ext cx="1610332" cy="2025115"/>
          </a:xfrm>
          <a:prstGeom prst="rect">
            <a:avLst/>
          </a:prstGeom>
        </p:spPr>
      </p:pic>
      <p:pic>
        <p:nvPicPr>
          <p:cNvPr id="13" name="Picture 12" descr="pictureStamp-Fram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322260">
            <a:off x="4891846" y="985321"/>
            <a:ext cx="1610332" cy="2025115"/>
          </a:xfrm>
          <a:prstGeom prst="rect">
            <a:avLst/>
          </a:prstGeom>
        </p:spPr>
      </p:pic>
      <p:sp>
        <p:nvSpPr>
          <p:cNvPr id="16" name="Picture Placeholder 2"/>
          <p:cNvSpPr>
            <a:spLocks noGrp="1"/>
          </p:cNvSpPr>
          <p:nvPr>
            <p:ph type="pic" idx="14"/>
          </p:nvPr>
        </p:nvSpPr>
        <p:spPr>
          <a:xfrm rot="247118">
            <a:off x="5075220" y="1165774"/>
            <a:ext cx="1243584" cy="1664208"/>
          </a:xfrm>
          <a:solidFill>
            <a:srgbClr val="FFFFFF">
              <a:shade val="85000"/>
            </a:srgbClr>
          </a:solidFill>
          <a:ln w="114300" cap="sq">
            <a:noFill/>
            <a:miter lim="800000"/>
          </a:ln>
          <a:effectLst/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7" name="Picture Placeholder 2"/>
          <p:cNvSpPr>
            <a:spLocks noGrp="1"/>
          </p:cNvSpPr>
          <p:nvPr>
            <p:ph type="pic" idx="15"/>
          </p:nvPr>
        </p:nvSpPr>
        <p:spPr>
          <a:xfrm rot="271248">
            <a:off x="6523020" y="784774"/>
            <a:ext cx="1243584" cy="1664208"/>
          </a:xfrm>
          <a:solidFill>
            <a:srgbClr val="FFFFFF">
              <a:shade val="85000"/>
            </a:srgbClr>
          </a:solidFill>
          <a:ln w="114300" cap="sq">
            <a:noFill/>
            <a:miter lim="800000"/>
          </a:ln>
          <a:effectLst/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0" name="Picture Placeholder 2"/>
          <p:cNvSpPr>
            <a:spLocks noGrp="1"/>
          </p:cNvSpPr>
          <p:nvPr>
            <p:ph type="pic" idx="13"/>
          </p:nvPr>
        </p:nvSpPr>
        <p:spPr>
          <a:xfrm rot="253865">
            <a:off x="4519045" y="2873698"/>
            <a:ext cx="3931920" cy="2834640"/>
          </a:xfrm>
          <a:solidFill>
            <a:srgbClr val="FFFFFF">
              <a:shade val="85000"/>
            </a:srgbClr>
          </a:solidFill>
          <a:ln w="31750" cap="sq">
            <a:solidFill>
              <a:srgbClr val="FDFDFD"/>
            </a:solidFill>
            <a:miter lim="800000"/>
          </a:ln>
          <a:effectLst>
            <a:outerShdw blurRad="88900" dist="44450" dir="690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1193488">
            <a:off x="610678" y="450635"/>
            <a:ext cx="3931920" cy="2834640"/>
          </a:xfrm>
          <a:solidFill>
            <a:srgbClr val="FFFFFF">
              <a:shade val="85000"/>
            </a:srgbClr>
          </a:solidFill>
          <a:ln w="31750" cap="sq">
            <a:solidFill>
              <a:srgbClr val="FDFDFD"/>
            </a:solidFill>
            <a:miter lim="800000"/>
          </a:ln>
          <a:effectLst>
            <a:outerShdw blurRad="88900" dist="44450" dir="90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 rot="21240000">
            <a:off x="455724" y="3551615"/>
            <a:ext cx="3474720" cy="1097280"/>
          </a:xfrm>
        </p:spPr>
        <p:txBody>
          <a:bodyPr vert="horz" lIns="91440" tIns="45720" rIns="91440" bIns="45720" rtlCol="0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spcAft>
                <a:spcPts val="300"/>
              </a:spcAft>
              <a:buNone/>
              <a:defRPr sz="2800" kern="1200">
                <a:solidFill>
                  <a:schemeClr val="tx1"/>
                </a:solidFill>
                <a:latin typeface="Mistral" pitchFamily="66" charset="0"/>
                <a:ea typeface="+mn-ea"/>
                <a:cs typeface="+mn-cs"/>
              </a:defRPr>
            </a:lvl1pPr>
          </a:lstStyle>
          <a:p>
            <a:pPr marL="0" lvl="0" indent="0" algn="ctr" defTabSz="914400" rtl="0" eaLnBrk="1" latinLnBrk="0" hangingPunct="1">
              <a:spcBef>
                <a:spcPts val="0"/>
              </a:spcBef>
              <a:spcAft>
                <a:spcPts val="1800"/>
              </a:spcAft>
              <a:buFont typeface="Wingdings 2" pitchFamily="18" charset="2"/>
              <a:buNone/>
            </a:pPr>
            <a:r>
              <a:rPr lang="en-US" smtClean="0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2286000" indent="-457200">
              <a:defRPr/>
            </a:lvl6pPr>
            <a:lvl7pPr marL="2286000" indent="-457200">
              <a:defRPr/>
            </a:lvl7pPr>
            <a:lvl8pPr marL="2286000" indent="-457200">
              <a:defRPr/>
            </a:lvl8pPr>
            <a:lvl9pPr marL="2286000" indent="-457200"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734C-E115-4BC5-9FB0-F9BF6FABFDA0}" type="datetimeFigureOut">
              <a:rPr lang="en-US" smtClean="0"/>
              <a:t>07/03/14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C4FB-7D33-419B-8833-D1372BFD11C8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standardRu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100" y="1524000"/>
            <a:ext cx="3733800" cy="15240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96634" y="577849"/>
            <a:ext cx="1882589" cy="5461001"/>
          </a:xfrm>
        </p:spPr>
        <p:txBody>
          <a:bodyPr vert="eaVert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224" y="577849"/>
            <a:ext cx="5768788" cy="5461001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734C-E115-4BC5-9FB0-F9BF6FABFDA0}" type="datetimeFigureOut">
              <a:rPr lang="en-US" smtClean="0"/>
              <a:t>07/03/14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C4FB-7D33-419B-8833-D1372BFD11C8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verticalRu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2859" y="1562100"/>
            <a:ext cx="152400" cy="373380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734C-E115-4BC5-9FB0-F9BF6FABFDA0}" type="datetimeFigureOut">
              <a:rPr lang="en-US" smtClean="0"/>
              <a:t>07/03/14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C4FB-7D33-419B-8833-D1372BFD11C8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standardRu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100" y="1524000"/>
            <a:ext cx="3733800" cy="15240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3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itlePage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1500" y="2057401"/>
            <a:ext cx="8001000" cy="2424766"/>
          </a:xfrm>
        </p:spPr>
        <p:txBody>
          <a:bodyPr anchor="b" anchorCtr="0">
            <a:noAutofit/>
          </a:bodyPr>
          <a:lstStyle>
            <a:lvl1pPr>
              <a:defRPr sz="56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500" y="4800600"/>
            <a:ext cx="8001000" cy="1219200"/>
          </a:xfrm>
        </p:spPr>
        <p:txBody>
          <a:bodyPr/>
          <a:lstStyle>
            <a:lvl1pPr marL="0" indent="0" algn="ctr">
              <a:spcAft>
                <a:spcPts val="0"/>
              </a:spcAft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734C-E115-4BC5-9FB0-F9BF6FABFDA0}" type="datetimeFigureOut">
              <a:rPr lang="en-US" smtClean="0"/>
              <a:t>07/03/14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C4FB-7D33-419B-8833-D1372BFD11C8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 descr="standardRul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5100" y="4572000"/>
            <a:ext cx="3733800" cy="15240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9" descr="pictureStamp-Fram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366660">
            <a:off x="5138374" y="599839"/>
            <a:ext cx="1610332" cy="2025115"/>
          </a:xfrm>
          <a:prstGeom prst="rect">
            <a:avLst/>
          </a:prstGeom>
        </p:spPr>
      </p:pic>
      <p:pic>
        <p:nvPicPr>
          <p:cNvPr id="11" name="Picture 10" descr="pictureStamp-Fram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329776">
            <a:off x="2072772" y="555386"/>
            <a:ext cx="1610332" cy="2025115"/>
          </a:xfrm>
          <a:prstGeom prst="rect">
            <a:avLst/>
          </a:prstGeom>
        </p:spPr>
      </p:pic>
      <p:sp>
        <p:nvSpPr>
          <p:cNvPr id="12" name="Picture Placeholder 2"/>
          <p:cNvSpPr>
            <a:spLocks noGrp="1"/>
          </p:cNvSpPr>
          <p:nvPr>
            <p:ph type="pic" idx="14"/>
          </p:nvPr>
        </p:nvSpPr>
        <p:spPr>
          <a:xfrm rot="21254634">
            <a:off x="2256146" y="735839"/>
            <a:ext cx="1243584" cy="1664208"/>
          </a:xfrm>
          <a:solidFill>
            <a:srgbClr val="FFFFFF">
              <a:shade val="85000"/>
            </a:srgbClr>
          </a:solidFill>
          <a:ln w="114300" cap="sq">
            <a:noFill/>
            <a:miter lim="800000"/>
          </a:ln>
          <a:effectLst/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3" name="Picture Placeholder 2"/>
          <p:cNvSpPr>
            <a:spLocks noGrp="1"/>
          </p:cNvSpPr>
          <p:nvPr>
            <p:ph type="pic" idx="15"/>
          </p:nvPr>
        </p:nvSpPr>
        <p:spPr>
          <a:xfrm rot="21315648">
            <a:off x="5321748" y="780292"/>
            <a:ext cx="1243584" cy="1664208"/>
          </a:xfrm>
          <a:solidFill>
            <a:srgbClr val="FFFFFF">
              <a:shade val="85000"/>
            </a:srgbClr>
          </a:solidFill>
          <a:ln w="114300" cap="sq">
            <a:noFill/>
            <a:miter lim="800000"/>
          </a:ln>
          <a:effectLst/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pic>
        <p:nvPicPr>
          <p:cNvPr id="14" name="Picture 13" descr="pictureStamp-Fram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51790">
            <a:off x="3591963" y="936015"/>
            <a:ext cx="1610332" cy="2025115"/>
          </a:xfrm>
          <a:prstGeom prst="rect">
            <a:avLst/>
          </a:prstGeom>
        </p:spPr>
      </p:pic>
      <p:sp>
        <p:nvSpPr>
          <p:cNvPr id="17" name="Picture Placeholder 2"/>
          <p:cNvSpPr>
            <a:spLocks noGrp="1"/>
          </p:cNvSpPr>
          <p:nvPr>
            <p:ph type="pic" idx="17"/>
          </p:nvPr>
        </p:nvSpPr>
        <p:spPr>
          <a:xfrm rot="100778">
            <a:off x="3775337" y="1116468"/>
            <a:ext cx="1243584" cy="1664208"/>
          </a:xfrm>
          <a:solidFill>
            <a:srgbClr val="FFFFFF">
              <a:shade val="85000"/>
            </a:srgbClr>
          </a:solidFill>
          <a:ln w="114300" cap="sq">
            <a:noFill/>
            <a:miter lim="800000"/>
          </a:ln>
          <a:effectLst/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1282700"/>
            <a:ext cx="8001000" cy="1917700"/>
          </a:xfrm>
        </p:spPr>
        <p:txBody>
          <a:bodyPr anchor="b" anchorCtr="0">
            <a:noAutofit/>
          </a:bodyPr>
          <a:lstStyle>
            <a:lvl1pPr algn="ctr">
              <a:defRPr sz="5600" b="0" cap="none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1500" y="3644153"/>
            <a:ext cx="8001000" cy="833718"/>
          </a:xfrm>
        </p:spPr>
        <p:txBody>
          <a:bodyPr anchor="t" anchorCtr="0"/>
          <a:lstStyle>
            <a:lvl1pPr marL="0" indent="0" algn="ctr">
              <a:spcAft>
                <a:spcPts val="0"/>
              </a:spcAft>
              <a:buNone/>
              <a:defRPr sz="2000" cap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734C-E115-4BC5-9FB0-F9BF6FABFDA0}" type="datetimeFigureOut">
              <a:rPr lang="en-US" smtClean="0"/>
              <a:t>07/03/14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C4FB-7D33-419B-8833-D1372BFD11C8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 descr="standardRu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100" y="3352800"/>
            <a:ext cx="3733800" cy="15240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274638"/>
            <a:ext cx="80010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1500" y="1936751"/>
            <a:ext cx="3749040" cy="4102100"/>
          </a:xfrm>
        </p:spPr>
        <p:txBody>
          <a:bodyPr>
            <a:normAutofit/>
          </a:bodyPr>
          <a:lstStyle>
            <a:lvl1pPr>
              <a:spcAft>
                <a:spcPts val="1600"/>
              </a:spcAft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800"/>
            </a:lvl6pPr>
            <a:lvl7pPr marL="2290763" indent="-461963">
              <a:defRPr sz="1800"/>
            </a:lvl7pPr>
            <a:lvl8pPr marL="2290763" indent="-461963">
              <a:defRPr sz="1800"/>
            </a:lvl8pPr>
            <a:lvl9pPr marL="2290763" indent="-461963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23460" y="1936751"/>
            <a:ext cx="3749040" cy="4102100"/>
          </a:xfrm>
        </p:spPr>
        <p:txBody>
          <a:bodyPr>
            <a:normAutofit/>
          </a:bodyPr>
          <a:lstStyle>
            <a:lvl1pPr>
              <a:spcAft>
                <a:spcPts val="1600"/>
              </a:spcAft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800"/>
            </a:lvl6pPr>
            <a:lvl7pPr marL="2290763" indent="-461963">
              <a:defRPr sz="1800"/>
            </a:lvl7pPr>
            <a:lvl8pPr marL="2290763" indent="-461963">
              <a:defRPr sz="1800"/>
            </a:lvl8pPr>
            <a:lvl9pPr marL="2290763" indent="-461963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734C-E115-4BC5-9FB0-F9BF6FABFDA0}" type="datetimeFigureOut">
              <a:rPr lang="en-US" smtClean="0"/>
              <a:t>07/03/14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C4FB-7D33-419B-8833-D1372BFD11C8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 descr="standardRu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100" y="1524000"/>
            <a:ext cx="3733800" cy="15240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274638"/>
            <a:ext cx="80010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1500" y="1874838"/>
            <a:ext cx="3749040" cy="639762"/>
          </a:xfrm>
        </p:spPr>
        <p:txBody>
          <a:bodyPr anchor="ctr" anchorCtr="0">
            <a:noAutofit/>
          </a:bodyPr>
          <a:lstStyle>
            <a:lvl1pPr marL="0" indent="0" algn="ctr">
              <a:spcAft>
                <a:spcPts val="0"/>
              </a:spcAft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1500" y="2590800"/>
            <a:ext cx="3749040" cy="3448050"/>
          </a:xfrm>
        </p:spPr>
        <p:txBody>
          <a:bodyPr>
            <a:normAutofit/>
          </a:bodyPr>
          <a:lstStyle>
            <a:lvl1pPr>
              <a:spcAft>
                <a:spcPts val="1400"/>
              </a:spcAft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800"/>
            </a:lvl6pPr>
            <a:lvl7pPr marL="2290763" indent="-461963">
              <a:defRPr sz="1800"/>
            </a:lvl7pPr>
            <a:lvl8pPr marL="2290763" indent="-461963">
              <a:defRPr sz="1800"/>
            </a:lvl8pPr>
            <a:lvl9pPr marL="2290763" indent="-461963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3460" y="1874838"/>
            <a:ext cx="3749040" cy="639762"/>
          </a:xfrm>
        </p:spPr>
        <p:txBody>
          <a:bodyPr anchor="ctr" anchorCtr="0">
            <a:noAutofit/>
          </a:bodyPr>
          <a:lstStyle>
            <a:lvl1pPr marL="0" indent="0" algn="ctr">
              <a:spcAft>
                <a:spcPts val="0"/>
              </a:spcAft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3460" y="2590800"/>
            <a:ext cx="3749040" cy="3448050"/>
          </a:xfrm>
        </p:spPr>
        <p:txBody>
          <a:bodyPr>
            <a:normAutofit/>
          </a:bodyPr>
          <a:lstStyle>
            <a:lvl1pPr>
              <a:spcAft>
                <a:spcPts val="1400"/>
              </a:spcAft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800"/>
            </a:lvl6pPr>
            <a:lvl7pPr marL="2290763" indent="-461963">
              <a:defRPr sz="1800"/>
            </a:lvl7pPr>
            <a:lvl8pPr marL="2290763" indent="-461963">
              <a:defRPr sz="1800"/>
            </a:lvl8pPr>
            <a:lvl9pPr marL="2290763" indent="-461963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734C-E115-4BC5-9FB0-F9BF6FABFDA0}" type="datetimeFigureOut">
              <a:rPr lang="en-US" smtClean="0"/>
              <a:t>07/03/14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C4FB-7D33-419B-8833-D1372BFD11C8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 descr="standardRu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100" y="1524000"/>
            <a:ext cx="3733800" cy="15240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734C-E115-4BC5-9FB0-F9BF6FABFDA0}" type="datetimeFigureOut">
              <a:rPr lang="en-US" smtClean="0"/>
              <a:t>07/03/14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C4FB-7D33-419B-8833-D1372BFD11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734C-E115-4BC5-9FB0-F9BF6FABFDA0}" type="datetimeFigureOut">
              <a:rPr lang="en-US" smtClean="0"/>
              <a:t>07/03/14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C4FB-7D33-419B-8833-D1372BFD11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6153" y="443752"/>
            <a:ext cx="3749040" cy="1707777"/>
          </a:xfrm>
        </p:spPr>
        <p:txBody>
          <a:bodyPr anchor="b">
            <a:noAutofit/>
          </a:bodyPr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7494" y="430306"/>
            <a:ext cx="3749040" cy="5608544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2000"/>
            </a:lvl6pPr>
            <a:lvl7pPr marL="2290763" indent="-461963">
              <a:defRPr sz="2000"/>
            </a:lvl7pPr>
            <a:lvl8pPr marL="2290763" indent="-461963">
              <a:defRPr sz="2000"/>
            </a:lvl8pPr>
            <a:lvl9pPr marL="2290763" indent="-461963"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6153" y="2554940"/>
            <a:ext cx="3749040" cy="3146613"/>
          </a:xfrm>
        </p:spPr>
        <p:txBody>
          <a:bodyPr>
            <a:normAutofit/>
          </a:bodyPr>
          <a:lstStyle>
            <a:lvl1pPr marL="0" indent="0" algn="ctr">
              <a:spcAft>
                <a:spcPts val="1000"/>
              </a:spcAft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734C-E115-4BC5-9FB0-F9BF6FABFDA0}" type="datetimeFigureOut">
              <a:rPr lang="en-US" smtClean="0"/>
              <a:t>07/03/14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C4FB-7D33-419B-8833-D1372BFD11C8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 descr="shortRu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2898" y="2305609"/>
            <a:ext cx="2495550" cy="9525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8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TextPageOverlay.png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1500" y="6158753"/>
            <a:ext cx="320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71500" y="274638"/>
            <a:ext cx="8001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1500" y="1905000"/>
            <a:ext cx="80010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72100" y="6158753"/>
            <a:ext cx="320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fld id="{A4A6734C-E115-4BC5-9FB0-F9BF6FABFDA0}" type="datetimeFigureOut">
              <a:rPr lang="en-US" smtClean="0"/>
              <a:t>07/03/14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46220" y="6158753"/>
            <a:ext cx="10515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2"/>
                </a:solidFill>
              </a:defRPr>
            </a:lvl1pPr>
          </a:lstStyle>
          <a:p>
            <a:fld id="{D739C4FB-7D33-419B-8833-D1372BFD11C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914400" rtl="0" eaLnBrk="1" latinLnBrk="0" hangingPunct="1">
        <a:spcBef>
          <a:spcPts val="0"/>
        </a:spcBef>
        <a:spcAft>
          <a:spcPts val="2000"/>
        </a:spcAft>
        <a:buFont typeface="Wingdings 2" pitchFamily="18" charset="2"/>
        <a:buChar char="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0"/>
        </a:spcBef>
        <a:spcAft>
          <a:spcPts val="1000"/>
        </a:spcAft>
        <a:buClr>
          <a:schemeClr val="bg2"/>
        </a:buClr>
        <a:buFont typeface="Wingdings 2" pitchFamily="18" charset="2"/>
        <a:buChar char="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457200" algn="l" defTabSz="914400" rtl="0" eaLnBrk="1" latinLnBrk="0" hangingPunct="1">
        <a:spcBef>
          <a:spcPts val="0"/>
        </a:spcBef>
        <a:spcAft>
          <a:spcPts val="1000"/>
        </a:spcAft>
        <a:buFont typeface="Wingdings 2" pitchFamily="18" charset="2"/>
        <a:buChar char="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indent="-457200" algn="l" defTabSz="914400" rtl="0" eaLnBrk="1" latinLnBrk="0" hangingPunct="1">
        <a:spcBef>
          <a:spcPts val="0"/>
        </a:spcBef>
        <a:spcAft>
          <a:spcPts val="1000"/>
        </a:spcAft>
        <a:buClr>
          <a:schemeClr val="bg2"/>
        </a:buClr>
        <a:buFont typeface="Wingdings 2" pitchFamily="18" charset="2"/>
        <a:buChar char="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286000" indent="-457200" algn="l" defTabSz="914400" rtl="0" eaLnBrk="1" latinLnBrk="0" hangingPunct="1">
        <a:spcBef>
          <a:spcPts val="0"/>
        </a:spcBef>
        <a:spcAft>
          <a:spcPts val="1000"/>
        </a:spcAft>
        <a:buFont typeface="Wingdings 2" pitchFamily="18" charset="2"/>
        <a:buChar char="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indent="-461963" algn="l" defTabSz="914400" rtl="0" eaLnBrk="1" latinLnBrk="0" hangingPunct="1">
        <a:spcBef>
          <a:spcPts val="0"/>
        </a:spcBef>
        <a:spcAft>
          <a:spcPts val="600"/>
        </a:spcAft>
        <a:buClr>
          <a:schemeClr val="bg2"/>
        </a:buClr>
        <a:buFont typeface="Wingdings 2" pitchFamily="18" charset="2"/>
        <a:buChar char="ò"/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3205163" indent="-461963" algn="l" defTabSz="914400" rtl="0" eaLnBrk="1" latinLnBrk="0" hangingPunct="1">
        <a:spcBef>
          <a:spcPts val="0"/>
        </a:spcBef>
        <a:spcAft>
          <a:spcPts val="600"/>
        </a:spcAft>
        <a:buFont typeface="Wingdings 2" pitchFamily="18" charset="2"/>
        <a:buChar char="ò"/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3657600" indent="-461963" algn="l" defTabSz="914400" rtl="0" eaLnBrk="1" latinLnBrk="0" hangingPunct="1">
        <a:spcBef>
          <a:spcPts val="0"/>
        </a:spcBef>
        <a:spcAft>
          <a:spcPts val="600"/>
        </a:spcAft>
        <a:buClr>
          <a:schemeClr val="bg2"/>
        </a:buClr>
        <a:buFont typeface="Wingdings 2" pitchFamily="18" charset="2"/>
        <a:buChar char="ò"/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4119563" indent="-461963" algn="l" defTabSz="914400" rtl="0" eaLnBrk="1" latinLnBrk="0" hangingPunct="1">
        <a:spcBef>
          <a:spcPts val="0"/>
        </a:spcBef>
        <a:spcAft>
          <a:spcPts val="600"/>
        </a:spcAft>
        <a:buFont typeface="Wingdings 2" pitchFamily="18" charset="2"/>
        <a:buChar char="ò"/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androidbootcamp/Android-Bootcamp-V1.1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ayway.com/2012/11/28/is-androids-asynctask-executing-tasks-serially-or-concurrently/" TargetMode="External"/><Relationship Id="rId4" Type="http://schemas.openxmlformats.org/officeDocument/2006/relationships/hyperlink" Target="http://logc.at/2011/11/08/the-hidden-pitfalls-of-asynctask/" TargetMode="External"/><Relationship Id="rId5" Type="http://schemas.openxmlformats.org/officeDocument/2006/relationships/hyperlink" Target="http://developer.android.com/reference/android/os/AsyncTask.html" TargetMode="External"/><Relationship Id="rId6" Type="http://schemas.openxmlformats.org/officeDocument/2006/relationships/hyperlink" Target="http://www.compiletimeerror.com/2013/01/why-and-how-to-use-asynctask.html%23.Uv-nHEKSwU9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vogella.com/tutorials/AndroidBackgroundProcessing/article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Before We Start, make sure….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You </a:t>
            </a:r>
            <a:r>
              <a:rPr lang="en-US" dirty="0"/>
              <a:t>have taken a recent pull of </a:t>
            </a:r>
            <a:r>
              <a:rPr lang="en-US" dirty="0" smtClean="0"/>
              <a:t>the </a:t>
            </a:r>
            <a:r>
              <a:rPr lang="en-US" dirty="0"/>
              <a:t>app from 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fr-FR" dirty="0">
                <a:hlinkClick r:id="rId2"/>
              </a:rPr>
              <a:t>https://github.com/androidbootcamp/Android-Bootcamp-V1.1</a:t>
            </a:r>
            <a:r>
              <a:rPr lang="fr-FR" dirty="0"/>
              <a:t> and </a:t>
            </a:r>
            <a:r>
              <a:rPr lang="fr-FR" dirty="0" err="1"/>
              <a:t>checkout</a:t>
            </a:r>
            <a:r>
              <a:rPr lang="fr-FR"/>
              <a:t> </a:t>
            </a:r>
            <a:r>
              <a:rPr lang="fr-FR" smtClean="0"/>
              <a:t>Day_4 </a:t>
            </a:r>
            <a:r>
              <a:rPr lang="fr-FR" dirty="0" err="1"/>
              <a:t>branch</a:t>
            </a:r>
            <a:r>
              <a:rPr lang="fr-FR" dirty="0"/>
              <a:t>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359765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 Networking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Disadvantages of using </a:t>
            </a:r>
            <a:r>
              <a:rPr lang="en-US" dirty="0" err="1"/>
              <a:t>AsyncTask</a:t>
            </a:r>
            <a:r>
              <a:rPr lang="en-US" dirty="0"/>
              <a:t>.</a:t>
            </a:r>
          </a:p>
          <a:p>
            <a:r>
              <a:rPr lang="en-US" dirty="0" err="1" smtClean="0"/>
              <a:t>executeOnExecutor</a:t>
            </a:r>
            <a:endParaRPr lang="en-US" dirty="0" smtClean="0"/>
          </a:p>
          <a:p>
            <a:r>
              <a:rPr lang="en-US" dirty="0" smtClean="0"/>
              <a:t>Services instead of </a:t>
            </a:r>
            <a:r>
              <a:rPr lang="en-US" dirty="0" err="1" smtClean="0"/>
              <a:t>Async</a:t>
            </a:r>
            <a:r>
              <a:rPr lang="en-US" dirty="0" smtClean="0"/>
              <a:t> Tasks</a:t>
            </a:r>
          </a:p>
          <a:p>
            <a:r>
              <a:rPr lang="en-US" dirty="0" smtClean="0"/>
              <a:t>Third party libraries</a:t>
            </a:r>
          </a:p>
          <a:p>
            <a:r>
              <a:rPr lang="en-US" dirty="0" err="1" smtClean="0"/>
              <a:t>Robospice</a:t>
            </a:r>
            <a:r>
              <a:rPr lang="en-US" dirty="0" smtClean="0"/>
              <a:t>, Volley, </a:t>
            </a:r>
            <a:r>
              <a:rPr lang="en-US" smtClean="0"/>
              <a:t>Android Plugins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366765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hlinkClick r:id="rId2"/>
              </a:rPr>
              <a:t>http://www.vogella.com/tutorials/AndroidBackgroundProcessing/</a:t>
            </a:r>
            <a:r>
              <a:rPr lang="en-US" dirty="0" smtClean="0">
                <a:hlinkClick r:id="rId2"/>
              </a:rPr>
              <a:t>article.html</a:t>
            </a:r>
            <a:endParaRPr lang="en-US" dirty="0" smtClean="0"/>
          </a:p>
          <a:p>
            <a:r>
              <a:rPr lang="en-US" dirty="0">
                <a:hlinkClick r:id="rId3"/>
              </a:rPr>
              <a:t>http://www.jayway.com/2012/11/28/is-androids-asynctask-executing-tasks-serially-or-concurrently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>
                <a:hlinkClick r:id="rId4"/>
              </a:rPr>
              <a:t>http://logc.at/2011/11/08/the-hidden-pitfalls-of-asynctask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r>
              <a:rPr lang="en-US" dirty="0">
                <a:hlinkClick r:id="rId5"/>
              </a:rPr>
              <a:t>http://developer.android.com/reference/android/os/</a:t>
            </a:r>
            <a:r>
              <a:rPr lang="en-US" dirty="0" smtClean="0">
                <a:hlinkClick r:id="rId5"/>
              </a:rPr>
              <a:t>AsyncTask.html</a:t>
            </a:r>
            <a:endParaRPr lang="en-US" dirty="0" smtClean="0"/>
          </a:p>
          <a:p>
            <a:r>
              <a:rPr lang="en-US" dirty="0">
                <a:hlinkClick r:id="rId6"/>
              </a:rPr>
              <a:t>http://www.compiletimeerror.com/2013/01/why-and-how-to-use-asynctask.html#.Uv-</a:t>
            </a:r>
            <a:r>
              <a:rPr lang="en-US" dirty="0" smtClean="0">
                <a:hlinkClick r:id="rId6"/>
              </a:rPr>
              <a:t>nHEKSwU9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43200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Understand how to make synchronous calls to fetch the product data.</a:t>
            </a:r>
          </a:p>
          <a:p>
            <a:r>
              <a:rPr lang="en-US" dirty="0" smtClean="0"/>
              <a:t>Implement a Progress Dialog.</a:t>
            </a:r>
          </a:p>
          <a:p>
            <a:r>
              <a:rPr lang="en-US" dirty="0" smtClean="0"/>
              <a:t>Understand and implement </a:t>
            </a:r>
            <a:r>
              <a:rPr lang="en-US" dirty="0" err="1" smtClean="0"/>
              <a:t>Async</a:t>
            </a:r>
            <a:r>
              <a:rPr lang="en-US" dirty="0" smtClean="0"/>
              <a:t> calls.</a:t>
            </a:r>
          </a:p>
          <a:p>
            <a:r>
              <a:rPr lang="en-US" dirty="0" smtClean="0"/>
              <a:t>Understand and implement caching.</a:t>
            </a:r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715216" y="156004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14875" y="156004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10537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533400" y="1371600"/>
            <a:ext cx="2743200" cy="4114800"/>
          </a:xfrm>
          <a:prstGeom prst="rect">
            <a:avLst/>
          </a:prstGeom>
          <a:solidFill>
            <a:srgbClr val="FFFFFF"/>
          </a:solidFill>
          <a:effectLst>
            <a:glow rad="101600">
              <a:schemeClr val="accent2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85800" y="1600200"/>
            <a:ext cx="1066800" cy="990600"/>
          </a:xfrm>
          <a:prstGeom prst="rect">
            <a:avLst/>
          </a:prstGeom>
          <a:solidFill>
            <a:srgbClr val="FFFFFF"/>
          </a:solidFill>
          <a:ln>
            <a:solidFill>
              <a:srgbClr val="BBE0E3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b="1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057400" y="1600200"/>
            <a:ext cx="1066800" cy="990600"/>
          </a:xfrm>
          <a:prstGeom prst="rect">
            <a:avLst/>
          </a:prstGeom>
          <a:solidFill>
            <a:srgbClr val="FFFFFF"/>
          </a:solidFill>
          <a:ln>
            <a:solidFill>
              <a:srgbClr val="BBE0E3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b="1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85800" y="2971800"/>
            <a:ext cx="1066800" cy="990600"/>
          </a:xfrm>
          <a:prstGeom prst="rect">
            <a:avLst/>
          </a:prstGeom>
          <a:solidFill>
            <a:srgbClr val="FFFFFF"/>
          </a:solidFill>
          <a:ln>
            <a:solidFill>
              <a:srgbClr val="BBE0E3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b="1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057400" y="2971800"/>
            <a:ext cx="1066800" cy="990600"/>
          </a:xfrm>
          <a:prstGeom prst="rect">
            <a:avLst/>
          </a:prstGeom>
          <a:solidFill>
            <a:srgbClr val="FFFFFF"/>
          </a:solidFill>
          <a:ln>
            <a:solidFill>
              <a:srgbClr val="BBE0E3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b="1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85800" y="4191000"/>
            <a:ext cx="1066800" cy="990600"/>
          </a:xfrm>
          <a:prstGeom prst="rect">
            <a:avLst/>
          </a:prstGeom>
          <a:solidFill>
            <a:srgbClr val="FFFFFF"/>
          </a:solidFill>
          <a:ln>
            <a:solidFill>
              <a:srgbClr val="BBE0E3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b="1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057400" y="4191000"/>
            <a:ext cx="1066800" cy="990600"/>
          </a:xfrm>
          <a:prstGeom prst="rect">
            <a:avLst/>
          </a:prstGeom>
          <a:solidFill>
            <a:srgbClr val="FFFFFF"/>
          </a:solidFill>
          <a:ln>
            <a:solidFill>
              <a:srgbClr val="BBE0E3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b="1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9478" name="TextBox 12"/>
          <p:cNvSpPr txBox="1">
            <a:spLocks noChangeArrowheads="1"/>
          </p:cNvSpPr>
          <p:nvPr/>
        </p:nvSpPr>
        <p:spPr bwMode="auto">
          <a:xfrm>
            <a:off x="914400" y="1905000"/>
            <a:ext cx="533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/>
              <a:t>P1</a:t>
            </a:r>
          </a:p>
        </p:txBody>
      </p:sp>
      <p:sp>
        <p:nvSpPr>
          <p:cNvPr id="19479" name="TextBox 14"/>
          <p:cNvSpPr txBox="1">
            <a:spLocks noChangeArrowheads="1"/>
          </p:cNvSpPr>
          <p:nvPr/>
        </p:nvSpPr>
        <p:spPr bwMode="auto">
          <a:xfrm>
            <a:off x="914400" y="3276600"/>
            <a:ext cx="533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/>
              <a:t>P3</a:t>
            </a:r>
          </a:p>
        </p:txBody>
      </p:sp>
      <p:sp>
        <p:nvSpPr>
          <p:cNvPr id="19480" name="TextBox 15"/>
          <p:cNvSpPr txBox="1">
            <a:spLocks noChangeArrowheads="1"/>
          </p:cNvSpPr>
          <p:nvPr/>
        </p:nvSpPr>
        <p:spPr bwMode="auto">
          <a:xfrm>
            <a:off x="914400" y="4495800"/>
            <a:ext cx="533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/>
              <a:t>P5</a:t>
            </a:r>
          </a:p>
        </p:txBody>
      </p:sp>
      <p:sp>
        <p:nvSpPr>
          <p:cNvPr id="19481" name="TextBox 16"/>
          <p:cNvSpPr txBox="1">
            <a:spLocks noChangeArrowheads="1"/>
          </p:cNvSpPr>
          <p:nvPr/>
        </p:nvSpPr>
        <p:spPr bwMode="auto">
          <a:xfrm>
            <a:off x="2286000" y="1905000"/>
            <a:ext cx="533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/>
              <a:t>P2</a:t>
            </a:r>
          </a:p>
        </p:txBody>
      </p:sp>
      <p:sp>
        <p:nvSpPr>
          <p:cNvPr id="19482" name="TextBox 17"/>
          <p:cNvSpPr txBox="1">
            <a:spLocks noChangeArrowheads="1"/>
          </p:cNvSpPr>
          <p:nvPr/>
        </p:nvSpPr>
        <p:spPr bwMode="auto">
          <a:xfrm>
            <a:off x="2286000" y="3352800"/>
            <a:ext cx="533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/>
              <a:t>P4</a:t>
            </a:r>
          </a:p>
        </p:txBody>
      </p:sp>
      <p:sp>
        <p:nvSpPr>
          <p:cNvPr id="19483" name="TextBox 18"/>
          <p:cNvSpPr txBox="1">
            <a:spLocks noChangeArrowheads="1"/>
          </p:cNvSpPr>
          <p:nvPr/>
        </p:nvSpPr>
        <p:spPr bwMode="auto">
          <a:xfrm>
            <a:off x="2286000" y="4495800"/>
            <a:ext cx="533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/>
              <a:t>P6</a:t>
            </a:r>
          </a:p>
        </p:txBody>
      </p:sp>
      <p:sp>
        <p:nvSpPr>
          <p:cNvPr id="19484" name="TextBox 19"/>
          <p:cNvSpPr txBox="1">
            <a:spLocks noChangeArrowheads="1"/>
          </p:cNvSpPr>
          <p:nvPr/>
        </p:nvSpPr>
        <p:spPr bwMode="auto">
          <a:xfrm>
            <a:off x="762000" y="5943600"/>
            <a:ext cx="2590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LIST OF PRODUCTS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3352800" y="3276600"/>
            <a:ext cx="2362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5867400" y="1371600"/>
            <a:ext cx="2743200" cy="4114800"/>
          </a:xfrm>
          <a:prstGeom prst="rect">
            <a:avLst/>
          </a:prstGeom>
          <a:solidFill>
            <a:srgbClr val="FFFFFF"/>
          </a:solidFill>
          <a:effectLst>
            <a:glow rad="101600">
              <a:schemeClr val="accent2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6172200" y="1752600"/>
            <a:ext cx="2133600" cy="3352800"/>
          </a:xfrm>
          <a:prstGeom prst="rect">
            <a:avLst/>
          </a:prstGeom>
          <a:solidFill>
            <a:srgbClr val="FFFFFF"/>
          </a:solidFill>
          <a:effectLst>
            <a:glow rad="63500">
              <a:schemeClr val="accent2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9492" name="TextBox 24"/>
          <p:cNvSpPr txBox="1">
            <a:spLocks noChangeArrowheads="1"/>
          </p:cNvSpPr>
          <p:nvPr/>
        </p:nvSpPr>
        <p:spPr bwMode="auto">
          <a:xfrm>
            <a:off x="6400800" y="3048000"/>
            <a:ext cx="21336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800"/>
              <a:t>P1 details</a:t>
            </a:r>
          </a:p>
        </p:txBody>
      </p:sp>
      <p:sp>
        <p:nvSpPr>
          <p:cNvPr id="19493" name="TextBox 25"/>
          <p:cNvSpPr txBox="1">
            <a:spLocks noChangeArrowheads="1"/>
          </p:cNvSpPr>
          <p:nvPr/>
        </p:nvSpPr>
        <p:spPr bwMode="auto">
          <a:xfrm>
            <a:off x="1447800" y="457200"/>
            <a:ext cx="59436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3200" dirty="0">
                <a:latin typeface="Baskerville" charset="0"/>
                <a:cs typeface="Baskerville" charset="0"/>
              </a:rPr>
              <a:t>   </a:t>
            </a:r>
            <a:r>
              <a:rPr lang="en-US" sz="3200" b="1" dirty="0">
                <a:latin typeface="Baskerville" charset="0"/>
                <a:cs typeface="Baskerville" charset="0"/>
              </a:rPr>
              <a:t>SHOPPING APPLICATION</a:t>
            </a:r>
          </a:p>
        </p:txBody>
      </p:sp>
    </p:spTree>
    <p:extLst>
      <p:ext uri="{BB962C8B-B14F-4D97-AF65-F5344CB8AC3E}">
        <p14:creationId xmlns:p14="http://schemas.microsoft.com/office/powerpoint/2010/main" val="19645620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Screen Shot 2013-10-06 at 1.31.2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2057400"/>
            <a:ext cx="2514600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2057400"/>
            <a:ext cx="2484438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Rectangle 7"/>
          <p:cNvSpPr>
            <a:spLocks noChangeArrowheads="1"/>
          </p:cNvSpPr>
          <p:nvPr/>
        </p:nvSpPr>
        <p:spPr bwMode="auto">
          <a:xfrm>
            <a:off x="609600" y="2209800"/>
            <a:ext cx="26574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User Launches The App</a:t>
            </a:r>
          </a:p>
        </p:txBody>
      </p:sp>
      <p:sp>
        <p:nvSpPr>
          <p:cNvPr id="28" name="Rectangle 9"/>
          <p:cNvSpPr>
            <a:spLocks noChangeArrowheads="1"/>
          </p:cNvSpPr>
          <p:nvPr/>
        </p:nvSpPr>
        <p:spPr bwMode="auto">
          <a:xfrm>
            <a:off x="609600" y="3581400"/>
            <a:ext cx="45720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/>
              <a:t>Store data in DB</a:t>
            </a:r>
          </a:p>
          <a:p>
            <a:endParaRPr lang="en-US"/>
          </a:p>
        </p:txBody>
      </p:sp>
      <p:sp>
        <p:nvSpPr>
          <p:cNvPr id="29" name="Rectangle 12"/>
          <p:cNvSpPr>
            <a:spLocks noChangeArrowheads="1"/>
          </p:cNvSpPr>
          <p:nvPr/>
        </p:nvSpPr>
        <p:spPr bwMode="auto">
          <a:xfrm>
            <a:off x="609600" y="2895600"/>
            <a:ext cx="45720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/>
              <a:t>Fetch List of Products from the Server</a:t>
            </a:r>
          </a:p>
          <a:p>
            <a:endParaRPr lang="en-US"/>
          </a:p>
        </p:txBody>
      </p:sp>
      <p:sp>
        <p:nvSpPr>
          <p:cNvPr id="30" name="Rectangle 13"/>
          <p:cNvSpPr>
            <a:spLocks noChangeArrowheads="1"/>
          </p:cNvSpPr>
          <p:nvPr/>
        </p:nvSpPr>
        <p:spPr bwMode="auto">
          <a:xfrm>
            <a:off x="609600" y="4267200"/>
            <a:ext cx="45720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/>
              <a:t>GET request to fetch images</a:t>
            </a:r>
          </a:p>
          <a:p>
            <a:endParaRPr lang="en-US"/>
          </a:p>
        </p:txBody>
      </p:sp>
      <p:sp>
        <p:nvSpPr>
          <p:cNvPr id="31" name="Rectangle 14"/>
          <p:cNvSpPr>
            <a:spLocks noChangeArrowheads="1"/>
          </p:cNvSpPr>
          <p:nvPr/>
        </p:nvSpPr>
        <p:spPr bwMode="auto">
          <a:xfrm>
            <a:off x="609600" y="4953000"/>
            <a:ext cx="45720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/>
              <a:t>Display all products</a:t>
            </a:r>
          </a:p>
          <a:p>
            <a:endParaRPr lang="en-US"/>
          </a:p>
        </p:txBody>
      </p:sp>
      <p:sp>
        <p:nvSpPr>
          <p:cNvPr id="32" name="Frame 31"/>
          <p:cNvSpPr/>
          <p:nvPr/>
        </p:nvSpPr>
        <p:spPr>
          <a:xfrm>
            <a:off x="533400" y="2057400"/>
            <a:ext cx="4191000" cy="685800"/>
          </a:xfrm>
          <a:prstGeom prst="fram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Frame 32"/>
          <p:cNvSpPr/>
          <p:nvPr/>
        </p:nvSpPr>
        <p:spPr>
          <a:xfrm>
            <a:off x="533400" y="2743200"/>
            <a:ext cx="4191000" cy="685800"/>
          </a:xfrm>
          <a:prstGeom prst="fram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Frame 33"/>
          <p:cNvSpPr/>
          <p:nvPr/>
        </p:nvSpPr>
        <p:spPr>
          <a:xfrm>
            <a:off x="533400" y="3429000"/>
            <a:ext cx="4191000" cy="685800"/>
          </a:xfrm>
          <a:prstGeom prst="fram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Frame 34"/>
          <p:cNvSpPr/>
          <p:nvPr/>
        </p:nvSpPr>
        <p:spPr>
          <a:xfrm>
            <a:off x="533400" y="4114800"/>
            <a:ext cx="4191000" cy="685800"/>
          </a:xfrm>
          <a:prstGeom prst="fram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Frame 35"/>
          <p:cNvSpPr/>
          <p:nvPr/>
        </p:nvSpPr>
        <p:spPr>
          <a:xfrm>
            <a:off x="533400" y="4800600"/>
            <a:ext cx="4191000" cy="685800"/>
          </a:xfrm>
          <a:prstGeom prst="fram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Title 2"/>
          <p:cNvSpPr>
            <a:spLocks noGrp="1"/>
          </p:cNvSpPr>
          <p:nvPr>
            <p:ph type="title"/>
          </p:nvPr>
        </p:nvSpPr>
        <p:spPr>
          <a:xfrm>
            <a:off x="405842" y="527745"/>
            <a:ext cx="8001000" cy="862210"/>
          </a:xfrm>
        </p:spPr>
        <p:txBody>
          <a:bodyPr/>
          <a:lstStyle/>
          <a:p>
            <a:r>
              <a:rPr lang="en-US" sz="4800" dirty="0" smtClean="0"/>
              <a:t>Application version 1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7080760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9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171" y="2816330"/>
            <a:ext cx="8001000" cy="41148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Implement a Progress Dialog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8365296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 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use concurrency?</a:t>
            </a:r>
          </a:p>
          <a:p>
            <a:r>
              <a:rPr lang="en-US" dirty="0" smtClean="0"/>
              <a:t>Purpose of </a:t>
            </a:r>
            <a:r>
              <a:rPr lang="en-US" dirty="0" err="1" smtClean="0"/>
              <a:t>AsyncTask</a:t>
            </a:r>
            <a:r>
              <a:rPr lang="en-US" dirty="0" smtClean="0"/>
              <a:t> class</a:t>
            </a:r>
          </a:p>
          <a:p>
            <a:r>
              <a:rPr lang="en-US" dirty="0"/>
              <a:t>The parameters are the following </a:t>
            </a:r>
            <a:r>
              <a:rPr lang="en-US" dirty="0" err="1"/>
              <a:t>AsyncTask</a:t>
            </a:r>
            <a:r>
              <a:rPr lang="en-US" dirty="0"/>
              <a:t> &lt;</a:t>
            </a:r>
            <a:r>
              <a:rPr lang="en-US" dirty="0" err="1"/>
              <a:t>TypeOfVarArgParams</a:t>
            </a:r>
            <a:r>
              <a:rPr lang="en-US" dirty="0"/>
              <a:t> , </a:t>
            </a:r>
            <a:r>
              <a:rPr lang="en-US" dirty="0" err="1"/>
              <a:t>ProgressValue</a:t>
            </a:r>
            <a:r>
              <a:rPr lang="en-US" dirty="0"/>
              <a:t> , </a:t>
            </a:r>
            <a:r>
              <a:rPr lang="en-US" dirty="0" err="1"/>
              <a:t>ResultValue</a:t>
            </a:r>
            <a:r>
              <a:rPr lang="en-US" dirty="0"/>
              <a:t>&gt; 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118005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10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" y="2573955"/>
            <a:ext cx="8001000" cy="3117010"/>
          </a:xfrm>
        </p:spPr>
        <p:txBody>
          <a:bodyPr/>
          <a:lstStyle/>
          <a:p>
            <a:r>
              <a:rPr lang="en-US" dirty="0" smtClean="0"/>
              <a:t>Fetch the product data asynchronously</a:t>
            </a:r>
          </a:p>
          <a:p>
            <a:r>
              <a:rPr lang="en-US" dirty="0" smtClean="0"/>
              <a:t>Fetch the product images asynchronously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40348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" y="1905000"/>
            <a:ext cx="8001000" cy="4114800"/>
          </a:xfrm>
        </p:spPr>
        <p:txBody>
          <a:bodyPr/>
          <a:lstStyle/>
          <a:p>
            <a:r>
              <a:rPr lang="en-US" dirty="0" smtClean="0"/>
              <a:t>Why cache ?</a:t>
            </a:r>
          </a:p>
          <a:p>
            <a:r>
              <a:rPr lang="en-US" dirty="0" smtClean="0"/>
              <a:t>URL Connection</a:t>
            </a:r>
          </a:p>
          <a:p>
            <a:r>
              <a:rPr lang="en-US" dirty="0" smtClean="0"/>
              <a:t>In Memory LRU Cache, Disk.</a:t>
            </a:r>
          </a:p>
          <a:p>
            <a:r>
              <a:rPr lang="en-US" dirty="0" smtClean="0"/>
              <a:t>Approaches.</a:t>
            </a:r>
          </a:p>
        </p:txBody>
      </p:sp>
    </p:spTree>
    <p:extLst>
      <p:ext uri="{BB962C8B-B14F-4D97-AF65-F5344CB8AC3E}">
        <p14:creationId xmlns:p14="http://schemas.microsoft.com/office/powerpoint/2010/main" val="273215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11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Save Image in the External Cache </a:t>
            </a:r>
            <a:r>
              <a:rPr lang="en-US" dirty="0" err="1" smtClean="0"/>
              <a:t>Dir</a:t>
            </a:r>
            <a:endParaRPr lang="en-US" dirty="0"/>
          </a:p>
          <a:p>
            <a:r>
              <a:rPr lang="en-US" dirty="0" smtClean="0"/>
              <a:t>Save the URL </a:t>
            </a:r>
            <a:r>
              <a:rPr lang="en-US" dirty="0" err="1" smtClean="0"/>
              <a:t>vs</a:t>
            </a:r>
            <a:r>
              <a:rPr lang="en-US" dirty="0" smtClean="0"/>
              <a:t> Image Path mapping in Shared Preferences</a:t>
            </a:r>
          </a:p>
          <a:p>
            <a:r>
              <a:rPr lang="en-US" dirty="0" smtClean="0"/>
              <a:t>Use the Shared Preferences to load the image from cache if available</a:t>
            </a:r>
          </a:p>
        </p:txBody>
      </p:sp>
    </p:spTree>
    <p:extLst>
      <p:ext uri="{BB962C8B-B14F-4D97-AF65-F5344CB8AC3E}">
        <p14:creationId xmlns:p14="http://schemas.microsoft.com/office/powerpoint/2010/main" val="29851312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Travelogue">
  <a:themeElements>
    <a:clrScheme name="Travelogue">
      <a:dk1>
        <a:sysClr val="windowText" lastClr="000000"/>
      </a:dk1>
      <a:lt1>
        <a:srgbClr val="EAC968"/>
      </a:lt1>
      <a:dk2>
        <a:srgbClr val="2A2515"/>
      </a:dk2>
      <a:lt2>
        <a:srgbClr val="82682C"/>
      </a:lt2>
      <a:accent1>
        <a:srgbClr val="B74D21"/>
      </a:accent1>
      <a:accent2>
        <a:srgbClr val="A32323"/>
      </a:accent2>
      <a:accent3>
        <a:srgbClr val="4576A3"/>
      </a:accent3>
      <a:accent4>
        <a:srgbClr val="615D9A"/>
      </a:accent4>
      <a:accent5>
        <a:srgbClr val="67924B"/>
      </a:accent5>
      <a:accent6>
        <a:srgbClr val="BF7B1B"/>
      </a:accent6>
      <a:hlink>
        <a:srgbClr val="99350B"/>
      </a:hlink>
      <a:folHlink>
        <a:srgbClr val="785140"/>
      </a:folHlink>
    </a:clrScheme>
    <a:fontScheme name="Travelogue">
      <a:majorFont>
        <a:latin typeface="Calisto MT"/>
        <a:ea typeface=""/>
        <a:cs typeface=""/>
        <a:font script="Jpan" typeface="ＭＳ 明朝"/>
      </a:majorFont>
      <a:minorFont>
        <a:latin typeface="Calisto MT"/>
        <a:ea typeface=""/>
        <a:cs typeface=""/>
        <a:font script="Jpan" typeface="ＭＳ 明朝"/>
      </a:minorFont>
    </a:fontScheme>
    <a:fmtScheme name="Travelogu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130000"/>
              </a:schemeClr>
              <a:schemeClr val="phClr">
                <a:tint val="80000"/>
                <a:satMod val="150000"/>
              </a:schemeClr>
            </a:duotone>
          </a:blip>
          <a:tile tx="0" ty="0" sx="50000" sy="5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20000"/>
                <a:satMod val="130000"/>
              </a:schemeClr>
              <a:schemeClr val="phClr">
                <a:tint val="80000"/>
                <a:satMod val="150000"/>
              </a:schemeClr>
            </a:duotone>
          </a:blip>
          <a:tile tx="0" ty="0" sx="50000" sy="50000" flip="none" algn="tl"/>
        </a:blip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6600000" sx="102000" sy="102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88900" dist="63500" dir="2400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sunset" dir="t">
              <a:rot lat="0" lon="0" rev="4200000"/>
            </a:lightRig>
          </a:scene3d>
          <a:sp3d>
            <a:bevelT w="635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0000"/>
                <a:hueMod val="85000"/>
                <a:satMod val="300000"/>
                <a:lumMod val="100000"/>
              </a:schemeClr>
            </a:gs>
            <a:gs pos="40000">
              <a:schemeClr val="phClr">
                <a:tint val="45000"/>
                <a:shade val="99000"/>
                <a:hueMod val="95000"/>
                <a:satMod val="300000"/>
                <a:lumMod val="100000"/>
              </a:schemeClr>
            </a:gs>
            <a:gs pos="100000">
              <a:schemeClr val="phClr">
                <a:shade val="20000"/>
                <a:hueMod val="95000"/>
                <a:satMod val="255000"/>
                <a:lumMod val="100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70000"/>
                <a:satMod val="2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Travelogue.thmx</Template>
  <TotalTime>3396</TotalTime>
  <Words>316</Words>
  <Application>Microsoft Macintosh PowerPoint</Application>
  <PresentationFormat>On-screen Show (4:3)</PresentationFormat>
  <Paragraphs>54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Travelogue</vt:lpstr>
      <vt:lpstr>Before We Start, make sure….</vt:lpstr>
      <vt:lpstr>Agenda</vt:lpstr>
      <vt:lpstr>PowerPoint Presentation</vt:lpstr>
      <vt:lpstr>Application version 1</vt:lpstr>
      <vt:lpstr>Assignment 9</vt:lpstr>
      <vt:lpstr>Background Processing</vt:lpstr>
      <vt:lpstr>Assignment 10</vt:lpstr>
      <vt:lpstr>Caching</vt:lpstr>
      <vt:lpstr>Assignment 11</vt:lpstr>
      <vt:lpstr>Complex Networking</vt:lpstr>
      <vt:lpstr>References</vt:lpstr>
    </vt:vector>
  </TitlesOfParts>
  <Company>ThoughtWorks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Introduction to Android</dc:title>
  <dc:creator>Abhinav Manchanda</dc:creator>
  <cp:lastModifiedBy>Abhinav</cp:lastModifiedBy>
  <cp:revision>68</cp:revision>
  <dcterms:created xsi:type="dcterms:W3CDTF">2012-04-28T14:50:59Z</dcterms:created>
  <dcterms:modified xsi:type="dcterms:W3CDTF">2014-03-07T13:54:20Z</dcterms:modified>
</cp:coreProperties>
</file>