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0" r:id="rId2"/>
    <p:sldId id="271" r:id="rId3"/>
    <p:sldId id="257" r:id="rId4"/>
    <p:sldId id="268" r:id="rId5"/>
    <p:sldId id="269" r:id="rId6"/>
    <p:sldId id="258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57" autoAdjust="0"/>
  </p:normalViewPr>
  <p:slideViewPr>
    <p:cSldViewPr snapToGrid="0" snapToObjects="1">
      <p:cViewPr varScale="1">
        <p:scale>
          <a:sx n="62" d="100"/>
          <a:sy n="62" d="100"/>
        </p:scale>
        <p:origin x="-2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4434B-030C-D944-8C90-65D736C7D99A}" type="datetimeFigureOut">
              <a:rPr lang="en-US" smtClean="0"/>
              <a:t>16/04/13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2BEC7-3D9A-6F4B-9068-BAF0EF09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56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Intents -&gt; messages which allows diff android components to interact with each</a:t>
            </a:r>
            <a:r>
              <a:rPr lang="en-US" baseline="0" dirty="0" smtClean="0"/>
              <a:t> other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Signal android that some</a:t>
            </a:r>
            <a:r>
              <a:rPr lang="en-US" baseline="0" dirty="0" smtClean="0"/>
              <a:t> event has happened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Register intents via intent filter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e.g. </a:t>
            </a:r>
            <a:r>
              <a:rPr lang="en-US" dirty="0" err="1" smtClean="0"/>
              <a:t>startActivity</a:t>
            </a:r>
            <a:r>
              <a:rPr lang="en-US" dirty="0" smtClean="0"/>
              <a:t> is method call to send intents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2BEC7-3D9A-6F4B-9068-BAF0EF0940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43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SQLite is light weight</a:t>
            </a:r>
            <a:r>
              <a:rPr lang="en-US" baseline="0" dirty="0" smtClean="0"/>
              <a:t> relational </a:t>
            </a:r>
            <a:r>
              <a:rPr lang="en-US" baseline="0" dirty="0" err="1" smtClean="0"/>
              <a:t>db</a:t>
            </a:r>
            <a:endParaRPr lang="en-US" baseline="0" dirty="0" smtClean="0"/>
          </a:p>
          <a:p>
            <a:r>
              <a:rPr lang="en-US" baseline="0" dirty="0" smtClean="0"/>
              <a:t>On android no setup or administration is required</a:t>
            </a:r>
          </a:p>
          <a:p>
            <a:r>
              <a:rPr lang="en-US" baseline="0" dirty="0" smtClean="0"/>
              <a:t>Support TEXT INTEGER and REAL convert all into this</a:t>
            </a:r>
          </a:p>
          <a:p>
            <a:r>
              <a:rPr lang="en-US" baseline="0" dirty="0" smtClean="0"/>
              <a:t>DATA/data/APP_NAME</a:t>
            </a:r>
            <a:r>
              <a:rPr lang="en-US" baseline="0" smtClean="0"/>
              <a:t>/databases/FILENAME</a:t>
            </a:r>
            <a:endParaRPr lang="en-US" baseline="0" dirty="0" smtClean="0"/>
          </a:p>
          <a:p>
            <a:r>
              <a:rPr lang="en-US" dirty="0" smtClean="0"/>
              <a:t>This </a:t>
            </a:r>
            <a:r>
              <a:rPr lang="en-US" dirty="0" err="1" smtClean="0"/>
              <a:t>SQLiteOpen</a:t>
            </a:r>
            <a:r>
              <a:rPr lang="en-US" baseline="0" dirty="0" smtClean="0"/>
              <a:t> helper provide </a:t>
            </a:r>
            <a:r>
              <a:rPr lang="en-US" baseline="0" dirty="0" err="1" smtClean="0"/>
              <a:t>getReadableDatabase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getWrittableDatabase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Its best practice to define </a:t>
            </a:r>
            <a:r>
              <a:rPr lang="en-US" baseline="0" dirty="0" err="1" smtClean="0"/>
              <a:t>saperae</a:t>
            </a:r>
            <a:r>
              <a:rPr lang="en-US" baseline="0" dirty="0" smtClean="0"/>
              <a:t> class for every table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2BEC7-3D9A-6F4B-9068-BAF0EF0940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2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Intents -&gt; messages which allows diff android components to interact with each</a:t>
            </a:r>
            <a:r>
              <a:rPr lang="en-US" baseline="0" dirty="0" smtClean="0"/>
              <a:t> other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Signal android that some</a:t>
            </a:r>
            <a:r>
              <a:rPr lang="en-US" baseline="0" dirty="0" smtClean="0"/>
              <a:t> event has happened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Register intents via intent filter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e.g. </a:t>
            </a:r>
            <a:r>
              <a:rPr lang="en-US" dirty="0" err="1" smtClean="0"/>
              <a:t>startActivity</a:t>
            </a:r>
            <a:r>
              <a:rPr lang="en-US" dirty="0" smtClean="0"/>
              <a:t> is method call to send intents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2BEC7-3D9A-6F4B-9068-BAF0EF0940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4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A4A6734C-E115-4BC5-9FB0-F9BF6FABFDA0}" type="datetimeFigureOut">
              <a:rPr lang="en-US" smtClean="0"/>
              <a:t>16/04/13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rohinik/Kranti-Android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rohinik/Kranti-Android.gi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950184"/>
            <a:ext cx="8001000" cy="1207501"/>
          </a:xfrm>
        </p:spPr>
        <p:txBody>
          <a:bodyPr/>
          <a:lstStyle/>
          <a:p>
            <a:r>
              <a:rPr lang="en-US" dirty="0" smtClean="0"/>
              <a:t>Before We Start Make Sure that…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3101866"/>
            <a:ext cx="8001000" cy="4114800"/>
          </a:xfrm>
        </p:spPr>
        <p:txBody>
          <a:bodyPr/>
          <a:lstStyle/>
          <a:p>
            <a:r>
              <a:rPr lang="en-US" dirty="0" smtClean="0"/>
              <a:t>You have cloned </a:t>
            </a:r>
            <a:r>
              <a:rPr lang="en-US" dirty="0" err="1" smtClean="0"/>
              <a:t>kranti</a:t>
            </a:r>
            <a:r>
              <a:rPr lang="en-US" dirty="0" smtClean="0"/>
              <a:t> from </a:t>
            </a:r>
            <a:r>
              <a:rPr lang="fr-FR" dirty="0">
                <a:hlinkClick r:id="rId2"/>
              </a:rPr>
              <a:t>git@github.com:rohinik/Kranti-Android.git</a:t>
            </a:r>
            <a:endParaRPr lang="fr-FR" dirty="0"/>
          </a:p>
          <a:p>
            <a:r>
              <a:rPr lang="en-US" dirty="0" err="1" smtClean="0"/>
              <a:t>Kranti</a:t>
            </a:r>
            <a:r>
              <a:rPr lang="en-US" dirty="0" smtClean="0"/>
              <a:t> app is running properly in your device.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66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Basic </a:t>
            </a:r>
            <a:r>
              <a:rPr lang="fr-FR" dirty="0" err="1" smtClean="0"/>
              <a:t>Android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structure</a:t>
            </a:r>
          </a:p>
          <a:p>
            <a:r>
              <a:rPr lang="fr-FR" dirty="0" err="1" smtClean="0"/>
              <a:t>Activity</a:t>
            </a:r>
            <a:r>
              <a:rPr lang="fr-FR" dirty="0" smtClean="0"/>
              <a:t> in </a:t>
            </a:r>
            <a:r>
              <a:rPr lang="fr-FR" dirty="0" err="1" smtClean="0"/>
              <a:t>Android</a:t>
            </a:r>
            <a:endParaRPr lang="fr-FR" dirty="0" smtClean="0"/>
          </a:p>
          <a:p>
            <a:r>
              <a:rPr lang="fr-FR" dirty="0" err="1" smtClean="0"/>
              <a:t>Intents</a:t>
            </a:r>
            <a:r>
              <a:rPr lang="fr-FR" dirty="0" smtClean="0"/>
              <a:t> </a:t>
            </a:r>
            <a:r>
              <a:rPr lang="fr-FR" dirty="0"/>
              <a:t>in </a:t>
            </a:r>
            <a:r>
              <a:rPr lang="fr-FR" dirty="0" err="1"/>
              <a:t>Android</a:t>
            </a:r>
            <a:endParaRPr lang="fr-FR" dirty="0"/>
          </a:p>
          <a:p>
            <a:r>
              <a:rPr lang="fr-FR" dirty="0" err="1" smtClean="0"/>
              <a:t>startActivity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startActivityForResult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onActivityResult</a:t>
            </a:r>
            <a:r>
              <a:rPr lang="fr-FR" dirty="0" smtClean="0"/>
              <a:t>()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9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Kranti</a:t>
            </a:r>
            <a:endParaRPr lang="fr-FR" dirty="0" smtClean="0"/>
          </a:p>
          <a:p>
            <a:r>
              <a:rPr lang="fr-FR" dirty="0" err="1" smtClean="0"/>
              <a:t>Intents</a:t>
            </a:r>
            <a:r>
              <a:rPr lang="fr-FR" dirty="0" smtClean="0"/>
              <a:t> in </a:t>
            </a:r>
            <a:r>
              <a:rPr lang="fr-FR" dirty="0" err="1" smtClean="0"/>
              <a:t>Android</a:t>
            </a:r>
            <a:endParaRPr lang="fr-FR" dirty="0" smtClean="0"/>
          </a:p>
          <a:p>
            <a:r>
              <a:rPr lang="en-US" dirty="0" smtClean="0"/>
              <a:t>C</a:t>
            </a:r>
            <a:r>
              <a:rPr lang="fr-FR" dirty="0" err="1" smtClean="0"/>
              <a:t>apture</a:t>
            </a:r>
            <a:r>
              <a:rPr lang="fr-FR" dirty="0" smtClean="0"/>
              <a:t> Images (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Inetents</a:t>
            </a:r>
            <a:r>
              <a:rPr lang="fr-FR" dirty="0" smtClean="0"/>
              <a:t>)</a:t>
            </a:r>
          </a:p>
          <a:p>
            <a:r>
              <a:rPr lang="fr-FR" dirty="0" smtClean="0"/>
              <a:t>Show </a:t>
            </a:r>
            <a:r>
              <a:rPr lang="fr-FR" dirty="0" err="1" smtClean="0"/>
              <a:t>Captured</a:t>
            </a:r>
            <a:r>
              <a:rPr lang="fr-FR" dirty="0" smtClean="0"/>
              <a:t> Image as </a:t>
            </a:r>
            <a:r>
              <a:rPr lang="fr-FR" dirty="0" err="1" smtClean="0"/>
              <a:t>thumbnail</a:t>
            </a:r>
            <a:endParaRPr lang="fr-FR" dirty="0" smtClean="0"/>
          </a:p>
          <a:p>
            <a:r>
              <a:rPr lang="fr-FR" dirty="0" smtClean="0"/>
              <a:t>SQL in </a:t>
            </a:r>
            <a:r>
              <a:rPr lang="fr-FR" dirty="0" err="1"/>
              <a:t>A</a:t>
            </a:r>
            <a:r>
              <a:rPr lang="fr-FR" dirty="0" err="1" smtClean="0"/>
              <a:t>ndroid</a:t>
            </a:r>
            <a:r>
              <a:rPr lang="fr-FR" dirty="0" smtClean="0"/>
              <a:t> </a:t>
            </a:r>
            <a:endParaRPr lang="fr-FR" dirty="0"/>
          </a:p>
          <a:p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0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Kranti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252183"/>
            <a:ext cx="8001000" cy="4114800"/>
          </a:xfrm>
        </p:spPr>
        <p:txBody>
          <a:bodyPr/>
          <a:lstStyle/>
          <a:p>
            <a:r>
              <a:rPr lang="fr-FR" dirty="0"/>
              <a:t>Clone </a:t>
            </a:r>
            <a:r>
              <a:rPr lang="fr-FR" dirty="0">
                <a:hlinkClick r:id="rId2"/>
              </a:rPr>
              <a:t>git@github.com:rohinik/Kranti-</a:t>
            </a:r>
            <a:r>
              <a:rPr lang="fr-FR" dirty="0" smtClean="0">
                <a:hlinkClick r:id="rId2"/>
              </a:rPr>
              <a:t>Android.git</a:t>
            </a:r>
            <a:endParaRPr lang="fr-FR" dirty="0" smtClean="0"/>
          </a:p>
          <a:p>
            <a:r>
              <a:rPr lang="en-US" dirty="0" smtClean="0"/>
              <a:t>Open with </a:t>
            </a:r>
            <a:r>
              <a:rPr lang="en-US" dirty="0" err="1" smtClean="0"/>
              <a:t>Intellij</a:t>
            </a:r>
            <a:endParaRPr lang="en-US" dirty="0" smtClean="0"/>
          </a:p>
          <a:p>
            <a:r>
              <a:rPr lang="en-US" dirty="0" smtClean="0"/>
              <a:t>Run the app in emulator/device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191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Launch Camera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Result of camera data in activity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Using </a:t>
            </a:r>
            <a:r>
              <a:rPr lang="en-US" dirty="0" smtClean="0">
                <a:solidFill>
                  <a:srgbClr val="000000"/>
                </a:solidFill>
              </a:rPr>
              <a:t>data on layout</a:t>
            </a:r>
          </a:p>
        </p:txBody>
      </p:sp>
    </p:spTree>
    <p:extLst>
      <p:ext uri="{BB962C8B-B14F-4D97-AF65-F5344CB8AC3E}">
        <p14:creationId xmlns:p14="http://schemas.microsoft.com/office/powerpoint/2010/main" val="177191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</a:p>
          <a:p>
            <a:r>
              <a:rPr lang="en-US" dirty="0" err="1"/>
              <a:t>SQLiteOpenHelper</a:t>
            </a:r>
            <a:r>
              <a:rPr lang="en-US" dirty="0"/>
              <a:t> – creation and </a:t>
            </a:r>
            <a:r>
              <a:rPr lang="en-US" dirty="0" err="1" smtClean="0"/>
              <a:t>upgradation</a:t>
            </a:r>
            <a:endParaRPr lang="en-US" dirty="0" smtClean="0"/>
          </a:p>
          <a:p>
            <a:r>
              <a:rPr lang="en-US" dirty="0" smtClean="0"/>
              <a:t>Create the database</a:t>
            </a:r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78077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IntentFilters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AndroidManifest</a:t>
            </a:r>
            <a:endParaRPr lang="da-DK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IntentFilter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Browsable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Using data from Intent </a:t>
            </a:r>
          </a:p>
        </p:txBody>
      </p:sp>
    </p:spTree>
    <p:extLst>
      <p:ext uri="{BB962C8B-B14F-4D97-AF65-F5344CB8AC3E}">
        <p14:creationId xmlns:p14="http://schemas.microsoft.com/office/powerpoint/2010/main" val="2571928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1277</TotalTime>
  <Words>247</Words>
  <Application>Microsoft Macintosh PowerPoint</Application>
  <PresentationFormat>On-screen Show (4:3)</PresentationFormat>
  <Paragraphs>54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Travelogue</vt:lpstr>
      <vt:lpstr>Before We Start Make Sure that…</vt:lpstr>
      <vt:lpstr>What we did..</vt:lpstr>
      <vt:lpstr>Agenda</vt:lpstr>
      <vt:lpstr>Kranti</vt:lpstr>
      <vt:lpstr>Intents</vt:lpstr>
      <vt:lpstr>SQL </vt:lpstr>
      <vt:lpstr>IntentFilters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Android</dc:title>
  <dc:creator>Abhinav Manchanda</dc:creator>
  <cp:lastModifiedBy>Abhinav Manchanda</cp:lastModifiedBy>
  <cp:revision>55</cp:revision>
  <dcterms:created xsi:type="dcterms:W3CDTF">2012-04-28T14:50:59Z</dcterms:created>
  <dcterms:modified xsi:type="dcterms:W3CDTF">2013-04-16T08:46:33Z</dcterms:modified>
</cp:coreProperties>
</file>