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73" r:id="rId4"/>
    <p:sldId id="257" r:id="rId5"/>
    <p:sldId id="268" r:id="rId6"/>
    <p:sldId id="258" r:id="rId7"/>
    <p:sldId id="274" r:id="rId8"/>
    <p:sldId id="275" r:id="rId9"/>
    <p:sldId id="269" r:id="rId10"/>
    <p:sldId id="270" r:id="rId11"/>
    <p:sldId id="27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30" autoAdjust="0"/>
  </p:normalViewPr>
  <p:slideViewPr>
    <p:cSldViewPr snapToGrid="0" snapToObjects="1">
      <p:cViewPr varScale="1">
        <p:scale>
          <a:sx n="97" d="100"/>
          <a:sy n="97" d="100"/>
        </p:scale>
        <p:origin x="-2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4F95F-AAC1-8C4F-8C3E-55AD7365334E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821E2-9BE5-F742-A177-DD920E5B3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Unaware of the existing frameworks.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No robust frameworks available.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No direct way of running the tests on JVM.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Just out of practice.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originally written by Dan Bornstein</a:t>
            </a:r>
          </a:p>
          <a:p>
            <a:endParaRPr lang="en-US" dirty="0" smtClean="0"/>
          </a:p>
          <a:p>
            <a:r>
              <a:rPr lang="en-US" dirty="0" smtClean="0"/>
              <a:t>DVM is register based  and JVM is stack based</a:t>
            </a:r>
          </a:p>
          <a:p>
            <a:r>
              <a:rPr lang="en-US" dirty="0" smtClean="0"/>
              <a:t>DVM uses .</a:t>
            </a:r>
            <a:r>
              <a:rPr lang="en-US" dirty="0" err="1" smtClean="0"/>
              <a:t>dex</a:t>
            </a:r>
            <a:r>
              <a:rPr lang="en-US" dirty="0" smtClean="0"/>
              <a:t>  and JVM uses .class for execution.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of tested </a:t>
            </a:r>
            <a:r>
              <a:rPr lang="en-US" dirty="0" err="1" smtClean="0"/>
              <a:t>pojos</a:t>
            </a:r>
            <a:r>
              <a:rPr lang="en-US" dirty="0" smtClean="0"/>
              <a:t> – </a:t>
            </a:r>
          </a:p>
          <a:p>
            <a:r>
              <a:rPr lang="en-US" dirty="0" smtClean="0"/>
              <a:t>*decouple</a:t>
            </a:r>
            <a:r>
              <a:rPr lang="en-US" baseline="0" dirty="0" smtClean="0"/>
              <a:t> all your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*Test all your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 separately.</a:t>
            </a:r>
          </a:p>
          <a:p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However you will leave out on the code which does all important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interactions and bindings with the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Test coverage is a problem.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Internal testing framework. 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Allows</a:t>
            </a:r>
            <a:r>
              <a:rPr lang="en-US" baseline="0" dirty="0" smtClean="0"/>
              <a:t> you to cover the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testing.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It uses emulator to run the tests.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Its really slow.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Doesnot</a:t>
            </a:r>
            <a:r>
              <a:rPr lang="en-US" baseline="0" dirty="0" smtClean="0"/>
              <a:t> help in quick iterative testing cycle of “Write test, fail it, make it pass, and refactor”.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Capability of testing both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pojos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Hence more test coverage.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executes tests on JVM and not DVM. Hence no emulator required.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the tests are executed really fast on JVM. It helps in quick iterative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and resource loading –</a:t>
            </a:r>
          </a:p>
          <a:p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dirty="0" smtClean="0"/>
              <a:t> parses the layouts in trees and maintains the state of all the view components and its </a:t>
            </a:r>
            <a:r>
              <a:rPr lang="en-US" dirty="0" err="1" smtClean="0"/>
              <a:t>interations</a:t>
            </a:r>
            <a:r>
              <a:rPr lang="en-US" dirty="0" smtClean="0"/>
              <a:t> programmatically internally.</a:t>
            </a:r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example by drawing a diagram.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Shadow Objects.  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what Shadow Classes are and how are they generated on android class loading.</a:t>
            </a:r>
          </a:p>
          <a:p>
            <a:r>
              <a:rPr lang="en-US" baseline="0" dirty="0" smtClean="0"/>
              <a:t>Explain with the diagram the concept of shadow objects and where can they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821E2-9BE5-F742-A177-DD920E5B3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18/04/13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bolectric.blogspot.in/" TargetMode="External"/><Relationship Id="rId4" Type="http://schemas.openxmlformats.org/officeDocument/2006/relationships/hyperlink" Target="http://pivotal.github.io/robolectric/" TargetMode="External"/><Relationship Id="rId5" Type="http://schemas.openxmlformats.org/officeDocument/2006/relationships/hyperlink" Target="http://stackoverflow.com/questions/tagged/robolectri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hariotsolutions.com/2012/08/android-unit-testing-with-robolectri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745385"/>
            <a:ext cx="8001000" cy="2223902"/>
          </a:xfrm>
        </p:spPr>
        <p:txBody>
          <a:bodyPr/>
          <a:lstStyle/>
          <a:p>
            <a:pPr algn="r"/>
            <a:r>
              <a:rPr lang="en-US" dirty="0" smtClean="0"/>
              <a:t>Unit Testing in Android</a:t>
            </a:r>
            <a:br>
              <a:rPr lang="en-US" dirty="0" smtClean="0"/>
            </a:br>
            <a:r>
              <a:rPr lang="en-US" dirty="0" smtClean="0"/>
              <a:t>..</a:t>
            </a:r>
            <a:r>
              <a:rPr lang="en-US" sz="2400" dirty="0" smtClean="0">
                <a:latin typeface="Apple Chancery"/>
              </a:rPr>
              <a:t>the </a:t>
            </a:r>
            <a:r>
              <a:rPr lang="en-US" sz="2400" dirty="0">
                <a:latin typeface="Apple Chancery"/>
              </a:rPr>
              <a:t>r</a:t>
            </a:r>
            <a:r>
              <a:rPr lang="en-US" sz="2400" dirty="0" smtClean="0">
                <a:latin typeface="Apple Chancery"/>
              </a:rPr>
              <a:t>oad </a:t>
            </a:r>
            <a:r>
              <a:rPr lang="en-US" sz="2400" dirty="0">
                <a:latin typeface="Apple Chancery"/>
              </a:rPr>
              <a:t>less travelled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271" y="3563787"/>
            <a:ext cx="8001000" cy="1219200"/>
          </a:xfrm>
        </p:spPr>
        <p:txBody>
          <a:bodyPr/>
          <a:lstStyle/>
          <a:p>
            <a:r>
              <a:rPr lang="en-US" dirty="0" smtClean="0"/>
              <a:t>Basics, Tools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Styling details.</a:t>
            </a:r>
          </a:p>
          <a:p>
            <a:r>
              <a:rPr lang="en-US" dirty="0" smtClean="0"/>
              <a:t>xml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the architecture.</a:t>
            </a:r>
          </a:p>
          <a:p>
            <a:r>
              <a:rPr lang="en-US" dirty="0" smtClean="0"/>
              <a:t>Centralize test constants.</a:t>
            </a:r>
          </a:p>
          <a:p>
            <a:r>
              <a:rPr lang="en-US" dirty="0" smtClean="0"/>
              <a:t>Custom test runner (handy assertions).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4-10 at 3.3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792160"/>
            <a:ext cx="7653262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http://blog.chariotsolutions.com/2012/08/android-unit-testing-with-</a:t>
            </a:r>
            <a:r>
              <a:rPr lang="en-US" dirty="0" smtClean="0">
                <a:hlinkClick r:id="rId2"/>
              </a:rPr>
              <a:t>robolectric.html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http://robolectric.blogspot.in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http://pivotal.github.io/robolectric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http://stackoverflow.com/questions/tagged/</a:t>
            </a:r>
            <a:r>
              <a:rPr lang="en-US" dirty="0" smtClean="0">
                <a:hlinkClick r:id="rId5"/>
              </a:rPr>
              <a:t>robolectric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=T6FWL877txw</a:t>
            </a:r>
          </a:p>
        </p:txBody>
      </p:sp>
    </p:spTree>
    <p:extLst>
      <p:ext uri="{BB962C8B-B14F-4D97-AF65-F5344CB8AC3E}">
        <p14:creationId xmlns:p14="http://schemas.microsoft.com/office/powerpoint/2010/main" val="936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pl-PL" dirty="0">
                <a:hlinkClick r:id="rId2"/>
              </a:rPr>
              <a:t>git@github.com:jigishchawda/</a:t>
            </a:r>
            <a:r>
              <a:rPr lang="pl-PL" dirty="0" smtClean="0">
                <a:hlinkClick r:id="rId2"/>
              </a:rPr>
              <a:t>RobolectricDemo.git</a:t>
            </a:r>
          </a:p>
          <a:p>
            <a:endParaRPr lang="pl-PL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97563"/>
            <a:ext cx="80010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people don't follow TDD in Android development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DVM v/s JVM</a:t>
            </a:r>
          </a:p>
          <a:p>
            <a:r>
              <a:rPr lang="en-US" dirty="0" smtClean="0"/>
              <a:t>Testing Approaches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Robolectric</a:t>
            </a:r>
            <a:r>
              <a:rPr lang="en-US" dirty="0" smtClean="0"/>
              <a:t>?</a:t>
            </a:r>
          </a:p>
          <a:p>
            <a:r>
              <a:rPr lang="en-US" dirty="0" smtClean="0"/>
              <a:t>Working of </a:t>
            </a:r>
            <a:r>
              <a:rPr lang="en-US" dirty="0" err="1" smtClean="0"/>
              <a:t>Robolectric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to test and what not to?</a:t>
            </a:r>
          </a:p>
          <a:p>
            <a:r>
              <a:rPr lang="en-US" dirty="0" smtClean="0"/>
              <a:t>Good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1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32" y="2631381"/>
            <a:ext cx="8001000" cy="1143000"/>
          </a:xfrm>
        </p:spPr>
        <p:txBody>
          <a:bodyPr/>
          <a:lstStyle/>
          <a:p>
            <a:r>
              <a:rPr lang="en-US" dirty="0"/>
              <a:t>Why people don't </a:t>
            </a:r>
            <a:r>
              <a:rPr lang="en-US" dirty="0" smtClean="0"/>
              <a:t>follow TDD in </a:t>
            </a:r>
            <a:r>
              <a:rPr lang="en-US" dirty="0"/>
              <a:t>Android development?</a:t>
            </a:r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51" y="2308342"/>
            <a:ext cx="8001000" cy="1143000"/>
          </a:xfrm>
        </p:spPr>
        <p:txBody>
          <a:bodyPr/>
          <a:lstStyle/>
          <a:p>
            <a:r>
              <a:rPr lang="en-US" dirty="0"/>
              <a:t>DVM </a:t>
            </a:r>
            <a:r>
              <a:rPr lang="en-US" dirty="0" smtClean="0"/>
              <a:t>v/s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81" y="440279"/>
            <a:ext cx="8001000" cy="1143000"/>
          </a:xfrm>
        </p:spPr>
        <p:txBody>
          <a:bodyPr/>
          <a:lstStyle/>
          <a:p>
            <a:r>
              <a:rPr lang="en-US" dirty="0" smtClean="0"/>
              <a:t> Testing Techniques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2431" y="2219385"/>
            <a:ext cx="80010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Android Instrumentation Framework</a:t>
            </a:r>
          </a:p>
          <a:p>
            <a:r>
              <a:rPr lang="en-US" dirty="0" smtClean="0"/>
              <a:t>Library of Tested POJOs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07659" y="1744143"/>
            <a:ext cx="1728963" cy="23714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Activity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37292" y="3870773"/>
            <a:ext cx="1699330" cy="2141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POJO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308342"/>
            <a:ext cx="80010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</a:t>
            </a:r>
            <a:r>
              <a:rPr lang="en-US" dirty="0" err="1" smtClean="0"/>
              <a:t>obolectric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105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 smtClean="0"/>
              <a:t>Robolectric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..</a:t>
            </a:r>
            <a:r>
              <a:rPr lang="en-US" sz="2400" dirty="0" smtClean="0">
                <a:latin typeface="Apple Chancery"/>
                <a:cs typeface="Apple Chancery"/>
              </a:rPr>
              <a:t>How </a:t>
            </a:r>
            <a:r>
              <a:rPr lang="en-US" sz="2400" dirty="0">
                <a:latin typeface="Apple Chancery"/>
                <a:cs typeface="Apple Chancery"/>
              </a:rPr>
              <a:t>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309900"/>
            <a:ext cx="80010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/>
              <a:t>and Resource </a:t>
            </a:r>
            <a:r>
              <a:rPr lang="en-US" dirty="0" smtClean="0"/>
              <a:t>Loading</a:t>
            </a:r>
          </a:p>
          <a:p>
            <a:r>
              <a:rPr lang="en-US" dirty="0"/>
              <a:t>Shadow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4-09 at 6.3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" y="3613336"/>
            <a:ext cx="731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4-10 at 10.5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2" y="3374571"/>
            <a:ext cx="8681357" cy="1528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2" y="1671561"/>
            <a:ext cx="8001000" cy="1703010"/>
          </a:xfrm>
        </p:spPr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Basic view validation</a:t>
            </a:r>
          </a:p>
          <a:p>
            <a:r>
              <a:rPr lang="en-US" dirty="0" smtClean="0"/>
              <a:t>Business logic.</a:t>
            </a:r>
            <a:endParaRPr lang="en-US" dirty="0"/>
          </a:p>
        </p:txBody>
      </p:sp>
      <p:pic>
        <p:nvPicPr>
          <p:cNvPr id="6" name="Picture 5" descr="Screen Shot 2013-04-10 at 11.03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1" y="4902805"/>
            <a:ext cx="8681357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6031</TotalTime>
  <Words>462</Words>
  <Application>Microsoft Macintosh PowerPoint</Application>
  <PresentationFormat>On-screen Show (4:3)</PresentationFormat>
  <Paragraphs>91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Travelogue</vt:lpstr>
      <vt:lpstr>Unit Testing in Android ..the road less travelled</vt:lpstr>
      <vt:lpstr>Before We Get Started</vt:lpstr>
      <vt:lpstr>Agenda</vt:lpstr>
      <vt:lpstr>Why people don't follow TDD in Android development?</vt:lpstr>
      <vt:lpstr>DVM v/s JVM</vt:lpstr>
      <vt:lpstr> Testing Techniques</vt:lpstr>
      <vt:lpstr>Why Robolectric?</vt:lpstr>
      <vt:lpstr>Robolectric                          ..How does it work?</vt:lpstr>
      <vt:lpstr>What to test?</vt:lpstr>
      <vt:lpstr>What not to test?</vt:lpstr>
      <vt:lpstr>Good Practices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63</cp:revision>
  <dcterms:created xsi:type="dcterms:W3CDTF">2012-04-28T14:50:59Z</dcterms:created>
  <dcterms:modified xsi:type="dcterms:W3CDTF">2013-04-17T18:40:09Z</dcterms:modified>
</cp:coreProperties>
</file>