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lvl1pPr>
      <a:defRPr>
        <a:uFill>
          <a:solidFill/>
        </a:uFill>
        <a:latin typeface="Calisto MT"/>
        <a:ea typeface="Calisto MT"/>
        <a:cs typeface="Calisto MT"/>
        <a:sym typeface="Calisto MT"/>
      </a:defRPr>
    </a:lvl1pPr>
    <a:lvl2pPr>
      <a:defRPr>
        <a:uFill>
          <a:solidFill/>
        </a:uFill>
        <a:latin typeface="Calisto MT"/>
        <a:ea typeface="Calisto MT"/>
        <a:cs typeface="Calisto MT"/>
        <a:sym typeface="Calisto MT"/>
      </a:defRPr>
    </a:lvl2pPr>
    <a:lvl3pPr>
      <a:defRPr>
        <a:uFill>
          <a:solidFill/>
        </a:uFill>
        <a:latin typeface="Calisto MT"/>
        <a:ea typeface="Calisto MT"/>
        <a:cs typeface="Calisto MT"/>
        <a:sym typeface="Calisto MT"/>
      </a:defRPr>
    </a:lvl3pPr>
    <a:lvl4pPr>
      <a:defRPr>
        <a:uFill>
          <a:solidFill/>
        </a:uFill>
        <a:latin typeface="Calisto MT"/>
        <a:ea typeface="Calisto MT"/>
        <a:cs typeface="Calisto MT"/>
        <a:sym typeface="Calisto MT"/>
      </a:defRPr>
    </a:lvl4pPr>
    <a:lvl5pPr>
      <a:defRPr>
        <a:uFill>
          <a:solidFill/>
        </a:uFill>
        <a:latin typeface="Calisto MT"/>
        <a:ea typeface="Calisto MT"/>
        <a:cs typeface="Calisto MT"/>
        <a:sym typeface="Calisto MT"/>
      </a:defRPr>
    </a:lvl5pPr>
    <a:lvl6pPr>
      <a:defRPr>
        <a:uFill>
          <a:solidFill/>
        </a:uFill>
        <a:latin typeface="Calisto MT"/>
        <a:ea typeface="Calisto MT"/>
        <a:cs typeface="Calisto MT"/>
        <a:sym typeface="Calisto MT"/>
      </a:defRPr>
    </a:lvl6pPr>
    <a:lvl7pPr>
      <a:defRPr>
        <a:uFill>
          <a:solidFill/>
        </a:uFill>
        <a:latin typeface="Calisto MT"/>
        <a:ea typeface="Calisto MT"/>
        <a:cs typeface="Calisto MT"/>
        <a:sym typeface="Calisto MT"/>
      </a:defRPr>
    </a:lvl7pPr>
    <a:lvl8pPr>
      <a:defRPr>
        <a:uFill>
          <a:solidFill/>
        </a:uFill>
        <a:latin typeface="Calisto MT"/>
        <a:ea typeface="Calisto MT"/>
        <a:cs typeface="Calisto MT"/>
        <a:sym typeface="Calisto MT"/>
      </a:defRPr>
    </a:lvl8pPr>
    <a:lvl9pPr>
      <a:defRPr>
        <a:uFill>
          <a:solidFill/>
        </a:uFill>
        <a:latin typeface="Calisto MT"/>
        <a:ea typeface="Calisto MT"/>
        <a:cs typeface="Calisto MT"/>
        <a:sym typeface="Calisto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sto MT"/>
          <a:ea typeface="Calisto MT"/>
          <a:cs typeface="Calisto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5CFCB"/>
          </a:solidFill>
        </a:fill>
      </a:tcStyle>
    </a:wholeTbl>
    <a:band2H>
      <a:tcTxStyle b="def" i="def"/>
      <a:tcStyle>
        <a:tcBdr/>
        <a:fill>
          <a:solidFill>
            <a:srgbClr val="F3E8E7"/>
          </a:solidFill>
        </a:fill>
      </a:tcStyle>
    </a:band2H>
    <a:firstCol>
      <a:tcTxStyle b="on" i="on">
        <a:font>
          <a:latin typeface="Calisto MT"/>
          <a:ea typeface="Calisto MT"/>
          <a:cs typeface="Calisto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74D21"/>
          </a:solidFill>
        </a:fill>
      </a:tcStyle>
    </a:firstCol>
    <a:lastRow>
      <a:tcTxStyle b="on" i="on">
        <a:font>
          <a:latin typeface="Calisto MT"/>
          <a:ea typeface="Calisto MT"/>
          <a:cs typeface="Calisto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74D21"/>
          </a:solidFill>
        </a:fill>
      </a:tcStyle>
    </a:lastRow>
    <a:firstRow>
      <a:tcTxStyle b="on" i="on">
        <a:font>
          <a:latin typeface="Calisto MT"/>
          <a:ea typeface="Calisto MT"/>
          <a:cs typeface="Calisto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74D21"/>
          </a:solidFill>
        </a:fill>
      </a:tcStyle>
    </a:firstRow>
  </a:tblStyle>
  <a:tblStyle styleId="{C7B018BB-80A7-4F77-B60F-C8B233D01FF8}" styleName="">
    <a:tblBg/>
    <a:wholeTbl>
      <a:tcTxStyle b="on" i="on">
        <a:font>
          <a:latin typeface="Calisto MT"/>
          <a:ea typeface="Calisto MT"/>
          <a:cs typeface="Calisto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ED5E0"/>
          </a:solidFill>
        </a:fill>
      </a:tcStyle>
    </a:wholeTbl>
    <a:band2H>
      <a:tcTxStyle b="def" i="def"/>
      <a:tcStyle>
        <a:tcBdr/>
        <a:fill>
          <a:solidFill>
            <a:srgbClr val="E8EBF0"/>
          </a:solidFill>
        </a:fill>
      </a:tcStyle>
    </a:band2H>
    <a:firstCol>
      <a:tcTxStyle b="on" i="on">
        <a:font>
          <a:latin typeface="Calisto MT"/>
          <a:ea typeface="Calisto MT"/>
          <a:cs typeface="Calisto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576A3"/>
          </a:solidFill>
        </a:fill>
      </a:tcStyle>
    </a:firstCol>
    <a:lastRow>
      <a:tcTxStyle b="on" i="on">
        <a:font>
          <a:latin typeface="Calisto MT"/>
          <a:ea typeface="Calisto MT"/>
          <a:cs typeface="Calisto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576A3"/>
          </a:solidFill>
        </a:fill>
      </a:tcStyle>
    </a:lastRow>
    <a:firstRow>
      <a:tcTxStyle b="on" i="on">
        <a:font>
          <a:latin typeface="Calisto MT"/>
          <a:ea typeface="Calisto MT"/>
          <a:cs typeface="Calisto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576A3"/>
          </a:solidFill>
        </a:fill>
      </a:tcStyle>
    </a:firstRow>
  </a:tblStyle>
  <a:tblStyle styleId="{EEE7283C-3CF3-47DC-8721-378D4A62B228}" styleName="">
    <a:tblBg/>
    <a:wholeTbl>
      <a:tcTxStyle b="on" i="on">
        <a:font>
          <a:latin typeface="Calisto MT"/>
          <a:ea typeface="Calisto MT"/>
          <a:cs typeface="Calisto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D6CB"/>
          </a:solidFill>
        </a:fill>
      </a:tcStyle>
    </a:wholeTbl>
    <a:band2H>
      <a:tcTxStyle b="def" i="def"/>
      <a:tcStyle>
        <a:tcBdr/>
        <a:fill>
          <a:solidFill>
            <a:srgbClr val="F4ECE7"/>
          </a:solidFill>
        </a:fill>
      </a:tcStyle>
    </a:band2H>
    <a:firstCol>
      <a:tcTxStyle b="on" i="on">
        <a:font>
          <a:latin typeface="Calisto MT"/>
          <a:ea typeface="Calisto MT"/>
          <a:cs typeface="Calisto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7B1B"/>
          </a:solidFill>
        </a:fill>
      </a:tcStyle>
    </a:firstCol>
    <a:lastRow>
      <a:tcTxStyle b="on" i="on">
        <a:font>
          <a:latin typeface="Calisto MT"/>
          <a:ea typeface="Calisto MT"/>
          <a:cs typeface="Calisto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7B1B"/>
          </a:solidFill>
        </a:fill>
      </a:tcStyle>
    </a:lastRow>
    <a:firstRow>
      <a:tcTxStyle b="on" i="on">
        <a:font>
          <a:latin typeface="Calisto MT"/>
          <a:ea typeface="Calisto MT"/>
          <a:cs typeface="Calisto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7B1B"/>
          </a:solidFill>
        </a:fill>
      </a:tcStyle>
    </a:firstRow>
  </a:tblStyle>
  <a:tblStyle styleId="{CF821DB8-F4EB-4A41-A1BA-3FCAFE7338EE}" styleName="">
    <a:tblBg/>
    <a:wholeTbl>
      <a:tcTxStyle b="on" i="on">
        <a:font>
          <a:latin typeface="Calisto MT"/>
          <a:ea typeface="Calisto MT"/>
          <a:cs typeface="Calisto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sto MT"/>
          <a:ea typeface="Calisto MT"/>
          <a:cs typeface="Calisto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74D21"/>
          </a:solidFill>
        </a:fill>
      </a:tcStyle>
    </a:firstCol>
    <a:lastRow>
      <a:tcTxStyle b="on" i="on">
        <a:font>
          <a:latin typeface="Calisto MT"/>
          <a:ea typeface="Calisto MT"/>
          <a:cs typeface="Calisto MT"/>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sto MT"/>
          <a:ea typeface="Calisto MT"/>
          <a:cs typeface="Calisto MT"/>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74D21"/>
          </a:solidFill>
        </a:fill>
      </a:tcStyle>
    </a:firstRow>
  </a:tblStyle>
  <a:tblStyle styleId="{33BA23B1-9221-436E-865A-0063620EA4FD}" styleName="">
    <a:tblBg/>
    <a:wholeTbl>
      <a:tcTxStyle b="on" i="on">
        <a:font>
          <a:latin typeface="Calisto MT"/>
          <a:ea typeface="Calisto MT"/>
          <a:cs typeface="Calisto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sto MT"/>
          <a:ea typeface="Calisto MT"/>
          <a:cs typeface="Calisto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sto MT"/>
          <a:ea typeface="Calisto MT"/>
          <a:cs typeface="Calisto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sto MT"/>
          <a:ea typeface="Calisto MT"/>
          <a:cs typeface="Calisto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sto MT"/>
          <a:ea typeface="Calisto MT"/>
          <a:cs typeface="Calisto MT"/>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sto MT"/>
          <a:ea typeface="Calisto MT"/>
          <a:cs typeface="Calisto MT"/>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sto MT"/>
          <a:ea typeface="Calisto MT"/>
          <a:cs typeface="Calisto MT"/>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sto MT"/>
          <a:ea typeface="Calisto MT"/>
          <a:cs typeface="Calisto MT"/>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p:nvPr>
            <p:ph type="sldImg"/>
          </p:nvPr>
        </p:nvSpPr>
        <p:spPr>
          <a:xfrm>
            <a:off x="1143000" y="685800"/>
            <a:ext cx="4572000" cy="3429000"/>
          </a:xfrm>
          <a:prstGeom prst="rect">
            <a:avLst/>
          </a:prstGeom>
        </p:spPr>
        <p:txBody>
          <a:bodyPr/>
          <a:lstStyle/>
          <a:p>
            <a:pPr lvl="0"/>
          </a:p>
        </p:txBody>
      </p:sp>
      <p:sp>
        <p:nvSpPr>
          <p:cNvPr id="98" name="Shape 9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lvl="0"/>
          </a:p>
        </p:txBody>
      </p:sp>
      <p:sp>
        <p:nvSpPr>
          <p:cNvPr id="113" name="Shape 113"/>
          <p:cNvSpPr/>
          <p:nvPr>
            <p:ph type="body" sz="quarter" idx="1"/>
          </p:nvPr>
        </p:nvSpPr>
        <p:spPr>
          <a:prstGeom prst="rect">
            <a:avLst/>
          </a:prstGeom>
        </p:spPr>
        <p:txBody>
          <a:bodyPr/>
          <a:lstStyle/>
          <a:p>
            <a:pPr lvl="0">
              <a:lnSpc>
                <a:spcPct val="125000"/>
              </a:lnSpc>
              <a:defRPr sz="1800"/>
            </a:pPr>
            <a:r>
              <a:rPr sz="1600">
                <a:latin typeface="Avenir Book"/>
                <a:ea typeface="Avenir Book"/>
                <a:cs typeface="Avenir Book"/>
                <a:sym typeface="Avenir Book"/>
              </a:rPr>
              <a:t>Android introduces a Fragment to support more dynamic and flexible UI designs on large screens such as tablets. Lets say you are developing a News application where you have to display News highlights in list form and when User clicks on it you have to display detail of the highlighted news. Now how do you design this for handsets, you create on screen which displays all the news highlights and when any of them is clicked you display detail in other screen. right? Clear?</a:t>
            </a:r>
            <a:endParaRPr sz="1600">
              <a:latin typeface="Avenir Book"/>
              <a:ea typeface="Avenir Book"/>
              <a:cs typeface="Avenir Book"/>
              <a:sym typeface="Avenir Book"/>
            </a:endParaRPr>
          </a:p>
          <a:p>
            <a:pPr lvl="0">
              <a:lnSpc>
                <a:spcPct val="125000"/>
              </a:lnSpc>
              <a:defRPr sz="1800"/>
            </a:pPr>
            <a:endParaRPr sz="1600">
              <a:latin typeface="Avenir Book"/>
              <a:ea typeface="Avenir Book"/>
              <a:cs typeface="Avenir Book"/>
              <a:sym typeface="Avenir Book"/>
            </a:endParaRPr>
          </a:p>
          <a:p>
            <a:pPr lvl="0">
              <a:lnSpc>
                <a:spcPct val="125000"/>
              </a:lnSpc>
              <a:defRPr sz="1800"/>
            </a:pPr>
            <a:r>
              <a:rPr sz="1600">
                <a:latin typeface="Avenir Book"/>
                <a:ea typeface="Avenir Book"/>
                <a:cs typeface="Avenir Book"/>
                <a:sym typeface="Avenir Book"/>
              </a:rPr>
              <a:t>Now lets say you have to support Tablets also for you application. Tablets screen is much larger. It doesn’t make sense to display new highlights in this much wider space. You design it as a multi pane UI. Where you display list of news highlights and detail side by side.and when user clicks on any highlight the detail will be changed.</a:t>
            </a:r>
            <a:endParaRPr sz="1600">
              <a:latin typeface="Avenir Book"/>
              <a:ea typeface="Avenir Book"/>
              <a:cs typeface="Avenir Book"/>
              <a:sym typeface="Avenir Book"/>
            </a:endParaRPr>
          </a:p>
          <a:p>
            <a:pPr lvl="0">
              <a:lnSpc>
                <a:spcPct val="125000"/>
              </a:lnSpc>
              <a:defRPr sz="1800"/>
            </a:pPr>
            <a:endParaRPr sz="1600">
              <a:latin typeface="Avenir Book"/>
              <a:ea typeface="Avenir Book"/>
              <a:cs typeface="Avenir Book"/>
              <a:sym typeface="Avenir Book"/>
            </a:endParaRPr>
          </a:p>
          <a:p>
            <a:pPr lvl="0">
              <a:lnSpc>
                <a:spcPct val="125000"/>
              </a:lnSpc>
              <a:defRPr sz="1800"/>
            </a:pPr>
            <a:r>
              <a:rPr sz="1600">
                <a:latin typeface="Avenir Book"/>
                <a:ea typeface="Avenir Book"/>
                <a:cs typeface="Avenir Book"/>
                <a:sym typeface="Avenir Book"/>
              </a:rPr>
              <a:t>To support this multi-pane UI, we can create two fragments. One is for NewsHighlights and another is for NewsDetail and on handset we put NewsHighlight in one activity and NewsDetail in another but on tables, we put both the fragments in a single activity side by side.</a:t>
            </a:r>
            <a:endParaRPr sz="1600">
              <a:latin typeface="Avenir Book"/>
              <a:ea typeface="Avenir Book"/>
              <a:cs typeface="Avenir Book"/>
              <a:sym typeface="Avenir Book"/>
            </a:endParaRPr>
          </a:p>
          <a:p>
            <a:pPr lvl="0">
              <a:lnSpc>
                <a:spcPct val="125000"/>
              </a:lnSpc>
              <a:defRPr sz="1800"/>
            </a:pPr>
            <a:endParaRPr sz="1600">
              <a:latin typeface="Avenir Book"/>
              <a:ea typeface="Avenir Book"/>
              <a:cs typeface="Avenir Book"/>
              <a:sym typeface="Avenir Book"/>
            </a:endParaRPr>
          </a:p>
          <a:p>
            <a:pPr lvl="0">
              <a:lnSpc>
                <a:spcPct val="125000"/>
              </a:lnSpc>
              <a:defRPr sz="1800"/>
            </a:pPr>
            <a:r>
              <a:rPr sz="1600">
                <a:latin typeface="Avenir Book"/>
                <a:ea typeface="Avenir Book"/>
                <a:cs typeface="Avenir Book"/>
                <a:sym typeface="Avenir Book"/>
              </a:rPr>
              <a:t>So you can say Fragment is a modular section of an activity which has its own lifecycle and you can reuse it across activities.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lvl="0"/>
          </a:p>
        </p:txBody>
      </p:sp>
      <p:sp>
        <p:nvSpPr>
          <p:cNvPr id="118" name="Shape 118"/>
          <p:cNvSpPr/>
          <p:nvPr>
            <p:ph type="body" sz="quarter" idx="1"/>
          </p:nvPr>
        </p:nvSpPr>
        <p:spPr>
          <a:prstGeom prst="rect">
            <a:avLst/>
          </a:prstGeom>
        </p:spPr>
        <p:txBody>
          <a:bodyPr/>
          <a:lstStyle/>
          <a:p>
            <a:pPr lvl="0">
              <a:lnSpc>
                <a:spcPct val="125000"/>
              </a:lnSpc>
              <a:defRPr sz="1800"/>
            </a:pPr>
            <a:r>
              <a:rPr sz="1600">
                <a:latin typeface="Avenir Book"/>
                <a:ea typeface="Avenir Book"/>
                <a:cs typeface="Avenir Book"/>
                <a:sym typeface="Avenir Book"/>
              </a:rPr>
              <a:t>Till now we have understood what is fragment and the lifecycle of fragment. Now lets talk about how to create fragment and how to add it to Activity.</a:t>
            </a:r>
            <a:endParaRPr sz="1600">
              <a:latin typeface="Avenir Book"/>
              <a:ea typeface="Avenir Book"/>
              <a:cs typeface="Avenir Book"/>
              <a:sym typeface="Avenir Book"/>
            </a:endParaRPr>
          </a:p>
          <a:p>
            <a:pPr lvl="0">
              <a:lnSpc>
                <a:spcPct val="125000"/>
              </a:lnSpc>
              <a:defRPr sz="1800"/>
            </a:pPr>
            <a:endParaRPr sz="1600">
              <a:latin typeface="Avenir Book"/>
              <a:ea typeface="Avenir Book"/>
              <a:cs typeface="Avenir Book"/>
              <a:sym typeface="Avenir Book"/>
            </a:endParaRPr>
          </a:p>
          <a:p>
            <a:pPr lvl="0">
              <a:lnSpc>
                <a:spcPct val="125000"/>
              </a:lnSpc>
              <a:defRPr sz="1800"/>
            </a:pPr>
            <a:r>
              <a:rPr sz="1600">
                <a:latin typeface="Avenir Book"/>
                <a:ea typeface="Avenir Book"/>
                <a:cs typeface="Avenir Book"/>
                <a:sym typeface="Avenir Book"/>
              </a:rPr>
              <a:t>You can create your own fragment by subclassing a Fragment. You can configure this fragment in layout file or you can directly instantiate this fragment as new Fragment(). After creating a fragment dynamically you can add it in the activity by doing fragment transaction.</a:t>
            </a:r>
            <a:endParaRPr sz="1600">
              <a:latin typeface="Avenir Book"/>
              <a:ea typeface="Avenir Book"/>
              <a:cs typeface="Avenir Book"/>
              <a:sym typeface="Avenir Book"/>
            </a:endParaRPr>
          </a:p>
          <a:p>
            <a:pPr lvl="0">
              <a:lnSpc>
                <a:spcPct val="125000"/>
              </a:lnSpc>
              <a:defRPr sz="1800"/>
            </a:pPr>
            <a:endParaRPr sz="1600">
              <a:latin typeface="Avenir Book"/>
              <a:ea typeface="Avenir Book"/>
              <a:cs typeface="Avenir Book"/>
              <a:sym typeface="Avenir Book"/>
            </a:endParaRPr>
          </a:p>
          <a:p>
            <a:pPr lvl="0">
              <a:lnSpc>
                <a:spcPct val="125000"/>
              </a:lnSpc>
              <a:defRPr sz="1800"/>
            </a:pPr>
            <a:r>
              <a:rPr sz="1600">
                <a:latin typeface="Avenir Book"/>
                <a:ea typeface="Avenir Book"/>
                <a:cs typeface="Avenir Book"/>
                <a:sym typeface="Avenir Book"/>
              </a:rPr>
              <a:t>So android supports transactions to add, remove or replace fragment by Fragment Transaction abstraction. How do you get this transaction, you get this by calling getFragmantManager().beginTransaction()</a:t>
            </a:r>
            <a:endParaRPr sz="1600">
              <a:latin typeface="Avenir Book"/>
              <a:ea typeface="Avenir Book"/>
              <a:cs typeface="Avenir Book"/>
              <a:sym typeface="Avenir Book"/>
            </a:endParaRPr>
          </a:p>
          <a:p>
            <a:pPr lvl="0">
              <a:lnSpc>
                <a:spcPct val="125000"/>
              </a:lnSpc>
              <a:defRPr sz="1800"/>
            </a:pPr>
            <a:r>
              <a:rPr sz="1600">
                <a:latin typeface="Avenir Book"/>
                <a:ea typeface="Avenir Book"/>
                <a:cs typeface="Avenir Book"/>
                <a:sym typeface="Avenir Book"/>
              </a:rPr>
              <a:t> </a:t>
            </a:r>
            <a:endParaRPr sz="1600">
              <a:latin typeface="Avenir Book"/>
              <a:ea typeface="Avenir Book"/>
              <a:cs typeface="Avenir Book"/>
              <a:sym typeface="Avenir Book"/>
            </a:endParaRPr>
          </a:p>
          <a:p>
            <a:pPr lvl="0">
              <a:lnSpc>
                <a:spcPct val="125000"/>
              </a:lnSpc>
              <a:defRPr sz="1800"/>
            </a:pPr>
            <a:r>
              <a:rPr sz="1600">
                <a:latin typeface="Avenir Book"/>
                <a:ea typeface="Avenir Book"/>
                <a:cs typeface="Avenir Book"/>
                <a:sym typeface="Avenir Book"/>
              </a:rPr>
              <a:t>Now what is Fragment Manager?</a:t>
            </a:r>
            <a:endParaRPr sz="1600">
              <a:latin typeface="Avenir Book"/>
              <a:ea typeface="Avenir Book"/>
              <a:cs typeface="Avenir Book"/>
              <a:sym typeface="Avenir Book"/>
            </a:endParaRPr>
          </a:p>
          <a:p>
            <a:pPr lvl="0">
              <a:lnSpc>
                <a:spcPct val="125000"/>
              </a:lnSpc>
              <a:defRPr sz="1800"/>
            </a:pPr>
            <a:r>
              <a:rPr sz="1600">
                <a:latin typeface="Avenir Book"/>
                <a:ea typeface="Avenir Book"/>
                <a:cs typeface="Avenir Book"/>
                <a:sym typeface="Avenir Book"/>
              </a:rPr>
              <a:t>It is used to manager Fragments in your activity. What you can do through Fragment Manager?</a:t>
            </a:r>
            <a:endParaRPr sz="1600">
              <a:latin typeface="Avenir Book"/>
              <a:ea typeface="Avenir Book"/>
              <a:cs typeface="Avenir Book"/>
              <a:sym typeface="Avenir Book"/>
            </a:endParaRPr>
          </a:p>
          <a:p>
            <a:pPr lvl="0" marL="237660" indent="-237660">
              <a:lnSpc>
                <a:spcPct val="125000"/>
              </a:lnSpc>
              <a:buSzPct val="100000"/>
              <a:buAutoNum type="arabicParenR" startAt="1"/>
              <a:defRPr sz="1800"/>
            </a:pPr>
            <a:r>
              <a:rPr sz="1600">
                <a:latin typeface="Avenir Book"/>
                <a:ea typeface="Avenir Book"/>
                <a:cs typeface="Avenir Book"/>
                <a:sym typeface="Avenir Book"/>
              </a:rPr>
              <a:t>You begin a transaction through fragment manager as i showed you</a:t>
            </a:r>
            <a:endParaRPr sz="1600">
              <a:latin typeface="Avenir Book"/>
              <a:ea typeface="Avenir Book"/>
              <a:cs typeface="Avenir Book"/>
              <a:sym typeface="Avenir Book"/>
            </a:endParaRPr>
          </a:p>
          <a:p>
            <a:pPr lvl="0" marL="237660" indent="-237660">
              <a:lnSpc>
                <a:spcPct val="125000"/>
              </a:lnSpc>
              <a:buSzPct val="100000"/>
              <a:buAutoNum type="arabicParenR" startAt="1"/>
              <a:defRPr sz="1800"/>
            </a:pPr>
            <a:r>
              <a:rPr sz="1600">
                <a:latin typeface="Avenir Book"/>
                <a:ea typeface="Avenir Book"/>
                <a:cs typeface="Avenir Book"/>
                <a:sym typeface="Avenir Book"/>
              </a:rPr>
              <a:t>You can existing fragments by findFragmentByTag() or FindFragmentById()</a:t>
            </a:r>
            <a:endParaRPr sz="1600">
              <a:latin typeface="Avenir Book"/>
              <a:ea typeface="Avenir Book"/>
              <a:cs typeface="Avenir Book"/>
              <a:sym typeface="Avenir Book"/>
            </a:endParaRPr>
          </a:p>
          <a:p>
            <a:pPr lvl="0" marL="237660" indent="-237660">
              <a:lnSpc>
                <a:spcPct val="125000"/>
              </a:lnSpc>
              <a:buSzPct val="100000"/>
              <a:buAutoNum type="arabicParenR" startAt="1"/>
              <a:defRPr sz="1800"/>
            </a:pPr>
            <a:r>
              <a:rPr sz="1600">
                <a:latin typeface="Avenir Book"/>
                <a:ea typeface="Avenir Book"/>
                <a:cs typeface="Avenir Book"/>
                <a:sym typeface="Avenir Book"/>
              </a:rPr>
              <a:t>Pop fragments off the back stack by calling popBackStack()</a:t>
            </a:r>
            <a:endParaRPr sz="1600">
              <a:latin typeface="Avenir Book"/>
              <a:ea typeface="Avenir Book"/>
              <a:cs typeface="Avenir Book"/>
              <a:sym typeface="Avenir Book"/>
            </a:endParaRPr>
          </a:p>
          <a:p>
            <a:pPr lvl="0" marL="237660" indent="-237660">
              <a:lnSpc>
                <a:spcPct val="125000"/>
              </a:lnSpc>
              <a:buSzPct val="100000"/>
              <a:buAutoNum type="arabicParenR" startAt="1"/>
              <a:defRPr sz="1800"/>
            </a:pPr>
            <a:r>
              <a:rPr sz="1600">
                <a:latin typeface="Avenir Book"/>
                <a:ea typeface="Avenir Book"/>
                <a:cs typeface="Avenir Book"/>
                <a:sym typeface="Avenir Book"/>
              </a:rPr>
              <a:t>register a listener for changes in the back stack</a:t>
            </a:r>
            <a:endParaRPr sz="1600">
              <a:latin typeface="Avenir Book"/>
              <a:ea typeface="Avenir Book"/>
              <a:cs typeface="Avenir Book"/>
              <a:sym typeface="Avenir Book"/>
            </a:endParaRPr>
          </a:p>
          <a:p>
            <a:pPr lvl="0">
              <a:lnSpc>
                <a:spcPct val="125000"/>
              </a:lnSpc>
              <a:defRPr sz="1800"/>
            </a:pPr>
            <a:endParaRPr sz="1600">
              <a:latin typeface="Avenir Book"/>
              <a:ea typeface="Avenir Book"/>
              <a:cs typeface="Avenir Book"/>
              <a:sym typeface="Avenir Book"/>
            </a:endParaRPr>
          </a:p>
          <a:p>
            <a:pPr lvl="0">
              <a:lnSpc>
                <a:spcPct val="125000"/>
              </a:lnSpc>
              <a:defRPr sz="1800"/>
            </a:pPr>
            <a:r>
              <a:rPr sz="1600">
                <a:latin typeface="Avenir Book"/>
                <a:ea typeface="Avenir Book"/>
                <a:cs typeface="Avenir Book"/>
                <a:sym typeface="Avenir Book"/>
              </a:rPr>
              <a:t>For example, you already have an application for mobiles but now you want to add support for tablets or If i take a delta’s example then our old design was like this and now we have to design it with navigation drawer.</a:t>
            </a:r>
            <a:endParaRPr sz="1600">
              <a:latin typeface="Avenir Book"/>
              <a:ea typeface="Avenir Book"/>
              <a:cs typeface="Avenir Book"/>
              <a:sym typeface="Avenir Book"/>
            </a:endParaRPr>
          </a:p>
          <a:p>
            <a:pPr lvl="0">
              <a:lnSpc>
                <a:spcPct val="125000"/>
              </a:lnSpc>
              <a:defRPr sz="1800"/>
            </a:pPr>
            <a:endParaRPr sz="1600">
              <a:latin typeface="Avenir Book"/>
              <a:ea typeface="Avenir Book"/>
              <a:cs typeface="Avenir Book"/>
              <a:sym typeface="Avenir Book"/>
            </a:endParaRPr>
          </a:p>
          <a:p>
            <a:pPr lvl="0" marL="190127" indent="-190127">
              <a:lnSpc>
                <a:spcPct val="125000"/>
              </a:lnSpc>
              <a:buSzPct val="100000"/>
              <a:buAutoNum type="arabicPeriod" startAt="1"/>
              <a:defRPr sz="1800"/>
            </a:pPr>
            <a:r>
              <a:rPr sz="1600">
                <a:latin typeface="Avenir Book"/>
                <a:ea typeface="Avenir Book"/>
                <a:cs typeface="Avenir Book"/>
                <a:sym typeface="Avenir Book"/>
              </a:rPr>
              <a:t>Copy every thing what ever is there in Activity to Fragment</a:t>
            </a:r>
            <a:endParaRPr sz="1600">
              <a:latin typeface="Avenir Book"/>
              <a:ea typeface="Avenir Book"/>
              <a:cs typeface="Avenir Book"/>
              <a:sym typeface="Avenir Book"/>
            </a:endParaRPr>
          </a:p>
          <a:p>
            <a:pPr lvl="0" marL="190127" indent="-190127">
              <a:lnSpc>
                <a:spcPct val="125000"/>
              </a:lnSpc>
              <a:buSzPct val="100000"/>
              <a:buAutoNum type="arabicPeriod" startAt="1"/>
              <a:defRPr sz="1800"/>
            </a:pPr>
            <a:r>
              <a:rPr sz="1600">
                <a:latin typeface="Avenir Book"/>
                <a:ea typeface="Avenir Book"/>
                <a:cs typeface="Avenir Book"/>
                <a:sym typeface="Avenir Book"/>
              </a:rPr>
              <a:t>Change method onCreate() to onCreateView()</a:t>
            </a:r>
            <a:endParaRPr sz="1600">
              <a:latin typeface="Avenir Book"/>
              <a:ea typeface="Avenir Book"/>
              <a:cs typeface="Avenir Book"/>
              <a:sym typeface="Avenir Book"/>
            </a:endParaRPr>
          </a:p>
          <a:p>
            <a:pPr lvl="0" marL="190127" indent="-190127">
              <a:lnSpc>
                <a:spcPct val="125000"/>
              </a:lnSpc>
              <a:buSzPct val="100000"/>
              <a:buAutoNum type="arabicPeriod" startAt="1"/>
              <a:defRPr sz="1800"/>
            </a:pPr>
            <a:r>
              <a:rPr sz="1600">
                <a:latin typeface="Avenir Book"/>
                <a:ea typeface="Avenir Book"/>
                <a:cs typeface="Avenir Book"/>
                <a:sym typeface="Avenir Book"/>
              </a:rPr>
              <a:t>Instead of Intent, use Arguments to get data</a:t>
            </a:r>
            <a:endParaRPr sz="1600">
              <a:latin typeface="Avenir Book"/>
              <a:ea typeface="Avenir Book"/>
              <a:cs typeface="Avenir Book"/>
              <a:sym typeface="Avenir Book"/>
            </a:endParaRPr>
          </a:p>
          <a:p>
            <a:pPr lvl="0" marL="190127" indent="-190127">
              <a:lnSpc>
                <a:spcPct val="125000"/>
              </a:lnSpc>
              <a:buSzPct val="100000"/>
              <a:buAutoNum type="arabicPeriod" startAt="1"/>
              <a:defRPr sz="1800"/>
            </a:pPr>
            <a:r>
              <a:rPr sz="1600">
                <a:latin typeface="Avenir Book"/>
                <a:ea typeface="Avenir Book"/>
                <a:cs typeface="Avenir Book"/>
                <a:sym typeface="Avenir Book"/>
              </a:rPr>
              <a:t>Add this fragment to the activity through Fragment Manager and pass data in arguments.</a:t>
            </a:r>
            <a:endParaRPr sz="1600">
              <a:latin typeface="Avenir Book"/>
              <a:ea typeface="Avenir Book"/>
              <a:cs typeface="Avenir Book"/>
              <a:sym typeface="Avenir Book"/>
            </a:endParaRPr>
          </a:p>
          <a:p>
            <a:pPr lvl="0">
              <a:lnSpc>
                <a:spcPct val="125000"/>
              </a:lnSpc>
              <a:defRPr sz="1800"/>
            </a:pPr>
            <a:endParaRPr sz="1600">
              <a:latin typeface="Avenir Book"/>
              <a:ea typeface="Avenir Book"/>
              <a:cs typeface="Avenir Book"/>
              <a:sym typeface="Avenir Book"/>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Default - Title Slide">
    <p:spTree>
      <p:nvGrpSpPr>
        <p:cNvPr id="1" name=""/>
        <p:cNvGrpSpPr/>
        <p:nvPr/>
      </p:nvGrpSpPr>
      <p:grpSpPr>
        <a:xfrm>
          <a:off x="0" y="0"/>
          <a:ext cx="0" cy="0"/>
          <a:chOff x="0" y="0"/>
          <a:chExt cx="0" cy="0"/>
        </a:xfrm>
      </p:grpSpPr>
      <p:pic>
        <p:nvPicPr>
          <p:cNvPr id="8"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9" name="Shape 9"/>
          <p:cNvSpPr/>
          <p:nvPr>
            <p:ph type="title"/>
          </p:nvPr>
        </p:nvSpPr>
        <p:spPr>
          <a:xfrm>
            <a:off x="571500" y="0"/>
            <a:ext cx="8001000" cy="4101168"/>
          </a:xfrm>
          <a:prstGeom prst="rect">
            <a:avLst/>
          </a:prstGeom>
        </p:spPr>
        <p:txBody>
          <a:bodyPr anchor="b"/>
          <a:lstStyle>
            <a:lvl1pPr>
              <a:defRPr sz="5600"/>
            </a:lvl1pPr>
          </a:lstStyle>
          <a:p>
            <a:pPr lvl="0">
              <a:defRPr sz="1800">
                <a:uFillTx/>
              </a:defRPr>
            </a:pPr>
            <a:r>
              <a:rPr sz="5600">
                <a:uFill>
                  <a:solidFill/>
                </a:uFill>
              </a:rPr>
              <a:t>Title Text</a:t>
            </a:r>
          </a:p>
        </p:txBody>
      </p:sp>
      <p:sp>
        <p:nvSpPr>
          <p:cNvPr id="10" name="Shape 10"/>
          <p:cNvSpPr/>
          <p:nvPr>
            <p:ph type="body" idx="1"/>
          </p:nvPr>
        </p:nvSpPr>
        <p:spPr>
          <a:xfrm>
            <a:off x="571500" y="4419600"/>
            <a:ext cx="8001000" cy="2438400"/>
          </a:xfrm>
          <a:prstGeom prst="rect">
            <a:avLst/>
          </a:prstGeom>
        </p:spPr>
        <p:txBody>
          <a:bodyP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11" name="Shape 11"/>
          <p:cNvSpPr/>
          <p:nvPr>
            <p:ph type="sldNum" sz="quarter" idx="2"/>
          </p:nvPr>
        </p:nvSpPr>
        <p:spPr>
          <a:prstGeom prst="rect">
            <a:avLst/>
          </a:prstGeom>
        </p:spPr>
        <p:txBody>
          <a:bodyPr/>
          <a:lstStyle/>
          <a:p>
            <a:pPr lvl="0"/>
            <a:fld id="{86CB4B4D-7CA3-9044-876B-883B54F8677D}" type="slidenum"/>
          </a:p>
        </p:txBody>
      </p:sp>
      <p:pic>
        <p:nvPicPr>
          <p:cNvPr id="12" name="image2.png" descr="standardRule.png"/>
          <p:cNvPicPr/>
          <p:nvPr/>
        </p:nvPicPr>
        <p:blipFill>
          <a:blip r:embed="rId3">
            <a:extLst/>
          </a:blip>
          <a:stretch>
            <a:fillRect/>
          </a:stretch>
        </p:blipFill>
        <p:spPr>
          <a:xfrm>
            <a:off x="2705100" y="4191000"/>
            <a:ext cx="3733800" cy="1524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Default - Picture with Caption">
    <p:spTree>
      <p:nvGrpSpPr>
        <p:cNvPr id="1" name=""/>
        <p:cNvGrpSpPr/>
        <p:nvPr/>
      </p:nvGrpSpPr>
      <p:grpSpPr>
        <a:xfrm>
          <a:off x="0" y="0"/>
          <a:ext cx="0" cy="0"/>
          <a:chOff x="0" y="0"/>
          <a:chExt cx="0" cy="0"/>
        </a:xfrm>
      </p:grpSpPr>
      <p:pic>
        <p:nvPicPr>
          <p:cNvPr id="54"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55" name="Shape 55"/>
          <p:cNvSpPr/>
          <p:nvPr>
            <p:ph type="title"/>
          </p:nvPr>
        </p:nvSpPr>
        <p:spPr>
          <a:xfrm>
            <a:off x="594359" y="0"/>
            <a:ext cx="3749043" cy="2144537"/>
          </a:xfrm>
          <a:prstGeom prst="rect">
            <a:avLst/>
          </a:prstGeom>
        </p:spPr>
        <p:txBody>
          <a:bodyPr anchor="b"/>
          <a:lstStyle>
            <a:lvl1pPr>
              <a:defRPr sz="3600"/>
            </a:lvl1pPr>
          </a:lstStyle>
          <a:p>
            <a:pPr lvl="0">
              <a:defRPr sz="1800">
                <a:uFillTx/>
              </a:defRPr>
            </a:pPr>
            <a:r>
              <a:rPr sz="3600">
                <a:uFill>
                  <a:solidFill/>
                </a:uFill>
              </a:rPr>
              <a:t>Title Text</a:t>
            </a:r>
          </a:p>
        </p:txBody>
      </p:sp>
      <p:sp>
        <p:nvSpPr>
          <p:cNvPr id="56" name="Shape 56"/>
          <p:cNvSpPr/>
          <p:nvPr>
            <p:ph type="body" idx="1"/>
          </p:nvPr>
        </p:nvSpPr>
        <p:spPr>
          <a:xfrm>
            <a:off x="594359" y="2551176"/>
            <a:ext cx="3749043" cy="4306824"/>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defRPr>
                <a:uFillTx/>
              </a:defRPr>
            </a:pPr>
            <a:r>
              <a:rPr>
                <a:uFill>
                  <a:solidFill/>
                </a:uFill>
              </a:rPr>
              <a:t>Body Level One</a:t>
            </a:r>
            <a:endParaRPr>
              <a:uFill>
                <a:solidFill/>
              </a:uFill>
            </a:endParaRPr>
          </a:p>
          <a:p>
            <a:pPr lvl="1">
              <a:defRPr>
                <a:uFillTx/>
              </a:defRPr>
            </a:pPr>
            <a:r>
              <a:rPr>
                <a:uFill>
                  <a:solidFill/>
                </a:uFill>
              </a:rPr>
              <a:t>Body Level Two</a:t>
            </a:r>
            <a:endParaRPr>
              <a:uFill>
                <a:solidFill/>
              </a:uFill>
            </a:endParaRPr>
          </a:p>
          <a:p>
            <a:pPr lvl="2">
              <a:defRPr>
                <a:uFillTx/>
              </a:defRPr>
            </a:pPr>
            <a:r>
              <a:rPr>
                <a:uFill>
                  <a:solidFill/>
                </a:uFill>
              </a:rPr>
              <a:t>Body Level Three</a:t>
            </a:r>
            <a:endParaRPr>
              <a:uFill>
                <a:solidFill/>
              </a:uFill>
            </a:endParaRPr>
          </a:p>
          <a:p>
            <a:pPr lvl="3">
              <a:defRPr>
                <a:uFillTx/>
              </a:defRPr>
            </a:pPr>
            <a:r>
              <a:rPr>
                <a:uFill>
                  <a:solidFill/>
                </a:uFill>
              </a:rPr>
              <a:t>Body Level Four</a:t>
            </a:r>
            <a:endParaRPr>
              <a:uFill>
                <a:solidFill/>
              </a:uFill>
            </a:endParaRPr>
          </a:p>
          <a:p>
            <a:pPr lvl="4">
              <a:defRPr>
                <a:uFillTx/>
              </a:defRPr>
            </a:pPr>
            <a:r>
              <a:rPr>
                <a:uFill>
                  <a:solidFill/>
                </a:uFill>
              </a:rPr>
              <a:t>Body Level Five</a:t>
            </a:r>
          </a:p>
        </p:txBody>
      </p:sp>
      <p:sp>
        <p:nvSpPr>
          <p:cNvPr id="57" name="Shape 57"/>
          <p:cNvSpPr/>
          <p:nvPr>
            <p:ph type="sldNum" sz="quarter" idx="2"/>
          </p:nvPr>
        </p:nvSpPr>
        <p:spPr>
          <a:prstGeom prst="rect">
            <a:avLst/>
          </a:prstGeom>
        </p:spPr>
        <p:txBody>
          <a:bodyPr/>
          <a:lstStyle/>
          <a:p>
            <a:pPr lvl="0"/>
            <a:fld id="{86CB4B4D-7CA3-9044-876B-883B54F8677D}" type="slidenum"/>
          </a:p>
        </p:txBody>
      </p:sp>
      <p:pic>
        <p:nvPicPr>
          <p:cNvPr id="58" name="image5.png" descr="shortRule.png"/>
          <p:cNvPicPr/>
          <p:nvPr/>
        </p:nvPicPr>
        <p:blipFill>
          <a:blip r:embed="rId3">
            <a:extLst/>
          </a:blip>
          <a:stretch>
            <a:fillRect/>
          </a:stretch>
        </p:blipFill>
        <p:spPr>
          <a:xfrm>
            <a:off x="1222898" y="2305609"/>
            <a:ext cx="2495551" cy="95252"/>
          </a:xfrm>
          <a:prstGeom prst="rect">
            <a:avLst/>
          </a:prstGeom>
          <a:ln w="12700">
            <a:miter lim="400000"/>
          </a:ln>
          <a:effectLst>
            <a:outerShdw sx="100000" sy="100000" kx="0" ky="0" algn="b" rotWithShape="0" blurRad="25400" dist="0" dir="0">
              <a:srgbClr val="000000">
                <a:alpha val="40000"/>
              </a:srgbClr>
            </a:outerShdw>
          </a:effectLst>
        </p:spPr>
      </p:pic>
      <p:pic>
        <p:nvPicPr>
          <p:cNvPr id="59" name="image6.png" descr="parAvion.png"/>
          <p:cNvPicPr/>
          <p:nvPr/>
        </p:nvPicPr>
        <p:blipFill>
          <a:blip r:embed="rId4">
            <a:extLst/>
          </a:blip>
          <a:stretch>
            <a:fillRect/>
          </a:stretch>
        </p:blipFill>
        <p:spPr>
          <a:xfrm rot="308221">
            <a:off x="6798019" y="538594"/>
            <a:ext cx="1808487" cy="516710"/>
          </a:xfrm>
          <a:prstGeom prst="rect">
            <a:avLst/>
          </a:prstGeom>
          <a:ln w="12700">
            <a:miter lim="400000"/>
          </a:ln>
        </p:spPr>
      </p:pic>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Default - Picture above Caption">
    <p:spTree>
      <p:nvGrpSpPr>
        <p:cNvPr id="1" name=""/>
        <p:cNvGrpSpPr/>
        <p:nvPr/>
      </p:nvGrpSpPr>
      <p:grpSpPr>
        <a:xfrm>
          <a:off x="0" y="0"/>
          <a:ext cx="0" cy="0"/>
          <a:chOff x="0" y="0"/>
          <a:chExt cx="0" cy="0"/>
        </a:xfrm>
      </p:grpSpPr>
      <p:pic>
        <p:nvPicPr>
          <p:cNvPr id="61"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62" name="Shape 62"/>
          <p:cNvSpPr/>
          <p:nvPr>
            <p:ph type="title"/>
          </p:nvPr>
        </p:nvSpPr>
        <p:spPr>
          <a:xfrm>
            <a:off x="571500" y="0"/>
            <a:ext cx="8001000" cy="4634755"/>
          </a:xfrm>
          <a:prstGeom prst="rect">
            <a:avLst/>
          </a:prstGeom>
        </p:spPr>
        <p:txBody>
          <a:bodyPr anchor="b"/>
          <a:lstStyle>
            <a:lvl1pPr>
              <a:defRPr sz="4000"/>
            </a:lvl1pPr>
          </a:lstStyle>
          <a:p>
            <a:pPr lvl="0">
              <a:defRPr sz="1800">
                <a:uFillTx/>
              </a:defRPr>
            </a:pPr>
            <a:r>
              <a:rPr sz="4000">
                <a:uFill>
                  <a:solidFill/>
                </a:uFill>
              </a:rPr>
              <a:t>Title Text</a:t>
            </a:r>
          </a:p>
        </p:txBody>
      </p:sp>
      <p:sp>
        <p:nvSpPr>
          <p:cNvPr id="63" name="Shape 63"/>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defRPr>
                <a:uFillTx/>
              </a:defRPr>
            </a:pPr>
            <a:r>
              <a:rPr>
                <a:uFill>
                  <a:solidFill/>
                </a:uFill>
              </a:rPr>
              <a:t>Body Level One</a:t>
            </a:r>
            <a:endParaRPr>
              <a:uFill>
                <a:solidFill/>
              </a:uFill>
            </a:endParaRPr>
          </a:p>
          <a:p>
            <a:pPr lvl="1">
              <a:defRPr>
                <a:uFillTx/>
              </a:defRPr>
            </a:pPr>
            <a:r>
              <a:rPr>
                <a:uFill>
                  <a:solidFill/>
                </a:uFill>
              </a:rPr>
              <a:t>Body Level Two</a:t>
            </a:r>
            <a:endParaRPr>
              <a:uFill>
                <a:solidFill/>
              </a:uFill>
            </a:endParaRPr>
          </a:p>
          <a:p>
            <a:pPr lvl="2">
              <a:defRPr>
                <a:uFillTx/>
              </a:defRPr>
            </a:pPr>
            <a:r>
              <a:rPr>
                <a:uFill>
                  <a:solidFill/>
                </a:uFill>
              </a:rPr>
              <a:t>Body Level Three</a:t>
            </a:r>
            <a:endParaRPr>
              <a:uFill>
                <a:solidFill/>
              </a:uFill>
            </a:endParaRPr>
          </a:p>
          <a:p>
            <a:pPr lvl="3">
              <a:defRPr>
                <a:uFillTx/>
              </a:defRPr>
            </a:pPr>
            <a:r>
              <a:rPr>
                <a:uFill>
                  <a:solidFill/>
                </a:uFill>
              </a:rPr>
              <a:t>Body Level Four</a:t>
            </a:r>
            <a:endParaRPr>
              <a:uFill>
                <a:solidFill/>
              </a:uFill>
            </a:endParaRPr>
          </a:p>
          <a:p>
            <a:pPr lvl="4">
              <a:defRPr>
                <a:uFillTx/>
              </a:defRPr>
            </a:pPr>
            <a:r>
              <a:rPr>
                <a:uFill>
                  <a:solidFill/>
                </a:uFill>
              </a:rPr>
              <a:t>Body Level Five</a:t>
            </a:r>
          </a:p>
        </p:txBody>
      </p:sp>
      <p:sp>
        <p:nvSpPr>
          <p:cNvPr id="64" name="Shape 64"/>
          <p:cNvSpPr/>
          <p:nvPr>
            <p:ph type="sldNum" sz="quarter" idx="2"/>
          </p:nvPr>
        </p:nvSpPr>
        <p:spPr>
          <a:prstGeom prst="rect">
            <a:avLst/>
          </a:prstGeom>
        </p:spPr>
        <p:txBody>
          <a:bodyPr/>
          <a:lstStyle/>
          <a:p>
            <a:pPr lvl="0"/>
            <a:fld id="{86CB4B4D-7CA3-9044-876B-883B54F8677D}" type="slidenum"/>
          </a:p>
        </p:txBody>
      </p:sp>
      <p:pic>
        <p:nvPicPr>
          <p:cNvPr id="65" name="image5.png" descr="shortRule.png"/>
          <p:cNvPicPr/>
          <p:nvPr/>
        </p:nvPicPr>
        <p:blipFill>
          <a:blip r:embed="rId3">
            <a:extLst/>
          </a:blip>
          <a:stretch>
            <a:fillRect/>
          </a:stretch>
        </p:blipFill>
        <p:spPr>
          <a:xfrm>
            <a:off x="3324225" y="4666129"/>
            <a:ext cx="2495550" cy="95252"/>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Default - 2 Pictures above Caption">
    <p:spTree>
      <p:nvGrpSpPr>
        <p:cNvPr id="1" name=""/>
        <p:cNvGrpSpPr/>
        <p:nvPr/>
      </p:nvGrpSpPr>
      <p:grpSpPr>
        <a:xfrm>
          <a:off x="0" y="0"/>
          <a:ext cx="0" cy="0"/>
          <a:chOff x="0" y="0"/>
          <a:chExt cx="0" cy="0"/>
        </a:xfrm>
      </p:grpSpPr>
      <p:pic>
        <p:nvPicPr>
          <p:cNvPr id="67" name="image3.png" descr="TitlePageOverlay.png"/>
          <p:cNvPicPr/>
          <p:nvPr/>
        </p:nvPicPr>
        <p:blipFill>
          <a:blip r:embed="rId2">
            <a:extLst/>
          </a:blip>
          <a:stretch>
            <a:fillRect/>
          </a:stretch>
        </p:blipFill>
        <p:spPr>
          <a:xfrm>
            <a:off x="0" y="0"/>
            <a:ext cx="9144000" cy="6858000"/>
          </a:xfrm>
          <a:prstGeom prst="rect">
            <a:avLst/>
          </a:prstGeom>
          <a:ln w="12700">
            <a:miter lim="400000"/>
          </a:ln>
        </p:spPr>
      </p:pic>
      <p:pic>
        <p:nvPicPr>
          <p:cNvPr id="68" name="image6.png" descr="parAvion.png"/>
          <p:cNvPicPr/>
          <p:nvPr/>
        </p:nvPicPr>
        <p:blipFill>
          <a:blip r:embed="rId3">
            <a:extLst/>
          </a:blip>
          <a:stretch>
            <a:fillRect/>
          </a:stretch>
        </p:blipFill>
        <p:spPr>
          <a:xfrm rot="308221">
            <a:off x="6835967" y="278688"/>
            <a:ext cx="1695956" cy="484559"/>
          </a:xfrm>
          <a:prstGeom prst="rect">
            <a:avLst/>
          </a:prstGeom>
          <a:ln w="12700">
            <a:miter lim="400000"/>
          </a:ln>
        </p:spPr>
      </p:pic>
      <p:sp>
        <p:nvSpPr>
          <p:cNvPr id="69" name="Shape 69"/>
          <p:cNvSpPr/>
          <p:nvPr>
            <p:ph type="title"/>
          </p:nvPr>
        </p:nvSpPr>
        <p:spPr>
          <a:xfrm>
            <a:off x="571500" y="0"/>
            <a:ext cx="8001000" cy="4634755"/>
          </a:xfrm>
          <a:prstGeom prst="rect">
            <a:avLst/>
          </a:prstGeom>
        </p:spPr>
        <p:txBody>
          <a:bodyPr anchor="b"/>
          <a:lstStyle>
            <a:lvl1pPr>
              <a:defRPr sz="4000"/>
            </a:lvl1pPr>
          </a:lstStyle>
          <a:p>
            <a:pPr lvl="0">
              <a:defRPr sz="1800">
                <a:uFillTx/>
              </a:defRPr>
            </a:pPr>
            <a:r>
              <a:rPr sz="4000">
                <a:uFill>
                  <a:solidFill/>
                </a:uFill>
              </a:rPr>
              <a:t>Title Text</a:t>
            </a:r>
          </a:p>
        </p:txBody>
      </p:sp>
      <p:sp>
        <p:nvSpPr>
          <p:cNvPr id="70" name="Shape 70"/>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defRPr>
                <a:uFillTx/>
              </a:defRPr>
            </a:pPr>
            <a:r>
              <a:rPr>
                <a:uFill>
                  <a:solidFill/>
                </a:uFill>
              </a:rPr>
              <a:t>Body Level One</a:t>
            </a:r>
            <a:endParaRPr>
              <a:uFill>
                <a:solidFill/>
              </a:uFill>
            </a:endParaRPr>
          </a:p>
          <a:p>
            <a:pPr lvl="1">
              <a:defRPr>
                <a:uFillTx/>
              </a:defRPr>
            </a:pPr>
            <a:r>
              <a:rPr>
                <a:uFill>
                  <a:solidFill/>
                </a:uFill>
              </a:rPr>
              <a:t>Body Level Two</a:t>
            </a:r>
            <a:endParaRPr>
              <a:uFill>
                <a:solidFill/>
              </a:uFill>
            </a:endParaRPr>
          </a:p>
          <a:p>
            <a:pPr lvl="2">
              <a:defRPr>
                <a:uFillTx/>
              </a:defRPr>
            </a:pPr>
            <a:r>
              <a:rPr>
                <a:uFill>
                  <a:solidFill/>
                </a:uFill>
              </a:rPr>
              <a:t>Body Level Three</a:t>
            </a:r>
            <a:endParaRPr>
              <a:uFill>
                <a:solidFill/>
              </a:uFill>
            </a:endParaRPr>
          </a:p>
          <a:p>
            <a:pPr lvl="3">
              <a:defRPr>
                <a:uFillTx/>
              </a:defRPr>
            </a:pPr>
            <a:r>
              <a:rPr>
                <a:uFill>
                  <a:solidFill/>
                </a:uFill>
              </a:rPr>
              <a:t>Body Level Four</a:t>
            </a:r>
            <a:endParaRPr>
              <a:uFill>
                <a:solidFill/>
              </a:uFill>
            </a:endParaRPr>
          </a:p>
          <a:p>
            <a:pPr lvl="4">
              <a:defRPr>
                <a:uFillTx/>
              </a:defRPr>
            </a:pPr>
            <a:r>
              <a:rPr>
                <a:uFill>
                  <a:solidFill/>
                </a:uFill>
              </a:rPr>
              <a:t>Body Level Five</a:t>
            </a:r>
          </a:p>
        </p:txBody>
      </p:sp>
      <p:sp>
        <p:nvSpPr>
          <p:cNvPr id="71" name="Shape 71"/>
          <p:cNvSpPr/>
          <p:nvPr>
            <p:ph type="sldNum" sz="quarter" idx="2"/>
          </p:nvPr>
        </p:nvSpPr>
        <p:spPr>
          <a:prstGeom prst="rect">
            <a:avLst/>
          </a:prstGeom>
        </p:spPr>
        <p:txBody>
          <a:bodyPr/>
          <a:lstStyle/>
          <a:p>
            <a:pPr lvl="0"/>
            <a:fld id="{86CB4B4D-7CA3-9044-876B-883B54F8677D}" type="slidenum"/>
          </a:p>
        </p:txBody>
      </p:sp>
      <p:pic>
        <p:nvPicPr>
          <p:cNvPr id="72" name="image5.png" descr="shortRule.png"/>
          <p:cNvPicPr/>
          <p:nvPr/>
        </p:nvPicPr>
        <p:blipFill>
          <a:blip r:embed="rId4">
            <a:extLst/>
          </a:blip>
          <a:stretch>
            <a:fillRect/>
          </a:stretch>
        </p:blipFill>
        <p:spPr>
          <a:xfrm>
            <a:off x="3324225" y="4666129"/>
            <a:ext cx="2495550" cy="95252"/>
          </a:xfrm>
          <a:prstGeom prst="rect">
            <a:avLst/>
          </a:prstGeom>
          <a:ln w="12700">
            <a:miter lim="400000"/>
          </a:ln>
          <a:effectLst>
            <a:outerShdw sx="100000" sy="100000" kx="0" ky="0" algn="b" rotWithShape="0" blurRad="25400" dist="0" dir="0">
              <a:srgbClr val="000000">
                <a:alpha val="40000"/>
              </a:srgbClr>
            </a:outerShdw>
          </a:effectLst>
        </p:spPr>
      </p:pic>
      <p:pic>
        <p:nvPicPr>
          <p:cNvPr id="73" name="image6.png" descr="parAvion.png"/>
          <p:cNvPicPr/>
          <p:nvPr/>
        </p:nvPicPr>
        <p:blipFill>
          <a:blip r:embed="rId3">
            <a:extLst/>
          </a:blip>
          <a:stretch>
            <a:fillRect/>
          </a:stretch>
        </p:blipFill>
        <p:spPr>
          <a:xfrm rot="20785256">
            <a:off x="2866026" y="3182424"/>
            <a:ext cx="1695957" cy="484560"/>
          </a:xfrm>
          <a:prstGeom prst="rect">
            <a:avLst/>
          </a:prstGeom>
          <a:ln w="12700">
            <a:miter lim="400000"/>
          </a:ln>
        </p:spPr>
      </p:pic>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Default - 3 Pictures with Caption">
    <p:spTree>
      <p:nvGrpSpPr>
        <p:cNvPr id="1" name=""/>
        <p:cNvGrpSpPr/>
        <p:nvPr/>
      </p:nvGrpSpPr>
      <p:grpSpPr>
        <a:xfrm>
          <a:off x="0" y="0"/>
          <a:ext cx="0" cy="0"/>
          <a:chOff x="0" y="0"/>
          <a:chExt cx="0" cy="0"/>
        </a:xfrm>
      </p:grpSpPr>
      <p:pic>
        <p:nvPicPr>
          <p:cNvPr id="75"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76" name="Shape 76"/>
          <p:cNvSpPr/>
          <p:nvPr>
            <p:ph type="body" idx="1"/>
          </p:nvPr>
        </p:nvSpPr>
        <p:spPr>
          <a:xfrm>
            <a:off x="4983479" y="4800600"/>
            <a:ext cx="3246122" cy="1188720"/>
          </a:xfrm>
          <a:prstGeom prst="rect">
            <a:avLst/>
          </a:prstGeom>
        </p:spPr>
        <p:txBody>
          <a:bodyPr/>
          <a:lstStyle>
            <a:lvl1pPr marL="0" indent="0" algn="ctr">
              <a:spcBef>
                <a:spcPts val="1800"/>
              </a:spcBef>
              <a:buSzTx/>
              <a:buFontTx/>
              <a:buNone/>
              <a:defRPr sz="2000">
                <a:latin typeface="Mistral"/>
                <a:ea typeface="Mistral"/>
                <a:cs typeface="Mistral"/>
                <a:sym typeface="Mistral"/>
              </a:defRPr>
            </a:lvl1pPr>
            <a:lvl2pPr marL="0" indent="0" algn="ctr">
              <a:spcBef>
                <a:spcPts val="1800"/>
              </a:spcBef>
              <a:buSzTx/>
              <a:buFontTx/>
              <a:buNone/>
              <a:defRPr sz="2000">
                <a:latin typeface="Mistral"/>
                <a:ea typeface="Mistral"/>
                <a:cs typeface="Mistral"/>
                <a:sym typeface="Mistral"/>
              </a:defRPr>
            </a:lvl2pPr>
            <a:lvl3pPr marL="0" indent="0" algn="ctr">
              <a:spcBef>
                <a:spcPts val="1800"/>
              </a:spcBef>
              <a:buSzTx/>
              <a:buFontTx/>
              <a:buNone/>
              <a:defRPr sz="2000">
                <a:latin typeface="Mistral"/>
                <a:ea typeface="Mistral"/>
                <a:cs typeface="Mistral"/>
                <a:sym typeface="Mistral"/>
              </a:defRPr>
            </a:lvl3pPr>
            <a:lvl4pPr marL="0" indent="0" algn="ctr">
              <a:spcBef>
                <a:spcPts val="1800"/>
              </a:spcBef>
              <a:buSzTx/>
              <a:buFontTx/>
              <a:buNone/>
              <a:defRPr sz="2000">
                <a:latin typeface="Mistral"/>
                <a:ea typeface="Mistral"/>
                <a:cs typeface="Mistral"/>
                <a:sym typeface="Mistral"/>
              </a:defRPr>
            </a:lvl4pPr>
            <a:lvl5pPr marL="0" indent="0" algn="ctr">
              <a:spcBef>
                <a:spcPts val="1800"/>
              </a:spcBef>
              <a:buSzTx/>
              <a:buFontTx/>
              <a:buNone/>
              <a:defRPr sz="2000">
                <a:latin typeface="Mistral"/>
                <a:ea typeface="Mistral"/>
                <a:cs typeface="Mistral"/>
                <a:sym typeface="Mistral"/>
              </a:defRPr>
            </a:lvl5pPr>
          </a:lstStyle>
          <a:p>
            <a:pPr lvl="0">
              <a:defRPr sz="1800">
                <a:uFillTx/>
              </a:defRPr>
            </a:pPr>
            <a:r>
              <a:rPr sz="2000">
                <a:uFill>
                  <a:solidFill/>
                </a:uFill>
              </a:rPr>
              <a:t>Body Level One</a:t>
            </a:r>
            <a:endParaRPr sz="2000">
              <a:uFill>
                <a:solidFill/>
              </a:uFill>
            </a:endParaRPr>
          </a:p>
          <a:p>
            <a:pPr lvl="1">
              <a:defRPr sz="1800">
                <a:uFillTx/>
              </a:defRPr>
            </a:pPr>
            <a:r>
              <a:rPr sz="2000">
                <a:uFill>
                  <a:solidFill/>
                </a:uFill>
              </a:rPr>
              <a:t>Body Level Two</a:t>
            </a:r>
            <a:endParaRPr sz="2000">
              <a:uFill>
                <a:solidFill/>
              </a:uFill>
            </a:endParaRPr>
          </a:p>
          <a:p>
            <a:pPr lvl="2">
              <a:defRPr sz="1800">
                <a:uFillTx/>
              </a:defRPr>
            </a:pPr>
            <a:r>
              <a:rPr sz="2000">
                <a:uFill>
                  <a:solidFill/>
                </a:uFill>
              </a:rPr>
              <a:t>Body Level Three</a:t>
            </a:r>
            <a:endParaRPr sz="2000">
              <a:uFill>
                <a:solidFill/>
              </a:uFill>
            </a:endParaRPr>
          </a:p>
          <a:p>
            <a:pPr lvl="3">
              <a:defRPr sz="1800">
                <a:uFillTx/>
              </a:defRPr>
            </a:pPr>
            <a:r>
              <a:rPr sz="2000">
                <a:uFill>
                  <a:solidFill/>
                </a:uFill>
              </a:rPr>
              <a:t>Body Level Four</a:t>
            </a:r>
            <a:endParaRPr sz="2000">
              <a:uFill>
                <a:solidFill/>
              </a:uFill>
            </a:endParaRPr>
          </a:p>
          <a:p>
            <a:pPr lvl="4">
              <a:defRPr sz="1800">
                <a:uFillTx/>
              </a:defRPr>
            </a:pPr>
            <a:r>
              <a:rPr sz="2000">
                <a:uFill>
                  <a:solidFill/>
                </a:uFill>
              </a:rPr>
              <a:t>Body Level Five</a:t>
            </a:r>
          </a:p>
        </p:txBody>
      </p:sp>
      <p:sp>
        <p:nvSpPr>
          <p:cNvPr id="77" name="Shape 77"/>
          <p:cNvSpPr/>
          <p:nvPr>
            <p:ph type="sldNum" sz="quarter" idx="2"/>
          </p:nvPr>
        </p:nvSpPr>
        <p:spPr>
          <a:prstGeom prst="rect">
            <a:avLst/>
          </a:prstGeom>
        </p:spPr>
        <p:txBody>
          <a:bodyPr/>
          <a:lstStyle/>
          <a:p>
            <a:pPr lvl="0"/>
            <a:fld id="{86CB4B4D-7CA3-9044-876B-883B54F8677D}" type="slidenum"/>
          </a:p>
        </p:txBody>
      </p:sp>
      <p:sp>
        <p:nvSpPr>
          <p:cNvPr id="78" name="Shape 78"/>
          <p:cNvSpPr/>
          <p:nvPr>
            <p:ph type="title"/>
          </p:nvPr>
        </p:nvSpPr>
        <p:spPr>
          <a:xfrm rot="21240000">
            <a:off x="4717562" y="3396153"/>
            <a:ext cx="3474721" cy="1097282"/>
          </a:xfrm>
          <a:prstGeom prst="rect">
            <a:avLst/>
          </a:prstGeom>
        </p:spPr>
        <p:txBody>
          <a:bodyPr>
            <a:normAutofit fontScale="100000" lnSpcReduction="0"/>
          </a:bodyPr>
          <a:lstStyle>
            <a:lvl1pPr>
              <a:spcBef>
                <a:spcPts val="1800"/>
              </a:spcBef>
              <a:defRPr sz="2800">
                <a:latin typeface="Mistral"/>
                <a:ea typeface="Mistral"/>
                <a:cs typeface="Mistral"/>
                <a:sym typeface="Mistral"/>
              </a:defRPr>
            </a:lvl1pPr>
          </a:lstStyle>
          <a:p>
            <a:pPr lvl="0">
              <a:defRPr sz="1800">
                <a:uFillTx/>
              </a:defRPr>
            </a:pPr>
            <a:r>
              <a:rPr sz="2800">
                <a:uFill>
                  <a:solidFill/>
                </a:uFill>
              </a:rPr>
              <a:t>Title Text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Default - 4 Pictures with Caption">
    <p:spTree>
      <p:nvGrpSpPr>
        <p:cNvPr id="1" name=""/>
        <p:cNvGrpSpPr/>
        <p:nvPr/>
      </p:nvGrpSpPr>
      <p:grpSpPr>
        <a:xfrm>
          <a:off x="0" y="0"/>
          <a:ext cx="0" cy="0"/>
          <a:chOff x="0" y="0"/>
          <a:chExt cx="0" cy="0"/>
        </a:xfrm>
      </p:grpSpPr>
      <p:pic>
        <p:nvPicPr>
          <p:cNvPr id="80"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81" name="Shape 81"/>
          <p:cNvSpPr/>
          <p:nvPr>
            <p:ph type="body" idx="1"/>
          </p:nvPr>
        </p:nvSpPr>
        <p:spPr>
          <a:xfrm>
            <a:off x="762000" y="4876800"/>
            <a:ext cx="3048000" cy="1188720"/>
          </a:xfrm>
          <a:prstGeom prst="rect">
            <a:avLst/>
          </a:prstGeom>
        </p:spPr>
        <p:txBody>
          <a:bodyPr/>
          <a:lstStyle>
            <a:lvl1pPr marL="0" indent="0" algn="ctr">
              <a:spcBef>
                <a:spcPts val="1800"/>
              </a:spcBef>
              <a:buSzTx/>
              <a:buFontTx/>
              <a:buNone/>
              <a:defRPr sz="2000">
                <a:latin typeface="Mistral"/>
                <a:ea typeface="Mistral"/>
                <a:cs typeface="Mistral"/>
                <a:sym typeface="Mistral"/>
              </a:defRPr>
            </a:lvl1pPr>
            <a:lvl2pPr marL="0" indent="0" algn="ctr">
              <a:spcBef>
                <a:spcPts val="1800"/>
              </a:spcBef>
              <a:buSzTx/>
              <a:buFontTx/>
              <a:buNone/>
              <a:defRPr sz="2000">
                <a:latin typeface="Mistral"/>
                <a:ea typeface="Mistral"/>
                <a:cs typeface="Mistral"/>
                <a:sym typeface="Mistral"/>
              </a:defRPr>
            </a:lvl2pPr>
            <a:lvl3pPr marL="0" indent="0" algn="ctr">
              <a:spcBef>
                <a:spcPts val="1800"/>
              </a:spcBef>
              <a:buSzTx/>
              <a:buFontTx/>
              <a:buNone/>
              <a:defRPr sz="2000">
                <a:latin typeface="Mistral"/>
                <a:ea typeface="Mistral"/>
                <a:cs typeface="Mistral"/>
                <a:sym typeface="Mistral"/>
              </a:defRPr>
            </a:lvl3pPr>
            <a:lvl4pPr marL="0" indent="0" algn="ctr">
              <a:spcBef>
                <a:spcPts val="1800"/>
              </a:spcBef>
              <a:buSzTx/>
              <a:buFontTx/>
              <a:buNone/>
              <a:defRPr sz="2000">
                <a:latin typeface="Mistral"/>
                <a:ea typeface="Mistral"/>
                <a:cs typeface="Mistral"/>
                <a:sym typeface="Mistral"/>
              </a:defRPr>
            </a:lvl4pPr>
            <a:lvl5pPr marL="0" indent="0" algn="ctr">
              <a:spcBef>
                <a:spcPts val="1800"/>
              </a:spcBef>
              <a:buSzTx/>
              <a:buFontTx/>
              <a:buNone/>
              <a:defRPr sz="2000">
                <a:latin typeface="Mistral"/>
                <a:ea typeface="Mistral"/>
                <a:cs typeface="Mistral"/>
                <a:sym typeface="Mistral"/>
              </a:defRPr>
            </a:lvl5pPr>
          </a:lstStyle>
          <a:p>
            <a:pPr lvl="0">
              <a:defRPr sz="1800">
                <a:uFillTx/>
              </a:defRPr>
            </a:pPr>
            <a:r>
              <a:rPr sz="2000">
                <a:uFill>
                  <a:solidFill/>
                </a:uFill>
              </a:rPr>
              <a:t>Body Level One</a:t>
            </a:r>
            <a:endParaRPr sz="2000">
              <a:uFill>
                <a:solidFill/>
              </a:uFill>
            </a:endParaRPr>
          </a:p>
          <a:p>
            <a:pPr lvl="1">
              <a:defRPr sz="1800">
                <a:uFillTx/>
              </a:defRPr>
            </a:pPr>
            <a:r>
              <a:rPr sz="2000">
                <a:uFill>
                  <a:solidFill/>
                </a:uFill>
              </a:rPr>
              <a:t>Body Level Two</a:t>
            </a:r>
            <a:endParaRPr sz="2000">
              <a:uFill>
                <a:solidFill/>
              </a:uFill>
            </a:endParaRPr>
          </a:p>
          <a:p>
            <a:pPr lvl="2">
              <a:defRPr sz="1800">
                <a:uFillTx/>
              </a:defRPr>
            </a:pPr>
            <a:r>
              <a:rPr sz="2000">
                <a:uFill>
                  <a:solidFill/>
                </a:uFill>
              </a:rPr>
              <a:t>Body Level Three</a:t>
            </a:r>
            <a:endParaRPr sz="2000">
              <a:uFill>
                <a:solidFill/>
              </a:uFill>
            </a:endParaRPr>
          </a:p>
          <a:p>
            <a:pPr lvl="3">
              <a:defRPr sz="1800">
                <a:uFillTx/>
              </a:defRPr>
            </a:pPr>
            <a:r>
              <a:rPr sz="2000">
                <a:uFill>
                  <a:solidFill/>
                </a:uFill>
              </a:rPr>
              <a:t>Body Level Four</a:t>
            </a:r>
            <a:endParaRPr sz="2000">
              <a:uFill>
                <a:solidFill/>
              </a:uFill>
            </a:endParaRPr>
          </a:p>
          <a:p>
            <a:pPr lvl="4">
              <a:defRPr sz="1800">
                <a:uFillTx/>
              </a:defRPr>
            </a:pPr>
            <a:r>
              <a:rPr sz="2000">
                <a:uFill>
                  <a:solidFill/>
                </a:uFill>
              </a:rPr>
              <a:t>Body Level Five</a:t>
            </a:r>
          </a:p>
        </p:txBody>
      </p:sp>
      <p:sp>
        <p:nvSpPr>
          <p:cNvPr id="82" name="Shape 82"/>
          <p:cNvSpPr/>
          <p:nvPr>
            <p:ph type="sldNum" sz="quarter" idx="2"/>
          </p:nvPr>
        </p:nvSpPr>
        <p:spPr>
          <a:prstGeom prst="rect">
            <a:avLst/>
          </a:prstGeom>
        </p:spPr>
        <p:txBody>
          <a:bodyPr/>
          <a:lstStyle/>
          <a:p>
            <a:pPr lvl="0"/>
            <a:fld id="{86CB4B4D-7CA3-9044-876B-883B54F8677D}" type="slidenum"/>
          </a:p>
        </p:txBody>
      </p:sp>
      <p:pic>
        <p:nvPicPr>
          <p:cNvPr id="83" name="image6.png" descr="parAvion.png"/>
          <p:cNvPicPr/>
          <p:nvPr/>
        </p:nvPicPr>
        <p:blipFill>
          <a:blip r:embed="rId3">
            <a:extLst/>
          </a:blip>
          <a:stretch>
            <a:fillRect/>
          </a:stretch>
        </p:blipFill>
        <p:spPr>
          <a:xfrm rot="308221">
            <a:off x="7428514" y="2619243"/>
            <a:ext cx="1580739" cy="451641"/>
          </a:xfrm>
          <a:prstGeom prst="rect">
            <a:avLst/>
          </a:prstGeom>
          <a:ln w="12700">
            <a:miter lim="400000"/>
          </a:ln>
        </p:spPr>
      </p:pic>
      <p:pic>
        <p:nvPicPr>
          <p:cNvPr id="84" name="image4.png" descr="pictureStamp-Frame.png"/>
          <p:cNvPicPr/>
          <p:nvPr/>
        </p:nvPicPr>
        <p:blipFill>
          <a:blip r:embed="rId4">
            <a:extLst/>
          </a:blip>
          <a:stretch>
            <a:fillRect/>
          </a:stretch>
        </p:blipFill>
        <p:spPr>
          <a:xfrm rot="322260">
            <a:off x="6339644" y="604321"/>
            <a:ext cx="1610335" cy="2025115"/>
          </a:xfrm>
          <a:prstGeom prst="rect">
            <a:avLst/>
          </a:prstGeom>
          <a:ln w="12700">
            <a:miter lim="400000"/>
          </a:ln>
        </p:spPr>
      </p:pic>
      <p:pic>
        <p:nvPicPr>
          <p:cNvPr id="85" name="image4.png" descr="pictureStamp-Frame.png"/>
          <p:cNvPicPr/>
          <p:nvPr/>
        </p:nvPicPr>
        <p:blipFill>
          <a:blip r:embed="rId4">
            <a:extLst/>
          </a:blip>
          <a:stretch>
            <a:fillRect/>
          </a:stretch>
        </p:blipFill>
        <p:spPr>
          <a:xfrm rot="322260">
            <a:off x="4891844" y="985319"/>
            <a:ext cx="1610335" cy="2025117"/>
          </a:xfrm>
          <a:prstGeom prst="rect">
            <a:avLst/>
          </a:prstGeom>
          <a:ln w="12700">
            <a:miter lim="400000"/>
          </a:ln>
        </p:spPr>
      </p:pic>
      <p:sp>
        <p:nvSpPr>
          <p:cNvPr id="86" name="Shape 86"/>
          <p:cNvSpPr/>
          <p:nvPr>
            <p:ph type="title"/>
          </p:nvPr>
        </p:nvSpPr>
        <p:spPr>
          <a:xfrm rot="21240000">
            <a:off x="455724" y="3551613"/>
            <a:ext cx="3474721" cy="1097283"/>
          </a:xfrm>
          <a:prstGeom prst="rect">
            <a:avLst/>
          </a:prstGeom>
        </p:spPr>
        <p:txBody>
          <a:bodyPr>
            <a:normAutofit fontScale="100000" lnSpcReduction="0"/>
          </a:bodyPr>
          <a:lstStyle>
            <a:lvl1pPr>
              <a:spcBef>
                <a:spcPts val="1800"/>
              </a:spcBef>
              <a:defRPr sz="2800">
                <a:latin typeface="Mistral"/>
                <a:ea typeface="Mistral"/>
                <a:cs typeface="Mistral"/>
                <a:sym typeface="Mistral"/>
              </a:defRPr>
            </a:lvl1pPr>
          </a:lstStyle>
          <a:p>
            <a:pPr lvl="0">
              <a:defRPr sz="1800">
                <a:uFillTx/>
              </a:defRPr>
            </a:pPr>
            <a:r>
              <a:rPr sz="2800">
                <a:uFill>
                  <a:solidFill/>
                </a:uFill>
              </a:rPr>
              <a:t>Title Text</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Default - Title and Vertical Text">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p>
            <a:pPr lvl="0">
              <a:defRPr sz="1800">
                <a:uFillTx/>
              </a:defRPr>
            </a:pPr>
            <a:r>
              <a:rPr sz="5400">
                <a:uFill>
                  <a:solidFill/>
                </a:uFill>
              </a:rPr>
              <a:t>Title Text</a:t>
            </a:r>
          </a:p>
        </p:txBody>
      </p:sp>
      <p:sp>
        <p:nvSpPr>
          <p:cNvPr id="89" name="Shape 89"/>
          <p:cNvSpPr/>
          <p:nvPr>
            <p:ph type="body" idx="1"/>
          </p:nvPr>
        </p:nvSpPr>
        <p:spPr>
          <a:prstGeom prst="rect">
            <a:avLst/>
          </a:prstGeom>
        </p:spPr>
        <p:txBody>
          <a:body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90" name="Shape 9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Default - Vertical Title and Text">
    <p:spTree>
      <p:nvGrpSpPr>
        <p:cNvPr id="1" name=""/>
        <p:cNvGrpSpPr/>
        <p:nvPr/>
      </p:nvGrpSpPr>
      <p:grpSpPr>
        <a:xfrm>
          <a:off x="0" y="0"/>
          <a:ext cx="0" cy="0"/>
          <a:chOff x="0" y="0"/>
          <a:chExt cx="0" cy="0"/>
        </a:xfrm>
      </p:grpSpPr>
      <p:pic>
        <p:nvPicPr>
          <p:cNvPr id="92"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93" name="Shape 93"/>
          <p:cNvSpPr/>
          <p:nvPr>
            <p:ph type="title"/>
          </p:nvPr>
        </p:nvSpPr>
        <p:spPr>
          <a:xfrm>
            <a:off x="6696633" y="0"/>
            <a:ext cx="1882591" cy="6616700"/>
          </a:xfrm>
          <a:prstGeom prst="rect">
            <a:avLst/>
          </a:prstGeom>
        </p:spPr>
        <p:txBody>
          <a:bodyPr/>
          <a:lstStyle>
            <a:lvl1pPr>
              <a:defRPr sz="4400"/>
            </a:lvl1pPr>
          </a:lstStyle>
          <a:p>
            <a:pPr lvl="0">
              <a:defRPr sz="1800">
                <a:uFillTx/>
              </a:defRPr>
            </a:pPr>
            <a:r>
              <a:rPr sz="4400">
                <a:uFill>
                  <a:solidFill/>
                </a:uFill>
              </a:rPr>
              <a:t>Title Text</a:t>
            </a:r>
          </a:p>
        </p:txBody>
      </p:sp>
      <p:sp>
        <p:nvSpPr>
          <p:cNvPr id="94" name="Shape 94"/>
          <p:cNvSpPr/>
          <p:nvPr>
            <p:ph type="body" idx="1"/>
          </p:nvPr>
        </p:nvSpPr>
        <p:spPr>
          <a:xfrm>
            <a:off x="578224" y="577848"/>
            <a:ext cx="5768789" cy="6280154"/>
          </a:xfrm>
          <a:prstGeom prst="rect">
            <a:avLst/>
          </a:prstGeom>
        </p:spPr>
        <p:txBody>
          <a:body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95" name="Shape 95"/>
          <p:cNvSpPr/>
          <p:nvPr>
            <p:ph type="sldNum" sz="quarter" idx="2"/>
          </p:nvPr>
        </p:nvSpPr>
        <p:spPr>
          <a:prstGeom prst="rect">
            <a:avLst/>
          </a:prstGeom>
        </p:spPr>
        <p:txBody>
          <a:bodyPr/>
          <a:lstStyle/>
          <a:p>
            <a:pPr lvl="0"/>
            <a:fld id="{86CB4B4D-7CA3-9044-876B-883B54F8677D}" type="slidenum"/>
          </a:p>
        </p:txBody>
      </p:sp>
      <p:pic>
        <p:nvPicPr>
          <p:cNvPr id="96" name="image7.png" descr="verticalRule.png"/>
          <p:cNvPicPr/>
          <p:nvPr/>
        </p:nvPicPr>
        <p:blipFill>
          <a:blip r:embed="rId3">
            <a:extLst/>
          </a:blip>
          <a:stretch>
            <a:fillRect/>
          </a:stretch>
        </p:blipFill>
        <p:spPr>
          <a:xfrm>
            <a:off x="6512859" y="1562100"/>
            <a:ext cx="152402" cy="37338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 Title and Content">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lvl="0">
              <a:defRPr sz="1800">
                <a:uFillTx/>
              </a:defRPr>
            </a:pPr>
            <a:r>
              <a:rPr sz="5400">
                <a:uFill>
                  <a:solidFill/>
                </a:uFill>
              </a:rPr>
              <a:t>Title Text</a:t>
            </a:r>
          </a:p>
        </p:txBody>
      </p:sp>
      <p:sp>
        <p:nvSpPr>
          <p:cNvPr id="15" name="Shape 15"/>
          <p:cNvSpPr/>
          <p:nvPr>
            <p:ph type="body" idx="1"/>
          </p:nvPr>
        </p:nvSpPr>
        <p:spPr>
          <a:prstGeom prst="rect">
            <a:avLst/>
          </a:prstGeom>
        </p:spPr>
        <p:txBody>
          <a:body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Default - Title Slide with 3 Pictures">
    <p:spTree>
      <p:nvGrpSpPr>
        <p:cNvPr id="1" name=""/>
        <p:cNvGrpSpPr/>
        <p:nvPr/>
      </p:nvGrpSpPr>
      <p:grpSpPr>
        <a:xfrm>
          <a:off x="0" y="0"/>
          <a:ext cx="0" cy="0"/>
          <a:chOff x="0" y="0"/>
          <a:chExt cx="0" cy="0"/>
        </a:xfrm>
      </p:grpSpPr>
      <p:pic>
        <p:nvPicPr>
          <p:cNvPr id="18"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19" name="Shape 19"/>
          <p:cNvSpPr/>
          <p:nvPr>
            <p:ph type="title"/>
          </p:nvPr>
        </p:nvSpPr>
        <p:spPr>
          <a:xfrm>
            <a:off x="571500" y="0"/>
            <a:ext cx="8001000" cy="4482168"/>
          </a:xfrm>
          <a:prstGeom prst="rect">
            <a:avLst/>
          </a:prstGeom>
        </p:spPr>
        <p:txBody>
          <a:bodyPr anchor="b"/>
          <a:lstStyle>
            <a:lvl1pPr>
              <a:defRPr sz="5600"/>
            </a:lvl1pPr>
          </a:lstStyle>
          <a:p>
            <a:pPr lvl="0">
              <a:defRPr sz="1800">
                <a:uFillTx/>
              </a:defRPr>
            </a:pPr>
            <a:r>
              <a:rPr sz="5600">
                <a:uFill>
                  <a:solidFill/>
                </a:uFill>
              </a:rPr>
              <a:t>Title Text</a:t>
            </a:r>
          </a:p>
        </p:txBody>
      </p:sp>
      <p:sp>
        <p:nvSpPr>
          <p:cNvPr id="20" name="Shape 20"/>
          <p:cNvSpPr/>
          <p:nvPr>
            <p:ph type="body" idx="1"/>
          </p:nvPr>
        </p:nvSpPr>
        <p:spPr>
          <a:xfrm>
            <a:off x="571500" y="4800600"/>
            <a:ext cx="8001000" cy="2057400"/>
          </a:xfrm>
          <a:prstGeom prst="rect">
            <a:avLst/>
          </a:prstGeom>
        </p:spPr>
        <p:txBody>
          <a:bodyP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21" name="Shape 21"/>
          <p:cNvSpPr/>
          <p:nvPr>
            <p:ph type="sldNum" sz="quarter" idx="2"/>
          </p:nvPr>
        </p:nvSpPr>
        <p:spPr>
          <a:prstGeom prst="rect">
            <a:avLst/>
          </a:prstGeom>
        </p:spPr>
        <p:txBody>
          <a:bodyPr/>
          <a:lstStyle/>
          <a:p>
            <a:pPr lvl="0"/>
            <a:fld id="{86CB4B4D-7CA3-9044-876B-883B54F8677D}" type="slidenum"/>
          </a:p>
        </p:txBody>
      </p:sp>
      <p:pic>
        <p:nvPicPr>
          <p:cNvPr id="22" name="image2.png" descr="standardRule.png"/>
          <p:cNvPicPr/>
          <p:nvPr/>
        </p:nvPicPr>
        <p:blipFill>
          <a:blip r:embed="rId3">
            <a:extLst/>
          </a:blip>
          <a:stretch>
            <a:fillRect/>
          </a:stretch>
        </p:blipFill>
        <p:spPr>
          <a:xfrm>
            <a:off x="2705100" y="4572000"/>
            <a:ext cx="3733800" cy="152400"/>
          </a:xfrm>
          <a:prstGeom prst="rect">
            <a:avLst/>
          </a:prstGeom>
          <a:ln w="12700">
            <a:miter lim="400000"/>
          </a:ln>
          <a:effectLst>
            <a:outerShdw sx="100000" sy="100000" kx="0" ky="0" algn="b" rotWithShape="0" blurRad="25400" dist="0" dir="0">
              <a:srgbClr val="000000">
                <a:alpha val="40000"/>
              </a:srgbClr>
            </a:outerShdw>
          </a:effectLst>
        </p:spPr>
      </p:pic>
      <p:pic>
        <p:nvPicPr>
          <p:cNvPr id="23" name="image4.png" descr="pictureStamp-Frame.png"/>
          <p:cNvPicPr/>
          <p:nvPr/>
        </p:nvPicPr>
        <p:blipFill>
          <a:blip r:embed="rId4">
            <a:extLst/>
          </a:blip>
          <a:stretch>
            <a:fillRect/>
          </a:stretch>
        </p:blipFill>
        <p:spPr>
          <a:xfrm rot="21366660">
            <a:off x="5138373" y="599839"/>
            <a:ext cx="1610334" cy="2025115"/>
          </a:xfrm>
          <a:prstGeom prst="rect">
            <a:avLst/>
          </a:prstGeom>
          <a:ln w="12700">
            <a:miter lim="400000"/>
          </a:ln>
        </p:spPr>
      </p:pic>
      <p:pic>
        <p:nvPicPr>
          <p:cNvPr id="24" name="image4.png" descr="pictureStamp-Frame.png"/>
          <p:cNvPicPr/>
          <p:nvPr/>
        </p:nvPicPr>
        <p:blipFill>
          <a:blip r:embed="rId4">
            <a:extLst/>
          </a:blip>
          <a:stretch>
            <a:fillRect/>
          </a:stretch>
        </p:blipFill>
        <p:spPr>
          <a:xfrm rot="21329777">
            <a:off x="2072770" y="555386"/>
            <a:ext cx="1610334" cy="2025115"/>
          </a:xfrm>
          <a:prstGeom prst="rect">
            <a:avLst/>
          </a:prstGeom>
          <a:ln w="12700">
            <a:miter lim="400000"/>
          </a:ln>
        </p:spPr>
      </p:pic>
      <p:pic>
        <p:nvPicPr>
          <p:cNvPr id="25" name="image4.png" descr="pictureStamp-Frame.png"/>
          <p:cNvPicPr/>
          <p:nvPr/>
        </p:nvPicPr>
        <p:blipFill>
          <a:blip r:embed="rId4">
            <a:extLst/>
          </a:blip>
          <a:stretch>
            <a:fillRect/>
          </a:stretch>
        </p:blipFill>
        <p:spPr>
          <a:xfrm rot="151791">
            <a:off x="3591962" y="936013"/>
            <a:ext cx="1610334" cy="2025117"/>
          </a:xfrm>
          <a:prstGeom prst="rect">
            <a:avLst/>
          </a:prstGeom>
          <a:ln w="12700">
            <a:miter lim="400000"/>
          </a:ln>
        </p:spPr>
      </p:pic>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Default - Section Header">
    <p:spTree>
      <p:nvGrpSpPr>
        <p:cNvPr id="1" name=""/>
        <p:cNvGrpSpPr/>
        <p:nvPr/>
      </p:nvGrpSpPr>
      <p:grpSpPr>
        <a:xfrm>
          <a:off x="0" y="0"/>
          <a:ext cx="0" cy="0"/>
          <a:chOff x="0" y="0"/>
          <a:chExt cx="0" cy="0"/>
        </a:xfrm>
      </p:grpSpPr>
      <p:pic>
        <p:nvPicPr>
          <p:cNvPr id="27"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28" name="Shape 28"/>
          <p:cNvSpPr/>
          <p:nvPr>
            <p:ph type="title"/>
          </p:nvPr>
        </p:nvSpPr>
        <p:spPr>
          <a:xfrm>
            <a:off x="571500" y="0"/>
            <a:ext cx="8001000" cy="3200400"/>
          </a:xfrm>
          <a:prstGeom prst="rect">
            <a:avLst/>
          </a:prstGeom>
        </p:spPr>
        <p:txBody>
          <a:bodyPr anchor="b"/>
          <a:lstStyle>
            <a:lvl1pPr>
              <a:defRPr sz="5600"/>
            </a:lvl1pPr>
          </a:lstStyle>
          <a:p>
            <a:pPr lvl="0">
              <a:defRPr sz="1800">
                <a:uFillTx/>
              </a:defRPr>
            </a:pPr>
            <a:r>
              <a:rPr sz="5600">
                <a:uFill>
                  <a:solidFill/>
                </a:uFill>
              </a:rPr>
              <a:t>Title Text</a:t>
            </a:r>
          </a:p>
        </p:txBody>
      </p:sp>
      <p:sp>
        <p:nvSpPr>
          <p:cNvPr id="29" name="Shape 29"/>
          <p:cNvSpPr/>
          <p:nvPr>
            <p:ph type="body" idx="1"/>
          </p:nvPr>
        </p:nvSpPr>
        <p:spPr>
          <a:xfrm>
            <a:off x="571500" y="3644153"/>
            <a:ext cx="8001000" cy="3213847"/>
          </a:xfrm>
          <a:prstGeom prst="rect">
            <a:avLst/>
          </a:prstGeom>
        </p:spPr>
        <p:txBody>
          <a:bodyPr/>
          <a:lstStyle>
            <a:lvl1pPr marL="0" indent="0" algn="ctr">
              <a:spcBef>
                <a:spcPts val="0"/>
              </a:spcBef>
              <a:buSzTx/>
              <a:buFontTx/>
              <a:buNone/>
              <a:defRPr sz="2000"/>
            </a:lvl1pPr>
            <a:lvl2pPr marL="0" indent="0" algn="ctr">
              <a:spcBef>
                <a:spcPts val="0"/>
              </a:spcBef>
              <a:buSzTx/>
              <a:buFontTx/>
              <a:buNone/>
              <a:defRPr sz="2000"/>
            </a:lvl2pPr>
            <a:lvl3pPr marL="0" indent="0" algn="ctr">
              <a:spcBef>
                <a:spcPts val="0"/>
              </a:spcBef>
              <a:buSzTx/>
              <a:buFontTx/>
              <a:buNone/>
              <a:defRPr sz="2000"/>
            </a:lvl3pPr>
            <a:lvl4pPr marL="0" indent="0" algn="ctr">
              <a:spcBef>
                <a:spcPts val="0"/>
              </a:spcBef>
              <a:buSzTx/>
              <a:buFontTx/>
              <a:buNone/>
              <a:defRPr sz="2000"/>
            </a:lvl4pPr>
            <a:lvl5pPr marL="0" indent="0" algn="ctr">
              <a:spcBef>
                <a:spcPts val="0"/>
              </a:spcBef>
              <a:buSzTx/>
              <a:buFontTx/>
              <a:buNone/>
              <a:defRPr sz="2000"/>
            </a:lvl5pPr>
          </a:lstStyle>
          <a:p>
            <a:pPr lvl="0">
              <a:defRPr sz="1800">
                <a:uFillTx/>
              </a:defRPr>
            </a:pPr>
            <a:r>
              <a:rPr sz="2000">
                <a:uFill>
                  <a:solidFill/>
                </a:uFill>
              </a:rPr>
              <a:t>Body Level One</a:t>
            </a:r>
            <a:endParaRPr sz="2000">
              <a:uFill>
                <a:solidFill/>
              </a:uFill>
            </a:endParaRPr>
          </a:p>
          <a:p>
            <a:pPr lvl="1">
              <a:defRPr sz="1800">
                <a:uFillTx/>
              </a:defRPr>
            </a:pPr>
            <a:r>
              <a:rPr sz="2000">
                <a:uFill>
                  <a:solidFill/>
                </a:uFill>
              </a:rPr>
              <a:t>Body Level Two</a:t>
            </a:r>
            <a:endParaRPr sz="2000">
              <a:uFill>
                <a:solidFill/>
              </a:uFill>
            </a:endParaRPr>
          </a:p>
          <a:p>
            <a:pPr lvl="2">
              <a:defRPr sz="1800">
                <a:uFillTx/>
              </a:defRPr>
            </a:pPr>
            <a:r>
              <a:rPr sz="2000">
                <a:uFill>
                  <a:solidFill/>
                </a:uFill>
              </a:rPr>
              <a:t>Body Level Three</a:t>
            </a:r>
            <a:endParaRPr sz="2000">
              <a:uFill>
                <a:solidFill/>
              </a:uFill>
            </a:endParaRPr>
          </a:p>
          <a:p>
            <a:pPr lvl="3">
              <a:defRPr sz="1800">
                <a:uFillTx/>
              </a:defRPr>
            </a:pPr>
            <a:r>
              <a:rPr sz="2000">
                <a:uFill>
                  <a:solidFill/>
                </a:uFill>
              </a:rPr>
              <a:t>Body Level Four</a:t>
            </a:r>
            <a:endParaRPr sz="2000">
              <a:uFill>
                <a:solidFill/>
              </a:uFill>
            </a:endParaRPr>
          </a:p>
          <a:p>
            <a:pPr lvl="4">
              <a:defRPr sz="1800">
                <a:uFillTx/>
              </a:defRPr>
            </a:pPr>
            <a:r>
              <a:rPr sz="2000">
                <a:uFill>
                  <a:solidFill/>
                </a:uFill>
              </a:rPr>
              <a:t>Body Level Five</a:t>
            </a:r>
          </a:p>
        </p:txBody>
      </p:sp>
      <p:sp>
        <p:nvSpPr>
          <p:cNvPr id="30" name="Shape 30"/>
          <p:cNvSpPr/>
          <p:nvPr>
            <p:ph type="sldNum" sz="quarter" idx="2"/>
          </p:nvPr>
        </p:nvSpPr>
        <p:spPr>
          <a:prstGeom prst="rect">
            <a:avLst/>
          </a:prstGeom>
        </p:spPr>
        <p:txBody>
          <a:bodyPr/>
          <a:lstStyle/>
          <a:p>
            <a:pPr lvl="0"/>
            <a:fld id="{86CB4B4D-7CA3-9044-876B-883B54F8677D}" type="slidenum"/>
          </a:p>
        </p:txBody>
      </p:sp>
      <p:pic>
        <p:nvPicPr>
          <p:cNvPr id="31" name="image2.png" descr="standardRule.png"/>
          <p:cNvPicPr/>
          <p:nvPr/>
        </p:nvPicPr>
        <p:blipFill>
          <a:blip r:embed="rId3">
            <a:extLst/>
          </a:blip>
          <a:stretch>
            <a:fillRect/>
          </a:stretch>
        </p:blipFill>
        <p:spPr>
          <a:xfrm>
            <a:off x="2705100" y="3352800"/>
            <a:ext cx="3733800" cy="1524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Default - Two Content">
    <p:spTree>
      <p:nvGrpSpPr>
        <p:cNvPr id="1" name=""/>
        <p:cNvGrpSpPr/>
        <p:nvPr/>
      </p:nvGrpSpPr>
      <p:grpSpPr>
        <a:xfrm>
          <a:off x="0" y="0"/>
          <a:ext cx="0" cy="0"/>
          <a:chOff x="0" y="0"/>
          <a:chExt cx="0" cy="0"/>
        </a:xfrm>
      </p:grpSpPr>
      <p:sp>
        <p:nvSpPr>
          <p:cNvPr id="33" name="Shape 33"/>
          <p:cNvSpPr/>
          <p:nvPr>
            <p:ph type="title"/>
          </p:nvPr>
        </p:nvSpPr>
        <p:spPr>
          <a:prstGeom prst="rect">
            <a:avLst/>
          </a:prstGeom>
        </p:spPr>
        <p:txBody>
          <a:bodyPr/>
          <a:lstStyle/>
          <a:p>
            <a:pPr lvl="0">
              <a:defRPr sz="1800">
                <a:uFillTx/>
              </a:defRPr>
            </a:pPr>
            <a:r>
              <a:rPr sz="5400">
                <a:uFill>
                  <a:solidFill/>
                </a:uFill>
              </a:rPr>
              <a:t>Title Text</a:t>
            </a:r>
          </a:p>
        </p:txBody>
      </p:sp>
      <p:sp>
        <p:nvSpPr>
          <p:cNvPr id="34" name="Shape 34"/>
          <p:cNvSpPr/>
          <p:nvPr>
            <p:ph type="body" idx="1"/>
          </p:nvPr>
        </p:nvSpPr>
        <p:spPr>
          <a:xfrm>
            <a:off x="571500" y="1936750"/>
            <a:ext cx="3749041" cy="4921252"/>
          </a:xfrm>
          <a:prstGeom prst="rect">
            <a:avLst/>
          </a:prstGeom>
        </p:spPr>
        <p:txBody>
          <a:bodyPr/>
          <a:lstStyle>
            <a:lvl1pPr>
              <a:spcBef>
                <a:spcPts val="1600"/>
              </a:spcBef>
              <a:defRPr sz="2000"/>
            </a:lvl1pPr>
            <a:lvl2pPr marL="965200" indent="-508000">
              <a:spcBef>
                <a:spcPts val="1600"/>
              </a:spcBef>
              <a:defRPr sz="2000"/>
            </a:lvl2pPr>
            <a:lvl3pPr marL="1422400" indent="-508000">
              <a:spcBef>
                <a:spcPts val="1600"/>
              </a:spcBef>
              <a:defRPr sz="2000"/>
            </a:lvl3pPr>
            <a:lvl4pPr marL="1879600" indent="-508000">
              <a:spcBef>
                <a:spcPts val="1600"/>
              </a:spcBef>
              <a:defRPr sz="2000"/>
            </a:lvl4pPr>
            <a:lvl5pPr marL="2336800" indent="-508000">
              <a:spcBef>
                <a:spcPts val="1600"/>
              </a:spcBef>
              <a:defRPr sz="2000"/>
            </a:lvl5pPr>
          </a:lstStyle>
          <a:p>
            <a:pPr lvl="0">
              <a:defRPr sz="1800">
                <a:uFillTx/>
              </a:defRPr>
            </a:pPr>
            <a:r>
              <a:rPr sz="2000">
                <a:uFill>
                  <a:solidFill/>
                </a:uFill>
              </a:rPr>
              <a:t>Body Level One</a:t>
            </a:r>
            <a:endParaRPr sz="2000">
              <a:uFill>
                <a:solidFill/>
              </a:uFill>
            </a:endParaRPr>
          </a:p>
          <a:p>
            <a:pPr lvl="1">
              <a:defRPr sz="1800">
                <a:uFillTx/>
              </a:defRPr>
            </a:pPr>
            <a:r>
              <a:rPr sz="2000">
                <a:uFill>
                  <a:solidFill/>
                </a:uFill>
              </a:rPr>
              <a:t>Body Level Two</a:t>
            </a:r>
            <a:endParaRPr sz="2000">
              <a:uFill>
                <a:solidFill/>
              </a:uFill>
            </a:endParaRPr>
          </a:p>
          <a:p>
            <a:pPr lvl="2">
              <a:defRPr sz="1800">
                <a:uFillTx/>
              </a:defRPr>
            </a:pPr>
            <a:r>
              <a:rPr sz="2000">
                <a:uFill>
                  <a:solidFill/>
                </a:uFill>
              </a:rPr>
              <a:t>Body Level Three</a:t>
            </a:r>
            <a:endParaRPr sz="2000">
              <a:uFill>
                <a:solidFill/>
              </a:uFill>
            </a:endParaRPr>
          </a:p>
          <a:p>
            <a:pPr lvl="3">
              <a:defRPr sz="1800">
                <a:uFillTx/>
              </a:defRPr>
            </a:pPr>
            <a:r>
              <a:rPr sz="2000">
                <a:uFill>
                  <a:solidFill/>
                </a:uFill>
              </a:rPr>
              <a:t>Body Level Four</a:t>
            </a:r>
            <a:endParaRPr sz="2000">
              <a:uFill>
                <a:solidFill/>
              </a:uFill>
            </a:endParaRPr>
          </a:p>
          <a:p>
            <a:pPr lvl="4">
              <a:defRPr sz="1800">
                <a:uFillTx/>
              </a:defRPr>
            </a:pPr>
            <a:r>
              <a:rPr sz="2000">
                <a:uFill>
                  <a:solidFill/>
                </a:uFill>
              </a:rPr>
              <a:t>Body Level Five</a:t>
            </a:r>
          </a:p>
        </p:txBody>
      </p:sp>
      <p:sp>
        <p:nvSpPr>
          <p:cNvPr id="35" name="Shape 3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Default - Comparison">
    <p:spTree>
      <p:nvGrpSpPr>
        <p:cNvPr id="1" name=""/>
        <p:cNvGrpSpPr/>
        <p:nvPr/>
      </p:nvGrpSpPr>
      <p:grpSpPr>
        <a:xfrm>
          <a:off x="0" y="0"/>
          <a:ext cx="0" cy="0"/>
          <a:chOff x="0" y="0"/>
          <a:chExt cx="0" cy="0"/>
        </a:xfrm>
      </p:grpSpPr>
      <p:sp>
        <p:nvSpPr>
          <p:cNvPr id="37" name="Shape 37"/>
          <p:cNvSpPr/>
          <p:nvPr>
            <p:ph type="title"/>
          </p:nvPr>
        </p:nvSpPr>
        <p:spPr>
          <a:xfrm>
            <a:off x="571500" y="163703"/>
            <a:ext cx="8001000" cy="1364870"/>
          </a:xfrm>
          <a:prstGeom prst="rect">
            <a:avLst/>
          </a:prstGeom>
        </p:spPr>
        <p:txBody>
          <a:bodyPr/>
          <a:lstStyle/>
          <a:p>
            <a:pPr lvl="0">
              <a:defRPr sz="1800">
                <a:uFillTx/>
              </a:defRPr>
            </a:pPr>
            <a:r>
              <a:rPr sz="5400">
                <a:uFill>
                  <a:solidFill/>
                </a:uFill>
              </a:rPr>
              <a:t>Title Text</a:t>
            </a:r>
          </a:p>
        </p:txBody>
      </p:sp>
      <p:sp>
        <p:nvSpPr>
          <p:cNvPr id="38" name="Shape 38"/>
          <p:cNvSpPr/>
          <p:nvPr>
            <p:ph type="body" idx="1"/>
          </p:nvPr>
        </p:nvSpPr>
        <p:spPr>
          <a:xfrm>
            <a:off x="571500" y="1528571"/>
            <a:ext cx="3749041" cy="1332297"/>
          </a:xfrm>
          <a:prstGeom prst="rect">
            <a:avLst/>
          </a:prstGeom>
        </p:spPr>
        <p:txBody>
          <a:bodyPr anchor="ctr">
            <a:noAutofit/>
          </a:bodyP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39" name="Shape 3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Default - Title Only">
    <p:spTree>
      <p:nvGrpSpPr>
        <p:cNvPr id="1" name=""/>
        <p:cNvGrpSpPr/>
        <p:nvPr/>
      </p:nvGrpSpPr>
      <p:grpSpPr>
        <a:xfrm>
          <a:off x="0" y="0"/>
          <a:ext cx="0" cy="0"/>
          <a:chOff x="0" y="0"/>
          <a:chExt cx="0" cy="0"/>
        </a:xfrm>
      </p:grpSpPr>
      <p:pic>
        <p:nvPicPr>
          <p:cNvPr id="41"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2" name="Shape 42"/>
          <p:cNvSpPr/>
          <p:nvPr>
            <p:ph type="title"/>
          </p:nvPr>
        </p:nvSpPr>
        <p:spPr>
          <a:xfrm>
            <a:off x="571500" y="0"/>
            <a:ext cx="8001000" cy="1692277"/>
          </a:xfrm>
          <a:prstGeom prst="rect">
            <a:avLst/>
          </a:prstGeom>
        </p:spPr>
        <p:txBody>
          <a:bodyPr/>
          <a:lstStyle/>
          <a:p>
            <a:pPr lvl="0">
              <a:defRPr sz="1800">
                <a:uFillTx/>
              </a:defRPr>
            </a:pPr>
            <a:r>
              <a:rPr sz="5400">
                <a:uFill>
                  <a:solidFill/>
                </a:uFill>
              </a:rPr>
              <a:t>Title Text</a:t>
            </a:r>
          </a:p>
        </p:txBody>
      </p:sp>
      <p:sp>
        <p:nvSpPr>
          <p:cNvPr id="43" name="Shape 4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Default - Blank">
    <p:spTree>
      <p:nvGrpSpPr>
        <p:cNvPr id="1" name=""/>
        <p:cNvGrpSpPr/>
        <p:nvPr/>
      </p:nvGrpSpPr>
      <p:grpSpPr>
        <a:xfrm>
          <a:off x="0" y="0"/>
          <a:ext cx="0" cy="0"/>
          <a:chOff x="0" y="0"/>
          <a:chExt cx="0" cy="0"/>
        </a:xfrm>
      </p:grpSpPr>
      <p:pic>
        <p:nvPicPr>
          <p:cNvPr id="45"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Default - Content with Caption">
    <p:spTree>
      <p:nvGrpSpPr>
        <p:cNvPr id="1" name=""/>
        <p:cNvGrpSpPr/>
        <p:nvPr/>
      </p:nvGrpSpPr>
      <p:grpSpPr>
        <a:xfrm>
          <a:off x="0" y="0"/>
          <a:ext cx="0" cy="0"/>
          <a:chOff x="0" y="0"/>
          <a:chExt cx="0" cy="0"/>
        </a:xfrm>
      </p:grpSpPr>
      <p:pic>
        <p:nvPicPr>
          <p:cNvPr id="48"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9" name="Shape 49"/>
          <p:cNvSpPr/>
          <p:nvPr>
            <p:ph type="title"/>
          </p:nvPr>
        </p:nvSpPr>
        <p:spPr>
          <a:xfrm>
            <a:off x="596153" y="0"/>
            <a:ext cx="3749041" cy="2151529"/>
          </a:xfrm>
          <a:prstGeom prst="rect">
            <a:avLst/>
          </a:prstGeom>
        </p:spPr>
        <p:txBody>
          <a:bodyPr anchor="b"/>
          <a:lstStyle>
            <a:lvl1pPr>
              <a:defRPr sz="3600"/>
            </a:lvl1pPr>
          </a:lstStyle>
          <a:p>
            <a:pPr lvl="0">
              <a:defRPr sz="1800">
                <a:uFillTx/>
              </a:defRPr>
            </a:pPr>
            <a:r>
              <a:rPr sz="3600">
                <a:uFill>
                  <a:solidFill/>
                </a:uFill>
              </a:rPr>
              <a:t>Title Text</a:t>
            </a:r>
          </a:p>
        </p:txBody>
      </p:sp>
      <p:sp>
        <p:nvSpPr>
          <p:cNvPr id="50" name="Shape 50"/>
          <p:cNvSpPr/>
          <p:nvPr>
            <p:ph type="body" idx="1"/>
          </p:nvPr>
        </p:nvSpPr>
        <p:spPr>
          <a:xfrm>
            <a:off x="4827494" y="430306"/>
            <a:ext cx="3749042" cy="6427695"/>
          </a:xfrm>
          <a:prstGeom prst="rect">
            <a:avLst/>
          </a:prstGeom>
        </p:spPr>
        <p:txBody>
          <a:body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51" name="Shape 51"/>
          <p:cNvSpPr/>
          <p:nvPr>
            <p:ph type="sldNum" sz="quarter" idx="2"/>
          </p:nvPr>
        </p:nvSpPr>
        <p:spPr>
          <a:prstGeom prst="rect">
            <a:avLst/>
          </a:prstGeom>
        </p:spPr>
        <p:txBody>
          <a:bodyPr/>
          <a:lstStyle/>
          <a:p>
            <a:pPr lvl="0"/>
            <a:fld id="{86CB4B4D-7CA3-9044-876B-883B54F8677D}" type="slidenum"/>
          </a:p>
        </p:txBody>
      </p:sp>
      <p:pic>
        <p:nvPicPr>
          <p:cNvPr id="52" name="image5.png" descr="shortRule.png"/>
          <p:cNvPicPr/>
          <p:nvPr/>
        </p:nvPicPr>
        <p:blipFill>
          <a:blip r:embed="rId3">
            <a:extLst/>
          </a:blip>
          <a:stretch>
            <a:fillRect/>
          </a:stretch>
        </p:blipFill>
        <p:spPr>
          <a:xfrm>
            <a:off x="1222898" y="2305609"/>
            <a:ext cx="2495551" cy="95252"/>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DAA7"/>
            </a:gs>
            <a:gs pos="40000">
              <a:srgbClr val="FFE9C1"/>
            </a:gs>
            <a:gs pos="100000">
              <a:srgbClr val="A17302"/>
            </a:gs>
          </a:gsLst>
          <a:path path="circle">
            <a:fillToRect l="50000" t="50000" r="50000" b="50000"/>
          </a:path>
        </a:gradFill>
      </p:bgPr>
    </p:bg>
    <p:spTree>
      <p:nvGrpSpPr>
        <p:cNvPr id="1" name=""/>
        <p:cNvGrpSpPr/>
        <p:nvPr/>
      </p:nvGrpSpPr>
      <p:grpSpPr>
        <a:xfrm>
          <a:off x="0" y="0"/>
          <a:ext cx="0" cy="0"/>
          <a:chOff x="0" y="0"/>
          <a:chExt cx="0" cy="0"/>
        </a:xfrm>
      </p:grpSpPr>
      <p:pic>
        <p:nvPicPr>
          <p:cNvPr id="2" name="image1.png" descr="TextPageOverlay.png"/>
          <p:cNvPicPr/>
          <p:nvPr/>
        </p:nvPicPr>
        <p:blipFill>
          <a:blip r:embed="rId2">
            <a:extLst/>
          </a:blip>
          <a:stretch>
            <a:fillRect/>
          </a:stretch>
        </p:blipFill>
        <p:spPr>
          <a:xfrm>
            <a:off x="0" y="0"/>
            <a:ext cx="9144000" cy="6858000"/>
          </a:xfrm>
          <a:prstGeom prst="rect">
            <a:avLst/>
          </a:prstGeom>
          <a:ln w="12700">
            <a:miter lim="400000"/>
          </a:ln>
        </p:spPr>
      </p:pic>
      <p:pic>
        <p:nvPicPr>
          <p:cNvPr id="3" name="image2.png" descr="standardRule.png"/>
          <p:cNvPicPr/>
          <p:nvPr/>
        </p:nvPicPr>
        <p:blipFill>
          <a:blip r:embed="rId3">
            <a:extLst/>
          </a:blip>
          <a:stretch>
            <a:fillRect/>
          </a:stretch>
        </p:blipFill>
        <p:spPr>
          <a:xfrm>
            <a:off x="2705100" y="1524000"/>
            <a:ext cx="3733800" cy="152400"/>
          </a:xfrm>
          <a:prstGeom prst="rect">
            <a:avLst/>
          </a:prstGeom>
          <a:ln w="12700">
            <a:miter lim="400000"/>
          </a:ln>
          <a:effectLst>
            <a:outerShdw sx="100000" sy="100000" kx="0" ky="0" algn="b" rotWithShape="0" blurRad="25400" dist="0" dir="0">
              <a:srgbClr val="000000">
                <a:alpha val="40000"/>
              </a:srgbClr>
            </a:outerShdw>
          </a:effectLst>
        </p:spPr>
      </p:pic>
      <p:sp>
        <p:nvSpPr>
          <p:cNvPr id="4" name="Shape 4"/>
          <p:cNvSpPr/>
          <p:nvPr>
            <p:ph type="title"/>
          </p:nvPr>
        </p:nvSpPr>
        <p:spPr>
          <a:xfrm>
            <a:off x="571500" y="0"/>
            <a:ext cx="8001000" cy="169227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lvl="0">
              <a:defRPr sz="1800">
                <a:uFillTx/>
              </a:defRPr>
            </a:pPr>
            <a:r>
              <a:rPr sz="5400">
                <a:uFill>
                  <a:solidFill/>
                </a:uFill>
              </a:rPr>
              <a:t>Title Text</a:t>
            </a:r>
          </a:p>
        </p:txBody>
      </p:sp>
      <p:sp>
        <p:nvSpPr>
          <p:cNvPr id="5" name="Shape 5"/>
          <p:cNvSpPr/>
          <p:nvPr>
            <p:ph type="body" idx="1"/>
          </p:nvPr>
        </p:nvSpPr>
        <p:spPr>
          <a:xfrm>
            <a:off x="571500" y="1905000"/>
            <a:ext cx="8001000" cy="4953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6" name="Shape 6"/>
          <p:cNvSpPr/>
          <p:nvPr>
            <p:ph type="sldNum" sz="quarter" idx="2"/>
          </p:nvPr>
        </p:nvSpPr>
        <p:spPr>
          <a:xfrm>
            <a:off x="4046220" y="6206695"/>
            <a:ext cx="1051562" cy="269239"/>
          </a:xfrm>
          <a:prstGeom prst="rect">
            <a:avLst/>
          </a:prstGeom>
          <a:ln w="12700">
            <a:miter lim="400000"/>
          </a:ln>
        </p:spPr>
        <p:txBody>
          <a:bodyPr lIns="45718" tIns="45718" rIns="45718" bIns="45718" anchor="ctr">
            <a:spAutoFit/>
          </a:bodyPr>
          <a:lstStyle>
            <a:lvl1pPr algn="ctr">
              <a:defRPr sz="1200">
                <a:solidFill>
                  <a:srgbClr val="82682C"/>
                </a:solidFill>
                <a:uFill>
                  <a:solidFill>
                    <a:srgbClr val="82682C"/>
                  </a:solidFill>
                </a:u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transition spd="med" advClick="1"/>
  <p:txStyles>
    <p:titleStyle>
      <a:lvl1pPr algn="ctr">
        <a:defRPr sz="5400">
          <a:uFill>
            <a:solidFill/>
          </a:uFill>
          <a:latin typeface="Calisto MT"/>
          <a:ea typeface="Calisto MT"/>
          <a:cs typeface="Calisto MT"/>
          <a:sym typeface="Calisto MT"/>
        </a:defRPr>
      </a:lvl1pPr>
      <a:lvl2pPr algn="ctr">
        <a:defRPr sz="5400">
          <a:uFill>
            <a:solidFill/>
          </a:uFill>
          <a:latin typeface="Calisto MT"/>
          <a:ea typeface="Calisto MT"/>
          <a:cs typeface="Calisto MT"/>
          <a:sym typeface="Calisto MT"/>
        </a:defRPr>
      </a:lvl2pPr>
      <a:lvl3pPr algn="ctr">
        <a:defRPr sz="5400">
          <a:uFill>
            <a:solidFill/>
          </a:uFill>
          <a:latin typeface="Calisto MT"/>
          <a:ea typeface="Calisto MT"/>
          <a:cs typeface="Calisto MT"/>
          <a:sym typeface="Calisto MT"/>
        </a:defRPr>
      </a:lvl3pPr>
      <a:lvl4pPr algn="ctr">
        <a:defRPr sz="5400">
          <a:uFill>
            <a:solidFill/>
          </a:uFill>
          <a:latin typeface="Calisto MT"/>
          <a:ea typeface="Calisto MT"/>
          <a:cs typeface="Calisto MT"/>
          <a:sym typeface="Calisto MT"/>
        </a:defRPr>
      </a:lvl4pPr>
      <a:lvl5pPr algn="ctr">
        <a:defRPr sz="5400">
          <a:uFill>
            <a:solidFill/>
          </a:uFill>
          <a:latin typeface="Calisto MT"/>
          <a:ea typeface="Calisto MT"/>
          <a:cs typeface="Calisto MT"/>
          <a:sym typeface="Calisto MT"/>
        </a:defRPr>
      </a:lvl5pPr>
      <a:lvl6pPr algn="ctr">
        <a:defRPr sz="5400">
          <a:uFill>
            <a:solidFill/>
          </a:uFill>
          <a:latin typeface="Calisto MT"/>
          <a:ea typeface="Calisto MT"/>
          <a:cs typeface="Calisto MT"/>
          <a:sym typeface="Calisto MT"/>
        </a:defRPr>
      </a:lvl6pPr>
      <a:lvl7pPr algn="ctr">
        <a:defRPr sz="5400">
          <a:uFill>
            <a:solidFill/>
          </a:uFill>
          <a:latin typeface="Calisto MT"/>
          <a:ea typeface="Calisto MT"/>
          <a:cs typeface="Calisto MT"/>
          <a:sym typeface="Calisto MT"/>
        </a:defRPr>
      </a:lvl7pPr>
      <a:lvl8pPr algn="ctr">
        <a:defRPr sz="5400">
          <a:uFill>
            <a:solidFill/>
          </a:uFill>
          <a:latin typeface="Calisto MT"/>
          <a:ea typeface="Calisto MT"/>
          <a:cs typeface="Calisto MT"/>
          <a:sym typeface="Calisto MT"/>
        </a:defRPr>
      </a:lvl8pPr>
      <a:lvl9pPr algn="ctr">
        <a:defRPr sz="5400">
          <a:uFill>
            <a:solidFill/>
          </a:uFill>
          <a:latin typeface="Calisto MT"/>
          <a:ea typeface="Calisto MT"/>
          <a:cs typeface="Calisto MT"/>
          <a:sym typeface="Calisto MT"/>
        </a:defRPr>
      </a:lvl9pPr>
    </p:titleStyle>
    <p:bodyStyle>
      <a:lvl1pPr marL="457200" indent="-457200">
        <a:spcBef>
          <a:spcPts val="2000"/>
        </a:spcBef>
        <a:buSzPct val="100000"/>
        <a:buFont typeface="Wingdings 2"/>
        <a:buChar char=""/>
        <a:defRPr sz="2400">
          <a:uFill>
            <a:solidFill/>
          </a:uFill>
          <a:latin typeface="Calisto MT"/>
          <a:ea typeface="Calisto MT"/>
          <a:cs typeface="Calisto MT"/>
          <a:sym typeface="Calisto MT"/>
        </a:defRPr>
      </a:lvl1pPr>
      <a:lvl2pPr marL="955962" indent="-498763">
        <a:spcBef>
          <a:spcPts val="2000"/>
        </a:spcBef>
        <a:buSzPct val="100000"/>
        <a:buFont typeface="Wingdings 2"/>
        <a:buChar char=""/>
        <a:defRPr sz="2400">
          <a:uFill>
            <a:solidFill/>
          </a:uFill>
          <a:latin typeface="Calisto MT"/>
          <a:ea typeface="Calisto MT"/>
          <a:cs typeface="Calisto MT"/>
          <a:sym typeface="Calisto MT"/>
        </a:defRPr>
      </a:lvl2pPr>
      <a:lvl3pPr marL="1463038" indent="-548638">
        <a:spcBef>
          <a:spcPts val="2000"/>
        </a:spcBef>
        <a:buSzPct val="100000"/>
        <a:buFont typeface="Wingdings 2"/>
        <a:buChar char=""/>
        <a:defRPr sz="2400">
          <a:uFill>
            <a:solidFill/>
          </a:uFill>
          <a:latin typeface="Calisto MT"/>
          <a:ea typeface="Calisto MT"/>
          <a:cs typeface="Calisto MT"/>
          <a:sym typeface="Calisto MT"/>
        </a:defRPr>
      </a:lvl3pPr>
      <a:lvl4pPr marL="1981200" indent="-609600">
        <a:spcBef>
          <a:spcPts val="2000"/>
        </a:spcBef>
        <a:buSzPct val="100000"/>
        <a:buFont typeface="Wingdings 2"/>
        <a:buChar char=""/>
        <a:defRPr sz="2400">
          <a:uFill>
            <a:solidFill/>
          </a:uFill>
          <a:latin typeface="Calisto MT"/>
          <a:ea typeface="Calisto MT"/>
          <a:cs typeface="Calisto MT"/>
          <a:sym typeface="Calisto MT"/>
        </a:defRPr>
      </a:lvl4pPr>
      <a:lvl5pPr marL="2438400" indent="-609600">
        <a:spcBef>
          <a:spcPts val="2000"/>
        </a:spcBef>
        <a:buSzPct val="100000"/>
        <a:buFont typeface="Wingdings 2"/>
        <a:buChar char=""/>
        <a:defRPr sz="2400">
          <a:uFill>
            <a:solidFill/>
          </a:uFill>
          <a:latin typeface="Calisto MT"/>
          <a:ea typeface="Calisto MT"/>
          <a:cs typeface="Calisto MT"/>
          <a:sym typeface="Calisto MT"/>
        </a:defRPr>
      </a:lvl5pPr>
      <a:lvl6pPr marL="2897186" indent="-615950">
        <a:spcBef>
          <a:spcPts val="2000"/>
        </a:spcBef>
        <a:buSzPct val="100000"/>
        <a:buFont typeface="Wingdings 2"/>
        <a:buChar char="ò"/>
        <a:defRPr sz="2400">
          <a:uFill>
            <a:solidFill/>
          </a:uFill>
          <a:latin typeface="Calisto MT"/>
          <a:ea typeface="Calisto MT"/>
          <a:cs typeface="Calisto MT"/>
          <a:sym typeface="Calisto MT"/>
        </a:defRPr>
      </a:lvl6pPr>
      <a:lvl7pPr marL="3359150" indent="-615950">
        <a:spcBef>
          <a:spcPts val="2000"/>
        </a:spcBef>
        <a:buSzPct val="100000"/>
        <a:buFont typeface="Wingdings 2"/>
        <a:buChar char="ò"/>
        <a:defRPr sz="2400">
          <a:uFill>
            <a:solidFill/>
          </a:uFill>
          <a:latin typeface="Calisto MT"/>
          <a:ea typeface="Calisto MT"/>
          <a:cs typeface="Calisto MT"/>
          <a:sym typeface="Calisto MT"/>
        </a:defRPr>
      </a:lvl7pPr>
      <a:lvl8pPr marL="3811587" indent="-615950">
        <a:spcBef>
          <a:spcPts val="2000"/>
        </a:spcBef>
        <a:buSzPct val="100000"/>
        <a:buFont typeface="Wingdings 2"/>
        <a:buChar char="ò"/>
        <a:defRPr sz="2400">
          <a:uFill>
            <a:solidFill/>
          </a:uFill>
          <a:latin typeface="Calisto MT"/>
          <a:ea typeface="Calisto MT"/>
          <a:cs typeface="Calisto MT"/>
          <a:sym typeface="Calisto MT"/>
        </a:defRPr>
      </a:lvl8pPr>
      <a:lvl9pPr marL="4273550" indent="-615950">
        <a:spcBef>
          <a:spcPts val="2000"/>
        </a:spcBef>
        <a:buSzPct val="100000"/>
        <a:buFont typeface="Wingdings 2"/>
        <a:buChar char="ò"/>
        <a:defRPr sz="2400">
          <a:uFill>
            <a:solidFill/>
          </a:uFill>
          <a:latin typeface="Calisto MT"/>
          <a:ea typeface="Calisto MT"/>
          <a:cs typeface="Calisto MT"/>
          <a:sym typeface="Calisto MT"/>
        </a:defRPr>
      </a:lvl9pPr>
    </p:bodyStyle>
    <p:otherStyle>
      <a:lvl1pPr algn="ctr">
        <a:defRPr sz="1200">
          <a:solidFill>
            <a:schemeClr val="tx1"/>
          </a:solidFill>
          <a:uFill>
            <a:solidFill>
              <a:srgbClr val="82682C"/>
            </a:solidFill>
          </a:uFill>
          <a:latin typeface="+mn-lt"/>
          <a:ea typeface="+mn-ea"/>
          <a:cs typeface="+mn-cs"/>
          <a:sym typeface="Calisto MT"/>
        </a:defRPr>
      </a:lvl1pPr>
      <a:lvl2pPr algn="ctr">
        <a:defRPr sz="1200">
          <a:solidFill>
            <a:schemeClr val="tx1"/>
          </a:solidFill>
          <a:uFill>
            <a:solidFill>
              <a:srgbClr val="82682C"/>
            </a:solidFill>
          </a:uFill>
          <a:latin typeface="+mn-lt"/>
          <a:ea typeface="+mn-ea"/>
          <a:cs typeface="+mn-cs"/>
          <a:sym typeface="Calisto MT"/>
        </a:defRPr>
      </a:lvl2pPr>
      <a:lvl3pPr algn="ctr">
        <a:defRPr sz="1200">
          <a:solidFill>
            <a:schemeClr val="tx1"/>
          </a:solidFill>
          <a:uFill>
            <a:solidFill>
              <a:srgbClr val="82682C"/>
            </a:solidFill>
          </a:uFill>
          <a:latin typeface="+mn-lt"/>
          <a:ea typeface="+mn-ea"/>
          <a:cs typeface="+mn-cs"/>
          <a:sym typeface="Calisto MT"/>
        </a:defRPr>
      </a:lvl3pPr>
      <a:lvl4pPr algn="ctr">
        <a:defRPr sz="1200">
          <a:solidFill>
            <a:schemeClr val="tx1"/>
          </a:solidFill>
          <a:uFill>
            <a:solidFill>
              <a:srgbClr val="82682C"/>
            </a:solidFill>
          </a:uFill>
          <a:latin typeface="+mn-lt"/>
          <a:ea typeface="+mn-ea"/>
          <a:cs typeface="+mn-cs"/>
          <a:sym typeface="Calisto MT"/>
        </a:defRPr>
      </a:lvl4pPr>
      <a:lvl5pPr algn="ctr">
        <a:defRPr sz="1200">
          <a:solidFill>
            <a:schemeClr val="tx1"/>
          </a:solidFill>
          <a:uFill>
            <a:solidFill>
              <a:srgbClr val="82682C"/>
            </a:solidFill>
          </a:uFill>
          <a:latin typeface="+mn-lt"/>
          <a:ea typeface="+mn-ea"/>
          <a:cs typeface="+mn-cs"/>
          <a:sym typeface="Calisto MT"/>
        </a:defRPr>
      </a:lvl5pPr>
      <a:lvl6pPr algn="ctr">
        <a:defRPr sz="1200">
          <a:solidFill>
            <a:schemeClr val="tx1"/>
          </a:solidFill>
          <a:uFill>
            <a:solidFill>
              <a:srgbClr val="82682C"/>
            </a:solidFill>
          </a:uFill>
          <a:latin typeface="+mn-lt"/>
          <a:ea typeface="+mn-ea"/>
          <a:cs typeface="+mn-cs"/>
          <a:sym typeface="Calisto MT"/>
        </a:defRPr>
      </a:lvl6pPr>
      <a:lvl7pPr algn="ctr">
        <a:defRPr sz="1200">
          <a:solidFill>
            <a:schemeClr val="tx1"/>
          </a:solidFill>
          <a:uFill>
            <a:solidFill>
              <a:srgbClr val="82682C"/>
            </a:solidFill>
          </a:uFill>
          <a:latin typeface="+mn-lt"/>
          <a:ea typeface="+mn-ea"/>
          <a:cs typeface="+mn-cs"/>
          <a:sym typeface="Calisto MT"/>
        </a:defRPr>
      </a:lvl7pPr>
      <a:lvl8pPr algn="ctr">
        <a:defRPr sz="1200">
          <a:solidFill>
            <a:schemeClr val="tx1"/>
          </a:solidFill>
          <a:uFill>
            <a:solidFill>
              <a:srgbClr val="82682C"/>
            </a:solidFill>
          </a:uFill>
          <a:latin typeface="+mn-lt"/>
          <a:ea typeface="+mn-ea"/>
          <a:cs typeface="+mn-cs"/>
          <a:sym typeface="Calisto MT"/>
        </a:defRPr>
      </a:lvl8pPr>
      <a:lvl9pPr algn="ctr">
        <a:defRPr sz="1200">
          <a:solidFill>
            <a:schemeClr val="tx1"/>
          </a:solidFill>
          <a:uFill>
            <a:solidFill>
              <a:srgbClr val="82682C"/>
            </a:solidFill>
          </a:uFill>
          <a:latin typeface="+mn-lt"/>
          <a:ea typeface="+mn-ea"/>
          <a:cs typeface="+mn-cs"/>
          <a:sym typeface="Calisto M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ndroid.com/guide/components/fragments.html" TargetMode="External"/><Relationship Id="rId3" Type="http://schemas.openxmlformats.org/officeDocument/2006/relationships/hyperlink" Target="https://developer.android.com/training/basics/fragments/index.html" TargetMode="External"/><Relationship Id="rId4" Type="http://schemas.openxmlformats.org/officeDocument/2006/relationships/hyperlink" Target="http://www.vogella.com/tutorials/AndroidFragments/article.html" TargetMode="External"/><Relationship Id="rId5" Type="http://schemas.openxmlformats.org/officeDocument/2006/relationships/hyperlink" Target="http://developer.android.com/training/animation/screen-slide.html" TargetMode="External"/><Relationship Id="rId6" Type="http://schemas.openxmlformats.org/officeDocument/2006/relationships/hyperlink" Target="http://android-developers.blogspot.in/2011/08/horizontal-view-swiping-with-viewpager.html"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xfrm>
            <a:off x="571500" y="274638"/>
            <a:ext cx="8001000" cy="1143001"/>
          </a:xfrm>
          <a:prstGeom prst="rect">
            <a:avLst/>
          </a:prstGeom>
        </p:spPr>
        <p:txBody>
          <a:bodyPr lIns="0" tIns="0" rIns="0" bIns="0">
            <a:normAutofit fontScale="100000" lnSpcReduction="0"/>
          </a:bodyPr>
          <a:lstStyle>
            <a:lvl1pPr defTabSz="842345">
              <a:defRPr sz="4900"/>
            </a:lvl1pPr>
          </a:lstStyle>
          <a:p>
            <a:pPr lvl="0">
              <a:defRPr sz="1800">
                <a:uFillTx/>
              </a:defRPr>
            </a:pPr>
            <a:r>
              <a:rPr sz="4900">
                <a:uFill>
                  <a:solidFill/>
                </a:uFill>
              </a:rPr>
              <a:t>Before We Start, make sure….</a:t>
            </a:r>
          </a:p>
        </p:txBody>
      </p:sp>
      <p:sp>
        <p:nvSpPr>
          <p:cNvPr id="101" name="Shape 101"/>
          <p:cNvSpPr/>
          <p:nvPr>
            <p:ph type="body" idx="1"/>
          </p:nvPr>
        </p:nvSpPr>
        <p:spPr>
          <a:xfrm>
            <a:off x="571499" y="2131242"/>
            <a:ext cx="8001001" cy="4114803"/>
          </a:xfrm>
          <a:prstGeom prst="rect">
            <a:avLst/>
          </a:prstGeom>
        </p:spPr>
        <p:txBody>
          <a:bodyPr/>
          <a:lstStyle/>
          <a:p>
            <a:pPr lvl="0">
              <a:defRPr sz="1800">
                <a:uFillTx/>
              </a:defRPr>
            </a:pPr>
          </a:p>
          <a:p>
            <a:pPr lvl="0" marL="711200" indent="-711200">
              <a:defRPr sz="1800">
                <a:uFillTx/>
              </a:defRPr>
            </a:pPr>
            <a:r>
              <a:rPr sz="2800"/>
              <a:t>You have taken a recent pull of the app from  </a:t>
            </a:r>
            <a:r>
              <a:rPr sz="2800" u="sng">
                <a:solidFill>
                  <a:srgbClr val="BA5A5A"/>
                </a:solidFill>
                <a:latin typeface="Times"/>
                <a:ea typeface="Times"/>
                <a:cs typeface="Times"/>
                <a:sym typeface="Times"/>
              </a:rPr>
              <a:t>git@github.com:NazneenRupawalla/Android-Bootcamp-V1.1.git</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571500" y="2784157"/>
            <a:ext cx="8001000" cy="1143001"/>
          </a:xfrm>
          <a:prstGeom prst="rect">
            <a:avLst/>
          </a:prstGeom>
        </p:spPr>
        <p:txBody>
          <a:bodyPr lIns="0" tIns="0" rIns="0" bIns="0">
            <a:normAutofit fontScale="100000" lnSpcReduction="0"/>
          </a:bodyPr>
          <a:lstStyle/>
          <a:p>
            <a:pPr lvl="0">
              <a:defRPr sz="1800">
                <a:uFillTx/>
              </a:defRPr>
            </a:pPr>
            <a:r>
              <a:rPr sz="5400">
                <a:uFill>
                  <a:solidFill/>
                </a:uFill>
              </a:rPr>
              <a:t>Thank You !</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References</a:t>
            </a:r>
          </a:p>
        </p:txBody>
      </p:sp>
      <p:sp>
        <p:nvSpPr>
          <p:cNvPr id="134" name="Shape 134"/>
          <p:cNvSpPr/>
          <p:nvPr>
            <p:ph type="body" idx="1"/>
          </p:nvPr>
        </p:nvSpPr>
        <p:spPr>
          <a:xfrm>
            <a:off x="571500" y="1905000"/>
            <a:ext cx="8001000" cy="4114800"/>
          </a:xfrm>
          <a:prstGeom prst="rect">
            <a:avLst/>
          </a:prstGeom>
        </p:spPr>
        <p:txBody>
          <a:bodyPr/>
          <a:lstStyle/>
          <a:p>
            <a:pPr lvl="0" marL="558800" indent="-558800">
              <a:lnSpc>
                <a:spcPct val="80000"/>
              </a:lnSpc>
              <a:buClr>
                <a:srgbClr val="99350B"/>
              </a:buClr>
              <a:defRPr sz="1800">
                <a:uFillTx/>
              </a:defRPr>
            </a:pPr>
            <a:r>
              <a:rPr sz="2200">
                <a:hlinkClick r:id="rId2" invalidUrl="" action="" tgtFrame="" tooltip="" history="1" highlightClick="0" endSnd="0"/>
              </a:rPr>
              <a:t>http://developer.android.com/guide/components/</a:t>
            </a:r>
            <a:r>
              <a:rPr sz="2200">
                <a:hlinkClick r:id="rId2" invalidUrl="" action="" tgtFrame="" tooltip="" history="1" highlightClick="0" endSnd="0"/>
              </a:rPr>
              <a:t>fragments.html</a:t>
            </a:r>
            <a:endParaRPr sz="2200"/>
          </a:p>
          <a:p>
            <a:pPr lvl="0" marL="558800" indent="-558800">
              <a:lnSpc>
                <a:spcPct val="80000"/>
              </a:lnSpc>
              <a:buClr>
                <a:srgbClr val="99350B"/>
              </a:buClr>
              <a:defRPr sz="1800">
                <a:uFillTx/>
              </a:defRPr>
            </a:pPr>
            <a:r>
              <a:rPr sz="2200">
                <a:hlinkClick r:id="rId3" invalidUrl="" action="" tgtFrame="" tooltip="" history="1" highlightClick="0" endSnd="0"/>
              </a:rPr>
              <a:t>https://developer.android.com/training/basics/fragments/</a:t>
            </a:r>
            <a:r>
              <a:rPr sz="2200">
                <a:hlinkClick r:id="rId3" invalidUrl="" action="" tgtFrame="" tooltip="" history="1" highlightClick="0" endSnd="0"/>
              </a:rPr>
              <a:t>index.html</a:t>
            </a:r>
            <a:endParaRPr sz="2200"/>
          </a:p>
          <a:p>
            <a:pPr lvl="0" marL="558800" indent="-558800">
              <a:lnSpc>
                <a:spcPct val="80000"/>
              </a:lnSpc>
              <a:buClr>
                <a:srgbClr val="99350B"/>
              </a:buClr>
              <a:defRPr sz="1800">
                <a:uFillTx/>
              </a:defRPr>
            </a:pPr>
            <a:r>
              <a:rPr sz="2200">
                <a:hlinkClick r:id="rId4" invalidUrl="" action="" tgtFrame="" tooltip="" history="1" highlightClick="0" endSnd="0"/>
              </a:rPr>
              <a:t>http://www.vogella.com/tutorials/AndroidFragments/</a:t>
            </a:r>
            <a:r>
              <a:rPr sz="2200">
                <a:hlinkClick r:id="rId4" invalidUrl="" action="" tgtFrame="" tooltip="" history="1" highlightClick="0" endSnd="0"/>
              </a:rPr>
              <a:t>article.html</a:t>
            </a:r>
            <a:endParaRPr sz="2200"/>
          </a:p>
          <a:p>
            <a:pPr lvl="0" marL="558800" indent="-558800">
              <a:lnSpc>
                <a:spcPct val="80000"/>
              </a:lnSpc>
              <a:buClr>
                <a:srgbClr val="99350B"/>
              </a:buClr>
              <a:defRPr sz="1800">
                <a:uFillTx/>
              </a:defRPr>
            </a:pPr>
            <a:r>
              <a:rPr sz="2200">
                <a:hlinkClick r:id="rId5" invalidUrl="" action="" tgtFrame="" tooltip="" history="1" highlightClick="0" endSnd="0"/>
              </a:rPr>
              <a:t>http://developer.android.com/training/animation/screen-</a:t>
            </a:r>
            <a:r>
              <a:rPr sz="2200">
                <a:hlinkClick r:id="rId5" invalidUrl="" action="" tgtFrame="" tooltip="" history="1" highlightClick="0" endSnd="0"/>
              </a:rPr>
              <a:t>slide.html</a:t>
            </a:r>
            <a:endParaRPr sz="2200"/>
          </a:p>
          <a:p>
            <a:pPr lvl="0" marL="558800" indent="-558800">
              <a:lnSpc>
                <a:spcPct val="80000"/>
              </a:lnSpc>
              <a:buClr>
                <a:srgbClr val="99350B"/>
              </a:buClr>
              <a:defRPr sz="1800">
                <a:uFillTx/>
              </a:defRPr>
            </a:pPr>
            <a:r>
              <a:rPr sz="2200">
                <a:hlinkClick r:id="rId6" invalidUrl="" action="" tgtFrame="" tooltip="" history="1" highlightClick="0" endSnd="0"/>
              </a:rPr>
              <a:t>http://android-developers.blogspot.in/2011/08/horizontal-view-swiping-with-</a:t>
            </a:r>
            <a:r>
              <a:rPr sz="2200">
                <a:hlinkClick r:id="rId6" invalidUrl="" action="" tgtFrame="" tooltip="" history="1" highlightClick="0" endSnd="0"/>
              </a:rPr>
              <a:t>viewpager.html</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xfrm>
            <a:off x="571500" y="0"/>
            <a:ext cx="8001000" cy="1692276"/>
          </a:xfrm>
          <a:prstGeom prst="rect">
            <a:avLst/>
          </a:prstGeom>
        </p:spPr>
        <p:txBody>
          <a:bodyPr lIns="0" tIns="0" rIns="0" bIns="0">
            <a:normAutofit fontScale="100000" lnSpcReduction="0"/>
          </a:bodyPr>
          <a:lstStyle/>
          <a:p>
            <a:pPr lvl="0">
              <a:defRPr sz="1800">
                <a:uFillTx/>
              </a:defRPr>
            </a:pPr>
            <a:r>
              <a:rPr sz="5400">
                <a:uFill>
                  <a:solidFill/>
                </a:uFill>
              </a:rPr>
              <a:t>What we did</a:t>
            </a:r>
          </a:p>
        </p:txBody>
      </p:sp>
      <p:sp>
        <p:nvSpPr>
          <p:cNvPr id="104" name="Shape 104"/>
          <p:cNvSpPr/>
          <p:nvPr>
            <p:ph type="body" idx="1"/>
          </p:nvPr>
        </p:nvSpPr>
        <p:spPr>
          <a:prstGeom prst="rect">
            <a:avLst/>
          </a:prstGeom>
        </p:spPr>
        <p:txBody>
          <a:bodyPr/>
          <a:lstStyle/>
          <a:p>
            <a:pPr lvl="0" marL="609600" indent="-609600">
              <a:defRPr sz="1800">
                <a:uFillTx/>
              </a:defRPr>
            </a:pPr>
            <a:r>
              <a:rPr sz="2400">
                <a:uFill>
                  <a:solidFill/>
                </a:uFill>
              </a:rPr>
              <a:t>AsyncTask</a:t>
            </a:r>
            <a:endParaRPr sz="2400">
              <a:uFill>
                <a:solidFill/>
              </a:uFill>
            </a:endParaRPr>
          </a:p>
          <a:p>
            <a:pPr lvl="0" marL="609600" indent="-609600">
              <a:defRPr sz="1800">
                <a:uFillTx/>
              </a:defRPr>
            </a:pPr>
            <a:r>
              <a:rPr sz="2400">
                <a:uFill>
                  <a:solidFill/>
                </a:uFill>
              </a:rPr>
              <a:t>Caching</a:t>
            </a:r>
          </a:p>
        </p:txBody>
      </p:sp>
      <p:sp>
        <p:nvSpPr>
          <p:cNvPr id="105" name="Shape 105"/>
          <p:cNvSpPr/>
          <p:nvPr>
            <p:ph type="sldNum" sz="quarter" idx="2"/>
          </p:nvPr>
        </p:nvSpPr>
        <p:spPr>
          <a:xfrm>
            <a:off x="4046220" y="6206695"/>
            <a:ext cx="1051562" cy="2692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defTabSz="859536">
              <a:defRPr sz="1128"/>
            </a:lvl1pPr>
          </a:lstStyle>
          <a:p>
            <a:pPr lvl="0">
              <a:defRPr sz="1800">
                <a:solidFill>
                  <a:srgbClr val="000000"/>
                </a:solidFill>
                <a:uFillTx/>
              </a:defRPr>
            </a:pPr>
            <a:fld id="{86CB4B4D-7CA3-9044-876B-883B54F8677D}" type="slidenum">
              <a:rPr sz="1128">
                <a:solidFill>
                  <a:srgbClr val="82682C"/>
                </a:solidFill>
                <a:uFill>
                  <a:solidFill>
                    <a:srgbClr val="82682C"/>
                  </a:solidFill>
                </a:uFill>
              </a:rPr>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Agenda</a:t>
            </a:r>
          </a:p>
        </p:txBody>
      </p:sp>
      <p:sp>
        <p:nvSpPr>
          <p:cNvPr id="108" name="Shape 108"/>
          <p:cNvSpPr/>
          <p:nvPr>
            <p:ph type="body" idx="1"/>
          </p:nvPr>
        </p:nvSpPr>
        <p:spPr>
          <a:xfrm>
            <a:off x="571500" y="1905000"/>
            <a:ext cx="8001000" cy="4114800"/>
          </a:xfrm>
          <a:prstGeom prst="rect">
            <a:avLst/>
          </a:prstGeom>
        </p:spPr>
        <p:txBody>
          <a:bodyPr/>
          <a:lstStyle/>
          <a:p>
            <a:pPr lvl="0" marL="609600" indent="-609600">
              <a:defRPr sz="1800">
                <a:uFillTx/>
              </a:defRPr>
            </a:pPr>
            <a:r>
              <a:rPr sz="2400">
                <a:uFill>
                  <a:solidFill/>
                </a:uFill>
              </a:rPr>
              <a:t>Introduction to Fragments</a:t>
            </a:r>
            <a:endParaRPr sz="2400">
              <a:uFill>
                <a:solidFill/>
              </a:uFill>
            </a:endParaRPr>
          </a:p>
          <a:p>
            <a:pPr lvl="0" marL="609600" indent="-609600">
              <a:defRPr sz="1800">
                <a:uFillTx/>
              </a:defRPr>
            </a:pPr>
            <a:r>
              <a:rPr sz="2400">
                <a:uFill>
                  <a:solidFill/>
                </a:uFill>
              </a:rPr>
              <a:t>Introduction to View Pager</a:t>
            </a:r>
            <a:endParaRPr sz="2400">
              <a:uFill>
                <a:solidFill/>
              </a:uFill>
            </a:endParaRPr>
          </a:p>
          <a:p>
            <a:pPr lvl="0" marL="609600" indent="-609600">
              <a:defRPr sz="1800">
                <a:uFillTx/>
              </a:defRPr>
            </a:pPr>
            <a:r>
              <a:rPr sz="2400">
                <a:uFill>
                  <a:solidFill/>
                </a:uFill>
              </a:rPr>
              <a:t>Feedback</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Fragments</a:t>
            </a:r>
          </a:p>
        </p:txBody>
      </p:sp>
      <p:sp>
        <p:nvSpPr>
          <p:cNvPr id="111" name="Shape 111"/>
          <p:cNvSpPr/>
          <p:nvPr>
            <p:ph type="body" idx="1"/>
          </p:nvPr>
        </p:nvSpPr>
        <p:spPr>
          <a:xfrm>
            <a:off x="571500" y="1879600"/>
            <a:ext cx="8001000" cy="4114800"/>
          </a:xfrm>
          <a:prstGeom prst="rect">
            <a:avLst/>
          </a:prstGeom>
        </p:spPr>
        <p:txBody>
          <a:bodyPr/>
          <a:lstStyle/>
          <a:p>
            <a:pPr lvl="0" marL="609600" indent="-609600">
              <a:defRPr sz="1800">
                <a:uFillTx/>
              </a:defRPr>
            </a:pPr>
            <a:r>
              <a:rPr sz="2400">
                <a:uFill>
                  <a:solidFill/>
                </a:uFill>
              </a:rPr>
              <a:t>What is a Fragment</a:t>
            </a:r>
            <a:endParaRPr sz="2400">
              <a:uFill>
                <a:solidFill/>
              </a:uFill>
            </a:endParaRPr>
          </a:p>
          <a:p>
            <a:pPr lvl="0" marL="609600" indent="-609600">
              <a:defRPr sz="1800">
                <a:uFillTx/>
              </a:defRPr>
            </a:pPr>
            <a:r>
              <a:rPr sz="2400">
                <a:uFill>
                  <a:solidFill/>
                </a:uFill>
              </a:rPr>
              <a:t>Why is it needed ?</a:t>
            </a:r>
            <a:endParaRPr sz="2400">
              <a:uFill>
                <a:solidFill/>
              </a:uFill>
            </a:endParaRPr>
          </a:p>
          <a:p>
            <a:pPr lvl="0" marL="609600" indent="-609600">
              <a:defRPr sz="1800">
                <a:uFillTx/>
              </a:defRPr>
            </a:pPr>
            <a:r>
              <a:rPr sz="2400">
                <a:uFill>
                  <a:solidFill/>
                </a:uFill>
              </a:rPr>
              <a:t>Fragment Lifecycle</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Fragments</a:t>
            </a:r>
          </a:p>
        </p:txBody>
      </p:sp>
      <p:sp>
        <p:nvSpPr>
          <p:cNvPr id="116" name="Shape 116"/>
          <p:cNvSpPr/>
          <p:nvPr>
            <p:ph type="body" idx="1"/>
          </p:nvPr>
        </p:nvSpPr>
        <p:spPr>
          <a:xfrm>
            <a:off x="571500" y="1905000"/>
            <a:ext cx="8001000" cy="4114800"/>
          </a:xfrm>
          <a:prstGeom prst="rect">
            <a:avLst/>
          </a:prstGeom>
        </p:spPr>
        <p:txBody>
          <a:bodyPr/>
          <a:lstStyle/>
          <a:p>
            <a:pPr lvl="0" marL="609600" indent="-609600">
              <a:defRPr sz="1800">
                <a:uFillTx/>
              </a:defRPr>
            </a:pPr>
            <a:r>
              <a:rPr sz="2400">
                <a:uFill>
                  <a:solidFill/>
                </a:uFill>
              </a:rPr>
              <a:t>Fragment Manager</a:t>
            </a:r>
            <a:endParaRPr sz="2400">
              <a:uFill>
                <a:solidFill/>
              </a:uFill>
            </a:endParaRPr>
          </a:p>
          <a:p>
            <a:pPr lvl="0" marL="609600" indent="-609600">
              <a:defRPr sz="1800">
                <a:uFillTx/>
              </a:defRPr>
            </a:pPr>
            <a:r>
              <a:rPr sz="2400">
                <a:uFill>
                  <a:solidFill/>
                </a:uFill>
              </a:rPr>
              <a:t>How to convert an Activity to a Fragment</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Assignment 15</a:t>
            </a:r>
          </a:p>
        </p:txBody>
      </p:sp>
      <p:sp>
        <p:nvSpPr>
          <p:cNvPr id="121" name="Shape 121"/>
          <p:cNvSpPr/>
          <p:nvPr>
            <p:ph type="body" idx="1"/>
          </p:nvPr>
        </p:nvSpPr>
        <p:spPr>
          <a:xfrm>
            <a:off x="571500" y="2573953"/>
            <a:ext cx="8001000" cy="3117013"/>
          </a:xfrm>
          <a:prstGeom prst="rect">
            <a:avLst/>
          </a:prstGeom>
        </p:spPr>
        <p:txBody>
          <a:bodyPr/>
          <a:lstStyle/>
          <a:p>
            <a:pPr lvl="0" marL="609600" indent="-609600">
              <a:defRPr sz="1800">
                <a:uFillTx/>
              </a:defRPr>
            </a:pPr>
            <a:r>
              <a:rPr sz="2400">
                <a:uFill>
                  <a:solidFill/>
                </a:uFill>
              </a:rPr>
              <a:t>Move View Rendering logic to Fragment</a:t>
            </a:r>
            <a:endParaRPr sz="2400">
              <a:uFill>
                <a:solidFill/>
              </a:uFill>
            </a:endParaRPr>
          </a:p>
          <a:p>
            <a:pPr lvl="0" marL="609600" indent="-609600">
              <a:defRPr sz="1800">
                <a:uFillTx/>
              </a:defRPr>
            </a:pPr>
            <a:r>
              <a:rPr sz="2400">
                <a:uFill>
                  <a:solidFill/>
                </a:uFill>
              </a:rPr>
              <a:t>Send parameters to Fragment</a:t>
            </a:r>
            <a:endParaRPr sz="2400">
              <a:uFill>
                <a:solidFill/>
              </a:uFill>
            </a:endParaRPr>
          </a:p>
          <a:p>
            <a:pPr lvl="0" marL="609600" indent="-609600">
              <a:defRPr sz="1800">
                <a:uFillTx/>
              </a:defRPr>
            </a:pPr>
            <a:r>
              <a:rPr sz="2400">
                <a:uFill>
                  <a:solidFill/>
                </a:uFill>
              </a:rPr>
              <a:t>Add Fragment to Activity using Fragment Manager</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View Pager</a:t>
            </a:r>
          </a:p>
        </p:txBody>
      </p:sp>
      <p:sp>
        <p:nvSpPr>
          <p:cNvPr id="124" name="Shape 124"/>
          <p:cNvSpPr/>
          <p:nvPr>
            <p:ph type="body" idx="1"/>
          </p:nvPr>
        </p:nvSpPr>
        <p:spPr>
          <a:xfrm>
            <a:off x="571500" y="1905000"/>
            <a:ext cx="8001000" cy="4114800"/>
          </a:xfrm>
          <a:prstGeom prst="rect">
            <a:avLst/>
          </a:prstGeom>
        </p:spPr>
        <p:txBody>
          <a:bodyPr/>
          <a:lstStyle/>
          <a:p>
            <a:pPr lvl="0" marL="609600" indent="-609600">
              <a:defRPr sz="1800">
                <a:uFillTx/>
              </a:defRPr>
            </a:pPr>
            <a:r>
              <a:rPr sz="2400">
                <a:uFill>
                  <a:solidFill/>
                </a:uFill>
              </a:rPr>
              <a:t>Introduction to View Pager</a:t>
            </a:r>
            <a:endParaRPr sz="2400">
              <a:uFill>
                <a:solidFill/>
              </a:uFill>
            </a:endParaRPr>
          </a:p>
          <a:p>
            <a:pPr lvl="0" marL="609600" indent="-609600">
              <a:defRPr sz="1800">
                <a:uFillTx/>
              </a:defRPr>
            </a:pPr>
            <a:r>
              <a:rPr sz="2400">
                <a:uFill>
                  <a:solidFill/>
                </a:uFill>
              </a:rPr>
              <a:t>Pager Adapters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24">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1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12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4"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Assignment 16</a:t>
            </a:r>
          </a:p>
        </p:txBody>
      </p:sp>
      <p:sp>
        <p:nvSpPr>
          <p:cNvPr id="127" name="Shape 127"/>
          <p:cNvSpPr/>
          <p:nvPr>
            <p:ph type="body" idx="1"/>
          </p:nvPr>
        </p:nvSpPr>
        <p:spPr>
          <a:xfrm>
            <a:off x="571500" y="1905000"/>
            <a:ext cx="8001000" cy="4114800"/>
          </a:xfrm>
          <a:prstGeom prst="rect">
            <a:avLst/>
          </a:prstGeom>
        </p:spPr>
        <p:txBody>
          <a:bodyPr/>
          <a:lstStyle/>
          <a:p>
            <a:pPr lvl="0" marL="609600" indent="-609600">
              <a:defRPr sz="1800">
                <a:uFillTx/>
              </a:defRPr>
            </a:pPr>
            <a:r>
              <a:rPr sz="2400">
                <a:uFill>
                  <a:solidFill/>
                </a:uFill>
              </a:rPr>
              <a:t>Send all the products from the Listing Activity to the Details Activity</a:t>
            </a:r>
            <a:endParaRPr sz="2400">
              <a:uFill>
                <a:solidFill/>
              </a:uFill>
            </a:endParaRPr>
          </a:p>
          <a:p>
            <a:pPr lvl="0" marL="609600" indent="-609600">
              <a:defRPr sz="1800">
                <a:uFillTx/>
              </a:defRPr>
            </a:pPr>
            <a:r>
              <a:rPr sz="2400">
                <a:uFill>
                  <a:solidFill/>
                </a:uFill>
              </a:rPr>
              <a:t>Add View Pager to the Activity Layout</a:t>
            </a:r>
            <a:endParaRPr sz="2400">
              <a:uFill>
                <a:solidFill/>
              </a:uFill>
            </a:endParaRPr>
          </a:p>
          <a:p>
            <a:pPr lvl="0" marL="609600" indent="-609600">
              <a:defRPr sz="1800">
                <a:uFillTx/>
              </a:defRPr>
            </a:pPr>
            <a:r>
              <a:rPr sz="2400">
                <a:uFill>
                  <a:solidFill/>
                </a:uFill>
              </a:rPr>
              <a:t>Implement Fragment State Pager Adapter</a:t>
            </a:r>
            <a:endParaRPr sz="2400">
              <a:uFill>
                <a:solidFill/>
              </a:uFill>
            </a:endParaRPr>
          </a:p>
          <a:p>
            <a:pPr lvl="0" marL="609600" indent="-609600">
              <a:defRPr sz="1800">
                <a:uFillTx/>
              </a:defRPr>
            </a:pPr>
            <a:r>
              <a:rPr sz="2400">
                <a:uFill>
                  <a:solidFill/>
                </a:uFill>
              </a:rPr>
              <a:t>Assign Pager Adapter to View Pager</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xfrm>
            <a:off x="571500" y="2784157"/>
            <a:ext cx="8001000" cy="1143001"/>
          </a:xfrm>
          <a:prstGeom prst="rect">
            <a:avLst/>
          </a:prstGeom>
        </p:spPr>
        <p:txBody>
          <a:bodyPr lIns="0" tIns="0" rIns="0" bIns="0">
            <a:normAutofit fontScale="100000" lnSpcReduction="0"/>
          </a:bodyPr>
          <a:lstStyle/>
          <a:p>
            <a:pPr lvl="0">
              <a:defRPr sz="1800">
                <a:uFillTx/>
              </a:defRPr>
            </a:pPr>
            <a:r>
              <a:rPr sz="5400">
                <a:uFill>
                  <a:solidFill/>
                </a:uFill>
              </a:rPr>
              <a:t>Feedback Time</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74D21"/>
      </a:accent1>
      <a:accent2>
        <a:srgbClr val="A32323"/>
      </a:accent2>
      <a:accent3>
        <a:srgbClr val="4576A3"/>
      </a:accent3>
      <a:accent4>
        <a:srgbClr val="615D9A"/>
      </a:accent4>
      <a:accent5>
        <a:srgbClr val="67924B"/>
      </a:accent5>
      <a:accent6>
        <a:srgbClr val="BF7B1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sto MT"/>
            <a:ea typeface="Calisto MT"/>
            <a:cs typeface="Calisto MT"/>
            <a:sym typeface="Calisto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sto MT"/>
            <a:ea typeface="Calisto MT"/>
            <a:cs typeface="Calisto MT"/>
            <a:sym typeface="Calisto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74D21"/>
      </a:accent1>
      <a:accent2>
        <a:srgbClr val="A32323"/>
      </a:accent2>
      <a:accent3>
        <a:srgbClr val="4576A3"/>
      </a:accent3>
      <a:accent4>
        <a:srgbClr val="615D9A"/>
      </a:accent4>
      <a:accent5>
        <a:srgbClr val="67924B"/>
      </a:accent5>
      <a:accent6>
        <a:srgbClr val="BF7B1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sto MT"/>
            <a:ea typeface="Calisto MT"/>
            <a:cs typeface="Calisto MT"/>
            <a:sym typeface="Calisto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sto MT"/>
            <a:ea typeface="Calisto MT"/>
            <a:cs typeface="Calisto MT"/>
            <a:sym typeface="Calisto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