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3" r:id="rId4"/>
    <p:sldId id="257" r:id="rId5"/>
    <p:sldId id="268" r:id="rId6"/>
    <p:sldId id="275" r:id="rId7"/>
    <p:sldId id="269" r:id="rId8"/>
    <p:sldId id="270" r:id="rId9"/>
    <p:sldId id="272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981A59-F4E1-D14B-A93E-C071A0404166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4C36E1-42CF-1548-999E-3A0ACD937219}">
      <dgm:prSet/>
      <dgm:spPr/>
      <dgm:t>
        <a:bodyPr/>
        <a:lstStyle/>
        <a:p>
          <a:pPr rtl="0"/>
          <a:r>
            <a:rPr lang="en-US" dirty="0" smtClean="0"/>
            <a:t>Project Structure</a:t>
          </a:r>
          <a:endParaRPr lang="en-US" dirty="0"/>
        </a:p>
      </dgm:t>
    </dgm:pt>
    <dgm:pt modelId="{74B37897-0457-374E-9B3E-A37AF432F158}" type="parTrans" cxnId="{9D6BF957-4F97-CB40-9807-AAD3F6661D0A}">
      <dgm:prSet/>
      <dgm:spPr/>
      <dgm:t>
        <a:bodyPr/>
        <a:lstStyle/>
        <a:p>
          <a:endParaRPr lang="en-US"/>
        </a:p>
      </dgm:t>
    </dgm:pt>
    <dgm:pt modelId="{B37F9A15-4F4C-074B-A75E-90AE4D07558F}" type="sibTrans" cxnId="{9D6BF957-4F97-CB40-9807-AAD3F6661D0A}">
      <dgm:prSet/>
      <dgm:spPr/>
      <dgm:t>
        <a:bodyPr/>
        <a:lstStyle/>
        <a:p>
          <a:endParaRPr lang="en-US"/>
        </a:p>
      </dgm:t>
    </dgm:pt>
    <dgm:pt modelId="{D3D9E142-4CB1-0442-A23A-D2A3957DBD1D}">
      <dgm:prSet/>
      <dgm:spPr/>
      <dgm:t>
        <a:bodyPr/>
        <a:lstStyle/>
        <a:p>
          <a:r>
            <a:rPr lang="en-US" dirty="0" smtClean="0"/>
            <a:t>Android Manifest</a:t>
          </a:r>
          <a:endParaRPr lang="en-US" dirty="0"/>
        </a:p>
      </dgm:t>
    </dgm:pt>
    <dgm:pt modelId="{0101A92F-A19C-5741-A318-F6FE7602C82B}" type="parTrans" cxnId="{4A78953C-CEC6-184C-B911-143E402FD9EE}">
      <dgm:prSet/>
      <dgm:spPr/>
      <dgm:t>
        <a:bodyPr/>
        <a:lstStyle/>
        <a:p>
          <a:endParaRPr lang="en-US"/>
        </a:p>
      </dgm:t>
    </dgm:pt>
    <dgm:pt modelId="{7F0F5494-ACB8-8A4B-A1CD-BEE87F5472EC}" type="sibTrans" cxnId="{4A78953C-CEC6-184C-B911-143E402FD9EE}">
      <dgm:prSet/>
      <dgm:spPr/>
      <dgm:t>
        <a:bodyPr/>
        <a:lstStyle/>
        <a:p>
          <a:endParaRPr lang="en-US"/>
        </a:p>
      </dgm:t>
    </dgm:pt>
    <dgm:pt modelId="{A5C11183-F7CD-5643-8605-5A2F1F246FC8}">
      <dgm:prSet/>
      <dgm:spPr/>
      <dgm:t>
        <a:bodyPr/>
        <a:lstStyle/>
        <a:p>
          <a:r>
            <a:rPr lang="en-US" dirty="0" smtClean="0"/>
            <a:t>Resource Files</a:t>
          </a:r>
          <a:endParaRPr lang="en-US" dirty="0"/>
        </a:p>
      </dgm:t>
    </dgm:pt>
    <dgm:pt modelId="{3B7E8A20-556B-8346-A8BE-E09D1DE6DAD0}" type="parTrans" cxnId="{C67FC2B3-68F5-5B4F-8BFB-5904FEC445B9}">
      <dgm:prSet/>
      <dgm:spPr/>
      <dgm:t>
        <a:bodyPr/>
        <a:lstStyle/>
        <a:p>
          <a:endParaRPr lang="en-US"/>
        </a:p>
      </dgm:t>
    </dgm:pt>
    <dgm:pt modelId="{3A9C11EF-6071-3143-81DA-0B2E891ADD6A}" type="sibTrans" cxnId="{C67FC2B3-68F5-5B4F-8BFB-5904FEC445B9}">
      <dgm:prSet/>
      <dgm:spPr/>
      <dgm:t>
        <a:bodyPr/>
        <a:lstStyle/>
        <a:p>
          <a:endParaRPr lang="en-US"/>
        </a:p>
      </dgm:t>
    </dgm:pt>
    <dgm:pt modelId="{5F607D2B-2134-B24B-B6A0-8940C92467D7}">
      <dgm:prSet/>
      <dgm:spPr/>
      <dgm:t>
        <a:bodyPr/>
        <a:lstStyle/>
        <a:p>
          <a:r>
            <a:rPr lang="en-US" dirty="0" smtClean="0"/>
            <a:t>Source Code</a:t>
          </a:r>
          <a:endParaRPr lang="en-US" dirty="0"/>
        </a:p>
      </dgm:t>
    </dgm:pt>
    <dgm:pt modelId="{7F966082-391F-F640-936E-F363D04E7403}" type="parTrans" cxnId="{F5C0D6B0-CFFB-614C-B5B8-C09FA87EAF46}">
      <dgm:prSet/>
      <dgm:spPr/>
      <dgm:t>
        <a:bodyPr/>
        <a:lstStyle/>
        <a:p>
          <a:endParaRPr lang="en-US"/>
        </a:p>
      </dgm:t>
    </dgm:pt>
    <dgm:pt modelId="{75ED8A9C-9231-CA4B-8AD9-3A89C3A0E223}" type="sibTrans" cxnId="{F5C0D6B0-CFFB-614C-B5B8-C09FA87EAF46}">
      <dgm:prSet/>
      <dgm:spPr/>
      <dgm:t>
        <a:bodyPr/>
        <a:lstStyle/>
        <a:p>
          <a:endParaRPr lang="en-US"/>
        </a:p>
      </dgm:t>
    </dgm:pt>
    <dgm:pt modelId="{D05B3C02-FD92-C347-9F09-9DF992DF4D80}">
      <dgm:prSet/>
      <dgm:spPr/>
      <dgm:t>
        <a:bodyPr/>
        <a:lstStyle/>
        <a:p>
          <a:r>
            <a:rPr lang="en-US" dirty="0" smtClean="0"/>
            <a:t>Application Components</a:t>
          </a:r>
          <a:endParaRPr lang="en-US" dirty="0"/>
        </a:p>
      </dgm:t>
    </dgm:pt>
    <dgm:pt modelId="{38D0DA02-DFC6-3E4D-AF46-522025F8CE7B}" type="parTrans" cxnId="{0A1CA075-72DB-D346-9EDB-B0D91D9D9A18}">
      <dgm:prSet/>
      <dgm:spPr/>
      <dgm:t>
        <a:bodyPr/>
        <a:lstStyle/>
        <a:p>
          <a:endParaRPr lang="en-US"/>
        </a:p>
      </dgm:t>
    </dgm:pt>
    <dgm:pt modelId="{4AF21AC2-AF12-1149-86F6-87E86C3068DC}" type="sibTrans" cxnId="{0A1CA075-72DB-D346-9EDB-B0D91D9D9A18}">
      <dgm:prSet/>
      <dgm:spPr/>
      <dgm:t>
        <a:bodyPr/>
        <a:lstStyle/>
        <a:p>
          <a:endParaRPr lang="en-US"/>
        </a:p>
      </dgm:t>
    </dgm:pt>
    <dgm:pt modelId="{879D287D-8CB7-B34E-A55C-49A7A859AD26}">
      <dgm:prSet/>
      <dgm:spPr/>
      <dgm:t>
        <a:bodyPr/>
        <a:lstStyle/>
        <a:p>
          <a:r>
            <a:rPr lang="en-US" dirty="0" smtClean="0"/>
            <a:t>Activities</a:t>
          </a:r>
          <a:endParaRPr lang="en-US" dirty="0"/>
        </a:p>
      </dgm:t>
    </dgm:pt>
    <dgm:pt modelId="{7B605A40-6F8C-7C40-8B00-23FDF3EB1C64}" type="parTrans" cxnId="{083D77BA-6172-FB45-B672-0A122EA9923B}">
      <dgm:prSet/>
      <dgm:spPr/>
      <dgm:t>
        <a:bodyPr/>
        <a:lstStyle/>
        <a:p>
          <a:endParaRPr lang="en-US"/>
        </a:p>
      </dgm:t>
    </dgm:pt>
    <dgm:pt modelId="{0E678C49-53CB-9041-9F8A-ACE5E09F5624}" type="sibTrans" cxnId="{083D77BA-6172-FB45-B672-0A122EA9923B}">
      <dgm:prSet/>
      <dgm:spPr/>
      <dgm:t>
        <a:bodyPr/>
        <a:lstStyle/>
        <a:p>
          <a:endParaRPr lang="en-US"/>
        </a:p>
      </dgm:t>
    </dgm:pt>
    <dgm:pt modelId="{D76CE44C-A11A-834F-8781-AFE717D091C8}">
      <dgm:prSet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53E8F4ED-8AB2-B54C-BCAE-40D99100CAA7}" type="parTrans" cxnId="{87071A60-9CA1-1F49-8717-7A1E3C17990A}">
      <dgm:prSet/>
      <dgm:spPr/>
      <dgm:t>
        <a:bodyPr/>
        <a:lstStyle/>
        <a:p>
          <a:endParaRPr lang="en-US"/>
        </a:p>
      </dgm:t>
    </dgm:pt>
    <dgm:pt modelId="{72B91639-3147-0B4C-A9B7-072021E99EBB}" type="sibTrans" cxnId="{87071A60-9CA1-1F49-8717-7A1E3C17990A}">
      <dgm:prSet/>
      <dgm:spPr/>
      <dgm:t>
        <a:bodyPr/>
        <a:lstStyle/>
        <a:p>
          <a:endParaRPr lang="en-US"/>
        </a:p>
      </dgm:t>
    </dgm:pt>
    <dgm:pt modelId="{EAD3A2F0-CA8A-9347-8F3A-B81E309E0084}">
      <dgm:prSet/>
      <dgm:spPr/>
      <dgm:t>
        <a:bodyPr/>
        <a:lstStyle/>
        <a:p>
          <a:r>
            <a:rPr lang="en-US" dirty="0" smtClean="0"/>
            <a:t>Broadcast Receivers</a:t>
          </a:r>
          <a:endParaRPr lang="en-US" dirty="0"/>
        </a:p>
      </dgm:t>
    </dgm:pt>
    <dgm:pt modelId="{E1328FD7-F373-3249-9C45-5DFF0A766B2B}" type="parTrans" cxnId="{7A933035-89E8-DD4A-9DFE-2709B5C48FA9}">
      <dgm:prSet/>
      <dgm:spPr/>
      <dgm:t>
        <a:bodyPr/>
        <a:lstStyle/>
        <a:p>
          <a:endParaRPr lang="en-US"/>
        </a:p>
      </dgm:t>
    </dgm:pt>
    <dgm:pt modelId="{A01ED2E8-675E-8145-84E9-6BF1A97D066D}" type="sibTrans" cxnId="{7A933035-89E8-DD4A-9DFE-2709B5C48FA9}">
      <dgm:prSet/>
      <dgm:spPr/>
      <dgm:t>
        <a:bodyPr/>
        <a:lstStyle/>
        <a:p>
          <a:endParaRPr lang="en-US"/>
        </a:p>
      </dgm:t>
    </dgm:pt>
    <dgm:pt modelId="{1738874A-E4D2-C24E-8312-E0AFD8778553}">
      <dgm:prSet/>
      <dgm:spPr/>
      <dgm:t>
        <a:bodyPr/>
        <a:lstStyle/>
        <a:p>
          <a:r>
            <a:rPr lang="en-US" dirty="0" smtClean="0"/>
            <a:t>Content Providers</a:t>
          </a:r>
          <a:endParaRPr lang="en-US" dirty="0"/>
        </a:p>
      </dgm:t>
    </dgm:pt>
    <dgm:pt modelId="{30F68921-75E6-D249-9C9F-C9B3C7A8ED30}" type="parTrans" cxnId="{267DB6BF-9A54-544D-A20E-A2DC1ECEFCC6}">
      <dgm:prSet/>
      <dgm:spPr/>
      <dgm:t>
        <a:bodyPr/>
        <a:lstStyle/>
        <a:p>
          <a:endParaRPr lang="en-US"/>
        </a:p>
      </dgm:t>
    </dgm:pt>
    <dgm:pt modelId="{88599E4C-A651-ED4C-9FDD-B49D74DC2618}" type="sibTrans" cxnId="{267DB6BF-9A54-544D-A20E-A2DC1ECEFCC6}">
      <dgm:prSet/>
      <dgm:spPr/>
      <dgm:t>
        <a:bodyPr/>
        <a:lstStyle/>
        <a:p>
          <a:endParaRPr lang="en-US"/>
        </a:p>
      </dgm:t>
    </dgm:pt>
    <dgm:pt modelId="{4C39268B-BCDE-1B4A-B5AC-0F898BF56904}">
      <dgm:prSet/>
      <dgm:spPr/>
      <dgm:t>
        <a:bodyPr/>
        <a:lstStyle/>
        <a:p>
          <a:r>
            <a:rPr lang="en-US" dirty="0" smtClean="0"/>
            <a:t>Intents</a:t>
          </a:r>
          <a:endParaRPr lang="en-US" dirty="0"/>
        </a:p>
      </dgm:t>
    </dgm:pt>
    <dgm:pt modelId="{0C949B20-686F-2D4F-B5D5-6C8FB331FF64}" type="parTrans" cxnId="{AD6C18EB-20AE-1949-9AF4-E2A74CE43CE1}">
      <dgm:prSet/>
      <dgm:spPr/>
      <dgm:t>
        <a:bodyPr/>
        <a:lstStyle/>
        <a:p>
          <a:endParaRPr lang="en-US"/>
        </a:p>
      </dgm:t>
    </dgm:pt>
    <dgm:pt modelId="{18147709-BB5F-C04F-B2A4-E240A0B89805}" type="sibTrans" cxnId="{AD6C18EB-20AE-1949-9AF4-E2A74CE43CE1}">
      <dgm:prSet/>
      <dgm:spPr/>
      <dgm:t>
        <a:bodyPr/>
        <a:lstStyle/>
        <a:p>
          <a:endParaRPr lang="en-US"/>
        </a:p>
      </dgm:t>
    </dgm:pt>
    <dgm:pt modelId="{B3DF4F35-D464-5C49-BAC1-2F7D97F0B39D}">
      <dgm:prSet/>
      <dgm:spPr/>
      <dgm:t>
        <a:bodyPr/>
        <a:lstStyle/>
        <a:p>
          <a:r>
            <a:rPr lang="en-US" dirty="0" smtClean="0"/>
            <a:t>Action</a:t>
          </a:r>
          <a:endParaRPr lang="en-US" dirty="0"/>
        </a:p>
      </dgm:t>
    </dgm:pt>
    <dgm:pt modelId="{F6E5DBAA-CF3C-0549-8ECC-C69897B7714F}" type="parTrans" cxnId="{F26880A0-2108-5D42-A2ED-6ADAD663DE93}">
      <dgm:prSet/>
      <dgm:spPr/>
      <dgm:t>
        <a:bodyPr/>
        <a:lstStyle/>
        <a:p>
          <a:endParaRPr lang="en-US"/>
        </a:p>
      </dgm:t>
    </dgm:pt>
    <dgm:pt modelId="{A1F7F69F-BBF7-4140-BBB6-22FDC46730ED}" type="sibTrans" cxnId="{F26880A0-2108-5D42-A2ED-6ADAD663DE93}">
      <dgm:prSet/>
      <dgm:spPr/>
      <dgm:t>
        <a:bodyPr/>
        <a:lstStyle/>
        <a:p>
          <a:endParaRPr lang="en-US"/>
        </a:p>
      </dgm:t>
    </dgm:pt>
    <dgm:pt modelId="{3CA036E1-8651-454A-AC37-067E24199959}">
      <dgm:prSet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444567C7-4CEC-6F43-A8A1-F8E9EBD2CF7F}" type="parTrans" cxnId="{AF1E2C14-69D2-774B-9E50-3D29CEE6709B}">
      <dgm:prSet/>
      <dgm:spPr/>
      <dgm:t>
        <a:bodyPr/>
        <a:lstStyle/>
        <a:p>
          <a:endParaRPr lang="en-US"/>
        </a:p>
      </dgm:t>
    </dgm:pt>
    <dgm:pt modelId="{3F4D9EEA-F39A-174E-902E-CA7771218FDA}" type="sibTrans" cxnId="{AF1E2C14-69D2-774B-9E50-3D29CEE6709B}">
      <dgm:prSet/>
      <dgm:spPr/>
      <dgm:t>
        <a:bodyPr/>
        <a:lstStyle/>
        <a:p>
          <a:endParaRPr lang="en-US"/>
        </a:p>
      </dgm:t>
    </dgm:pt>
    <dgm:pt modelId="{E7E7FC35-A0A7-3E43-8C78-60D2198BEC9C}">
      <dgm:prSet/>
      <dgm:spPr/>
      <dgm:t>
        <a:bodyPr/>
        <a:lstStyle/>
        <a:p>
          <a:r>
            <a:rPr lang="en-US" dirty="0" smtClean="0"/>
            <a:t>Intent Filters</a:t>
          </a:r>
          <a:endParaRPr lang="en-US" dirty="0"/>
        </a:p>
      </dgm:t>
    </dgm:pt>
    <dgm:pt modelId="{33FEFD8F-1F30-FA49-B78F-3E6D736B53FC}" type="parTrans" cxnId="{008269B3-2EBE-1945-ACE0-AD61D2A8CF62}">
      <dgm:prSet/>
      <dgm:spPr/>
      <dgm:t>
        <a:bodyPr/>
        <a:lstStyle/>
        <a:p>
          <a:endParaRPr lang="en-US"/>
        </a:p>
      </dgm:t>
    </dgm:pt>
    <dgm:pt modelId="{85E2A393-AE6C-904D-9C80-4F5A29572D4B}" type="sibTrans" cxnId="{008269B3-2EBE-1945-ACE0-AD61D2A8CF62}">
      <dgm:prSet/>
      <dgm:spPr/>
      <dgm:t>
        <a:bodyPr/>
        <a:lstStyle/>
        <a:p>
          <a:endParaRPr lang="en-US"/>
        </a:p>
      </dgm:t>
    </dgm:pt>
    <dgm:pt modelId="{430EAB69-7FF3-E442-A0D0-2916583A90B3}">
      <dgm:prSet/>
      <dgm:spPr/>
      <dgm:t>
        <a:bodyPr/>
        <a:lstStyle/>
        <a:p>
          <a:endParaRPr lang="en-US" dirty="0"/>
        </a:p>
      </dgm:t>
    </dgm:pt>
    <dgm:pt modelId="{1E1F4351-5859-9E45-9AAB-EE0011C46825}" type="parTrans" cxnId="{73C9900A-2E50-8B47-85AA-A7D9F581E136}">
      <dgm:prSet/>
      <dgm:spPr/>
      <dgm:t>
        <a:bodyPr/>
        <a:lstStyle/>
        <a:p>
          <a:endParaRPr lang="en-US"/>
        </a:p>
      </dgm:t>
    </dgm:pt>
    <dgm:pt modelId="{50CFC821-EEE1-F346-B5FE-99BEAD859648}" type="sibTrans" cxnId="{73C9900A-2E50-8B47-85AA-A7D9F581E136}">
      <dgm:prSet/>
      <dgm:spPr/>
      <dgm:t>
        <a:bodyPr/>
        <a:lstStyle/>
        <a:p>
          <a:endParaRPr lang="en-US"/>
        </a:p>
      </dgm:t>
    </dgm:pt>
    <dgm:pt modelId="{3DB1E33B-B9C1-D847-B5D6-1319B5E9C08C}">
      <dgm:prSet/>
      <dgm:spPr/>
      <dgm:t>
        <a:bodyPr/>
        <a:lstStyle/>
        <a:p>
          <a:r>
            <a:rPr lang="en-US" dirty="0" smtClean="0"/>
            <a:t>Tests</a:t>
          </a:r>
          <a:endParaRPr lang="en-US" dirty="0"/>
        </a:p>
      </dgm:t>
    </dgm:pt>
    <dgm:pt modelId="{6DC0DBD8-65D3-064B-ACC9-41420C601FA6}" type="parTrans" cxnId="{F6BB5D2A-02D8-0C43-B51B-A13DD83B40EE}">
      <dgm:prSet/>
      <dgm:spPr/>
      <dgm:t>
        <a:bodyPr/>
        <a:lstStyle/>
        <a:p>
          <a:endParaRPr lang="en-US"/>
        </a:p>
      </dgm:t>
    </dgm:pt>
    <dgm:pt modelId="{610AA31C-D4E9-FE43-9AA9-0B0CF425C962}" type="sibTrans" cxnId="{F6BB5D2A-02D8-0C43-B51B-A13DD83B40EE}">
      <dgm:prSet/>
      <dgm:spPr/>
      <dgm:t>
        <a:bodyPr/>
        <a:lstStyle/>
        <a:p>
          <a:endParaRPr lang="en-US"/>
        </a:p>
      </dgm:t>
    </dgm:pt>
    <dgm:pt modelId="{6CFB21BE-CFD4-0248-B203-B5796ED731C9}">
      <dgm:prSet/>
      <dgm:spPr/>
      <dgm:t>
        <a:bodyPr/>
        <a:lstStyle/>
        <a:p>
          <a:r>
            <a:rPr lang="en-US" dirty="0" err="1" smtClean="0"/>
            <a:t>Junit</a:t>
          </a:r>
          <a:r>
            <a:rPr lang="en-US" dirty="0" smtClean="0"/>
            <a:t> or Android </a:t>
          </a:r>
          <a:r>
            <a:rPr lang="en-US" dirty="0" err="1" smtClean="0"/>
            <a:t>Junit</a:t>
          </a:r>
          <a:r>
            <a:rPr lang="en-US" dirty="0" smtClean="0"/>
            <a:t> ?</a:t>
          </a:r>
          <a:endParaRPr lang="en-US" dirty="0"/>
        </a:p>
      </dgm:t>
    </dgm:pt>
    <dgm:pt modelId="{FD8A947C-C7EC-EF46-B203-27E09BE0CBD5}" type="parTrans" cxnId="{BEB843C7-FF37-6640-A012-4E83DD2D1CFA}">
      <dgm:prSet/>
      <dgm:spPr/>
      <dgm:t>
        <a:bodyPr/>
        <a:lstStyle/>
        <a:p>
          <a:endParaRPr lang="en-US"/>
        </a:p>
      </dgm:t>
    </dgm:pt>
    <dgm:pt modelId="{D255E03E-30C9-2B4F-86FE-467B6534ED37}" type="sibTrans" cxnId="{BEB843C7-FF37-6640-A012-4E83DD2D1CFA}">
      <dgm:prSet/>
      <dgm:spPr/>
      <dgm:t>
        <a:bodyPr/>
        <a:lstStyle/>
        <a:p>
          <a:endParaRPr lang="en-US"/>
        </a:p>
      </dgm:t>
    </dgm:pt>
    <dgm:pt modelId="{53C45B84-F498-1C49-B438-DF3429254DBF}">
      <dgm:prSet/>
      <dgm:spPr/>
      <dgm:t>
        <a:bodyPr/>
        <a:lstStyle/>
        <a:p>
          <a:r>
            <a:rPr lang="en-US" dirty="0" smtClean="0"/>
            <a:t>Instrumentation API and ActivityInstrumentationTestCase2 or </a:t>
          </a:r>
          <a:r>
            <a:rPr lang="en-US" dirty="0" err="1" smtClean="0"/>
            <a:t>Robolectric</a:t>
          </a:r>
          <a:endParaRPr lang="en-US" dirty="0"/>
        </a:p>
      </dgm:t>
    </dgm:pt>
    <dgm:pt modelId="{1639F27A-AA7A-1540-9F1E-A858EA765A01}" type="parTrans" cxnId="{D7B73429-6AE9-1B4E-A2A9-92BC2885D6CE}">
      <dgm:prSet/>
      <dgm:spPr/>
      <dgm:t>
        <a:bodyPr/>
        <a:lstStyle/>
        <a:p>
          <a:endParaRPr lang="en-US"/>
        </a:p>
      </dgm:t>
    </dgm:pt>
    <dgm:pt modelId="{4B890822-3A68-694E-A872-E4D54E934FC4}" type="sibTrans" cxnId="{D7B73429-6AE9-1B4E-A2A9-92BC2885D6CE}">
      <dgm:prSet/>
      <dgm:spPr/>
      <dgm:t>
        <a:bodyPr/>
        <a:lstStyle/>
        <a:p>
          <a:endParaRPr lang="en-US"/>
        </a:p>
      </dgm:t>
    </dgm:pt>
    <dgm:pt modelId="{F49DFEC3-1822-114C-90ED-D1F8D3963811}" type="pres">
      <dgm:prSet presAssocID="{68981A59-F4E1-D14B-A93E-C071A040416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18AF1F0-30C8-0A40-821F-5084305364D1}" type="pres">
      <dgm:prSet presAssocID="{414C36E1-42CF-1548-999E-3A0ACD937219}" presName="thickLine" presStyleLbl="alignNode1" presStyleIdx="0" presStyleCnt="3"/>
      <dgm:spPr/>
    </dgm:pt>
    <dgm:pt modelId="{FD94FD17-4B97-964F-8D85-7887F7997983}" type="pres">
      <dgm:prSet presAssocID="{414C36E1-42CF-1548-999E-3A0ACD937219}" presName="horz1" presStyleCnt="0"/>
      <dgm:spPr/>
    </dgm:pt>
    <dgm:pt modelId="{3AA0E27B-819B-2540-8404-491E5DF88266}" type="pres">
      <dgm:prSet presAssocID="{414C36E1-42CF-1548-999E-3A0ACD937219}" presName="tx1" presStyleLbl="revTx" presStyleIdx="0" presStyleCnt="17"/>
      <dgm:spPr/>
      <dgm:t>
        <a:bodyPr/>
        <a:lstStyle/>
        <a:p>
          <a:endParaRPr lang="en-US"/>
        </a:p>
      </dgm:t>
    </dgm:pt>
    <dgm:pt modelId="{F6F417FA-2660-5B45-9538-14995CDF2FF5}" type="pres">
      <dgm:prSet presAssocID="{414C36E1-42CF-1548-999E-3A0ACD937219}" presName="vert1" presStyleCnt="0"/>
      <dgm:spPr/>
    </dgm:pt>
    <dgm:pt modelId="{5A9E4912-A64D-3840-B50D-2AAB66604B23}" type="pres">
      <dgm:prSet presAssocID="{D3D9E142-4CB1-0442-A23A-D2A3957DBD1D}" presName="vertSpace2a" presStyleCnt="0"/>
      <dgm:spPr/>
    </dgm:pt>
    <dgm:pt modelId="{88E64D4D-4116-A647-8107-559738631E16}" type="pres">
      <dgm:prSet presAssocID="{D3D9E142-4CB1-0442-A23A-D2A3957DBD1D}" presName="horz2" presStyleCnt="0"/>
      <dgm:spPr/>
    </dgm:pt>
    <dgm:pt modelId="{4F5A31B2-D33C-8345-B136-AA13E99221D4}" type="pres">
      <dgm:prSet presAssocID="{D3D9E142-4CB1-0442-A23A-D2A3957DBD1D}" presName="horzSpace2" presStyleCnt="0"/>
      <dgm:spPr/>
    </dgm:pt>
    <dgm:pt modelId="{57993E56-2FD0-514F-A1C9-7855F95946B1}" type="pres">
      <dgm:prSet presAssocID="{D3D9E142-4CB1-0442-A23A-D2A3957DBD1D}" presName="tx2" presStyleLbl="revTx" presStyleIdx="1" presStyleCnt="17"/>
      <dgm:spPr/>
      <dgm:t>
        <a:bodyPr/>
        <a:lstStyle/>
        <a:p>
          <a:endParaRPr lang="en-US"/>
        </a:p>
      </dgm:t>
    </dgm:pt>
    <dgm:pt modelId="{17EE91C2-B41D-1D4D-89EA-853B3809909E}" type="pres">
      <dgm:prSet presAssocID="{D3D9E142-4CB1-0442-A23A-D2A3957DBD1D}" presName="vert2" presStyleCnt="0"/>
      <dgm:spPr/>
    </dgm:pt>
    <dgm:pt modelId="{F702A592-566A-8642-93AC-74C0F12DC0D5}" type="pres">
      <dgm:prSet presAssocID="{D3D9E142-4CB1-0442-A23A-D2A3957DBD1D}" presName="thinLine2b" presStyleLbl="callout" presStyleIdx="0" presStyleCnt="12"/>
      <dgm:spPr/>
    </dgm:pt>
    <dgm:pt modelId="{724CF4BA-B74F-4040-A41A-71868D6CD36C}" type="pres">
      <dgm:prSet presAssocID="{D3D9E142-4CB1-0442-A23A-D2A3957DBD1D}" presName="vertSpace2b" presStyleCnt="0"/>
      <dgm:spPr/>
    </dgm:pt>
    <dgm:pt modelId="{D1E82053-EA56-8A40-B651-5AB7656E51B5}" type="pres">
      <dgm:prSet presAssocID="{A5C11183-F7CD-5643-8605-5A2F1F246FC8}" presName="horz2" presStyleCnt="0"/>
      <dgm:spPr/>
    </dgm:pt>
    <dgm:pt modelId="{2AAAE551-4C40-7A43-BDC2-009E911C856D}" type="pres">
      <dgm:prSet presAssocID="{A5C11183-F7CD-5643-8605-5A2F1F246FC8}" presName="horzSpace2" presStyleCnt="0"/>
      <dgm:spPr/>
    </dgm:pt>
    <dgm:pt modelId="{92AFB807-DD50-9D4B-BC51-A2D9A0EA4720}" type="pres">
      <dgm:prSet presAssocID="{A5C11183-F7CD-5643-8605-5A2F1F246FC8}" presName="tx2" presStyleLbl="revTx" presStyleIdx="2" presStyleCnt="17"/>
      <dgm:spPr/>
      <dgm:t>
        <a:bodyPr/>
        <a:lstStyle/>
        <a:p>
          <a:endParaRPr lang="en-US"/>
        </a:p>
      </dgm:t>
    </dgm:pt>
    <dgm:pt modelId="{BEF8D55E-9113-CA4C-BE63-A3D77EB8161A}" type="pres">
      <dgm:prSet presAssocID="{A5C11183-F7CD-5643-8605-5A2F1F246FC8}" presName="vert2" presStyleCnt="0"/>
      <dgm:spPr/>
    </dgm:pt>
    <dgm:pt modelId="{16991989-B399-4246-9AF3-5264402DBE92}" type="pres">
      <dgm:prSet presAssocID="{A5C11183-F7CD-5643-8605-5A2F1F246FC8}" presName="thinLine2b" presStyleLbl="callout" presStyleIdx="1" presStyleCnt="12"/>
      <dgm:spPr/>
    </dgm:pt>
    <dgm:pt modelId="{46195E88-E20B-EA49-BD16-C74D3964B24C}" type="pres">
      <dgm:prSet presAssocID="{A5C11183-F7CD-5643-8605-5A2F1F246FC8}" presName="vertSpace2b" presStyleCnt="0"/>
      <dgm:spPr/>
    </dgm:pt>
    <dgm:pt modelId="{97D0D457-149F-F944-ADE4-A5EB91190DD7}" type="pres">
      <dgm:prSet presAssocID="{5F607D2B-2134-B24B-B6A0-8940C92467D7}" presName="horz2" presStyleCnt="0"/>
      <dgm:spPr/>
    </dgm:pt>
    <dgm:pt modelId="{6EA3F14C-D484-DA41-821B-EE1AAB287526}" type="pres">
      <dgm:prSet presAssocID="{5F607D2B-2134-B24B-B6A0-8940C92467D7}" presName="horzSpace2" presStyleCnt="0"/>
      <dgm:spPr/>
    </dgm:pt>
    <dgm:pt modelId="{F29452B0-A4F2-BF4B-BBD4-59E54A6F1A67}" type="pres">
      <dgm:prSet presAssocID="{5F607D2B-2134-B24B-B6A0-8940C92467D7}" presName="tx2" presStyleLbl="revTx" presStyleIdx="3" presStyleCnt="17"/>
      <dgm:spPr/>
      <dgm:t>
        <a:bodyPr/>
        <a:lstStyle/>
        <a:p>
          <a:endParaRPr lang="en-US"/>
        </a:p>
      </dgm:t>
    </dgm:pt>
    <dgm:pt modelId="{423C967B-2E42-6044-8D58-254D550A5CB1}" type="pres">
      <dgm:prSet presAssocID="{5F607D2B-2134-B24B-B6A0-8940C92467D7}" presName="vert2" presStyleCnt="0"/>
      <dgm:spPr/>
    </dgm:pt>
    <dgm:pt modelId="{1CEB7F5B-D2E0-AB47-AE56-378DEA27ADA2}" type="pres">
      <dgm:prSet presAssocID="{5F607D2B-2134-B24B-B6A0-8940C92467D7}" presName="thinLine2b" presStyleLbl="callout" presStyleIdx="2" presStyleCnt="12"/>
      <dgm:spPr/>
    </dgm:pt>
    <dgm:pt modelId="{04C6B081-7A8E-9E4C-BEBC-3E34D1661255}" type="pres">
      <dgm:prSet presAssocID="{5F607D2B-2134-B24B-B6A0-8940C92467D7}" presName="vertSpace2b" presStyleCnt="0"/>
      <dgm:spPr/>
    </dgm:pt>
    <dgm:pt modelId="{28B12F6C-D59E-234E-B72F-54E4E34887E6}" type="pres">
      <dgm:prSet presAssocID="{3DB1E33B-B9C1-D847-B5D6-1319B5E9C08C}" presName="horz2" presStyleCnt="0"/>
      <dgm:spPr/>
    </dgm:pt>
    <dgm:pt modelId="{CCB55362-6175-244F-8206-E542BDB3916A}" type="pres">
      <dgm:prSet presAssocID="{3DB1E33B-B9C1-D847-B5D6-1319B5E9C08C}" presName="horzSpace2" presStyleCnt="0"/>
      <dgm:spPr/>
    </dgm:pt>
    <dgm:pt modelId="{D5DE21DB-CF14-BD40-8DFD-9096AEF5BD94}" type="pres">
      <dgm:prSet presAssocID="{3DB1E33B-B9C1-D847-B5D6-1319B5E9C08C}" presName="tx2" presStyleLbl="revTx" presStyleIdx="4" presStyleCnt="17"/>
      <dgm:spPr/>
      <dgm:t>
        <a:bodyPr/>
        <a:lstStyle/>
        <a:p>
          <a:endParaRPr lang="en-US"/>
        </a:p>
      </dgm:t>
    </dgm:pt>
    <dgm:pt modelId="{EDB77586-C668-984B-8B1B-C9EA7769358A}" type="pres">
      <dgm:prSet presAssocID="{3DB1E33B-B9C1-D847-B5D6-1319B5E9C08C}" presName="vert2" presStyleCnt="0"/>
      <dgm:spPr/>
    </dgm:pt>
    <dgm:pt modelId="{507046E0-4972-4D45-8D76-3CD045112698}" type="pres">
      <dgm:prSet presAssocID="{6CFB21BE-CFD4-0248-B203-B5796ED731C9}" presName="horz3" presStyleCnt="0"/>
      <dgm:spPr/>
    </dgm:pt>
    <dgm:pt modelId="{DB2C8BEC-B9D1-1F48-89E1-3320F0D3FF3A}" type="pres">
      <dgm:prSet presAssocID="{6CFB21BE-CFD4-0248-B203-B5796ED731C9}" presName="horzSpace3" presStyleCnt="0"/>
      <dgm:spPr/>
    </dgm:pt>
    <dgm:pt modelId="{BC29C205-2903-7C44-98CC-4B4476958047}" type="pres">
      <dgm:prSet presAssocID="{6CFB21BE-CFD4-0248-B203-B5796ED731C9}" presName="tx3" presStyleLbl="revTx" presStyleIdx="5" presStyleCnt="17"/>
      <dgm:spPr/>
      <dgm:t>
        <a:bodyPr/>
        <a:lstStyle/>
        <a:p>
          <a:endParaRPr lang="en-US"/>
        </a:p>
      </dgm:t>
    </dgm:pt>
    <dgm:pt modelId="{239601C0-5897-524C-BFA1-356DDD2ADB4B}" type="pres">
      <dgm:prSet presAssocID="{6CFB21BE-CFD4-0248-B203-B5796ED731C9}" presName="vert3" presStyleCnt="0"/>
      <dgm:spPr/>
    </dgm:pt>
    <dgm:pt modelId="{4458FDEC-9A00-0A4F-BB14-F6434933AC64}" type="pres">
      <dgm:prSet presAssocID="{D255E03E-30C9-2B4F-86FE-467B6534ED37}" presName="thinLine3" presStyleLbl="callout" presStyleIdx="3" presStyleCnt="12"/>
      <dgm:spPr/>
    </dgm:pt>
    <dgm:pt modelId="{2F9F600A-684B-3E45-8DE1-62D81EC155A9}" type="pres">
      <dgm:prSet presAssocID="{53C45B84-F498-1C49-B438-DF3429254DBF}" presName="horz3" presStyleCnt="0"/>
      <dgm:spPr/>
    </dgm:pt>
    <dgm:pt modelId="{19F3D968-8910-C046-8362-F31E9EC2B143}" type="pres">
      <dgm:prSet presAssocID="{53C45B84-F498-1C49-B438-DF3429254DBF}" presName="horzSpace3" presStyleCnt="0"/>
      <dgm:spPr/>
    </dgm:pt>
    <dgm:pt modelId="{C318192A-B6C5-3243-AA7F-42214914B910}" type="pres">
      <dgm:prSet presAssocID="{53C45B84-F498-1C49-B438-DF3429254DBF}" presName="tx3" presStyleLbl="revTx" presStyleIdx="6" presStyleCnt="17"/>
      <dgm:spPr/>
      <dgm:t>
        <a:bodyPr/>
        <a:lstStyle/>
        <a:p>
          <a:endParaRPr lang="en-US"/>
        </a:p>
      </dgm:t>
    </dgm:pt>
    <dgm:pt modelId="{8F658BF7-7A12-8344-9752-15BF8015AB7E}" type="pres">
      <dgm:prSet presAssocID="{53C45B84-F498-1C49-B438-DF3429254DBF}" presName="vert3" presStyleCnt="0"/>
      <dgm:spPr/>
    </dgm:pt>
    <dgm:pt modelId="{A6BB4782-88B3-5D44-94E8-9DDE794C1A6A}" type="pres">
      <dgm:prSet presAssocID="{3DB1E33B-B9C1-D847-B5D6-1319B5E9C08C}" presName="thinLine2b" presStyleLbl="callout" presStyleIdx="4" presStyleCnt="12"/>
      <dgm:spPr/>
    </dgm:pt>
    <dgm:pt modelId="{EF817290-7CBB-AC46-96D8-240929B7BA3A}" type="pres">
      <dgm:prSet presAssocID="{3DB1E33B-B9C1-D847-B5D6-1319B5E9C08C}" presName="vertSpace2b" presStyleCnt="0"/>
      <dgm:spPr/>
    </dgm:pt>
    <dgm:pt modelId="{CF0E654E-D398-A041-B86A-535BDBC9D259}" type="pres">
      <dgm:prSet presAssocID="{D05B3C02-FD92-C347-9F09-9DF992DF4D80}" presName="thickLine" presStyleLbl="alignNode1" presStyleIdx="1" presStyleCnt="3"/>
      <dgm:spPr/>
    </dgm:pt>
    <dgm:pt modelId="{3B619703-88BB-9F4C-80DB-0A8998A2C217}" type="pres">
      <dgm:prSet presAssocID="{D05B3C02-FD92-C347-9F09-9DF992DF4D80}" presName="horz1" presStyleCnt="0"/>
      <dgm:spPr/>
    </dgm:pt>
    <dgm:pt modelId="{35385EF8-2264-B646-9EC8-84A5320680C3}" type="pres">
      <dgm:prSet presAssocID="{D05B3C02-FD92-C347-9F09-9DF992DF4D80}" presName="tx1" presStyleLbl="revTx" presStyleIdx="7" presStyleCnt="17"/>
      <dgm:spPr/>
      <dgm:t>
        <a:bodyPr/>
        <a:lstStyle/>
        <a:p>
          <a:endParaRPr lang="en-US"/>
        </a:p>
      </dgm:t>
    </dgm:pt>
    <dgm:pt modelId="{1C90048B-D2ED-594C-A8FB-3FA9BAC29495}" type="pres">
      <dgm:prSet presAssocID="{D05B3C02-FD92-C347-9F09-9DF992DF4D80}" presName="vert1" presStyleCnt="0"/>
      <dgm:spPr/>
    </dgm:pt>
    <dgm:pt modelId="{3FB6C4BC-4F54-8C46-A351-5FF8EEB28198}" type="pres">
      <dgm:prSet presAssocID="{879D287D-8CB7-B34E-A55C-49A7A859AD26}" presName="vertSpace2a" presStyleCnt="0"/>
      <dgm:spPr/>
    </dgm:pt>
    <dgm:pt modelId="{B497FB00-7EE9-7547-B0DA-100AB049B0BA}" type="pres">
      <dgm:prSet presAssocID="{879D287D-8CB7-B34E-A55C-49A7A859AD26}" presName="horz2" presStyleCnt="0"/>
      <dgm:spPr/>
    </dgm:pt>
    <dgm:pt modelId="{16AB5068-5308-7B4B-8D28-B66ED88054EF}" type="pres">
      <dgm:prSet presAssocID="{879D287D-8CB7-B34E-A55C-49A7A859AD26}" presName="horzSpace2" presStyleCnt="0"/>
      <dgm:spPr/>
    </dgm:pt>
    <dgm:pt modelId="{6619F128-514F-884C-82EE-8A1732E611A5}" type="pres">
      <dgm:prSet presAssocID="{879D287D-8CB7-B34E-A55C-49A7A859AD26}" presName="tx2" presStyleLbl="revTx" presStyleIdx="8" presStyleCnt="17"/>
      <dgm:spPr/>
      <dgm:t>
        <a:bodyPr/>
        <a:lstStyle/>
        <a:p>
          <a:endParaRPr lang="en-US"/>
        </a:p>
      </dgm:t>
    </dgm:pt>
    <dgm:pt modelId="{72CD86D2-CB61-FE44-9EFD-B83835835F97}" type="pres">
      <dgm:prSet presAssocID="{879D287D-8CB7-B34E-A55C-49A7A859AD26}" presName="vert2" presStyleCnt="0"/>
      <dgm:spPr/>
    </dgm:pt>
    <dgm:pt modelId="{FACAC3C8-9BBC-EA4B-B79B-3FFDF0314E6D}" type="pres">
      <dgm:prSet presAssocID="{879D287D-8CB7-B34E-A55C-49A7A859AD26}" presName="thinLine2b" presStyleLbl="callout" presStyleIdx="5" presStyleCnt="12"/>
      <dgm:spPr/>
    </dgm:pt>
    <dgm:pt modelId="{729AACED-7F0F-B348-A9FB-BC3962F73A88}" type="pres">
      <dgm:prSet presAssocID="{879D287D-8CB7-B34E-A55C-49A7A859AD26}" presName="vertSpace2b" presStyleCnt="0"/>
      <dgm:spPr/>
    </dgm:pt>
    <dgm:pt modelId="{1ED91DDE-6B8D-AA48-B018-EAE1DE95B448}" type="pres">
      <dgm:prSet presAssocID="{D76CE44C-A11A-834F-8781-AFE717D091C8}" presName="horz2" presStyleCnt="0"/>
      <dgm:spPr/>
    </dgm:pt>
    <dgm:pt modelId="{AC6BA18C-6E34-3444-8C48-9D334067B3B9}" type="pres">
      <dgm:prSet presAssocID="{D76CE44C-A11A-834F-8781-AFE717D091C8}" presName="horzSpace2" presStyleCnt="0"/>
      <dgm:spPr/>
    </dgm:pt>
    <dgm:pt modelId="{890B7ADD-4F6D-DC4B-8F37-3DD590B06FA3}" type="pres">
      <dgm:prSet presAssocID="{D76CE44C-A11A-834F-8781-AFE717D091C8}" presName="tx2" presStyleLbl="revTx" presStyleIdx="9" presStyleCnt="17"/>
      <dgm:spPr/>
      <dgm:t>
        <a:bodyPr/>
        <a:lstStyle/>
        <a:p>
          <a:endParaRPr lang="en-US"/>
        </a:p>
      </dgm:t>
    </dgm:pt>
    <dgm:pt modelId="{72A50FE0-C9C3-964F-9417-044D8662EAB8}" type="pres">
      <dgm:prSet presAssocID="{D76CE44C-A11A-834F-8781-AFE717D091C8}" presName="vert2" presStyleCnt="0"/>
      <dgm:spPr/>
    </dgm:pt>
    <dgm:pt modelId="{7C0A3CC9-8984-584E-8D52-BD38DF9920F6}" type="pres">
      <dgm:prSet presAssocID="{D76CE44C-A11A-834F-8781-AFE717D091C8}" presName="thinLine2b" presStyleLbl="callout" presStyleIdx="6" presStyleCnt="12"/>
      <dgm:spPr/>
    </dgm:pt>
    <dgm:pt modelId="{34C4BAFA-136A-EA4C-A709-9326D0F89144}" type="pres">
      <dgm:prSet presAssocID="{D76CE44C-A11A-834F-8781-AFE717D091C8}" presName="vertSpace2b" presStyleCnt="0"/>
      <dgm:spPr/>
    </dgm:pt>
    <dgm:pt modelId="{6ED77A54-4EC3-1640-9E58-57D2C4780217}" type="pres">
      <dgm:prSet presAssocID="{EAD3A2F0-CA8A-9347-8F3A-B81E309E0084}" presName="horz2" presStyleCnt="0"/>
      <dgm:spPr/>
    </dgm:pt>
    <dgm:pt modelId="{4868D11E-82DC-EB45-9BEE-CDDD479538DD}" type="pres">
      <dgm:prSet presAssocID="{EAD3A2F0-CA8A-9347-8F3A-B81E309E0084}" presName="horzSpace2" presStyleCnt="0"/>
      <dgm:spPr/>
    </dgm:pt>
    <dgm:pt modelId="{6A65DF4F-8CB4-0B4B-9062-70D92AB5FB15}" type="pres">
      <dgm:prSet presAssocID="{EAD3A2F0-CA8A-9347-8F3A-B81E309E0084}" presName="tx2" presStyleLbl="revTx" presStyleIdx="10" presStyleCnt="17"/>
      <dgm:spPr/>
      <dgm:t>
        <a:bodyPr/>
        <a:lstStyle/>
        <a:p>
          <a:endParaRPr lang="en-US"/>
        </a:p>
      </dgm:t>
    </dgm:pt>
    <dgm:pt modelId="{1557819B-3629-0C41-ABBB-F102EC3DE745}" type="pres">
      <dgm:prSet presAssocID="{EAD3A2F0-CA8A-9347-8F3A-B81E309E0084}" presName="vert2" presStyleCnt="0"/>
      <dgm:spPr/>
    </dgm:pt>
    <dgm:pt modelId="{63833AD0-1E61-F449-BA3B-9B7908C7F255}" type="pres">
      <dgm:prSet presAssocID="{EAD3A2F0-CA8A-9347-8F3A-B81E309E0084}" presName="thinLine2b" presStyleLbl="callout" presStyleIdx="7" presStyleCnt="12"/>
      <dgm:spPr/>
    </dgm:pt>
    <dgm:pt modelId="{C676D179-5E65-694B-8250-2228AD70589E}" type="pres">
      <dgm:prSet presAssocID="{EAD3A2F0-CA8A-9347-8F3A-B81E309E0084}" presName="vertSpace2b" presStyleCnt="0"/>
      <dgm:spPr/>
    </dgm:pt>
    <dgm:pt modelId="{7136F6DD-A0AB-D542-8F7B-4D533E2FD36C}" type="pres">
      <dgm:prSet presAssocID="{1738874A-E4D2-C24E-8312-E0AFD8778553}" presName="horz2" presStyleCnt="0"/>
      <dgm:spPr/>
    </dgm:pt>
    <dgm:pt modelId="{A85BA9D5-7470-1044-B79F-6804ECDB5F7F}" type="pres">
      <dgm:prSet presAssocID="{1738874A-E4D2-C24E-8312-E0AFD8778553}" presName="horzSpace2" presStyleCnt="0"/>
      <dgm:spPr/>
    </dgm:pt>
    <dgm:pt modelId="{08BFA442-EEE8-3449-BADD-4ACDFD147918}" type="pres">
      <dgm:prSet presAssocID="{1738874A-E4D2-C24E-8312-E0AFD8778553}" presName="tx2" presStyleLbl="revTx" presStyleIdx="11" presStyleCnt="17"/>
      <dgm:spPr/>
      <dgm:t>
        <a:bodyPr/>
        <a:lstStyle/>
        <a:p>
          <a:endParaRPr lang="en-US"/>
        </a:p>
      </dgm:t>
    </dgm:pt>
    <dgm:pt modelId="{598892BD-488C-284C-B9DD-0F92D6B93BE4}" type="pres">
      <dgm:prSet presAssocID="{1738874A-E4D2-C24E-8312-E0AFD8778553}" presName="vert2" presStyleCnt="0"/>
      <dgm:spPr/>
    </dgm:pt>
    <dgm:pt modelId="{940DCC73-C367-EF4C-9D03-441334F01147}" type="pres">
      <dgm:prSet presAssocID="{1738874A-E4D2-C24E-8312-E0AFD8778553}" presName="thinLine2b" presStyleLbl="callout" presStyleIdx="8" presStyleCnt="12"/>
      <dgm:spPr/>
    </dgm:pt>
    <dgm:pt modelId="{6B3414E5-68D5-4E4E-907E-7F45186B7179}" type="pres">
      <dgm:prSet presAssocID="{1738874A-E4D2-C24E-8312-E0AFD8778553}" presName="vertSpace2b" presStyleCnt="0"/>
      <dgm:spPr/>
    </dgm:pt>
    <dgm:pt modelId="{4A584DD0-5DE8-F148-AAC8-4376824EAEFB}" type="pres">
      <dgm:prSet presAssocID="{4C39268B-BCDE-1B4A-B5AC-0F898BF56904}" presName="thickLine" presStyleLbl="alignNode1" presStyleIdx="2" presStyleCnt="3"/>
      <dgm:spPr/>
    </dgm:pt>
    <dgm:pt modelId="{D1D8A822-AEE3-0547-8997-9959AD65D1EC}" type="pres">
      <dgm:prSet presAssocID="{4C39268B-BCDE-1B4A-B5AC-0F898BF56904}" presName="horz1" presStyleCnt="0"/>
      <dgm:spPr/>
    </dgm:pt>
    <dgm:pt modelId="{8E5AA270-A351-F04F-9164-FE1B81A2F178}" type="pres">
      <dgm:prSet presAssocID="{4C39268B-BCDE-1B4A-B5AC-0F898BF56904}" presName="tx1" presStyleLbl="revTx" presStyleIdx="12" presStyleCnt="17"/>
      <dgm:spPr/>
      <dgm:t>
        <a:bodyPr/>
        <a:lstStyle/>
        <a:p>
          <a:endParaRPr lang="en-US"/>
        </a:p>
      </dgm:t>
    </dgm:pt>
    <dgm:pt modelId="{556228FA-51F6-654E-99DB-2CD626359222}" type="pres">
      <dgm:prSet presAssocID="{4C39268B-BCDE-1B4A-B5AC-0F898BF56904}" presName="vert1" presStyleCnt="0"/>
      <dgm:spPr/>
    </dgm:pt>
    <dgm:pt modelId="{25D7A762-E234-2D4E-983E-DA8209F18477}" type="pres">
      <dgm:prSet presAssocID="{B3DF4F35-D464-5C49-BAC1-2F7D97F0B39D}" presName="vertSpace2a" presStyleCnt="0"/>
      <dgm:spPr/>
    </dgm:pt>
    <dgm:pt modelId="{BAAC23B1-1150-9641-A675-2A5F0005B147}" type="pres">
      <dgm:prSet presAssocID="{B3DF4F35-D464-5C49-BAC1-2F7D97F0B39D}" presName="horz2" presStyleCnt="0"/>
      <dgm:spPr/>
    </dgm:pt>
    <dgm:pt modelId="{173EE8A7-47B6-6340-8CA2-670799E51128}" type="pres">
      <dgm:prSet presAssocID="{B3DF4F35-D464-5C49-BAC1-2F7D97F0B39D}" presName="horzSpace2" presStyleCnt="0"/>
      <dgm:spPr/>
    </dgm:pt>
    <dgm:pt modelId="{6C587594-AFB1-E443-A7C8-FCC52B5CC4FB}" type="pres">
      <dgm:prSet presAssocID="{B3DF4F35-D464-5C49-BAC1-2F7D97F0B39D}" presName="tx2" presStyleLbl="revTx" presStyleIdx="13" presStyleCnt="17"/>
      <dgm:spPr/>
      <dgm:t>
        <a:bodyPr/>
        <a:lstStyle/>
        <a:p>
          <a:endParaRPr lang="en-US"/>
        </a:p>
      </dgm:t>
    </dgm:pt>
    <dgm:pt modelId="{FEAABB78-76A8-9442-9131-34FFDF057959}" type="pres">
      <dgm:prSet presAssocID="{B3DF4F35-D464-5C49-BAC1-2F7D97F0B39D}" presName="vert2" presStyleCnt="0"/>
      <dgm:spPr/>
    </dgm:pt>
    <dgm:pt modelId="{1D7DAEAF-9EBD-3B44-81CE-C80DB2324177}" type="pres">
      <dgm:prSet presAssocID="{E7E7FC35-A0A7-3E43-8C78-60D2198BEC9C}" presName="horz3" presStyleCnt="0"/>
      <dgm:spPr/>
    </dgm:pt>
    <dgm:pt modelId="{1870EF4E-DF12-3543-8ED5-A1532F4D17E0}" type="pres">
      <dgm:prSet presAssocID="{E7E7FC35-A0A7-3E43-8C78-60D2198BEC9C}" presName="horzSpace3" presStyleCnt="0"/>
      <dgm:spPr/>
    </dgm:pt>
    <dgm:pt modelId="{1F90AAEF-9AE4-0D4B-83E1-11DC5904A68B}" type="pres">
      <dgm:prSet presAssocID="{E7E7FC35-A0A7-3E43-8C78-60D2198BEC9C}" presName="tx3" presStyleLbl="revTx" presStyleIdx="14" presStyleCnt="17"/>
      <dgm:spPr/>
      <dgm:t>
        <a:bodyPr/>
        <a:lstStyle/>
        <a:p>
          <a:endParaRPr lang="en-US"/>
        </a:p>
      </dgm:t>
    </dgm:pt>
    <dgm:pt modelId="{D509BDAE-AE6B-B746-8853-FDFC1B2195E3}" type="pres">
      <dgm:prSet presAssocID="{E7E7FC35-A0A7-3E43-8C78-60D2198BEC9C}" presName="vert3" presStyleCnt="0"/>
      <dgm:spPr/>
    </dgm:pt>
    <dgm:pt modelId="{6E897C34-5E9B-DC4F-9216-80AB976D9A7D}" type="pres">
      <dgm:prSet presAssocID="{85E2A393-AE6C-904D-9C80-4F5A29572D4B}" presName="thinLine3" presStyleLbl="callout" presStyleIdx="9" presStyleCnt="12"/>
      <dgm:spPr/>
    </dgm:pt>
    <dgm:pt modelId="{BB8391CF-977F-7644-81FB-A1FF5541FD06}" type="pres">
      <dgm:prSet presAssocID="{430EAB69-7FF3-E442-A0D0-2916583A90B3}" presName="horz3" presStyleCnt="0"/>
      <dgm:spPr/>
    </dgm:pt>
    <dgm:pt modelId="{9EC83445-14E3-F249-8E95-23370F66F5A5}" type="pres">
      <dgm:prSet presAssocID="{430EAB69-7FF3-E442-A0D0-2916583A90B3}" presName="horzSpace3" presStyleCnt="0"/>
      <dgm:spPr/>
    </dgm:pt>
    <dgm:pt modelId="{E1E978D7-EB98-6143-8640-852AE5F9A071}" type="pres">
      <dgm:prSet presAssocID="{430EAB69-7FF3-E442-A0D0-2916583A90B3}" presName="tx3" presStyleLbl="revTx" presStyleIdx="15" presStyleCnt="17"/>
      <dgm:spPr/>
      <dgm:t>
        <a:bodyPr/>
        <a:lstStyle/>
        <a:p>
          <a:endParaRPr lang="en-US"/>
        </a:p>
      </dgm:t>
    </dgm:pt>
    <dgm:pt modelId="{0BB79621-0B59-DD4B-84AD-43AE022725FB}" type="pres">
      <dgm:prSet presAssocID="{430EAB69-7FF3-E442-A0D0-2916583A90B3}" presName="vert3" presStyleCnt="0"/>
      <dgm:spPr/>
    </dgm:pt>
    <dgm:pt modelId="{CD1C20F4-C1FA-5A4A-A656-7D6F6A741252}" type="pres">
      <dgm:prSet presAssocID="{B3DF4F35-D464-5C49-BAC1-2F7D97F0B39D}" presName="thinLine2b" presStyleLbl="callout" presStyleIdx="10" presStyleCnt="12"/>
      <dgm:spPr/>
    </dgm:pt>
    <dgm:pt modelId="{FAABA50A-9B6B-0842-B3F9-FCC7A83449AE}" type="pres">
      <dgm:prSet presAssocID="{B3DF4F35-D464-5C49-BAC1-2F7D97F0B39D}" presName="vertSpace2b" presStyleCnt="0"/>
      <dgm:spPr/>
    </dgm:pt>
    <dgm:pt modelId="{0699F878-D373-044A-91D0-770EC8416864}" type="pres">
      <dgm:prSet presAssocID="{3CA036E1-8651-454A-AC37-067E24199959}" presName="horz2" presStyleCnt="0"/>
      <dgm:spPr/>
    </dgm:pt>
    <dgm:pt modelId="{752E776E-E050-A344-B3E2-48A699A929ED}" type="pres">
      <dgm:prSet presAssocID="{3CA036E1-8651-454A-AC37-067E24199959}" presName="horzSpace2" presStyleCnt="0"/>
      <dgm:spPr/>
    </dgm:pt>
    <dgm:pt modelId="{CF2C3DC3-F6AD-5044-A624-486F6E20EB30}" type="pres">
      <dgm:prSet presAssocID="{3CA036E1-8651-454A-AC37-067E24199959}" presName="tx2" presStyleLbl="revTx" presStyleIdx="16" presStyleCnt="17"/>
      <dgm:spPr/>
      <dgm:t>
        <a:bodyPr/>
        <a:lstStyle/>
        <a:p>
          <a:endParaRPr lang="en-US"/>
        </a:p>
      </dgm:t>
    </dgm:pt>
    <dgm:pt modelId="{2957EDD6-C420-9840-9844-3FEBA678A3A8}" type="pres">
      <dgm:prSet presAssocID="{3CA036E1-8651-454A-AC37-067E24199959}" presName="vert2" presStyleCnt="0"/>
      <dgm:spPr/>
    </dgm:pt>
    <dgm:pt modelId="{44FB9599-EB7C-FF4E-A023-89090FD42CD7}" type="pres">
      <dgm:prSet presAssocID="{3CA036E1-8651-454A-AC37-067E24199959}" presName="thinLine2b" presStyleLbl="callout" presStyleIdx="11" presStyleCnt="12"/>
      <dgm:spPr/>
    </dgm:pt>
    <dgm:pt modelId="{663DF443-6F74-864F-9C22-80A7828196B9}" type="pres">
      <dgm:prSet presAssocID="{3CA036E1-8651-454A-AC37-067E24199959}" presName="vertSpace2b" presStyleCnt="0"/>
      <dgm:spPr/>
    </dgm:pt>
  </dgm:ptLst>
  <dgm:cxnLst>
    <dgm:cxn modelId="{F26880A0-2108-5D42-A2ED-6ADAD663DE93}" srcId="{4C39268B-BCDE-1B4A-B5AC-0F898BF56904}" destId="{B3DF4F35-D464-5C49-BAC1-2F7D97F0B39D}" srcOrd="0" destOrd="0" parTransId="{F6E5DBAA-CF3C-0549-8ECC-C69897B7714F}" sibTransId="{A1F7F69F-BBF7-4140-BBB6-22FDC46730ED}"/>
    <dgm:cxn modelId="{9F5D666F-7802-6A4D-A210-A694C8C661FA}" type="presOf" srcId="{D3D9E142-4CB1-0442-A23A-D2A3957DBD1D}" destId="{57993E56-2FD0-514F-A1C9-7855F95946B1}" srcOrd="0" destOrd="0" presId="urn:microsoft.com/office/officeart/2008/layout/LinedList"/>
    <dgm:cxn modelId="{C67FC2B3-68F5-5B4F-8BFB-5904FEC445B9}" srcId="{414C36E1-42CF-1548-999E-3A0ACD937219}" destId="{A5C11183-F7CD-5643-8605-5A2F1F246FC8}" srcOrd="1" destOrd="0" parTransId="{3B7E8A20-556B-8346-A8BE-E09D1DE6DAD0}" sibTransId="{3A9C11EF-6071-3143-81DA-0B2E891ADD6A}"/>
    <dgm:cxn modelId="{DD3DE90A-003F-3946-BE17-98D3E17BA3F5}" type="presOf" srcId="{5F607D2B-2134-B24B-B6A0-8940C92467D7}" destId="{F29452B0-A4F2-BF4B-BBD4-59E54A6F1A67}" srcOrd="0" destOrd="0" presId="urn:microsoft.com/office/officeart/2008/layout/LinedList"/>
    <dgm:cxn modelId="{F5C0D6B0-CFFB-614C-B5B8-C09FA87EAF46}" srcId="{414C36E1-42CF-1548-999E-3A0ACD937219}" destId="{5F607D2B-2134-B24B-B6A0-8940C92467D7}" srcOrd="2" destOrd="0" parTransId="{7F966082-391F-F640-936E-F363D04E7403}" sibTransId="{75ED8A9C-9231-CA4B-8AD9-3A89C3A0E223}"/>
    <dgm:cxn modelId="{AD6C18EB-20AE-1949-9AF4-E2A74CE43CE1}" srcId="{68981A59-F4E1-D14B-A93E-C071A0404166}" destId="{4C39268B-BCDE-1B4A-B5AC-0F898BF56904}" srcOrd="2" destOrd="0" parTransId="{0C949B20-686F-2D4F-B5D5-6C8FB331FF64}" sibTransId="{18147709-BB5F-C04F-B2A4-E240A0B89805}"/>
    <dgm:cxn modelId="{0A1CA075-72DB-D346-9EDB-B0D91D9D9A18}" srcId="{68981A59-F4E1-D14B-A93E-C071A0404166}" destId="{D05B3C02-FD92-C347-9F09-9DF992DF4D80}" srcOrd="1" destOrd="0" parTransId="{38D0DA02-DFC6-3E4D-AF46-522025F8CE7B}" sibTransId="{4AF21AC2-AF12-1149-86F6-87E86C3068DC}"/>
    <dgm:cxn modelId="{267DB6BF-9A54-544D-A20E-A2DC1ECEFCC6}" srcId="{D05B3C02-FD92-C347-9F09-9DF992DF4D80}" destId="{1738874A-E4D2-C24E-8312-E0AFD8778553}" srcOrd="3" destOrd="0" parTransId="{30F68921-75E6-D249-9C9F-C9B3C7A8ED30}" sibTransId="{88599E4C-A651-ED4C-9FDD-B49D74DC2618}"/>
    <dgm:cxn modelId="{CD3F424E-A711-B442-A9C9-400B292F152C}" type="presOf" srcId="{E7E7FC35-A0A7-3E43-8C78-60D2198BEC9C}" destId="{1F90AAEF-9AE4-0D4B-83E1-11DC5904A68B}" srcOrd="0" destOrd="0" presId="urn:microsoft.com/office/officeart/2008/layout/LinedList"/>
    <dgm:cxn modelId="{7A933035-89E8-DD4A-9DFE-2709B5C48FA9}" srcId="{D05B3C02-FD92-C347-9F09-9DF992DF4D80}" destId="{EAD3A2F0-CA8A-9347-8F3A-B81E309E0084}" srcOrd="2" destOrd="0" parTransId="{E1328FD7-F373-3249-9C45-5DFF0A766B2B}" sibTransId="{A01ED2E8-675E-8145-84E9-6BF1A97D066D}"/>
    <dgm:cxn modelId="{D502282A-BF31-0D4D-AE82-3850907C3B71}" type="presOf" srcId="{D76CE44C-A11A-834F-8781-AFE717D091C8}" destId="{890B7ADD-4F6D-DC4B-8F37-3DD590B06FA3}" srcOrd="0" destOrd="0" presId="urn:microsoft.com/office/officeart/2008/layout/LinedList"/>
    <dgm:cxn modelId="{E7DB4CD9-B784-8843-BDEC-9A407738DA4B}" type="presOf" srcId="{3CA036E1-8651-454A-AC37-067E24199959}" destId="{CF2C3DC3-F6AD-5044-A624-486F6E20EB30}" srcOrd="0" destOrd="0" presId="urn:microsoft.com/office/officeart/2008/layout/LinedList"/>
    <dgm:cxn modelId="{8A336FFD-A0C5-AA4C-8A16-39E89C3CC7CA}" type="presOf" srcId="{53C45B84-F498-1C49-B438-DF3429254DBF}" destId="{C318192A-B6C5-3243-AA7F-42214914B910}" srcOrd="0" destOrd="0" presId="urn:microsoft.com/office/officeart/2008/layout/LinedList"/>
    <dgm:cxn modelId="{9D6BF957-4F97-CB40-9807-AAD3F6661D0A}" srcId="{68981A59-F4E1-D14B-A93E-C071A0404166}" destId="{414C36E1-42CF-1548-999E-3A0ACD937219}" srcOrd="0" destOrd="0" parTransId="{74B37897-0457-374E-9B3E-A37AF432F158}" sibTransId="{B37F9A15-4F4C-074B-A75E-90AE4D07558F}"/>
    <dgm:cxn modelId="{AF1E2C14-69D2-774B-9E50-3D29CEE6709B}" srcId="{4C39268B-BCDE-1B4A-B5AC-0F898BF56904}" destId="{3CA036E1-8651-454A-AC37-067E24199959}" srcOrd="1" destOrd="0" parTransId="{444567C7-4CEC-6F43-A8A1-F8E9EBD2CF7F}" sibTransId="{3F4D9EEA-F39A-174E-902E-CA7771218FDA}"/>
    <dgm:cxn modelId="{92DB6EA1-9B94-C140-A05D-D0A16C62DA3B}" type="presOf" srcId="{3DB1E33B-B9C1-D847-B5D6-1319B5E9C08C}" destId="{D5DE21DB-CF14-BD40-8DFD-9096AEF5BD94}" srcOrd="0" destOrd="0" presId="urn:microsoft.com/office/officeart/2008/layout/LinedList"/>
    <dgm:cxn modelId="{4A78953C-CEC6-184C-B911-143E402FD9EE}" srcId="{414C36E1-42CF-1548-999E-3A0ACD937219}" destId="{D3D9E142-4CB1-0442-A23A-D2A3957DBD1D}" srcOrd="0" destOrd="0" parTransId="{0101A92F-A19C-5741-A318-F6FE7602C82B}" sibTransId="{7F0F5494-ACB8-8A4B-A1CD-BEE87F5472EC}"/>
    <dgm:cxn modelId="{5EC722E3-F3AE-6B4E-AC18-F86B1FE699B2}" type="presOf" srcId="{B3DF4F35-D464-5C49-BAC1-2F7D97F0B39D}" destId="{6C587594-AFB1-E443-A7C8-FCC52B5CC4FB}" srcOrd="0" destOrd="0" presId="urn:microsoft.com/office/officeart/2008/layout/LinedList"/>
    <dgm:cxn modelId="{F6BB5D2A-02D8-0C43-B51B-A13DD83B40EE}" srcId="{414C36E1-42CF-1548-999E-3A0ACD937219}" destId="{3DB1E33B-B9C1-D847-B5D6-1319B5E9C08C}" srcOrd="3" destOrd="0" parTransId="{6DC0DBD8-65D3-064B-ACC9-41420C601FA6}" sibTransId="{610AA31C-D4E9-FE43-9AA9-0B0CF425C962}"/>
    <dgm:cxn modelId="{87071A60-9CA1-1F49-8717-7A1E3C17990A}" srcId="{D05B3C02-FD92-C347-9F09-9DF992DF4D80}" destId="{D76CE44C-A11A-834F-8781-AFE717D091C8}" srcOrd="1" destOrd="0" parTransId="{53E8F4ED-8AB2-B54C-BCAE-40D99100CAA7}" sibTransId="{72B91639-3147-0B4C-A9B7-072021E99EBB}"/>
    <dgm:cxn modelId="{BEB843C7-FF37-6640-A012-4E83DD2D1CFA}" srcId="{3DB1E33B-B9C1-D847-B5D6-1319B5E9C08C}" destId="{6CFB21BE-CFD4-0248-B203-B5796ED731C9}" srcOrd="0" destOrd="0" parTransId="{FD8A947C-C7EC-EF46-B203-27E09BE0CBD5}" sibTransId="{D255E03E-30C9-2B4F-86FE-467B6534ED37}"/>
    <dgm:cxn modelId="{23C19B5A-ADD1-C040-A487-859CE8EEF5E9}" type="presOf" srcId="{68981A59-F4E1-D14B-A93E-C071A0404166}" destId="{F49DFEC3-1822-114C-90ED-D1F8D3963811}" srcOrd="0" destOrd="0" presId="urn:microsoft.com/office/officeart/2008/layout/LinedList"/>
    <dgm:cxn modelId="{A7913BDA-A8C6-AC4F-9E74-A5923C68ECF5}" type="presOf" srcId="{1738874A-E4D2-C24E-8312-E0AFD8778553}" destId="{08BFA442-EEE8-3449-BADD-4ACDFD147918}" srcOrd="0" destOrd="0" presId="urn:microsoft.com/office/officeart/2008/layout/LinedList"/>
    <dgm:cxn modelId="{47E4A9CE-B40B-3643-86CB-F0D1C7B7309A}" type="presOf" srcId="{414C36E1-42CF-1548-999E-3A0ACD937219}" destId="{3AA0E27B-819B-2540-8404-491E5DF88266}" srcOrd="0" destOrd="0" presId="urn:microsoft.com/office/officeart/2008/layout/LinedList"/>
    <dgm:cxn modelId="{A8803090-DB52-EE40-85DE-6F7A361A0A28}" type="presOf" srcId="{EAD3A2F0-CA8A-9347-8F3A-B81E309E0084}" destId="{6A65DF4F-8CB4-0B4B-9062-70D92AB5FB15}" srcOrd="0" destOrd="0" presId="urn:microsoft.com/office/officeart/2008/layout/LinedList"/>
    <dgm:cxn modelId="{73C9900A-2E50-8B47-85AA-A7D9F581E136}" srcId="{B3DF4F35-D464-5C49-BAC1-2F7D97F0B39D}" destId="{430EAB69-7FF3-E442-A0D0-2916583A90B3}" srcOrd="1" destOrd="0" parTransId="{1E1F4351-5859-9E45-9AAB-EE0011C46825}" sibTransId="{50CFC821-EEE1-F346-B5FE-99BEAD859648}"/>
    <dgm:cxn modelId="{DF9D8C24-7287-AC4F-A8D5-6BF7E4B489B1}" type="presOf" srcId="{6CFB21BE-CFD4-0248-B203-B5796ED731C9}" destId="{BC29C205-2903-7C44-98CC-4B4476958047}" srcOrd="0" destOrd="0" presId="urn:microsoft.com/office/officeart/2008/layout/LinedList"/>
    <dgm:cxn modelId="{6601008F-49B6-2944-9C91-F72FD1E6814C}" type="presOf" srcId="{4C39268B-BCDE-1B4A-B5AC-0F898BF56904}" destId="{8E5AA270-A351-F04F-9164-FE1B81A2F178}" srcOrd="0" destOrd="0" presId="urn:microsoft.com/office/officeart/2008/layout/LinedList"/>
    <dgm:cxn modelId="{D7B73429-6AE9-1B4E-A2A9-92BC2885D6CE}" srcId="{3DB1E33B-B9C1-D847-B5D6-1319B5E9C08C}" destId="{53C45B84-F498-1C49-B438-DF3429254DBF}" srcOrd="1" destOrd="0" parTransId="{1639F27A-AA7A-1540-9F1E-A858EA765A01}" sibTransId="{4B890822-3A68-694E-A872-E4D54E934FC4}"/>
    <dgm:cxn modelId="{B5680820-9CD5-C541-B4EF-6D8B1B34142B}" type="presOf" srcId="{430EAB69-7FF3-E442-A0D0-2916583A90B3}" destId="{E1E978D7-EB98-6143-8640-852AE5F9A071}" srcOrd="0" destOrd="0" presId="urn:microsoft.com/office/officeart/2008/layout/LinedList"/>
    <dgm:cxn modelId="{083D77BA-6172-FB45-B672-0A122EA9923B}" srcId="{D05B3C02-FD92-C347-9F09-9DF992DF4D80}" destId="{879D287D-8CB7-B34E-A55C-49A7A859AD26}" srcOrd="0" destOrd="0" parTransId="{7B605A40-6F8C-7C40-8B00-23FDF3EB1C64}" sibTransId="{0E678C49-53CB-9041-9F8A-ACE5E09F5624}"/>
    <dgm:cxn modelId="{008269B3-2EBE-1945-ACE0-AD61D2A8CF62}" srcId="{B3DF4F35-D464-5C49-BAC1-2F7D97F0B39D}" destId="{E7E7FC35-A0A7-3E43-8C78-60D2198BEC9C}" srcOrd="0" destOrd="0" parTransId="{33FEFD8F-1F30-FA49-B78F-3E6D736B53FC}" sibTransId="{85E2A393-AE6C-904D-9C80-4F5A29572D4B}"/>
    <dgm:cxn modelId="{DEF6C20A-0425-BE4E-9313-610CE043E5CB}" type="presOf" srcId="{879D287D-8CB7-B34E-A55C-49A7A859AD26}" destId="{6619F128-514F-884C-82EE-8A1732E611A5}" srcOrd="0" destOrd="0" presId="urn:microsoft.com/office/officeart/2008/layout/LinedList"/>
    <dgm:cxn modelId="{006613D5-649A-8E45-9816-2E963C2EC431}" type="presOf" srcId="{D05B3C02-FD92-C347-9F09-9DF992DF4D80}" destId="{35385EF8-2264-B646-9EC8-84A5320680C3}" srcOrd="0" destOrd="0" presId="urn:microsoft.com/office/officeart/2008/layout/LinedList"/>
    <dgm:cxn modelId="{02A8FF64-0437-384E-86F8-5EE16ABC9994}" type="presOf" srcId="{A5C11183-F7CD-5643-8605-5A2F1F246FC8}" destId="{92AFB807-DD50-9D4B-BC51-A2D9A0EA4720}" srcOrd="0" destOrd="0" presId="urn:microsoft.com/office/officeart/2008/layout/LinedList"/>
    <dgm:cxn modelId="{B60A46F8-B201-044C-A21A-69C8B6BC8BC5}" type="presParOf" srcId="{F49DFEC3-1822-114C-90ED-D1F8D3963811}" destId="{D18AF1F0-30C8-0A40-821F-5084305364D1}" srcOrd="0" destOrd="0" presId="urn:microsoft.com/office/officeart/2008/layout/LinedList"/>
    <dgm:cxn modelId="{201BAA4D-D161-CC49-BF51-D1805FB51010}" type="presParOf" srcId="{F49DFEC3-1822-114C-90ED-D1F8D3963811}" destId="{FD94FD17-4B97-964F-8D85-7887F7997983}" srcOrd="1" destOrd="0" presId="urn:microsoft.com/office/officeart/2008/layout/LinedList"/>
    <dgm:cxn modelId="{51D79F3D-C98E-5242-876D-F5C0622F2417}" type="presParOf" srcId="{FD94FD17-4B97-964F-8D85-7887F7997983}" destId="{3AA0E27B-819B-2540-8404-491E5DF88266}" srcOrd="0" destOrd="0" presId="urn:microsoft.com/office/officeart/2008/layout/LinedList"/>
    <dgm:cxn modelId="{472D2AA5-C2F4-0842-97B6-49B544C91B50}" type="presParOf" srcId="{FD94FD17-4B97-964F-8D85-7887F7997983}" destId="{F6F417FA-2660-5B45-9538-14995CDF2FF5}" srcOrd="1" destOrd="0" presId="urn:microsoft.com/office/officeart/2008/layout/LinedList"/>
    <dgm:cxn modelId="{176115C3-140A-824B-9F3B-FFB4DBDFF8E3}" type="presParOf" srcId="{F6F417FA-2660-5B45-9538-14995CDF2FF5}" destId="{5A9E4912-A64D-3840-B50D-2AAB66604B23}" srcOrd="0" destOrd="0" presId="urn:microsoft.com/office/officeart/2008/layout/LinedList"/>
    <dgm:cxn modelId="{C333C0DF-5566-DA4B-875F-09F4898EBFDA}" type="presParOf" srcId="{F6F417FA-2660-5B45-9538-14995CDF2FF5}" destId="{88E64D4D-4116-A647-8107-559738631E16}" srcOrd="1" destOrd="0" presId="urn:microsoft.com/office/officeart/2008/layout/LinedList"/>
    <dgm:cxn modelId="{9FFD7C05-2A8A-8644-BA8F-C27F91A46C03}" type="presParOf" srcId="{88E64D4D-4116-A647-8107-559738631E16}" destId="{4F5A31B2-D33C-8345-B136-AA13E99221D4}" srcOrd="0" destOrd="0" presId="urn:microsoft.com/office/officeart/2008/layout/LinedList"/>
    <dgm:cxn modelId="{64425DC9-EF4A-8144-BD74-4C911784D6E3}" type="presParOf" srcId="{88E64D4D-4116-A647-8107-559738631E16}" destId="{57993E56-2FD0-514F-A1C9-7855F95946B1}" srcOrd="1" destOrd="0" presId="urn:microsoft.com/office/officeart/2008/layout/LinedList"/>
    <dgm:cxn modelId="{C38D275E-5830-EA4C-9570-47ADDC416813}" type="presParOf" srcId="{88E64D4D-4116-A647-8107-559738631E16}" destId="{17EE91C2-B41D-1D4D-89EA-853B3809909E}" srcOrd="2" destOrd="0" presId="urn:microsoft.com/office/officeart/2008/layout/LinedList"/>
    <dgm:cxn modelId="{863717FF-212D-964E-A33C-38531F008E42}" type="presParOf" srcId="{F6F417FA-2660-5B45-9538-14995CDF2FF5}" destId="{F702A592-566A-8642-93AC-74C0F12DC0D5}" srcOrd="2" destOrd="0" presId="urn:microsoft.com/office/officeart/2008/layout/LinedList"/>
    <dgm:cxn modelId="{29558FB3-A4D5-8E47-A7D6-4491F9B4D117}" type="presParOf" srcId="{F6F417FA-2660-5B45-9538-14995CDF2FF5}" destId="{724CF4BA-B74F-4040-A41A-71868D6CD36C}" srcOrd="3" destOrd="0" presId="urn:microsoft.com/office/officeart/2008/layout/LinedList"/>
    <dgm:cxn modelId="{3D34D907-D815-D049-A207-A8EEFB83DAC7}" type="presParOf" srcId="{F6F417FA-2660-5B45-9538-14995CDF2FF5}" destId="{D1E82053-EA56-8A40-B651-5AB7656E51B5}" srcOrd="4" destOrd="0" presId="urn:microsoft.com/office/officeart/2008/layout/LinedList"/>
    <dgm:cxn modelId="{A0A47739-C100-2B42-BAD9-75FB84661E4E}" type="presParOf" srcId="{D1E82053-EA56-8A40-B651-5AB7656E51B5}" destId="{2AAAE551-4C40-7A43-BDC2-009E911C856D}" srcOrd="0" destOrd="0" presId="urn:microsoft.com/office/officeart/2008/layout/LinedList"/>
    <dgm:cxn modelId="{99A95EA4-071F-ED47-89F3-EE565838D28E}" type="presParOf" srcId="{D1E82053-EA56-8A40-B651-5AB7656E51B5}" destId="{92AFB807-DD50-9D4B-BC51-A2D9A0EA4720}" srcOrd="1" destOrd="0" presId="urn:microsoft.com/office/officeart/2008/layout/LinedList"/>
    <dgm:cxn modelId="{67601779-26BC-4440-AC24-8F525FA12956}" type="presParOf" srcId="{D1E82053-EA56-8A40-B651-5AB7656E51B5}" destId="{BEF8D55E-9113-CA4C-BE63-A3D77EB8161A}" srcOrd="2" destOrd="0" presId="urn:microsoft.com/office/officeart/2008/layout/LinedList"/>
    <dgm:cxn modelId="{FECCC16E-EDBE-9540-86D8-4900B23555DB}" type="presParOf" srcId="{F6F417FA-2660-5B45-9538-14995CDF2FF5}" destId="{16991989-B399-4246-9AF3-5264402DBE92}" srcOrd="5" destOrd="0" presId="urn:microsoft.com/office/officeart/2008/layout/LinedList"/>
    <dgm:cxn modelId="{30D8421B-379D-9C4D-9216-57A295CD9FBD}" type="presParOf" srcId="{F6F417FA-2660-5B45-9538-14995CDF2FF5}" destId="{46195E88-E20B-EA49-BD16-C74D3964B24C}" srcOrd="6" destOrd="0" presId="urn:microsoft.com/office/officeart/2008/layout/LinedList"/>
    <dgm:cxn modelId="{79C3C4F2-E768-0341-AF70-D48370AD7C94}" type="presParOf" srcId="{F6F417FA-2660-5B45-9538-14995CDF2FF5}" destId="{97D0D457-149F-F944-ADE4-A5EB91190DD7}" srcOrd="7" destOrd="0" presId="urn:microsoft.com/office/officeart/2008/layout/LinedList"/>
    <dgm:cxn modelId="{94809F6C-545D-074E-B1EA-647C0F54D496}" type="presParOf" srcId="{97D0D457-149F-F944-ADE4-A5EB91190DD7}" destId="{6EA3F14C-D484-DA41-821B-EE1AAB287526}" srcOrd="0" destOrd="0" presId="urn:microsoft.com/office/officeart/2008/layout/LinedList"/>
    <dgm:cxn modelId="{F09CFAEE-64B0-944B-9CE2-BAFC70692305}" type="presParOf" srcId="{97D0D457-149F-F944-ADE4-A5EB91190DD7}" destId="{F29452B0-A4F2-BF4B-BBD4-59E54A6F1A67}" srcOrd="1" destOrd="0" presId="urn:microsoft.com/office/officeart/2008/layout/LinedList"/>
    <dgm:cxn modelId="{6F57B02F-89DB-274C-A689-DC7F69AD6C96}" type="presParOf" srcId="{97D0D457-149F-F944-ADE4-A5EB91190DD7}" destId="{423C967B-2E42-6044-8D58-254D550A5CB1}" srcOrd="2" destOrd="0" presId="urn:microsoft.com/office/officeart/2008/layout/LinedList"/>
    <dgm:cxn modelId="{B16FBE44-5244-0C4A-9A7E-D8210FFABAED}" type="presParOf" srcId="{F6F417FA-2660-5B45-9538-14995CDF2FF5}" destId="{1CEB7F5B-D2E0-AB47-AE56-378DEA27ADA2}" srcOrd="8" destOrd="0" presId="urn:microsoft.com/office/officeart/2008/layout/LinedList"/>
    <dgm:cxn modelId="{68F39868-2B2B-514F-AD61-649036F9CE2B}" type="presParOf" srcId="{F6F417FA-2660-5B45-9538-14995CDF2FF5}" destId="{04C6B081-7A8E-9E4C-BEBC-3E34D1661255}" srcOrd="9" destOrd="0" presId="urn:microsoft.com/office/officeart/2008/layout/LinedList"/>
    <dgm:cxn modelId="{538B21D5-BBEF-CF43-983C-00C617FAEEAB}" type="presParOf" srcId="{F6F417FA-2660-5B45-9538-14995CDF2FF5}" destId="{28B12F6C-D59E-234E-B72F-54E4E34887E6}" srcOrd="10" destOrd="0" presId="urn:microsoft.com/office/officeart/2008/layout/LinedList"/>
    <dgm:cxn modelId="{74CB6C7A-BBCE-B143-BD27-98718AF30A8F}" type="presParOf" srcId="{28B12F6C-D59E-234E-B72F-54E4E34887E6}" destId="{CCB55362-6175-244F-8206-E542BDB3916A}" srcOrd="0" destOrd="0" presId="urn:microsoft.com/office/officeart/2008/layout/LinedList"/>
    <dgm:cxn modelId="{1A3BB3F0-6CE2-0849-A391-582C6502F221}" type="presParOf" srcId="{28B12F6C-D59E-234E-B72F-54E4E34887E6}" destId="{D5DE21DB-CF14-BD40-8DFD-9096AEF5BD94}" srcOrd="1" destOrd="0" presId="urn:microsoft.com/office/officeart/2008/layout/LinedList"/>
    <dgm:cxn modelId="{D2F73B5B-258C-0943-A763-03FA566AC886}" type="presParOf" srcId="{28B12F6C-D59E-234E-B72F-54E4E34887E6}" destId="{EDB77586-C668-984B-8B1B-C9EA7769358A}" srcOrd="2" destOrd="0" presId="urn:microsoft.com/office/officeart/2008/layout/LinedList"/>
    <dgm:cxn modelId="{A3421DD1-CDEB-D249-94C3-1A4687B72384}" type="presParOf" srcId="{EDB77586-C668-984B-8B1B-C9EA7769358A}" destId="{507046E0-4972-4D45-8D76-3CD045112698}" srcOrd="0" destOrd="0" presId="urn:microsoft.com/office/officeart/2008/layout/LinedList"/>
    <dgm:cxn modelId="{6222BBDE-A000-B441-95EF-CCED76BEE690}" type="presParOf" srcId="{507046E0-4972-4D45-8D76-3CD045112698}" destId="{DB2C8BEC-B9D1-1F48-89E1-3320F0D3FF3A}" srcOrd="0" destOrd="0" presId="urn:microsoft.com/office/officeart/2008/layout/LinedList"/>
    <dgm:cxn modelId="{6919AC25-65DE-A54E-9955-1909760F1F97}" type="presParOf" srcId="{507046E0-4972-4D45-8D76-3CD045112698}" destId="{BC29C205-2903-7C44-98CC-4B4476958047}" srcOrd="1" destOrd="0" presId="urn:microsoft.com/office/officeart/2008/layout/LinedList"/>
    <dgm:cxn modelId="{24DBBD8C-89EF-544A-B26B-4A4702FD5FA9}" type="presParOf" srcId="{507046E0-4972-4D45-8D76-3CD045112698}" destId="{239601C0-5897-524C-BFA1-356DDD2ADB4B}" srcOrd="2" destOrd="0" presId="urn:microsoft.com/office/officeart/2008/layout/LinedList"/>
    <dgm:cxn modelId="{9D55394F-C8D6-4F4A-8334-D68D572EC133}" type="presParOf" srcId="{EDB77586-C668-984B-8B1B-C9EA7769358A}" destId="{4458FDEC-9A00-0A4F-BB14-F6434933AC64}" srcOrd="1" destOrd="0" presId="urn:microsoft.com/office/officeart/2008/layout/LinedList"/>
    <dgm:cxn modelId="{78C0C316-2A8A-4B40-B2E6-29D4C4C87B5A}" type="presParOf" srcId="{EDB77586-C668-984B-8B1B-C9EA7769358A}" destId="{2F9F600A-684B-3E45-8DE1-62D81EC155A9}" srcOrd="2" destOrd="0" presId="urn:microsoft.com/office/officeart/2008/layout/LinedList"/>
    <dgm:cxn modelId="{446AC14F-8E24-A84D-93BF-45236B66D714}" type="presParOf" srcId="{2F9F600A-684B-3E45-8DE1-62D81EC155A9}" destId="{19F3D968-8910-C046-8362-F31E9EC2B143}" srcOrd="0" destOrd="0" presId="urn:microsoft.com/office/officeart/2008/layout/LinedList"/>
    <dgm:cxn modelId="{02741DD1-5AEA-5F43-AE18-C68379AA1FBA}" type="presParOf" srcId="{2F9F600A-684B-3E45-8DE1-62D81EC155A9}" destId="{C318192A-B6C5-3243-AA7F-42214914B910}" srcOrd="1" destOrd="0" presId="urn:microsoft.com/office/officeart/2008/layout/LinedList"/>
    <dgm:cxn modelId="{22871227-93BD-CB40-9799-40C520A505BF}" type="presParOf" srcId="{2F9F600A-684B-3E45-8DE1-62D81EC155A9}" destId="{8F658BF7-7A12-8344-9752-15BF8015AB7E}" srcOrd="2" destOrd="0" presId="urn:microsoft.com/office/officeart/2008/layout/LinedList"/>
    <dgm:cxn modelId="{66CE41ED-5F08-DD42-A185-1746564927DF}" type="presParOf" srcId="{F6F417FA-2660-5B45-9538-14995CDF2FF5}" destId="{A6BB4782-88B3-5D44-94E8-9DDE794C1A6A}" srcOrd="11" destOrd="0" presId="urn:microsoft.com/office/officeart/2008/layout/LinedList"/>
    <dgm:cxn modelId="{84071C31-5552-0E42-AE1C-7B5596E45F51}" type="presParOf" srcId="{F6F417FA-2660-5B45-9538-14995CDF2FF5}" destId="{EF817290-7CBB-AC46-96D8-240929B7BA3A}" srcOrd="12" destOrd="0" presId="urn:microsoft.com/office/officeart/2008/layout/LinedList"/>
    <dgm:cxn modelId="{AED6A545-AB22-474C-A73F-7C982BDBECF2}" type="presParOf" srcId="{F49DFEC3-1822-114C-90ED-D1F8D3963811}" destId="{CF0E654E-D398-A041-B86A-535BDBC9D259}" srcOrd="2" destOrd="0" presId="urn:microsoft.com/office/officeart/2008/layout/LinedList"/>
    <dgm:cxn modelId="{570B6327-8447-2E4B-8B28-049A40A2A5B3}" type="presParOf" srcId="{F49DFEC3-1822-114C-90ED-D1F8D3963811}" destId="{3B619703-88BB-9F4C-80DB-0A8998A2C217}" srcOrd="3" destOrd="0" presId="urn:microsoft.com/office/officeart/2008/layout/LinedList"/>
    <dgm:cxn modelId="{16A01AE6-281E-FE41-8E82-96BE63C7F56F}" type="presParOf" srcId="{3B619703-88BB-9F4C-80DB-0A8998A2C217}" destId="{35385EF8-2264-B646-9EC8-84A5320680C3}" srcOrd="0" destOrd="0" presId="urn:microsoft.com/office/officeart/2008/layout/LinedList"/>
    <dgm:cxn modelId="{C34DC023-2929-8746-ABC1-5C1FA0123A52}" type="presParOf" srcId="{3B619703-88BB-9F4C-80DB-0A8998A2C217}" destId="{1C90048B-D2ED-594C-A8FB-3FA9BAC29495}" srcOrd="1" destOrd="0" presId="urn:microsoft.com/office/officeart/2008/layout/LinedList"/>
    <dgm:cxn modelId="{87BA209D-C782-A645-9851-71EC3FDB3C74}" type="presParOf" srcId="{1C90048B-D2ED-594C-A8FB-3FA9BAC29495}" destId="{3FB6C4BC-4F54-8C46-A351-5FF8EEB28198}" srcOrd="0" destOrd="0" presId="urn:microsoft.com/office/officeart/2008/layout/LinedList"/>
    <dgm:cxn modelId="{D0AFB3E7-E211-F645-9D45-DC4812E26B21}" type="presParOf" srcId="{1C90048B-D2ED-594C-A8FB-3FA9BAC29495}" destId="{B497FB00-7EE9-7547-B0DA-100AB049B0BA}" srcOrd="1" destOrd="0" presId="urn:microsoft.com/office/officeart/2008/layout/LinedList"/>
    <dgm:cxn modelId="{83111DAF-2CB7-C94B-A22E-18BA32D0F332}" type="presParOf" srcId="{B497FB00-7EE9-7547-B0DA-100AB049B0BA}" destId="{16AB5068-5308-7B4B-8D28-B66ED88054EF}" srcOrd="0" destOrd="0" presId="urn:microsoft.com/office/officeart/2008/layout/LinedList"/>
    <dgm:cxn modelId="{090E3CEB-C80D-9942-A00A-75D3DFD0D54A}" type="presParOf" srcId="{B497FB00-7EE9-7547-B0DA-100AB049B0BA}" destId="{6619F128-514F-884C-82EE-8A1732E611A5}" srcOrd="1" destOrd="0" presId="urn:microsoft.com/office/officeart/2008/layout/LinedList"/>
    <dgm:cxn modelId="{49867D15-4F48-C145-A439-AEDEEC282D69}" type="presParOf" srcId="{B497FB00-7EE9-7547-B0DA-100AB049B0BA}" destId="{72CD86D2-CB61-FE44-9EFD-B83835835F97}" srcOrd="2" destOrd="0" presId="urn:microsoft.com/office/officeart/2008/layout/LinedList"/>
    <dgm:cxn modelId="{19F77746-4841-434A-B1D2-A7409A0C1B27}" type="presParOf" srcId="{1C90048B-D2ED-594C-A8FB-3FA9BAC29495}" destId="{FACAC3C8-9BBC-EA4B-B79B-3FFDF0314E6D}" srcOrd="2" destOrd="0" presId="urn:microsoft.com/office/officeart/2008/layout/LinedList"/>
    <dgm:cxn modelId="{95D5DEBB-3D68-8B42-867C-D4CD04CD3713}" type="presParOf" srcId="{1C90048B-D2ED-594C-A8FB-3FA9BAC29495}" destId="{729AACED-7F0F-B348-A9FB-BC3962F73A88}" srcOrd="3" destOrd="0" presId="urn:microsoft.com/office/officeart/2008/layout/LinedList"/>
    <dgm:cxn modelId="{66A899B9-E10A-C840-9FFF-AF2ECF6AAA66}" type="presParOf" srcId="{1C90048B-D2ED-594C-A8FB-3FA9BAC29495}" destId="{1ED91DDE-6B8D-AA48-B018-EAE1DE95B448}" srcOrd="4" destOrd="0" presId="urn:microsoft.com/office/officeart/2008/layout/LinedList"/>
    <dgm:cxn modelId="{08471346-9D63-8F45-99BD-06E35BC89371}" type="presParOf" srcId="{1ED91DDE-6B8D-AA48-B018-EAE1DE95B448}" destId="{AC6BA18C-6E34-3444-8C48-9D334067B3B9}" srcOrd="0" destOrd="0" presId="urn:microsoft.com/office/officeart/2008/layout/LinedList"/>
    <dgm:cxn modelId="{385805A2-1777-7D48-BEDF-A2559C3E65CD}" type="presParOf" srcId="{1ED91DDE-6B8D-AA48-B018-EAE1DE95B448}" destId="{890B7ADD-4F6D-DC4B-8F37-3DD590B06FA3}" srcOrd="1" destOrd="0" presId="urn:microsoft.com/office/officeart/2008/layout/LinedList"/>
    <dgm:cxn modelId="{AEF1D13A-9083-1D41-A04A-14CC0F4A8160}" type="presParOf" srcId="{1ED91DDE-6B8D-AA48-B018-EAE1DE95B448}" destId="{72A50FE0-C9C3-964F-9417-044D8662EAB8}" srcOrd="2" destOrd="0" presId="urn:microsoft.com/office/officeart/2008/layout/LinedList"/>
    <dgm:cxn modelId="{6441D97B-9B4D-904A-BE21-5D0383EFFCD3}" type="presParOf" srcId="{1C90048B-D2ED-594C-A8FB-3FA9BAC29495}" destId="{7C0A3CC9-8984-584E-8D52-BD38DF9920F6}" srcOrd="5" destOrd="0" presId="urn:microsoft.com/office/officeart/2008/layout/LinedList"/>
    <dgm:cxn modelId="{E8A34EED-F076-C24A-BA56-354EAEF7770B}" type="presParOf" srcId="{1C90048B-D2ED-594C-A8FB-3FA9BAC29495}" destId="{34C4BAFA-136A-EA4C-A709-9326D0F89144}" srcOrd="6" destOrd="0" presId="urn:microsoft.com/office/officeart/2008/layout/LinedList"/>
    <dgm:cxn modelId="{ECDE8E32-9B48-CC46-B28A-18AA2E628441}" type="presParOf" srcId="{1C90048B-D2ED-594C-A8FB-3FA9BAC29495}" destId="{6ED77A54-4EC3-1640-9E58-57D2C4780217}" srcOrd="7" destOrd="0" presId="urn:microsoft.com/office/officeart/2008/layout/LinedList"/>
    <dgm:cxn modelId="{AE0AF9DF-3823-E44B-B116-5D0E1C074F1D}" type="presParOf" srcId="{6ED77A54-4EC3-1640-9E58-57D2C4780217}" destId="{4868D11E-82DC-EB45-9BEE-CDDD479538DD}" srcOrd="0" destOrd="0" presId="urn:microsoft.com/office/officeart/2008/layout/LinedList"/>
    <dgm:cxn modelId="{4175E609-25B5-594E-A9C6-A484AF389287}" type="presParOf" srcId="{6ED77A54-4EC3-1640-9E58-57D2C4780217}" destId="{6A65DF4F-8CB4-0B4B-9062-70D92AB5FB15}" srcOrd="1" destOrd="0" presId="urn:microsoft.com/office/officeart/2008/layout/LinedList"/>
    <dgm:cxn modelId="{D3A74B09-3521-8140-B3E3-AEE10D7A359C}" type="presParOf" srcId="{6ED77A54-4EC3-1640-9E58-57D2C4780217}" destId="{1557819B-3629-0C41-ABBB-F102EC3DE745}" srcOrd="2" destOrd="0" presId="urn:microsoft.com/office/officeart/2008/layout/LinedList"/>
    <dgm:cxn modelId="{D32EDAF9-7B23-2549-845C-43AE05531DE1}" type="presParOf" srcId="{1C90048B-D2ED-594C-A8FB-3FA9BAC29495}" destId="{63833AD0-1E61-F449-BA3B-9B7908C7F255}" srcOrd="8" destOrd="0" presId="urn:microsoft.com/office/officeart/2008/layout/LinedList"/>
    <dgm:cxn modelId="{9A57F862-D1F7-D049-A8F6-70BBB2E55A0B}" type="presParOf" srcId="{1C90048B-D2ED-594C-A8FB-3FA9BAC29495}" destId="{C676D179-5E65-694B-8250-2228AD70589E}" srcOrd="9" destOrd="0" presId="urn:microsoft.com/office/officeart/2008/layout/LinedList"/>
    <dgm:cxn modelId="{3472FF05-F461-CA40-A8E6-997CAE5ACED7}" type="presParOf" srcId="{1C90048B-D2ED-594C-A8FB-3FA9BAC29495}" destId="{7136F6DD-A0AB-D542-8F7B-4D533E2FD36C}" srcOrd="10" destOrd="0" presId="urn:microsoft.com/office/officeart/2008/layout/LinedList"/>
    <dgm:cxn modelId="{7BFEBCE5-4FDA-8045-BFD8-D0F45874E31C}" type="presParOf" srcId="{7136F6DD-A0AB-D542-8F7B-4D533E2FD36C}" destId="{A85BA9D5-7470-1044-B79F-6804ECDB5F7F}" srcOrd="0" destOrd="0" presId="urn:microsoft.com/office/officeart/2008/layout/LinedList"/>
    <dgm:cxn modelId="{F69D8EE3-7912-F844-81CC-D362CFB9D9B0}" type="presParOf" srcId="{7136F6DD-A0AB-D542-8F7B-4D533E2FD36C}" destId="{08BFA442-EEE8-3449-BADD-4ACDFD147918}" srcOrd="1" destOrd="0" presId="urn:microsoft.com/office/officeart/2008/layout/LinedList"/>
    <dgm:cxn modelId="{543FA06E-BD58-0242-BB5E-231E3AF8C398}" type="presParOf" srcId="{7136F6DD-A0AB-D542-8F7B-4D533E2FD36C}" destId="{598892BD-488C-284C-B9DD-0F92D6B93BE4}" srcOrd="2" destOrd="0" presId="urn:microsoft.com/office/officeart/2008/layout/LinedList"/>
    <dgm:cxn modelId="{A3CBFA57-E770-2A46-924E-750E3D76888F}" type="presParOf" srcId="{1C90048B-D2ED-594C-A8FB-3FA9BAC29495}" destId="{940DCC73-C367-EF4C-9D03-441334F01147}" srcOrd="11" destOrd="0" presId="urn:microsoft.com/office/officeart/2008/layout/LinedList"/>
    <dgm:cxn modelId="{B09CA950-F89F-814C-8356-FCC06E367E79}" type="presParOf" srcId="{1C90048B-D2ED-594C-A8FB-3FA9BAC29495}" destId="{6B3414E5-68D5-4E4E-907E-7F45186B7179}" srcOrd="12" destOrd="0" presId="urn:microsoft.com/office/officeart/2008/layout/LinedList"/>
    <dgm:cxn modelId="{684C5597-E86F-604B-93B5-971BCA4422D9}" type="presParOf" srcId="{F49DFEC3-1822-114C-90ED-D1F8D3963811}" destId="{4A584DD0-5DE8-F148-AAC8-4376824EAEFB}" srcOrd="4" destOrd="0" presId="urn:microsoft.com/office/officeart/2008/layout/LinedList"/>
    <dgm:cxn modelId="{4A24609A-D068-9945-8ECB-45E4EC68C0CB}" type="presParOf" srcId="{F49DFEC3-1822-114C-90ED-D1F8D3963811}" destId="{D1D8A822-AEE3-0547-8997-9959AD65D1EC}" srcOrd="5" destOrd="0" presId="urn:microsoft.com/office/officeart/2008/layout/LinedList"/>
    <dgm:cxn modelId="{CCF65F8B-7D9B-0943-B95D-1612C90822D9}" type="presParOf" srcId="{D1D8A822-AEE3-0547-8997-9959AD65D1EC}" destId="{8E5AA270-A351-F04F-9164-FE1B81A2F178}" srcOrd="0" destOrd="0" presId="urn:microsoft.com/office/officeart/2008/layout/LinedList"/>
    <dgm:cxn modelId="{0DB8FBDF-D85E-2341-AEB9-E66A0EA60EC7}" type="presParOf" srcId="{D1D8A822-AEE3-0547-8997-9959AD65D1EC}" destId="{556228FA-51F6-654E-99DB-2CD626359222}" srcOrd="1" destOrd="0" presId="urn:microsoft.com/office/officeart/2008/layout/LinedList"/>
    <dgm:cxn modelId="{0E29D38C-55B2-AE41-AFF8-9BF7031A649A}" type="presParOf" srcId="{556228FA-51F6-654E-99DB-2CD626359222}" destId="{25D7A762-E234-2D4E-983E-DA8209F18477}" srcOrd="0" destOrd="0" presId="urn:microsoft.com/office/officeart/2008/layout/LinedList"/>
    <dgm:cxn modelId="{2269D646-1D04-D34D-99FD-6910B07187CB}" type="presParOf" srcId="{556228FA-51F6-654E-99DB-2CD626359222}" destId="{BAAC23B1-1150-9641-A675-2A5F0005B147}" srcOrd="1" destOrd="0" presId="urn:microsoft.com/office/officeart/2008/layout/LinedList"/>
    <dgm:cxn modelId="{16D5D165-6630-BD4E-943E-C070FB8FFFE6}" type="presParOf" srcId="{BAAC23B1-1150-9641-A675-2A5F0005B147}" destId="{173EE8A7-47B6-6340-8CA2-670799E51128}" srcOrd="0" destOrd="0" presId="urn:microsoft.com/office/officeart/2008/layout/LinedList"/>
    <dgm:cxn modelId="{7F095DFC-EF29-5B43-9DF7-CFAD5C3C68B3}" type="presParOf" srcId="{BAAC23B1-1150-9641-A675-2A5F0005B147}" destId="{6C587594-AFB1-E443-A7C8-FCC52B5CC4FB}" srcOrd="1" destOrd="0" presId="urn:microsoft.com/office/officeart/2008/layout/LinedList"/>
    <dgm:cxn modelId="{C5CF962D-2125-CB47-B243-F4379AF0E915}" type="presParOf" srcId="{BAAC23B1-1150-9641-A675-2A5F0005B147}" destId="{FEAABB78-76A8-9442-9131-34FFDF057959}" srcOrd="2" destOrd="0" presId="urn:microsoft.com/office/officeart/2008/layout/LinedList"/>
    <dgm:cxn modelId="{A0309A9C-6751-774E-AF4A-441C64289365}" type="presParOf" srcId="{FEAABB78-76A8-9442-9131-34FFDF057959}" destId="{1D7DAEAF-9EBD-3B44-81CE-C80DB2324177}" srcOrd="0" destOrd="0" presId="urn:microsoft.com/office/officeart/2008/layout/LinedList"/>
    <dgm:cxn modelId="{492C387F-512C-874F-B0CD-CCA84E307784}" type="presParOf" srcId="{1D7DAEAF-9EBD-3B44-81CE-C80DB2324177}" destId="{1870EF4E-DF12-3543-8ED5-A1532F4D17E0}" srcOrd="0" destOrd="0" presId="urn:microsoft.com/office/officeart/2008/layout/LinedList"/>
    <dgm:cxn modelId="{C65FCD65-D8E4-9C45-8EAA-A1134B19B909}" type="presParOf" srcId="{1D7DAEAF-9EBD-3B44-81CE-C80DB2324177}" destId="{1F90AAEF-9AE4-0D4B-83E1-11DC5904A68B}" srcOrd="1" destOrd="0" presId="urn:microsoft.com/office/officeart/2008/layout/LinedList"/>
    <dgm:cxn modelId="{315366D9-49D2-B04D-AC8D-B2812AF324B6}" type="presParOf" srcId="{1D7DAEAF-9EBD-3B44-81CE-C80DB2324177}" destId="{D509BDAE-AE6B-B746-8853-FDFC1B2195E3}" srcOrd="2" destOrd="0" presId="urn:microsoft.com/office/officeart/2008/layout/LinedList"/>
    <dgm:cxn modelId="{EF3D3350-E2BD-0F47-BAB6-BF5C5B7BF6B0}" type="presParOf" srcId="{FEAABB78-76A8-9442-9131-34FFDF057959}" destId="{6E897C34-5E9B-DC4F-9216-80AB976D9A7D}" srcOrd="1" destOrd="0" presId="urn:microsoft.com/office/officeart/2008/layout/LinedList"/>
    <dgm:cxn modelId="{FEB72174-5464-A248-AD6E-291C7FCC23F7}" type="presParOf" srcId="{FEAABB78-76A8-9442-9131-34FFDF057959}" destId="{BB8391CF-977F-7644-81FB-A1FF5541FD06}" srcOrd="2" destOrd="0" presId="urn:microsoft.com/office/officeart/2008/layout/LinedList"/>
    <dgm:cxn modelId="{858D10D0-EBF8-1343-9ADA-DB194ABA7DEE}" type="presParOf" srcId="{BB8391CF-977F-7644-81FB-A1FF5541FD06}" destId="{9EC83445-14E3-F249-8E95-23370F66F5A5}" srcOrd="0" destOrd="0" presId="urn:microsoft.com/office/officeart/2008/layout/LinedList"/>
    <dgm:cxn modelId="{95EA7F10-CFB5-A545-B4C1-A12ED6C95C3C}" type="presParOf" srcId="{BB8391CF-977F-7644-81FB-A1FF5541FD06}" destId="{E1E978D7-EB98-6143-8640-852AE5F9A071}" srcOrd="1" destOrd="0" presId="urn:microsoft.com/office/officeart/2008/layout/LinedList"/>
    <dgm:cxn modelId="{00484ABB-5D92-1849-9C7A-54527595721E}" type="presParOf" srcId="{BB8391CF-977F-7644-81FB-A1FF5541FD06}" destId="{0BB79621-0B59-DD4B-84AD-43AE022725FB}" srcOrd="2" destOrd="0" presId="urn:microsoft.com/office/officeart/2008/layout/LinedList"/>
    <dgm:cxn modelId="{B2D90051-B8A6-8B40-BF8F-6896718BD2F9}" type="presParOf" srcId="{556228FA-51F6-654E-99DB-2CD626359222}" destId="{CD1C20F4-C1FA-5A4A-A656-7D6F6A741252}" srcOrd="2" destOrd="0" presId="urn:microsoft.com/office/officeart/2008/layout/LinedList"/>
    <dgm:cxn modelId="{DD67BA96-98BA-6748-9802-C5293F3CE6EF}" type="presParOf" srcId="{556228FA-51F6-654E-99DB-2CD626359222}" destId="{FAABA50A-9B6B-0842-B3F9-FCC7A83449AE}" srcOrd="3" destOrd="0" presId="urn:microsoft.com/office/officeart/2008/layout/LinedList"/>
    <dgm:cxn modelId="{83C91A75-0501-5D45-925A-114BB702DB20}" type="presParOf" srcId="{556228FA-51F6-654E-99DB-2CD626359222}" destId="{0699F878-D373-044A-91D0-770EC8416864}" srcOrd="4" destOrd="0" presId="urn:microsoft.com/office/officeart/2008/layout/LinedList"/>
    <dgm:cxn modelId="{AC62401F-014F-FC41-AB7D-FF4E5B587159}" type="presParOf" srcId="{0699F878-D373-044A-91D0-770EC8416864}" destId="{752E776E-E050-A344-B3E2-48A699A929ED}" srcOrd="0" destOrd="0" presId="urn:microsoft.com/office/officeart/2008/layout/LinedList"/>
    <dgm:cxn modelId="{6458114D-376F-9544-A181-C1199C5C6200}" type="presParOf" srcId="{0699F878-D373-044A-91D0-770EC8416864}" destId="{CF2C3DC3-F6AD-5044-A624-486F6E20EB30}" srcOrd="1" destOrd="0" presId="urn:microsoft.com/office/officeart/2008/layout/LinedList"/>
    <dgm:cxn modelId="{A8C93A09-F4BF-C349-8E6F-AC5C21C7E2D8}" type="presParOf" srcId="{0699F878-D373-044A-91D0-770EC8416864}" destId="{2957EDD6-C420-9840-9844-3FEBA678A3A8}" srcOrd="2" destOrd="0" presId="urn:microsoft.com/office/officeart/2008/layout/LinedList"/>
    <dgm:cxn modelId="{39215FCD-BD2E-7C42-8062-1D133CC0DDE3}" type="presParOf" srcId="{556228FA-51F6-654E-99DB-2CD626359222}" destId="{44FB9599-EB7C-FF4E-A023-89090FD42CD7}" srcOrd="5" destOrd="0" presId="urn:microsoft.com/office/officeart/2008/layout/LinedList"/>
    <dgm:cxn modelId="{9321C233-C1B4-8944-AF79-CC1FE06B8173}" type="presParOf" srcId="{556228FA-51F6-654E-99DB-2CD626359222}" destId="{663DF443-6F74-864F-9C22-80A7828196B9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F1F0-30C8-0A40-821F-5084305364D1}">
      <dsp:nvSpPr>
        <dsp:cNvPr id="0" name=""/>
        <dsp:cNvSpPr/>
      </dsp:nvSpPr>
      <dsp:spPr>
        <a:xfrm>
          <a:off x="0" y="2009"/>
          <a:ext cx="80010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  <a:schemeClr val="accent1">
                <a:hueOff val="0"/>
                <a:satOff val="0"/>
                <a:lumOff val="0"/>
                <a:alphaOff val="0"/>
                <a:tint val="80000"/>
                <a:satMod val="150000"/>
              </a:schemeClr>
            </a:duotone>
          </a:blip>
          <a:tile tx="0" ty="0" sx="50000" sy="5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6600000" sx="102000" sy="102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A0E27B-819B-2540-8404-491E5DF88266}">
      <dsp:nvSpPr>
        <dsp:cNvPr id="0" name=""/>
        <dsp:cNvSpPr/>
      </dsp:nvSpPr>
      <dsp:spPr>
        <a:xfrm>
          <a:off x="0" y="2009"/>
          <a:ext cx="1600200" cy="1370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Project Structure</a:t>
          </a:r>
          <a:endParaRPr lang="en-US" sz="2000" kern="1200" dirty="0"/>
        </a:p>
      </dsp:txBody>
      <dsp:txXfrm>
        <a:off x="0" y="2009"/>
        <a:ext cx="1600200" cy="1370260"/>
      </dsp:txXfrm>
    </dsp:sp>
    <dsp:sp modelId="{57993E56-2FD0-514F-A1C9-7855F95946B1}">
      <dsp:nvSpPr>
        <dsp:cNvPr id="0" name=""/>
        <dsp:cNvSpPr/>
      </dsp:nvSpPr>
      <dsp:spPr>
        <a:xfrm>
          <a:off x="1720215" y="18117"/>
          <a:ext cx="3080385" cy="32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Android Manifest</a:t>
          </a:r>
          <a:endParaRPr lang="en-US" sz="1400" kern="1200" dirty="0"/>
        </a:p>
      </dsp:txBody>
      <dsp:txXfrm>
        <a:off x="1720215" y="18117"/>
        <a:ext cx="3080385" cy="322158"/>
      </dsp:txXfrm>
    </dsp:sp>
    <dsp:sp modelId="{F702A592-566A-8642-93AC-74C0F12DC0D5}">
      <dsp:nvSpPr>
        <dsp:cNvPr id="0" name=""/>
        <dsp:cNvSpPr/>
      </dsp:nvSpPr>
      <dsp:spPr>
        <a:xfrm>
          <a:off x="1600200" y="340275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2AFB807-DD50-9D4B-BC51-A2D9A0EA4720}">
      <dsp:nvSpPr>
        <dsp:cNvPr id="0" name=""/>
        <dsp:cNvSpPr/>
      </dsp:nvSpPr>
      <dsp:spPr>
        <a:xfrm>
          <a:off x="1720215" y="356383"/>
          <a:ext cx="3080385" cy="32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Resource Files</a:t>
          </a:r>
          <a:endParaRPr lang="en-US" sz="1400" kern="1200" dirty="0"/>
        </a:p>
      </dsp:txBody>
      <dsp:txXfrm>
        <a:off x="1720215" y="356383"/>
        <a:ext cx="3080385" cy="322158"/>
      </dsp:txXfrm>
    </dsp:sp>
    <dsp:sp modelId="{16991989-B399-4246-9AF3-5264402DBE92}">
      <dsp:nvSpPr>
        <dsp:cNvPr id="0" name=""/>
        <dsp:cNvSpPr/>
      </dsp:nvSpPr>
      <dsp:spPr>
        <a:xfrm>
          <a:off x="1600200" y="678541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29452B0-A4F2-BF4B-BBD4-59E54A6F1A67}">
      <dsp:nvSpPr>
        <dsp:cNvPr id="0" name=""/>
        <dsp:cNvSpPr/>
      </dsp:nvSpPr>
      <dsp:spPr>
        <a:xfrm>
          <a:off x="1720215" y="694649"/>
          <a:ext cx="3080385" cy="32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Source Code</a:t>
          </a:r>
          <a:endParaRPr lang="en-US" sz="1400" kern="1200" dirty="0"/>
        </a:p>
      </dsp:txBody>
      <dsp:txXfrm>
        <a:off x="1720215" y="694649"/>
        <a:ext cx="3080385" cy="322158"/>
      </dsp:txXfrm>
    </dsp:sp>
    <dsp:sp modelId="{1CEB7F5B-D2E0-AB47-AE56-378DEA27ADA2}">
      <dsp:nvSpPr>
        <dsp:cNvPr id="0" name=""/>
        <dsp:cNvSpPr/>
      </dsp:nvSpPr>
      <dsp:spPr>
        <a:xfrm>
          <a:off x="1600200" y="1016808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5DE21DB-CF14-BD40-8DFD-9096AEF5BD94}">
      <dsp:nvSpPr>
        <dsp:cNvPr id="0" name=""/>
        <dsp:cNvSpPr/>
      </dsp:nvSpPr>
      <dsp:spPr>
        <a:xfrm>
          <a:off x="1720215" y="1032916"/>
          <a:ext cx="3080385" cy="32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Tests</a:t>
          </a:r>
          <a:endParaRPr lang="en-US" sz="1400" kern="1200" dirty="0"/>
        </a:p>
      </dsp:txBody>
      <dsp:txXfrm>
        <a:off x="1720215" y="1032916"/>
        <a:ext cx="3080385" cy="322158"/>
      </dsp:txXfrm>
    </dsp:sp>
    <dsp:sp modelId="{BC29C205-2903-7C44-98CC-4B4476958047}">
      <dsp:nvSpPr>
        <dsp:cNvPr id="0" name=""/>
        <dsp:cNvSpPr/>
      </dsp:nvSpPr>
      <dsp:spPr>
        <a:xfrm>
          <a:off x="4920615" y="1032916"/>
          <a:ext cx="3080385" cy="161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Junit</a:t>
          </a:r>
          <a:r>
            <a:rPr lang="en-US" sz="700" kern="1200" dirty="0" smtClean="0"/>
            <a:t> or Android </a:t>
          </a:r>
          <a:r>
            <a:rPr lang="en-US" sz="700" kern="1200" dirty="0" err="1" smtClean="0"/>
            <a:t>Junit</a:t>
          </a:r>
          <a:r>
            <a:rPr lang="en-US" sz="700" kern="1200" dirty="0" smtClean="0"/>
            <a:t> ?</a:t>
          </a:r>
          <a:endParaRPr lang="en-US" sz="700" kern="1200" dirty="0"/>
        </a:p>
      </dsp:txBody>
      <dsp:txXfrm>
        <a:off x="4920615" y="1032916"/>
        <a:ext cx="3080385" cy="161079"/>
      </dsp:txXfrm>
    </dsp:sp>
    <dsp:sp modelId="{4458FDEC-9A00-0A4F-BB14-F6434933AC64}">
      <dsp:nvSpPr>
        <dsp:cNvPr id="0" name=""/>
        <dsp:cNvSpPr/>
      </dsp:nvSpPr>
      <dsp:spPr>
        <a:xfrm>
          <a:off x="4800600" y="1193995"/>
          <a:ext cx="30803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318192A-B6C5-3243-AA7F-42214914B910}">
      <dsp:nvSpPr>
        <dsp:cNvPr id="0" name=""/>
        <dsp:cNvSpPr/>
      </dsp:nvSpPr>
      <dsp:spPr>
        <a:xfrm>
          <a:off x="4920615" y="1193995"/>
          <a:ext cx="3080385" cy="161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Instrumentation API and ActivityInstrumentationTestCase2 or </a:t>
          </a:r>
          <a:r>
            <a:rPr lang="en-US" sz="700" kern="1200" dirty="0" err="1" smtClean="0"/>
            <a:t>Robolectric</a:t>
          </a:r>
          <a:endParaRPr lang="en-US" sz="700" kern="1200" dirty="0"/>
        </a:p>
      </dsp:txBody>
      <dsp:txXfrm>
        <a:off x="4920615" y="1193995"/>
        <a:ext cx="3080385" cy="161079"/>
      </dsp:txXfrm>
    </dsp:sp>
    <dsp:sp modelId="{A6BB4782-88B3-5D44-94E8-9DDE794C1A6A}">
      <dsp:nvSpPr>
        <dsp:cNvPr id="0" name=""/>
        <dsp:cNvSpPr/>
      </dsp:nvSpPr>
      <dsp:spPr>
        <a:xfrm>
          <a:off x="1600200" y="1355074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F0E654E-D398-A041-B86A-535BDBC9D259}">
      <dsp:nvSpPr>
        <dsp:cNvPr id="0" name=""/>
        <dsp:cNvSpPr/>
      </dsp:nvSpPr>
      <dsp:spPr>
        <a:xfrm>
          <a:off x="0" y="1372269"/>
          <a:ext cx="80010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  <a:schemeClr val="accent1">
                <a:hueOff val="0"/>
                <a:satOff val="0"/>
                <a:lumOff val="0"/>
                <a:alphaOff val="0"/>
                <a:tint val="80000"/>
                <a:satMod val="150000"/>
              </a:schemeClr>
            </a:duotone>
          </a:blip>
          <a:tile tx="0" ty="0" sx="50000" sy="5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6600000" sx="102000" sy="102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385EF8-2264-B646-9EC8-84A5320680C3}">
      <dsp:nvSpPr>
        <dsp:cNvPr id="0" name=""/>
        <dsp:cNvSpPr/>
      </dsp:nvSpPr>
      <dsp:spPr>
        <a:xfrm>
          <a:off x="0" y="1372269"/>
          <a:ext cx="1600200" cy="1370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Application Components</a:t>
          </a:r>
          <a:endParaRPr lang="en-US" sz="2000" kern="1200" dirty="0"/>
        </a:p>
      </dsp:txBody>
      <dsp:txXfrm>
        <a:off x="0" y="1372269"/>
        <a:ext cx="1600200" cy="1370260"/>
      </dsp:txXfrm>
    </dsp:sp>
    <dsp:sp modelId="{6619F128-514F-884C-82EE-8A1732E611A5}">
      <dsp:nvSpPr>
        <dsp:cNvPr id="0" name=""/>
        <dsp:cNvSpPr/>
      </dsp:nvSpPr>
      <dsp:spPr>
        <a:xfrm>
          <a:off x="1720215" y="1388377"/>
          <a:ext cx="3080385" cy="32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Activities</a:t>
          </a:r>
          <a:endParaRPr lang="en-US" sz="1400" kern="1200" dirty="0"/>
        </a:p>
      </dsp:txBody>
      <dsp:txXfrm>
        <a:off x="1720215" y="1388377"/>
        <a:ext cx="3080385" cy="322158"/>
      </dsp:txXfrm>
    </dsp:sp>
    <dsp:sp modelId="{FACAC3C8-9BBC-EA4B-B79B-3FFDF0314E6D}">
      <dsp:nvSpPr>
        <dsp:cNvPr id="0" name=""/>
        <dsp:cNvSpPr/>
      </dsp:nvSpPr>
      <dsp:spPr>
        <a:xfrm>
          <a:off x="1600200" y="1710536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90B7ADD-4F6D-DC4B-8F37-3DD590B06FA3}">
      <dsp:nvSpPr>
        <dsp:cNvPr id="0" name=""/>
        <dsp:cNvSpPr/>
      </dsp:nvSpPr>
      <dsp:spPr>
        <a:xfrm>
          <a:off x="1720215" y="1726643"/>
          <a:ext cx="3080385" cy="32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Services</a:t>
          </a:r>
          <a:endParaRPr lang="en-US" sz="1400" kern="1200" dirty="0"/>
        </a:p>
      </dsp:txBody>
      <dsp:txXfrm>
        <a:off x="1720215" y="1726643"/>
        <a:ext cx="3080385" cy="322158"/>
      </dsp:txXfrm>
    </dsp:sp>
    <dsp:sp modelId="{7C0A3CC9-8984-584E-8D52-BD38DF9920F6}">
      <dsp:nvSpPr>
        <dsp:cNvPr id="0" name=""/>
        <dsp:cNvSpPr/>
      </dsp:nvSpPr>
      <dsp:spPr>
        <a:xfrm>
          <a:off x="1600200" y="2048802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65DF4F-8CB4-0B4B-9062-70D92AB5FB15}">
      <dsp:nvSpPr>
        <dsp:cNvPr id="0" name=""/>
        <dsp:cNvSpPr/>
      </dsp:nvSpPr>
      <dsp:spPr>
        <a:xfrm>
          <a:off x="1720215" y="2064910"/>
          <a:ext cx="3080385" cy="32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Broadcast Receivers</a:t>
          </a:r>
          <a:endParaRPr lang="en-US" sz="1400" kern="1200" dirty="0"/>
        </a:p>
      </dsp:txBody>
      <dsp:txXfrm>
        <a:off x="1720215" y="2064910"/>
        <a:ext cx="3080385" cy="322158"/>
      </dsp:txXfrm>
    </dsp:sp>
    <dsp:sp modelId="{63833AD0-1E61-F449-BA3B-9B7908C7F255}">
      <dsp:nvSpPr>
        <dsp:cNvPr id="0" name=""/>
        <dsp:cNvSpPr/>
      </dsp:nvSpPr>
      <dsp:spPr>
        <a:xfrm>
          <a:off x="1600200" y="2387068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8BFA442-EEE8-3449-BADD-4ACDFD147918}">
      <dsp:nvSpPr>
        <dsp:cNvPr id="0" name=""/>
        <dsp:cNvSpPr/>
      </dsp:nvSpPr>
      <dsp:spPr>
        <a:xfrm>
          <a:off x="1720215" y="2403176"/>
          <a:ext cx="3080385" cy="32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Content Providers</a:t>
          </a:r>
          <a:endParaRPr lang="en-US" sz="1400" kern="1200" dirty="0"/>
        </a:p>
      </dsp:txBody>
      <dsp:txXfrm>
        <a:off x="1720215" y="2403176"/>
        <a:ext cx="3080385" cy="322158"/>
      </dsp:txXfrm>
    </dsp:sp>
    <dsp:sp modelId="{940DCC73-C367-EF4C-9D03-441334F01147}">
      <dsp:nvSpPr>
        <dsp:cNvPr id="0" name=""/>
        <dsp:cNvSpPr/>
      </dsp:nvSpPr>
      <dsp:spPr>
        <a:xfrm>
          <a:off x="1600200" y="2725335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A584DD0-5DE8-F148-AAC8-4376824EAEFB}">
      <dsp:nvSpPr>
        <dsp:cNvPr id="0" name=""/>
        <dsp:cNvSpPr/>
      </dsp:nvSpPr>
      <dsp:spPr>
        <a:xfrm>
          <a:off x="0" y="2742530"/>
          <a:ext cx="80010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  <a:schemeClr val="accent1">
                <a:hueOff val="0"/>
                <a:satOff val="0"/>
                <a:lumOff val="0"/>
                <a:alphaOff val="0"/>
                <a:tint val="80000"/>
                <a:satMod val="150000"/>
              </a:schemeClr>
            </a:duotone>
          </a:blip>
          <a:tile tx="0" ty="0" sx="50000" sy="5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6600000" sx="102000" sy="102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5AA270-A351-F04F-9164-FE1B81A2F178}">
      <dsp:nvSpPr>
        <dsp:cNvPr id="0" name=""/>
        <dsp:cNvSpPr/>
      </dsp:nvSpPr>
      <dsp:spPr>
        <a:xfrm>
          <a:off x="0" y="2742530"/>
          <a:ext cx="1600200" cy="1370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Intents</a:t>
          </a:r>
          <a:endParaRPr lang="en-US" sz="2000" kern="1200" dirty="0"/>
        </a:p>
      </dsp:txBody>
      <dsp:txXfrm>
        <a:off x="0" y="2742530"/>
        <a:ext cx="1600200" cy="1370260"/>
      </dsp:txXfrm>
    </dsp:sp>
    <dsp:sp modelId="{6C587594-AFB1-E443-A7C8-FCC52B5CC4FB}">
      <dsp:nvSpPr>
        <dsp:cNvPr id="0" name=""/>
        <dsp:cNvSpPr/>
      </dsp:nvSpPr>
      <dsp:spPr>
        <a:xfrm>
          <a:off x="1720215" y="2774378"/>
          <a:ext cx="3080385" cy="63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Action</a:t>
          </a:r>
          <a:endParaRPr lang="en-US" sz="1400" kern="1200" dirty="0"/>
        </a:p>
      </dsp:txBody>
      <dsp:txXfrm>
        <a:off x="1720215" y="2774378"/>
        <a:ext cx="3080385" cy="636957"/>
      </dsp:txXfrm>
    </dsp:sp>
    <dsp:sp modelId="{1F90AAEF-9AE4-0D4B-83E1-11DC5904A68B}">
      <dsp:nvSpPr>
        <dsp:cNvPr id="0" name=""/>
        <dsp:cNvSpPr/>
      </dsp:nvSpPr>
      <dsp:spPr>
        <a:xfrm>
          <a:off x="4920615" y="2774378"/>
          <a:ext cx="3080385" cy="31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Intent Filters</a:t>
          </a:r>
          <a:endParaRPr lang="en-US" sz="700" kern="1200" dirty="0"/>
        </a:p>
      </dsp:txBody>
      <dsp:txXfrm>
        <a:off x="4920615" y="2774378"/>
        <a:ext cx="3080385" cy="318478"/>
      </dsp:txXfrm>
    </dsp:sp>
    <dsp:sp modelId="{6E897C34-5E9B-DC4F-9216-80AB976D9A7D}">
      <dsp:nvSpPr>
        <dsp:cNvPr id="0" name=""/>
        <dsp:cNvSpPr/>
      </dsp:nvSpPr>
      <dsp:spPr>
        <a:xfrm>
          <a:off x="4800600" y="3092856"/>
          <a:ext cx="30803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1E978D7-EB98-6143-8640-852AE5F9A071}">
      <dsp:nvSpPr>
        <dsp:cNvPr id="0" name=""/>
        <dsp:cNvSpPr/>
      </dsp:nvSpPr>
      <dsp:spPr>
        <a:xfrm>
          <a:off x="4920615" y="3092856"/>
          <a:ext cx="3080385" cy="31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4920615" y="3092856"/>
        <a:ext cx="3080385" cy="318478"/>
      </dsp:txXfrm>
    </dsp:sp>
    <dsp:sp modelId="{CD1C20F4-C1FA-5A4A-A656-7D6F6A741252}">
      <dsp:nvSpPr>
        <dsp:cNvPr id="0" name=""/>
        <dsp:cNvSpPr/>
      </dsp:nvSpPr>
      <dsp:spPr>
        <a:xfrm>
          <a:off x="1600200" y="3411335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F2C3DC3-F6AD-5044-A624-486F6E20EB30}">
      <dsp:nvSpPr>
        <dsp:cNvPr id="0" name=""/>
        <dsp:cNvSpPr/>
      </dsp:nvSpPr>
      <dsp:spPr>
        <a:xfrm>
          <a:off x="1720215" y="3443183"/>
          <a:ext cx="3080385" cy="63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720215" y="3443183"/>
        <a:ext cx="3080385" cy="636957"/>
      </dsp:txXfrm>
    </dsp:sp>
    <dsp:sp modelId="{44FB9599-EB7C-FF4E-A023-89090FD42CD7}">
      <dsp:nvSpPr>
        <dsp:cNvPr id="0" name=""/>
        <dsp:cNvSpPr/>
      </dsp:nvSpPr>
      <dsp:spPr>
        <a:xfrm>
          <a:off x="1600200" y="4080140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components/intents-filters.html" TargetMode="External"/><Relationship Id="rId4" Type="http://schemas.openxmlformats.org/officeDocument/2006/relationships/hyperlink" Target="http://developer.android.com/guide/components/fundamentals.html" TargetMode="External"/><Relationship Id="rId5" Type="http://schemas.openxmlformats.org/officeDocument/2006/relationships/hyperlink" Target="http://developer.android.com/training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ogella.com/articles/Android/articl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rohinik/Kranti-Android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Basics, Technical Constructs and Practices.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2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http://www.vogella.com/articles/Android/</a:t>
            </a:r>
            <a:r>
              <a:rPr lang="fr-FR" dirty="0" smtClean="0">
                <a:hlinkClick r:id="rId2"/>
              </a:rPr>
              <a:t>article.html</a:t>
            </a:r>
            <a:endParaRPr lang="fr-FR" dirty="0" smtClean="0"/>
          </a:p>
          <a:p>
            <a:r>
              <a:rPr lang="en-US" dirty="0">
                <a:hlinkClick r:id="rId3"/>
              </a:rPr>
              <a:t>http://developer.android.com/guide/components/intents-</a:t>
            </a:r>
            <a:r>
              <a:rPr lang="en-US" dirty="0" smtClean="0">
                <a:hlinkClick r:id="rId3"/>
              </a:rPr>
              <a:t>filters.html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http://developer.android.com/guide/components/</a:t>
            </a:r>
            <a:r>
              <a:rPr lang="en-US" dirty="0" smtClean="0">
                <a:hlinkClick r:id="rId4"/>
              </a:rPr>
              <a:t>fundamentals.html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http://developer.android.com/training/</a:t>
            </a:r>
            <a:r>
              <a:rPr lang="en-US" dirty="0" smtClean="0">
                <a:hlinkClick r:id="rId5"/>
              </a:rPr>
              <a:t>index.html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32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Start, make sure….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SDK Installed.</a:t>
            </a:r>
          </a:p>
          <a:p>
            <a:r>
              <a:rPr lang="en-US" dirty="0" err="1" smtClean="0"/>
              <a:t>IntelliJ</a:t>
            </a:r>
            <a:r>
              <a:rPr lang="en-US" dirty="0" smtClean="0"/>
              <a:t> setup and configured.</a:t>
            </a:r>
          </a:p>
          <a:p>
            <a:r>
              <a:rPr lang="en-US" dirty="0" smtClean="0"/>
              <a:t>Emulator Created.</a:t>
            </a:r>
          </a:p>
          <a:p>
            <a:r>
              <a:rPr lang="en-US" dirty="0" smtClean="0"/>
              <a:t>The demo app is checked out and </a:t>
            </a:r>
            <a:r>
              <a:rPr lang="en-US" dirty="0" smtClean="0"/>
              <a:t>running from - </a:t>
            </a:r>
            <a:r>
              <a:rPr lang="fr-FR" dirty="0" err="1"/>
              <a:t>git@github.com:androidbootcamp</a:t>
            </a:r>
            <a:r>
              <a:rPr lang="fr-FR" dirty="0"/>
              <a:t>/</a:t>
            </a:r>
            <a:r>
              <a:rPr lang="fr-FR" dirty="0" err="1"/>
              <a:t>DroidBootcamp.git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5976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Activity</a:t>
            </a:r>
          </a:p>
          <a:p>
            <a:r>
              <a:rPr lang="en-US" dirty="0" smtClean="0"/>
              <a:t>How does a basic project look like.</a:t>
            </a:r>
          </a:p>
          <a:p>
            <a:r>
              <a:rPr lang="en-US" dirty="0" smtClean="0"/>
              <a:t>Write an app to calculate the sum of two numbers.</a:t>
            </a:r>
          </a:p>
          <a:p>
            <a:r>
              <a:rPr lang="en-US" dirty="0" smtClean="0"/>
              <a:t>Navigation between Activities using Intents.</a:t>
            </a:r>
          </a:p>
        </p:txBody>
      </p:sp>
    </p:spTree>
    <p:extLst>
      <p:ext uri="{BB962C8B-B14F-4D97-AF65-F5344CB8AC3E}">
        <p14:creationId xmlns:p14="http://schemas.microsoft.com/office/powerpoint/2010/main" val="2991053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205175"/>
              </p:ext>
            </p:extLst>
          </p:nvPr>
        </p:nvGraphicFramePr>
        <p:xfrm>
          <a:off x="571500" y="1905000"/>
          <a:ext cx="8001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180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Activity in Manifest</a:t>
            </a:r>
          </a:p>
          <a:p>
            <a:r>
              <a:rPr lang="en-US" dirty="0" smtClean="0"/>
              <a:t>Content Layout</a:t>
            </a:r>
          </a:p>
          <a:p>
            <a:r>
              <a:rPr lang="en-US" dirty="0" smtClean="0"/>
              <a:t>UI Events - On Click Listeners</a:t>
            </a:r>
          </a:p>
        </p:txBody>
      </p:sp>
    </p:spTree>
    <p:extLst>
      <p:ext uri="{BB962C8B-B14F-4D97-AF65-F5344CB8AC3E}">
        <p14:creationId xmlns:p14="http://schemas.microsoft.com/office/powerpoint/2010/main" val="177191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+ B =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</a:t>
            </a:r>
            <a:r>
              <a:rPr lang="en-US" smtClean="0"/>
              <a:t>second operand.</a:t>
            </a:r>
            <a:endParaRPr lang="en-US" dirty="0" smtClean="0"/>
          </a:p>
          <a:p>
            <a:r>
              <a:rPr lang="en-US" dirty="0" smtClean="0"/>
              <a:t>Change the result to sum of two inputs.</a:t>
            </a:r>
          </a:p>
        </p:txBody>
      </p:sp>
    </p:spTree>
    <p:extLst>
      <p:ext uri="{BB962C8B-B14F-4D97-AF65-F5344CB8AC3E}">
        <p14:creationId xmlns:p14="http://schemas.microsoft.com/office/powerpoint/2010/main" val="2011409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using Intents</a:t>
            </a:r>
            <a:endParaRPr lang="en-US" dirty="0"/>
          </a:p>
        </p:txBody>
      </p:sp>
      <p:pic>
        <p:nvPicPr>
          <p:cNvPr id="6" name="Content Placeholder 5" descr="m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936" r="-27512"/>
          <a:stretch/>
        </p:blipFill>
        <p:spPr/>
      </p:pic>
    </p:spTree>
    <p:extLst>
      <p:ext uri="{BB962C8B-B14F-4D97-AF65-F5344CB8AC3E}">
        <p14:creationId xmlns:p14="http://schemas.microsoft.com/office/powerpoint/2010/main" val="177191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using 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Intents – Explicit and Implicit</a:t>
            </a:r>
          </a:p>
          <a:p>
            <a:r>
              <a:rPr lang="en-US" dirty="0" smtClean="0"/>
              <a:t>Action, Data and Category</a:t>
            </a:r>
          </a:p>
          <a:p>
            <a:r>
              <a:rPr lang="en-US" dirty="0" smtClean="0"/>
              <a:t>Navigation using Explicit Intents</a:t>
            </a:r>
          </a:p>
          <a:p>
            <a:r>
              <a:rPr lang="en-US" dirty="0" smtClean="0"/>
              <a:t>Define Intent and Start Activity</a:t>
            </a:r>
          </a:p>
        </p:txBody>
      </p:sp>
    </p:spTree>
    <p:extLst>
      <p:ext uri="{BB962C8B-B14F-4D97-AF65-F5344CB8AC3E}">
        <p14:creationId xmlns:p14="http://schemas.microsoft.com/office/powerpoint/2010/main" val="220296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tomorrow’s session, make sure….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have cloned </a:t>
            </a:r>
            <a:r>
              <a:rPr lang="en-US" dirty="0" err="1"/>
              <a:t>kranti</a:t>
            </a:r>
            <a:r>
              <a:rPr lang="en-US" dirty="0"/>
              <a:t> from </a:t>
            </a:r>
            <a:r>
              <a:rPr lang="en-US" dirty="0">
                <a:hlinkClick r:id="rId2"/>
              </a:rPr>
              <a:t>git@github.com:rohinik/Kranti-</a:t>
            </a:r>
            <a:r>
              <a:rPr lang="en-US" dirty="0" smtClean="0">
                <a:hlinkClick r:id="rId2"/>
              </a:rPr>
              <a:t>Android.git</a:t>
            </a:r>
            <a:endParaRPr lang="en-US" dirty="0" smtClean="0"/>
          </a:p>
          <a:p>
            <a:r>
              <a:rPr lang="en-US" dirty="0" err="1"/>
              <a:t>Kranti</a:t>
            </a:r>
            <a:r>
              <a:rPr lang="en-US" dirty="0"/>
              <a:t> app is running properly in your device.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0318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1452</TotalTime>
  <Words>245</Words>
  <Application>Microsoft Macintosh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Travelogue</vt:lpstr>
      <vt:lpstr>An Introduction to Android Development</vt:lpstr>
      <vt:lpstr>Before We Start, make sure….</vt:lpstr>
      <vt:lpstr>Agenda</vt:lpstr>
      <vt:lpstr>Basics</vt:lpstr>
      <vt:lpstr>Get Started</vt:lpstr>
      <vt:lpstr>A + B = C</vt:lpstr>
      <vt:lpstr>Navigation using Intents</vt:lpstr>
      <vt:lpstr>Navigation using Intents</vt:lpstr>
      <vt:lpstr>For tomorrow’s session, make sure….</vt:lpstr>
      <vt:lpstr>References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Android</dc:title>
  <dc:creator>Abhinav Manchanda</dc:creator>
  <cp:lastModifiedBy>Abhinav Manchanda</cp:lastModifiedBy>
  <cp:revision>48</cp:revision>
  <dcterms:created xsi:type="dcterms:W3CDTF">2012-04-28T14:50:59Z</dcterms:created>
  <dcterms:modified xsi:type="dcterms:W3CDTF">2013-05-16T09:27:41Z</dcterms:modified>
</cp:coreProperties>
</file>