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70" r:id="rId2"/>
    <p:sldId id="271" r:id="rId3"/>
    <p:sldId id="257" r:id="rId4"/>
    <p:sldId id="273" r:id="rId5"/>
    <p:sldId id="269" r:id="rId6"/>
    <p:sldId id="272" r:id="rId7"/>
    <p:sldId id="258" r:id="rId8"/>
    <p:sldId id="274" r:id="rId9"/>
    <p:sldId id="2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57" autoAdjust="0"/>
  </p:normalViewPr>
  <p:slideViewPr>
    <p:cSldViewPr snapToGrid="0" snapToObjects="1">
      <p:cViewPr varScale="1">
        <p:scale>
          <a:sx n="71" d="100"/>
          <a:sy n="71" d="100"/>
        </p:scale>
        <p:origin x="-21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4434B-030C-D944-8C90-65D736C7D99A}" type="datetimeFigureOut">
              <a:rPr lang="en-US" smtClean="0"/>
              <a:t>19/02/14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12BEC7-3D9A-6F4B-9068-BAF0EF09405C}" type="slidenum">
              <a:rPr lang="en-US" smtClean="0"/>
              <a:t>‹#›</a:t>
            </a:fld>
            <a:endParaRPr lang="en-US"/>
          </a:p>
        </p:txBody>
      </p:sp>
    </p:spTree>
    <p:extLst>
      <p:ext uri="{BB962C8B-B14F-4D97-AF65-F5344CB8AC3E}">
        <p14:creationId xmlns:p14="http://schemas.microsoft.com/office/powerpoint/2010/main" val="3986556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last lesson, we talked about the activity class and we showed you how one activity can</a:t>
            </a:r>
          </a:p>
          <a:p>
            <a:r>
              <a:rPr lang="en-US" dirty="0" smtClean="0"/>
              <a:t>programmatically start another activity by first creating an intent object, and then</a:t>
            </a:r>
          </a:p>
          <a:p>
            <a:r>
              <a:rPr lang="en-US" dirty="0" smtClean="0"/>
              <a:t>by passing that intent to a method such as start activity</a:t>
            </a:r>
            <a:r>
              <a:rPr lang="en-US" baseline="0" dirty="0" smtClean="0"/>
              <a:t> </a:t>
            </a:r>
            <a:r>
              <a:rPr lang="en-US" dirty="0" smtClean="0"/>
              <a:t>Or start activity for result.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A12BEC7-3D9A-6F4B-9068-BAF0EF09405C}" type="slidenum">
              <a:rPr lang="en-US" smtClean="0"/>
              <a:t>2</a:t>
            </a:fld>
            <a:endParaRPr lang="en-US"/>
          </a:p>
        </p:txBody>
      </p:sp>
    </p:spTree>
    <p:extLst>
      <p:ext uri="{BB962C8B-B14F-4D97-AF65-F5344CB8AC3E}">
        <p14:creationId xmlns:p14="http://schemas.microsoft.com/office/powerpoint/2010/main" val="3384087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talked about explicit activation, in which intents specifically name the activity they want to start.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second, we talked about implicit activation, where intents don't select a target activity, but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instead describe the operation to be performed after which Android finds and then starts the activity that can perform that operation.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A12BEC7-3D9A-6F4B-9068-BAF0EF09405C}" type="slidenum">
              <a:rPr lang="en-US" smtClean="0"/>
              <a:t>4</a:t>
            </a:fld>
            <a:endParaRPr lang="en-US"/>
          </a:p>
        </p:txBody>
      </p:sp>
    </p:spTree>
    <p:extLst>
      <p:ext uri="{BB962C8B-B14F-4D97-AF65-F5344CB8AC3E}">
        <p14:creationId xmlns:p14="http://schemas.microsoft.com/office/powerpoint/2010/main" val="231204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essence, intents give you an easy way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say things like, I want to select a contact.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want to take a photo.</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want to dial a phone number, or I want to display a map.</a:t>
            </a:r>
            <a:endParaRPr lang="en-US" dirty="0"/>
          </a:p>
        </p:txBody>
      </p:sp>
      <p:sp>
        <p:nvSpPr>
          <p:cNvPr id="4" name="Slide Number Placeholder 3"/>
          <p:cNvSpPr>
            <a:spLocks noGrp="1"/>
          </p:cNvSpPr>
          <p:nvPr>
            <p:ph type="sldNum" sz="quarter" idx="10"/>
          </p:nvPr>
        </p:nvSpPr>
        <p:spPr/>
        <p:txBody>
          <a:bodyPr/>
          <a:lstStyle/>
          <a:p>
            <a:fld id="{AA12BEC7-3D9A-6F4B-9068-BAF0EF09405C}" type="slidenum">
              <a:rPr lang="en-US" smtClean="0"/>
              <a:t>5</a:t>
            </a:fld>
            <a:endParaRPr lang="en-US"/>
          </a:p>
        </p:txBody>
      </p:sp>
    </p:spTree>
    <p:extLst>
      <p:ext uri="{BB962C8B-B14F-4D97-AF65-F5344CB8AC3E}">
        <p14:creationId xmlns:p14="http://schemas.microsoft.com/office/powerpoint/2010/main" val="231204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a:t>
            </a:r>
            <a:r>
              <a:rPr lang="en-US" baseline="0" dirty="0" smtClean="0"/>
              <a:t> </a:t>
            </a:r>
            <a:r>
              <a:rPr lang="en-US" dirty="0" smtClean="0"/>
              <a:t>implicit activation, you haven't told Android which activity to start, so, it has to figure it out on its own.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what happens here is that Android tries to match the intent that was passed in to start activity, or start activity for result, with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capabilities of activities that are on your device.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this process is called intent resolution. Intent resolution relies on two kinds of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First, there's the intent, that the calling activity created to describe the operation that it wants to</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 performed.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second, individual Android activities specify intent filters which describe the kinds of, of operations, or intents, that they can handle.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this information is usually placed in the </a:t>
            </a:r>
            <a:r>
              <a:rPr lang="en-US" dirty="0" err="1" smtClean="0"/>
              <a:t>AndroidManifest.xml</a:t>
            </a:r>
            <a:r>
              <a:rPr lang="en-US" dirty="0" smtClean="0"/>
              <a:t> file or programmatically.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runtime, when the start activity method is actually called, Android will try to match the intent with the intent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filters that it knows about.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here's an XML snippet showing an activity tag, and this activity tag includes within it an intent filter tag.</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That intent filter tag includes within it an action corresponding to the intent action that it can support.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example, if an activity can dial phone numbers, then it should include an intent filter with the standard action, </a:t>
            </a:r>
            <a:r>
              <a:rPr lang="en-US" dirty="0" err="1" smtClean="0"/>
              <a:t>intent.action_dial</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Intent filter just did an action of </a:t>
            </a:r>
            <a:r>
              <a:rPr lang="en-US" dirty="0" err="1" smtClean="0"/>
              <a:t>intent.action.VIEW</a:t>
            </a:r>
            <a:r>
              <a:rPr lang="en-US" dirty="0" smtClean="0"/>
              <a:t>. And, it had data, it had a data scheme of http.</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activity also listed two categories. </a:t>
            </a:r>
            <a:r>
              <a:rPr lang="en-US" dirty="0" err="1" smtClean="0"/>
              <a:t>Category.browsable</a:t>
            </a:r>
            <a:r>
              <a:rPr lang="en-US" dirty="0" smtClean="0"/>
              <a:t>, meaning that it can respond to browser links.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a:t>
            </a:r>
            <a:r>
              <a:rPr lang="en-US" dirty="0" err="1" smtClean="0"/>
              <a:t>category.default</a:t>
            </a:r>
            <a:r>
              <a:rPr lang="en-US" dirty="0" smtClean="0"/>
              <a:t>. Now it turns out that in most cases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activities that want to accept implicit intents must include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category.default</a:t>
            </a:r>
            <a:r>
              <a:rPr lang="en-US" dirty="0" smtClean="0"/>
              <a:t> in their intent filters.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A12BEC7-3D9A-6F4B-9068-BAF0EF09405C}" type="slidenum">
              <a:rPr lang="en-US" smtClean="0"/>
              <a:t>6</a:t>
            </a:fld>
            <a:endParaRPr lang="en-US"/>
          </a:p>
        </p:txBody>
      </p:sp>
    </p:spTree>
    <p:extLst>
      <p:ext uri="{BB962C8B-B14F-4D97-AF65-F5344CB8AC3E}">
        <p14:creationId xmlns:p14="http://schemas.microsoft.com/office/powerpoint/2010/main" val="231204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SQLite is an Open Source database. SQLite supports standard relational database features like SQL syntax, transactions and prepared statements.</a:t>
            </a:r>
          </a:p>
          <a:p>
            <a:r>
              <a:rPr lang="en-US" baseline="0" dirty="0" smtClean="0"/>
              <a:t>SQLite supports the data types TEXT (similar to String in Java), INTEGER (similar to long in Java) and REAL (similar to double in Java). All other types must be converted into one of these fields before getting saved in the database.</a:t>
            </a:r>
          </a:p>
          <a:p>
            <a:endParaRPr lang="en-US" baseline="0" dirty="0" smtClean="0"/>
          </a:p>
          <a:p>
            <a:r>
              <a:rPr lang="en-US" baseline="0" dirty="0" smtClean="0"/>
              <a:t>SQLite is embedded into every Android device. Using an SQLite database in Android does not require a setup procedure or administration of the database.</a:t>
            </a:r>
          </a:p>
          <a:p>
            <a:endParaRPr lang="en-US" baseline="0" dirty="0" smtClean="0"/>
          </a:p>
          <a:p>
            <a:r>
              <a:rPr lang="en-US" baseline="0" dirty="0" smtClean="0"/>
              <a:t>You only have to define the SQL statements for creating and updating the database. Afterwards the database is automatically managed for you by the Android platform.</a:t>
            </a:r>
          </a:p>
          <a:p>
            <a:endParaRPr lang="en-US" baseline="0" dirty="0" smtClean="0"/>
          </a:p>
          <a:p>
            <a:r>
              <a:rPr lang="en-US" baseline="0" dirty="0" smtClean="0"/>
              <a:t>If your application creates a database, this database is by default saved in the directory DATA/data/APP_NAME/databases/FILENAME.</a:t>
            </a:r>
          </a:p>
          <a:p>
            <a:endParaRPr lang="en-US" baseline="0" dirty="0" smtClean="0"/>
          </a:p>
          <a:p>
            <a:r>
              <a:rPr lang="en-US" baseline="0" dirty="0" smtClean="0"/>
              <a:t>The parts of the above directory are constructed based on the following rules. DATA is the path which the </a:t>
            </a:r>
            <a:r>
              <a:rPr lang="en-US" baseline="0" dirty="0" err="1" smtClean="0"/>
              <a:t>Environment.getDataDirectory</a:t>
            </a:r>
            <a:r>
              <a:rPr lang="en-US" baseline="0" dirty="0" smtClean="0"/>
              <a:t>() method returns. APP_NAME is your application name. FILENAME is the name you specify in your application code for the database.</a:t>
            </a:r>
          </a:p>
          <a:p>
            <a:endParaRPr lang="en-US" dirty="0" smtClean="0"/>
          </a:p>
        </p:txBody>
      </p:sp>
      <p:sp>
        <p:nvSpPr>
          <p:cNvPr id="4" name="Slide Number Placeholder 3"/>
          <p:cNvSpPr>
            <a:spLocks noGrp="1"/>
          </p:cNvSpPr>
          <p:nvPr>
            <p:ph type="sldNum" sz="quarter" idx="10"/>
          </p:nvPr>
        </p:nvSpPr>
        <p:spPr/>
        <p:txBody>
          <a:bodyPr/>
          <a:lstStyle/>
          <a:p>
            <a:fld id="{AA12BEC7-3D9A-6F4B-9068-BAF0EF09405C}" type="slidenum">
              <a:rPr lang="en-US" smtClean="0"/>
              <a:t>7</a:t>
            </a:fld>
            <a:endParaRPr lang="en-US"/>
          </a:p>
        </p:txBody>
      </p:sp>
    </p:spTree>
    <p:extLst>
      <p:ext uri="{BB962C8B-B14F-4D97-AF65-F5344CB8AC3E}">
        <p14:creationId xmlns:p14="http://schemas.microsoft.com/office/powerpoint/2010/main" val="4127622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and upgrade a database in your Android application you create a subclass of the </a:t>
            </a:r>
            <a:r>
              <a:rPr lang="en-US" dirty="0" err="1" smtClean="0"/>
              <a:t>SQLiteOpenHelper</a:t>
            </a:r>
            <a:r>
              <a:rPr lang="en-US" dirty="0" smtClean="0"/>
              <a:t> class. In the constructor of your subclass you call the super() method of </a:t>
            </a:r>
            <a:r>
              <a:rPr lang="en-US" dirty="0" err="1" smtClean="0"/>
              <a:t>SQLiteOpenHelper</a:t>
            </a:r>
            <a:r>
              <a:rPr lang="en-US" dirty="0" smtClean="0"/>
              <a:t>, specifying the database name and the current database version.</a:t>
            </a:r>
          </a:p>
          <a:p>
            <a:endParaRPr lang="en-US" dirty="0" smtClean="0"/>
          </a:p>
          <a:p>
            <a:r>
              <a:rPr lang="en-US" dirty="0" smtClean="0"/>
              <a:t>In this class you need to override the following methods to create and update your database.</a:t>
            </a:r>
          </a:p>
          <a:p>
            <a:endParaRPr lang="en-US" dirty="0" smtClean="0"/>
          </a:p>
          <a:p>
            <a:r>
              <a:rPr lang="en-US" dirty="0" err="1" smtClean="0"/>
              <a:t>onCreate</a:t>
            </a:r>
            <a:r>
              <a:rPr lang="en-US" dirty="0" smtClean="0"/>
              <a:t>() - is called by the framework, if the database is accessed but not yet created.</a:t>
            </a:r>
          </a:p>
          <a:p>
            <a:endParaRPr lang="en-US" dirty="0" smtClean="0"/>
          </a:p>
          <a:p>
            <a:r>
              <a:rPr lang="en-US" dirty="0" err="1" smtClean="0"/>
              <a:t>onUpgrade</a:t>
            </a:r>
            <a:r>
              <a:rPr lang="en-US" dirty="0" smtClean="0"/>
              <a:t>() - called, if the database version is increased in your application code. This method allows you to update an existing database schema or to drop the existing database and recreate it via the </a:t>
            </a:r>
            <a:r>
              <a:rPr lang="en-US" dirty="0" err="1" smtClean="0"/>
              <a:t>onCreate</a:t>
            </a:r>
            <a:r>
              <a:rPr lang="en-US" dirty="0" smtClean="0"/>
              <a:t>() method.</a:t>
            </a:r>
          </a:p>
          <a:p>
            <a:endParaRPr lang="en-US" dirty="0" smtClean="0"/>
          </a:p>
          <a:p>
            <a:r>
              <a:rPr lang="en-US" dirty="0" smtClean="0"/>
              <a:t>Both methods receive an </a:t>
            </a:r>
            <a:r>
              <a:rPr lang="en-US" dirty="0" err="1" smtClean="0"/>
              <a:t>SQLiteDatabase</a:t>
            </a:r>
            <a:r>
              <a:rPr lang="en-US" dirty="0" smtClean="0"/>
              <a:t> object as parameter which is the Java representation of the database.</a:t>
            </a:r>
          </a:p>
          <a:p>
            <a:endParaRPr lang="en-US" dirty="0" smtClean="0"/>
          </a:p>
          <a:p>
            <a:r>
              <a:rPr lang="en-US" dirty="0" smtClean="0"/>
              <a:t>The </a:t>
            </a:r>
            <a:r>
              <a:rPr lang="en-US" dirty="0" err="1" smtClean="0"/>
              <a:t>SQLiteOpenHelper</a:t>
            </a:r>
            <a:r>
              <a:rPr lang="en-US" dirty="0" smtClean="0"/>
              <a:t> class provides the </a:t>
            </a:r>
            <a:r>
              <a:rPr lang="en-US" dirty="0" err="1" smtClean="0"/>
              <a:t>getReadableDatabase</a:t>
            </a:r>
            <a:r>
              <a:rPr lang="en-US" dirty="0" smtClean="0"/>
              <a:t>() and </a:t>
            </a:r>
            <a:r>
              <a:rPr lang="en-US" dirty="0" err="1" smtClean="0"/>
              <a:t>getWriteableDatabase</a:t>
            </a:r>
            <a:r>
              <a:rPr lang="en-US" dirty="0" smtClean="0"/>
              <a:t>() methods to get access to an </a:t>
            </a:r>
            <a:r>
              <a:rPr lang="en-US" dirty="0" err="1" smtClean="0"/>
              <a:t>SQLiteDatabase</a:t>
            </a:r>
            <a:r>
              <a:rPr lang="en-US" dirty="0" smtClean="0"/>
              <a:t> object; either in read or write mode.</a:t>
            </a:r>
          </a:p>
          <a:p>
            <a:endParaRPr lang="en-US" dirty="0" smtClean="0"/>
          </a:p>
          <a:p>
            <a:r>
              <a:rPr lang="en-US" dirty="0" smtClean="0"/>
              <a:t>DDMS--&gt; file explorer--&gt;data--&gt; data--&gt; your package name--&gt;databases</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A12BEC7-3D9A-6F4B-9068-BAF0EF09405C}" type="slidenum">
              <a:rPr lang="en-US" smtClean="0"/>
              <a:t>8</a:t>
            </a:fld>
            <a:endParaRPr lang="en-US"/>
          </a:p>
        </p:txBody>
      </p:sp>
    </p:spTree>
    <p:extLst>
      <p:ext uri="{BB962C8B-B14F-4D97-AF65-F5344CB8AC3E}">
        <p14:creationId xmlns:p14="http://schemas.microsoft.com/office/powerpoint/2010/main" val="412762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1676401"/>
            <a:ext cx="8001000" cy="2424766"/>
          </a:xfrm>
        </p:spPr>
        <p:txBody>
          <a:bodyPr anchor="b" anchorCtr="0">
            <a:noAutofit/>
          </a:bodyPr>
          <a:lstStyle>
            <a:lvl1pPr>
              <a:defRPr sz="5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571500" y="4419600"/>
            <a:ext cx="8001000" cy="1219200"/>
          </a:xfrm>
        </p:spPr>
        <p:txBody>
          <a:bodyPr/>
          <a:lstStyle>
            <a:lvl1pPr marL="0" indent="0" algn="ctr">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19/02/14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191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4609"/>
            <a:ext cx="3749040" cy="1709928"/>
          </a:xfrm>
        </p:spPr>
        <p:txBody>
          <a:bodyPr vert="horz" lIns="91440" tIns="45720" rIns="91440" bIns="45720" rtlCol="0" anchor="b">
            <a:noAutofit/>
          </a:bodyPr>
          <a:lstStyle>
            <a:lvl1pPr algn="ctr" defTabSz="914400" rtl="0" eaLnBrk="1" latinLnBrk="0" hangingPunct="1">
              <a:spcBef>
                <a:spcPct val="0"/>
              </a:spcBef>
              <a:buNone/>
              <a:defRPr sz="36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94360" y="2551176"/>
            <a:ext cx="3749040" cy="3145536"/>
          </a:xfrm>
        </p:spPr>
        <p:txBody>
          <a:bodyPr vert="horz" lIns="91440" tIns="45720" rIns="91440" bIns="45720" rtlCol="0">
            <a:normAutofit/>
          </a:bodyPr>
          <a:lstStyle>
            <a:lvl1pPr marL="0" indent="0">
              <a:spcAft>
                <a:spcPts val="10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A4A6734C-E115-4BC5-9FB0-F9BF6FABFDA0}" type="datetimeFigureOut">
              <a:rPr lang="en-US" smtClean="0"/>
              <a:t>19/02/14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8" name="Picture 7"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pic>
        <p:nvPicPr>
          <p:cNvPr id="11" name="Picture 10" descr="parAvion.png"/>
          <p:cNvPicPr>
            <a:picLocks noChangeAspect="1"/>
          </p:cNvPicPr>
          <p:nvPr/>
        </p:nvPicPr>
        <p:blipFill>
          <a:blip r:embed="rId3"/>
          <a:stretch>
            <a:fillRect/>
          </a:stretch>
        </p:blipFill>
        <p:spPr>
          <a:xfrm rot="308222">
            <a:off x="6798020" y="538594"/>
            <a:ext cx="1808485" cy="516710"/>
          </a:xfrm>
          <a:prstGeom prst="rect">
            <a:avLst/>
          </a:prstGeom>
        </p:spPr>
      </p:pic>
      <p:sp>
        <p:nvSpPr>
          <p:cNvPr id="3" name="Picture Placeholder 2"/>
          <p:cNvSpPr>
            <a:spLocks noGrp="1"/>
          </p:cNvSpPr>
          <p:nvPr>
            <p:ph type="pic" idx="1"/>
          </p:nvPr>
        </p:nvSpPr>
        <p:spPr>
          <a:xfrm rot="150174">
            <a:off x="4827538" y="836203"/>
            <a:ext cx="3657600" cy="4937760"/>
          </a:xfrm>
          <a:solidFill>
            <a:srgbClr val="FFFFFF">
              <a:shade val="85000"/>
            </a:srgbClr>
          </a:solidFill>
          <a:ln w="31750" cap="sq">
            <a:solidFill>
              <a:srgbClr val="FDFDFD"/>
            </a:solidFill>
            <a:miter lim="800000"/>
          </a:ln>
          <a:effectLst>
            <a:outerShdw blurRad="88900" dist="44450" dir="756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spcAft>
                <a:spcPts val="3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A4A6734C-E115-4BC5-9FB0-F9BF6FABFDA0}" type="datetimeFigureOut">
              <a:rPr lang="en-US" smtClean="0"/>
              <a:t>19/02/14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8" name="Picture 7" descr="shortRule.png"/>
          <p:cNvPicPr>
            <a:picLocks noChangeAspect="1"/>
          </p:cNvPicPr>
          <p:nvPr/>
        </p:nvPicPr>
        <p:blipFill>
          <a:blip r:embed="rId3"/>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sp>
        <p:nvSpPr>
          <p:cNvPr id="3" name="Picture Placeholder 2"/>
          <p:cNvSpPr>
            <a:spLocks noGrp="1"/>
          </p:cNvSpPr>
          <p:nvPr>
            <p:ph type="pic" idx="1"/>
          </p:nvPr>
        </p:nvSpPr>
        <p:spPr>
          <a:xfrm rot="21355093">
            <a:off x="2359666" y="458370"/>
            <a:ext cx="4424669" cy="3079124"/>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2 Pictures above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pic>
        <p:nvPicPr>
          <p:cNvPr id="11" name="Picture 10" descr="parAvion.png"/>
          <p:cNvPicPr>
            <a:picLocks noChangeAspect="1"/>
          </p:cNvPicPr>
          <p:nvPr/>
        </p:nvPicPr>
        <p:blipFill>
          <a:blip r:embed="rId3"/>
          <a:stretch>
            <a:fillRect/>
          </a:stretch>
        </p:blipFill>
        <p:spPr>
          <a:xfrm rot="308222">
            <a:off x="6835967" y="278688"/>
            <a:ext cx="1695954" cy="484558"/>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spcAft>
                <a:spcPts val="3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A4A6734C-E115-4BC5-9FB0-F9BF6FABFDA0}" type="datetimeFigureOut">
              <a:rPr lang="en-US" smtClean="0"/>
              <a:t>19/02/14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8" name="Picture 7" descr="shortRule.png"/>
          <p:cNvPicPr>
            <a:picLocks noChangeAspect="1"/>
          </p:cNvPicPr>
          <p:nvPr/>
        </p:nvPicPr>
        <p:blipFill>
          <a:blip r:embed="rId4"/>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pic>
        <p:nvPicPr>
          <p:cNvPr id="13" name="Picture 12" descr="parAvion.png"/>
          <p:cNvPicPr>
            <a:picLocks noChangeAspect="1"/>
          </p:cNvPicPr>
          <p:nvPr/>
        </p:nvPicPr>
        <p:blipFill>
          <a:blip r:embed="rId3"/>
          <a:stretch>
            <a:fillRect/>
          </a:stretch>
        </p:blipFill>
        <p:spPr>
          <a:xfrm rot="20785255">
            <a:off x="2866028" y="3182426"/>
            <a:ext cx="1695954" cy="484558"/>
          </a:xfrm>
          <a:prstGeom prst="rect">
            <a:avLst/>
          </a:prstGeom>
        </p:spPr>
      </p:pic>
      <p:sp>
        <p:nvSpPr>
          <p:cNvPr id="10" name="Picture Placeholder 2"/>
          <p:cNvSpPr>
            <a:spLocks noGrp="1"/>
          </p:cNvSpPr>
          <p:nvPr>
            <p:ph type="pic" idx="13"/>
          </p:nvPr>
        </p:nvSpPr>
        <p:spPr>
          <a:xfrm rot="150321">
            <a:off x="4329929" y="546774"/>
            <a:ext cx="4163077" cy="2961146"/>
          </a:xfrm>
          <a:solidFill>
            <a:srgbClr val="FFFFFF">
              <a:shade val="85000"/>
            </a:srgbClr>
          </a:solidFill>
          <a:ln w="31750" cap="sq">
            <a:solidFill>
              <a:srgbClr val="FDFDFD"/>
            </a:solidFill>
            <a:miter lim="800000"/>
          </a:ln>
          <a:effectLst>
            <a:outerShdw blurRad="88900" dist="317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3" name="Picture Placeholder 2"/>
          <p:cNvSpPr>
            <a:spLocks noGrp="1"/>
          </p:cNvSpPr>
          <p:nvPr>
            <p:ph type="pic" idx="1"/>
          </p:nvPr>
        </p:nvSpPr>
        <p:spPr>
          <a:xfrm rot="21380673">
            <a:off x="699762" y="451178"/>
            <a:ext cx="4163077" cy="2961146"/>
          </a:xfrm>
          <a:solidFill>
            <a:srgbClr val="FFFFFF">
              <a:shade val="85000"/>
            </a:srgbClr>
          </a:solidFill>
          <a:ln w="31750" cap="sq">
            <a:solidFill>
              <a:srgbClr val="FDFDFD"/>
            </a:solidFill>
            <a:miter lim="800000"/>
          </a:ln>
          <a:effectLst>
            <a:outerShdw blurRad="88900" dist="44450" dir="900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a:off x="4983480" y="4800600"/>
            <a:ext cx="3246120" cy="1188720"/>
          </a:xfrm>
        </p:spPr>
        <p:txBody>
          <a:bodyPr vert="horz" lIns="91440" tIns="45720" rIns="91440" bIns="45720" rtlCol="0" anchor="t" anchorCtr="0">
            <a:normAutofit/>
          </a:bodyPr>
          <a:lstStyle>
            <a:lvl1pPr marL="0" indent="0" algn="ctr">
              <a:spcAft>
                <a:spcPts val="300"/>
              </a:spcAft>
              <a:buNone/>
              <a:defRPr sz="20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A4A6734C-E115-4BC5-9FB0-F9BF6FABFDA0}" type="datetimeFigureOut">
              <a:rPr lang="en-US" smtClean="0"/>
              <a:t>19/02/14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10" name="Picture Placeholder 2"/>
          <p:cNvSpPr>
            <a:spLocks noGrp="1"/>
          </p:cNvSpPr>
          <p:nvPr>
            <p:ph type="pic" idx="13"/>
          </p:nvPr>
        </p:nvSpPr>
        <p:spPr>
          <a:xfrm rot="253865">
            <a:off x="4415567" y="369110"/>
            <a:ext cx="3794703" cy="2729767"/>
          </a:xfrm>
          <a:solidFill>
            <a:srgbClr val="FFFFFF">
              <a:shade val="85000"/>
            </a:srgbClr>
          </a:solidFill>
          <a:ln w="31750" cap="sq">
            <a:solidFill>
              <a:srgbClr val="FDFDFD"/>
            </a:solidFill>
            <a:miter lim="800000"/>
          </a:ln>
          <a:effectLst>
            <a:outerShdw blurRad="88900" dist="44450" dir="60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3" name="Picture Placeholder 2"/>
          <p:cNvSpPr>
            <a:spLocks noGrp="1"/>
          </p:cNvSpPr>
          <p:nvPr>
            <p:ph type="pic" idx="1"/>
          </p:nvPr>
        </p:nvSpPr>
        <p:spPr>
          <a:xfrm rot="20973137">
            <a:off x="530124" y="631160"/>
            <a:ext cx="3837559" cy="2604282"/>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rot="470783">
            <a:off x="708565" y="3070624"/>
            <a:ext cx="3918749" cy="2827517"/>
          </a:xfrm>
          <a:solidFill>
            <a:srgbClr val="FFFFFF">
              <a:shade val="85000"/>
            </a:srgbClr>
          </a:solidFill>
          <a:ln w="31750" cap="sq">
            <a:solidFill>
              <a:srgbClr val="FDFDFD"/>
            </a:solidFill>
            <a:miter lim="800000"/>
          </a:ln>
          <a:effectLst>
            <a:outerShdw blurRad="88900" dist="44450" dir="114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Title 1"/>
          <p:cNvSpPr>
            <a:spLocks noGrp="1"/>
          </p:cNvSpPr>
          <p:nvPr>
            <p:ph type="title"/>
          </p:nvPr>
        </p:nvSpPr>
        <p:spPr>
          <a:xfrm rot="21240000">
            <a:off x="4717562" y="3396154"/>
            <a:ext cx="3474720" cy="1097280"/>
          </a:xfrm>
        </p:spPr>
        <p:txBody>
          <a:bodyPr vert="horz" lIns="91440" tIns="45720" rIns="91440" bIns="45720" rtlCol="0">
            <a:normAutofit/>
          </a:bodyPr>
          <a:lstStyle>
            <a:lvl1pPr algn="ctr" defTabSz="914400" rtl="0" eaLnBrk="1" latinLnBrk="0" hangingPunct="1">
              <a:spcBef>
                <a:spcPct val="0"/>
              </a:spcBef>
              <a:spcAft>
                <a:spcPts val="300"/>
              </a:spcAft>
              <a:buNone/>
              <a:defRPr sz="2800" kern="1200">
                <a:solidFill>
                  <a:schemeClr val="tx1"/>
                </a:solidFill>
                <a:latin typeface="Mistral" pitchFamily="66" charset="0"/>
                <a:ea typeface="+mn-ea"/>
                <a:cs typeface="+mn-cs"/>
              </a:defRPr>
            </a:lvl1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title style</a:t>
            </a: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 Pictures with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a:off x="762000" y="4876800"/>
            <a:ext cx="3048000" cy="1188720"/>
          </a:xfrm>
        </p:spPr>
        <p:txBody>
          <a:bodyPr vert="horz" lIns="91440" tIns="45720" rIns="91440" bIns="45720" rtlCol="0">
            <a:normAutofit/>
          </a:bodyPr>
          <a:lstStyle>
            <a:lvl1pPr marL="0" indent="0" algn="ctr">
              <a:spcAft>
                <a:spcPts val="300"/>
              </a:spcAft>
              <a:buNone/>
              <a:defRPr sz="2000" kern="12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A4A6734C-E115-4BC5-9FB0-F9BF6FABFDA0}" type="datetimeFigureOut">
              <a:rPr lang="en-US" smtClean="0"/>
              <a:t>19/02/14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15" name="Picture 14" descr="parAvion.png"/>
          <p:cNvPicPr>
            <a:picLocks noChangeAspect="1"/>
          </p:cNvPicPr>
          <p:nvPr/>
        </p:nvPicPr>
        <p:blipFill>
          <a:blip r:embed="rId3"/>
          <a:stretch>
            <a:fillRect/>
          </a:stretch>
        </p:blipFill>
        <p:spPr>
          <a:xfrm rot="308222">
            <a:off x="7428515" y="2619243"/>
            <a:ext cx="1580737" cy="451639"/>
          </a:xfrm>
          <a:prstGeom prst="rect">
            <a:avLst/>
          </a:prstGeom>
        </p:spPr>
      </p:pic>
      <p:pic>
        <p:nvPicPr>
          <p:cNvPr id="11" name="Picture 10" descr="pictureStamp-Frame.png"/>
          <p:cNvPicPr>
            <a:picLocks noChangeAspect="1"/>
          </p:cNvPicPr>
          <p:nvPr/>
        </p:nvPicPr>
        <p:blipFill>
          <a:blip r:embed="rId4"/>
          <a:stretch>
            <a:fillRect/>
          </a:stretch>
        </p:blipFill>
        <p:spPr>
          <a:xfrm rot="322260">
            <a:off x="6339646" y="604321"/>
            <a:ext cx="1610332" cy="2025115"/>
          </a:xfrm>
          <a:prstGeom prst="rect">
            <a:avLst/>
          </a:prstGeom>
        </p:spPr>
      </p:pic>
      <p:pic>
        <p:nvPicPr>
          <p:cNvPr id="13" name="Picture 12" descr="pictureStamp-Frame.png"/>
          <p:cNvPicPr>
            <a:picLocks noChangeAspect="1"/>
          </p:cNvPicPr>
          <p:nvPr/>
        </p:nvPicPr>
        <p:blipFill>
          <a:blip r:embed="rId4"/>
          <a:stretch>
            <a:fillRect/>
          </a:stretch>
        </p:blipFill>
        <p:spPr>
          <a:xfrm rot="322260">
            <a:off x="4891846" y="985321"/>
            <a:ext cx="1610332" cy="2025115"/>
          </a:xfrm>
          <a:prstGeom prst="rect">
            <a:avLst/>
          </a:prstGeom>
        </p:spPr>
      </p:pic>
      <p:sp>
        <p:nvSpPr>
          <p:cNvPr id="16" name="Picture Placeholder 2"/>
          <p:cNvSpPr>
            <a:spLocks noGrp="1"/>
          </p:cNvSpPr>
          <p:nvPr>
            <p:ph type="pic" idx="14"/>
          </p:nvPr>
        </p:nvSpPr>
        <p:spPr>
          <a:xfrm rot="247118">
            <a:off x="5075220" y="1165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rot="271248">
            <a:off x="6523020" y="784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0" name="Picture Placeholder 2"/>
          <p:cNvSpPr>
            <a:spLocks noGrp="1"/>
          </p:cNvSpPr>
          <p:nvPr>
            <p:ph type="pic" idx="13"/>
          </p:nvPr>
        </p:nvSpPr>
        <p:spPr>
          <a:xfrm rot="253865">
            <a:off x="4519045" y="2873698"/>
            <a:ext cx="3931920" cy="2834640"/>
          </a:xfrm>
          <a:solidFill>
            <a:srgbClr val="FFFFFF">
              <a:shade val="85000"/>
            </a:srgbClr>
          </a:solidFill>
          <a:ln w="31750" cap="sq">
            <a:solidFill>
              <a:srgbClr val="FDFDFD"/>
            </a:solidFill>
            <a:miter lim="800000"/>
          </a:ln>
          <a:effectLst>
            <a:outerShdw blurRad="88900" dist="44450" dir="6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3" name="Picture Placeholder 2"/>
          <p:cNvSpPr>
            <a:spLocks noGrp="1"/>
          </p:cNvSpPr>
          <p:nvPr>
            <p:ph type="pic" idx="1"/>
          </p:nvPr>
        </p:nvSpPr>
        <p:spPr>
          <a:xfrm rot="21193488">
            <a:off x="610678" y="450635"/>
            <a:ext cx="3931920" cy="2834640"/>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Title 1"/>
          <p:cNvSpPr>
            <a:spLocks noGrp="1"/>
          </p:cNvSpPr>
          <p:nvPr>
            <p:ph type="title"/>
          </p:nvPr>
        </p:nvSpPr>
        <p:spPr>
          <a:xfrm rot="21240000">
            <a:off x="455724" y="3551615"/>
            <a:ext cx="3474720" cy="1097280"/>
          </a:xfrm>
        </p:spPr>
        <p:txBody>
          <a:bodyPr vert="horz" lIns="91440" tIns="45720" rIns="91440" bIns="45720" rtlCol="0">
            <a:normAutofit/>
          </a:bodyPr>
          <a:lstStyle>
            <a:lvl1pPr algn="ctr" defTabSz="914400" rtl="0" eaLnBrk="1" latinLnBrk="0" hangingPunct="1">
              <a:spcBef>
                <a:spcPct val="0"/>
              </a:spcBef>
              <a:spcAft>
                <a:spcPts val="300"/>
              </a:spcAft>
              <a:buNone/>
              <a:defRPr sz="2800" kern="1200">
                <a:solidFill>
                  <a:schemeClr val="tx1"/>
                </a:solidFill>
                <a:latin typeface="Mistral" pitchFamily="66" charset="0"/>
                <a:ea typeface="+mn-ea"/>
                <a:cs typeface="+mn-cs"/>
              </a:defRPr>
            </a:lvl1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19/02/14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7" name="Picture 6"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634" y="577849"/>
            <a:ext cx="1882589" cy="5461001"/>
          </a:xfrm>
        </p:spPr>
        <p:txBody>
          <a:bodyPr vert="eaVert"/>
          <a:lstStyle>
            <a:lvl1pPr>
              <a:defRPr sz="44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4" y="577849"/>
            <a:ext cx="5768788" cy="546100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19/02/14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7" name="Picture 6" descr="verticalRule.png"/>
          <p:cNvPicPr>
            <a:picLocks noChangeAspect="1"/>
          </p:cNvPicPr>
          <p:nvPr/>
        </p:nvPicPr>
        <p:blipFill>
          <a:blip r:embed="rId2"/>
          <a:stretch>
            <a:fillRect/>
          </a:stretch>
        </p:blipFill>
        <p:spPr>
          <a:xfrm>
            <a:off x="6512859" y="1562100"/>
            <a:ext cx="152400" cy="37338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19/02/14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8" name="Picture 7"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3 Pictures">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2057401"/>
            <a:ext cx="8001000" cy="2424766"/>
          </a:xfrm>
        </p:spPr>
        <p:txBody>
          <a:bodyPr anchor="b" anchorCtr="0">
            <a:noAutofit/>
          </a:bodyPr>
          <a:lstStyle>
            <a:lvl1pPr>
              <a:defRPr sz="5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571500" y="4800600"/>
            <a:ext cx="8001000" cy="1219200"/>
          </a:xfrm>
        </p:spPr>
        <p:txBody>
          <a:bodyPr/>
          <a:lstStyle>
            <a:lvl1pPr marL="0" indent="0" algn="ctr">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19/02/14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572000"/>
            <a:ext cx="3733800" cy="152400"/>
          </a:xfrm>
          <a:prstGeom prst="rect">
            <a:avLst/>
          </a:prstGeom>
          <a:effectLst>
            <a:outerShdw blurRad="25400" sx="101000" sy="101000" algn="ctr" rotWithShape="0">
              <a:prstClr val="black">
                <a:alpha val="40000"/>
              </a:prstClr>
            </a:outerShdw>
          </a:effectLst>
        </p:spPr>
      </p:pic>
      <p:pic>
        <p:nvPicPr>
          <p:cNvPr id="10" name="Picture 9" descr="pictureStamp-Frame.png"/>
          <p:cNvPicPr>
            <a:picLocks noChangeAspect="1"/>
          </p:cNvPicPr>
          <p:nvPr/>
        </p:nvPicPr>
        <p:blipFill>
          <a:blip r:embed="rId4"/>
          <a:stretch>
            <a:fillRect/>
          </a:stretch>
        </p:blipFill>
        <p:spPr>
          <a:xfrm rot="21366660">
            <a:off x="5138374" y="599839"/>
            <a:ext cx="1610332" cy="2025115"/>
          </a:xfrm>
          <a:prstGeom prst="rect">
            <a:avLst/>
          </a:prstGeom>
        </p:spPr>
      </p:pic>
      <p:pic>
        <p:nvPicPr>
          <p:cNvPr id="11" name="Picture 10" descr="pictureStamp-Frame.png"/>
          <p:cNvPicPr>
            <a:picLocks noChangeAspect="1"/>
          </p:cNvPicPr>
          <p:nvPr/>
        </p:nvPicPr>
        <p:blipFill>
          <a:blip r:embed="rId4"/>
          <a:stretch>
            <a:fillRect/>
          </a:stretch>
        </p:blipFill>
        <p:spPr>
          <a:xfrm rot="21329776">
            <a:off x="2072772" y="555386"/>
            <a:ext cx="1610332" cy="2025115"/>
          </a:xfrm>
          <a:prstGeom prst="rect">
            <a:avLst/>
          </a:prstGeom>
        </p:spPr>
      </p:pic>
      <p:sp>
        <p:nvSpPr>
          <p:cNvPr id="12" name="Picture Placeholder 2"/>
          <p:cNvSpPr>
            <a:spLocks noGrp="1"/>
          </p:cNvSpPr>
          <p:nvPr>
            <p:ph type="pic" idx="14"/>
          </p:nvPr>
        </p:nvSpPr>
        <p:spPr>
          <a:xfrm rot="21254634">
            <a:off x="2256146" y="735839"/>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3" name="Picture Placeholder 2"/>
          <p:cNvSpPr>
            <a:spLocks noGrp="1"/>
          </p:cNvSpPr>
          <p:nvPr>
            <p:ph type="pic" idx="15"/>
          </p:nvPr>
        </p:nvSpPr>
        <p:spPr>
          <a:xfrm rot="21315648">
            <a:off x="5321748" y="780292"/>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pic>
        <p:nvPicPr>
          <p:cNvPr id="14" name="Picture 13" descr="pictureStamp-Frame.png"/>
          <p:cNvPicPr>
            <a:picLocks noChangeAspect="1"/>
          </p:cNvPicPr>
          <p:nvPr/>
        </p:nvPicPr>
        <p:blipFill>
          <a:blip r:embed="rId4"/>
          <a:stretch>
            <a:fillRect/>
          </a:stretch>
        </p:blipFill>
        <p:spPr>
          <a:xfrm rot="151790">
            <a:off x="3591963" y="936015"/>
            <a:ext cx="1610332" cy="2025115"/>
          </a:xfrm>
          <a:prstGeom prst="rect">
            <a:avLst/>
          </a:prstGeom>
        </p:spPr>
      </p:pic>
      <p:sp>
        <p:nvSpPr>
          <p:cNvPr id="17" name="Picture Placeholder 2"/>
          <p:cNvSpPr>
            <a:spLocks noGrp="1"/>
          </p:cNvSpPr>
          <p:nvPr>
            <p:ph type="pic" idx="17"/>
          </p:nvPr>
        </p:nvSpPr>
        <p:spPr>
          <a:xfrm rot="100778">
            <a:off x="3775337" y="1116468"/>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1500" y="1282700"/>
            <a:ext cx="8001000" cy="1917700"/>
          </a:xfrm>
        </p:spPr>
        <p:txBody>
          <a:bodyPr anchor="b" anchorCtr="0">
            <a:noAutofit/>
          </a:bodyPr>
          <a:lstStyle>
            <a:lvl1pPr algn="ctr">
              <a:defRPr sz="5600" b="0" cap="none" baseline="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571500" y="3644153"/>
            <a:ext cx="8001000" cy="833718"/>
          </a:xfrm>
        </p:spPr>
        <p:txBody>
          <a:bodyPr anchor="t" anchorCtr="0"/>
          <a:lstStyle>
            <a:lvl1pPr marL="0" indent="0" algn="ctr">
              <a:spcAft>
                <a:spcPts val="0"/>
              </a:spcAft>
              <a:buNone/>
              <a:defRPr sz="20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t>19/02/14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33528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150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2346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4A6734C-E115-4BC5-9FB0-F9BF6FABFDA0}" type="datetimeFigureOut">
              <a:rPr lang="en-US" smtClean="0"/>
              <a:t>19/02/14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71500" y="1874838"/>
            <a:ext cx="3749040" cy="639762"/>
          </a:xfrm>
        </p:spPr>
        <p:txBody>
          <a:bodyPr anchor="ctr" anchorCtr="0">
            <a:noAutofit/>
          </a:bodyPr>
          <a:lstStyle>
            <a:lvl1pPr marL="0" indent="0" algn="ctr">
              <a:spcAft>
                <a:spcPts val="0"/>
              </a:spcAft>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23460" y="1874838"/>
            <a:ext cx="3749040" cy="639762"/>
          </a:xfrm>
        </p:spPr>
        <p:txBody>
          <a:bodyPr anchor="ctr" anchorCtr="0">
            <a:noAutofit/>
          </a:bodyPr>
          <a:lstStyle>
            <a:lvl1pPr marL="0" indent="0" algn="ctr">
              <a:spcAft>
                <a:spcPts val="0"/>
              </a:spcAft>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346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A6734C-E115-4BC5-9FB0-F9BF6FABFDA0}" type="datetimeFigureOut">
              <a:rPr lang="en-US" smtClean="0"/>
              <a:t>19/02/14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9C4FB-7D33-419B-8833-D1372BFD11C8}" type="slidenum">
              <a:rPr lang="en-US" smtClean="0"/>
              <a:t>‹#›</a:t>
            </a:fld>
            <a:endParaRPr lang="en-US"/>
          </a:p>
        </p:txBody>
      </p:sp>
      <p:pic>
        <p:nvPicPr>
          <p:cNvPr id="11" name="Picture 10"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4A6734C-E115-4BC5-9FB0-F9BF6FABFDA0}" type="datetimeFigureOut">
              <a:rPr lang="en-US" smtClean="0"/>
              <a:t>19/02/14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6734C-E115-4BC5-9FB0-F9BF6FABFDA0}" type="datetimeFigureOut">
              <a:rPr lang="en-US" smtClean="0"/>
              <a:t>19/02/14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153" y="443752"/>
            <a:ext cx="3749040" cy="1707777"/>
          </a:xfrm>
        </p:spPr>
        <p:txBody>
          <a:bodyPr anchor="b">
            <a:noAutofit/>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827494" y="430306"/>
            <a:ext cx="3749040" cy="5608544"/>
          </a:xfrm>
        </p:spPr>
        <p:txBody>
          <a:bodyPr>
            <a:normAutofit/>
          </a:bodyPr>
          <a:lstStyle>
            <a:lvl1pPr>
              <a:defRPr sz="2400"/>
            </a:lvl1pPr>
            <a:lvl2pPr>
              <a:defRPr sz="2200"/>
            </a:lvl2pPr>
            <a:lvl3pPr>
              <a:defRPr sz="2000"/>
            </a:lvl3pPr>
            <a:lvl4pPr>
              <a:defRPr sz="1800"/>
            </a:lvl4pPr>
            <a:lvl5pPr>
              <a:defRPr sz="1800"/>
            </a:lvl5pPr>
            <a:lvl6pPr marL="2290763" indent="-461963">
              <a:defRPr sz="2000"/>
            </a:lvl6pPr>
            <a:lvl7pPr marL="2290763" indent="-461963">
              <a:defRPr sz="2000"/>
            </a:lvl7pPr>
            <a:lvl8pPr marL="2290763" indent="-461963">
              <a:defRPr sz="2000"/>
            </a:lvl8pPr>
            <a:lvl9pPr marL="2290763" indent="-461963">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96153" y="2554940"/>
            <a:ext cx="3749040" cy="3146613"/>
          </a:xfrm>
        </p:spPr>
        <p:txBody>
          <a:bodyPr>
            <a:normAutofit/>
          </a:bodyPr>
          <a:lstStyle>
            <a:lvl1pPr marL="0" indent="0" algn="ctr">
              <a:spcAft>
                <a:spcPts val="1000"/>
              </a:spcAf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6734C-E115-4BC5-9FB0-F9BF6FABFDA0}" type="datetimeFigureOut">
              <a:rPr lang="en-US" smtClean="0"/>
              <a:t>19/02/14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TextPageOverlay.png"/>
          <p:cNvPicPr>
            <a:picLocks noChangeAspect="1"/>
          </p:cNvPicPr>
          <p:nvPr/>
        </p:nvPicPr>
        <p:blipFill>
          <a:blip r:embed="rId18"/>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571500" y="6158753"/>
            <a:ext cx="3200400" cy="365125"/>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
        <p:nvSpPr>
          <p:cNvPr id="2" name="Title Placeholder 1"/>
          <p:cNvSpPr>
            <a:spLocks noGrp="1"/>
          </p:cNvSpPr>
          <p:nvPr>
            <p:ph type="title"/>
          </p:nvPr>
        </p:nvSpPr>
        <p:spPr>
          <a:xfrm>
            <a:off x="571500" y="274638"/>
            <a:ext cx="80010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571500" y="1905000"/>
            <a:ext cx="80010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372100" y="6158753"/>
            <a:ext cx="3200400" cy="365125"/>
          </a:xfrm>
          <a:prstGeom prst="rect">
            <a:avLst/>
          </a:prstGeom>
        </p:spPr>
        <p:txBody>
          <a:bodyPr vert="horz" lIns="91440" tIns="45720" rIns="91440" bIns="45720" rtlCol="0" anchor="ctr"/>
          <a:lstStyle>
            <a:lvl1pPr algn="r">
              <a:defRPr sz="1200">
                <a:solidFill>
                  <a:schemeClr val="bg2"/>
                </a:solidFill>
              </a:defRPr>
            </a:lvl1pPr>
          </a:lstStyle>
          <a:p>
            <a:fld id="{A4A6734C-E115-4BC5-9FB0-F9BF6FABFDA0}" type="datetimeFigureOut">
              <a:rPr lang="en-US" smtClean="0"/>
              <a:t>19/02/14</a:t>
            </a:fld>
            <a:endParaRPr lang="en-US"/>
          </a:p>
        </p:txBody>
      </p:sp>
      <p:sp>
        <p:nvSpPr>
          <p:cNvPr id="6" name="Slide Number Placeholder 5"/>
          <p:cNvSpPr>
            <a:spLocks noGrp="1"/>
          </p:cNvSpPr>
          <p:nvPr>
            <p:ph type="sldNum" sz="quarter" idx="4"/>
          </p:nvPr>
        </p:nvSpPr>
        <p:spPr>
          <a:xfrm>
            <a:off x="4046220" y="6158753"/>
            <a:ext cx="1051560" cy="365125"/>
          </a:xfrm>
          <a:prstGeom prst="rect">
            <a:avLst/>
          </a:prstGeom>
        </p:spPr>
        <p:txBody>
          <a:bodyPr vert="horz" lIns="91440" tIns="45720" rIns="91440" bIns="45720" rtlCol="0" anchor="ctr"/>
          <a:lstStyle>
            <a:lvl1pPr algn="ctr">
              <a:defRPr sz="1200">
                <a:solidFill>
                  <a:schemeClr val="bg2"/>
                </a:solidFill>
              </a:defRPr>
            </a:lvl1pPr>
          </a:lstStyle>
          <a:p>
            <a:fld id="{D739C4FB-7D33-419B-8833-D1372BFD11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5400" kern="1200">
          <a:solidFill>
            <a:schemeClr val="tx1"/>
          </a:solidFill>
          <a:latin typeface="+mj-lt"/>
          <a:ea typeface="+mj-ea"/>
          <a:cs typeface="+mj-cs"/>
        </a:defRPr>
      </a:lvl1pPr>
    </p:titleStyle>
    <p:bodyStyle>
      <a:lvl1pPr marL="457200" indent="-457200" algn="l" defTabSz="914400" rtl="0" eaLnBrk="1" latinLnBrk="0" hangingPunct="1">
        <a:spcBef>
          <a:spcPts val="0"/>
        </a:spcBef>
        <a:spcAft>
          <a:spcPts val="2000"/>
        </a:spcAft>
        <a:buFont typeface="Wingdings 2" pitchFamily="18" charset="2"/>
        <a:buChar char=""/>
        <a:defRPr sz="2400" kern="1200">
          <a:solidFill>
            <a:schemeClr val="tx1"/>
          </a:solidFill>
          <a:latin typeface="+mn-lt"/>
          <a:ea typeface="+mn-ea"/>
          <a:cs typeface="+mn-cs"/>
        </a:defRPr>
      </a:lvl1pPr>
      <a:lvl2pPr marL="914400" indent="-457200" algn="l" defTabSz="914400" rtl="0" eaLnBrk="1" latinLnBrk="0" hangingPunct="1">
        <a:spcBef>
          <a:spcPts val="0"/>
        </a:spcBef>
        <a:spcAft>
          <a:spcPts val="1000"/>
        </a:spcAft>
        <a:buClr>
          <a:schemeClr val="bg2"/>
        </a:buClr>
        <a:buFont typeface="Wingdings 2" pitchFamily="18" charset="2"/>
        <a:buChar char=""/>
        <a:defRPr sz="2200" kern="1200">
          <a:solidFill>
            <a:schemeClr val="tx1"/>
          </a:solidFill>
          <a:latin typeface="+mn-lt"/>
          <a:ea typeface="+mn-ea"/>
          <a:cs typeface="+mn-cs"/>
        </a:defRPr>
      </a:lvl2pPr>
      <a:lvl3pPr marL="1371600" indent="-457200" algn="l" defTabSz="914400" rtl="0" eaLnBrk="1" latinLnBrk="0" hangingPunct="1">
        <a:spcBef>
          <a:spcPts val="0"/>
        </a:spcBef>
        <a:spcAft>
          <a:spcPts val="1000"/>
        </a:spcAft>
        <a:buFont typeface="Wingdings 2" pitchFamily="18" charset="2"/>
        <a:buChar char=""/>
        <a:defRPr sz="2000" kern="1200">
          <a:solidFill>
            <a:schemeClr val="tx1"/>
          </a:solidFill>
          <a:latin typeface="+mn-lt"/>
          <a:ea typeface="+mn-ea"/>
          <a:cs typeface="+mn-cs"/>
        </a:defRPr>
      </a:lvl3pPr>
      <a:lvl4pPr marL="1828800" indent="-457200" algn="l" defTabSz="914400" rtl="0" eaLnBrk="1" latinLnBrk="0" hangingPunct="1">
        <a:spcBef>
          <a:spcPts val="0"/>
        </a:spcBef>
        <a:spcAft>
          <a:spcPts val="1000"/>
        </a:spcAft>
        <a:buClr>
          <a:schemeClr val="bg2"/>
        </a:buClr>
        <a:buFont typeface="Wingdings 2" pitchFamily="18" charset="2"/>
        <a:buChar char=""/>
        <a:defRPr sz="1800" kern="1200">
          <a:solidFill>
            <a:schemeClr val="tx1"/>
          </a:solidFill>
          <a:latin typeface="+mn-lt"/>
          <a:ea typeface="+mn-ea"/>
          <a:cs typeface="+mn-cs"/>
        </a:defRPr>
      </a:lvl4pPr>
      <a:lvl5pPr marL="2286000" indent="-457200" algn="l" defTabSz="914400" rtl="0" eaLnBrk="1" latinLnBrk="0" hangingPunct="1">
        <a:spcBef>
          <a:spcPts val="0"/>
        </a:spcBef>
        <a:spcAft>
          <a:spcPts val="1000"/>
        </a:spcAft>
        <a:buFont typeface="Wingdings 2" pitchFamily="18" charset="2"/>
        <a:buChar char=""/>
        <a:defRPr sz="1800" kern="1200">
          <a:solidFill>
            <a:schemeClr val="tx1"/>
          </a:solidFill>
          <a:latin typeface="+mn-lt"/>
          <a:ea typeface="+mn-ea"/>
          <a:cs typeface="+mn-cs"/>
        </a:defRPr>
      </a:lvl5pPr>
      <a:lvl6pPr marL="2743200" indent="-461963" algn="l" defTabSz="914400" rtl="0" eaLnBrk="1" latinLnBrk="0" hangingPunct="1">
        <a:spcBef>
          <a:spcPts val="0"/>
        </a:spcBef>
        <a:spcAft>
          <a:spcPts val="600"/>
        </a:spcAft>
        <a:buClr>
          <a:schemeClr val="bg2"/>
        </a:buClr>
        <a:buFont typeface="Wingdings 2" pitchFamily="18" charset="2"/>
        <a:buChar char="ò"/>
        <a:defRPr lang="en-US" sz="1800" kern="1200" dirty="0" smtClean="0">
          <a:solidFill>
            <a:schemeClr val="tx1"/>
          </a:solidFill>
          <a:latin typeface="+mn-lt"/>
          <a:ea typeface="+mn-ea"/>
          <a:cs typeface="+mn-cs"/>
        </a:defRPr>
      </a:lvl6pPr>
      <a:lvl7pPr marL="3205163" indent="-461963" algn="l" defTabSz="914400" rtl="0" eaLnBrk="1" latinLnBrk="0" hangingPunct="1">
        <a:spcBef>
          <a:spcPts val="0"/>
        </a:spcBef>
        <a:spcAft>
          <a:spcPts val="600"/>
        </a:spcAft>
        <a:buFont typeface="Wingdings 2" pitchFamily="18" charset="2"/>
        <a:buChar char="ò"/>
        <a:defRPr lang="en-US" sz="1800" kern="1200" dirty="0" smtClean="0">
          <a:solidFill>
            <a:schemeClr val="tx1"/>
          </a:solidFill>
          <a:latin typeface="+mn-lt"/>
          <a:ea typeface="+mn-ea"/>
          <a:cs typeface="+mn-cs"/>
        </a:defRPr>
      </a:lvl7pPr>
      <a:lvl8pPr marL="3657600" indent="-461963" algn="l" defTabSz="914400" rtl="0" eaLnBrk="1" latinLnBrk="0" hangingPunct="1">
        <a:spcBef>
          <a:spcPts val="0"/>
        </a:spcBef>
        <a:spcAft>
          <a:spcPts val="600"/>
        </a:spcAft>
        <a:buClr>
          <a:schemeClr val="bg2"/>
        </a:buClr>
        <a:buFont typeface="Wingdings 2" pitchFamily="18" charset="2"/>
        <a:buChar char="ò"/>
        <a:defRPr lang="en-US" sz="1800" kern="1200" dirty="0" smtClean="0">
          <a:solidFill>
            <a:schemeClr val="tx1"/>
          </a:solidFill>
          <a:latin typeface="+mn-lt"/>
          <a:ea typeface="+mn-ea"/>
          <a:cs typeface="+mn-cs"/>
        </a:defRPr>
      </a:lvl8pPr>
      <a:lvl9pPr marL="4119563" indent="-461963" algn="l" defTabSz="914400" rtl="0" eaLnBrk="1" latinLnBrk="0" hangingPunct="1">
        <a:spcBef>
          <a:spcPts val="0"/>
        </a:spcBef>
        <a:spcAft>
          <a:spcPts val="600"/>
        </a:spcAft>
        <a:buFont typeface="Wingdings 2" pitchFamily="18" charset="2"/>
        <a:buChar char="ò"/>
        <a:defRPr lang="en-US" sz="1800" kern="1200" dirty="0" smtClean="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git@github.com:androidbootcamp/Kranti-Android.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ndroid.com/training/basics/data-storage/databases.html" TargetMode="External"/><Relationship Id="rId4" Type="http://schemas.openxmlformats.org/officeDocument/2006/relationships/hyperlink" Target="http://developer.android.com/reference/android/database/sqlite/package-summary.html" TargetMode="External"/><Relationship Id="rId1" Type="http://schemas.openxmlformats.org/officeDocument/2006/relationships/slideLayout" Target="../slideLayouts/slideLayout2.xml"/><Relationship Id="rId2" Type="http://schemas.openxmlformats.org/officeDocument/2006/relationships/hyperlink" Target="http://developer.android.com/guide/components/intents-filter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950184"/>
            <a:ext cx="8001000" cy="1207501"/>
          </a:xfrm>
        </p:spPr>
        <p:txBody>
          <a:bodyPr/>
          <a:lstStyle/>
          <a:p>
            <a:r>
              <a:rPr lang="en-US" dirty="0" smtClean="0"/>
              <a:t>Before We Start Make Sure that…</a:t>
            </a:r>
            <a:endParaRPr lang="en-US" dirty="0"/>
          </a:p>
        </p:txBody>
      </p:sp>
      <p:sp>
        <p:nvSpPr>
          <p:cNvPr id="3" name="Content Placeholder 2"/>
          <p:cNvSpPr>
            <a:spLocks noGrp="1"/>
          </p:cNvSpPr>
          <p:nvPr>
            <p:ph idx="1"/>
          </p:nvPr>
        </p:nvSpPr>
        <p:spPr>
          <a:xfrm>
            <a:off x="571500" y="3101866"/>
            <a:ext cx="8001000" cy="4114800"/>
          </a:xfrm>
        </p:spPr>
        <p:txBody>
          <a:bodyPr/>
          <a:lstStyle/>
          <a:p>
            <a:r>
              <a:rPr lang="en-US" dirty="0" smtClean="0"/>
              <a:t>You have cloned </a:t>
            </a:r>
            <a:r>
              <a:rPr lang="en-US" dirty="0" err="1" smtClean="0"/>
              <a:t>kranti</a:t>
            </a:r>
            <a:r>
              <a:rPr lang="en-US" dirty="0" smtClean="0"/>
              <a:t> from </a:t>
            </a:r>
            <a:r>
              <a:rPr lang="fr-FR" dirty="0">
                <a:hlinkClick r:id="rId2"/>
              </a:rPr>
              <a:t>git@github.com:androidbootcamp/Kranti-</a:t>
            </a:r>
            <a:r>
              <a:rPr lang="fr-FR" dirty="0" smtClean="0">
                <a:hlinkClick r:id="rId2"/>
              </a:rPr>
              <a:t>Android.git</a:t>
            </a:r>
            <a:endParaRPr lang="fr-FR" dirty="0" smtClean="0"/>
          </a:p>
          <a:p>
            <a:r>
              <a:rPr lang="en-US" dirty="0" err="1" smtClean="0"/>
              <a:t>Kranti</a:t>
            </a:r>
            <a:r>
              <a:rPr lang="en-US" dirty="0" smtClean="0"/>
              <a:t> app is running properly in your device.</a:t>
            </a:r>
            <a:endParaRPr lang="en-US" dirty="0"/>
          </a:p>
        </p:txBody>
      </p:sp>
    </p:spTree>
    <p:extLst>
      <p:ext uri="{BB962C8B-B14F-4D97-AF65-F5344CB8AC3E}">
        <p14:creationId xmlns:p14="http://schemas.microsoft.com/office/powerpoint/2010/main" val="26245661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Content Placeholder 2"/>
          <p:cNvSpPr>
            <a:spLocks noGrp="1"/>
          </p:cNvSpPr>
          <p:nvPr>
            <p:ph idx="1"/>
          </p:nvPr>
        </p:nvSpPr>
        <p:spPr/>
        <p:txBody>
          <a:bodyPr/>
          <a:lstStyle/>
          <a:p>
            <a:r>
              <a:rPr lang="fr-FR" dirty="0" smtClean="0"/>
              <a:t>Basic </a:t>
            </a:r>
            <a:r>
              <a:rPr lang="fr-FR" dirty="0" err="1" smtClean="0"/>
              <a:t>Android</a:t>
            </a:r>
            <a:r>
              <a:rPr lang="fr-FR" dirty="0" smtClean="0"/>
              <a:t> </a:t>
            </a:r>
            <a:r>
              <a:rPr lang="fr-FR" dirty="0" err="1" smtClean="0"/>
              <a:t>project</a:t>
            </a:r>
            <a:r>
              <a:rPr lang="fr-FR" dirty="0" smtClean="0"/>
              <a:t> structure</a:t>
            </a:r>
          </a:p>
          <a:p>
            <a:r>
              <a:rPr lang="fr-FR" dirty="0" err="1" smtClean="0"/>
              <a:t>Activity</a:t>
            </a:r>
            <a:r>
              <a:rPr lang="fr-FR" dirty="0" smtClean="0"/>
              <a:t> in </a:t>
            </a:r>
            <a:r>
              <a:rPr lang="fr-FR" dirty="0" err="1" smtClean="0"/>
              <a:t>Android</a:t>
            </a:r>
            <a:endParaRPr lang="fr-FR" dirty="0" smtClean="0"/>
          </a:p>
          <a:p>
            <a:r>
              <a:rPr lang="fr-FR" dirty="0" err="1" smtClean="0"/>
              <a:t>Intents</a:t>
            </a:r>
            <a:r>
              <a:rPr lang="fr-FR" dirty="0" smtClean="0"/>
              <a:t> </a:t>
            </a:r>
            <a:r>
              <a:rPr lang="fr-FR" dirty="0"/>
              <a:t>in </a:t>
            </a:r>
            <a:r>
              <a:rPr lang="fr-FR" dirty="0" err="1"/>
              <a:t>Android</a:t>
            </a:r>
            <a:endParaRPr lang="fr-FR" dirty="0"/>
          </a:p>
          <a:p>
            <a:r>
              <a:rPr lang="fr-FR" dirty="0" err="1" smtClean="0"/>
              <a:t>startActivity</a:t>
            </a:r>
            <a:r>
              <a:rPr lang="fr-FR" dirty="0" smtClean="0"/>
              <a:t>()</a:t>
            </a:r>
          </a:p>
          <a:p>
            <a:r>
              <a:rPr lang="fr-FR" dirty="0" err="1" smtClean="0"/>
              <a:t>startActivityForResult</a:t>
            </a:r>
            <a:r>
              <a:rPr lang="fr-FR" dirty="0" smtClean="0"/>
              <a:t>()</a:t>
            </a:r>
          </a:p>
          <a:p>
            <a:r>
              <a:rPr lang="fr-FR" dirty="0" err="1" smtClean="0"/>
              <a:t>onActivityResult</a:t>
            </a:r>
            <a:r>
              <a:rPr lang="fr-FR" dirty="0" smtClean="0"/>
              <a:t>()</a:t>
            </a:r>
            <a:endParaRPr lang="fr-FR" dirty="0"/>
          </a:p>
          <a:p>
            <a:pPr marL="0" indent="0">
              <a:buNone/>
            </a:pPr>
            <a:endParaRPr lang="fr-FR" dirty="0" smtClean="0"/>
          </a:p>
          <a:p>
            <a:endParaRPr lang="en-US" dirty="0"/>
          </a:p>
        </p:txBody>
      </p:sp>
    </p:spTree>
    <p:extLst>
      <p:ext uri="{BB962C8B-B14F-4D97-AF65-F5344CB8AC3E}">
        <p14:creationId xmlns:p14="http://schemas.microsoft.com/office/powerpoint/2010/main" val="1872596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fr-FR" dirty="0" err="1" smtClean="0"/>
              <a:t>Kranti</a:t>
            </a:r>
            <a:endParaRPr lang="fr-FR" dirty="0" smtClean="0"/>
          </a:p>
          <a:p>
            <a:r>
              <a:rPr lang="en-US" dirty="0" smtClean="0"/>
              <a:t>C</a:t>
            </a:r>
            <a:r>
              <a:rPr lang="fr-FR" dirty="0" err="1" smtClean="0"/>
              <a:t>apture</a:t>
            </a:r>
            <a:r>
              <a:rPr lang="fr-FR" dirty="0" smtClean="0"/>
              <a:t> Images (</a:t>
            </a:r>
            <a:r>
              <a:rPr lang="fr-FR" dirty="0" err="1" smtClean="0"/>
              <a:t>Using</a:t>
            </a:r>
            <a:r>
              <a:rPr lang="fr-FR" dirty="0" smtClean="0"/>
              <a:t> </a:t>
            </a:r>
            <a:r>
              <a:rPr lang="fr-FR" dirty="0" err="1" smtClean="0"/>
              <a:t>Intents</a:t>
            </a:r>
            <a:r>
              <a:rPr lang="fr-FR" dirty="0" smtClean="0"/>
              <a:t>)</a:t>
            </a:r>
          </a:p>
          <a:p>
            <a:r>
              <a:rPr lang="fr-FR" dirty="0" smtClean="0"/>
              <a:t>Show </a:t>
            </a:r>
            <a:r>
              <a:rPr lang="fr-FR" dirty="0" err="1" smtClean="0"/>
              <a:t>Captured</a:t>
            </a:r>
            <a:r>
              <a:rPr lang="fr-FR" dirty="0" smtClean="0"/>
              <a:t> Image as </a:t>
            </a:r>
            <a:r>
              <a:rPr lang="fr-FR" dirty="0" err="1" smtClean="0"/>
              <a:t>thumbnail</a:t>
            </a:r>
            <a:endParaRPr lang="fr-FR" dirty="0" smtClean="0"/>
          </a:p>
          <a:p>
            <a:r>
              <a:rPr lang="fr-FR" dirty="0" smtClean="0"/>
              <a:t>SQL in </a:t>
            </a:r>
            <a:r>
              <a:rPr lang="fr-FR" dirty="0" err="1"/>
              <a:t>A</a:t>
            </a:r>
            <a:r>
              <a:rPr lang="fr-FR" dirty="0" err="1" smtClean="0"/>
              <a:t>ndroid</a:t>
            </a:r>
            <a:r>
              <a:rPr lang="fr-FR" dirty="0" smtClean="0"/>
              <a:t> </a:t>
            </a:r>
            <a:endParaRPr lang="fr-FR" dirty="0"/>
          </a:p>
          <a:p>
            <a:endParaRPr lang="fr-FR" dirty="0" smtClean="0"/>
          </a:p>
          <a:p>
            <a:endParaRPr lang="en-US" dirty="0"/>
          </a:p>
        </p:txBody>
      </p:sp>
    </p:spTree>
    <p:extLst>
      <p:ext uri="{BB962C8B-B14F-4D97-AF65-F5344CB8AC3E}">
        <p14:creationId xmlns:p14="http://schemas.microsoft.com/office/powerpoint/2010/main" val="34118005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a:xfrm>
            <a:off x="571500" y="2450722"/>
            <a:ext cx="8001000" cy="3569077"/>
          </a:xfrm>
        </p:spPr>
        <p:txBody>
          <a:bodyPr>
            <a:normAutofit/>
          </a:bodyPr>
          <a:lstStyle/>
          <a:p>
            <a:r>
              <a:rPr lang="en-US" dirty="0" smtClean="0"/>
              <a:t>Explicit Activation</a:t>
            </a:r>
          </a:p>
          <a:p>
            <a:r>
              <a:rPr lang="en-US" dirty="0" smtClean="0"/>
              <a:t>Implicit Activation</a:t>
            </a:r>
          </a:p>
        </p:txBody>
      </p:sp>
    </p:spTree>
    <p:extLst>
      <p:ext uri="{BB962C8B-B14F-4D97-AF65-F5344CB8AC3E}">
        <p14:creationId xmlns:p14="http://schemas.microsoft.com/office/powerpoint/2010/main" val="40592641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4</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Launch Camera</a:t>
            </a:r>
          </a:p>
          <a:p>
            <a:r>
              <a:rPr lang="en-US" dirty="0" smtClean="0">
                <a:solidFill>
                  <a:srgbClr val="000000"/>
                </a:solidFill>
              </a:rPr>
              <a:t>Result of camera data in activity</a:t>
            </a:r>
          </a:p>
          <a:p>
            <a:r>
              <a:rPr lang="en-US" dirty="0" smtClean="0">
                <a:solidFill>
                  <a:srgbClr val="000000"/>
                </a:solidFill>
              </a:rPr>
              <a:t>Using data on layout</a:t>
            </a:r>
          </a:p>
        </p:txBody>
      </p:sp>
    </p:spTree>
    <p:extLst>
      <p:ext uri="{BB962C8B-B14F-4D97-AF65-F5344CB8AC3E}">
        <p14:creationId xmlns:p14="http://schemas.microsoft.com/office/powerpoint/2010/main" val="17719147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IntentFilters</a:t>
            </a:r>
            <a:endParaRPr lang="en-US" dirty="0"/>
          </a:p>
        </p:txBody>
      </p:sp>
      <p:sp>
        <p:nvSpPr>
          <p:cNvPr id="3" name="Content Placeholder 2"/>
          <p:cNvSpPr>
            <a:spLocks noGrp="1"/>
          </p:cNvSpPr>
          <p:nvPr>
            <p:ph idx="1"/>
          </p:nvPr>
        </p:nvSpPr>
        <p:spPr/>
        <p:txBody>
          <a:bodyPr/>
          <a:lstStyle/>
          <a:p>
            <a:r>
              <a:rPr lang="en-US" dirty="0" smtClean="0"/>
              <a:t>Intent Resolution</a:t>
            </a:r>
          </a:p>
          <a:p>
            <a:endParaRPr lang="da-DK" dirty="0" smtClean="0">
              <a:solidFill>
                <a:schemeClr val="accent2">
                  <a:lumMod val="75000"/>
                </a:schemeClr>
              </a:solidFill>
            </a:endParaRPr>
          </a:p>
        </p:txBody>
      </p:sp>
      <p:pic>
        <p:nvPicPr>
          <p:cNvPr id="6" name="Picture 5" descr="Screen Shot 2014-02-17 at 11.52.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3156262"/>
            <a:ext cx="8788400" cy="2863537"/>
          </a:xfrm>
          <a:prstGeom prst="rect">
            <a:avLst/>
          </a:prstGeom>
        </p:spPr>
      </p:pic>
    </p:spTree>
    <p:extLst>
      <p:ext uri="{BB962C8B-B14F-4D97-AF65-F5344CB8AC3E}">
        <p14:creationId xmlns:p14="http://schemas.microsoft.com/office/powerpoint/2010/main" val="25719280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endParaRPr lang="en-US" dirty="0"/>
          </a:p>
        </p:txBody>
      </p:sp>
      <p:sp>
        <p:nvSpPr>
          <p:cNvPr id="3" name="Content Placeholder 2"/>
          <p:cNvSpPr>
            <a:spLocks noGrp="1"/>
          </p:cNvSpPr>
          <p:nvPr>
            <p:ph idx="1"/>
          </p:nvPr>
        </p:nvSpPr>
        <p:spPr>
          <a:xfrm>
            <a:off x="571500" y="2441655"/>
            <a:ext cx="8001000" cy="4114800"/>
          </a:xfrm>
        </p:spPr>
        <p:txBody>
          <a:bodyPr/>
          <a:lstStyle/>
          <a:p>
            <a:r>
              <a:rPr lang="en-US" dirty="0" smtClean="0"/>
              <a:t>SQLite</a:t>
            </a:r>
          </a:p>
          <a:p>
            <a:r>
              <a:rPr lang="en-US" dirty="0" err="1" smtClean="0"/>
              <a:t>SQLiteOpenHelper</a:t>
            </a:r>
            <a:endParaRPr lang="en-US" dirty="0" smtClean="0"/>
          </a:p>
        </p:txBody>
      </p:sp>
    </p:spTree>
    <p:extLst>
      <p:ext uri="{BB962C8B-B14F-4D97-AF65-F5344CB8AC3E}">
        <p14:creationId xmlns:p14="http://schemas.microsoft.com/office/powerpoint/2010/main" val="7807794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5</a:t>
            </a:r>
            <a:endParaRPr lang="en-US" dirty="0"/>
          </a:p>
        </p:txBody>
      </p:sp>
      <p:sp>
        <p:nvSpPr>
          <p:cNvPr id="3" name="Content Placeholder 2"/>
          <p:cNvSpPr>
            <a:spLocks noGrp="1"/>
          </p:cNvSpPr>
          <p:nvPr>
            <p:ph idx="1"/>
          </p:nvPr>
        </p:nvSpPr>
        <p:spPr/>
        <p:txBody>
          <a:bodyPr/>
          <a:lstStyle/>
          <a:p>
            <a:r>
              <a:rPr lang="en-US" dirty="0" smtClean="0"/>
              <a:t>Create the database</a:t>
            </a:r>
          </a:p>
          <a:p>
            <a:r>
              <a:rPr lang="en-US" dirty="0" smtClean="0"/>
              <a:t>Insert</a:t>
            </a:r>
          </a:p>
          <a:p>
            <a:r>
              <a:rPr lang="en-US" dirty="0" smtClean="0"/>
              <a:t>Select</a:t>
            </a:r>
          </a:p>
        </p:txBody>
      </p:sp>
    </p:spTree>
    <p:extLst>
      <p:ext uri="{BB962C8B-B14F-4D97-AF65-F5344CB8AC3E}">
        <p14:creationId xmlns:p14="http://schemas.microsoft.com/office/powerpoint/2010/main" val="24091401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://developer.android.com/guide/components/intents-</a:t>
            </a:r>
            <a:r>
              <a:rPr lang="en-US" dirty="0" smtClean="0">
                <a:hlinkClick r:id="rId2"/>
              </a:rPr>
              <a:t>filters.html</a:t>
            </a:r>
            <a:endParaRPr lang="en-US" dirty="0" smtClean="0"/>
          </a:p>
          <a:p>
            <a:r>
              <a:rPr lang="en-US" dirty="0">
                <a:hlinkClick r:id="rId3"/>
              </a:rPr>
              <a:t>http://developer.android.com/training/basics/data-storage/</a:t>
            </a:r>
            <a:r>
              <a:rPr lang="en-US" dirty="0" smtClean="0">
                <a:hlinkClick r:id="rId3"/>
              </a:rPr>
              <a:t>databases.html</a:t>
            </a:r>
            <a:endParaRPr lang="en-US" dirty="0" smtClean="0"/>
          </a:p>
          <a:p>
            <a:r>
              <a:rPr lang="en-US" dirty="0">
                <a:hlinkClick r:id="rId4"/>
              </a:rPr>
              <a:t>http://developer.android.com/reference/android/database/sqlite/package-</a:t>
            </a:r>
            <a:r>
              <a:rPr lang="en-US" dirty="0" smtClean="0">
                <a:hlinkClick r:id="rId4"/>
              </a:rPr>
              <a:t>summary.html</a:t>
            </a:r>
            <a:endParaRPr lang="en-US" dirty="0" smtClean="0"/>
          </a:p>
          <a:p>
            <a:endParaRPr lang="en-US" dirty="0" smtClean="0"/>
          </a:p>
          <a:p>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17931939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avelogue">
  <a:themeElements>
    <a:clrScheme name="Travelogue">
      <a:dk1>
        <a:sysClr val="windowText" lastClr="000000"/>
      </a:dk1>
      <a:lt1>
        <a:srgbClr val="EAC968"/>
      </a:lt1>
      <a:dk2>
        <a:srgbClr val="2A2515"/>
      </a:dk2>
      <a:lt2>
        <a:srgbClr val="82682C"/>
      </a:lt2>
      <a:accent1>
        <a:srgbClr val="B74D21"/>
      </a:accent1>
      <a:accent2>
        <a:srgbClr val="A32323"/>
      </a:accent2>
      <a:accent3>
        <a:srgbClr val="4576A3"/>
      </a:accent3>
      <a:accent4>
        <a:srgbClr val="615D9A"/>
      </a:accent4>
      <a:accent5>
        <a:srgbClr val="67924B"/>
      </a:accent5>
      <a:accent6>
        <a:srgbClr val="BF7B1B"/>
      </a:accent6>
      <a:hlink>
        <a:srgbClr val="99350B"/>
      </a:hlink>
      <a:folHlink>
        <a:srgbClr val="785140"/>
      </a:folHlink>
    </a:clrScheme>
    <a:fontScheme name="Travelogue">
      <a:majorFont>
        <a:latin typeface="Calisto MT"/>
        <a:ea typeface=""/>
        <a:cs typeface=""/>
        <a:font script="Jpan" typeface="ＭＳ 明朝"/>
      </a:majorFont>
      <a:minorFont>
        <a:latin typeface="Calisto MT"/>
        <a:ea typeface=""/>
        <a:cs typeface=""/>
        <a:font script="Jpan" typeface="ＭＳ 明朝"/>
      </a:minorFont>
    </a:fontScheme>
    <a:fmtScheme name="Travelogue">
      <a:fillStyleLst>
        <a:solidFill>
          <a:schemeClr val="phClr"/>
        </a:solidFill>
        <a:blipFill rotWithShape="1">
          <a:blip xmlns:r="http://schemas.openxmlformats.org/officeDocument/2006/relationships" r:embed="rId1">
            <a:duotone>
              <a:schemeClr val="phClr">
                <a:shade val="20000"/>
                <a:satMod val="130000"/>
              </a:schemeClr>
              <a:schemeClr val="phClr">
                <a:tint val="80000"/>
                <a:satMod val="150000"/>
              </a:schemeClr>
            </a:duotone>
          </a:blip>
          <a:tile tx="0" ty="0" sx="50000" sy="50000" flip="none" algn="tl"/>
        </a:blipFill>
        <a:blipFill rotWithShape="1">
          <a:blip xmlns:r="http://schemas.openxmlformats.org/officeDocument/2006/relationships" r:embed="rId2">
            <a:duotone>
              <a:schemeClr val="phClr">
                <a:shade val="20000"/>
                <a:satMod val="130000"/>
              </a:schemeClr>
              <a:schemeClr val="phClr">
                <a:tint val="80000"/>
                <a:satMod val="150000"/>
              </a:schemeClr>
            </a:duotone>
          </a:blip>
          <a:tile tx="0" ty="0" sx="50000" sy="50000" flip="none" algn="tl"/>
        </a:blip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6600000" sx="102000" sy="102000" rotWithShape="0">
              <a:srgbClr val="000000">
                <a:alpha val="35000"/>
              </a:srgbClr>
            </a:outerShdw>
          </a:effectLst>
        </a:effectStyle>
        <a:effectStyle>
          <a:effectLst>
            <a:outerShdw blurRad="88900" dist="63500" dir="2400000" rotWithShape="0">
              <a:srgbClr val="000000">
                <a:alpha val="50000"/>
              </a:srgbClr>
            </a:outerShdw>
          </a:effectLst>
          <a:scene3d>
            <a:camera prst="orthographicFront">
              <a:rot lat="0" lon="0" rev="0"/>
            </a:camera>
            <a:lightRig rig="sunset" dir="t">
              <a:rot lat="0" lon="0" rev="4200000"/>
            </a:lightRig>
          </a:scene3d>
          <a:sp3d>
            <a:bevelT w="63500" h="25400" prst="coolSlant"/>
          </a:sp3d>
        </a:effectStyle>
      </a:effectStyleLst>
      <a:bgFillStyleLst>
        <a:solidFill>
          <a:schemeClr val="phClr"/>
        </a:solidFill>
        <a:gradFill rotWithShape="1">
          <a:gsLst>
            <a:gs pos="0">
              <a:schemeClr val="phClr">
                <a:tint val="50000"/>
                <a:shade val="90000"/>
                <a:hueMod val="85000"/>
                <a:satMod val="300000"/>
                <a:lumMod val="100000"/>
              </a:schemeClr>
            </a:gs>
            <a:gs pos="40000">
              <a:schemeClr val="phClr">
                <a:tint val="45000"/>
                <a:shade val="99000"/>
                <a:hueMod val="95000"/>
                <a:satMod val="300000"/>
                <a:lumMod val="100000"/>
              </a:schemeClr>
            </a:gs>
            <a:gs pos="100000">
              <a:schemeClr val="phClr">
                <a:shade val="20000"/>
                <a:hueMod val="95000"/>
                <a:satMod val="255000"/>
                <a:lumMod val="100000"/>
              </a:schemeClr>
            </a:gs>
          </a:gsLst>
          <a:path path="circle">
            <a:fillToRect l="50000" t="-80000" r="50000" b="180000"/>
          </a:path>
        </a:gradFill>
        <a:gradFill rotWithShape="1">
          <a:gsLst>
            <a:gs pos="0">
              <a:schemeClr val="phClr">
                <a:tint val="70000"/>
                <a:satMod val="2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Travelogue.thmx</Template>
  <TotalTime>3814</TotalTime>
  <Words>996</Words>
  <Application>Microsoft Macintosh PowerPoint</Application>
  <PresentationFormat>On-screen Show (4:3)</PresentationFormat>
  <Paragraphs>104</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Travelogue</vt:lpstr>
      <vt:lpstr>Before We Start Make Sure that…</vt:lpstr>
      <vt:lpstr>What we did..</vt:lpstr>
      <vt:lpstr>Agenda</vt:lpstr>
      <vt:lpstr>Intents</vt:lpstr>
      <vt:lpstr>Assignment 4</vt:lpstr>
      <vt:lpstr>IntentFilters</vt:lpstr>
      <vt:lpstr>SQL </vt:lpstr>
      <vt:lpstr>ASSIGNMENT 5</vt:lpstr>
      <vt:lpstr>References</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Android</dc:title>
  <dc:creator>Abhinav Manchanda</dc:creator>
  <cp:lastModifiedBy>Nazneen Rupawalla</cp:lastModifiedBy>
  <cp:revision>73</cp:revision>
  <dcterms:created xsi:type="dcterms:W3CDTF">2012-04-28T14:50:59Z</dcterms:created>
  <dcterms:modified xsi:type="dcterms:W3CDTF">2014-02-19T11:56:56Z</dcterms:modified>
</cp:coreProperties>
</file>