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9144000" cy="6858000"/>
  <p:notesSz cx="6858000" cy="9144000"/>
  <p:defaultTextStyle>
    <a:lvl1pPr>
      <a:defRPr>
        <a:uFill>
          <a:solidFill/>
        </a:uFill>
        <a:latin typeface="+mn-lt"/>
        <a:ea typeface="+mn-ea"/>
        <a:cs typeface="+mn-cs"/>
        <a:sym typeface="Calisto MT"/>
      </a:defRPr>
    </a:lvl1pPr>
    <a:lvl2pPr indent="457200">
      <a:defRPr>
        <a:uFill>
          <a:solidFill/>
        </a:uFill>
        <a:latin typeface="+mn-lt"/>
        <a:ea typeface="+mn-ea"/>
        <a:cs typeface="+mn-cs"/>
        <a:sym typeface="Calisto MT"/>
      </a:defRPr>
    </a:lvl2pPr>
    <a:lvl3pPr indent="914400">
      <a:defRPr>
        <a:uFill>
          <a:solidFill/>
        </a:uFill>
        <a:latin typeface="+mn-lt"/>
        <a:ea typeface="+mn-ea"/>
        <a:cs typeface="+mn-cs"/>
        <a:sym typeface="Calisto MT"/>
      </a:defRPr>
    </a:lvl3pPr>
    <a:lvl4pPr indent="1371600">
      <a:defRPr>
        <a:uFill>
          <a:solidFill/>
        </a:uFill>
        <a:latin typeface="+mn-lt"/>
        <a:ea typeface="+mn-ea"/>
        <a:cs typeface="+mn-cs"/>
        <a:sym typeface="Calisto MT"/>
      </a:defRPr>
    </a:lvl4pPr>
    <a:lvl5pPr indent="1828800">
      <a:defRPr>
        <a:uFill>
          <a:solidFill/>
        </a:uFill>
        <a:latin typeface="+mn-lt"/>
        <a:ea typeface="+mn-ea"/>
        <a:cs typeface="+mn-cs"/>
        <a:sym typeface="Calisto MT"/>
      </a:defRPr>
    </a:lvl5pPr>
    <a:lvl6pPr indent="2286000">
      <a:defRPr>
        <a:uFill>
          <a:solidFill/>
        </a:uFill>
        <a:latin typeface="+mn-lt"/>
        <a:ea typeface="+mn-ea"/>
        <a:cs typeface="+mn-cs"/>
        <a:sym typeface="Calisto MT"/>
      </a:defRPr>
    </a:lvl6pPr>
    <a:lvl7pPr indent="2743200">
      <a:defRPr>
        <a:uFill>
          <a:solidFill/>
        </a:uFill>
        <a:latin typeface="+mn-lt"/>
        <a:ea typeface="+mn-ea"/>
        <a:cs typeface="+mn-cs"/>
        <a:sym typeface="Calisto MT"/>
      </a:defRPr>
    </a:lvl7pPr>
    <a:lvl8pPr indent="3200400">
      <a:defRPr>
        <a:uFill>
          <a:solidFill/>
        </a:uFill>
        <a:latin typeface="+mn-lt"/>
        <a:ea typeface="+mn-ea"/>
        <a:cs typeface="+mn-cs"/>
        <a:sym typeface="Calisto MT"/>
      </a:defRPr>
    </a:lvl8pPr>
    <a:lvl9pPr indent="3657600">
      <a:defRPr>
        <a:uFill>
          <a:solidFill/>
        </a:uFill>
        <a:latin typeface="+mn-lt"/>
        <a:ea typeface="+mn-ea"/>
        <a:cs typeface="+mn-cs"/>
        <a:sym typeface="Calisto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n" i="on">
        <a:fontRef idx="minor">
          <a:srgbClr val="000000"/>
        </a:fontRef>
        <a:srgbClr val="000000"/>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E5CFCB"/>
          </a:solidFill>
        </a:fill>
      </a:tcStyle>
    </a:wholeTbl>
    <a:band2H>
      <a:tcTxStyle b="def" i="def"/>
      <a:tcStyle>
        <a:tcBdr/>
        <a:fill>
          <a:solidFill>
            <a:srgbClr val="F3E8E7"/>
          </a:solidFill>
        </a:fill>
      </a:tcStyle>
    </a:band2H>
    <a:firstCol>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B74D21"/>
          </a:solidFill>
        </a:fill>
      </a:tcStyle>
    </a:firstCol>
    <a:la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381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B74D21"/>
          </a:solidFill>
        </a:fill>
      </a:tcStyle>
    </a:lastRow>
    <a:fir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381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B74D21"/>
          </a:solidFill>
        </a:fill>
      </a:tcStyle>
    </a:firstRow>
  </a:tblStyle>
  <a:tblStyle styleId="{C7B018BB-80A7-4F77-B60F-C8B233D01FF8}" styleName="">
    <a:tblBg/>
    <a:wholeTbl>
      <a:tcTxStyle b="on" i="on">
        <a:fontRef idx="minor">
          <a:srgbClr val="000000"/>
        </a:fontRef>
        <a:srgbClr val="000000"/>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CED5E0"/>
          </a:solidFill>
        </a:fill>
      </a:tcStyle>
    </a:wholeTbl>
    <a:band2H>
      <a:tcTxStyle b="def" i="def"/>
      <a:tcStyle>
        <a:tcBdr/>
        <a:fill>
          <a:solidFill>
            <a:srgbClr val="E8EBF0"/>
          </a:solidFill>
        </a:fill>
      </a:tcStyle>
    </a:band2H>
    <a:firstCol>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4576A3"/>
          </a:solidFill>
        </a:fill>
      </a:tcStyle>
    </a:firstCol>
    <a:la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381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4576A3"/>
          </a:solidFill>
        </a:fill>
      </a:tcStyle>
    </a:lastRow>
    <a:fir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381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4576A3"/>
          </a:solidFill>
        </a:fill>
      </a:tcStyle>
    </a:firstRow>
  </a:tblStyle>
  <a:tblStyle styleId="{EEE7283C-3CF3-47DC-8721-378D4A62B228}" styleName="">
    <a:tblBg/>
    <a:wholeTbl>
      <a:tcTxStyle b="on" i="on">
        <a:fontRef idx="minor">
          <a:srgbClr val="000000"/>
        </a:fontRef>
        <a:srgbClr val="000000"/>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E8D6CB"/>
          </a:solidFill>
        </a:fill>
      </a:tcStyle>
    </a:wholeTbl>
    <a:band2H>
      <a:tcTxStyle b="def" i="def"/>
      <a:tcStyle>
        <a:tcBdr/>
        <a:fill>
          <a:solidFill>
            <a:srgbClr val="F4ECE7"/>
          </a:solidFill>
        </a:fill>
      </a:tcStyle>
    </a:band2H>
    <a:firstCol>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BF7B1B"/>
          </a:solidFill>
        </a:fill>
      </a:tcStyle>
    </a:firstCol>
    <a:la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381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BF7B1B"/>
          </a:solidFill>
        </a:fill>
      </a:tcStyle>
    </a:lastRow>
    <a:fir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381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BF7B1B"/>
          </a:solidFill>
        </a:fill>
      </a:tcStyle>
    </a:firstRow>
  </a:tblStyle>
  <a:tblStyle styleId="{CF821DB8-F4EB-4A41-A1BA-3FCAFE7338EE}" styleName="">
    <a:tblBg/>
    <a:wholeTbl>
      <a:tcTxStyle b="on" i="on">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EAC968"/>
          </a:solidFill>
        </a:fill>
      </a:tcStyle>
    </a:band2H>
    <a:firstCol>
      <a:tcTxStyle b="on" i="on">
        <a:fontRef idx="minor">
          <a:srgbClr val="EAC968"/>
        </a:fontRef>
        <a:srgbClr val="EAC968"/>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74D21"/>
          </a:solidFill>
        </a:fill>
      </a:tcStyle>
    </a:firstCol>
    <a:lastRow>
      <a:tcTxStyle b="on" i="on">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AC968"/>
          </a:solidFill>
        </a:fill>
      </a:tcStyle>
    </a:lastRow>
    <a:firstRow>
      <a:tcTxStyle b="on" i="on">
        <a:fontRef idx="minor">
          <a:srgbClr val="EAC968"/>
        </a:fontRef>
        <a:srgbClr val="EAC968"/>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B74D21"/>
          </a:solidFill>
        </a:fill>
      </a:tcStyle>
    </a:firstRow>
  </a:tblStyle>
  <a:tblStyle styleId="{33BA23B1-9221-436E-865A-0063620EA4FD}" styleName="">
    <a:tblBg/>
    <a:wholeTbl>
      <a:tcTxStyle b="on" i="on">
        <a:fontRef idx="minor">
          <a:srgbClr val="000000"/>
        </a:fontRef>
        <a:srgbClr val="000000"/>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srgbClr val="CACACA"/>
          </a:solidFill>
        </a:fill>
      </a:tcStyle>
    </a:wholeTbl>
    <a:band2H>
      <a:tcTxStyle b="def" i="def"/>
      <a:tcStyle>
        <a:tcBdr/>
        <a:fill>
          <a:solidFill>
            <a:srgbClr val="E6E6E6"/>
          </a:solidFill>
        </a:fill>
      </a:tcStyle>
    </a:band2H>
    <a:firstCol>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fill>
      </a:tcStyle>
    </a:firstCol>
    <a:la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38100" cap="flat">
              <a:solidFill>
                <a:srgbClr val="EAC968"/>
              </a:solidFill>
              <a:prstDash val="solid"/>
              <a:round/>
            </a:ln>
          </a:top>
          <a:bottom>
            <a:ln w="127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fill>
      </a:tcStyle>
    </a:lastRow>
    <a:firstRow>
      <a:tcTxStyle b="on" i="on">
        <a:fontRef idx="minor">
          <a:srgbClr val="EAC968"/>
        </a:fontRef>
        <a:srgbClr val="EAC968"/>
      </a:tcTxStyle>
      <a:tcStyle>
        <a:tcBdr>
          <a:left>
            <a:ln w="12700" cap="flat">
              <a:solidFill>
                <a:srgbClr val="EAC968"/>
              </a:solidFill>
              <a:prstDash val="solid"/>
              <a:round/>
            </a:ln>
          </a:left>
          <a:right>
            <a:ln w="12700" cap="flat">
              <a:solidFill>
                <a:srgbClr val="EAC968"/>
              </a:solidFill>
              <a:prstDash val="solid"/>
              <a:round/>
            </a:ln>
          </a:right>
          <a:top>
            <a:ln w="12700" cap="flat">
              <a:solidFill>
                <a:srgbClr val="EAC968"/>
              </a:solidFill>
              <a:prstDash val="solid"/>
              <a:round/>
            </a:ln>
          </a:top>
          <a:bottom>
            <a:ln w="38100" cap="flat">
              <a:solidFill>
                <a:srgbClr val="EAC968"/>
              </a:solidFill>
              <a:prstDash val="solid"/>
              <a:round/>
            </a:ln>
          </a:bottom>
          <a:insideH>
            <a:ln w="12700" cap="flat">
              <a:solidFill>
                <a:srgbClr val="EAC968"/>
              </a:solidFill>
              <a:prstDash val="solid"/>
              <a:round/>
            </a:ln>
          </a:insideH>
          <a:insideV>
            <a:ln w="12700" cap="flat">
              <a:solidFill>
                <a:srgbClr val="EAC968"/>
              </a:solidFill>
              <a:prstDash val="solid"/>
              <a:round/>
            </a:ln>
          </a:insideV>
        </a:tcBdr>
        <a:fill>
          <a:solidFill/>
        </a:fill>
      </a:tcStyle>
    </a:firstRow>
  </a:tblStyle>
  <a:tblStyle styleId="{2708684C-4D16-4618-839F-0558EEFCDFE6}" styleName="">
    <a:tblBg/>
    <a:wholeTb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n">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lvl="0"/>
          </a:p>
        </p:txBody>
      </p:sp>
      <p:sp>
        <p:nvSpPr>
          <p:cNvPr id="98" name="Shape 98"/>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25000"/>
      </a:lnSpc>
      <a:defRPr sz="1600">
        <a:latin typeface="Avenir Roman"/>
        <a:ea typeface="Avenir Roman"/>
        <a:cs typeface="Avenir Roman"/>
        <a:sym typeface="Avenir Roman"/>
      </a:defRPr>
    </a:lvl1pPr>
    <a:lvl2pPr indent="228600" defTabSz="457200">
      <a:lnSpc>
        <a:spcPct val="125000"/>
      </a:lnSpc>
      <a:defRPr sz="1600">
        <a:latin typeface="Avenir Roman"/>
        <a:ea typeface="Avenir Roman"/>
        <a:cs typeface="Avenir Roman"/>
        <a:sym typeface="Avenir Roman"/>
      </a:defRPr>
    </a:lvl2pPr>
    <a:lvl3pPr indent="457200" defTabSz="457200">
      <a:lnSpc>
        <a:spcPct val="125000"/>
      </a:lnSpc>
      <a:defRPr sz="1600">
        <a:latin typeface="Avenir Roman"/>
        <a:ea typeface="Avenir Roman"/>
        <a:cs typeface="Avenir Roman"/>
        <a:sym typeface="Avenir Roman"/>
      </a:defRPr>
    </a:lvl3pPr>
    <a:lvl4pPr indent="685800" defTabSz="457200">
      <a:lnSpc>
        <a:spcPct val="125000"/>
      </a:lnSpc>
      <a:defRPr sz="1600">
        <a:latin typeface="Avenir Roman"/>
        <a:ea typeface="Avenir Roman"/>
        <a:cs typeface="Avenir Roman"/>
        <a:sym typeface="Avenir Roman"/>
      </a:defRPr>
    </a:lvl4pPr>
    <a:lvl5pPr indent="914400" defTabSz="457200">
      <a:lnSpc>
        <a:spcPct val="125000"/>
      </a:lnSpc>
      <a:defRPr sz="1600">
        <a:latin typeface="Avenir Roman"/>
        <a:ea typeface="Avenir Roman"/>
        <a:cs typeface="Avenir Roman"/>
        <a:sym typeface="Avenir Roman"/>
      </a:defRPr>
    </a:lvl5pPr>
    <a:lvl6pPr indent="1143000" defTabSz="457200">
      <a:lnSpc>
        <a:spcPct val="125000"/>
      </a:lnSpc>
      <a:defRPr sz="1600">
        <a:latin typeface="Avenir Roman"/>
        <a:ea typeface="Avenir Roman"/>
        <a:cs typeface="Avenir Roman"/>
        <a:sym typeface="Avenir Roman"/>
      </a:defRPr>
    </a:lvl6pPr>
    <a:lvl7pPr indent="1371600" defTabSz="457200">
      <a:lnSpc>
        <a:spcPct val="125000"/>
      </a:lnSpc>
      <a:defRPr sz="1600">
        <a:latin typeface="Avenir Roman"/>
        <a:ea typeface="Avenir Roman"/>
        <a:cs typeface="Avenir Roman"/>
        <a:sym typeface="Avenir Roman"/>
      </a:defRPr>
    </a:lvl7pPr>
    <a:lvl8pPr indent="1600200" defTabSz="457200">
      <a:lnSpc>
        <a:spcPct val="125000"/>
      </a:lnSpc>
      <a:defRPr sz="1600">
        <a:latin typeface="Avenir Roman"/>
        <a:ea typeface="Avenir Roman"/>
        <a:cs typeface="Avenir Roman"/>
        <a:sym typeface="Avenir Roman"/>
      </a:defRPr>
    </a:lvl8pPr>
    <a:lvl9pPr indent="1828800" defTabSz="457200">
      <a:lnSpc>
        <a:spcPct val="125000"/>
      </a:lnSpc>
      <a:defRPr sz="1600">
        <a:latin typeface="Avenir Roman"/>
        <a:ea typeface="Avenir Roman"/>
        <a:cs typeface="Avenir Roman"/>
        <a:sym typeface="Avenir Roman"/>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5" name="Shape 135"/>
          <p:cNvSpPr/>
          <p:nvPr>
            <p:ph type="sldImg"/>
          </p:nvPr>
        </p:nvSpPr>
        <p:spPr>
          <a:prstGeom prst="rect">
            <a:avLst/>
          </a:prstGeom>
        </p:spPr>
        <p:txBody>
          <a:bodyPr/>
          <a:lstStyle/>
          <a:p>
            <a:pPr lvl="0"/>
          </a:p>
        </p:txBody>
      </p:sp>
      <p:sp>
        <p:nvSpPr>
          <p:cNvPr id="136" name="Shape 136"/>
          <p:cNvSpPr/>
          <p:nvPr>
            <p:ph type="body" sz="quarter" idx="1"/>
          </p:nvPr>
        </p:nvSpPr>
        <p:spPr>
          <a:prstGeom prst="rect">
            <a:avLst/>
          </a:prstGeom>
        </p:spPr>
        <p:txBody>
          <a:bodyPr/>
          <a:lstStyle/>
          <a:p>
            <a:pPr lvl="0">
              <a:defRPr sz="1800"/>
            </a:pPr>
            <a:r>
              <a:rPr sz="1600"/>
              <a:t>This is the diagram to repeat how we fetched Products asynchronously. Can anyone come and explain this quickly?</a:t>
            </a:r>
            <a:endParaRPr sz="1600"/>
          </a:p>
          <a:p>
            <a:pPr lvl="0">
              <a:defRPr sz="1800"/>
            </a:pPr>
            <a:endParaRPr sz="1600"/>
          </a:p>
          <a:p>
            <a:pPr lvl="0">
              <a:defRPr sz="1800"/>
            </a:pPr>
            <a:r>
              <a:rPr sz="1600"/>
              <a:t>We had three main building blocks, Activity, Repo and AsyncTask and Backend server. Activity asks repo to getProducts and pass one callback function to be called when done. Same way Repo asks AsyncTask to get Products and pass one callback function to to called when done. AsyncTask fetch Products in doInBackground() method and return list of products which will be available in postExeute() and from that, AsyncTask will call the callback function passed by Repo with Result. Same way, now Repo will call the callback function passed by Activity with result and activity will update the UI from this callback function.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0" name="Shape 140"/>
          <p:cNvSpPr/>
          <p:nvPr>
            <p:ph type="sldImg"/>
          </p:nvPr>
        </p:nvSpPr>
        <p:spPr>
          <a:prstGeom prst="rect">
            <a:avLst/>
          </a:prstGeom>
        </p:spPr>
        <p:txBody>
          <a:bodyPr/>
          <a:lstStyle/>
          <a:p>
            <a:pPr lvl="0"/>
          </a:p>
        </p:txBody>
      </p:sp>
      <p:sp>
        <p:nvSpPr>
          <p:cNvPr id="141" name="Shape 141"/>
          <p:cNvSpPr/>
          <p:nvPr>
            <p:ph type="body" sz="quarter" idx="1"/>
          </p:nvPr>
        </p:nvSpPr>
        <p:spPr>
          <a:prstGeom prst="rect">
            <a:avLst/>
          </a:prstGeom>
        </p:spPr>
        <p:txBody>
          <a:bodyPr/>
          <a:lstStyle/>
          <a:p>
            <a:pPr lvl="0">
              <a:defRPr sz="1800"/>
            </a:pPr>
            <a:r>
              <a:rPr sz="1600"/>
              <a:t>Android introduces a Fragment to support more dynamic and flexible UI designs on large screens such as tablets. Lets say you are developing a News application where you have to display News highlights in list form and when User clicks on it you have to display detail of the highlighted news. Now how do you design this for handsets, you create on screen which displays all the news highlights and when any of them is clicked you display detail in other screen. right? Clear?</a:t>
            </a:r>
            <a:endParaRPr sz="1600"/>
          </a:p>
          <a:p>
            <a:pPr lvl="0">
              <a:defRPr sz="1800"/>
            </a:pPr>
            <a:endParaRPr sz="1600"/>
          </a:p>
          <a:p>
            <a:pPr lvl="0">
              <a:defRPr sz="1800"/>
            </a:pPr>
            <a:r>
              <a:rPr sz="1600"/>
              <a:t>Now lets say you have to support Tablets also for you application. Tablets screen is much larger. It doesn’t make sense to display new highlights in this much wider space. You design it as a multi pane UI. Where you display list of news highlights and detail side by side.and when user clicks on any highlight the detail will be changed.</a:t>
            </a:r>
            <a:endParaRPr sz="1600"/>
          </a:p>
          <a:p>
            <a:pPr lvl="0">
              <a:defRPr sz="1800"/>
            </a:pPr>
            <a:endParaRPr sz="1600"/>
          </a:p>
          <a:p>
            <a:pPr lvl="0">
              <a:defRPr sz="1800"/>
            </a:pPr>
            <a:r>
              <a:rPr sz="1600"/>
              <a:t>To support this multi-pane UI, we can create two fragments. One is for NewsHighlights and another is for NewsDetail and on handset we put NewsHighlight in one activity and NewsDetail in another but on tables, we put both the fragments in a single activity side by side.</a:t>
            </a:r>
            <a:endParaRPr sz="1600"/>
          </a:p>
          <a:p>
            <a:pPr lvl="0">
              <a:defRPr sz="1800"/>
            </a:pPr>
            <a:endParaRPr sz="1600"/>
          </a:p>
          <a:p>
            <a:pPr lvl="0">
              <a:defRPr sz="1800"/>
            </a:pPr>
            <a:r>
              <a:rPr sz="1600"/>
              <a:t>So you can say Fragment is a modular section of an activity which has its own lifecycle and you can reuse it across activities.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5" name="Shape 145"/>
          <p:cNvSpPr/>
          <p:nvPr>
            <p:ph type="sldImg"/>
          </p:nvPr>
        </p:nvSpPr>
        <p:spPr>
          <a:prstGeom prst="rect">
            <a:avLst/>
          </a:prstGeom>
        </p:spPr>
        <p:txBody>
          <a:bodyPr/>
          <a:lstStyle/>
          <a:p>
            <a:pPr lvl="0"/>
          </a:p>
        </p:txBody>
      </p:sp>
      <p:sp>
        <p:nvSpPr>
          <p:cNvPr id="146" name="Shape 146"/>
          <p:cNvSpPr/>
          <p:nvPr>
            <p:ph type="body" sz="quarter" idx="1"/>
          </p:nvPr>
        </p:nvSpPr>
        <p:spPr>
          <a:prstGeom prst="rect">
            <a:avLst/>
          </a:prstGeom>
        </p:spPr>
        <p:txBody>
          <a:bodyPr/>
          <a:lstStyle/>
          <a:p>
            <a:pPr lvl="0">
              <a:defRPr sz="1800"/>
            </a:pPr>
            <a:r>
              <a:rPr sz="1600"/>
              <a:t>Till now we have understood what is fragment and the lifecycle of fragment. Now lets talk about how to create fragment and how to add it to Activity.</a:t>
            </a:r>
            <a:endParaRPr sz="1600"/>
          </a:p>
          <a:p>
            <a:pPr lvl="0">
              <a:defRPr sz="1800"/>
            </a:pPr>
            <a:endParaRPr sz="1600"/>
          </a:p>
          <a:p>
            <a:pPr lvl="0">
              <a:defRPr sz="1800"/>
            </a:pPr>
            <a:r>
              <a:rPr sz="1600"/>
              <a:t>You can create your own fragment by subclassing a Fragment. You can configure this fragment in layout file or you can directly instantiate this fragment as new Fragment(). After creating a fragment dynamically you can add it in the activity by doing fragment transaction.</a:t>
            </a:r>
            <a:endParaRPr sz="1600"/>
          </a:p>
          <a:p>
            <a:pPr lvl="0">
              <a:defRPr sz="1800"/>
            </a:pPr>
            <a:endParaRPr sz="1600"/>
          </a:p>
          <a:p>
            <a:pPr lvl="0">
              <a:defRPr sz="1800"/>
            </a:pPr>
            <a:r>
              <a:rPr sz="1600"/>
              <a:t>So android supports transactions to add, remove or replace fragment by Fragment Transaction abstraction. How do you get this transaction, you get this by calling getFragmantManager().beginTransaction()</a:t>
            </a:r>
            <a:endParaRPr sz="1600"/>
          </a:p>
          <a:p>
            <a:pPr lvl="0">
              <a:defRPr sz="1800"/>
            </a:pPr>
            <a:r>
              <a:rPr sz="1600"/>
              <a:t> </a:t>
            </a:r>
            <a:endParaRPr sz="1600"/>
          </a:p>
          <a:p>
            <a:pPr lvl="0">
              <a:defRPr sz="1800"/>
            </a:pPr>
            <a:r>
              <a:rPr sz="1600"/>
              <a:t>Now what is Fragment Manager?</a:t>
            </a:r>
            <a:endParaRPr sz="1600"/>
          </a:p>
          <a:p>
            <a:pPr lvl="0">
              <a:defRPr sz="1800"/>
            </a:pPr>
            <a:r>
              <a:rPr sz="1600"/>
              <a:t>It is used to manager Fragments in your activity. What you can do through Fragment Manager?</a:t>
            </a:r>
            <a:endParaRPr sz="1600"/>
          </a:p>
          <a:p>
            <a:pPr lvl="0" marL="267368" indent="-267368">
              <a:buSzPct val="100000"/>
              <a:buAutoNum type="arabicParenR" startAt="1"/>
              <a:defRPr sz="1800"/>
            </a:pPr>
            <a:r>
              <a:rPr sz="1600"/>
              <a:t>You begin a transaction through fragment manager as i showed you</a:t>
            </a:r>
            <a:endParaRPr sz="1600"/>
          </a:p>
          <a:p>
            <a:pPr lvl="0" marL="267368" indent="-267368">
              <a:buSzPct val="100000"/>
              <a:buAutoNum type="arabicParenR" startAt="1"/>
              <a:defRPr sz="1800"/>
            </a:pPr>
            <a:r>
              <a:rPr sz="1600"/>
              <a:t>You can existing fragments by findFragmentByTag() or FindFragmentById()</a:t>
            </a:r>
            <a:endParaRPr sz="1600"/>
          </a:p>
          <a:p>
            <a:pPr lvl="0" marL="267368" indent="-267368">
              <a:buSzPct val="100000"/>
              <a:buAutoNum type="arabicParenR" startAt="1"/>
              <a:defRPr sz="1800"/>
            </a:pPr>
            <a:r>
              <a:rPr sz="1600"/>
              <a:t>Pop fragments off the back stack by calling popBackStack()</a:t>
            </a:r>
            <a:endParaRPr sz="1600"/>
          </a:p>
          <a:p>
            <a:pPr lvl="0" marL="267368" indent="-267368">
              <a:buSzPct val="100000"/>
              <a:buAutoNum type="arabicParenR" startAt="1"/>
              <a:defRPr sz="1800"/>
            </a:pPr>
            <a:r>
              <a:rPr sz="1600"/>
              <a:t>register a listener for changes in the back stack</a:t>
            </a:r>
            <a:endParaRPr sz="1600"/>
          </a:p>
          <a:p>
            <a:pPr lvl="0">
              <a:defRPr sz="1800"/>
            </a:pPr>
            <a:endParaRPr sz="1600"/>
          </a:p>
          <a:p>
            <a:pPr lvl="0">
              <a:defRPr sz="1800"/>
            </a:pPr>
            <a:r>
              <a:rPr sz="1600"/>
              <a:t>For example, you already have an application for mobiles but now you want to add support for tablets or If i take a delta’s example then our old design was like this and now we have to design it with navigation drawer.</a:t>
            </a:r>
            <a:endParaRPr sz="1600"/>
          </a:p>
          <a:p>
            <a:pPr lvl="0">
              <a:defRPr sz="1800"/>
            </a:pPr>
            <a:endParaRPr sz="1600"/>
          </a:p>
          <a:p>
            <a:pPr lvl="0" marL="213894" indent="-213894">
              <a:buSzPct val="100000"/>
              <a:buAutoNum type="arabicPeriod" startAt="1"/>
              <a:defRPr sz="1800"/>
            </a:pPr>
            <a:r>
              <a:rPr sz="1600"/>
              <a:t>Copy every thing what ever is there in Activity to Fragment</a:t>
            </a:r>
            <a:endParaRPr sz="1600"/>
          </a:p>
          <a:p>
            <a:pPr lvl="0" marL="213894" indent="-213894">
              <a:buSzPct val="100000"/>
              <a:buAutoNum type="arabicPeriod" startAt="1"/>
              <a:defRPr sz="1800"/>
            </a:pPr>
            <a:r>
              <a:rPr sz="1600"/>
              <a:t>Change method onCreate() to onCreateView()</a:t>
            </a:r>
            <a:endParaRPr sz="1600"/>
          </a:p>
          <a:p>
            <a:pPr lvl="0" marL="213894" indent="-213894">
              <a:buSzPct val="100000"/>
              <a:buAutoNum type="arabicPeriod" startAt="1"/>
              <a:defRPr sz="1800"/>
            </a:pPr>
            <a:r>
              <a:rPr sz="1600"/>
              <a:t>Instead of Intent, use Arguments to get data</a:t>
            </a:r>
            <a:endParaRPr sz="1600"/>
          </a:p>
          <a:p>
            <a:pPr lvl="0" marL="213894" indent="-213894">
              <a:buSzPct val="100000"/>
              <a:buAutoNum type="arabicPeriod" startAt="1"/>
              <a:defRPr sz="1800"/>
            </a:pPr>
            <a:r>
              <a:rPr sz="1600"/>
              <a:t>Add this fragment to the activity through Fragment Manager and pass data in arguments.</a:t>
            </a:r>
            <a:endParaRPr sz="1600"/>
          </a:p>
          <a:p>
            <a:pPr lvl="0">
              <a:defRPr sz="1800"/>
            </a:pPr>
            <a:endParaRPr sz="1600"/>
          </a:p>
          <a:p>
            <a:pPr lvl="0">
              <a:defRPr sz="1800"/>
            </a:pPr>
            <a:endParaRPr sz="1600"/>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6.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4.png"/></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Slide">
    <p:spTree>
      <p:nvGrpSpPr>
        <p:cNvPr id="1" name=""/>
        <p:cNvGrpSpPr/>
        <p:nvPr/>
      </p:nvGrpSpPr>
      <p:grpSpPr>
        <a:xfrm>
          <a:off x="0" y="0"/>
          <a:ext cx="0" cy="0"/>
          <a:chOff x="0" y="0"/>
          <a:chExt cx="0" cy="0"/>
        </a:xfrm>
      </p:grpSpPr>
      <p:pic>
        <p:nvPicPr>
          <p:cNvPr id="8"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9" name="Shape 9"/>
          <p:cNvSpPr/>
          <p:nvPr>
            <p:ph type="title"/>
          </p:nvPr>
        </p:nvSpPr>
        <p:spPr>
          <a:xfrm>
            <a:off x="571500" y="0"/>
            <a:ext cx="8001000" cy="4101167"/>
          </a:xfrm>
          <a:prstGeom prst="rect">
            <a:avLst/>
          </a:prstGeom>
        </p:spPr>
        <p:txBody>
          <a:bodyPr anchor="b"/>
          <a:lstStyle>
            <a:lvl1pPr>
              <a:defRPr sz="5600"/>
            </a:lvl1pPr>
          </a:lstStyle>
          <a:p>
            <a:pPr lvl="0">
              <a:defRPr sz="1800">
                <a:uFillTx/>
              </a:defRPr>
            </a:pPr>
            <a:r>
              <a:rPr sz="5600">
                <a:uFill>
                  <a:solidFill/>
                </a:uFill>
              </a:rPr>
              <a:t>Title Text</a:t>
            </a:r>
          </a:p>
        </p:txBody>
      </p:sp>
      <p:sp>
        <p:nvSpPr>
          <p:cNvPr id="10" name="Shape 10"/>
          <p:cNvSpPr/>
          <p:nvPr>
            <p:ph type="body" idx="1"/>
          </p:nvPr>
        </p:nvSpPr>
        <p:spPr>
          <a:xfrm>
            <a:off x="571500" y="4419600"/>
            <a:ext cx="8001000" cy="2438400"/>
          </a:xfrm>
          <a:prstGeom prst="rect">
            <a:avLst/>
          </a:prstGeom>
        </p:spPr>
        <p:txBody>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11" name="Shape 11"/>
          <p:cNvSpPr/>
          <p:nvPr>
            <p:ph type="sldNum" sz="quarter" idx="2"/>
          </p:nvPr>
        </p:nvSpPr>
        <p:spPr>
          <a:prstGeom prst="rect">
            <a:avLst/>
          </a:prstGeom>
        </p:spPr>
        <p:txBody>
          <a:bodyPr/>
          <a:lstStyle/>
          <a:p>
            <a:pPr lvl="0"/>
            <a:fld id="{86CB4B4D-7CA3-9044-876B-883B54F8677D}" type="slidenum"/>
          </a:p>
        </p:txBody>
      </p:sp>
      <p:pic>
        <p:nvPicPr>
          <p:cNvPr id="12" name="image5.png" descr="standardRule.png"/>
          <p:cNvPicPr/>
          <p:nvPr/>
        </p:nvPicPr>
        <p:blipFill>
          <a:blip r:embed="rId3">
            <a:extLst/>
          </a:blip>
          <a:stretch>
            <a:fillRect/>
          </a:stretch>
        </p:blipFill>
        <p:spPr>
          <a:xfrm>
            <a:off x="2705100" y="4191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0" showMasterPhAnim="1">
  <p:cSld name="Default - Picture with Caption">
    <p:spTree>
      <p:nvGrpSpPr>
        <p:cNvPr id="1" name=""/>
        <p:cNvGrpSpPr/>
        <p:nvPr/>
      </p:nvGrpSpPr>
      <p:grpSpPr>
        <a:xfrm>
          <a:off x="0" y="0"/>
          <a:ext cx="0" cy="0"/>
          <a:chOff x="0" y="0"/>
          <a:chExt cx="0" cy="0"/>
        </a:xfrm>
      </p:grpSpPr>
      <p:pic>
        <p:nvPicPr>
          <p:cNvPr id="54"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55" name="Shape 55"/>
          <p:cNvSpPr/>
          <p:nvPr>
            <p:ph type="title"/>
          </p:nvPr>
        </p:nvSpPr>
        <p:spPr>
          <a:xfrm>
            <a:off x="594359" y="0"/>
            <a:ext cx="3749042" cy="2144537"/>
          </a:xfrm>
          <a:prstGeom prst="rect">
            <a:avLst/>
          </a:prstGeom>
        </p:spPr>
        <p:txBody>
          <a:bodyPr anchor="b"/>
          <a:lstStyle>
            <a:lvl1pPr>
              <a:defRPr sz="3600"/>
            </a:lvl1pPr>
          </a:lstStyle>
          <a:p>
            <a:pPr lvl="0">
              <a:defRPr sz="1800">
                <a:uFillTx/>
              </a:defRPr>
            </a:pPr>
            <a:r>
              <a:rPr sz="3600">
                <a:uFill>
                  <a:solidFill/>
                </a:uFill>
              </a:rPr>
              <a:t>Title Text</a:t>
            </a:r>
          </a:p>
        </p:txBody>
      </p:sp>
      <p:sp>
        <p:nvSpPr>
          <p:cNvPr id="56" name="Shape 56"/>
          <p:cNvSpPr/>
          <p:nvPr>
            <p:ph type="body" idx="1"/>
          </p:nvPr>
        </p:nvSpPr>
        <p:spPr>
          <a:xfrm>
            <a:off x="594359" y="2551176"/>
            <a:ext cx="3749042" cy="4306824"/>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defRPr>
                <a:uFillTx/>
              </a:defRPr>
            </a:pPr>
            <a:r>
              <a:rPr>
                <a:uFill>
                  <a:solidFill/>
                </a:uFill>
              </a:rPr>
              <a:t>Body Level One</a:t>
            </a:r>
            <a:endParaRPr>
              <a:uFill>
                <a:solidFill/>
              </a:uFill>
            </a:endParaRPr>
          </a:p>
          <a:p>
            <a:pPr lvl="1">
              <a:defRPr>
                <a:uFillTx/>
              </a:defRPr>
            </a:pPr>
            <a:r>
              <a:rPr>
                <a:uFill>
                  <a:solidFill/>
                </a:uFill>
              </a:rPr>
              <a:t>Body Level Two</a:t>
            </a:r>
            <a:endParaRPr>
              <a:uFill>
                <a:solidFill/>
              </a:uFill>
            </a:endParaRPr>
          </a:p>
          <a:p>
            <a:pPr lvl="2">
              <a:defRPr>
                <a:uFillTx/>
              </a:defRPr>
            </a:pPr>
            <a:r>
              <a:rPr>
                <a:uFill>
                  <a:solidFill/>
                </a:uFill>
              </a:rPr>
              <a:t>Body Level Three</a:t>
            </a:r>
            <a:endParaRPr>
              <a:uFill>
                <a:solidFill/>
              </a:uFill>
            </a:endParaRPr>
          </a:p>
          <a:p>
            <a:pPr lvl="3">
              <a:defRPr>
                <a:uFillTx/>
              </a:defRPr>
            </a:pPr>
            <a:r>
              <a:rPr>
                <a:uFill>
                  <a:solidFill/>
                </a:uFill>
              </a:rPr>
              <a:t>Body Level Four</a:t>
            </a:r>
            <a:endParaRPr>
              <a:uFill>
                <a:solidFill/>
              </a:uFill>
            </a:endParaRPr>
          </a:p>
          <a:p>
            <a:pPr lvl="4">
              <a:defRPr>
                <a:uFillTx/>
              </a:defRPr>
            </a:pPr>
            <a:r>
              <a:rPr>
                <a:uFill>
                  <a:solidFill/>
                </a:uFill>
              </a:rPr>
              <a:t>Body Level Five</a:t>
            </a:r>
          </a:p>
        </p:txBody>
      </p:sp>
      <p:sp>
        <p:nvSpPr>
          <p:cNvPr id="57" name="Shape 57"/>
          <p:cNvSpPr/>
          <p:nvPr>
            <p:ph type="sldNum" sz="quarter" idx="2"/>
          </p:nvPr>
        </p:nvSpPr>
        <p:spPr>
          <a:prstGeom prst="rect">
            <a:avLst/>
          </a:prstGeom>
        </p:spPr>
        <p:txBody>
          <a:bodyPr/>
          <a:lstStyle/>
          <a:p>
            <a:pPr lvl="0"/>
            <a:fld id="{86CB4B4D-7CA3-9044-876B-883B54F8677D}" type="slidenum"/>
          </a:p>
        </p:txBody>
      </p:sp>
      <p:pic>
        <p:nvPicPr>
          <p:cNvPr id="58" name="image7.png" descr="shortRule.png"/>
          <p:cNvPicPr/>
          <p:nvPr/>
        </p:nvPicPr>
        <p:blipFill>
          <a:blip r:embed="rId3">
            <a:extLst/>
          </a:blip>
          <a:stretch>
            <a:fillRect/>
          </a:stretch>
        </p:blipFill>
        <p:spPr>
          <a:xfrm>
            <a:off x="1222898" y="2305609"/>
            <a:ext cx="2495551" cy="95251"/>
          </a:xfrm>
          <a:prstGeom prst="rect">
            <a:avLst/>
          </a:prstGeom>
          <a:ln w="12700">
            <a:miter lim="400000"/>
          </a:ln>
          <a:effectLst>
            <a:outerShdw sx="100000" sy="100000" kx="0" ky="0" algn="b" rotWithShape="0" blurRad="25400" dist="0" dir="0">
              <a:srgbClr val="000000">
                <a:alpha val="40000"/>
              </a:srgbClr>
            </a:outerShdw>
          </a:effectLst>
        </p:spPr>
      </p:pic>
      <p:pic>
        <p:nvPicPr>
          <p:cNvPr id="59" name="image8.png" descr="parAvion.png"/>
          <p:cNvPicPr/>
          <p:nvPr/>
        </p:nvPicPr>
        <p:blipFill>
          <a:blip r:embed="rId4">
            <a:extLst/>
          </a:blip>
          <a:stretch>
            <a:fillRect/>
          </a:stretch>
        </p:blipFill>
        <p:spPr>
          <a:xfrm rot="308221">
            <a:off x="6798019" y="538594"/>
            <a:ext cx="1808486" cy="516710"/>
          </a:xfrm>
          <a:prstGeom prst="rect">
            <a:avLst/>
          </a:prstGeom>
          <a:ln w="12700">
            <a:miter lim="400000"/>
          </a:ln>
        </p:spPr>
      </p:pic>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showMasterPhAnim="1">
  <p:cSld name="Default - Picture above Caption">
    <p:spTree>
      <p:nvGrpSpPr>
        <p:cNvPr id="1" name=""/>
        <p:cNvGrpSpPr/>
        <p:nvPr/>
      </p:nvGrpSpPr>
      <p:grpSpPr>
        <a:xfrm>
          <a:off x="0" y="0"/>
          <a:ext cx="0" cy="0"/>
          <a:chOff x="0" y="0"/>
          <a:chExt cx="0" cy="0"/>
        </a:xfrm>
      </p:grpSpPr>
      <p:pic>
        <p:nvPicPr>
          <p:cNvPr id="61"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62" name="Shape 62"/>
          <p:cNvSpPr/>
          <p:nvPr>
            <p:ph type="title"/>
          </p:nvPr>
        </p:nvSpPr>
        <p:spPr>
          <a:xfrm>
            <a:off x="571500" y="1210324"/>
            <a:ext cx="8001000" cy="3424430"/>
          </a:xfrm>
          <a:prstGeom prst="rect">
            <a:avLst/>
          </a:prstGeom>
        </p:spPr>
        <p:txBody>
          <a:bodyPr anchor="b"/>
          <a:lstStyle>
            <a:lvl1pPr>
              <a:defRPr sz="4000"/>
            </a:lvl1pPr>
          </a:lstStyle>
          <a:p>
            <a:pPr lvl="0">
              <a:defRPr sz="1800">
                <a:uFillTx/>
              </a:defRPr>
            </a:pPr>
            <a:r>
              <a:rPr sz="4000">
                <a:uFill>
                  <a:solidFill/>
                </a:uFill>
              </a:rPr>
              <a:t>Title Text</a:t>
            </a:r>
          </a:p>
        </p:txBody>
      </p:sp>
      <p:sp>
        <p:nvSpPr>
          <p:cNvPr id="63" name="Shape 63"/>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defRPr>
                <a:uFillTx/>
              </a:defRPr>
            </a:pPr>
            <a:r>
              <a:rPr>
                <a:uFill>
                  <a:solidFill/>
                </a:uFill>
              </a:rPr>
              <a:t>Body Level One</a:t>
            </a:r>
            <a:endParaRPr>
              <a:uFill>
                <a:solidFill/>
              </a:uFill>
            </a:endParaRPr>
          </a:p>
          <a:p>
            <a:pPr lvl="1">
              <a:defRPr>
                <a:uFillTx/>
              </a:defRPr>
            </a:pPr>
            <a:r>
              <a:rPr>
                <a:uFill>
                  <a:solidFill/>
                </a:uFill>
              </a:rPr>
              <a:t>Body Level Two</a:t>
            </a:r>
            <a:endParaRPr>
              <a:uFill>
                <a:solidFill/>
              </a:uFill>
            </a:endParaRPr>
          </a:p>
          <a:p>
            <a:pPr lvl="2">
              <a:defRPr>
                <a:uFillTx/>
              </a:defRPr>
            </a:pPr>
            <a:r>
              <a:rPr>
                <a:uFill>
                  <a:solidFill/>
                </a:uFill>
              </a:rPr>
              <a:t>Body Level Three</a:t>
            </a:r>
            <a:endParaRPr>
              <a:uFill>
                <a:solidFill/>
              </a:uFill>
            </a:endParaRPr>
          </a:p>
          <a:p>
            <a:pPr lvl="3">
              <a:defRPr>
                <a:uFillTx/>
              </a:defRPr>
            </a:pPr>
            <a:r>
              <a:rPr>
                <a:uFill>
                  <a:solidFill/>
                </a:uFill>
              </a:rPr>
              <a:t>Body Level Four</a:t>
            </a:r>
            <a:endParaRPr>
              <a:uFill>
                <a:solidFill/>
              </a:uFill>
            </a:endParaRPr>
          </a:p>
          <a:p>
            <a:pPr lvl="4">
              <a:defRPr>
                <a:uFillTx/>
              </a:defRPr>
            </a:pPr>
            <a:r>
              <a:rPr>
                <a:uFill>
                  <a:solidFill/>
                </a:uFill>
              </a:rPr>
              <a:t>Body Level Five</a:t>
            </a:r>
          </a:p>
        </p:txBody>
      </p:sp>
      <p:sp>
        <p:nvSpPr>
          <p:cNvPr id="64" name="Shape 64"/>
          <p:cNvSpPr/>
          <p:nvPr>
            <p:ph type="sldNum" sz="quarter" idx="2"/>
          </p:nvPr>
        </p:nvSpPr>
        <p:spPr>
          <a:prstGeom prst="rect">
            <a:avLst/>
          </a:prstGeom>
        </p:spPr>
        <p:txBody>
          <a:bodyPr/>
          <a:lstStyle/>
          <a:p>
            <a:pPr lvl="0"/>
            <a:fld id="{86CB4B4D-7CA3-9044-876B-883B54F8677D}" type="slidenum"/>
          </a:p>
        </p:txBody>
      </p:sp>
      <p:pic>
        <p:nvPicPr>
          <p:cNvPr id="65" name="image7.png" descr="shortRule.png"/>
          <p:cNvPicPr/>
          <p:nvPr/>
        </p:nvPicPr>
        <p:blipFill>
          <a:blip r:embed="rId3">
            <a:extLst/>
          </a:blip>
          <a:stretch>
            <a:fillRect/>
          </a:stretch>
        </p:blipFill>
        <p:spPr>
          <a:xfrm>
            <a:off x="3324225" y="4666129"/>
            <a:ext cx="2495550" cy="95251"/>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0" showMasterPhAnim="1">
  <p:cSld name="Default - 2 Pictures above Caption">
    <p:spTree>
      <p:nvGrpSpPr>
        <p:cNvPr id="1" name=""/>
        <p:cNvGrpSpPr/>
        <p:nvPr/>
      </p:nvGrpSpPr>
      <p:grpSpPr>
        <a:xfrm>
          <a:off x="0" y="0"/>
          <a:ext cx="0" cy="0"/>
          <a:chOff x="0" y="0"/>
          <a:chExt cx="0" cy="0"/>
        </a:xfrm>
      </p:grpSpPr>
      <p:pic>
        <p:nvPicPr>
          <p:cNvPr id="67" name="image4.png" descr="TitlePageOverlay.png"/>
          <p:cNvPicPr/>
          <p:nvPr/>
        </p:nvPicPr>
        <p:blipFill>
          <a:blip r:embed="rId2">
            <a:extLst/>
          </a:blip>
          <a:stretch>
            <a:fillRect/>
          </a:stretch>
        </p:blipFill>
        <p:spPr>
          <a:xfrm>
            <a:off x="0" y="0"/>
            <a:ext cx="9144000" cy="6858000"/>
          </a:xfrm>
          <a:prstGeom prst="rect">
            <a:avLst/>
          </a:prstGeom>
          <a:ln w="12700">
            <a:miter lim="400000"/>
          </a:ln>
        </p:spPr>
      </p:pic>
      <p:pic>
        <p:nvPicPr>
          <p:cNvPr id="68" name="image8.png" descr="parAvion.png"/>
          <p:cNvPicPr/>
          <p:nvPr/>
        </p:nvPicPr>
        <p:blipFill>
          <a:blip r:embed="rId3">
            <a:extLst/>
          </a:blip>
          <a:stretch>
            <a:fillRect/>
          </a:stretch>
        </p:blipFill>
        <p:spPr>
          <a:xfrm rot="308221">
            <a:off x="6835967" y="278688"/>
            <a:ext cx="1695955" cy="484559"/>
          </a:xfrm>
          <a:prstGeom prst="rect">
            <a:avLst/>
          </a:prstGeom>
          <a:ln w="12700">
            <a:miter lim="400000"/>
          </a:ln>
        </p:spPr>
      </p:pic>
      <p:sp>
        <p:nvSpPr>
          <p:cNvPr id="69" name="Shape 69"/>
          <p:cNvSpPr/>
          <p:nvPr>
            <p:ph type="title"/>
          </p:nvPr>
        </p:nvSpPr>
        <p:spPr>
          <a:xfrm>
            <a:off x="571500" y="1210324"/>
            <a:ext cx="8001000" cy="3424430"/>
          </a:xfrm>
          <a:prstGeom prst="rect">
            <a:avLst/>
          </a:prstGeom>
        </p:spPr>
        <p:txBody>
          <a:bodyPr anchor="b"/>
          <a:lstStyle>
            <a:lvl1pPr>
              <a:defRPr sz="4000"/>
            </a:lvl1pPr>
          </a:lstStyle>
          <a:p>
            <a:pPr lvl="0">
              <a:defRPr sz="1800">
                <a:uFillTx/>
              </a:defRPr>
            </a:pPr>
            <a:r>
              <a:rPr sz="4000">
                <a:uFill>
                  <a:solidFill/>
                </a:uFill>
              </a:rPr>
              <a:t>Title Text</a:t>
            </a:r>
          </a:p>
        </p:txBody>
      </p:sp>
      <p:sp>
        <p:nvSpPr>
          <p:cNvPr id="70" name="Shape 70"/>
          <p:cNvSpPr/>
          <p:nvPr>
            <p:ph type="body" idx="1"/>
          </p:nvPr>
        </p:nvSpPr>
        <p:spPr>
          <a:xfrm>
            <a:off x="571500" y="4800600"/>
            <a:ext cx="8001000" cy="2057400"/>
          </a:xfrm>
          <a:prstGeom prst="rect">
            <a:avLst/>
          </a:prstGeom>
        </p:spPr>
        <p:txBody>
          <a:bodyPr/>
          <a:lstStyle>
            <a:lvl1pPr marL="0" indent="0" algn="ctr">
              <a:spcBef>
                <a:spcPts val="1800"/>
              </a:spcBef>
              <a:buSzTx/>
              <a:buFontTx/>
              <a:buNone/>
              <a:defRPr sz="1800"/>
            </a:lvl1pPr>
            <a:lvl2pPr marL="0" indent="457200" algn="ctr">
              <a:spcBef>
                <a:spcPts val="1800"/>
              </a:spcBef>
              <a:buSzTx/>
              <a:buFontTx/>
              <a:buNone/>
              <a:defRPr sz="1800"/>
            </a:lvl2pPr>
            <a:lvl3pPr marL="0" indent="914400" algn="ctr">
              <a:spcBef>
                <a:spcPts val="1800"/>
              </a:spcBef>
              <a:buSzTx/>
              <a:buFontTx/>
              <a:buNone/>
              <a:defRPr sz="1800"/>
            </a:lvl3pPr>
            <a:lvl4pPr marL="0" indent="1371600" algn="ctr">
              <a:spcBef>
                <a:spcPts val="1800"/>
              </a:spcBef>
              <a:buSzTx/>
              <a:buFontTx/>
              <a:buNone/>
              <a:defRPr sz="1800"/>
            </a:lvl4pPr>
            <a:lvl5pPr marL="0" indent="1828800" algn="ctr">
              <a:spcBef>
                <a:spcPts val="1800"/>
              </a:spcBef>
              <a:buSzTx/>
              <a:buFontTx/>
              <a:buNone/>
              <a:defRPr sz="1800"/>
            </a:lvl5pPr>
          </a:lstStyle>
          <a:p>
            <a:pPr lvl="0">
              <a:defRPr>
                <a:uFillTx/>
              </a:defRPr>
            </a:pPr>
            <a:r>
              <a:rPr>
                <a:uFill>
                  <a:solidFill/>
                </a:uFill>
              </a:rPr>
              <a:t>Body Level One</a:t>
            </a:r>
            <a:endParaRPr>
              <a:uFill>
                <a:solidFill/>
              </a:uFill>
            </a:endParaRPr>
          </a:p>
          <a:p>
            <a:pPr lvl="1">
              <a:defRPr>
                <a:uFillTx/>
              </a:defRPr>
            </a:pPr>
            <a:r>
              <a:rPr>
                <a:uFill>
                  <a:solidFill/>
                </a:uFill>
              </a:rPr>
              <a:t>Body Level Two</a:t>
            </a:r>
            <a:endParaRPr>
              <a:uFill>
                <a:solidFill/>
              </a:uFill>
            </a:endParaRPr>
          </a:p>
          <a:p>
            <a:pPr lvl="2">
              <a:defRPr>
                <a:uFillTx/>
              </a:defRPr>
            </a:pPr>
            <a:r>
              <a:rPr>
                <a:uFill>
                  <a:solidFill/>
                </a:uFill>
              </a:rPr>
              <a:t>Body Level Three</a:t>
            </a:r>
            <a:endParaRPr>
              <a:uFill>
                <a:solidFill/>
              </a:uFill>
            </a:endParaRPr>
          </a:p>
          <a:p>
            <a:pPr lvl="3">
              <a:defRPr>
                <a:uFillTx/>
              </a:defRPr>
            </a:pPr>
            <a:r>
              <a:rPr>
                <a:uFill>
                  <a:solidFill/>
                </a:uFill>
              </a:rPr>
              <a:t>Body Level Four</a:t>
            </a:r>
            <a:endParaRPr>
              <a:uFill>
                <a:solidFill/>
              </a:uFill>
            </a:endParaRPr>
          </a:p>
          <a:p>
            <a:pPr lvl="4">
              <a:defRPr>
                <a:uFillTx/>
              </a:defRPr>
            </a:pPr>
            <a:r>
              <a:rPr>
                <a:uFill>
                  <a:solidFill/>
                </a:uFill>
              </a:rPr>
              <a:t>Body Level Five</a:t>
            </a:r>
          </a:p>
        </p:txBody>
      </p:sp>
      <p:sp>
        <p:nvSpPr>
          <p:cNvPr id="71" name="Shape 71"/>
          <p:cNvSpPr/>
          <p:nvPr>
            <p:ph type="sldNum" sz="quarter" idx="2"/>
          </p:nvPr>
        </p:nvSpPr>
        <p:spPr>
          <a:prstGeom prst="rect">
            <a:avLst/>
          </a:prstGeom>
        </p:spPr>
        <p:txBody>
          <a:bodyPr/>
          <a:lstStyle/>
          <a:p>
            <a:pPr lvl="0"/>
            <a:fld id="{86CB4B4D-7CA3-9044-876B-883B54F8677D}" type="slidenum"/>
          </a:p>
        </p:txBody>
      </p:sp>
      <p:pic>
        <p:nvPicPr>
          <p:cNvPr id="72" name="image7.png" descr="shortRule.png"/>
          <p:cNvPicPr/>
          <p:nvPr/>
        </p:nvPicPr>
        <p:blipFill>
          <a:blip r:embed="rId4">
            <a:extLst/>
          </a:blip>
          <a:stretch>
            <a:fillRect/>
          </a:stretch>
        </p:blipFill>
        <p:spPr>
          <a:xfrm>
            <a:off x="3324225" y="4666129"/>
            <a:ext cx="2495550" cy="95251"/>
          </a:xfrm>
          <a:prstGeom prst="rect">
            <a:avLst/>
          </a:prstGeom>
          <a:ln w="12700">
            <a:miter lim="400000"/>
          </a:ln>
          <a:effectLst>
            <a:outerShdw sx="100000" sy="100000" kx="0" ky="0" algn="b" rotWithShape="0" blurRad="25400" dist="0" dir="0">
              <a:srgbClr val="000000">
                <a:alpha val="40000"/>
              </a:srgbClr>
            </a:outerShdw>
          </a:effectLst>
        </p:spPr>
      </p:pic>
      <p:pic>
        <p:nvPicPr>
          <p:cNvPr id="73" name="image8.png" descr="parAvion.png"/>
          <p:cNvPicPr/>
          <p:nvPr/>
        </p:nvPicPr>
        <p:blipFill>
          <a:blip r:embed="rId3">
            <a:extLst/>
          </a:blip>
          <a:stretch>
            <a:fillRect/>
          </a:stretch>
        </p:blipFill>
        <p:spPr>
          <a:xfrm rot="20785256">
            <a:off x="2866027" y="3182425"/>
            <a:ext cx="1695956" cy="484559"/>
          </a:xfrm>
          <a:prstGeom prst="rect">
            <a:avLst/>
          </a:prstGeom>
          <a:ln w="12700">
            <a:miter lim="400000"/>
          </a:ln>
        </p:spPr>
      </p:pic>
    </p:spTree>
  </p:cSld>
  <p:clrMapOvr>
    <a:masterClrMapping/>
  </p:clrMapOvr>
  <p:transitio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0" showMasterPhAnim="1">
  <p:cSld name="Default - 3 Pictures with Caption">
    <p:spTree>
      <p:nvGrpSpPr>
        <p:cNvPr id="1" name=""/>
        <p:cNvGrpSpPr/>
        <p:nvPr/>
      </p:nvGrpSpPr>
      <p:grpSpPr>
        <a:xfrm>
          <a:off x="0" y="0"/>
          <a:ext cx="0" cy="0"/>
          <a:chOff x="0" y="0"/>
          <a:chExt cx="0" cy="0"/>
        </a:xfrm>
      </p:grpSpPr>
      <p:pic>
        <p:nvPicPr>
          <p:cNvPr id="75"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76" name="Shape 76"/>
          <p:cNvSpPr/>
          <p:nvPr>
            <p:ph type="body" idx="1"/>
          </p:nvPr>
        </p:nvSpPr>
        <p:spPr>
          <a:xfrm>
            <a:off x="4983479" y="4800600"/>
            <a:ext cx="3246121"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457200" algn="ctr">
              <a:spcBef>
                <a:spcPts val="1800"/>
              </a:spcBef>
              <a:buSzTx/>
              <a:buFontTx/>
              <a:buNone/>
              <a:defRPr sz="2000">
                <a:latin typeface="Mistral"/>
                <a:ea typeface="Mistral"/>
                <a:cs typeface="Mistral"/>
                <a:sym typeface="Mistral"/>
              </a:defRPr>
            </a:lvl2pPr>
            <a:lvl3pPr marL="0" indent="914400" algn="ctr">
              <a:spcBef>
                <a:spcPts val="1800"/>
              </a:spcBef>
              <a:buSzTx/>
              <a:buFontTx/>
              <a:buNone/>
              <a:defRPr sz="2000">
                <a:latin typeface="Mistral"/>
                <a:ea typeface="Mistral"/>
                <a:cs typeface="Mistral"/>
                <a:sym typeface="Mistral"/>
              </a:defRPr>
            </a:lvl3pPr>
            <a:lvl4pPr marL="0" indent="1371600" algn="ctr">
              <a:spcBef>
                <a:spcPts val="1800"/>
              </a:spcBef>
              <a:buSzTx/>
              <a:buFontTx/>
              <a:buNone/>
              <a:defRPr sz="2000">
                <a:latin typeface="Mistral"/>
                <a:ea typeface="Mistral"/>
                <a:cs typeface="Mistral"/>
                <a:sym typeface="Mistral"/>
              </a:defRPr>
            </a:lvl4pPr>
            <a:lvl5pPr marL="0" indent="1828800" algn="ctr">
              <a:spcBef>
                <a:spcPts val="1800"/>
              </a:spcBef>
              <a:buSzTx/>
              <a:buFontTx/>
              <a:buNone/>
              <a:defRPr sz="2000">
                <a:latin typeface="Mistral"/>
                <a:ea typeface="Mistral"/>
                <a:cs typeface="Mistral"/>
                <a:sym typeface="Mistral"/>
              </a:defRPr>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77" name="Shape 77"/>
          <p:cNvSpPr/>
          <p:nvPr>
            <p:ph type="sldNum" sz="quarter" idx="2"/>
          </p:nvPr>
        </p:nvSpPr>
        <p:spPr>
          <a:prstGeom prst="rect">
            <a:avLst/>
          </a:prstGeom>
        </p:spPr>
        <p:txBody>
          <a:bodyPr/>
          <a:lstStyle/>
          <a:p>
            <a:pPr lvl="0"/>
            <a:fld id="{86CB4B4D-7CA3-9044-876B-883B54F8677D}" type="slidenum"/>
          </a:p>
        </p:txBody>
      </p:sp>
      <p:sp>
        <p:nvSpPr>
          <p:cNvPr id="78" name="Shape 78"/>
          <p:cNvSpPr/>
          <p:nvPr>
            <p:ph type="title"/>
          </p:nvPr>
        </p:nvSpPr>
        <p:spPr>
          <a:xfrm rot="21240000">
            <a:off x="4717562" y="3396153"/>
            <a:ext cx="3474721" cy="1097281"/>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uFillTx/>
              </a:defRPr>
            </a:pPr>
            <a:r>
              <a:rPr sz="2800">
                <a:uFill>
                  <a:solidFill/>
                </a:uFill>
              </a:rPr>
              <a:t>Title Text</a:t>
            </a:r>
          </a:p>
        </p:txBody>
      </p:sp>
    </p:spTree>
  </p:cSld>
  <p:clrMapOvr>
    <a:masterClrMapping/>
  </p:clrMapOvr>
  <p:transitio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showMasterPhAnim="1">
  <p:cSld name="Default - 4 Pictures with Caption">
    <p:spTree>
      <p:nvGrpSpPr>
        <p:cNvPr id="1" name=""/>
        <p:cNvGrpSpPr/>
        <p:nvPr/>
      </p:nvGrpSpPr>
      <p:grpSpPr>
        <a:xfrm>
          <a:off x="0" y="0"/>
          <a:ext cx="0" cy="0"/>
          <a:chOff x="0" y="0"/>
          <a:chExt cx="0" cy="0"/>
        </a:xfrm>
      </p:grpSpPr>
      <p:pic>
        <p:nvPicPr>
          <p:cNvPr id="80"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81" name="Shape 81"/>
          <p:cNvSpPr/>
          <p:nvPr>
            <p:ph type="body" idx="1"/>
          </p:nvPr>
        </p:nvSpPr>
        <p:spPr>
          <a:xfrm>
            <a:off x="762000" y="4876800"/>
            <a:ext cx="3048000" cy="1188720"/>
          </a:xfrm>
          <a:prstGeom prst="rect">
            <a:avLst/>
          </a:prstGeom>
        </p:spPr>
        <p:txBody>
          <a:bodyPr/>
          <a:lstStyle>
            <a:lvl1pPr marL="0" indent="0" algn="ctr">
              <a:spcBef>
                <a:spcPts val="1800"/>
              </a:spcBef>
              <a:buSzTx/>
              <a:buFontTx/>
              <a:buNone/>
              <a:defRPr sz="2000">
                <a:latin typeface="Mistral"/>
                <a:ea typeface="Mistral"/>
                <a:cs typeface="Mistral"/>
                <a:sym typeface="Mistral"/>
              </a:defRPr>
            </a:lvl1pPr>
            <a:lvl2pPr marL="0" indent="457200" algn="ctr">
              <a:spcBef>
                <a:spcPts val="1800"/>
              </a:spcBef>
              <a:buSzTx/>
              <a:buFontTx/>
              <a:buNone/>
              <a:defRPr sz="2000">
                <a:latin typeface="Mistral"/>
                <a:ea typeface="Mistral"/>
                <a:cs typeface="Mistral"/>
                <a:sym typeface="Mistral"/>
              </a:defRPr>
            </a:lvl2pPr>
            <a:lvl3pPr marL="0" indent="914400" algn="ctr">
              <a:spcBef>
                <a:spcPts val="1800"/>
              </a:spcBef>
              <a:buSzTx/>
              <a:buFontTx/>
              <a:buNone/>
              <a:defRPr sz="2000">
                <a:latin typeface="Mistral"/>
                <a:ea typeface="Mistral"/>
                <a:cs typeface="Mistral"/>
                <a:sym typeface="Mistral"/>
              </a:defRPr>
            </a:lvl3pPr>
            <a:lvl4pPr marL="0" indent="1371600" algn="ctr">
              <a:spcBef>
                <a:spcPts val="1800"/>
              </a:spcBef>
              <a:buSzTx/>
              <a:buFontTx/>
              <a:buNone/>
              <a:defRPr sz="2000">
                <a:latin typeface="Mistral"/>
                <a:ea typeface="Mistral"/>
                <a:cs typeface="Mistral"/>
                <a:sym typeface="Mistral"/>
              </a:defRPr>
            </a:lvl4pPr>
            <a:lvl5pPr marL="0" indent="1828800" algn="ctr">
              <a:spcBef>
                <a:spcPts val="1800"/>
              </a:spcBef>
              <a:buSzTx/>
              <a:buFontTx/>
              <a:buNone/>
              <a:defRPr sz="2000">
                <a:latin typeface="Mistral"/>
                <a:ea typeface="Mistral"/>
                <a:cs typeface="Mistral"/>
                <a:sym typeface="Mistral"/>
              </a:defRPr>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82" name="Shape 82"/>
          <p:cNvSpPr/>
          <p:nvPr>
            <p:ph type="sldNum" sz="quarter" idx="2"/>
          </p:nvPr>
        </p:nvSpPr>
        <p:spPr>
          <a:prstGeom prst="rect">
            <a:avLst/>
          </a:prstGeom>
        </p:spPr>
        <p:txBody>
          <a:bodyPr/>
          <a:lstStyle/>
          <a:p>
            <a:pPr lvl="0"/>
            <a:fld id="{86CB4B4D-7CA3-9044-876B-883B54F8677D}" type="slidenum"/>
          </a:p>
        </p:txBody>
      </p:sp>
      <p:pic>
        <p:nvPicPr>
          <p:cNvPr id="83" name="image8.png" descr="parAvion.png"/>
          <p:cNvPicPr/>
          <p:nvPr/>
        </p:nvPicPr>
        <p:blipFill>
          <a:blip r:embed="rId3">
            <a:extLst/>
          </a:blip>
          <a:stretch>
            <a:fillRect/>
          </a:stretch>
        </p:blipFill>
        <p:spPr>
          <a:xfrm rot="308221">
            <a:off x="7428514" y="2619243"/>
            <a:ext cx="1580738" cy="451640"/>
          </a:xfrm>
          <a:prstGeom prst="rect">
            <a:avLst/>
          </a:prstGeom>
          <a:ln w="12700">
            <a:miter lim="400000"/>
          </a:ln>
        </p:spPr>
      </p:pic>
      <p:pic>
        <p:nvPicPr>
          <p:cNvPr id="84" name="image6.png" descr="pictureStamp-Frame.png"/>
          <p:cNvPicPr/>
          <p:nvPr/>
        </p:nvPicPr>
        <p:blipFill>
          <a:blip r:embed="rId4">
            <a:extLst/>
          </a:blip>
          <a:stretch>
            <a:fillRect/>
          </a:stretch>
        </p:blipFill>
        <p:spPr>
          <a:xfrm rot="322260">
            <a:off x="6339645" y="604321"/>
            <a:ext cx="1610334" cy="2025115"/>
          </a:xfrm>
          <a:prstGeom prst="rect">
            <a:avLst/>
          </a:prstGeom>
          <a:ln w="12700">
            <a:miter lim="400000"/>
          </a:ln>
        </p:spPr>
      </p:pic>
      <p:pic>
        <p:nvPicPr>
          <p:cNvPr id="85" name="image6.png" descr="pictureStamp-Frame.png"/>
          <p:cNvPicPr/>
          <p:nvPr/>
        </p:nvPicPr>
        <p:blipFill>
          <a:blip r:embed="rId4">
            <a:extLst/>
          </a:blip>
          <a:stretch>
            <a:fillRect/>
          </a:stretch>
        </p:blipFill>
        <p:spPr>
          <a:xfrm rot="322260">
            <a:off x="4891845" y="985320"/>
            <a:ext cx="1610334" cy="2025116"/>
          </a:xfrm>
          <a:prstGeom prst="rect">
            <a:avLst/>
          </a:prstGeom>
          <a:ln w="12700">
            <a:miter lim="400000"/>
          </a:ln>
        </p:spPr>
      </p:pic>
      <p:sp>
        <p:nvSpPr>
          <p:cNvPr id="86" name="Shape 86"/>
          <p:cNvSpPr/>
          <p:nvPr>
            <p:ph type="title"/>
          </p:nvPr>
        </p:nvSpPr>
        <p:spPr>
          <a:xfrm rot="21240000">
            <a:off x="455724" y="3551614"/>
            <a:ext cx="3474721" cy="1097282"/>
          </a:xfrm>
          <a:prstGeom prst="rect">
            <a:avLst/>
          </a:prstGeom>
        </p:spPr>
        <p:txBody>
          <a:bodyPr>
            <a:normAutofit fontScale="100000" lnSpcReduction="0"/>
          </a:bodyPr>
          <a:lstStyle>
            <a:lvl1pPr>
              <a:spcBef>
                <a:spcPts val="1800"/>
              </a:spcBef>
              <a:defRPr sz="2800">
                <a:latin typeface="Mistral"/>
                <a:ea typeface="Mistral"/>
                <a:cs typeface="Mistral"/>
                <a:sym typeface="Mistral"/>
              </a:defRPr>
            </a:lvl1pPr>
          </a:lstStyle>
          <a:p>
            <a:pPr lvl="0">
              <a:defRPr sz="1800">
                <a:uFillTx/>
              </a:defRPr>
            </a:pPr>
            <a:r>
              <a:rPr sz="2800">
                <a:uFill>
                  <a:solidFill/>
                </a:uFill>
              </a:rPr>
              <a:t>Title Text</a:t>
            </a:r>
          </a:p>
        </p:txBody>
      </p:sp>
    </p:spTree>
  </p:cSld>
  <p:clrMapOvr>
    <a:masterClrMapping/>
  </p:clrMapOvr>
  <p:transitio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Vertical Text">
    <p:spTree>
      <p:nvGrpSpPr>
        <p:cNvPr id="1" name=""/>
        <p:cNvGrpSpPr/>
        <p:nvPr/>
      </p:nvGrpSpPr>
      <p:grpSpPr>
        <a:xfrm>
          <a:off x="0" y="0"/>
          <a:ext cx="0" cy="0"/>
          <a:chOff x="0" y="0"/>
          <a:chExt cx="0" cy="0"/>
        </a:xfrm>
      </p:grpSpPr>
      <p:sp>
        <p:nvSpPr>
          <p:cNvPr id="88" name="Shape 88"/>
          <p:cNvSpPr/>
          <p:nvPr>
            <p:ph type="title"/>
          </p:nvPr>
        </p:nvSpPr>
        <p:spPr>
          <a:prstGeom prst="rect">
            <a:avLst/>
          </a:prstGeom>
        </p:spPr>
        <p:txBody>
          <a:bodyPr/>
          <a:lstStyle/>
          <a:p>
            <a:pPr lvl="0">
              <a:defRPr sz="1800">
                <a:uFillTx/>
              </a:defRPr>
            </a:pPr>
            <a:r>
              <a:rPr sz="5400">
                <a:uFill>
                  <a:solidFill/>
                </a:uFill>
              </a:rPr>
              <a:t>Title Text</a:t>
            </a:r>
          </a:p>
        </p:txBody>
      </p:sp>
      <p:sp>
        <p:nvSpPr>
          <p:cNvPr id="89" name="Shape 89"/>
          <p:cNvSpPr/>
          <p:nvPr>
            <p:ph type="body" idx="1"/>
          </p:nvPr>
        </p:nvSpPr>
        <p:spPr>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90" name="Shape 90"/>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showMasterPhAnim="1">
  <p:cSld name="Default - Vertical Title and Text">
    <p:spTree>
      <p:nvGrpSpPr>
        <p:cNvPr id="1" name=""/>
        <p:cNvGrpSpPr/>
        <p:nvPr/>
      </p:nvGrpSpPr>
      <p:grpSpPr>
        <a:xfrm>
          <a:off x="0" y="0"/>
          <a:ext cx="0" cy="0"/>
          <a:chOff x="0" y="0"/>
          <a:chExt cx="0" cy="0"/>
        </a:xfrm>
      </p:grpSpPr>
      <p:pic>
        <p:nvPicPr>
          <p:cNvPr id="92"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93" name="Shape 93"/>
          <p:cNvSpPr/>
          <p:nvPr>
            <p:ph type="title"/>
          </p:nvPr>
        </p:nvSpPr>
        <p:spPr>
          <a:xfrm>
            <a:off x="6696633" y="0"/>
            <a:ext cx="1882590" cy="6616700"/>
          </a:xfrm>
          <a:prstGeom prst="rect">
            <a:avLst/>
          </a:prstGeom>
        </p:spPr>
        <p:txBody>
          <a:bodyPr/>
          <a:lstStyle>
            <a:lvl1pPr>
              <a:defRPr sz="4400"/>
            </a:lvl1pPr>
          </a:lstStyle>
          <a:p>
            <a:pPr lvl="0">
              <a:defRPr sz="1800">
                <a:uFillTx/>
              </a:defRPr>
            </a:pPr>
            <a:r>
              <a:rPr sz="4400">
                <a:uFill>
                  <a:solidFill/>
                </a:uFill>
              </a:rPr>
              <a:t>Title Text</a:t>
            </a:r>
          </a:p>
        </p:txBody>
      </p:sp>
      <p:sp>
        <p:nvSpPr>
          <p:cNvPr id="94" name="Shape 94"/>
          <p:cNvSpPr/>
          <p:nvPr>
            <p:ph type="body" idx="1"/>
          </p:nvPr>
        </p:nvSpPr>
        <p:spPr>
          <a:xfrm>
            <a:off x="578224" y="577848"/>
            <a:ext cx="5768789" cy="6280153"/>
          </a:xfrm>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95" name="Shape 95"/>
          <p:cNvSpPr/>
          <p:nvPr>
            <p:ph type="sldNum" sz="quarter" idx="2"/>
          </p:nvPr>
        </p:nvSpPr>
        <p:spPr>
          <a:prstGeom prst="rect">
            <a:avLst/>
          </a:prstGeom>
        </p:spPr>
        <p:txBody>
          <a:bodyPr/>
          <a:lstStyle/>
          <a:p>
            <a:pPr lvl="0"/>
            <a:fld id="{86CB4B4D-7CA3-9044-876B-883B54F8677D}" type="slidenum"/>
          </a:p>
        </p:txBody>
      </p:sp>
      <p:pic>
        <p:nvPicPr>
          <p:cNvPr id="96" name="image9.png" descr="verticalRule.png"/>
          <p:cNvPicPr/>
          <p:nvPr/>
        </p:nvPicPr>
        <p:blipFill>
          <a:blip r:embed="rId3">
            <a:extLst/>
          </a:blip>
          <a:stretch>
            <a:fillRect/>
          </a:stretch>
        </p:blipFill>
        <p:spPr>
          <a:xfrm>
            <a:off x="6512859" y="1562100"/>
            <a:ext cx="152401" cy="37338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Default - Title and Content">
    <p:spTree>
      <p:nvGrpSpPr>
        <p:cNvPr id="1" name=""/>
        <p:cNvGrpSpPr/>
        <p:nvPr/>
      </p:nvGrpSpPr>
      <p:grpSpPr>
        <a:xfrm>
          <a:off x="0" y="0"/>
          <a:ext cx="0" cy="0"/>
          <a:chOff x="0" y="0"/>
          <a:chExt cx="0" cy="0"/>
        </a:xfrm>
      </p:grpSpPr>
      <p:sp>
        <p:nvSpPr>
          <p:cNvPr id="14" name="Shape 14"/>
          <p:cNvSpPr/>
          <p:nvPr>
            <p:ph type="title"/>
          </p:nvPr>
        </p:nvSpPr>
        <p:spPr>
          <a:prstGeom prst="rect">
            <a:avLst/>
          </a:prstGeom>
        </p:spPr>
        <p:txBody>
          <a:bodyPr/>
          <a:lstStyle/>
          <a:p>
            <a:pPr lvl="0">
              <a:defRPr sz="1800">
                <a:uFillTx/>
              </a:defRPr>
            </a:pPr>
            <a:r>
              <a:rPr sz="5400">
                <a:uFill>
                  <a:solidFill/>
                </a:uFill>
              </a:rPr>
              <a:t>Title Text</a:t>
            </a:r>
          </a:p>
        </p:txBody>
      </p:sp>
      <p:sp>
        <p:nvSpPr>
          <p:cNvPr id="15" name="Shape 15"/>
          <p:cNvSpPr/>
          <p:nvPr>
            <p:ph type="body" idx="1"/>
          </p:nvPr>
        </p:nvSpPr>
        <p:spPr>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16" name="Shape 1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Slide with 3 Pictures">
    <p:spTree>
      <p:nvGrpSpPr>
        <p:cNvPr id="1" name=""/>
        <p:cNvGrpSpPr/>
        <p:nvPr/>
      </p:nvGrpSpPr>
      <p:grpSpPr>
        <a:xfrm>
          <a:off x="0" y="0"/>
          <a:ext cx="0" cy="0"/>
          <a:chOff x="0" y="0"/>
          <a:chExt cx="0" cy="0"/>
        </a:xfrm>
      </p:grpSpPr>
      <p:pic>
        <p:nvPicPr>
          <p:cNvPr id="18" name="image4.png" descr="TitlePageOverlay.png"/>
          <p:cNvPicPr/>
          <p:nvPr/>
        </p:nvPicPr>
        <p:blipFill>
          <a:blip r:embed="rId2">
            <a:extLst/>
          </a:blip>
          <a:stretch>
            <a:fillRect/>
          </a:stretch>
        </p:blipFill>
        <p:spPr>
          <a:xfrm>
            <a:off x="0" y="0"/>
            <a:ext cx="9144000" cy="6858000"/>
          </a:xfrm>
          <a:prstGeom prst="rect">
            <a:avLst/>
          </a:prstGeom>
          <a:ln w="12700">
            <a:miter lim="400000"/>
          </a:ln>
        </p:spPr>
      </p:pic>
      <p:sp>
        <p:nvSpPr>
          <p:cNvPr id="19" name="Shape 19"/>
          <p:cNvSpPr/>
          <p:nvPr>
            <p:ph type="title"/>
          </p:nvPr>
        </p:nvSpPr>
        <p:spPr>
          <a:xfrm>
            <a:off x="571500" y="342900"/>
            <a:ext cx="8001000" cy="4139267"/>
          </a:xfrm>
          <a:prstGeom prst="rect">
            <a:avLst/>
          </a:prstGeom>
        </p:spPr>
        <p:txBody>
          <a:bodyPr anchor="b"/>
          <a:lstStyle>
            <a:lvl1pPr>
              <a:defRPr sz="5600"/>
            </a:lvl1pPr>
          </a:lstStyle>
          <a:p>
            <a:pPr lvl="0">
              <a:defRPr sz="1800">
                <a:uFillTx/>
              </a:defRPr>
            </a:pPr>
            <a:r>
              <a:rPr sz="5600">
                <a:uFill>
                  <a:solidFill/>
                </a:uFill>
              </a:rPr>
              <a:t>Title Text</a:t>
            </a:r>
          </a:p>
        </p:txBody>
      </p:sp>
      <p:sp>
        <p:nvSpPr>
          <p:cNvPr id="20" name="Shape 20"/>
          <p:cNvSpPr/>
          <p:nvPr>
            <p:ph type="body" idx="1"/>
          </p:nvPr>
        </p:nvSpPr>
        <p:spPr>
          <a:xfrm>
            <a:off x="571500" y="4800600"/>
            <a:ext cx="8001000" cy="2057400"/>
          </a:xfrm>
          <a:prstGeom prst="rect">
            <a:avLst/>
          </a:prstGeom>
        </p:spPr>
        <p:txBody>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21" name="Shape 21"/>
          <p:cNvSpPr/>
          <p:nvPr>
            <p:ph type="sldNum" sz="quarter" idx="2"/>
          </p:nvPr>
        </p:nvSpPr>
        <p:spPr>
          <a:prstGeom prst="rect">
            <a:avLst/>
          </a:prstGeom>
        </p:spPr>
        <p:txBody>
          <a:bodyPr/>
          <a:lstStyle/>
          <a:p>
            <a:pPr lvl="0"/>
            <a:fld id="{86CB4B4D-7CA3-9044-876B-883B54F8677D}" type="slidenum"/>
          </a:p>
        </p:txBody>
      </p:sp>
      <p:pic>
        <p:nvPicPr>
          <p:cNvPr id="22" name="image5.png" descr="standardRule.png"/>
          <p:cNvPicPr/>
          <p:nvPr/>
        </p:nvPicPr>
        <p:blipFill>
          <a:blip r:embed="rId3">
            <a:extLst/>
          </a:blip>
          <a:stretch>
            <a:fillRect/>
          </a:stretch>
        </p:blipFill>
        <p:spPr>
          <a:xfrm>
            <a:off x="2705100" y="4572000"/>
            <a:ext cx="3733800" cy="152400"/>
          </a:xfrm>
          <a:prstGeom prst="rect">
            <a:avLst/>
          </a:prstGeom>
          <a:ln w="12700">
            <a:miter lim="400000"/>
          </a:ln>
          <a:effectLst>
            <a:outerShdw sx="100000" sy="100000" kx="0" ky="0" algn="b" rotWithShape="0" blurRad="25400" dist="0" dir="0">
              <a:srgbClr val="000000">
                <a:alpha val="40000"/>
              </a:srgbClr>
            </a:outerShdw>
          </a:effectLst>
        </p:spPr>
      </p:pic>
      <p:pic>
        <p:nvPicPr>
          <p:cNvPr id="23" name="image6.png" descr="pictureStamp-Frame.png"/>
          <p:cNvPicPr/>
          <p:nvPr/>
        </p:nvPicPr>
        <p:blipFill>
          <a:blip r:embed="rId4">
            <a:extLst/>
          </a:blip>
          <a:stretch>
            <a:fillRect/>
          </a:stretch>
        </p:blipFill>
        <p:spPr>
          <a:xfrm rot="21366660">
            <a:off x="5138373" y="599839"/>
            <a:ext cx="1610333" cy="2025115"/>
          </a:xfrm>
          <a:prstGeom prst="rect">
            <a:avLst/>
          </a:prstGeom>
          <a:ln w="12700">
            <a:miter lim="400000"/>
          </a:ln>
        </p:spPr>
      </p:pic>
      <p:pic>
        <p:nvPicPr>
          <p:cNvPr id="24" name="image6.png" descr="pictureStamp-Frame.png"/>
          <p:cNvPicPr/>
          <p:nvPr/>
        </p:nvPicPr>
        <p:blipFill>
          <a:blip r:embed="rId4">
            <a:extLst/>
          </a:blip>
          <a:stretch>
            <a:fillRect/>
          </a:stretch>
        </p:blipFill>
        <p:spPr>
          <a:xfrm rot="21329777">
            <a:off x="2072771" y="555386"/>
            <a:ext cx="1610333" cy="2025115"/>
          </a:xfrm>
          <a:prstGeom prst="rect">
            <a:avLst/>
          </a:prstGeom>
          <a:ln w="12700">
            <a:miter lim="400000"/>
          </a:ln>
        </p:spPr>
      </p:pic>
      <p:pic>
        <p:nvPicPr>
          <p:cNvPr id="25" name="image6.png" descr="pictureStamp-Frame.png"/>
          <p:cNvPicPr/>
          <p:nvPr/>
        </p:nvPicPr>
        <p:blipFill>
          <a:blip r:embed="rId4">
            <a:extLst/>
          </a:blip>
          <a:stretch>
            <a:fillRect/>
          </a:stretch>
        </p:blipFill>
        <p:spPr>
          <a:xfrm rot="151791">
            <a:off x="3591962" y="936014"/>
            <a:ext cx="1610333" cy="2025116"/>
          </a:xfrm>
          <a:prstGeom prst="rect">
            <a:avLst/>
          </a:prstGeom>
          <a:ln w="12700">
            <a:miter lim="400000"/>
          </a:ln>
        </p:spPr>
      </p:pic>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showMasterPhAnim="1">
  <p:cSld name="Default - Section Header">
    <p:spTree>
      <p:nvGrpSpPr>
        <p:cNvPr id="1" name=""/>
        <p:cNvGrpSpPr/>
        <p:nvPr/>
      </p:nvGrpSpPr>
      <p:grpSpPr>
        <a:xfrm>
          <a:off x="0" y="0"/>
          <a:ext cx="0" cy="0"/>
          <a:chOff x="0" y="0"/>
          <a:chExt cx="0" cy="0"/>
        </a:xfrm>
      </p:grpSpPr>
      <p:pic>
        <p:nvPicPr>
          <p:cNvPr id="27"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28" name="Shape 28"/>
          <p:cNvSpPr/>
          <p:nvPr>
            <p:ph type="title"/>
          </p:nvPr>
        </p:nvSpPr>
        <p:spPr>
          <a:xfrm>
            <a:off x="571500" y="0"/>
            <a:ext cx="8001000" cy="3200400"/>
          </a:xfrm>
          <a:prstGeom prst="rect">
            <a:avLst/>
          </a:prstGeom>
        </p:spPr>
        <p:txBody>
          <a:bodyPr anchor="b"/>
          <a:lstStyle>
            <a:lvl1pPr>
              <a:defRPr sz="5600"/>
            </a:lvl1pPr>
          </a:lstStyle>
          <a:p>
            <a:pPr lvl="0">
              <a:defRPr sz="1800">
                <a:uFillTx/>
              </a:defRPr>
            </a:pPr>
            <a:r>
              <a:rPr sz="5600">
                <a:uFill>
                  <a:solidFill/>
                </a:uFill>
              </a:rPr>
              <a:t>Title Text</a:t>
            </a:r>
          </a:p>
        </p:txBody>
      </p:sp>
      <p:sp>
        <p:nvSpPr>
          <p:cNvPr id="29" name="Shape 29"/>
          <p:cNvSpPr/>
          <p:nvPr>
            <p:ph type="body" idx="1"/>
          </p:nvPr>
        </p:nvSpPr>
        <p:spPr>
          <a:xfrm>
            <a:off x="571500" y="3644153"/>
            <a:ext cx="8001000" cy="2548219"/>
          </a:xfrm>
          <a:prstGeom prst="rect">
            <a:avLst/>
          </a:prstGeom>
        </p:spPr>
        <p:txBody>
          <a:bodyPr/>
          <a:lstStyle>
            <a:lvl1pPr marL="0" indent="0" algn="ctr">
              <a:spcBef>
                <a:spcPts val="0"/>
              </a:spcBef>
              <a:buSzTx/>
              <a:buFontTx/>
              <a:buNone/>
              <a:defRPr sz="2000"/>
            </a:lvl1pPr>
            <a:lvl2pPr marL="0" indent="457200" algn="ctr">
              <a:spcBef>
                <a:spcPts val="0"/>
              </a:spcBef>
              <a:buSzTx/>
              <a:buFontTx/>
              <a:buNone/>
              <a:defRPr sz="2000"/>
            </a:lvl2pPr>
            <a:lvl3pPr marL="0" indent="914400" algn="ctr">
              <a:spcBef>
                <a:spcPts val="0"/>
              </a:spcBef>
              <a:buSzTx/>
              <a:buFontTx/>
              <a:buNone/>
              <a:defRPr sz="2000"/>
            </a:lvl3pPr>
            <a:lvl4pPr marL="0" indent="1371600" algn="ctr">
              <a:spcBef>
                <a:spcPts val="0"/>
              </a:spcBef>
              <a:buSzTx/>
              <a:buFontTx/>
              <a:buNone/>
              <a:defRPr sz="2000"/>
            </a:lvl4pPr>
            <a:lvl5pPr marL="0" indent="1828800" algn="ctr">
              <a:spcBef>
                <a:spcPts val="0"/>
              </a:spcBef>
              <a:buSzTx/>
              <a:buFontTx/>
              <a:buNone/>
              <a:defRPr sz="2000"/>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30" name="Shape 30"/>
          <p:cNvSpPr/>
          <p:nvPr>
            <p:ph type="sldNum" sz="quarter" idx="2"/>
          </p:nvPr>
        </p:nvSpPr>
        <p:spPr>
          <a:prstGeom prst="rect">
            <a:avLst/>
          </a:prstGeom>
        </p:spPr>
        <p:txBody>
          <a:bodyPr/>
          <a:lstStyle/>
          <a:p>
            <a:pPr lvl="0"/>
            <a:fld id="{86CB4B4D-7CA3-9044-876B-883B54F8677D}" type="slidenum"/>
          </a:p>
        </p:txBody>
      </p:sp>
      <p:pic>
        <p:nvPicPr>
          <p:cNvPr id="31" name="image5.png" descr="standardRule.png"/>
          <p:cNvPicPr/>
          <p:nvPr/>
        </p:nvPicPr>
        <p:blipFill>
          <a:blip r:embed="rId3">
            <a:extLst/>
          </a:blip>
          <a:stretch>
            <a:fillRect/>
          </a:stretch>
        </p:blipFill>
        <p:spPr>
          <a:xfrm>
            <a:off x="2705100" y="33528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Default - Two Content">
    <p:spTree>
      <p:nvGrpSpPr>
        <p:cNvPr id="1" name=""/>
        <p:cNvGrpSpPr/>
        <p:nvPr/>
      </p:nvGrpSpPr>
      <p:grpSpPr>
        <a:xfrm>
          <a:off x="0" y="0"/>
          <a:ext cx="0" cy="0"/>
          <a:chOff x="0" y="0"/>
          <a:chExt cx="0" cy="0"/>
        </a:xfrm>
      </p:grpSpPr>
      <p:sp>
        <p:nvSpPr>
          <p:cNvPr id="33" name="Shape 33"/>
          <p:cNvSpPr/>
          <p:nvPr>
            <p:ph type="title"/>
          </p:nvPr>
        </p:nvSpPr>
        <p:spPr>
          <a:prstGeom prst="rect">
            <a:avLst/>
          </a:prstGeom>
        </p:spPr>
        <p:txBody>
          <a:bodyPr/>
          <a:lstStyle/>
          <a:p>
            <a:pPr lvl="0">
              <a:defRPr sz="1800">
                <a:uFillTx/>
              </a:defRPr>
            </a:pPr>
            <a:r>
              <a:rPr sz="5400">
                <a:uFill>
                  <a:solidFill/>
                </a:uFill>
              </a:rPr>
              <a:t>Title Text</a:t>
            </a:r>
          </a:p>
        </p:txBody>
      </p:sp>
      <p:sp>
        <p:nvSpPr>
          <p:cNvPr id="34" name="Shape 34"/>
          <p:cNvSpPr/>
          <p:nvPr>
            <p:ph type="body" idx="1"/>
          </p:nvPr>
        </p:nvSpPr>
        <p:spPr>
          <a:xfrm>
            <a:off x="571500" y="1936750"/>
            <a:ext cx="3749041" cy="4921251"/>
          </a:xfrm>
          <a:prstGeom prst="rect">
            <a:avLst/>
          </a:prstGeom>
        </p:spPr>
        <p:txBody>
          <a:bodyPr/>
          <a:lstStyle>
            <a:lvl1pPr>
              <a:spcBef>
                <a:spcPts val="1600"/>
              </a:spcBef>
              <a:defRPr sz="2000"/>
            </a:lvl1pPr>
            <a:lvl2pPr marL="965200" indent="-508000">
              <a:spcBef>
                <a:spcPts val="1600"/>
              </a:spcBef>
              <a:defRPr sz="2000"/>
            </a:lvl2pPr>
            <a:lvl3pPr marL="1422400" indent="-508000">
              <a:spcBef>
                <a:spcPts val="1600"/>
              </a:spcBef>
              <a:defRPr sz="2000"/>
            </a:lvl3pPr>
            <a:lvl4pPr marL="1879600" indent="-508000">
              <a:spcBef>
                <a:spcPts val="1600"/>
              </a:spcBef>
              <a:defRPr sz="2000"/>
            </a:lvl4pPr>
            <a:lvl5pPr marL="2336800" indent="-508000">
              <a:spcBef>
                <a:spcPts val="1600"/>
              </a:spcBef>
              <a:defRPr sz="2000"/>
            </a:lvl5pPr>
          </a:lstStyle>
          <a:p>
            <a:pPr lvl="0">
              <a:defRPr sz="1800">
                <a:uFillTx/>
              </a:defRPr>
            </a:pPr>
            <a:r>
              <a:rPr sz="2000">
                <a:uFill>
                  <a:solidFill/>
                </a:uFill>
              </a:rPr>
              <a:t>Body Level One</a:t>
            </a:r>
            <a:endParaRPr sz="2000">
              <a:uFill>
                <a:solidFill/>
              </a:uFill>
            </a:endParaRPr>
          </a:p>
          <a:p>
            <a:pPr lvl="1">
              <a:defRPr sz="1800">
                <a:uFillTx/>
              </a:defRPr>
            </a:pPr>
            <a:r>
              <a:rPr sz="2000">
                <a:uFill>
                  <a:solidFill/>
                </a:uFill>
              </a:rPr>
              <a:t>Body Level Two</a:t>
            </a:r>
            <a:endParaRPr sz="2000">
              <a:uFill>
                <a:solidFill/>
              </a:uFill>
            </a:endParaRPr>
          </a:p>
          <a:p>
            <a:pPr lvl="2">
              <a:defRPr sz="1800">
                <a:uFillTx/>
              </a:defRPr>
            </a:pPr>
            <a:r>
              <a:rPr sz="2000">
                <a:uFill>
                  <a:solidFill/>
                </a:uFill>
              </a:rPr>
              <a:t>Body Level Three</a:t>
            </a:r>
            <a:endParaRPr sz="2000">
              <a:uFill>
                <a:solidFill/>
              </a:uFill>
            </a:endParaRPr>
          </a:p>
          <a:p>
            <a:pPr lvl="3">
              <a:defRPr sz="1800">
                <a:uFillTx/>
              </a:defRPr>
            </a:pPr>
            <a:r>
              <a:rPr sz="2000">
                <a:uFill>
                  <a:solidFill/>
                </a:uFill>
              </a:rPr>
              <a:t>Body Level Four</a:t>
            </a:r>
            <a:endParaRPr sz="2000">
              <a:uFill>
                <a:solidFill/>
              </a:uFill>
            </a:endParaRPr>
          </a:p>
          <a:p>
            <a:pPr lvl="4">
              <a:defRPr sz="1800">
                <a:uFillTx/>
              </a:defRPr>
            </a:pPr>
            <a:r>
              <a:rPr sz="2000">
                <a:uFill>
                  <a:solidFill/>
                </a:uFill>
              </a:rPr>
              <a:t>Body Level Five</a:t>
            </a:r>
          </a:p>
        </p:txBody>
      </p:sp>
      <p:sp>
        <p:nvSpPr>
          <p:cNvPr id="35" name="Shape 35"/>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Default - Comparison">
    <p:spTree>
      <p:nvGrpSpPr>
        <p:cNvPr id="1" name=""/>
        <p:cNvGrpSpPr/>
        <p:nvPr/>
      </p:nvGrpSpPr>
      <p:grpSpPr>
        <a:xfrm>
          <a:off x="0" y="0"/>
          <a:ext cx="0" cy="0"/>
          <a:chOff x="0" y="0"/>
          <a:chExt cx="0" cy="0"/>
        </a:xfrm>
      </p:grpSpPr>
      <p:sp>
        <p:nvSpPr>
          <p:cNvPr id="37" name="Shape 37"/>
          <p:cNvSpPr/>
          <p:nvPr>
            <p:ph type="title"/>
          </p:nvPr>
        </p:nvSpPr>
        <p:spPr>
          <a:xfrm>
            <a:off x="571500" y="163704"/>
            <a:ext cx="8001000" cy="1364868"/>
          </a:xfrm>
          <a:prstGeom prst="rect">
            <a:avLst/>
          </a:prstGeom>
        </p:spPr>
        <p:txBody>
          <a:bodyPr/>
          <a:lstStyle/>
          <a:p>
            <a:pPr lvl="0">
              <a:defRPr sz="1800">
                <a:uFillTx/>
              </a:defRPr>
            </a:pPr>
            <a:r>
              <a:rPr sz="5400">
                <a:uFill>
                  <a:solidFill/>
                </a:uFill>
              </a:rPr>
              <a:t>Title Text</a:t>
            </a:r>
          </a:p>
        </p:txBody>
      </p:sp>
      <p:sp>
        <p:nvSpPr>
          <p:cNvPr id="38" name="Shape 38"/>
          <p:cNvSpPr/>
          <p:nvPr>
            <p:ph type="body" idx="1"/>
          </p:nvPr>
        </p:nvSpPr>
        <p:spPr>
          <a:xfrm>
            <a:off x="571500" y="1528571"/>
            <a:ext cx="3749041" cy="1332296"/>
          </a:xfrm>
          <a:prstGeom prst="rect">
            <a:avLst/>
          </a:prstGeom>
        </p:spPr>
        <p:txBody>
          <a:bodyPr anchor="ctr">
            <a:noAutofit/>
          </a:bodyPr>
          <a:lstStyle>
            <a:lvl1pPr marL="0" indent="0" algn="ctr">
              <a:spcBef>
                <a:spcPts val="0"/>
              </a:spcBef>
              <a:buSzTx/>
              <a:buFontTx/>
              <a:buNone/>
            </a:lvl1pPr>
            <a:lvl2pPr marL="0" indent="457200" algn="ctr">
              <a:spcBef>
                <a:spcPts val="0"/>
              </a:spcBef>
              <a:buSzTx/>
              <a:buFontTx/>
              <a:buNone/>
            </a:lvl2pPr>
            <a:lvl3pPr marL="0" indent="914400" algn="ctr">
              <a:spcBef>
                <a:spcPts val="0"/>
              </a:spcBef>
              <a:buSzTx/>
              <a:buFontTx/>
              <a:buNone/>
            </a:lvl3pPr>
            <a:lvl4pPr marL="0" indent="1371600" algn="ctr">
              <a:spcBef>
                <a:spcPts val="0"/>
              </a:spcBef>
              <a:buSzTx/>
              <a:buFontTx/>
              <a:buNone/>
            </a:lvl4pPr>
            <a:lvl5pPr marL="0" indent="1828800" algn="ctr">
              <a:spcBef>
                <a:spcPts val="0"/>
              </a:spcBef>
              <a:buSzTx/>
              <a:buFontTx/>
              <a:buNone/>
            </a:lvl5p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39" name="Shape 39"/>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showMasterPhAnim="1">
  <p:cSld name="Default - Title Only">
    <p:spTree>
      <p:nvGrpSpPr>
        <p:cNvPr id="1" name=""/>
        <p:cNvGrpSpPr/>
        <p:nvPr/>
      </p:nvGrpSpPr>
      <p:grpSpPr>
        <a:xfrm>
          <a:off x="0" y="0"/>
          <a:ext cx="0" cy="0"/>
          <a:chOff x="0" y="0"/>
          <a:chExt cx="0" cy="0"/>
        </a:xfrm>
      </p:grpSpPr>
      <p:pic>
        <p:nvPicPr>
          <p:cNvPr id="41"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2" name="Shape 42"/>
          <p:cNvSpPr/>
          <p:nvPr>
            <p:ph type="title"/>
          </p:nvPr>
        </p:nvSpPr>
        <p:spPr>
          <a:xfrm>
            <a:off x="571500" y="92076"/>
            <a:ext cx="8001000" cy="1508125"/>
          </a:xfrm>
          <a:prstGeom prst="rect">
            <a:avLst/>
          </a:prstGeom>
        </p:spPr>
        <p:txBody>
          <a:bodyPr/>
          <a:lstStyle/>
          <a:p>
            <a:pPr lvl="0">
              <a:defRPr sz="1800">
                <a:uFillTx/>
              </a:defRPr>
            </a:pPr>
            <a:r>
              <a:rPr sz="5400">
                <a:uFill>
                  <a:solidFill/>
                </a:uFill>
              </a:rPr>
              <a:t>Title Text</a:t>
            </a:r>
          </a:p>
        </p:txBody>
      </p:sp>
      <p:sp>
        <p:nvSpPr>
          <p:cNvPr id="43" name="Shape 43"/>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showMasterPhAnim="1">
  <p:cSld name="Default - Blank">
    <p:spTree>
      <p:nvGrpSpPr>
        <p:cNvPr id="1" name=""/>
        <p:cNvGrpSpPr/>
        <p:nvPr/>
      </p:nvGrpSpPr>
      <p:grpSpPr>
        <a:xfrm>
          <a:off x="0" y="0"/>
          <a:ext cx="0" cy="0"/>
          <a:chOff x="0" y="0"/>
          <a:chExt cx="0" cy="0"/>
        </a:xfrm>
      </p:grpSpPr>
      <p:pic>
        <p:nvPicPr>
          <p:cNvPr id="45"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6" name="Shape 46"/>
          <p:cNvSpPr/>
          <p:nvPr>
            <p:ph type="sldNum" sz="quarter" idx="2"/>
          </p:nvPr>
        </p:nvSpPr>
        <p:spPr>
          <a:prstGeom prst="rect">
            <a:avLst/>
          </a:prstGeom>
        </p:spPr>
        <p:txBody>
          <a:bodyPr/>
          <a:lstStyle/>
          <a:p>
            <a:pPr lvl="0"/>
            <a:fld id="{86CB4B4D-7CA3-9044-876B-883B54F8677D}" type="slidenum"/>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showMasterPhAnim="1">
  <p:cSld name="Default - Content with Caption">
    <p:spTree>
      <p:nvGrpSpPr>
        <p:cNvPr id="1" name=""/>
        <p:cNvGrpSpPr/>
        <p:nvPr/>
      </p:nvGrpSpPr>
      <p:grpSpPr>
        <a:xfrm>
          <a:off x="0" y="0"/>
          <a:ext cx="0" cy="0"/>
          <a:chOff x="0" y="0"/>
          <a:chExt cx="0" cy="0"/>
        </a:xfrm>
      </p:grpSpPr>
      <p:pic>
        <p:nvPicPr>
          <p:cNvPr id="48"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49" name="Shape 49"/>
          <p:cNvSpPr/>
          <p:nvPr>
            <p:ph type="title"/>
          </p:nvPr>
        </p:nvSpPr>
        <p:spPr>
          <a:xfrm>
            <a:off x="596153" y="0"/>
            <a:ext cx="3749041" cy="2151529"/>
          </a:xfrm>
          <a:prstGeom prst="rect">
            <a:avLst/>
          </a:prstGeom>
        </p:spPr>
        <p:txBody>
          <a:bodyPr anchor="b"/>
          <a:lstStyle>
            <a:lvl1pPr>
              <a:defRPr sz="3600"/>
            </a:lvl1pPr>
          </a:lstStyle>
          <a:p>
            <a:pPr lvl="0">
              <a:defRPr sz="1800">
                <a:uFillTx/>
              </a:defRPr>
            </a:pPr>
            <a:r>
              <a:rPr sz="3600">
                <a:uFill>
                  <a:solidFill/>
                </a:uFill>
              </a:rPr>
              <a:t>Title Text</a:t>
            </a:r>
          </a:p>
        </p:txBody>
      </p:sp>
      <p:sp>
        <p:nvSpPr>
          <p:cNvPr id="50" name="Shape 50"/>
          <p:cNvSpPr/>
          <p:nvPr>
            <p:ph type="body" idx="1"/>
          </p:nvPr>
        </p:nvSpPr>
        <p:spPr>
          <a:xfrm>
            <a:off x="4827494" y="430306"/>
            <a:ext cx="3749041" cy="6427695"/>
          </a:xfrm>
          <a:prstGeom prst="rect">
            <a:avLst/>
          </a:prstGeom>
        </p:spPr>
        <p:txBody>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51" name="Shape 51"/>
          <p:cNvSpPr/>
          <p:nvPr>
            <p:ph type="sldNum" sz="quarter" idx="2"/>
          </p:nvPr>
        </p:nvSpPr>
        <p:spPr>
          <a:prstGeom prst="rect">
            <a:avLst/>
          </a:prstGeom>
        </p:spPr>
        <p:txBody>
          <a:bodyPr/>
          <a:lstStyle/>
          <a:p>
            <a:pPr lvl="0"/>
            <a:fld id="{86CB4B4D-7CA3-9044-876B-883B54F8677D}" type="slidenum"/>
          </a:p>
        </p:txBody>
      </p:sp>
      <p:pic>
        <p:nvPicPr>
          <p:cNvPr id="52" name="image7.png" descr="shortRule.png"/>
          <p:cNvPicPr/>
          <p:nvPr/>
        </p:nvPicPr>
        <p:blipFill>
          <a:blip r:embed="rId3">
            <a:extLst/>
          </a:blip>
          <a:stretch>
            <a:fillRect/>
          </a:stretch>
        </p:blipFill>
        <p:spPr>
          <a:xfrm>
            <a:off x="1222898" y="2305609"/>
            <a:ext cx="2495551" cy="95251"/>
          </a:xfrm>
          <a:prstGeom prst="rect">
            <a:avLst/>
          </a:prstGeom>
          <a:ln w="12700">
            <a:miter lim="400000"/>
          </a:ln>
          <a:effectLst>
            <a:outerShdw sx="100000" sy="100000" kx="0" ky="0" algn="b" rotWithShape="0" blurRad="25400" dist="0" dir="0">
              <a:srgbClr val="000000">
                <a:alpha val="40000"/>
              </a:srgbClr>
            </a:outerShdw>
          </a:effectLst>
        </p:spPr>
      </p:pic>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Relationship Id="rId16" Type="http://schemas.openxmlformats.org/officeDocument/2006/relationships/slideLayout" Target="../slideLayouts/slideLayout13.xml"/><Relationship Id="rId17" Type="http://schemas.openxmlformats.org/officeDocument/2006/relationships/slideLayout" Target="../slideLayouts/slideLayout14.xml"/><Relationship Id="rId18" Type="http://schemas.openxmlformats.org/officeDocument/2006/relationships/slideLayout" Target="../slideLayouts/slideLayout15.xml"/><Relationship Id="rId1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DAA7"/>
            </a:gs>
            <a:gs pos="40000">
              <a:srgbClr val="FFE9C1"/>
            </a:gs>
            <a:gs pos="100000">
              <a:srgbClr val="A17302"/>
            </a:gs>
          </a:gsLst>
          <a:path path="circle">
            <a:fillToRect l="50000" t="50000" r="50000" b="50000"/>
          </a:path>
        </a:gradFill>
      </p:bgPr>
    </p:bg>
    <p:spTree>
      <p:nvGrpSpPr>
        <p:cNvPr id="1" name=""/>
        <p:cNvGrpSpPr/>
        <p:nvPr/>
      </p:nvGrpSpPr>
      <p:grpSpPr>
        <a:xfrm>
          <a:off x="0" y="0"/>
          <a:ext cx="0" cy="0"/>
          <a:chOff x="0" y="0"/>
          <a:chExt cx="0" cy="0"/>
        </a:xfrm>
      </p:grpSpPr>
      <p:pic>
        <p:nvPicPr>
          <p:cNvPr id="2" name="image3.png" descr="TextPageOverlay.png"/>
          <p:cNvPicPr/>
          <p:nvPr/>
        </p:nvPicPr>
        <p:blipFill>
          <a:blip r:embed="rId2">
            <a:extLst/>
          </a:blip>
          <a:stretch>
            <a:fillRect/>
          </a:stretch>
        </p:blipFill>
        <p:spPr>
          <a:xfrm>
            <a:off x="0" y="0"/>
            <a:ext cx="9144000" cy="6858000"/>
          </a:xfrm>
          <a:prstGeom prst="rect">
            <a:avLst/>
          </a:prstGeom>
          <a:ln w="12700">
            <a:miter lim="400000"/>
          </a:ln>
        </p:spPr>
      </p:pic>
      <p:sp>
        <p:nvSpPr>
          <p:cNvPr id="3" name="Shape 3"/>
          <p:cNvSpPr/>
          <p:nvPr>
            <p:ph type="title"/>
          </p:nvPr>
        </p:nvSpPr>
        <p:spPr>
          <a:xfrm>
            <a:off x="571500" y="0"/>
            <a:ext cx="8001000" cy="1692276"/>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lvl="0">
              <a:defRPr sz="1800">
                <a:uFillTx/>
              </a:defRPr>
            </a:pPr>
            <a:r>
              <a:rPr sz="5400">
                <a:uFill>
                  <a:solidFill/>
                </a:uFill>
              </a:rPr>
              <a:t>Title Text</a:t>
            </a:r>
          </a:p>
        </p:txBody>
      </p:sp>
      <p:sp>
        <p:nvSpPr>
          <p:cNvPr id="4" name="Shape 4"/>
          <p:cNvSpPr/>
          <p:nvPr>
            <p:ph type="body" idx="1"/>
          </p:nvPr>
        </p:nvSpPr>
        <p:spPr>
          <a:xfrm>
            <a:off x="571500" y="1905000"/>
            <a:ext cx="8001000" cy="49530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0">
              <a:defRPr sz="1800">
                <a:uFillTx/>
              </a:defRPr>
            </a:pPr>
            <a:r>
              <a:rPr sz="2400">
                <a:uFill>
                  <a:solidFill/>
                </a:uFill>
              </a:rPr>
              <a:t>Body Level One</a:t>
            </a:r>
            <a:endParaRPr sz="2400">
              <a:uFill>
                <a:solidFill/>
              </a:uFill>
            </a:endParaRPr>
          </a:p>
          <a:p>
            <a:pPr lvl="1">
              <a:defRPr sz="1800">
                <a:uFillTx/>
              </a:defRPr>
            </a:pPr>
            <a:r>
              <a:rPr sz="2400">
                <a:uFill>
                  <a:solidFill/>
                </a:uFill>
              </a:rPr>
              <a:t>Body Level Two</a:t>
            </a:r>
            <a:endParaRPr sz="2400">
              <a:uFill>
                <a:solidFill/>
              </a:uFill>
            </a:endParaRPr>
          </a:p>
          <a:p>
            <a:pPr lvl="2">
              <a:defRPr sz="1800">
                <a:uFillTx/>
              </a:defRPr>
            </a:pPr>
            <a:r>
              <a:rPr sz="2400">
                <a:uFill>
                  <a:solidFill/>
                </a:uFill>
              </a:rPr>
              <a:t>Body Level Three</a:t>
            </a:r>
            <a:endParaRPr sz="2400">
              <a:uFill>
                <a:solidFill/>
              </a:uFill>
            </a:endParaRPr>
          </a:p>
          <a:p>
            <a:pPr lvl="3">
              <a:defRPr sz="1800">
                <a:uFillTx/>
              </a:defRPr>
            </a:pPr>
            <a:r>
              <a:rPr sz="2400">
                <a:uFill>
                  <a:solidFill/>
                </a:uFill>
              </a:rPr>
              <a:t>Body Level Four</a:t>
            </a:r>
            <a:endParaRPr sz="2400">
              <a:uFill>
                <a:solidFill/>
              </a:uFill>
            </a:endParaRPr>
          </a:p>
          <a:p>
            <a:pPr lvl="4">
              <a:defRPr sz="1800">
                <a:uFillTx/>
              </a:defRPr>
            </a:pPr>
            <a:r>
              <a:rPr sz="2400">
                <a:uFill>
                  <a:solidFill/>
                </a:uFill>
              </a:rPr>
              <a:t>Body Level Five</a:t>
            </a:r>
          </a:p>
        </p:txBody>
      </p:sp>
      <p:sp>
        <p:nvSpPr>
          <p:cNvPr id="5" name="Shape 5"/>
          <p:cNvSpPr/>
          <p:nvPr>
            <p:ph type="sldNum" sz="quarter" idx="2"/>
          </p:nvPr>
        </p:nvSpPr>
        <p:spPr>
          <a:xfrm>
            <a:off x="4046220" y="6206695"/>
            <a:ext cx="1051561" cy="269241"/>
          </a:xfrm>
          <a:prstGeom prst="rect">
            <a:avLst/>
          </a:prstGeom>
          <a:ln w="12700">
            <a:miter lim="400000"/>
          </a:ln>
        </p:spPr>
        <p:txBody>
          <a:bodyPr lIns="45719" rIns="45719" anchor="ctr">
            <a:spAutoFit/>
          </a:bodyPr>
          <a:lstStyle>
            <a:lvl1pPr algn="ctr">
              <a:defRPr sz="1200">
                <a:solidFill>
                  <a:srgbClr val="82682C"/>
                </a:solidFill>
                <a:uFill>
                  <a:solidFill>
                    <a:srgbClr val="82682C"/>
                  </a:solidFill>
                </a:uFill>
              </a:defRPr>
            </a:lvl1pPr>
          </a:lstStyle>
          <a:p>
            <a:pPr lvl="0"/>
            <a:fld id="{86CB4B4D-7CA3-9044-876B-883B54F8677D}" type="slidenum"/>
          </a:p>
        </p:txBody>
      </p:sp>
      <p:pic>
        <p:nvPicPr>
          <p:cNvPr id="6" name="image5.png" descr="standardRule.png"/>
          <p:cNvPicPr/>
          <p:nvPr/>
        </p:nvPicPr>
        <p:blipFill>
          <a:blip r:embed="rId3">
            <a:extLst/>
          </a:blip>
          <a:stretch>
            <a:fillRect/>
          </a:stretch>
        </p:blipFill>
        <p:spPr>
          <a:xfrm>
            <a:off x="2705100" y="1524000"/>
            <a:ext cx="3733800" cy="152400"/>
          </a:xfrm>
          <a:prstGeom prst="rect">
            <a:avLst/>
          </a:prstGeom>
          <a:ln w="12700">
            <a:miter lim="400000"/>
          </a:ln>
          <a:effectLst>
            <a:outerShdw sx="100000" sy="100000" kx="0" ky="0" algn="b" rotWithShape="0" blurRad="25400" dist="0" dir="0">
              <a:srgbClr val="000000">
                <a:alpha val="40000"/>
              </a:srgbClr>
            </a:outerShdw>
          </a:effectLst>
        </p:spPr>
      </p:pic>
    </p:spTree>
  </p:cSld>
  <p:clrMap bg1="lt1" tx1="dk1" bg2="lt2"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Lst>
  <p:transition spd="med" advClick="1"/>
  <p:txStyles>
    <p:titleStyle>
      <a:lvl1pPr algn="ctr">
        <a:defRPr sz="5400">
          <a:uFill>
            <a:solidFill/>
          </a:uFill>
          <a:latin typeface="+mn-lt"/>
          <a:ea typeface="+mn-ea"/>
          <a:cs typeface="+mn-cs"/>
          <a:sym typeface="Calisto MT"/>
        </a:defRPr>
      </a:lvl1pPr>
      <a:lvl2pPr algn="ctr">
        <a:defRPr sz="5400">
          <a:uFill>
            <a:solidFill/>
          </a:uFill>
          <a:latin typeface="+mn-lt"/>
          <a:ea typeface="+mn-ea"/>
          <a:cs typeface="+mn-cs"/>
          <a:sym typeface="Calisto MT"/>
        </a:defRPr>
      </a:lvl2pPr>
      <a:lvl3pPr algn="ctr">
        <a:defRPr sz="5400">
          <a:uFill>
            <a:solidFill/>
          </a:uFill>
          <a:latin typeface="+mn-lt"/>
          <a:ea typeface="+mn-ea"/>
          <a:cs typeface="+mn-cs"/>
          <a:sym typeface="Calisto MT"/>
        </a:defRPr>
      </a:lvl3pPr>
      <a:lvl4pPr algn="ctr">
        <a:defRPr sz="5400">
          <a:uFill>
            <a:solidFill/>
          </a:uFill>
          <a:latin typeface="+mn-lt"/>
          <a:ea typeface="+mn-ea"/>
          <a:cs typeface="+mn-cs"/>
          <a:sym typeface="Calisto MT"/>
        </a:defRPr>
      </a:lvl4pPr>
      <a:lvl5pPr algn="ctr">
        <a:defRPr sz="5400">
          <a:uFill>
            <a:solidFill/>
          </a:uFill>
          <a:latin typeface="+mn-lt"/>
          <a:ea typeface="+mn-ea"/>
          <a:cs typeface="+mn-cs"/>
          <a:sym typeface="Calisto MT"/>
        </a:defRPr>
      </a:lvl5pPr>
      <a:lvl6pPr algn="ctr">
        <a:defRPr sz="5400">
          <a:uFill>
            <a:solidFill/>
          </a:uFill>
          <a:latin typeface="+mn-lt"/>
          <a:ea typeface="+mn-ea"/>
          <a:cs typeface="+mn-cs"/>
          <a:sym typeface="Calisto MT"/>
        </a:defRPr>
      </a:lvl6pPr>
      <a:lvl7pPr algn="ctr">
        <a:defRPr sz="5400">
          <a:uFill>
            <a:solidFill/>
          </a:uFill>
          <a:latin typeface="+mn-lt"/>
          <a:ea typeface="+mn-ea"/>
          <a:cs typeface="+mn-cs"/>
          <a:sym typeface="Calisto MT"/>
        </a:defRPr>
      </a:lvl7pPr>
      <a:lvl8pPr algn="ctr">
        <a:defRPr sz="5400">
          <a:uFill>
            <a:solidFill/>
          </a:uFill>
          <a:latin typeface="+mn-lt"/>
          <a:ea typeface="+mn-ea"/>
          <a:cs typeface="+mn-cs"/>
          <a:sym typeface="Calisto MT"/>
        </a:defRPr>
      </a:lvl8pPr>
      <a:lvl9pPr algn="ctr">
        <a:defRPr sz="5400">
          <a:uFill>
            <a:solidFill/>
          </a:uFill>
          <a:latin typeface="+mn-lt"/>
          <a:ea typeface="+mn-ea"/>
          <a:cs typeface="+mn-cs"/>
          <a:sym typeface="Calisto MT"/>
        </a:defRPr>
      </a:lvl9pPr>
    </p:titleStyle>
    <p:bodyStyle>
      <a:lvl1pPr marL="457200" indent="-457200">
        <a:spcBef>
          <a:spcPts val="2000"/>
        </a:spcBef>
        <a:buSzPct val="100000"/>
        <a:buFont typeface="Wingdings 2"/>
        <a:buChar char=""/>
        <a:defRPr sz="2400">
          <a:uFill>
            <a:solidFill/>
          </a:uFill>
          <a:latin typeface="+mn-lt"/>
          <a:ea typeface="+mn-ea"/>
          <a:cs typeface="+mn-cs"/>
          <a:sym typeface="Calisto MT"/>
        </a:defRPr>
      </a:lvl1pPr>
      <a:lvl2pPr marL="955963" indent="-498763">
        <a:spcBef>
          <a:spcPts val="2000"/>
        </a:spcBef>
        <a:buSzPct val="100000"/>
        <a:buFont typeface="Wingdings 2"/>
        <a:buChar char=""/>
        <a:defRPr sz="2400">
          <a:uFill>
            <a:solidFill/>
          </a:uFill>
          <a:latin typeface="+mn-lt"/>
          <a:ea typeface="+mn-ea"/>
          <a:cs typeface="+mn-cs"/>
          <a:sym typeface="Calisto MT"/>
        </a:defRPr>
      </a:lvl2pPr>
      <a:lvl3pPr marL="1463039" indent="-548639">
        <a:spcBef>
          <a:spcPts val="2000"/>
        </a:spcBef>
        <a:buSzPct val="100000"/>
        <a:buFont typeface="Wingdings 2"/>
        <a:buChar char=""/>
        <a:defRPr sz="2400">
          <a:uFill>
            <a:solidFill/>
          </a:uFill>
          <a:latin typeface="+mn-lt"/>
          <a:ea typeface="+mn-ea"/>
          <a:cs typeface="+mn-cs"/>
          <a:sym typeface="Calisto MT"/>
        </a:defRPr>
      </a:lvl3pPr>
      <a:lvl4pPr marL="1981200" indent="-609600">
        <a:spcBef>
          <a:spcPts val="2000"/>
        </a:spcBef>
        <a:buSzPct val="100000"/>
        <a:buFont typeface="Wingdings 2"/>
        <a:buChar char=""/>
        <a:defRPr sz="2400">
          <a:uFill>
            <a:solidFill/>
          </a:uFill>
          <a:latin typeface="+mn-lt"/>
          <a:ea typeface="+mn-ea"/>
          <a:cs typeface="+mn-cs"/>
          <a:sym typeface="Calisto MT"/>
        </a:defRPr>
      </a:lvl4pPr>
      <a:lvl5pPr marL="2438400" indent="-609600">
        <a:spcBef>
          <a:spcPts val="2000"/>
        </a:spcBef>
        <a:buSzPct val="100000"/>
        <a:buFont typeface="Wingdings 2"/>
        <a:buChar char=""/>
        <a:defRPr sz="2400">
          <a:uFill>
            <a:solidFill/>
          </a:uFill>
          <a:latin typeface="+mn-lt"/>
          <a:ea typeface="+mn-ea"/>
          <a:cs typeface="+mn-cs"/>
          <a:sym typeface="Calisto MT"/>
        </a:defRPr>
      </a:lvl5pPr>
      <a:lvl6pPr marL="2897187" indent="-615950">
        <a:spcBef>
          <a:spcPts val="2000"/>
        </a:spcBef>
        <a:buSzPct val="100000"/>
        <a:buFont typeface="Wingdings 2"/>
        <a:buChar char="ò"/>
        <a:defRPr sz="2400">
          <a:uFill>
            <a:solidFill/>
          </a:uFill>
          <a:latin typeface="+mn-lt"/>
          <a:ea typeface="+mn-ea"/>
          <a:cs typeface="+mn-cs"/>
          <a:sym typeface="Calisto MT"/>
        </a:defRPr>
      </a:lvl6pPr>
      <a:lvl7pPr marL="3359150" indent="-615950">
        <a:spcBef>
          <a:spcPts val="2000"/>
        </a:spcBef>
        <a:buSzPct val="100000"/>
        <a:buFont typeface="Wingdings 2"/>
        <a:buChar char="ò"/>
        <a:defRPr sz="2400">
          <a:uFill>
            <a:solidFill/>
          </a:uFill>
          <a:latin typeface="+mn-lt"/>
          <a:ea typeface="+mn-ea"/>
          <a:cs typeface="+mn-cs"/>
          <a:sym typeface="Calisto MT"/>
        </a:defRPr>
      </a:lvl7pPr>
      <a:lvl8pPr marL="3811587" indent="-615950">
        <a:spcBef>
          <a:spcPts val="2000"/>
        </a:spcBef>
        <a:buSzPct val="100000"/>
        <a:buFont typeface="Wingdings 2"/>
        <a:buChar char="ò"/>
        <a:defRPr sz="2400">
          <a:uFill>
            <a:solidFill/>
          </a:uFill>
          <a:latin typeface="+mn-lt"/>
          <a:ea typeface="+mn-ea"/>
          <a:cs typeface="+mn-cs"/>
          <a:sym typeface="Calisto MT"/>
        </a:defRPr>
      </a:lvl8pPr>
      <a:lvl9pPr marL="4273550" indent="-615950">
        <a:spcBef>
          <a:spcPts val="2000"/>
        </a:spcBef>
        <a:buSzPct val="100000"/>
        <a:buFont typeface="Wingdings 2"/>
        <a:buChar char="ò"/>
        <a:defRPr sz="2400">
          <a:uFill>
            <a:solidFill/>
          </a:uFill>
          <a:latin typeface="+mn-lt"/>
          <a:ea typeface="+mn-ea"/>
          <a:cs typeface="+mn-cs"/>
          <a:sym typeface="Calisto MT"/>
        </a:defRPr>
      </a:lvl9pPr>
    </p:bodyStyle>
    <p:otherStyle>
      <a:lvl1pPr algn="ctr">
        <a:defRPr sz="1200">
          <a:solidFill>
            <a:schemeClr val="tx1"/>
          </a:solidFill>
          <a:uFill>
            <a:solidFill>
              <a:srgbClr val="82682C"/>
            </a:solidFill>
          </a:uFill>
          <a:latin typeface="+mn-lt"/>
          <a:ea typeface="+mn-ea"/>
          <a:cs typeface="+mn-cs"/>
          <a:sym typeface="Calisto MT"/>
        </a:defRPr>
      </a:lvl1pPr>
      <a:lvl2pPr indent="457200" algn="ctr">
        <a:defRPr sz="1200">
          <a:solidFill>
            <a:schemeClr val="tx1"/>
          </a:solidFill>
          <a:uFill>
            <a:solidFill>
              <a:srgbClr val="82682C"/>
            </a:solidFill>
          </a:uFill>
          <a:latin typeface="+mn-lt"/>
          <a:ea typeface="+mn-ea"/>
          <a:cs typeface="+mn-cs"/>
          <a:sym typeface="Calisto MT"/>
        </a:defRPr>
      </a:lvl2pPr>
      <a:lvl3pPr indent="914400" algn="ctr">
        <a:defRPr sz="1200">
          <a:solidFill>
            <a:schemeClr val="tx1"/>
          </a:solidFill>
          <a:uFill>
            <a:solidFill>
              <a:srgbClr val="82682C"/>
            </a:solidFill>
          </a:uFill>
          <a:latin typeface="+mn-lt"/>
          <a:ea typeface="+mn-ea"/>
          <a:cs typeface="+mn-cs"/>
          <a:sym typeface="Calisto MT"/>
        </a:defRPr>
      </a:lvl3pPr>
      <a:lvl4pPr indent="1371600" algn="ctr">
        <a:defRPr sz="1200">
          <a:solidFill>
            <a:schemeClr val="tx1"/>
          </a:solidFill>
          <a:uFill>
            <a:solidFill>
              <a:srgbClr val="82682C"/>
            </a:solidFill>
          </a:uFill>
          <a:latin typeface="+mn-lt"/>
          <a:ea typeface="+mn-ea"/>
          <a:cs typeface="+mn-cs"/>
          <a:sym typeface="Calisto MT"/>
        </a:defRPr>
      </a:lvl4pPr>
      <a:lvl5pPr indent="1828800" algn="ctr">
        <a:defRPr sz="1200">
          <a:solidFill>
            <a:schemeClr val="tx1"/>
          </a:solidFill>
          <a:uFill>
            <a:solidFill>
              <a:srgbClr val="82682C"/>
            </a:solidFill>
          </a:uFill>
          <a:latin typeface="+mn-lt"/>
          <a:ea typeface="+mn-ea"/>
          <a:cs typeface="+mn-cs"/>
          <a:sym typeface="Calisto MT"/>
        </a:defRPr>
      </a:lvl5pPr>
      <a:lvl6pPr indent="2286000" algn="ctr">
        <a:defRPr sz="1200">
          <a:solidFill>
            <a:schemeClr val="tx1"/>
          </a:solidFill>
          <a:uFill>
            <a:solidFill>
              <a:srgbClr val="82682C"/>
            </a:solidFill>
          </a:uFill>
          <a:latin typeface="+mn-lt"/>
          <a:ea typeface="+mn-ea"/>
          <a:cs typeface="+mn-cs"/>
          <a:sym typeface="Calisto MT"/>
        </a:defRPr>
      </a:lvl6pPr>
      <a:lvl7pPr indent="2743200" algn="ctr">
        <a:defRPr sz="1200">
          <a:solidFill>
            <a:schemeClr val="tx1"/>
          </a:solidFill>
          <a:uFill>
            <a:solidFill>
              <a:srgbClr val="82682C"/>
            </a:solidFill>
          </a:uFill>
          <a:latin typeface="+mn-lt"/>
          <a:ea typeface="+mn-ea"/>
          <a:cs typeface="+mn-cs"/>
          <a:sym typeface="Calisto MT"/>
        </a:defRPr>
      </a:lvl7pPr>
      <a:lvl8pPr indent="3200400" algn="ctr">
        <a:defRPr sz="1200">
          <a:solidFill>
            <a:schemeClr val="tx1"/>
          </a:solidFill>
          <a:uFill>
            <a:solidFill>
              <a:srgbClr val="82682C"/>
            </a:solidFill>
          </a:uFill>
          <a:latin typeface="+mn-lt"/>
          <a:ea typeface="+mn-ea"/>
          <a:cs typeface="+mn-cs"/>
          <a:sym typeface="Calisto MT"/>
        </a:defRPr>
      </a:lvl8pPr>
      <a:lvl9pPr indent="3657600" algn="ctr">
        <a:defRPr sz="1200">
          <a:solidFill>
            <a:schemeClr val="tx1"/>
          </a:solidFill>
          <a:uFill>
            <a:solidFill>
              <a:srgbClr val="82682C"/>
            </a:solidFill>
          </a:uFill>
          <a:latin typeface="+mn-lt"/>
          <a:ea typeface="+mn-ea"/>
          <a:cs typeface="+mn-cs"/>
          <a:sym typeface="Calisto M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eveloper.android.com/guide/components/fragments.html" TargetMode="External"/><Relationship Id="rId3" Type="http://schemas.openxmlformats.org/officeDocument/2006/relationships/hyperlink" Target="https://developer.android.com/training/basics/fragments/index.html" TargetMode="External"/><Relationship Id="rId4" Type="http://schemas.openxmlformats.org/officeDocument/2006/relationships/hyperlink" Target="http://www.vogella.com/tutorials/AndroidFragments/article.html" TargetMode="External"/><Relationship Id="rId5" Type="http://schemas.openxmlformats.org/officeDocument/2006/relationships/hyperlink" Target="http://developer.android.com/training/animation/screen-slide.html" TargetMode="External"/><Relationship Id="rId6" Type="http://schemas.openxmlformats.org/officeDocument/2006/relationships/hyperlink" Target="http://android-developers.blogspot.in/2011/08/horizontal-view-swiping-with-viewpager.html" TargetMode="Externa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0" name="Shape 100"/>
          <p:cNvSpPr/>
          <p:nvPr>
            <p:ph type="title"/>
          </p:nvPr>
        </p:nvSpPr>
        <p:spPr>
          <a:xfrm>
            <a:off x="571500" y="274638"/>
            <a:ext cx="8001000" cy="1143001"/>
          </a:xfrm>
          <a:prstGeom prst="rect">
            <a:avLst/>
          </a:prstGeom>
        </p:spPr>
        <p:txBody>
          <a:bodyPr lIns="0" tIns="0" rIns="0" bIns="0">
            <a:normAutofit fontScale="100000" lnSpcReduction="0"/>
          </a:bodyPr>
          <a:lstStyle>
            <a:lvl1pPr defTabSz="859536">
              <a:defRPr sz="5076"/>
            </a:lvl1pPr>
          </a:lstStyle>
          <a:p>
            <a:pPr lvl="0">
              <a:defRPr sz="1800">
                <a:uFillTx/>
              </a:defRPr>
            </a:pPr>
            <a:r>
              <a:rPr sz="5076">
                <a:uFill>
                  <a:solidFill/>
                </a:uFill>
              </a:rPr>
              <a:t>Before We Start, make sure….</a:t>
            </a:r>
          </a:p>
        </p:txBody>
      </p:sp>
      <p:sp>
        <p:nvSpPr>
          <p:cNvPr id="101" name="Shape 101"/>
          <p:cNvSpPr/>
          <p:nvPr>
            <p:ph type="body" idx="1"/>
          </p:nvPr>
        </p:nvSpPr>
        <p:spPr>
          <a:xfrm>
            <a:off x="571499" y="2131243"/>
            <a:ext cx="8001001" cy="4114801"/>
          </a:xfrm>
          <a:prstGeom prst="rect">
            <a:avLst/>
          </a:prstGeom>
        </p:spPr>
        <p:txBody>
          <a:bodyPr/>
          <a:lstStyle/>
          <a:p>
            <a:pPr lvl="0">
              <a:defRPr sz="1800">
                <a:uFillTx/>
              </a:defRPr>
            </a:pPr>
            <a:endParaRPr sz="2400">
              <a:uFill>
                <a:solidFill/>
              </a:uFill>
            </a:endParaRPr>
          </a:p>
          <a:p>
            <a:pPr lvl="0">
              <a:defRPr sz="1800">
                <a:uFillTx/>
              </a:defRPr>
            </a:pPr>
            <a:r>
              <a:rPr sz="2800"/>
              <a:t>You have taken a recent pull of the app from  </a:t>
            </a:r>
            <a:r>
              <a:rPr sz="2800" u="sng">
                <a:solidFill>
                  <a:srgbClr val="BA5A5A"/>
                </a:solidFill>
                <a:latin typeface="Times Roman"/>
                <a:ea typeface="Times Roman"/>
                <a:cs typeface="Times Roman"/>
                <a:sym typeface="Times Roman"/>
              </a:rPr>
              <a:t>git@github.com:NazneenRupawalla/Android-Bootcamp-V1.1.git</a:t>
            </a:r>
          </a:p>
        </p:txBody>
      </p:sp>
    </p:spTree>
  </p:cSld>
  <p:clrMapOvr>
    <a:masterClrMapping/>
  </p:clrMapOvr>
  <p:transitio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7" name="Shape 157"/>
          <p:cNvSpPr/>
          <p:nvPr>
            <p:ph type="title"/>
          </p:nvPr>
        </p:nvSpPr>
        <p:spPr>
          <a:xfrm>
            <a:off x="571500" y="2784157"/>
            <a:ext cx="8001000" cy="1143001"/>
          </a:xfrm>
          <a:prstGeom prst="rect">
            <a:avLst/>
          </a:prstGeom>
        </p:spPr>
        <p:txBody>
          <a:bodyPr lIns="0" tIns="0" rIns="0" bIns="0">
            <a:normAutofit fontScale="100000" lnSpcReduction="0"/>
          </a:bodyPr>
          <a:lstStyle/>
          <a:p>
            <a:pPr lvl="0">
              <a:defRPr sz="1800">
                <a:uFillTx/>
              </a:defRPr>
            </a:pPr>
            <a:r>
              <a:rPr sz="5400">
                <a:uFill>
                  <a:solidFill/>
                </a:uFill>
              </a:rPr>
              <a:t>Feedback Time</a:t>
            </a:r>
          </a:p>
        </p:txBody>
      </p:sp>
    </p:spTree>
  </p:cSld>
  <p:clrMapOvr>
    <a:masterClrMapping/>
  </p:clrMapOvr>
  <p:transition spd="med" advClick="1"/>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9" name="Shape 159"/>
          <p:cNvSpPr/>
          <p:nvPr>
            <p:ph type="title"/>
          </p:nvPr>
        </p:nvSpPr>
        <p:spPr>
          <a:xfrm>
            <a:off x="571500" y="2784157"/>
            <a:ext cx="8001000" cy="1143001"/>
          </a:xfrm>
          <a:prstGeom prst="rect">
            <a:avLst/>
          </a:prstGeom>
        </p:spPr>
        <p:txBody>
          <a:bodyPr lIns="0" tIns="0" rIns="0" bIns="0">
            <a:normAutofit fontScale="100000" lnSpcReduction="0"/>
          </a:bodyPr>
          <a:lstStyle/>
          <a:p>
            <a:pPr lvl="0">
              <a:defRPr sz="1800">
                <a:uFillTx/>
              </a:defRPr>
            </a:pPr>
            <a:r>
              <a:rPr sz="5400">
                <a:uFill>
                  <a:solidFill/>
                </a:uFill>
              </a:rPr>
              <a:t>Thank You !</a:t>
            </a:r>
          </a:p>
        </p:txBody>
      </p:sp>
    </p:spTree>
  </p:cSld>
  <p:clrMapOvr>
    <a:masterClrMapping/>
  </p:clrMapOvr>
  <p:transition spd="med" advClick="1"/>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61" name="Shape 16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References</a:t>
            </a:r>
          </a:p>
        </p:txBody>
      </p:sp>
      <p:sp>
        <p:nvSpPr>
          <p:cNvPr id="162" name="Shape 162"/>
          <p:cNvSpPr/>
          <p:nvPr>
            <p:ph type="body" idx="1"/>
          </p:nvPr>
        </p:nvSpPr>
        <p:spPr>
          <a:xfrm>
            <a:off x="571500" y="1905000"/>
            <a:ext cx="8001000" cy="4114800"/>
          </a:xfrm>
          <a:prstGeom prst="rect">
            <a:avLst/>
          </a:prstGeom>
        </p:spPr>
        <p:txBody>
          <a:bodyPr/>
          <a:lstStyle/>
          <a:p>
            <a:pPr lvl="0">
              <a:lnSpc>
                <a:spcPct val="80000"/>
              </a:lnSpc>
              <a:defRPr sz="1800">
                <a:uFillTx/>
              </a:defRPr>
            </a:pPr>
            <a:r>
              <a:rPr sz="2200" u="sng">
                <a:solidFill>
                  <a:srgbClr val="99350B"/>
                </a:solidFill>
                <a:uFill>
                  <a:solidFill>
                    <a:srgbClr val="99350B"/>
                  </a:solidFill>
                </a:uFill>
                <a:hlinkClick r:id="rId2" invalidUrl="" action="" tgtFrame="" tooltip="" history="1" highlightClick="0" endSnd="0"/>
              </a:rPr>
              <a:t>http://developer.android.com/guide/components/</a:t>
            </a:r>
            <a:r>
              <a:rPr sz="2200" u="sng">
                <a:solidFill>
                  <a:srgbClr val="99350B"/>
                </a:solidFill>
                <a:uFill>
                  <a:solidFill>
                    <a:srgbClr val="99350B"/>
                  </a:solidFill>
                </a:uFill>
                <a:hlinkClick r:id="rId2" invalidUrl="" action="" tgtFrame="" tooltip="" history="1" highlightClick="0" endSnd="0"/>
              </a:rPr>
              <a:t>fragments.html</a:t>
            </a:r>
            <a:endParaRPr sz="2200">
              <a:uFill>
                <a:solidFill/>
              </a:uFill>
            </a:endParaRPr>
          </a:p>
          <a:p>
            <a:pPr lvl="0">
              <a:lnSpc>
                <a:spcPct val="80000"/>
              </a:lnSpc>
              <a:defRPr sz="1800">
                <a:uFillTx/>
              </a:defRPr>
            </a:pPr>
            <a:r>
              <a:rPr sz="2200" u="sng">
                <a:solidFill>
                  <a:srgbClr val="99350B"/>
                </a:solidFill>
                <a:uFill>
                  <a:solidFill>
                    <a:srgbClr val="99350B"/>
                  </a:solidFill>
                </a:uFill>
                <a:hlinkClick r:id="rId3" invalidUrl="" action="" tgtFrame="" tooltip="" history="1" highlightClick="0" endSnd="0"/>
              </a:rPr>
              <a:t>https://developer.android.com/training/basics/fragments/</a:t>
            </a:r>
            <a:r>
              <a:rPr sz="2200" u="sng">
                <a:solidFill>
                  <a:srgbClr val="99350B"/>
                </a:solidFill>
                <a:uFill>
                  <a:solidFill>
                    <a:srgbClr val="99350B"/>
                  </a:solidFill>
                </a:uFill>
                <a:hlinkClick r:id="rId3" invalidUrl="" action="" tgtFrame="" tooltip="" history="1" highlightClick="0" endSnd="0"/>
              </a:rPr>
              <a:t>index.html</a:t>
            </a:r>
            <a:endParaRPr sz="2200">
              <a:uFill>
                <a:solidFill/>
              </a:uFill>
            </a:endParaRPr>
          </a:p>
          <a:p>
            <a:pPr lvl="0">
              <a:lnSpc>
                <a:spcPct val="80000"/>
              </a:lnSpc>
              <a:defRPr sz="1800">
                <a:uFillTx/>
              </a:defRPr>
            </a:pPr>
            <a:r>
              <a:rPr sz="2200" u="sng">
                <a:solidFill>
                  <a:srgbClr val="99350B"/>
                </a:solidFill>
                <a:uFill>
                  <a:solidFill>
                    <a:srgbClr val="99350B"/>
                  </a:solidFill>
                </a:uFill>
                <a:hlinkClick r:id="rId4" invalidUrl="" action="" tgtFrame="" tooltip="" history="1" highlightClick="0" endSnd="0"/>
              </a:rPr>
              <a:t>http://www.vogella.com/tutorials/AndroidFragments/</a:t>
            </a:r>
            <a:r>
              <a:rPr sz="2200" u="sng">
                <a:solidFill>
                  <a:srgbClr val="99350B"/>
                </a:solidFill>
                <a:uFill>
                  <a:solidFill>
                    <a:srgbClr val="99350B"/>
                  </a:solidFill>
                </a:uFill>
                <a:hlinkClick r:id="rId4" invalidUrl="" action="" tgtFrame="" tooltip="" history="1" highlightClick="0" endSnd="0"/>
              </a:rPr>
              <a:t>article.html</a:t>
            </a:r>
            <a:endParaRPr sz="2200">
              <a:uFill>
                <a:solidFill/>
              </a:uFill>
            </a:endParaRPr>
          </a:p>
          <a:p>
            <a:pPr lvl="0">
              <a:lnSpc>
                <a:spcPct val="80000"/>
              </a:lnSpc>
              <a:defRPr sz="1800">
                <a:uFillTx/>
              </a:defRPr>
            </a:pPr>
            <a:r>
              <a:rPr sz="2200" u="sng">
                <a:solidFill>
                  <a:srgbClr val="99350B"/>
                </a:solidFill>
                <a:uFill>
                  <a:solidFill>
                    <a:srgbClr val="99350B"/>
                  </a:solidFill>
                </a:uFill>
                <a:hlinkClick r:id="rId5" invalidUrl="" action="" tgtFrame="" tooltip="" history="1" highlightClick="0" endSnd="0"/>
              </a:rPr>
              <a:t>http://developer.android.com/training/animation/screen-</a:t>
            </a:r>
            <a:r>
              <a:rPr sz="2200" u="sng">
                <a:solidFill>
                  <a:srgbClr val="99350B"/>
                </a:solidFill>
                <a:uFill>
                  <a:solidFill>
                    <a:srgbClr val="99350B"/>
                  </a:solidFill>
                </a:uFill>
                <a:hlinkClick r:id="rId5" invalidUrl="" action="" tgtFrame="" tooltip="" history="1" highlightClick="0" endSnd="0"/>
              </a:rPr>
              <a:t>slide.html</a:t>
            </a:r>
            <a:endParaRPr sz="2200">
              <a:uFill>
                <a:solidFill/>
              </a:uFill>
            </a:endParaRPr>
          </a:p>
          <a:p>
            <a:pPr lvl="0">
              <a:lnSpc>
                <a:spcPct val="80000"/>
              </a:lnSpc>
              <a:defRPr sz="1800">
                <a:uFillTx/>
              </a:defRPr>
            </a:pPr>
            <a:r>
              <a:rPr sz="2200" u="sng">
                <a:solidFill>
                  <a:srgbClr val="99350B"/>
                </a:solidFill>
                <a:uFill>
                  <a:solidFill>
                    <a:srgbClr val="99350B"/>
                  </a:solidFill>
                </a:uFill>
                <a:hlinkClick r:id="rId6" invalidUrl="" action="" tgtFrame="" tooltip="" history="1" highlightClick="0" endSnd="0"/>
              </a:rPr>
              <a:t>http://android-developers.blogspot.in/2011/08/horizontal-view-swiping-with-</a:t>
            </a:r>
            <a:r>
              <a:rPr sz="2200" u="sng">
                <a:solidFill>
                  <a:srgbClr val="99350B"/>
                </a:solidFill>
                <a:uFill>
                  <a:solidFill>
                    <a:srgbClr val="99350B"/>
                  </a:solidFill>
                </a:uFill>
                <a:hlinkClick r:id="rId6" invalidUrl="" action="" tgtFrame="" tooltip="" history="1" highlightClick="0" endSnd="0"/>
              </a:rPr>
              <a:t>viewpager.html</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3" name="Shape 103"/>
          <p:cNvSpPr/>
          <p:nvPr>
            <p:ph type="title"/>
          </p:nvPr>
        </p:nvSpPr>
        <p:spPr>
          <a:prstGeom prst="rect">
            <a:avLst/>
          </a:prstGeom>
        </p:spPr>
        <p:txBody>
          <a:bodyPr/>
          <a:lstStyle/>
          <a:p>
            <a:pPr lvl="0">
              <a:defRPr sz="1800">
                <a:uFillTx/>
              </a:defRPr>
            </a:pPr>
            <a:r>
              <a:rPr sz="5400">
                <a:uFill>
                  <a:solidFill/>
                </a:uFill>
              </a:rPr>
              <a:t>What we did</a:t>
            </a:r>
          </a:p>
        </p:txBody>
      </p:sp>
      <p:sp>
        <p:nvSpPr>
          <p:cNvPr id="104" name="Shape 104"/>
          <p:cNvSpPr/>
          <p:nvPr>
            <p:ph type="body" idx="1"/>
          </p:nvPr>
        </p:nvSpPr>
        <p:spPr>
          <a:prstGeom prst="rect">
            <a:avLst/>
          </a:prstGeom>
        </p:spPr>
        <p:txBody>
          <a:bodyPr/>
          <a:lstStyle/>
          <a:p>
            <a:pPr lvl="0">
              <a:defRPr sz="1800">
                <a:uFillTx/>
              </a:defRPr>
            </a:pPr>
            <a:r>
              <a:rPr sz="2400">
                <a:uFill>
                  <a:solidFill/>
                </a:uFill>
              </a:rPr>
              <a:t>AsyncTask</a:t>
            </a:r>
            <a:endParaRPr sz="2400">
              <a:uFill>
                <a:solidFill/>
              </a:uFill>
            </a:endParaRPr>
          </a:p>
          <a:p>
            <a:pPr lvl="0">
              <a:defRPr sz="1800">
                <a:uFillTx/>
              </a:defRPr>
            </a:pPr>
            <a:r>
              <a:rPr sz="2400">
                <a:uFill>
                  <a:solidFill/>
                </a:uFill>
              </a:rPr>
              <a:t>Styles and Themes</a:t>
            </a:r>
          </a:p>
        </p:txBody>
      </p:sp>
      <p:sp>
        <p:nvSpPr>
          <p:cNvPr id="105" name="Shape 105"/>
          <p:cNvSpPr/>
          <p:nvPr>
            <p:ph type="sldNum" sz="quarter" idx="2"/>
          </p:nvPr>
        </p:nvSpPr>
        <p:spPr>
          <a:xfrm>
            <a:off x="4046220" y="6206695"/>
            <a:ext cx="1051561" cy="26924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1200">
                <a:solidFill>
                  <a:srgbClr val="82682C"/>
                </a:solidFill>
                <a:uFill>
                  <a:solidFill>
                    <a:srgbClr val="82682C"/>
                  </a:solidFill>
                </a:uFill>
              </a:rPr>
            </a:fld>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07" name="Shape 107"/>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Agenda</a:t>
            </a:r>
          </a:p>
        </p:txBody>
      </p:sp>
      <p:sp>
        <p:nvSpPr>
          <p:cNvPr id="108" name="Shape 108"/>
          <p:cNvSpPr/>
          <p:nvPr>
            <p:ph type="body" idx="1"/>
          </p:nvPr>
        </p:nvSpPr>
        <p:spPr>
          <a:xfrm>
            <a:off x="571500" y="1905000"/>
            <a:ext cx="8001000" cy="4114800"/>
          </a:xfrm>
          <a:prstGeom prst="rect">
            <a:avLst/>
          </a:prstGeom>
        </p:spPr>
        <p:txBody>
          <a:bodyPr/>
          <a:lstStyle/>
          <a:p>
            <a:pPr lvl="0">
              <a:defRPr sz="1800">
                <a:uFillTx/>
              </a:defRPr>
            </a:pPr>
            <a:r>
              <a:rPr sz="2400">
                <a:uFill>
                  <a:solidFill/>
                </a:uFill>
              </a:rPr>
              <a:t>Recap of Async Task</a:t>
            </a:r>
            <a:endParaRPr sz="2400">
              <a:uFill>
                <a:solidFill/>
              </a:uFill>
            </a:endParaRPr>
          </a:p>
          <a:p>
            <a:pPr lvl="0">
              <a:defRPr sz="1800">
                <a:uFillTx/>
              </a:defRPr>
            </a:pPr>
            <a:r>
              <a:rPr sz="2400">
                <a:uFill>
                  <a:solidFill/>
                </a:uFill>
              </a:rPr>
              <a:t>Introduction to Fragments</a:t>
            </a:r>
            <a:endParaRPr sz="2400">
              <a:uFill>
                <a:solidFill/>
              </a:uFill>
            </a:endParaRPr>
          </a:p>
          <a:p>
            <a:pPr lvl="0">
              <a:defRPr sz="1800">
                <a:uFillTx/>
              </a:defRPr>
            </a:pPr>
            <a:r>
              <a:rPr sz="2400">
                <a:uFill>
                  <a:solidFill/>
                </a:uFill>
              </a:rPr>
              <a:t>Introduction to View Pager</a:t>
            </a:r>
            <a:endParaRPr sz="2400">
              <a:uFill>
                <a:solidFill/>
              </a:uFill>
            </a:endParaRPr>
          </a:p>
          <a:p>
            <a:pPr lvl="0">
              <a:defRPr sz="1800">
                <a:uFillTx/>
              </a:defRPr>
            </a:pPr>
            <a:r>
              <a:rPr sz="2400">
                <a:uFill>
                  <a:solidFill/>
                </a:uFill>
              </a:rPr>
              <a:t>Feedback</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10" name="Shape 110"/>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AsyncTask</a:t>
            </a:r>
          </a:p>
        </p:txBody>
      </p:sp>
      <p:grpSp>
        <p:nvGrpSpPr>
          <p:cNvPr id="113" name="Group 113"/>
          <p:cNvGrpSpPr/>
          <p:nvPr/>
        </p:nvGrpSpPr>
        <p:grpSpPr>
          <a:xfrm>
            <a:off x="2092959" y="1747520"/>
            <a:ext cx="1645922" cy="1310641"/>
            <a:chOff x="0" y="0"/>
            <a:chExt cx="1645920" cy="1310640"/>
          </a:xfrm>
        </p:grpSpPr>
        <p:sp>
          <p:nvSpPr>
            <p:cNvPr id="111" name="Shape 111"/>
            <p:cNvSpPr/>
            <p:nvPr/>
          </p:nvSpPr>
          <p:spPr>
            <a:xfrm>
              <a:off x="-1" y="-1"/>
              <a:ext cx="1645922" cy="1310642"/>
            </a:xfrm>
            <a:prstGeom prst="rect">
              <a:avLst/>
            </a:prstGeom>
            <a:blipFill rotWithShape="1">
              <a:blip r:embed="rId3"/>
              <a:srcRect l="0" t="0" r="0" b="0"/>
              <a:tile tx="0" ty="0" sx="100000" sy="100000" flip="none" algn="tl"/>
            </a:blipFill>
            <a:ln w="9525" cap="flat">
              <a:solidFill>
                <a:srgbClr val="B64A1D"/>
              </a:solidFill>
              <a:prstDash val="solid"/>
              <a:round/>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lgn="ctr">
                <a:defRPr>
                  <a:solidFill>
                    <a:srgbClr val="EAC968"/>
                  </a:solidFill>
                  <a:uFill>
                    <a:solidFill>
                      <a:srgbClr val="EAC968"/>
                    </a:solidFill>
                  </a:uFill>
                </a:defRPr>
              </a:pPr>
            </a:p>
          </p:txBody>
        </p:sp>
        <p:sp>
          <p:nvSpPr>
            <p:cNvPr id="112" name="Shape 112"/>
            <p:cNvSpPr/>
            <p:nvPr/>
          </p:nvSpPr>
          <p:spPr>
            <a:xfrm>
              <a:off x="-1" y="463549"/>
              <a:ext cx="1645922"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EAC968"/>
                  </a:solidFill>
                  <a:uFill>
                    <a:solidFill>
                      <a:srgbClr val="EAC968"/>
                    </a:solidFill>
                  </a:uFill>
                </a:defRPr>
              </a:lvl1pPr>
            </a:lstStyle>
            <a:p>
              <a:pPr lvl="0">
                <a:defRPr>
                  <a:solidFill>
                    <a:srgbClr val="000000"/>
                  </a:solidFill>
                  <a:uFillTx/>
                </a:defRPr>
              </a:pPr>
              <a:r>
                <a:rPr>
                  <a:solidFill>
                    <a:srgbClr val="EAC968"/>
                  </a:solidFill>
                  <a:uFill>
                    <a:solidFill>
                      <a:srgbClr val="EAC968"/>
                    </a:solidFill>
                  </a:uFill>
                </a:rPr>
                <a:t>Activity</a:t>
              </a:r>
            </a:p>
          </p:txBody>
        </p:sp>
      </p:grpSp>
      <p:grpSp>
        <p:nvGrpSpPr>
          <p:cNvPr id="116" name="Group 116"/>
          <p:cNvGrpSpPr/>
          <p:nvPr/>
        </p:nvGrpSpPr>
        <p:grpSpPr>
          <a:xfrm>
            <a:off x="5587999" y="1747520"/>
            <a:ext cx="1605282" cy="1310641"/>
            <a:chOff x="0" y="0"/>
            <a:chExt cx="1605280" cy="1310640"/>
          </a:xfrm>
        </p:grpSpPr>
        <p:sp>
          <p:nvSpPr>
            <p:cNvPr id="114" name="Shape 114"/>
            <p:cNvSpPr/>
            <p:nvPr/>
          </p:nvSpPr>
          <p:spPr>
            <a:xfrm>
              <a:off x="-1" y="-1"/>
              <a:ext cx="1605282" cy="1310642"/>
            </a:xfrm>
            <a:prstGeom prst="rect">
              <a:avLst/>
            </a:prstGeom>
            <a:blipFill rotWithShape="1">
              <a:blip r:embed="rId4"/>
              <a:srcRect l="0" t="0" r="0" b="0"/>
              <a:tile tx="0" ty="0" sx="100000" sy="100000" flip="none" algn="tl"/>
            </a:blipFill>
            <a:ln w="9525" cap="flat">
              <a:solidFill>
                <a:srgbClr val="4173A2"/>
              </a:solidFill>
              <a:prstDash val="solid"/>
              <a:round/>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lgn="ctr">
                <a:defRPr>
                  <a:solidFill>
                    <a:srgbClr val="EAC968"/>
                  </a:solidFill>
                  <a:uFill>
                    <a:solidFill>
                      <a:srgbClr val="EAC968"/>
                    </a:solidFill>
                  </a:uFill>
                </a:defRPr>
              </a:pPr>
            </a:p>
          </p:txBody>
        </p:sp>
        <p:sp>
          <p:nvSpPr>
            <p:cNvPr id="115" name="Shape 115"/>
            <p:cNvSpPr/>
            <p:nvPr/>
          </p:nvSpPr>
          <p:spPr>
            <a:xfrm>
              <a:off x="-1" y="463549"/>
              <a:ext cx="1605282"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EAC968"/>
                  </a:solidFill>
                  <a:uFill>
                    <a:solidFill>
                      <a:srgbClr val="EAC968"/>
                    </a:solidFill>
                  </a:uFill>
                </a:defRPr>
              </a:lvl1pPr>
            </a:lstStyle>
            <a:p>
              <a:pPr lvl="0">
                <a:defRPr>
                  <a:solidFill>
                    <a:srgbClr val="000000"/>
                  </a:solidFill>
                  <a:uFillTx/>
                </a:defRPr>
              </a:pPr>
              <a:r>
                <a:rPr>
                  <a:solidFill>
                    <a:srgbClr val="EAC968"/>
                  </a:solidFill>
                  <a:uFill>
                    <a:solidFill>
                      <a:srgbClr val="EAC968"/>
                    </a:solidFill>
                  </a:uFill>
                </a:rPr>
                <a:t>Repo</a:t>
              </a:r>
            </a:p>
          </p:txBody>
        </p:sp>
      </p:grpSp>
      <p:grpSp>
        <p:nvGrpSpPr>
          <p:cNvPr id="119" name="Group 119"/>
          <p:cNvGrpSpPr/>
          <p:nvPr/>
        </p:nvGrpSpPr>
        <p:grpSpPr>
          <a:xfrm>
            <a:off x="5587999" y="4714240"/>
            <a:ext cx="1605282" cy="1422401"/>
            <a:chOff x="0" y="0"/>
            <a:chExt cx="1605280" cy="1422400"/>
          </a:xfrm>
        </p:grpSpPr>
        <p:sp>
          <p:nvSpPr>
            <p:cNvPr id="117" name="Shape 117"/>
            <p:cNvSpPr/>
            <p:nvPr/>
          </p:nvSpPr>
          <p:spPr>
            <a:xfrm>
              <a:off x="-1" y="0"/>
              <a:ext cx="1605282" cy="1422400"/>
            </a:xfrm>
            <a:prstGeom prst="rect">
              <a:avLst/>
            </a:prstGeom>
            <a:blipFill rotWithShape="1">
              <a:blip r:embed="rId5"/>
              <a:srcRect l="0" t="0" r="0" b="0"/>
              <a:tile tx="0" ty="0" sx="100000" sy="100000" flip="none" algn="tl"/>
            </a:blipFill>
            <a:ln w="9525" cap="flat">
              <a:solidFill>
                <a:srgbClr val="649048"/>
              </a:solidFill>
              <a:prstDash val="solid"/>
              <a:round/>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lgn="ctr">
                <a:defRPr>
                  <a:solidFill>
                    <a:srgbClr val="EAC968"/>
                  </a:solidFill>
                  <a:uFill>
                    <a:solidFill>
                      <a:srgbClr val="EAC968"/>
                    </a:solidFill>
                  </a:uFill>
                </a:defRPr>
              </a:pPr>
            </a:p>
          </p:txBody>
        </p:sp>
        <p:sp>
          <p:nvSpPr>
            <p:cNvPr id="118" name="Shape 118"/>
            <p:cNvSpPr/>
            <p:nvPr/>
          </p:nvSpPr>
          <p:spPr>
            <a:xfrm>
              <a:off x="-1" y="519429"/>
              <a:ext cx="1605282"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EAC968"/>
                  </a:solidFill>
                  <a:uFill>
                    <a:solidFill>
                      <a:srgbClr val="EAC968"/>
                    </a:solidFill>
                  </a:uFill>
                </a:defRPr>
              </a:lvl1pPr>
            </a:lstStyle>
            <a:p>
              <a:pPr lvl="0">
                <a:defRPr>
                  <a:solidFill>
                    <a:srgbClr val="000000"/>
                  </a:solidFill>
                  <a:uFillTx/>
                </a:defRPr>
              </a:pPr>
              <a:r>
                <a:rPr>
                  <a:solidFill>
                    <a:srgbClr val="EAC968"/>
                  </a:solidFill>
                  <a:uFill>
                    <a:solidFill>
                      <a:srgbClr val="EAC968"/>
                    </a:solidFill>
                  </a:uFill>
                </a:rPr>
                <a:t>AsyncTask</a:t>
              </a:r>
            </a:p>
          </p:txBody>
        </p:sp>
      </p:grpSp>
      <p:sp>
        <p:nvSpPr>
          <p:cNvPr id="120" name="Shape 120"/>
          <p:cNvSpPr/>
          <p:nvPr/>
        </p:nvSpPr>
        <p:spPr>
          <a:xfrm>
            <a:off x="3738879" y="2293181"/>
            <a:ext cx="1818641" cy="1"/>
          </a:xfrm>
          <a:prstGeom prst="line">
            <a:avLst/>
          </a:prstGeom>
          <a:ln w="25400">
            <a:solidFill/>
            <a:round/>
            <a:tailEnd type="triangle"/>
          </a:ln>
        </p:spPr>
        <p:txBody>
          <a:bodyPr lIns="0" tIns="0" rIns="0" bIns="0"/>
          <a:lstStyle/>
          <a:p>
            <a:pPr lvl="0" defTabSz="457200">
              <a:defRPr sz="1200">
                <a:uFillTx/>
                <a:latin typeface="+mj-lt"/>
                <a:ea typeface="+mj-ea"/>
                <a:cs typeface="+mj-cs"/>
                <a:sym typeface="Helvetica"/>
              </a:defRPr>
            </a:pPr>
          </a:p>
        </p:txBody>
      </p:sp>
      <p:sp>
        <p:nvSpPr>
          <p:cNvPr id="121" name="Shape 121"/>
          <p:cNvSpPr/>
          <p:nvPr/>
        </p:nvSpPr>
        <p:spPr>
          <a:xfrm>
            <a:off x="4003040" y="1944765"/>
            <a:ext cx="120904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lvl="0">
              <a:defRPr sz="1800">
                <a:uFillTx/>
              </a:defRPr>
            </a:pPr>
            <a:r>
              <a:rPr sz="1400">
                <a:uFill>
                  <a:solidFill/>
                </a:uFill>
              </a:rPr>
              <a:t>Get Products</a:t>
            </a:r>
          </a:p>
        </p:txBody>
      </p:sp>
      <p:grpSp>
        <p:nvGrpSpPr>
          <p:cNvPr id="124" name="Group 124"/>
          <p:cNvGrpSpPr/>
          <p:nvPr/>
        </p:nvGrpSpPr>
        <p:grpSpPr>
          <a:xfrm>
            <a:off x="2092959" y="4714240"/>
            <a:ext cx="1645922" cy="1422401"/>
            <a:chOff x="0" y="0"/>
            <a:chExt cx="1645920" cy="1422400"/>
          </a:xfrm>
        </p:grpSpPr>
        <p:sp>
          <p:nvSpPr>
            <p:cNvPr id="122" name="Shape 122"/>
            <p:cNvSpPr/>
            <p:nvPr/>
          </p:nvSpPr>
          <p:spPr>
            <a:xfrm>
              <a:off x="-1" y="0"/>
              <a:ext cx="1645922" cy="1422400"/>
            </a:xfrm>
            <a:prstGeom prst="rect">
              <a:avLst/>
            </a:prstGeom>
            <a:blipFill rotWithShape="1">
              <a:blip r:embed="rId6"/>
              <a:srcRect l="0" t="0" r="0" b="0"/>
              <a:tile tx="0" ty="0" sx="100000" sy="100000" flip="none" algn="tl"/>
            </a:blipFill>
            <a:ln w="9525" cap="flat">
              <a:solidFill>
                <a:srgbClr val="000000"/>
              </a:solidFill>
              <a:prstDash val="solid"/>
              <a:round/>
            </a:ln>
            <a:effectLst>
              <a:outerShdw sx="100000" sy="100000" kx="0" ky="0" algn="b" rotWithShape="0" blurRad="50800" dist="25400" dir="6600000">
                <a:srgbClr val="000000">
                  <a:alpha val="35000"/>
                </a:srgbClr>
              </a:outerShdw>
            </a:effectLst>
          </p:spPr>
          <p:txBody>
            <a:bodyPr wrap="square" lIns="0" tIns="0" rIns="0" bIns="0" numCol="1" anchor="ctr">
              <a:noAutofit/>
            </a:bodyPr>
            <a:lstStyle/>
            <a:p>
              <a:pPr lvl="0" algn="ctr">
                <a:defRPr>
                  <a:solidFill>
                    <a:srgbClr val="EAC968"/>
                  </a:solidFill>
                  <a:uFill>
                    <a:solidFill>
                      <a:srgbClr val="EAC968"/>
                    </a:solidFill>
                  </a:uFill>
                </a:defRPr>
              </a:pPr>
            </a:p>
          </p:txBody>
        </p:sp>
        <p:sp>
          <p:nvSpPr>
            <p:cNvPr id="123" name="Shape 123"/>
            <p:cNvSpPr/>
            <p:nvPr/>
          </p:nvSpPr>
          <p:spPr>
            <a:xfrm>
              <a:off x="-1" y="519429"/>
              <a:ext cx="1645922" cy="383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ctr">
              <a:spAutoFit/>
            </a:bodyPr>
            <a:lstStyle>
              <a:lvl1pPr algn="ctr">
                <a:defRPr>
                  <a:solidFill>
                    <a:srgbClr val="EAC968"/>
                  </a:solidFill>
                  <a:uFill>
                    <a:solidFill>
                      <a:srgbClr val="EAC968"/>
                    </a:solidFill>
                  </a:uFill>
                </a:defRPr>
              </a:lvl1pPr>
            </a:lstStyle>
            <a:p>
              <a:pPr lvl="0">
                <a:defRPr>
                  <a:solidFill>
                    <a:srgbClr val="000000"/>
                  </a:solidFill>
                  <a:uFillTx/>
                </a:defRPr>
              </a:pPr>
              <a:r>
                <a:rPr>
                  <a:solidFill>
                    <a:srgbClr val="EAC968"/>
                  </a:solidFill>
                  <a:uFill>
                    <a:solidFill>
                      <a:srgbClr val="EAC968"/>
                    </a:solidFill>
                  </a:uFill>
                </a:rPr>
                <a:t>Backend</a:t>
              </a:r>
            </a:p>
          </p:txBody>
        </p:sp>
      </p:grpSp>
      <p:sp>
        <p:nvSpPr>
          <p:cNvPr id="125" name="Shape 125"/>
          <p:cNvSpPr/>
          <p:nvPr/>
        </p:nvSpPr>
        <p:spPr>
          <a:xfrm>
            <a:off x="3738879" y="5452941"/>
            <a:ext cx="1818641" cy="1"/>
          </a:xfrm>
          <a:prstGeom prst="line">
            <a:avLst/>
          </a:prstGeom>
          <a:ln w="25400">
            <a:solidFill/>
            <a:round/>
            <a:tailEnd type="triangle"/>
          </a:ln>
        </p:spPr>
        <p:txBody>
          <a:bodyPr lIns="0" tIns="0" rIns="0" bIns="0"/>
          <a:lstStyle/>
          <a:p>
            <a:pPr lvl="0" defTabSz="457200">
              <a:defRPr sz="1200">
                <a:uFillTx/>
                <a:latin typeface="+mj-lt"/>
                <a:ea typeface="+mj-ea"/>
                <a:cs typeface="+mj-cs"/>
                <a:sym typeface="Helvetica"/>
              </a:defRPr>
            </a:pPr>
          </a:p>
        </p:txBody>
      </p:sp>
      <p:sp>
        <p:nvSpPr>
          <p:cNvPr id="126" name="Shape 126"/>
          <p:cNvSpPr/>
          <p:nvPr/>
        </p:nvSpPr>
        <p:spPr>
          <a:xfrm>
            <a:off x="3850640" y="4655401"/>
            <a:ext cx="1595121"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lvl="0">
              <a:defRPr sz="1800">
                <a:uFillTx/>
              </a:defRPr>
            </a:pPr>
            <a:r>
              <a:rPr sz="1400">
                <a:uFill>
                  <a:solidFill/>
                </a:uFill>
              </a:rPr>
              <a:t>Request - doInBackground</a:t>
            </a:r>
          </a:p>
        </p:txBody>
      </p:sp>
      <p:sp>
        <p:nvSpPr>
          <p:cNvPr id="127" name="Shape 127"/>
          <p:cNvSpPr/>
          <p:nvPr/>
        </p:nvSpPr>
        <p:spPr>
          <a:xfrm flipH="1" flipV="1">
            <a:off x="3738879" y="2550160"/>
            <a:ext cx="1818641" cy="1"/>
          </a:xfrm>
          <a:prstGeom prst="line">
            <a:avLst/>
          </a:prstGeom>
          <a:ln w="25400">
            <a:solidFill/>
            <a:round/>
            <a:tailEnd type="triangle"/>
          </a:ln>
        </p:spPr>
        <p:txBody>
          <a:bodyPr lIns="0" tIns="0" rIns="0" bIns="0"/>
          <a:lstStyle/>
          <a:p>
            <a:pPr lvl="0" defTabSz="457200">
              <a:defRPr sz="1200">
                <a:uFillTx/>
                <a:latin typeface="+mj-lt"/>
                <a:ea typeface="+mj-ea"/>
                <a:cs typeface="+mj-cs"/>
                <a:sym typeface="Helvetica"/>
              </a:defRPr>
            </a:pPr>
          </a:p>
        </p:txBody>
      </p:sp>
      <p:sp>
        <p:nvSpPr>
          <p:cNvPr id="128" name="Shape 128"/>
          <p:cNvSpPr/>
          <p:nvPr/>
        </p:nvSpPr>
        <p:spPr>
          <a:xfrm flipH="1">
            <a:off x="3738879" y="5178621"/>
            <a:ext cx="1818641" cy="1"/>
          </a:xfrm>
          <a:prstGeom prst="line">
            <a:avLst/>
          </a:prstGeom>
          <a:ln w="25400">
            <a:solidFill/>
            <a:round/>
            <a:tailEnd type="triangle"/>
          </a:ln>
        </p:spPr>
        <p:txBody>
          <a:bodyPr lIns="0" tIns="0" rIns="0" bIns="0"/>
          <a:lstStyle/>
          <a:p>
            <a:pPr lvl="0" defTabSz="457200">
              <a:defRPr sz="1200">
                <a:uFillTx/>
                <a:latin typeface="+mj-lt"/>
                <a:ea typeface="+mj-ea"/>
                <a:cs typeface="+mj-cs"/>
                <a:sym typeface="Helvetica"/>
              </a:defRPr>
            </a:pPr>
          </a:p>
        </p:txBody>
      </p:sp>
      <p:sp>
        <p:nvSpPr>
          <p:cNvPr id="129" name="Shape 129"/>
          <p:cNvSpPr/>
          <p:nvPr/>
        </p:nvSpPr>
        <p:spPr>
          <a:xfrm>
            <a:off x="3738879" y="2550160"/>
            <a:ext cx="181864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lvl="0">
              <a:defRPr sz="1800">
                <a:uFillTx/>
              </a:defRPr>
            </a:pPr>
            <a:r>
              <a:rPr sz="1400">
                <a:uFill>
                  <a:solidFill/>
                </a:uFill>
              </a:rPr>
              <a:t>Products Callback</a:t>
            </a:r>
          </a:p>
        </p:txBody>
      </p:sp>
      <p:sp>
        <p:nvSpPr>
          <p:cNvPr id="130" name="Shape 130"/>
          <p:cNvSpPr/>
          <p:nvPr/>
        </p:nvSpPr>
        <p:spPr>
          <a:xfrm>
            <a:off x="4003040" y="5452941"/>
            <a:ext cx="120904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lvl="0">
              <a:defRPr sz="1800">
                <a:uFillTx/>
              </a:defRPr>
            </a:pPr>
            <a:r>
              <a:rPr sz="1400">
                <a:uFill>
                  <a:solidFill/>
                </a:uFill>
              </a:rPr>
              <a:t>Response</a:t>
            </a:r>
          </a:p>
        </p:txBody>
      </p:sp>
      <p:sp>
        <p:nvSpPr>
          <p:cNvPr id="131" name="Shape 131"/>
          <p:cNvSpPr/>
          <p:nvPr/>
        </p:nvSpPr>
        <p:spPr>
          <a:xfrm>
            <a:off x="6126480" y="3058160"/>
            <a:ext cx="10161" cy="1656080"/>
          </a:xfrm>
          <a:prstGeom prst="line">
            <a:avLst/>
          </a:prstGeom>
          <a:ln w="25400">
            <a:solidFill/>
            <a:round/>
            <a:tailEnd type="triangle"/>
          </a:ln>
        </p:spPr>
        <p:txBody>
          <a:bodyPr lIns="0" tIns="0" rIns="0" bIns="0"/>
          <a:lstStyle/>
          <a:p>
            <a:pPr lvl="0" defTabSz="457200">
              <a:defRPr sz="1200">
                <a:uFillTx/>
                <a:latin typeface="+mj-lt"/>
                <a:ea typeface="+mj-ea"/>
                <a:cs typeface="+mj-cs"/>
                <a:sym typeface="Helvetica"/>
              </a:defRPr>
            </a:pPr>
          </a:p>
        </p:txBody>
      </p:sp>
      <p:sp>
        <p:nvSpPr>
          <p:cNvPr id="132" name="Shape 132"/>
          <p:cNvSpPr/>
          <p:nvPr/>
        </p:nvSpPr>
        <p:spPr>
          <a:xfrm flipV="1">
            <a:off x="6604000" y="3058160"/>
            <a:ext cx="1" cy="1656080"/>
          </a:xfrm>
          <a:prstGeom prst="line">
            <a:avLst/>
          </a:prstGeom>
          <a:ln w="25400">
            <a:solidFill/>
            <a:round/>
            <a:tailEnd type="triangle"/>
          </a:ln>
        </p:spPr>
        <p:txBody>
          <a:bodyPr lIns="0" tIns="0" rIns="0" bIns="0"/>
          <a:lstStyle/>
          <a:p>
            <a:pPr lvl="0" defTabSz="457200">
              <a:defRPr sz="1200">
                <a:uFillTx/>
                <a:latin typeface="+mj-lt"/>
                <a:ea typeface="+mj-ea"/>
                <a:cs typeface="+mj-cs"/>
                <a:sym typeface="Helvetica"/>
              </a:defRPr>
            </a:pPr>
          </a:p>
        </p:txBody>
      </p:sp>
      <p:sp>
        <p:nvSpPr>
          <p:cNvPr id="133" name="Shape 133"/>
          <p:cNvSpPr/>
          <p:nvPr/>
        </p:nvSpPr>
        <p:spPr>
          <a:xfrm>
            <a:off x="4917440" y="3702444"/>
            <a:ext cx="1209041" cy="320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lvl="0">
              <a:defRPr sz="1800">
                <a:uFillTx/>
              </a:defRPr>
            </a:pPr>
            <a:r>
              <a:rPr sz="1400">
                <a:uFill>
                  <a:solidFill/>
                </a:uFill>
              </a:rPr>
              <a:t>Get Products</a:t>
            </a:r>
          </a:p>
        </p:txBody>
      </p:sp>
      <p:sp>
        <p:nvSpPr>
          <p:cNvPr id="134" name="Shape 134"/>
          <p:cNvSpPr/>
          <p:nvPr/>
        </p:nvSpPr>
        <p:spPr>
          <a:xfrm>
            <a:off x="6370320" y="3702444"/>
            <a:ext cx="2072641" cy="54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sz="1400"/>
            </a:lvl1pPr>
          </a:lstStyle>
          <a:p>
            <a:pPr lvl="0">
              <a:defRPr sz="1800">
                <a:uFillTx/>
              </a:defRPr>
            </a:pPr>
            <a:r>
              <a:rPr sz="1400">
                <a:uFill>
                  <a:solidFill/>
                </a:uFill>
              </a:rPr>
              <a:t>Response Callback - onPostExecute</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38" name="Shape 138"/>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Fragments</a:t>
            </a:r>
          </a:p>
        </p:txBody>
      </p:sp>
      <p:sp>
        <p:nvSpPr>
          <p:cNvPr id="139" name="Shape 139"/>
          <p:cNvSpPr/>
          <p:nvPr>
            <p:ph type="body" idx="1"/>
          </p:nvPr>
        </p:nvSpPr>
        <p:spPr>
          <a:xfrm>
            <a:off x="571500" y="1879600"/>
            <a:ext cx="8001000" cy="4114800"/>
          </a:xfrm>
          <a:prstGeom prst="rect">
            <a:avLst/>
          </a:prstGeom>
        </p:spPr>
        <p:txBody>
          <a:bodyPr/>
          <a:lstStyle/>
          <a:p>
            <a:pPr lvl="0">
              <a:defRPr sz="1800">
                <a:uFillTx/>
              </a:defRPr>
            </a:pPr>
            <a:r>
              <a:rPr sz="2400">
                <a:uFill>
                  <a:solidFill/>
                </a:uFill>
              </a:rPr>
              <a:t>What is a Fragment</a:t>
            </a:r>
            <a:endParaRPr sz="2400">
              <a:uFill>
                <a:solidFill/>
              </a:uFill>
            </a:endParaRPr>
          </a:p>
          <a:p>
            <a:pPr lvl="0">
              <a:defRPr sz="1800">
                <a:uFillTx/>
              </a:defRPr>
            </a:pPr>
            <a:r>
              <a:rPr sz="2400">
                <a:uFill>
                  <a:solidFill/>
                </a:uFill>
              </a:rPr>
              <a:t>Why is it needed ?</a:t>
            </a:r>
            <a:endParaRPr sz="2400">
              <a:uFill>
                <a:solidFill/>
              </a:uFill>
            </a:endParaRPr>
          </a:p>
          <a:p>
            <a:pPr lvl="0">
              <a:defRPr sz="1800">
                <a:uFillTx/>
              </a:defRPr>
            </a:pPr>
            <a:r>
              <a:rPr sz="2400">
                <a:uFill>
                  <a:solidFill/>
                </a:uFill>
              </a:rPr>
              <a:t>Fragment Lifecycle</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3" name="Shape 143"/>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Fragments</a:t>
            </a:r>
          </a:p>
        </p:txBody>
      </p:sp>
      <p:sp>
        <p:nvSpPr>
          <p:cNvPr id="144" name="Shape 144"/>
          <p:cNvSpPr/>
          <p:nvPr>
            <p:ph type="body" idx="1"/>
          </p:nvPr>
        </p:nvSpPr>
        <p:spPr>
          <a:xfrm>
            <a:off x="571500" y="1905000"/>
            <a:ext cx="8001000" cy="4114800"/>
          </a:xfrm>
          <a:prstGeom prst="rect">
            <a:avLst/>
          </a:prstGeom>
        </p:spPr>
        <p:txBody>
          <a:bodyPr/>
          <a:lstStyle/>
          <a:p>
            <a:pPr lvl="0">
              <a:defRPr sz="1800">
                <a:uFillTx/>
              </a:defRPr>
            </a:pPr>
            <a:r>
              <a:rPr sz="2400">
                <a:uFill>
                  <a:solidFill/>
                </a:uFill>
              </a:rPr>
              <a:t>Fragment Manager</a:t>
            </a:r>
            <a:endParaRPr sz="2400">
              <a:uFill>
                <a:solidFill/>
              </a:uFill>
            </a:endParaRPr>
          </a:p>
          <a:p>
            <a:pPr lvl="0">
              <a:defRPr sz="1800">
                <a:uFillTx/>
              </a:defRPr>
            </a:pPr>
            <a:r>
              <a:rPr sz="2400">
                <a:uFill>
                  <a:solidFill/>
                </a:uFill>
              </a:rPr>
              <a:t>How to convert an Activity to a Fragment</a:t>
            </a: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48" name="Shape 148"/>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Assignment 15</a:t>
            </a:r>
          </a:p>
        </p:txBody>
      </p:sp>
      <p:sp>
        <p:nvSpPr>
          <p:cNvPr id="149" name="Shape 149"/>
          <p:cNvSpPr/>
          <p:nvPr>
            <p:ph type="body" idx="1"/>
          </p:nvPr>
        </p:nvSpPr>
        <p:spPr>
          <a:xfrm>
            <a:off x="571500" y="2573954"/>
            <a:ext cx="8001000" cy="3117012"/>
          </a:xfrm>
          <a:prstGeom prst="rect">
            <a:avLst/>
          </a:prstGeom>
        </p:spPr>
        <p:txBody>
          <a:bodyPr/>
          <a:lstStyle/>
          <a:p>
            <a:pPr lvl="0">
              <a:defRPr sz="1800">
                <a:uFillTx/>
              </a:defRPr>
            </a:pPr>
            <a:r>
              <a:rPr sz="2400">
                <a:uFill>
                  <a:solidFill/>
                </a:uFill>
              </a:rPr>
              <a:t>Move View Rendering logic to Fragment</a:t>
            </a:r>
            <a:endParaRPr sz="2400">
              <a:uFill>
                <a:solidFill/>
              </a:uFill>
            </a:endParaRPr>
          </a:p>
          <a:p>
            <a:pPr lvl="0">
              <a:defRPr sz="1800">
                <a:uFillTx/>
              </a:defRPr>
            </a:pPr>
            <a:r>
              <a:rPr sz="2400">
                <a:uFill>
                  <a:solidFill/>
                </a:uFill>
              </a:rPr>
              <a:t>Send parameters to Fragment</a:t>
            </a:r>
            <a:endParaRPr sz="2400">
              <a:uFill>
                <a:solidFill/>
              </a:uFill>
            </a:endParaRPr>
          </a:p>
          <a:p>
            <a:pPr lvl="0">
              <a:defRPr sz="1800">
                <a:uFillTx/>
              </a:defRPr>
            </a:pPr>
            <a:r>
              <a:rPr sz="2400">
                <a:uFill>
                  <a:solidFill/>
                </a:uFill>
              </a:rPr>
              <a:t>Add Fragment to Activity using Fragment Manager</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1" name="Shape 151"/>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View Pager</a:t>
            </a:r>
          </a:p>
        </p:txBody>
      </p:sp>
      <p:sp>
        <p:nvSpPr>
          <p:cNvPr id="152" name="Shape 152"/>
          <p:cNvSpPr/>
          <p:nvPr>
            <p:ph type="body" idx="1"/>
          </p:nvPr>
        </p:nvSpPr>
        <p:spPr>
          <a:xfrm>
            <a:off x="571500" y="1905000"/>
            <a:ext cx="8001000" cy="4114800"/>
          </a:xfrm>
          <a:prstGeom prst="rect">
            <a:avLst/>
          </a:prstGeom>
        </p:spPr>
        <p:txBody>
          <a:bodyPr/>
          <a:lstStyle/>
          <a:p>
            <a:pPr lvl="0">
              <a:defRPr sz="1800">
                <a:uFillTx/>
              </a:defRPr>
            </a:pPr>
            <a:r>
              <a:rPr sz="2400">
                <a:uFill>
                  <a:solidFill/>
                </a:uFill>
              </a:rPr>
              <a:t>Introduction to View Pager</a:t>
            </a:r>
            <a:endParaRPr sz="2400">
              <a:uFill>
                <a:solidFill/>
              </a:uFill>
            </a:endParaRPr>
          </a:p>
          <a:p>
            <a:pPr lvl="0">
              <a:defRPr sz="1800">
                <a:uFillTx/>
              </a:defRPr>
            </a:pPr>
            <a:r>
              <a:rPr sz="2400">
                <a:uFill>
                  <a:solidFill/>
                </a:uFill>
              </a:rPr>
              <a:t>Pager Adapters</a:t>
            </a:r>
          </a:p>
        </p:txBody>
      </p:sp>
    </p:spTree>
  </p:cSld>
  <p:clrMapOvr>
    <a:masterClrMapping/>
  </p:clrMapOvr>
  <p:transitio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nodeType="clickEffect" presetClass="entr" presetSubtype="0" presetID="1" grpId="1" fill="hold">
                                  <p:stCondLst>
                                    <p:cond delay="0"/>
                                  </p:stCondLst>
                                  <p:iterate type="el" backwards="0">
                                    <p:tmAbs val="0"/>
                                  </p:iterate>
                                  <p:childTnLst>
                                    <p:set>
                                      <p:cBhvr>
                                        <p:cTn id="6" fill="hold"/>
                                        <p:tgtEl>
                                          <p:spTgt spid="152">
                                            <p:bg/>
                                          </p:spTgt>
                                        </p:tgtEl>
                                        <p:attrNameLst>
                                          <p:attrName>style.visibility</p:attrName>
                                        </p:attrNameLst>
                                      </p:cBhvr>
                                      <p:to>
                                        <p:strVal val="visible"/>
                                      </p:to>
                                    </p:set>
                                  </p:childTnLst>
                                </p:cTn>
                              </p:par>
                              <p:par>
                                <p:cTn id="7" presetClass="entr" presetSubtype="0" presetID="1" grpId="1" fill="hold">
                                  <p:stCondLst>
                                    <p:cond delay="0"/>
                                  </p:stCondLst>
                                  <p:iterate type="el" backwards="0">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nodeType="clickEffect" presetClass="entr" presetSubtype="0" presetID="1" grpId="1" fill="hold">
                                  <p:stCondLst>
                                    <p:cond delay="0"/>
                                  </p:stCondLst>
                                  <p:iterate type="el" backwards="0">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52" grpId="1"/>
    </p:bldLst>
  </p:timing>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54" name="Shape 154"/>
          <p:cNvSpPr/>
          <p:nvPr>
            <p:ph type="title"/>
          </p:nvPr>
        </p:nvSpPr>
        <p:spPr>
          <a:xfrm>
            <a:off x="571500" y="274638"/>
            <a:ext cx="8001000" cy="1143001"/>
          </a:xfrm>
          <a:prstGeom prst="rect">
            <a:avLst/>
          </a:prstGeom>
        </p:spPr>
        <p:txBody>
          <a:bodyPr lIns="0" tIns="0" rIns="0" bIns="0">
            <a:normAutofit fontScale="100000" lnSpcReduction="0"/>
          </a:bodyPr>
          <a:lstStyle/>
          <a:p>
            <a:pPr lvl="0">
              <a:defRPr sz="1800">
                <a:uFillTx/>
              </a:defRPr>
            </a:pPr>
            <a:r>
              <a:rPr sz="5400">
                <a:uFill>
                  <a:solidFill/>
                </a:uFill>
              </a:rPr>
              <a:t>Assignment 16</a:t>
            </a:r>
          </a:p>
        </p:txBody>
      </p:sp>
      <p:sp>
        <p:nvSpPr>
          <p:cNvPr id="155" name="Shape 155"/>
          <p:cNvSpPr/>
          <p:nvPr>
            <p:ph type="body" idx="1"/>
          </p:nvPr>
        </p:nvSpPr>
        <p:spPr>
          <a:xfrm>
            <a:off x="571500" y="1905000"/>
            <a:ext cx="8001000" cy="4114800"/>
          </a:xfrm>
          <a:prstGeom prst="rect">
            <a:avLst/>
          </a:prstGeom>
        </p:spPr>
        <p:txBody>
          <a:bodyPr/>
          <a:lstStyle/>
          <a:p>
            <a:pPr lvl="0">
              <a:defRPr sz="1800">
                <a:uFillTx/>
              </a:defRPr>
            </a:pPr>
            <a:r>
              <a:rPr sz="2400">
                <a:uFill>
                  <a:solidFill/>
                </a:uFill>
              </a:rPr>
              <a:t>Add View Pager to the Activity Layout</a:t>
            </a:r>
            <a:endParaRPr sz="2400">
              <a:uFill>
                <a:solidFill/>
              </a:uFill>
            </a:endParaRPr>
          </a:p>
          <a:p>
            <a:pPr lvl="0">
              <a:defRPr sz="1800">
                <a:uFillTx/>
              </a:defRPr>
            </a:pPr>
            <a:r>
              <a:rPr sz="2400">
                <a:uFill>
                  <a:solidFill/>
                </a:uFill>
              </a:rPr>
              <a:t>Implement Fragment State Pager Adapter</a:t>
            </a:r>
            <a:endParaRPr sz="2400">
              <a:uFill>
                <a:solidFill/>
              </a:uFill>
            </a:endParaRPr>
          </a:p>
          <a:p>
            <a:pPr lvl="0">
              <a:defRPr sz="1800">
                <a:uFillTx/>
              </a:defRPr>
            </a:pPr>
            <a:r>
              <a:rPr sz="2400">
                <a:uFill>
                  <a:solidFill/>
                </a:uFill>
              </a:rPr>
              <a:t>Assign Pager Adapter to View Pager</a:t>
            </a:r>
          </a:p>
        </p:txBody>
      </p:sp>
    </p:spTree>
  </p:cSld>
  <p:clrMapOvr>
    <a:masterClrMapping/>
  </p:clrMapOvr>
  <p:transitio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Calisto MT"/>
        <a:ea typeface="Calisto MT"/>
        <a:cs typeface="Calisto MT"/>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C968"/>
        </a:solidFill>
        <a:ln w="25400" cap="flat">
          <a:solidFill>
            <a:srgbClr val="B74D21"/>
          </a:solidFill>
          <a:prstDash val="solid"/>
          <a:round/>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round/>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74D21"/>
      </a:accent1>
      <a:accent2>
        <a:srgbClr val="A32323"/>
      </a:accent2>
      <a:accent3>
        <a:srgbClr val="4576A3"/>
      </a:accent3>
      <a:accent4>
        <a:srgbClr val="615D9A"/>
      </a:accent4>
      <a:accent5>
        <a:srgbClr val="67924B"/>
      </a:accent5>
      <a:accent6>
        <a:srgbClr val="BF7B1B"/>
      </a:accent6>
      <a:hlink>
        <a:srgbClr val="0000FF"/>
      </a:hlink>
      <a:folHlink>
        <a:srgbClr val="FF00FF"/>
      </a:folHlink>
    </a:clrScheme>
    <a:fontScheme name="Default">
      <a:majorFont>
        <a:latin typeface="Helvetica"/>
        <a:ea typeface="Helvetica"/>
        <a:cs typeface="Helvetica"/>
      </a:majorFont>
      <a:minorFont>
        <a:latin typeface="Calisto MT"/>
        <a:ea typeface="Calisto MT"/>
        <a:cs typeface="Calisto MT"/>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50800" dist="25400" dir="6600000">
              <a:srgbClr val="000000">
                <a:alpha val="35000"/>
              </a:srgbClr>
            </a:outerShdw>
          </a:effectLst>
        </a:effectStyle>
        <a:effectStyle>
          <a:effectLst>
            <a:outerShdw sx="100000" sy="100000" kx="0" ky="0" algn="b" rotWithShape="0" blurRad="50800" dist="25400" dir="660000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C968"/>
        </a:solidFill>
        <a:ln w="25400" cap="flat">
          <a:solidFill>
            <a:srgbClr val="B74D21"/>
          </a:solidFill>
          <a:prstDash val="solid"/>
          <a:round/>
        </a:ln>
        <a:effectLst>
          <a:outerShdw sx="100000" sy="100000" kx="0" ky="0" algn="b" rotWithShape="0" blurRad="50800" dist="25400" dir="6600000">
            <a:srgbClr val="000000">
              <a:alpha val="35000"/>
            </a:srgbClr>
          </a:outerShdw>
        </a:effectLst>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B74D21"/>
          </a:solidFill>
          <a:prstDash val="solid"/>
          <a:round/>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
              <a:solidFill>
                <a:srgbClr val="000000"/>
              </a:solidFill>
            </a:uFill>
            <a:latin typeface="+mn-lt"/>
            <a:ea typeface="+mn-ea"/>
            <a:cs typeface="+mn-cs"/>
            <a:sym typeface="Calisto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