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7C98DC-A1FC-4578-99B6-BC0C6BEDF1D5}" v="1" dt="2020-05-20T14:58:32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90000"/>
  </p:normalViewPr>
  <p:slideViewPr>
    <p:cSldViewPr snapToGrid="0" snapToObjects="1">
      <p:cViewPr varScale="1">
        <p:scale>
          <a:sx n="44" d="100"/>
          <a:sy n="44" d="100"/>
        </p:scale>
        <p:origin x="36" y="134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beobwoo" userId="e3922a70954fde6a" providerId="LiveId" clId="{5C7C98DC-A1FC-4578-99B6-BC0C6BEDF1D5}"/>
    <pc:docChg chg="modSld">
      <pc:chgData name="kim beobwoo" userId="e3922a70954fde6a" providerId="LiveId" clId="{5C7C98DC-A1FC-4578-99B6-BC0C6BEDF1D5}" dt="2020-05-20T14:58:35.627" v="3" actId="27614"/>
      <pc:docMkLst>
        <pc:docMk/>
      </pc:docMkLst>
      <pc:sldChg chg="addSp modSp mod">
        <pc:chgData name="kim beobwoo" userId="e3922a70954fde6a" providerId="LiveId" clId="{5C7C98DC-A1FC-4578-99B6-BC0C6BEDF1D5}" dt="2020-05-20T14:58:35.627" v="3" actId="27614"/>
        <pc:sldMkLst>
          <pc:docMk/>
          <pc:sldMk cId="3909501119" sldId="267"/>
        </pc:sldMkLst>
        <pc:picChg chg="mod">
          <ac:chgData name="kim beobwoo" userId="e3922a70954fde6a" providerId="LiveId" clId="{5C7C98DC-A1FC-4578-99B6-BC0C6BEDF1D5}" dt="2020-05-20T14:58:22.813" v="0" actId="1076"/>
          <ac:picMkLst>
            <pc:docMk/>
            <pc:sldMk cId="3909501119" sldId="267"/>
            <ac:picMk id="7" creationId="{292EB992-99E0-4E15-8B96-086A3631AEEC}"/>
          </ac:picMkLst>
        </pc:picChg>
        <pc:picChg chg="add mod">
          <ac:chgData name="kim beobwoo" userId="e3922a70954fde6a" providerId="LiveId" clId="{5C7C98DC-A1FC-4578-99B6-BC0C6BEDF1D5}" dt="2020-05-20T14:58:35.627" v="3" actId="27614"/>
          <ac:picMkLst>
            <pc:docMk/>
            <pc:sldMk cId="3909501119" sldId="267"/>
            <ac:picMk id="8" creationId="{5D05A04A-C81B-4DD2-BF85-FA49B41354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각 삼각형 28"/>
          <p:cNvSpPr/>
          <p:nvPr/>
        </p:nvSpPr>
        <p:spPr>
          <a:xfrm flipV="1">
            <a:off x="0" y="0"/>
            <a:ext cx="6197599" cy="3582988"/>
          </a:xfrm>
          <a:prstGeom prst="rtTriangle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77000">
                <a:schemeClr val="accent1">
                  <a:lumMod val="60000"/>
                  <a:lumOff val="40000"/>
                  <a:alpha val="6200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4" name="그룹 3"/>
          <p:cNvGrpSpPr/>
          <p:nvPr/>
        </p:nvGrpSpPr>
        <p:grpSpPr>
          <a:xfrm rot="20467452" flipV="1">
            <a:off x="1447940" y="26995"/>
            <a:ext cx="5786035" cy="5478937"/>
            <a:chOff x="1214414" y="0"/>
            <a:chExt cx="7289840" cy="6858000"/>
          </a:xfrm>
        </p:grpSpPr>
        <p:sp>
          <p:nvSpPr>
            <p:cNvPr id="31" name="타원 30"/>
            <p:cNvSpPr/>
            <p:nvPr/>
          </p:nvSpPr>
          <p:spPr>
            <a:xfrm>
              <a:off x="1820834" y="5035552"/>
              <a:ext cx="1438308" cy="1438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2" name="타원 31"/>
            <p:cNvSpPr/>
            <p:nvPr/>
          </p:nvSpPr>
          <p:spPr>
            <a:xfrm>
              <a:off x="3500430" y="5214950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5" name="타원 34"/>
            <p:cNvSpPr/>
            <p:nvPr/>
          </p:nvSpPr>
          <p:spPr>
            <a:xfrm>
              <a:off x="3205150" y="4133852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6" name="타원 35"/>
            <p:cNvSpPr/>
            <p:nvPr/>
          </p:nvSpPr>
          <p:spPr>
            <a:xfrm>
              <a:off x="2143108" y="4572008"/>
              <a:ext cx="377828" cy="377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7" name="타원 36"/>
            <p:cNvSpPr/>
            <p:nvPr/>
          </p:nvSpPr>
          <p:spPr>
            <a:xfrm>
              <a:off x="4286248" y="3857628"/>
              <a:ext cx="381000" cy="381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8" name="타원 37"/>
            <p:cNvSpPr/>
            <p:nvPr/>
          </p:nvSpPr>
          <p:spPr>
            <a:xfrm>
              <a:off x="5578508" y="3105148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9" name="타원 38"/>
            <p:cNvSpPr/>
            <p:nvPr/>
          </p:nvSpPr>
          <p:spPr>
            <a:xfrm>
              <a:off x="2643174" y="4500570"/>
              <a:ext cx="514352" cy="514352"/>
            </a:xfrm>
            <a:prstGeom prst="ellipse">
              <a:avLst/>
            </a:prstGeom>
            <a:solidFill>
              <a:schemeClr val="accent2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0" name="타원 39"/>
            <p:cNvSpPr/>
            <p:nvPr/>
          </p:nvSpPr>
          <p:spPr>
            <a:xfrm>
              <a:off x="3500430" y="378619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2" name="타원 41"/>
            <p:cNvSpPr/>
            <p:nvPr/>
          </p:nvSpPr>
          <p:spPr>
            <a:xfrm>
              <a:off x="6286512" y="2786058"/>
              <a:ext cx="1193816" cy="1193816"/>
            </a:xfrm>
            <a:prstGeom prst="ellipse">
              <a:avLst/>
            </a:prstGeom>
            <a:solidFill>
              <a:schemeClr val="tx2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3" name="타원 42"/>
            <p:cNvSpPr/>
            <p:nvPr/>
          </p:nvSpPr>
          <p:spPr>
            <a:xfrm>
              <a:off x="5643570" y="2143116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4" name="타원 43"/>
            <p:cNvSpPr/>
            <p:nvPr/>
          </p:nvSpPr>
          <p:spPr>
            <a:xfrm>
              <a:off x="5072066" y="2928934"/>
              <a:ext cx="250828" cy="250828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5" name="타원 44"/>
            <p:cNvSpPr/>
            <p:nvPr/>
          </p:nvSpPr>
          <p:spPr>
            <a:xfrm>
              <a:off x="6072198" y="364331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6" name="타원 45"/>
            <p:cNvSpPr/>
            <p:nvPr/>
          </p:nvSpPr>
          <p:spPr>
            <a:xfrm>
              <a:off x="5357818" y="3643314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7" name="타원 46"/>
            <p:cNvSpPr/>
            <p:nvPr/>
          </p:nvSpPr>
          <p:spPr>
            <a:xfrm>
              <a:off x="5000628" y="364331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8" name="타원 47"/>
            <p:cNvSpPr/>
            <p:nvPr/>
          </p:nvSpPr>
          <p:spPr>
            <a:xfrm>
              <a:off x="3857620" y="4286256"/>
              <a:ext cx="676284" cy="676284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9" name="타원 48"/>
            <p:cNvSpPr/>
            <p:nvPr/>
          </p:nvSpPr>
          <p:spPr>
            <a:xfrm>
              <a:off x="3214678" y="4857760"/>
              <a:ext cx="250828" cy="2508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0" name="타원 49"/>
            <p:cNvSpPr/>
            <p:nvPr/>
          </p:nvSpPr>
          <p:spPr>
            <a:xfrm>
              <a:off x="3143240" y="6215082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1" name="타원 50"/>
            <p:cNvSpPr/>
            <p:nvPr/>
          </p:nvSpPr>
          <p:spPr>
            <a:xfrm>
              <a:off x="6786578" y="1928802"/>
              <a:ext cx="676284" cy="676284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2" name="타원 51"/>
            <p:cNvSpPr/>
            <p:nvPr/>
          </p:nvSpPr>
          <p:spPr>
            <a:xfrm>
              <a:off x="7572396" y="200024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3" name="타원 52"/>
            <p:cNvSpPr/>
            <p:nvPr/>
          </p:nvSpPr>
          <p:spPr>
            <a:xfrm>
              <a:off x="6935986" y="1216041"/>
              <a:ext cx="428596" cy="428597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4" name="타원 53"/>
            <p:cNvSpPr/>
            <p:nvPr/>
          </p:nvSpPr>
          <p:spPr>
            <a:xfrm>
              <a:off x="7643834" y="1000108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5" name="타원 54"/>
            <p:cNvSpPr/>
            <p:nvPr/>
          </p:nvSpPr>
          <p:spPr>
            <a:xfrm>
              <a:off x="7715272" y="714356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6" name="타원 55"/>
            <p:cNvSpPr/>
            <p:nvPr/>
          </p:nvSpPr>
          <p:spPr>
            <a:xfrm>
              <a:off x="7286644" y="0"/>
              <a:ext cx="669860" cy="6698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7" name="타원 56"/>
            <p:cNvSpPr/>
            <p:nvPr/>
          </p:nvSpPr>
          <p:spPr>
            <a:xfrm>
              <a:off x="1214414" y="5072074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8" name="타원 57"/>
            <p:cNvSpPr/>
            <p:nvPr/>
          </p:nvSpPr>
          <p:spPr>
            <a:xfrm>
              <a:off x="1285852" y="6000768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9" name="타원 58"/>
            <p:cNvSpPr/>
            <p:nvPr/>
          </p:nvSpPr>
          <p:spPr>
            <a:xfrm>
              <a:off x="1428728" y="6264276"/>
              <a:ext cx="593724" cy="59372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0" name="타원 59"/>
            <p:cNvSpPr/>
            <p:nvPr/>
          </p:nvSpPr>
          <p:spPr>
            <a:xfrm>
              <a:off x="8047062" y="47600"/>
              <a:ext cx="250828" cy="250828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599" y="3429000"/>
            <a:ext cx="9525066" cy="1074551"/>
          </a:xfrm>
        </p:spPr>
        <p:txBody>
          <a:bodyPr/>
          <a:lstStyle>
            <a:lvl1pPr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9599" y="4500569"/>
            <a:ext cx="8534399" cy="587697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1" name="날짜 개체 틀 40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7C8F9AC-C743-4CF1-9CDC-5778D607EC85}" type="datetime1">
              <a:rPr lang="ko-KR" altLang="en-US"/>
              <a:pPr>
                <a:defRPr lang="ko-KR" altLang="en-US"/>
              </a:pPr>
              <a:t>2020-05-20</a:t>
            </a:fld>
            <a:endParaRPr lang="ko-KR" altLang="en-US"/>
          </a:p>
        </p:txBody>
      </p:sp>
      <p:sp>
        <p:nvSpPr>
          <p:cNvPr id="61" name="바닥글 개체 틀 60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2" name="슬라이드 번호 개체 틀 61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0" y="2743200"/>
            <a:ext cx="7117490" cy="4114800"/>
          </a:xfrm>
          <a:prstGeom prst="rtTriangle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77000">
                <a:schemeClr val="accent1">
                  <a:lumMod val="60000"/>
                  <a:lumOff val="40000"/>
                  <a:alpha val="6200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73" name="그룹 72"/>
          <p:cNvGrpSpPr/>
          <p:nvPr/>
        </p:nvGrpSpPr>
        <p:grpSpPr>
          <a:xfrm>
            <a:off x="2627756" y="32658"/>
            <a:ext cx="8611754" cy="6705600"/>
            <a:chOff x="2627756" y="32657"/>
            <a:chExt cx="8611754" cy="6705600"/>
          </a:xfrm>
        </p:grpSpPr>
        <p:grpSp>
          <p:nvGrpSpPr>
            <p:cNvPr id="72" name="그룹 71"/>
            <p:cNvGrpSpPr/>
            <p:nvPr/>
          </p:nvGrpSpPr>
          <p:grpSpPr>
            <a:xfrm>
              <a:off x="2627756" y="3734710"/>
              <a:ext cx="3410708" cy="3003547"/>
              <a:chOff x="2627756" y="3734710"/>
              <a:chExt cx="3410708" cy="3003547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3226777" y="4956309"/>
                <a:ext cx="1420760" cy="140634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4885882" y="5131720"/>
                <a:ext cx="849922" cy="84129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4594205" y="4074646"/>
                <a:ext cx="586480" cy="58053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2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3545119" y="4503066"/>
                <a:ext cx="373218" cy="36943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5662112" y="3804560"/>
                <a:ext cx="376351" cy="372533"/>
              </a:xfrm>
              <a:prstGeom prst="ellipse">
                <a:avLst/>
              </a:prstGeom>
              <a:solidFill>
                <a:schemeClr val="accent2"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4039084" y="4433215"/>
                <a:ext cx="508076" cy="502921"/>
              </a:xfrm>
              <a:prstGeom prst="ellipse">
                <a:avLst/>
              </a:prstGeom>
              <a:solidFill>
                <a:schemeClr val="accent2">
                  <a:alpha val="2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4885882" y="3734710"/>
                <a:ext cx="247767" cy="2452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5238714" y="4223664"/>
                <a:ext cx="668033" cy="661255"/>
              </a:xfrm>
              <a:prstGeom prst="ellipse">
                <a:avLst/>
              </a:prstGeom>
              <a:solidFill>
                <a:schemeClr val="accent2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4603616" y="4782468"/>
                <a:ext cx="247767" cy="24525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  <a:alpha val="8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4533050" y="6109627"/>
                <a:ext cx="247767" cy="2452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2627756" y="4992019"/>
                <a:ext cx="558233" cy="55256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3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2698322" y="5900076"/>
                <a:ext cx="247767" cy="2452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7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2839455" y="6157728"/>
                <a:ext cx="586480" cy="58053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7778629" y="32657"/>
              <a:ext cx="3460881" cy="3934884"/>
              <a:chOff x="7778630" y="32657"/>
              <a:chExt cx="3460881" cy="393488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8349460" y="3068802"/>
                <a:ext cx="558233" cy="55256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9048826" y="2756803"/>
                <a:ext cx="1179251" cy="1167286"/>
              </a:xfrm>
              <a:prstGeom prst="ellipse">
                <a:avLst/>
              </a:prstGeom>
              <a:solidFill>
                <a:schemeClr val="tx2">
                  <a:lumMod val="75000"/>
                  <a:lumOff val="25000"/>
                  <a:alpha val="1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8413728" y="2128149"/>
                <a:ext cx="849922" cy="84129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1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7849196" y="2896504"/>
                <a:ext cx="247767" cy="245254"/>
              </a:xfrm>
              <a:prstGeom prst="ellipse">
                <a:avLst/>
              </a:prstGeom>
              <a:solidFill>
                <a:schemeClr val="accent2">
                  <a:alpha val="1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8837126" y="3595009"/>
                <a:ext cx="247767" cy="2452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8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8131462" y="3595009"/>
                <a:ext cx="376351" cy="37253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7778630" y="3595009"/>
                <a:ext cx="247767" cy="24525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  <a:alpha val="8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9542790" y="1918597"/>
                <a:ext cx="668033" cy="661255"/>
              </a:xfrm>
              <a:prstGeom prst="ellipse">
                <a:avLst/>
              </a:prstGeom>
              <a:solidFill>
                <a:schemeClr val="accent2">
                  <a:alpha val="1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10319022" y="1988448"/>
                <a:ext cx="247767" cy="2452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8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10036755" y="870840"/>
                <a:ext cx="423367" cy="419071"/>
              </a:xfrm>
              <a:prstGeom prst="ellipse">
                <a:avLst/>
              </a:prstGeom>
              <a:solidFill>
                <a:schemeClr val="accent2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10389588" y="1010541"/>
                <a:ext cx="849922" cy="84129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10460155" y="731139"/>
                <a:ext cx="247767" cy="24525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10036756" y="32657"/>
                <a:ext cx="661687" cy="65497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10787897" y="79200"/>
                <a:ext cx="247767" cy="245254"/>
              </a:xfrm>
              <a:prstGeom prst="ellipse">
                <a:avLst/>
              </a:prstGeom>
              <a:solidFill>
                <a:schemeClr val="accent2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5331" y="2285992"/>
            <a:ext cx="11361335" cy="1470025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68" name="날짜 개체 틀 67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92ABC9BA-42AA-4685-93DD-7FD76BFF3AE1}" type="datetime1">
              <a:rPr lang="ko-KR" altLang="en-US"/>
              <a:pPr>
                <a:defRPr lang="ko-KR" altLang="en-US"/>
              </a:pPr>
              <a:t>2020-05-20</a:t>
            </a:fld>
            <a:endParaRPr lang="ko-KR" altLang="en-US"/>
          </a:p>
        </p:txBody>
      </p:sp>
      <p:sp>
        <p:nvSpPr>
          <p:cNvPr id="69" name="바닥글 개체 틀 68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70" name="슬라이드 번호 개체 틀 69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0" y="2819400"/>
            <a:ext cx="6985686" cy="4038600"/>
          </a:xfrm>
          <a:prstGeom prst="rtTriangle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77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4810895" y="0"/>
            <a:ext cx="7381102" cy="4267200"/>
          </a:xfrm>
          <a:prstGeom prst="rtTriangle">
            <a:avLst/>
          </a:prstGeom>
          <a:gradFill>
            <a:gsLst>
              <a:gs pos="74000">
                <a:schemeClr val="accent1">
                  <a:lumMod val="60000"/>
                  <a:lumOff val="40000"/>
                  <a:alpha val="200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8" name="그룹 7"/>
          <p:cNvGrpSpPr/>
          <p:nvPr/>
        </p:nvGrpSpPr>
        <p:grpSpPr>
          <a:xfrm rot="20271788" flipH="1" flipV="1">
            <a:off x="7542619" y="674421"/>
            <a:ext cx="5045434" cy="4795550"/>
            <a:chOff x="1214414" y="0"/>
            <a:chExt cx="7289840" cy="6858000"/>
          </a:xfrm>
        </p:grpSpPr>
        <p:sp>
          <p:nvSpPr>
            <p:cNvPr id="9" name="타원 8"/>
            <p:cNvSpPr/>
            <p:nvPr/>
          </p:nvSpPr>
          <p:spPr>
            <a:xfrm>
              <a:off x="1820834" y="5035552"/>
              <a:ext cx="1438308" cy="1438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타원 9"/>
            <p:cNvSpPr/>
            <p:nvPr/>
          </p:nvSpPr>
          <p:spPr>
            <a:xfrm>
              <a:off x="3500430" y="5214950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타원 10"/>
            <p:cNvSpPr/>
            <p:nvPr/>
          </p:nvSpPr>
          <p:spPr>
            <a:xfrm>
              <a:off x="3205150" y="4133852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타원 11"/>
            <p:cNvSpPr/>
            <p:nvPr/>
          </p:nvSpPr>
          <p:spPr>
            <a:xfrm>
              <a:off x="2143108" y="4572008"/>
              <a:ext cx="377828" cy="377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3" name="타원 12"/>
            <p:cNvSpPr/>
            <p:nvPr/>
          </p:nvSpPr>
          <p:spPr>
            <a:xfrm>
              <a:off x="4286248" y="3857628"/>
              <a:ext cx="381000" cy="381000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4" name="타원 13"/>
            <p:cNvSpPr/>
            <p:nvPr/>
          </p:nvSpPr>
          <p:spPr>
            <a:xfrm>
              <a:off x="5578508" y="3105148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5" name="타원 14"/>
            <p:cNvSpPr/>
            <p:nvPr/>
          </p:nvSpPr>
          <p:spPr>
            <a:xfrm>
              <a:off x="2643174" y="4500570"/>
              <a:ext cx="514352" cy="514352"/>
            </a:xfrm>
            <a:prstGeom prst="ellipse">
              <a:avLst/>
            </a:prstGeom>
            <a:solidFill>
              <a:schemeClr val="accent2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6" name="타원 15"/>
            <p:cNvSpPr/>
            <p:nvPr/>
          </p:nvSpPr>
          <p:spPr>
            <a:xfrm>
              <a:off x="3500430" y="378619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7" name="타원 16"/>
            <p:cNvSpPr/>
            <p:nvPr/>
          </p:nvSpPr>
          <p:spPr>
            <a:xfrm>
              <a:off x="6286512" y="2786058"/>
              <a:ext cx="1193816" cy="1193816"/>
            </a:xfrm>
            <a:prstGeom prst="ellipse">
              <a:avLst/>
            </a:prstGeom>
            <a:solidFill>
              <a:schemeClr val="tx2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8" name="타원 17"/>
            <p:cNvSpPr/>
            <p:nvPr/>
          </p:nvSpPr>
          <p:spPr>
            <a:xfrm>
              <a:off x="5643570" y="2143116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9" name="타원 18"/>
            <p:cNvSpPr/>
            <p:nvPr/>
          </p:nvSpPr>
          <p:spPr>
            <a:xfrm>
              <a:off x="5072066" y="2928934"/>
              <a:ext cx="250828" cy="250828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0" name="타원 19"/>
            <p:cNvSpPr/>
            <p:nvPr/>
          </p:nvSpPr>
          <p:spPr>
            <a:xfrm>
              <a:off x="6072198" y="364331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1" name="타원 20"/>
            <p:cNvSpPr/>
            <p:nvPr/>
          </p:nvSpPr>
          <p:spPr>
            <a:xfrm>
              <a:off x="5357818" y="3643314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2" name="타원 21"/>
            <p:cNvSpPr/>
            <p:nvPr/>
          </p:nvSpPr>
          <p:spPr>
            <a:xfrm>
              <a:off x="5000628" y="364331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3" name="타원 22"/>
            <p:cNvSpPr/>
            <p:nvPr/>
          </p:nvSpPr>
          <p:spPr>
            <a:xfrm>
              <a:off x="3857620" y="4286256"/>
              <a:ext cx="676284" cy="676284"/>
            </a:xfrm>
            <a:prstGeom prst="ellipse">
              <a:avLst/>
            </a:prstGeom>
            <a:solidFill>
              <a:schemeClr val="accent2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4" name="타원 23"/>
            <p:cNvSpPr/>
            <p:nvPr/>
          </p:nvSpPr>
          <p:spPr>
            <a:xfrm>
              <a:off x="3214678" y="4857760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5" name="타원 24"/>
            <p:cNvSpPr/>
            <p:nvPr/>
          </p:nvSpPr>
          <p:spPr>
            <a:xfrm>
              <a:off x="3143240" y="6215082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6" name="타원 25"/>
            <p:cNvSpPr/>
            <p:nvPr/>
          </p:nvSpPr>
          <p:spPr>
            <a:xfrm>
              <a:off x="6786578" y="1928802"/>
              <a:ext cx="676284" cy="676284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7" name="타원 26"/>
            <p:cNvSpPr/>
            <p:nvPr/>
          </p:nvSpPr>
          <p:spPr>
            <a:xfrm>
              <a:off x="7572396" y="200024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8" name="타원 27"/>
            <p:cNvSpPr/>
            <p:nvPr/>
          </p:nvSpPr>
          <p:spPr>
            <a:xfrm>
              <a:off x="7286644" y="857232"/>
              <a:ext cx="428596" cy="428596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9" name="타원 28"/>
            <p:cNvSpPr/>
            <p:nvPr/>
          </p:nvSpPr>
          <p:spPr>
            <a:xfrm>
              <a:off x="7643834" y="1000108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0" name="타원 29"/>
            <p:cNvSpPr/>
            <p:nvPr/>
          </p:nvSpPr>
          <p:spPr>
            <a:xfrm>
              <a:off x="7715272" y="714356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1" name="타원 30"/>
            <p:cNvSpPr/>
            <p:nvPr/>
          </p:nvSpPr>
          <p:spPr>
            <a:xfrm>
              <a:off x="7286644" y="0"/>
              <a:ext cx="669860" cy="6698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2" name="타원 31"/>
            <p:cNvSpPr/>
            <p:nvPr/>
          </p:nvSpPr>
          <p:spPr>
            <a:xfrm>
              <a:off x="1214414" y="5072074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3" name="타원 32"/>
            <p:cNvSpPr/>
            <p:nvPr/>
          </p:nvSpPr>
          <p:spPr>
            <a:xfrm>
              <a:off x="1285852" y="6000768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4" name="타원 33"/>
            <p:cNvSpPr/>
            <p:nvPr/>
          </p:nvSpPr>
          <p:spPr>
            <a:xfrm>
              <a:off x="1428728" y="6264276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5" name="타원 34"/>
            <p:cNvSpPr/>
            <p:nvPr/>
          </p:nvSpPr>
          <p:spPr>
            <a:xfrm>
              <a:off x="8047062" y="47600"/>
              <a:ext cx="250828" cy="250828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5999" y="914400"/>
            <a:ext cx="8229599" cy="1129604"/>
          </a:xfrm>
        </p:spPr>
        <p:txBody>
          <a:bodyPr/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9" name="텍스트 개체 틀 38"/>
          <p:cNvSpPr>
            <a:spLocks noGrp="1"/>
          </p:cNvSpPr>
          <p:nvPr>
            <p:ph type="body" sz="quarter" idx="14"/>
          </p:nvPr>
        </p:nvSpPr>
        <p:spPr>
          <a:xfrm>
            <a:off x="1015999" y="2133600"/>
            <a:ext cx="8244417" cy="357028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A537D4F-2816-4191-B966-3AB5762B9300}" type="datetime1">
              <a:rPr lang="ko-KR" altLang="en-US"/>
              <a:pPr>
                <a:defRPr lang="ko-KR" altLang="en-US"/>
              </a:pPr>
              <a:t>2020-05-20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5400000">
            <a:off x="8102456" y="2768620"/>
            <a:ext cx="6858000" cy="1320799"/>
            <a:chOff x="0" y="0"/>
            <a:chExt cx="9144000" cy="990600"/>
          </a:xfrm>
        </p:grpSpPr>
        <p:sp>
          <p:nvSpPr>
            <p:cNvPr id="8" name="자유형: 도형 7"/>
            <p:cNvSpPr/>
            <p:nvPr/>
          </p:nvSpPr>
          <p:spPr>
            <a:xfrm flipH="1">
              <a:off x="0" y="0"/>
              <a:ext cx="88392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8839200 w 8839200"/>
                <a:gd name="connsiteY0" fmla="*/ 0 h 990600"/>
                <a:gd name="connsiteX1" fmla="*/ 0 w 8839200"/>
                <a:gd name="connsiteY1" fmla="*/ 685800 h 990600"/>
                <a:gd name="connsiteX2" fmla="*/ 8839200 w 8839200"/>
                <a:gd name="connsiteY2" fmla="*/ 990600 h 990600"/>
                <a:gd name="connsiteX3" fmla="*/ 8839200 w 8839200"/>
                <a:gd name="connsiteY3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9200" h="990600">
                  <a:moveTo>
                    <a:pt x="8839200" y="0"/>
                  </a:moveTo>
                  <a:lnTo>
                    <a:pt x="0" y="685800"/>
                  </a:lnTo>
                  <a:lnTo>
                    <a:pt x="8839200" y="990600"/>
                  </a:lnTo>
                  <a:lnTo>
                    <a:pt x="8839200" y="0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: 도형 8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466725 w 9144000"/>
                <a:gd name="connsiteY2" fmla="*/ 476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525 w 9144000"/>
                <a:gd name="connsiteY2" fmla="*/ 5048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9525" y="504825"/>
                  </a:lnTo>
                  <a:lnTo>
                    <a:pt x="9144000" y="990600"/>
                  </a:lnTo>
                  <a:lnTo>
                    <a:pt x="9144000" y="0"/>
                  </a:lnTo>
                </a:path>
              </a:pathLst>
            </a:custGeom>
            <a:gradFill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10" name="그룹 9"/>
          <p:cNvGrpSpPr/>
          <p:nvPr/>
        </p:nvGrpSpPr>
        <p:grpSpPr>
          <a:xfrm rot="5400000">
            <a:off x="10440342" y="5411142"/>
            <a:ext cx="1080000" cy="1871315"/>
            <a:chOff x="8077200" y="152400"/>
            <a:chExt cx="928516" cy="1664292"/>
          </a:xfrm>
        </p:grpSpPr>
        <p:sp>
          <p:nvSpPr>
            <p:cNvPr id="11" name="타원 10"/>
            <p:cNvSpPr/>
            <p:nvPr/>
          </p:nvSpPr>
          <p:spPr>
            <a:xfrm>
              <a:off x="8381998" y="1676400"/>
              <a:ext cx="140292" cy="14029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타원 11"/>
            <p:cNvSpPr/>
            <p:nvPr/>
          </p:nvSpPr>
          <p:spPr>
            <a:xfrm>
              <a:off x="8077200" y="939502"/>
              <a:ext cx="393533" cy="393533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3" name="타원 12"/>
            <p:cNvSpPr/>
            <p:nvPr/>
          </p:nvSpPr>
          <p:spPr>
            <a:xfrm>
              <a:off x="8458197" y="1143000"/>
              <a:ext cx="512058" cy="512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4" name="타원 13"/>
            <p:cNvSpPr/>
            <p:nvPr/>
          </p:nvSpPr>
          <p:spPr>
            <a:xfrm>
              <a:off x="8470762" y="808315"/>
              <a:ext cx="230308" cy="230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5" name="타원 14"/>
            <p:cNvSpPr/>
            <p:nvPr/>
          </p:nvSpPr>
          <p:spPr>
            <a:xfrm>
              <a:off x="8077200" y="152400"/>
              <a:ext cx="615059" cy="6150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6" name="타원 15"/>
            <p:cNvSpPr/>
            <p:nvPr/>
          </p:nvSpPr>
          <p:spPr>
            <a:xfrm>
              <a:off x="8775408" y="196106"/>
              <a:ext cx="230308" cy="230308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043813" y="274638"/>
            <a:ext cx="1161142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998582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9A09CFD-CD73-42CD-8107-FABA9430AA5B}" type="datetime1">
              <a:rPr lang="ko-KR" altLang="en-US"/>
              <a:pPr>
                <a:defRPr lang="ko-KR" altLang="en-US"/>
              </a:pPr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8047A4E-B306-4D3E-8C4B-2AC13D241DAE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133474"/>
            <a:ext cx="10972799" cy="514299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60BDF17-240F-45C2-9667-5F01B32F94EA}" type="datetime1">
              <a:rPr lang="ko-KR" altLang="en-US"/>
              <a:pPr>
                <a:defRPr lang="ko-KR" altLang="en-US"/>
              </a:pPr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4475B81-6B56-4E14-881C-F068C03C5382}" type="datetime1">
              <a:rPr lang="ko-KR" altLang="en-US"/>
              <a:pPr>
                <a:defRPr lang="ko-KR" altLang="en-US"/>
              </a:pPr>
              <a:t>2020-05-20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692937" y="151200"/>
            <a:ext cx="1368000" cy="2440800"/>
            <a:chOff x="8077200" y="152400"/>
            <a:chExt cx="928516" cy="1664292"/>
          </a:xfrm>
        </p:grpSpPr>
        <p:sp>
          <p:nvSpPr>
            <p:cNvPr id="6" name="타원 5"/>
            <p:cNvSpPr/>
            <p:nvPr/>
          </p:nvSpPr>
          <p:spPr>
            <a:xfrm>
              <a:off x="8381998" y="1676400"/>
              <a:ext cx="140292" cy="14029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7" name="타원 6"/>
            <p:cNvSpPr/>
            <p:nvPr/>
          </p:nvSpPr>
          <p:spPr>
            <a:xfrm>
              <a:off x="8077200" y="939502"/>
              <a:ext cx="393533" cy="393533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타원 7"/>
            <p:cNvSpPr/>
            <p:nvPr/>
          </p:nvSpPr>
          <p:spPr>
            <a:xfrm>
              <a:off x="8458197" y="1143000"/>
              <a:ext cx="512058" cy="512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타원 8"/>
            <p:cNvSpPr/>
            <p:nvPr/>
          </p:nvSpPr>
          <p:spPr>
            <a:xfrm>
              <a:off x="8470762" y="808315"/>
              <a:ext cx="230308" cy="230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타원 9"/>
            <p:cNvSpPr/>
            <p:nvPr/>
          </p:nvSpPr>
          <p:spPr>
            <a:xfrm>
              <a:off x="8077200" y="152400"/>
              <a:ext cx="615059" cy="6150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타원 10"/>
            <p:cNvSpPr/>
            <p:nvPr/>
          </p:nvSpPr>
          <p:spPr>
            <a:xfrm>
              <a:off x="8775408" y="196106"/>
              <a:ext cx="230308" cy="230308"/>
            </a:xfrm>
            <a:prstGeom prst="ellipse">
              <a:avLst/>
            </a:prstGeom>
            <a:solidFill>
              <a:schemeClr val="accent2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 flipV="1">
            <a:off x="5865340" y="-1"/>
            <a:ext cx="6326658" cy="3657600"/>
          </a:xfrm>
          <a:prstGeom prst="rtTriangle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77000">
                <a:schemeClr val="accent1">
                  <a:lumMod val="60000"/>
                  <a:lumOff val="40000"/>
                  <a:alpha val="6200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4624923"/>
            <a:ext cx="10972799" cy="1362075"/>
          </a:xfrm>
        </p:spPr>
        <p:txBody>
          <a:bodyPr anchor="t"/>
          <a:lstStyle>
            <a:lvl1pPr algn="r">
              <a:defRPr sz="5400" b="0" cap="all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4191000"/>
            <a:ext cx="10972799" cy="433923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39" name="날짜 개체 틀 38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BFB287CB-68EA-421A-A4AD-33B9DC2E91B2}" type="datetime1">
              <a:rPr lang="ko-KR" altLang="en-US"/>
              <a:pPr>
                <a:defRPr lang="ko-KR" altLang="en-US"/>
              </a:pPr>
              <a:t>2020-05-20</a:t>
            </a:fld>
            <a:endParaRPr lang="ko-KR" altLang="en-US"/>
          </a:p>
        </p:txBody>
      </p:sp>
      <p:sp>
        <p:nvSpPr>
          <p:cNvPr id="40" name="바닥글 개체 틀 39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 rot="1140000" flipH="1" flipV="1">
            <a:off x="5121617" y="-77708"/>
            <a:ext cx="5760000" cy="5457600"/>
            <a:chOff x="1214414" y="0"/>
            <a:chExt cx="7289840" cy="6858000"/>
          </a:xfrm>
        </p:grpSpPr>
        <p:sp>
          <p:nvSpPr>
            <p:cNvPr id="37" name="타원 36"/>
            <p:cNvSpPr/>
            <p:nvPr/>
          </p:nvSpPr>
          <p:spPr>
            <a:xfrm>
              <a:off x="1820834" y="5035552"/>
              <a:ext cx="1438308" cy="1438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8" name="타원 37"/>
            <p:cNvSpPr/>
            <p:nvPr/>
          </p:nvSpPr>
          <p:spPr>
            <a:xfrm>
              <a:off x="3500430" y="5214950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2" name="타원 41"/>
            <p:cNvSpPr/>
            <p:nvPr/>
          </p:nvSpPr>
          <p:spPr>
            <a:xfrm>
              <a:off x="3205150" y="4133852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3" name="타원 42"/>
            <p:cNvSpPr/>
            <p:nvPr/>
          </p:nvSpPr>
          <p:spPr>
            <a:xfrm>
              <a:off x="2143108" y="4572008"/>
              <a:ext cx="377828" cy="377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4" name="타원 43"/>
            <p:cNvSpPr/>
            <p:nvPr/>
          </p:nvSpPr>
          <p:spPr>
            <a:xfrm>
              <a:off x="4286248" y="3857628"/>
              <a:ext cx="381000" cy="381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5" name="타원 44"/>
            <p:cNvSpPr/>
            <p:nvPr/>
          </p:nvSpPr>
          <p:spPr>
            <a:xfrm>
              <a:off x="5578508" y="3105148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6" name="타원 45"/>
            <p:cNvSpPr/>
            <p:nvPr/>
          </p:nvSpPr>
          <p:spPr>
            <a:xfrm>
              <a:off x="2643174" y="4500570"/>
              <a:ext cx="514352" cy="514352"/>
            </a:xfrm>
            <a:prstGeom prst="ellipse">
              <a:avLst/>
            </a:prstGeom>
            <a:solidFill>
              <a:schemeClr val="accent2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7" name="타원 46"/>
            <p:cNvSpPr/>
            <p:nvPr/>
          </p:nvSpPr>
          <p:spPr>
            <a:xfrm>
              <a:off x="3500430" y="378619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8" name="타원 47"/>
            <p:cNvSpPr/>
            <p:nvPr/>
          </p:nvSpPr>
          <p:spPr>
            <a:xfrm>
              <a:off x="6286512" y="2786058"/>
              <a:ext cx="1193816" cy="1193816"/>
            </a:xfrm>
            <a:prstGeom prst="ellipse">
              <a:avLst/>
            </a:prstGeom>
            <a:solidFill>
              <a:schemeClr val="tx2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9" name="타원 48"/>
            <p:cNvSpPr/>
            <p:nvPr/>
          </p:nvSpPr>
          <p:spPr>
            <a:xfrm>
              <a:off x="5643570" y="2143116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0" name="타원 49"/>
            <p:cNvSpPr/>
            <p:nvPr/>
          </p:nvSpPr>
          <p:spPr>
            <a:xfrm>
              <a:off x="5072066" y="2928934"/>
              <a:ext cx="250828" cy="250828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1" name="타원 50"/>
            <p:cNvSpPr/>
            <p:nvPr/>
          </p:nvSpPr>
          <p:spPr>
            <a:xfrm>
              <a:off x="6072198" y="364331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2" name="타원 51"/>
            <p:cNvSpPr/>
            <p:nvPr/>
          </p:nvSpPr>
          <p:spPr>
            <a:xfrm>
              <a:off x="5357818" y="3643314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3" name="타원 52"/>
            <p:cNvSpPr/>
            <p:nvPr/>
          </p:nvSpPr>
          <p:spPr>
            <a:xfrm>
              <a:off x="5000628" y="364331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4" name="타원 53"/>
            <p:cNvSpPr/>
            <p:nvPr/>
          </p:nvSpPr>
          <p:spPr>
            <a:xfrm>
              <a:off x="3857620" y="4286256"/>
              <a:ext cx="676284" cy="676284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5" name="타원 54"/>
            <p:cNvSpPr/>
            <p:nvPr/>
          </p:nvSpPr>
          <p:spPr>
            <a:xfrm>
              <a:off x="3214678" y="4857760"/>
              <a:ext cx="250828" cy="2508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6" name="타원 55"/>
            <p:cNvSpPr/>
            <p:nvPr/>
          </p:nvSpPr>
          <p:spPr>
            <a:xfrm>
              <a:off x="3143240" y="6215082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7" name="타원 56"/>
            <p:cNvSpPr/>
            <p:nvPr/>
          </p:nvSpPr>
          <p:spPr>
            <a:xfrm>
              <a:off x="6786578" y="1928802"/>
              <a:ext cx="676284" cy="676284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8" name="타원 57"/>
            <p:cNvSpPr/>
            <p:nvPr/>
          </p:nvSpPr>
          <p:spPr>
            <a:xfrm>
              <a:off x="7572396" y="200024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9" name="타원 58"/>
            <p:cNvSpPr/>
            <p:nvPr/>
          </p:nvSpPr>
          <p:spPr>
            <a:xfrm>
              <a:off x="6935986" y="1216041"/>
              <a:ext cx="428596" cy="428597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0" name="타원 59"/>
            <p:cNvSpPr/>
            <p:nvPr/>
          </p:nvSpPr>
          <p:spPr>
            <a:xfrm>
              <a:off x="7643834" y="1000108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1" name="타원 60"/>
            <p:cNvSpPr/>
            <p:nvPr/>
          </p:nvSpPr>
          <p:spPr>
            <a:xfrm>
              <a:off x="7715272" y="714356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2" name="타원 61"/>
            <p:cNvSpPr/>
            <p:nvPr/>
          </p:nvSpPr>
          <p:spPr>
            <a:xfrm>
              <a:off x="7286644" y="0"/>
              <a:ext cx="669860" cy="6698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3" name="타원 62"/>
            <p:cNvSpPr/>
            <p:nvPr/>
          </p:nvSpPr>
          <p:spPr>
            <a:xfrm>
              <a:off x="1214414" y="5072074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4" name="타원 63"/>
            <p:cNvSpPr/>
            <p:nvPr/>
          </p:nvSpPr>
          <p:spPr>
            <a:xfrm>
              <a:off x="1285852" y="6000768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5" name="타원 64"/>
            <p:cNvSpPr/>
            <p:nvPr/>
          </p:nvSpPr>
          <p:spPr>
            <a:xfrm>
              <a:off x="1428728" y="6264276"/>
              <a:ext cx="593724" cy="59372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6" name="타원 65"/>
            <p:cNvSpPr/>
            <p:nvPr/>
          </p:nvSpPr>
          <p:spPr>
            <a:xfrm>
              <a:off x="8047062" y="47600"/>
              <a:ext cx="250828" cy="250828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76177"/>
            <a:ext cx="10972799" cy="86834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>
          <a:xfrm>
            <a:off x="609599" y="1071563"/>
            <a:ext cx="5295899" cy="51435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14"/>
          </p:nvPr>
        </p:nvSpPr>
        <p:spPr>
          <a:xfrm>
            <a:off x="6286499" y="1071563"/>
            <a:ext cx="5295899" cy="51435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264C91A-EF41-4988-8E36-6CAFB7D2E136}" type="datetime1">
              <a:rPr lang="ko-KR" altLang="en-US"/>
              <a:pPr>
                <a:defRPr lang="ko-KR" altLang="en-US"/>
              </a:pPr>
              <a:t>2020-05-20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BBE2AEF3-4D86-4CBE-9B32-DDE7C01B53B0}" type="datetime1">
              <a:rPr lang="ko-KR" altLang="en-US"/>
              <a:pPr>
                <a:defRPr lang="ko-KR" altLang="en-US"/>
              </a:pPr>
              <a:t>2020-05-20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599" y="76177"/>
            <a:ext cx="10972799" cy="868346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6" name="표 개체 틀 5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142984"/>
            <a:ext cx="10972799" cy="504680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E9D41CA-F875-454A-B646-AC4E6349A4E4}" type="datetime1">
              <a:rPr lang="ko-KR" altLang="en-US"/>
              <a:pPr>
                <a:defRPr lang="ko-KR" altLang="en-US"/>
              </a:pPr>
              <a:t>2020-05-20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76177"/>
            <a:ext cx="10972799" cy="86834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609599" y="1114425"/>
            <a:ext cx="5308599" cy="250031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8" name="내용 개체 틀 17"/>
          <p:cNvSpPr>
            <a:spLocks noGrp="1"/>
          </p:cNvSpPr>
          <p:nvPr>
            <p:ph sz="quarter" idx="14"/>
          </p:nvPr>
        </p:nvSpPr>
        <p:spPr>
          <a:xfrm>
            <a:off x="6273799" y="1114425"/>
            <a:ext cx="5308599" cy="250031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9" name="내용 개체 틀 18"/>
          <p:cNvSpPr>
            <a:spLocks noGrp="1"/>
          </p:cNvSpPr>
          <p:nvPr>
            <p:ph sz="quarter" idx="15"/>
          </p:nvPr>
        </p:nvSpPr>
        <p:spPr>
          <a:xfrm>
            <a:off x="609599" y="3748106"/>
            <a:ext cx="5308599" cy="250031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20" name="내용 개체 틀 19"/>
          <p:cNvSpPr>
            <a:spLocks noGrp="1"/>
          </p:cNvSpPr>
          <p:nvPr>
            <p:ph sz="quarter" idx="16"/>
          </p:nvPr>
        </p:nvSpPr>
        <p:spPr>
          <a:xfrm>
            <a:off x="6273799" y="3748106"/>
            <a:ext cx="5308599" cy="250031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C519585-A1C3-4349-A2A9-E286BDE96C0E}" type="datetime1">
              <a:rPr lang="ko-KR" altLang="en-US"/>
              <a:pPr>
                <a:defRPr lang="ko-KR" altLang="en-US"/>
              </a:pPr>
              <a:t>2020-05-20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0"/>
            <a:ext cx="12191999" cy="990600"/>
            <a:chOff x="0" y="0"/>
            <a:chExt cx="9144000" cy="990600"/>
          </a:xfrm>
        </p:grpSpPr>
        <p:sp>
          <p:nvSpPr>
            <p:cNvPr id="9" name="자유형: 도형 8"/>
            <p:cNvSpPr/>
            <p:nvPr/>
          </p:nvSpPr>
          <p:spPr>
            <a:xfrm flipH="1">
              <a:off x="0" y="0"/>
              <a:ext cx="88392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8839200 w 8839200"/>
                <a:gd name="connsiteY0" fmla="*/ 0 h 990600"/>
                <a:gd name="connsiteX1" fmla="*/ 0 w 8839200"/>
                <a:gd name="connsiteY1" fmla="*/ 685800 h 990600"/>
                <a:gd name="connsiteX2" fmla="*/ 8839200 w 8839200"/>
                <a:gd name="connsiteY2" fmla="*/ 990600 h 990600"/>
                <a:gd name="connsiteX3" fmla="*/ 8839200 w 8839200"/>
                <a:gd name="connsiteY3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9200" h="990600">
                  <a:moveTo>
                    <a:pt x="8839200" y="0"/>
                  </a:moveTo>
                  <a:lnTo>
                    <a:pt x="0" y="685800"/>
                  </a:lnTo>
                  <a:lnTo>
                    <a:pt x="8839200" y="990600"/>
                  </a:lnTo>
                  <a:lnTo>
                    <a:pt x="8839200" y="0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466725 w 9144000"/>
                <a:gd name="connsiteY2" fmla="*/ 476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525 w 9144000"/>
                <a:gd name="connsiteY2" fmla="*/ 5048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9525" y="504825"/>
                  </a:lnTo>
                  <a:lnTo>
                    <a:pt x="9144000" y="990600"/>
                  </a:lnTo>
                  <a:lnTo>
                    <a:pt x="9144000" y="0"/>
                  </a:lnTo>
                </a:path>
              </a:pathLst>
            </a:custGeom>
            <a:gradFill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0764946" y="180000"/>
            <a:ext cx="1367999" cy="3268800"/>
            <a:chOff x="7681902" y="180972"/>
            <a:chExt cx="1328754" cy="3270256"/>
          </a:xfrm>
        </p:grpSpPr>
        <p:sp>
          <p:nvSpPr>
            <p:cNvPr id="12" name="타원 11"/>
            <p:cNvSpPr/>
            <p:nvPr/>
          </p:nvSpPr>
          <p:spPr>
            <a:xfrm>
              <a:off x="7977182" y="2224094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3" name="타원 12"/>
            <p:cNvSpPr/>
            <p:nvPr/>
          </p:nvSpPr>
          <p:spPr>
            <a:xfrm>
              <a:off x="7681902" y="1142996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4" name="타원 13"/>
            <p:cNvSpPr/>
            <p:nvPr/>
          </p:nvSpPr>
          <p:spPr>
            <a:xfrm>
              <a:off x="8382000" y="762000"/>
              <a:ext cx="381000" cy="381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5" name="타원 14"/>
            <p:cNvSpPr/>
            <p:nvPr/>
          </p:nvSpPr>
          <p:spPr>
            <a:xfrm>
              <a:off x="7977182" y="79533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6" name="타원 15"/>
            <p:cNvSpPr/>
            <p:nvPr/>
          </p:nvSpPr>
          <p:spPr>
            <a:xfrm>
              <a:off x="8334372" y="1295400"/>
              <a:ext cx="676284" cy="676284"/>
            </a:xfrm>
            <a:prstGeom prst="ellipse">
              <a:avLst/>
            </a:prstGeom>
            <a:solidFill>
              <a:schemeClr val="accent2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7" name="타원 16"/>
            <p:cNvSpPr/>
            <p:nvPr/>
          </p:nvSpPr>
          <p:spPr>
            <a:xfrm>
              <a:off x="7691430" y="186690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8" name="타원 17"/>
            <p:cNvSpPr/>
            <p:nvPr/>
          </p:nvSpPr>
          <p:spPr>
            <a:xfrm>
              <a:off x="8610600" y="320040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9" name="타원 18"/>
            <p:cNvSpPr/>
            <p:nvPr/>
          </p:nvSpPr>
          <p:spPr>
            <a:xfrm>
              <a:off x="8562972" y="180972"/>
              <a:ext cx="428628" cy="4286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20" name="그룹 19"/>
          <p:cNvGrpSpPr/>
          <p:nvPr/>
        </p:nvGrpSpPr>
        <p:grpSpPr>
          <a:xfrm flipH="1" flipV="1">
            <a:off x="35432" y="3277456"/>
            <a:ext cx="1367999" cy="3268800"/>
            <a:chOff x="7681902" y="180972"/>
            <a:chExt cx="1328754" cy="3270256"/>
          </a:xfrm>
        </p:grpSpPr>
        <p:sp>
          <p:nvSpPr>
            <p:cNvPr id="21" name="타원 20"/>
            <p:cNvSpPr/>
            <p:nvPr/>
          </p:nvSpPr>
          <p:spPr>
            <a:xfrm>
              <a:off x="7977182" y="2224094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2" name="타원 21"/>
            <p:cNvSpPr/>
            <p:nvPr/>
          </p:nvSpPr>
          <p:spPr>
            <a:xfrm>
              <a:off x="7681902" y="1142996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3" name="타원 22"/>
            <p:cNvSpPr/>
            <p:nvPr/>
          </p:nvSpPr>
          <p:spPr>
            <a:xfrm>
              <a:off x="8382000" y="762000"/>
              <a:ext cx="381000" cy="381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4" name="타원 23"/>
            <p:cNvSpPr/>
            <p:nvPr/>
          </p:nvSpPr>
          <p:spPr>
            <a:xfrm>
              <a:off x="7977182" y="79533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5" name="타원 24"/>
            <p:cNvSpPr/>
            <p:nvPr/>
          </p:nvSpPr>
          <p:spPr>
            <a:xfrm>
              <a:off x="8334372" y="1295400"/>
              <a:ext cx="676284" cy="676284"/>
            </a:xfrm>
            <a:prstGeom prst="ellipse">
              <a:avLst/>
            </a:prstGeom>
            <a:solidFill>
              <a:schemeClr val="accent2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6" name="타원 25"/>
            <p:cNvSpPr/>
            <p:nvPr/>
          </p:nvSpPr>
          <p:spPr>
            <a:xfrm>
              <a:off x="7691430" y="186690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7" name="타원 26"/>
            <p:cNvSpPr/>
            <p:nvPr/>
          </p:nvSpPr>
          <p:spPr>
            <a:xfrm>
              <a:off x="8610600" y="320040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8" name="타원 27"/>
            <p:cNvSpPr/>
            <p:nvPr/>
          </p:nvSpPr>
          <p:spPr>
            <a:xfrm>
              <a:off x="8562972" y="180972"/>
              <a:ext cx="428628" cy="4286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116585"/>
            <a:ext cx="7315199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389717" y="1393371"/>
            <a:ext cx="7315199" cy="3334204"/>
          </a:xfrm>
          <a:solidFill>
            <a:schemeClr val="bg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4909457"/>
            <a:ext cx="7315199" cy="1262743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18D79A8-719F-4115-92E5-24663253EB2B}" type="datetime1">
              <a:rPr lang="ko-KR" altLang="en-US"/>
              <a:pPr>
                <a:defRPr lang="ko-KR" altLang="en-US"/>
              </a:pPr>
              <a:t>2020-05-20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8C3B62A-3DFE-4006-8418-4121DC00BB4B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물방울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12191999" cy="990600"/>
            <a:chOff x="0" y="0"/>
            <a:chExt cx="9144000" cy="990600"/>
          </a:xfrm>
        </p:grpSpPr>
        <p:sp>
          <p:nvSpPr>
            <p:cNvPr id="10" name="자유형: 도형 9"/>
            <p:cNvSpPr/>
            <p:nvPr/>
          </p:nvSpPr>
          <p:spPr>
            <a:xfrm flipH="1">
              <a:off x="0" y="0"/>
              <a:ext cx="88392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8839200 w 8839200"/>
                <a:gd name="connsiteY0" fmla="*/ 0 h 990600"/>
                <a:gd name="connsiteX1" fmla="*/ 0 w 8839200"/>
                <a:gd name="connsiteY1" fmla="*/ 685800 h 990600"/>
                <a:gd name="connsiteX2" fmla="*/ 8839200 w 8839200"/>
                <a:gd name="connsiteY2" fmla="*/ 990600 h 990600"/>
                <a:gd name="connsiteX3" fmla="*/ 8839200 w 8839200"/>
                <a:gd name="connsiteY3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9200" h="990600">
                  <a:moveTo>
                    <a:pt x="8839200" y="0"/>
                  </a:moveTo>
                  <a:lnTo>
                    <a:pt x="0" y="685800"/>
                  </a:lnTo>
                  <a:lnTo>
                    <a:pt x="8839200" y="990600"/>
                  </a:lnTo>
                  <a:lnTo>
                    <a:pt x="8839200" y="0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: 도형 8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466725 w 9144000"/>
                <a:gd name="connsiteY2" fmla="*/ 476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525 w 9144000"/>
                <a:gd name="connsiteY2" fmla="*/ 5048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9525" y="504825"/>
                  </a:lnTo>
                  <a:lnTo>
                    <a:pt x="9144000" y="990600"/>
                  </a:lnTo>
                  <a:lnTo>
                    <a:pt x="9144000" y="0"/>
                  </a:lnTo>
                </a:path>
              </a:pathLst>
            </a:custGeom>
            <a:gradFill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124819" y="158400"/>
            <a:ext cx="972000" cy="1663200"/>
            <a:chOff x="8077200" y="152400"/>
            <a:chExt cx="928516" cy="1664292"/>
          </a:xfrm>
        </p:grpSpPr>
        <p:sp>
          <p:nvSpPr>
            <p:cNvPr id="12" name="타원 11"/>
            <p:cNvSpPr/>
            <p:nvPr/>
          </p:nvSpPr>
          <p:spPr>
            <a:xfrm>
              <a:off x="8381998" y="1676400"/>
              <a:ext cx="140292" cy="14029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3" name="타원 12"/>
            <p:cNvSpPr/>
            <p:nvPr/>
          </p:nvSpPr>
          <p:spPr>
            <a:xfrm>
              <a:off x="8077200" y="939502"/>
              <a:ext cx="393533" cy="393533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4" name="타원 13"/>
            <p:cNvSpPr/>
            <p:nvPr/>
          </p:nvSpPr>
          <p:spPr>
            <a:xfrm>
              <a:off x="8458197" y="1143000"/>
              <a:ext cx="512058" cy="512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5" name="타원 14"/>
            <p:cNvSpPr/>
            <p:nvPr/>
          </p:nvSpPr>
          <p:spPr>
            <a:xfrm>
              <a:off x="8470762" y="808315"/>
              <a:ext cx="230308" cy="230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6" name="타원 15"/>
            <p:cNvSpPr/>
            <p:nvPr/>
          </p:nvSpPr>
          <p:spPr>
            <a:xfrm>
              <a:off x="8077200" y="152400"/>
              <a:ext cx="615059" cy="6150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7" name="타원 16"/>
            <p:cNvSpPr/>
            <p:nvPr/>
          </p:nvSpPr>
          <p:spPr>
            <a:xfrm>
              <a:off x="8775408" y="196106"/>
              <a:ext cx="230308" cy="230308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76177"/>
            <a:ext cx="10972799" cy="868346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133476"/>
            <a:ext cx="10972799" cy="506635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D4100758-C520-409D-A43F-1BA465BE9CC9}" type="datetime1">
              <a:rPr lang="ko-KR" altLang="en-US"/>
              <a:pPr>
                <a:defRPr lang="ko-KR" altLang="en-US"/>
              </a:pPr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1938" indent="-261938" algn="l" defTabSz="914400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£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80000"/>
        <a:buFont typeface="Wingdings"/>
        <a:buChar char="£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SzPct val="80000"/>
        <a:buFont typeface="Wingdings"/>
        <a:buChar char="£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33625" indent="-180975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600325" indent="-180975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7025" indent="-1714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43250" indent="-180975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599" y="3429000"/>
            <a:ext cx="9525066" cy="1074551"/>
          </a:xfrm>
        </p:spPr>
        <p:txBody>
          <a:bodyPr/>
          <a:lstStyle/>
          <a:p>
            <a:pPr>
              <a:defRPr/>
            </a:pPr>
            <a:r>
              <a:rPr lang="ko-KR" altLang="en-US" b="1">
                <a:solidFill>
                  <a:srgbClr val="289B6E"/>
                </a:solidFill>
                <a:effectLst/>
              </a:rPr>
              <a:t>식단 기록을 통한</a:t>
            </a:r>
            <a:br>
              <a:rPr lang="ko-KR" altLang="en-US" b="1">
                <a:solidFill>
                  <a:srgbClr val="289B6E"/>
                </a:solidFill>
                <a:effectLst/>
              </a:rPr>
            </a:br>
            <a:r>
              <a:rPr lang="ko-KR" altLang="en-US" b="1">
                <a:solidFill>
                  <a:srgbClr val="289B6E"/>
                </a:solidFill>
                <a:effectLst/>
              </a:rPr>
              <a:t>식단 분석 애플리케이션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9599" y="4500569"/>
            <a:ext cx="10915648" cy="1819378"/>
          </a:xfrm>
        </p:spPr>
        <p:txBody>
          <a:bodyPr>
            <a:normAutofit fontScale="92500" lnSpcReduction="10000"/>
          </a:bodyPr>
          <a:lstStyle/>
          <a:p>
            <a:pPr algn="r">
              <a:defRPr/>
            </a:pPr>
            <a:r>
              <a:rPr lang="ko-KR" altLang="en-US"/>
              <a:t>중간발표</a:t>
            </a:r>
          </a:p>
          <a:p>
            <a:pPr algn="r">
              <a:defRPr/>
            </a:pPr>
            <a:r>
              <a:rPr lang="en-US" altLang="ko-KR"/>
              <a:t>201624439</a:t>
            </a:r>
            <a:r>
              <a:rPr lang="ko-KR" altLang="en-US"/>
              <a:t> 김범창</a:t>
            </a:r>
          </a:p>
          <a:p>
            <a:pPr algn="r">
              <a:defRPr/>
            </a:pPr>
            <a:r>
              <a:rPr lang="en-US" altLang="ko-KR"/>
              <a:t>201624430</a:t>
            </a:r>
            <a:r>
              <a:rPr lang="ko-KR" altLang="en-US"/>
              <a:t> 김법우</a:t>
            </a:r>
          </a:p>
          <a:p>
            <a:pPr algn="r">
              <a:defRPr/>
            </a:pPr>
            <a:r>
              <a:rPr lang="en-US" altLang="ko-KR"/>
              <a:t>201624607</a:t>
            </a:r>
            <a:r>
              <a:rPr lang="ko-KR" altLang="en-US"/>
              <a:t> 최중혁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github </a:t>
            </a:r>
            <a:r>
              <a:rPr lang="ko-KR" altLang="en-US"/>
              <a:t>관리 현황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tretch>
            <a:fillRect/>
          </a:stretch>
        </p:blipFill>
        <p:spPr>
          <a:xfrm>
            <a:off x="609599" y="1600200"/>
            <a:ext cx="5015970" cy="3949204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sz="quarter" idx="14"/>
          </p:nvPr>
        </p:nvPicPr>
        <p:blipFill rotWithShape="1">
          <a:blip r:embed="rId3"/>
          <a:stretch>
            <a:fillRect/>
          </a:stretch>
        </p:blipFill>
        <p:spPr>
          <a:xfrm>
            <a:off x="6096000" y="1454397"/>
            <a:ext cx="5431885" cy="4095006"/>
          </a:xfrm>
          <a:prstGeom prst="rect">
            <a:avLst/>
          </a:prstGeom>
        </p:spPr>
      </p:pic>
      <p:sp>
        <p:nvSpPr>
          <p:cNvPr id="5" name="내용 개체 틀 4"/>
          <p:cNvSpPr>
            <a:spLocks noGrp="1"/>
          </p:cNvSpPr>
          <p:nvPr>
            <p:ph sz="quarter" idx="15"/>
          </p:nvPr>
        </p:nvSpPr>
        <p:spPr>
          <a:xfrm>
            <a:off x="609599" y="5864812"/>
            <a:ext cx="5384799" cy="588904"/>
          </a:xfrm>
        </p:spPr>
        <p:txBody>
          <a:bodyPr/>
          <a:lstStyle/>
          <a:p>
            <a:pPr>
              <a:defRPr/>
            </a:pPr>
            <a:r>
              <a:rPr lang="en-US" altLang="ko-KR" dirty="0" err="1"/>
              <a:t>github</a:t>
            </a:r>
            <a:r>
              <a:rPr lang="ko-KR" altLang="en-US" dirty="0"/>
              <a:t> 메인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6"/>
          </p:nvPr>
        </p:nvSpPr>
        <p:spPr>
          <a:xfrm>
            <a:off x="6096000" y="5864812"/>
            <a:ext cx="5384799" cy="630815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액티비티 </a:t>
            </a:r>
            <a:r>
              <a:rPr lang="en-US" altLang="ko-KR"/>
              <a:t>java</a:t>
            </a:r>
            <a:r>
              <a:rPr lang="ko-KR" altLang="en-US"/>
              <a:t> 파일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github </a:t>
            </a:r>
            <a:r>
              <a:rPr lang="ko-KR" altLang="en-US"/>
              <a:t>관리 현황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tretch>
            <a:fillRect/>
          </a:stretch>
        </p:blipFill>
        <p:spPr>
          <a:xfrm>
            <a:off x="430267" y="1417637"/>
            <a:ext cx="5484834" cy="4310391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sz="quarter" idx="14"/>
          </p:nvPr>
        </p:nvPicPr>
        <p:blipFill rotWithShape="1">
          <a:blip r:embed="rId3"/>
          <a:stretch>
            <a:fillRect/>
          </a:stretch>
        </p:blipFill>
        <p:spPr>
          <a:xfrm>
            <a:off x="6456793" y="1179088"/>
            <a:ext cx="5125605" cy="4548941"/>
          </a:xfrm>
          <a:prstGeom prst="rect">
            <a:avLst/>
          </a:prstGeom>
        </p:spPr>
      </p:pic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BE71142C-D723-4A6A-974E-A46E2A0AC057}"/>
              </a:ext>
            </a:extLst>
          </p:cNvPr>
          <p:cNvSpPr txBox="1">
            <a:spLocks/>
          </p:cNvSpPr>
          <p:nvPr/>
        </p:nvSpPr>
        <p:spPr>
          <a:xfrm>
            <a:off x="4383314" y="5962594"/>
            <a:ext cx="3628572" cy="553957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1938" indent="-261938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/>
              <a:buChar char="£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/>
              <a:buChar char="£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80000"/>
              <a:buFont typeface="Wingdings"/>
              <a:buChar char="£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3625" indent="-180975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0325" indent="-180975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67025" indent="-17145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43250" indent="-180975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전체 </a:t>
            </a:r>
            <a:r>
              <a:rPr lang="en-US" altLang="ko-KR" dirty="0"/>
              <a:t>layout, View </a:t>
            </a:r>
            <a:r>
              <a:rPr lang="ko-KR" altLang="en-US" dirty="0"/>
              <a:t>파일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/>
        </p:nvSpPr>
        <p:spPr>
          <a:xfrm>
            <a:off x="1828800" y="3044371"/>
            <a:ext cx="8534399" cy="86834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>
                <a:latin typeface="+mn-lt"/>
                <a:ea typeface="+mn-ea"/>
                <a:cs typeface="+mn-cs"/>
              </a:defRPr>
            </a:pPr>
            <a:r>
              <a:rPr kumimoji="0" lang="en-US" altLang="ko-KR" sz="5000" b="1" i="0" u="none" strike="noStrike" kern="1200" cap="none" spc="0" normalizeH="0" baseline="0" dirty="0">
                <a:solidFill>
                  <a:srgbClr val="8C8C8C"/>
                </a:solidFill>
              </a:rPr>
              <a:t>Q&amp;A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7A96969-C7BC-4CCD-91D8-BC8A2E047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715003"/>
            <a:ext cx="10972799" cy="514299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개발 목적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구현 상황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개발 일정 비교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역할 분담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관리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개발 목적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198287" y="2198937"/>
            <a:ext cx="6674394" cy="4525963"/>
          </a:xfrm>
        </p:spPr>
        <p:txBody>
          <a:bodyPr vert="horz" lIns="91440" tIns="45720" rIns="91440" bIns="45720">
            <a:norm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맑은 고딕"/>
              </a:rPr>
              <a:t>현재 건강에 대한 중요성 및 칼로리에 대한 인식 증가</a:t>
            </a: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ko-KR" altLang="en-US" b="0" i="0" u="none" strike="noStrike" kern="1200" cap="none" spc="0" normalizeH="0" baseline="0" dirty="0">
              <a:solidFill>
                <a:srgbClr val="000000"/>
              </a:solidFill>
              <a:latin typeface="+mn-ea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맑은 고딕"/>
              </a:rPr>
              <a:t>식단과 칼로리 관리를 통한 식습관 교정 및 사용자의 건강 증대 </a:t>
            </a: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ko-KR" altLang="en-US" b="0" i="0" u="none" strike="noStrike" kern="1200" cap="none" spc="0" normalizeH="0" baseline="0" dirty="0">
              <a:solidFill>
                <a:srgbClr val="000000"/>
              </a:solidFill>
              <a:latin typeface="+mn-ea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맑은 고딕"/>
              </a:rPr>
              <a:t>식단관리와 다이어트 시스템으로도 활용 가능</a:t>
            </a:r>
          </a:p>
        </p:txBody>
      </p:sp>
      <p:pic>
        <p:nvPicPr>
          <p:cNvPr id="4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600200"/>
            <a:ext cx="4298403" cy="45259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현재 구현 상황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8" y="1692274"/>
            <a:ext cx="10972799" cy="514299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식품의약품안전처에서 제공하는 식품영양성분 데이터베이스 </a:t>
            </a:r>
            <a:r>
              <a:rPr lang="en-US" altLang="ko-KR" dirty="0"/>
              <a:t>API</a:t>
            </a:r>
            <a:r>
              <a:rPr lang="ko-KR" altLang="en-US" dirty="0"/>
              <a:t>활용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사용자가 검색한 식품의 정보를 </a:t>
            </a:r>
            <a:r>
              <a:rPr lang="en-US" altLang="ko-KR" dirty="0"/>
              <a:t>parsing</a:t>
            </a: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스크린샷, 모니터이(가) 표시된 사진&#10;&#10;자동 생성된 설명">
            <a:extLst>
              <a:ext uri="{FF2B5EF4-FFF2-40B4-BE49-F238E27FC236}">
                <a16:creationId xmlns:a16="http://schemas.microsoft.com/office/drawing/2014/main" id="{14B20510-37F2-4F31-8046-43C403EE2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81" y="565608"/>
            <a:ext cx="3866444" cy="614951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현재 구현 상황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715003"/>
            <a:ext cx="10972799" cy="514299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메인 화면 및 식품 등록</a:t>
            </a:r>
          </a:p>
          <a:p>
            <a:pPr marL="0" indent="0">
              <a:buNone/>
              <a:defRPr/>
            </a:pPr>
            <a:r>
              <a:rPr lang="ko-KR" altLang="en-US" dirty="0"/>
              <a:t>추천 식단을 선별해 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dirty="0"/>
              <a:t>보여주는 리스트 뷰로 구성</a:t>
            </a:r>
            <a:endParaRPr lang="en-US" altLang="ko-KR" dirty="0"/>
          </a:p>
          <a:p>
            <a:pPr>
              <a:defRPr/>
            </a:pPr>
            <a:endParaRPr lang="ko-KR" altLang="en-US" dirty="0"/>
          </a:p>
          <a:p>
            <a:pPr marL="0" indent="0">
              <a:buNone/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식품 별 영양분 그래프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dirty="0"/>
              <a:t>리스트 아이템 터치 할 경우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dirty="0"/>
              <a:t>해당 아이템의 영양 성분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dirty="0"/>
              <a:t>분석 표기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F5B933-02D2-4211-8B8A-4AF37BA18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944523"/>
            <a:ext cx="3657600" cy="57706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현재 구현 상황</a:t>
            </a: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92EB992-99E0-4E15-8B96-086A3631A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009" y="-76177"/>
            <a:ext cx="3244103" cy="6858000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5D05A04A-C81B-4DD2-BF85-FA49B4135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600" y="-76177"/>
            <a:ext cx="3660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0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앞으로의 구현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8" y="1692274"/>
            <a:ext cx="10972799" cy="514299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시각화 서비스</a:t>
            </a:r>
            <a:endParaRPr lang="en-US" altLang="ko-KR" dirty="0"/>
          </a:p>
          <a:p>
            <a:pPr marL="457200" lvl="1" indent="0">
              <a:buNone/>
              <a:defRPr/>
            </a:pPr>
            <a:r>
              <a:rPr lang="ko-KR" altLang="en-US" dirty="0"/>
              <a:t>그래프 라이브러리를 통한 더 정교한 시각화 서비스 제공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식단 분석 서비스</a:t>
            </a:r>
            <a:endParaRPr lang="en-US" altLang="ko-KR" dirty="0"/>
          </a:p>
          <a:p>
            <a:pPr marL="457200" lvl="1" indent="0">
              <a:buNone/>
              <a:defRPr/>
            </a:pPr>
            <a:r>
              <a:rPr lang="ko-KR" altLang="en-US" dirty="0"/>
              <a:t>사용자의 부족한 영양성분을 분석하여 알고리즘을 통한 적절한 식단 제공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로그인 서버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11"/>
          <p:cNvGraphicFramePr>
            <a:graphicFrameLocks noGrp="1"/>
          </p:cNvGraphicFramePr>
          <p:nvPr/>
        </p:nvGraphicFramePr>
        <p:xfrm>
          <a:off x="609600" y="276824"/>
          <a:ext cx="10972800" cy="2510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2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4041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n-lt"/>
                          <a:ea typeface="+mn-ea"/>
                          <a:cs typeface="+mn-cs"/>
                        </a:rPr>
                        <a:t>5~6</a:t>
                      </a:r>
                      <a:r>
                        <a:rPr lang="ko-KR" altLang="en-US"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n-lt"/>
                          <a:ea typeface="+mn-ea"/>
                          <a:cs typeface="+mn-cs"/>
                        </a:rPr>
                        <a:t>8~9</a:t>
                      </a:r>
                      <a:r>
                        <a:rPr lang="ko-KR" altLang="en-US"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n-lt"/>
                          <a:ea typeface="+mn-ea"/>
                          <a:cs typeface="+mn-cs"/>
                        </a:rPr>
                        <a:t>9~10</a:t>
                      </a:r>
                      <a:r>
                        <a:rPr lang="ko-KR" altLang="en-US"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n-lt"/>
                          <a:ea typeface="+mn-ea"/>
                          <a:cs typeface="+mn-cs"/>
                        </a:rPr>
                        <a:t>11~12</a:t>
                      </a:r>
                      <a:r>
                        <a:rPr lang="ko-KR" altLang="en-US"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n-lt"/>
                          <a:ea typeface="+mn-ea"/>
                          <a:cs typeface="+mn-cs"/>
                        </a:rPr>
                        <a:t>13~14</a:t>
                      </a:r>
                      <a:r>
                        <a:rPr lang="ko-KR" altLang="en-US"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ko-KR" altLang="en-US"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04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n-lt"/>
                          <a:ea typeface="+mn-ea"/>
                          <a:cs typeface="+mn-cs"/>
                        </a:rPr>
                        <a:t>착수발표 및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n-lt"/>
                          <a:ea typeface="+mn-ea"/>
                          <a:cs typeface="+mn-cs"/>
                        </a:rPr>
                        <a:t>역할분담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04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n-lt"/>
                          <a:ea typeface="+mn-ea"/>
                          <a:cs typeface="+mn-cs"/>
                        </a:rPr>
                        <a:t>역할 별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04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n-lt"/>
                          <a:ea typeface="+mn-ea"/>
                          <a:cs typeface="+mn-cs"/>
                        </a:rPr>
                        <a:t>중간발표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04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n-lt"/>
                          <a:ea typeface="+mn-ea"/>
                          <a:cs typeface="+mn-cs"/>
                        </a:rPr>
                        <a:t>구현내용 통합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04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n-lt"/>
                          <a:ea typeface="+mn-ea"/>
                          <a:cs typeface="+mn-cs"/>
                        </a:rPr>
                        <a:t>최종발표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표 11"/>
          <p:cNvGraphicFramePr>
            <a:graphicFrameLocks noGrp="1"/>
          </p:cNvGraphicFramePr>
          <p:nvPr/>
        </p:nvGraphicFramePr>
        <p:xfrm>
          <a:off x="609051" y="4074056"/>
          <a:ext cx="10973898" cy="2776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2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4041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en-US"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ko-KR" altLang="en-US"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r>
                        <a:rPr lang="ko-KR" altLang="en-US"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r>
                        <a:rPr lang="ko-KR" altLang="en-US"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ko-KR" altLang="en-US"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ko-KR" altLang="en-US"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04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n-lt"/>
                          <a:ea typeface="+mn-ea"/>
                          <a:cs typeface="+mn-cs"/>
                        </a:rPr>
                        <a:t>중간발표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9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api</a:t>
                      </a:r>
                      <a:r>
                        <a:rPr lang="ko-KR" altLang="en-US"/>
                        <a:t> 연동 및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서버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04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n-lt"/>
                          <a:ea typeface="+mn-ea"/>
                          <a:cs typeface="+mn-cs"/>
                        </a:rPr>
                        <a:t>layout</a:t>
                      </a:r>
                      <a:r>
                        <a:rPr lang="ko-KR" altLang="en-US">
                          <a:latin typeface="+mn-lt"/>
                          <a:ea typeface="+mn-ea"/>
                          <a:cs typeface="+mn-cs"/>
                        </a:rPr>
                        <a:t> 점검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04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n-lt"/>
                          <a:ea typeface="+mn-ea"/>
                          <a:cs typeface="+mn-cs"/>
                        </a:rPr>
                        <a:t>시각화 및 분석 서비스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04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n-lt"/>
                          <a:ea typeface="+mn-ea"/>
                          <a:cs typeface="+mn-cs"/>
                        </a:rPr>
                        <a:t>최종발표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3057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화살표: 아래쪽 5"/>
          <p:cNvSpPr/>
          <p:nvPr/>
        </p:nvSpPr>
        <p:spPr>
          <a:xfrm>
            <a:off x="5782535" y="3074999"/>
            <a:ext cx="1018189" cy="708002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역할 분담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706788"/>
            <a:ext cx="10972799" cy="514299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김범창</a:t>
            </a:r>
            <a:endParaRPr lang="en-US" altLang="ko-KR" dirty="0"/>
          </a:p>
          <a:p>
            <a:pPr marL="457200" lvl="1" indent="0">
              <a:buNone/>
              <a:defRPr/>
            </a:pPr>
            <a:r>
              <a:rPr lang="ko-KR" altLang="en-US" dirty="0"/>
              <a:t>오픈 </a:t>
            </a:r>
            <a:r>
              <a:rPr lang="en-US" altLang="ko-KR" dirty="0" err="1"/>
              <a:t>api</a:t>
            </a:r>
            <a:r>
              <a:rPr lang="ko-KR" altLang="en-US" dirty="0"/>
              <a:t> 관리</a:t>
            </a:r>
            <a:r>
              <a:rPr lang="en-US" altLang="ko-KR" dirty="0"/>
              <a:t>,</a:t>
            </a:r>
            <a:r>
              <a:rPr lang="ko-KR" altLang="en-US" dirty="0"/>
              <a:t> 식품 영양 </a:t>
            </a:r>
            <a:r>
              <a:rPr lang="en-US" altLang="ko-KR" dirty="0"/>
              <a:t>DB</a:t>
            </a:r>
            <a:r>
              <a:rPr lang="ko-KR" altLang="en-US" dirty="0"/>
              <a:t> 수집 및 데이터 자료 분석</a:t>
            </a:r>
          </a:p>
          <a:p>
            <a:pPr marL="0" indent="0">
              <a:buNone/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 err="1"/>
              <a:t>김법우</a:t>
            </a:r>
            <a:endParaRPr lang="en-US" altLang="ko-KR" dirty="0"/>
          </a:p>
          <a:p>
            <a:pPr marL="457200" lvl="1" indent="0">
              <a:buNone/>
              <a:defRPr/>
            </a:pPr>
            <a:r>
              <a:rPr lang="ko-KR" altLang="en-US" dirty="0"/>
              <a:t>서버 환경 구축관리</a:t>
            </a:r>
            <a:r>
              <a:rPr lang="en-US" altLang="ko-KR" dirty="0"/>
              <a:t>,</a:t>
            </a:r>
            <a:r>
              <a:rPr lang="ko-KR" altLang="en-US" dirty="0"/>
              <a:t> 식품 리스트 화면 및 메인 화면 구성</a:t>
            </a:r>
          </a:p>
          <a:p>
            <a:pPr marL="0" indent="0">
              <a:buNone/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 err="1"/>
              <a:t>최중혁</a:t>
            </a:r>
            <a:endParaRPr lang="en-US" altLang="ko-KR" dirty="0"/>
          </a:p>
          <a:p>
            <a:pPr marL="457200" lvl="1" indent="0">
              <a:buNone/>
              <a:defRPr/>
            </a:pPr>
            <a:r>
              <a:rPr lang="en-US" altLang="ko-KR" dirty="0"/>
              <a:t>view</a:t>
            </a:r>
            <a:r>
              <a:rPr lang="ko-KR" altLang="en-US" dirty="0"/>
              <a:t> 관리</a:t>
            </a:r>
            <a:r>
              <a:rPr lang="en-US" altLang="ko-KR" dirty="0"/>
              <a:t>,</a:t>
            </a:r>
            <a:r>
              <a:rPr lang="ko-KR" altLang="en-US" dirty="0"/>
              <a:t> 차트 및 그래프 시각화 서비스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물방울">
  <a:themeElements>
    <a:clrScheme name="물방울">
      <a:dk1>
        <a:srgbClr val="333333"/>
      </a:dk1>
      <a:lt1>
        <a:srgbClr val="FFFFFF"/>
      </a:lt1>
      <a:dk2>
        <a:srgbClr val="24AA7E"/>
      </a:dk2>
      <a:lt2>
        <a:srgbClr val="B9D6DB"/>
      </a:lt2>
      <a:accent1>
        <a:srgbClr val="2E6774"/>
      </a:accent1>
      <a:accent2>
        <a:srgbClr val="00825A"/>
      </a:accent2>
      <a:accent3>
        <a:srgbClr val="31255D"/>
      </a:accent3>
      <a:accent4>
        <a:srgbClr val="49711E"/>
      </a:accent4>
      <a:accent5>
        <a:srgbClr val="92D050"/>
      </a:accent5>
      <a:accent6>
        <a:srgbClr val="F79646"/>
      </a:accent6>
      <a:hlink>
        <a:srgbClr val="0000FF"/>
      </a:hlink>
      <a:folHlink>
        <a:srgbClr val="800080"/>
      </a:folHlink>
    </a:clrScheme>
    <a:fontScheme name="물방울">
      <a:majorFont>
        <a:latin typeface="Tahoma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물방울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100000"/>
                <a:alpha val="100000"/>
                <a:hueMod val="600000"/>
                <a:satMod val="100000"/>
                <a:lumMod val="100000"/>
              </a:schemeClr>
            </a:gs>
            <a:gs pos="50000">
              <a:schemeClr val="phClr">
                <a:tint val="30000"/>
                <a:shade val="80000"/>
                <a:alpha val="100000"/>
                <a:hueMod val="100000"/>
                <a:satMod val="100000"/>
                <a:lumMod val="100000"/>
              </a:schemeClr>
            </a:gs>
            <a:gs pos="100000">
              <a:schemeClr val="phClr">
                <a:tint val="20000"/>
                <a:shade val="100000"/>
                <a:alpha val="100000"/>
                <a:satMod val="200000"/>
                <a:lum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233</Words>
  <Application>Microsoft Office PowerPoint</Application>
  <PresentationFormat>와이드스크린</PresentationFormat>
  <Paragraphs>87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mn-ea</vt:lpstr>
      <vt:lpstr>한컴 윤고딕 230</vt:lpstr>
      <vt:lpstr>Arial</vt:lpstr>
      <vt:lpstr>Tahoma</vt:lpstr>
      <vt:lpstr>Wingdings</vt:lpstr>
      <vt:lpstr>물방울</vt:lpstr>
      <vt:lpstr>식단 기록을 통한 식단 분석 애플리케이션</vt:lpstr>
      <vt:lpstr>목차</vt:lpstr>
      <vt:lpstr>개발 목적</vt:lpstr>
      <vt:lpstr>현재 구현 상황</vt:lpstr>
      <vt:lpstr>현재 구현 상황</vt:lpstr>
      <vt:lpstr>현재 구현 상황</vt:lpstr>
      <vt:lpstr>앞으로의 구현 기능</vt:lpstr>
      <vt:lpstr>PowerPoint 프레젠테이션</vt:lpstr>
      <vt:lpstr>역할 분담</vt:lpstr>
      <vt:lpstr>github 관리 현황</vt:lpstr>
      <vt:lpstr>github 관리 현황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식단 기록을 통한 식단 분석 애플리케이션</dc:title>
  <dc:creator>USER</dc:creator>
  <cp:lastModifiedBy>kim beobwoo</cp:lastModifiedBy>
  <cp:revision>12</cp:revision>
  <dcterms:created xsi:type="dcterms:W3CDTF">2020-05-20T11:19:43Z</dcterms:created>
  <dcterms:modified xsi:type="dcterms:W3CDTF">2020-05-20T14:58:36Z</dcterms:modified>
  <cp:version>1000.0100.01</cp:version>
</cp:coreProperties>
</file>