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9" r:id="rId3"/>
    <p:sldId id="284" r:id="rId4"/>
    <p:sldId id="264" r:id="rId5"/>
    <p:sldId id="285" r:id="rId6"/>
    <p:sldId id="274" r:id="rId7"/>
    <p:sldId id="265" r:id="rId8"/>
    <p:sldId id="275" r:id="rId9"/>
    <p:sldId id="276" r:id="rId10"/>
    <p:sldId id="266" r:id="rId11"/>
    <p:sldId id="267" r:id="rId12"/>
    <p:sldId id="278" r:id="rId13"/>
    <p:sldId id="279" r:id="rId14"/>
    <p:sldId id="270" r:id="rId15"/>
    <p:sldId id="268" r:id="rId16"/>
    <p:sldId id="269" r:id="rId17"/>
    <p:sldId id="282" r:id="rId18"/>
    <p:sldId id="281" r:id="rId19"/>
    <p:sldId id="273" r:id="rId20"/>
    <p:sldId id="283" r:id="rId21"/>
    <p:sldId id="317" r:id="rId22"/>
    <p:sldId id="318" r:id="rId23"/>
    <p:sldId id="258" r:id="rId24"/>
    <p:sldId id="259" r:id="rId25"/>
    <p:sldId id="277" r:id="rId26"/>
    <p:sldId id="271" r:id="rId27"/>
    <p:sldId id="272" r:id="rId28"/>
    <p:sldId id="280" r:id="rId29"/>
    <p:sldId id="31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Nika" initials="FN" lastIdx="1" clrIdx="0">
    <p:extLst>
      <p:ext uri="{19B8F6BF-5375-455C-9EA6-DF929625EA0E}">
        <p15:presenceInfo xmlns:p15="http://schemas.microsoft.com/office/powerpoint/2012/main" userId="b5775582ef25c2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34DBD-2FFC-42CC-ADD1-3A9F2785F61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2957DF5-A5FF-4E85-A70E-53AD7AA13D82}">
      <dgm:prSet/>
      <dgm:spPr/>
      <dgm:t>
        <a:bodyPr/>
        <a:lstStyle/>
        <a:p>
          <a:r>
            <a:rPr lang="en-GB"/>
            <a:t>S</a:t>
          </a:r>
          <a:r>
            <a:rPr lang="en-GB" b="0" i="0"/>
            <a:t>et of written questions designed to gather standardized information about population:</a:t>
          </a:r>
          <a:endParaRPr lang="en-GB"/>
        </a:p>
      </dgm:t>
    </dgm:pt>
    <dgm:pt modelId="{6F55B863-0141-4377-91D0-32C9AE8A2EEC}" type="parTrans" cxnId="{22FFF907-A5DE-4DD6-A4A7-90BCB0100F51}">
      <dgm:prSet/>
      <dgm:spPr/>
      <dgm:t>
        <a:bodyPr/>
        <a:lstStyle/>
        <a:p>
          <a:endParaRPr lang="en-GB"/>
        </a:p>
      </dgm:t>
    </dgm:pt>
    <dgm:pt modelId="{28EE55EC-DF14-4207-A11D-5A71CA7664C4}" type="sibTrans" cxnId="{22FFF907-A5DE-4DD6-A4A7-90BCB0100F51}">
      <dgm:prSet/>
      <dgm:spPr/>
      <dgm:t>
        <a:bodyPr/>
        <a:lstStyle/>
        <a:p>
          <a:endParaRPr lang="en-GB"/>
        </a:p>
      </dgm:t>
    </dgm:pt>
    <dgm:pt modelId="{60C9957A-467C-4C56-9BCA-6C85BA3333C7}" type="pres">
      <dgm:prSet presAssocID="{6AC34DBD-2FFC-42CC-ADD1-3A9F2785F618}" presName="CompostProcess" presStyleCnt="0">
        <dgm:presLayoutVars>
          <dgm:dir/>
          <dgm:resizeHandles val="exact"/>
        </dgm:presLayoutVars>
      </dgm:prSet>
      <dgm:spPr/>
    </dgm:pt>
    <dgm:pt modelId="{56690A05-7C6E-4D9A-BC7A-11DCABF29616}" type="pres">
      <dgm:prSet presAssocID="{6AC34DBD-2FFC-42CC-ADD1-3A9F2785F618}" presName="arrow" presStyleLbl="bgShp" presStyleIdx="0" presStyleCnt="1"/>
      <dgm:spPr/>
    </dgm:pt>
    <dgm:pt modelId="{889BDF3E-254F-4118-9B3D-AAD920B6AC8B}" type="pres">
      <dgm:prSet presAssocID="{6AC34DBD-2FFC-42CC-ADD1-3A9F2785F618}" presName="linearProcess" presStyleCnt="0"/>
      <dgm:spPr/>
    </dgm:pt>
    <dgm:pt modelId="{1BB3ABF5-31C1-4696-BE68-FED88DF2FC4D}" type="pres">
      <dgm:prSet presAssocID="{12957DF5-A5FF-4E85-A70E-53AD7AA13D82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22FFF907-A5DE-4DD6-A4A7-90BCB0100F51}" srcId="{6AC34DBD-2FFC-42CC-ADD1-3A9F2785F618}" destId="{12957DF5-A5FF-4E85-A70E-53AD7AA13D82}" srcOrd="0" destOrd="0" parTransId="{6F55B863-0141-4377-91D0-32C9AE8A2EEC}" sibTransId="{28EE55EC-DF14-4207-A11D-5A71CA7664C4}"/>
    <dgm:cxn modelId="{FFEDF93B-E81B-4640-921C-AD04122B8DE8}" type="presOf" srcId="{6AC34DBD-2FFC-42CC-ADD1-3A9F2785F618}" destId="{60C9957A-467C-4C56-9BCA-6C85BA3333C7}" srcOrd="0" destOrd="0" presId="urn:microsoft.com/office/officeart/2005/8/layout/hProcess9"/>
    <dgm:cxn modelId="{EC1B60E7-C74F-4074-B3DF-2D9EEB87729D}" type="presOf" srcId="{12957DF5-A5FF-4E85-A70E-53AD7AA13D82}" destId="{1BB3ABF5-31C1-4696-BE68-FED88DF2FC4D}" srcOrd="0" destOrd="0" presId="urn:microsoft.com/office/officeart/2005/8/layout/hProcess9"/>
    <dgm:cxn modelId="{E5621A62-ED9E-40AF-8C15-50C81F9CC2CD}" type="presParOf" srcId="{60C9957A-467C-4C56-9BCA-6C85BA3333C7}" destId="{56690A05-7C6E-4D9A-BC7A-11DCABF29616}" srcOrd="0" destOrd="0" presId="urn:microsoft.com/office/officeart/2005/8/layout/hProcess9"/>
    <dgm:cxn modelId="{5C43E3FF-B4FA-4034-8674-96F055CAD537}" type="presParOf" srcId="{60C9957A-467C-4C56-9BCA-6C85BA3333C7}" destId="{889BDF3E-254F-4118-9B3D-AAD920B6AC8B}" srcOrd="1" destOrd="0" presId="urn:microsoft.com/office/officeart/2005/8/layout/hProcess9"/>
    <dgm:cxn modelId="{611030F4-14AB-4631-88A2-9656CC205502}" type="presParOf" srcId="{889BDF3E-254F-4118-9B3D-AAD920B6AC8B}" destId="{1BB3ABF5-31C1-4696-BE68-FED88DF2FC4D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BDFFAC-632B-43EB-BDFE-453F6B04583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B01130-C6ED-4777-8A9A-F5A2FAC714C9}">
      <dgm:prSet/>
      <dgm:spPr/>
      <dgm:t>
        <a:bodyPr/>
        <a:lstStyle/>
        <a:p>
          <a:r>
            <a:rPr lang="en-GB" dirty="0" err="1"/>
            <a:t>Valueset</a:t>
          </a:r>
          <a:r>
            <a:rPr lang="en-GB" dirty="0"/>
            <a:t> as (</a:t>
          </a:r>
          <a:r>
            <a:rPr lang="en-GB" dirty="0" err="1"/>
            <a:t>value:text</a:t>
          </a:r>
          <a:r>
            <a:rPr lang="en-GB" dirty="0"/>
            <a:t>, </a:t>
          </a:r>
          <a:r>
            <a:rPr lang="en-GB" dirty="0" err="1"/>
            <a:t>code:value</a:t>
          </a:r>
          <a:r>
            <a:rPr lang="en-GB" dirty="0"/>
            <a:t>, </a:t>
          </a:r>
          <a:r>
            <a:rPr lang="en-GB" dirty="0" err="1"/>
            <a:t>key:value</a:t>
          </a:r>
          <a:r>
            <a:rPr lang="en-GB" dirty="0"/>
            <a:t>) pairs</a:t>
          </a:r>
          <a:endParaRPr lang="en-US" dirty="0"/>
        </a:p>
      </dgm:t>
    </dgm:pt>
    <dgm:pt modelId="{1C32D967-EE4C-4617-99EC-FA050D1A81DE}" type="parTrans" cxnId="{41916332-F9AF-4EC9-B780-498137AC2D8E}">
      <dgm:prSet/>
      <dgm:spPr/>
      <dgm:t>
        <a:bodyPr/>
        <a:lstStyle/>
        <a:p>
          <a:endParaRPr lang="en-US"/>
        </a:p>
      </dgm:t>
    </dgm:pt>
    <dgm:pt modelId="{54909415-3B2A-40DD-BE64-F307C6E38129}" type="sibTrans" cxnId="{41916332-F9AF-4EC9-B780-498137AC2D8E}">
      <dgm:prSet/>
      <dgm:spPr/>
      <dgm:t>
        <a:bodyPr/>
        <a:lstStyle/>
        <a:p>
          <a:endParaRPr lang="en-US"/>
        </a:p>
      </dgm:t>
    </dgm:pt>
    <dgm:pt modelId="{5DB834BF-38E7-4BEA-B815-D54CF9075B12}">
      <dgm:prSet/>
      <dgm:spPr/>
      <dgm:t>
        <a:bodyPr/>
        <a:lstStyle/>
        <a:p>
          <a:r>
            <a:rPr lang="en-GB" dirty="0"/>
            <a:t>In database answers are stored as array of (keys, codes, values)</a:t>
          </a:r>
          <a:endParaRPr lang="en-US" dirty="0"/>
        </a:p>
      </dgm:t>
    </dgm:pt>
    <dgm:pt modelId="{3750B6E6-A148-461E-898B-9F14EED83DDD}" type="parTrans" cxnId="{A9DA477F-C09F-4790-881A-902B84C7FD1D}">
      <dgm:prSet/>
      <dgm:spPr/>
      <dgm:t>
        <a:bodyPr/>
        <a:lstStyle/>
        <a:p>
          <a:endParaRPr lang="en-US"/>
        </a:p>
      </dgm:t>
    </dgm:pt>
    <dgm:pt modelId="{7D6F23A5-3D13-4DDC-A1D6-4CA66C4E666A}" type="sibTrans" cxnId="{A9DA477F-C09F-4790-881A-902B84C7FD1D}">
      <dgm:prSet/>
      <dgm:spPr/>
      <dgm:t>
        <a:bodyPr/>
        <a:lstStyle/>
        <a:p>
          <a:endParaRPr lang="en-US"/>
        </a:p>
      </dgm:t>
    </dgm:pt>
    <dgm:pt modelId="{79F9211E-C27D-4E75-A90A-A747AB83E2BB}">
      <dgm:prSet/>
      <dgm:spPr/>
      <dgm:t>
        <a:bodyPr/>
        <a:lstStyle/>
        <a:p>
          <a:r>
            <a:rPr lang="en-GB"/>
            <a:t>Usually integers or characters are used as (key, code, value)</a:t>
          </a:r>
          <a:endParaRPr lang="en-US"/>
        </a:p>
      </dgm:t>
    </dgm:pt>
    <dgm:pt modelId="{C4508983-1340-476E-A723-C8871F12269C}" type="parTrans" cxnId="{B268138D-13F0-488C-AF49-E1D11D196361}">
      <dgm:prSet/>
      <dgm:spPr/>
      <dgm:t>
        <a:bodyPr/>
        <a:lstStyle/>
        <a:p>
          <a:endParaRPr lang="en-US"/>
        </a:p>
      </dgm:t>
    </dgm:pt>
    <dgm:pt modelId="{758E43B0-A988-4BB6-9E92-160D2C683668}" type="sibTrans" cxnId="{B268138D-13F0-488C-AF49-E1D11D196361}">
      <dgm:prSet/>
      <dgm:spPr/>
      <dgm:t>
        <a:bodyPr/>
        <a:lstStyle/>
        <a:p>
          <a:endParaRPr lang="en-US"/>
        </a:p>
      </dgm:t>
    </dgm:pt>
    <dgm:pt modelId="{DDD9ABC2-D711-4DAC-8B4D-915A5101FE8E}">
      <dgm:prSet/>
      <dgm:spPr/>
      <dgm:t>
        <a:bodyPr/>
        <a:lstStyle/>
        <a:p>
          <a:r>
            <a:rPr lang="en-GB"/>
            <a:t>CSPro recommends char</a:t>
          </a:r>
          <a:endParaRPr lang="en-US"/>
        </a:p>
      </dgm:t>
    </dgm:pt>
    <dgm:pt modelId="{C378EE01-5BF5-4CBC-A9EE-467D36F390E3}" type="parTrans" cxnId="{8F8E3133-C231-4AB4-BD42-BDBA25335DE8}">
      <dgm:prSet/>
      <dgm:spPr/>
      <dgm:t>
        <a:bodyPr/>
        <a:lstStyle/>
        <a:p>
          <a:endParaRPr lang="en-US"/>
        </a:p>
      </dgm:t>
    </dgm:pt>
    <dgm:pt modelId="{1462D48E-89F3-4131-A5C5-2BFB31A1AFF1}" type="sibTrans" cxnId="{8F8E3133-C231-4AB4-BD42-BDBA25335DE8}">
      <dgm:prSet/>
      <dgm:spPr/>
      <dgm:t>
        <a:bodyPr/>
        <a:lstStyle/>
        <a:p>
          <a:endParaRPr lang="en-US"/>
        </a:p>
      </dgm:t>
    </dgm:pt>
    <dgm:pt modelId="{D433B87A-CFB6-4943-A525-292568E3219F}" type="pres">
      <dgm:prSet presAssocID="{EEBDFFAC-632B-43EB-BDFE-453F6B045833}" presName="diagram" presStyleCnt="0">
        <dgm:presLayoutVars>
          <dgm:dir/>
          <dgm:resizeHandles val="exact"/>
        </dgm:presLayoutVars>
      </dgm:prSet>
      <dgm:spPr/>
    </dgm:pt>
    <dgm:pt modelId="{61F75466-DD51-4721-BA8A-777F4FE48E99}" type="pres">
      <dgm:prSet presAssocID="{EEB01130-C6ED-4777-8A9A-F5A2FAC714C9}" presName="node" presStyleLbl="node1" presStyleIdx="0" presStyleCnt="4">
        <dgm:presLayoutVars>
          <dgm:bulletEnabled val="1"/>
        </dgm:presLayoutVars>
      </dgm:prSet>
      <dgm:spPr/>
    </dgm:pt>
    <dgm:pt modelId="{308C8E34-9E07-42AD-A837-38CE9FBB6519}" type="pres">
      <dgm:prSet presAssocID="{54909415-3B2A-40DD-BE64-F307C6E38129}" presName="sibTrans" presStyleCnt="0"/>
      <dgm:spPr/>
    </dgm:pt>
    <dgm:pt modelId="{D69C4FC1-4AF3-4D4A-9D59-8C8AD8B393E7}" type="pres">
      <dgm:prSet presAssocID="{5DB834BF-38E7-4BEA-B815-D54CF9075B12}" presName="node" presStyleLbl="node1" presStyleIdx="1" presStyleCnt="4">
        <dgm:presLayoutVars>
          <dgm:bulletEnabled val="1"/>
        </dgm:presLayoutVars>
      </dgm:prSet>
      <dgm:spPr/>
    </dgm:pt>
    <dgm:pt modelId="{7DED87DC-A2C2-4238-8A53-B49FEB59C9CE}" type="pres">
      <dgm:prSet presAssocID="{7D6F23A5-3D13-4DDC-A1D6-4CA66C4E666A}" presName="sibTrans" presStyleCnt="0"/>
      <dgm:spPr/>
    </dgm:pt>
    <dgm:pt modelId="{8CB8B02D-DB41-41FB-BAB0-84B526837546}" type="pres">
      <dgm:prSet presAssocID="{79F9211E-C27D-4E75-A90A-A747AB83E2BB}" presName="node" presStyleLbl="node1" presStyleIdx="2" presStyleCnt="4">
        <dgm:presLayoutVars>
          <dgm:bulletEnabled val="1"/>
        </dgm:presLayoutVars>
      </dgm:prSet>
      <dgm:spPr/>
    </dgm:pt>
    <dgm:pt modelId="{D7D537C2-DFC9-4607-BA11-1973B69BAC58}" type="pres">
      <dgm:prSet presAssocID="{758E43B0-A988-4BB6-9E92-160D2C683668}" presName="sibTrans" presStyleCnt="0"/>
      <dgm:spPr/>
    </dgm:pt>
    <dgm:pt modelId="{97319A73-50F6-4061-8522-5E3A90B03734}" type="pres">
      <dgm:prSet presAssocID="{DDD9ABC2-D711-4DAC-8B4D-915A5101FE8E}" presName="node" presStyleLbl="node1" presStyleIdx="3" presStyleCnt="4">
        <dgm:presLayoutVars>
          <dgm:bulletEnabled val="1"/>
        </dgm:presLayoutVars>
      </dgm:prSet>
      <dgm:spPr/>
    </dgm:pt>
  </dgm:ptLst>
  <dgm:cxnLst>
    <dgm:cxn modelId="{BF61ED11-BF0C-4AED-A05D-8F359F556EE4}" type="presOf" srcId="{DDD9ABC2-D711-4DAC-8B4D-915A5101FE8E}" destId="{97319A73-50F6-4061-8522-5E3A90B03734}" srcOrd="0" destOrd="0" presId="urn:microsoft.com/office/officeart/2005/8/layout/default"/>
    <dgm:cxn modelId="{41916332-F9AF-4EC9-B780-498137AC2D8E}" srcId="{EEBDFFAC-632B-43EB-BDFE-453F6B045833}" destId="{EEB01130-C6ED-4777-8A9A-F5A2FAC714C9}" srcOrd="0" destOrd="0" parTransId="{1C32D967-EE4C-4617-99EC-FA050D1A81DE}" sibTransId="{54909415-3B2A-40DD-BE64-F307C6E38129}"/>
    <dgm:cxn modelId="{8F8E3133-C231-4AB4-BD42-BDBA25335DE8}" srcId="{EEBDFFAC-632B-43EB-BDFE-453F6B045833}" destId="{DDD9ABC2-D711-4DAC-8B4D-915A5101FE8E}" srcOrd="3" destOrd="0" parTransId="{C378EE01-5BF5-4CBC-A9EE-467D36F390E3}" sibTransId="{1462D48E-89F3-4131-A5C5-2BFB31A1AFF1}"/>
    <dgm:cxn modelId="{5854305B-780E-439C-8A99-E07ADBEEDAFB}" type="presOf" srcId="{EEBDFFAC-632B-43EB-BDFE-453F6B045833}" destId="{D433B87A-CFB6-4943-A525-292568E3219F}" srcOrd="0" destOrd="0" presId="urn:microsoft.com/office/officeart/2005/8/layout/default"/>
    <dgm:cxn modelId="{95BD9263-DC02-451B-8985-E46C0D2F4EB9}" type="presOf" srcId="{79F9211E-C27D-4E75-A90A-A747AB83E2BB}" destId="{8CB8B02D-DB41-41FB-BAB0-84B526837546}" srcOrd="0" destOrd="0" presId="urn:microsoft.com/office/officeart/2005/8/layout/default"/>
    <dgm:cxn modelId="{A9DA477F-C09F-4790-881A-902B84C7FD1D}" srcId="{EEBDFFAC-632B-43EB-BDFE-453F6B045833}" destId="{5DB834BF-38E7-4BEA-B815-D54CF9075B12}" srcOrd="1" destOrd="0" parTransId="{3750B6E6-A148-461E-898B-9F14EED83DDD}" sibTransId="{7D6F23A5-3D13-4DDC-A1D6-4CA66C4E666A}"/>
    <dgm:cxn modelId="{B268138D-13F0-488C-AF49-E1D11D196361}" srcId="{EEBDFFAC-632B-43EB-BDFE-453F6B045833}" destId="{79F9211E-C27D-4E75-A90A-A747AB83E2BB}" srcOrd="2" destOrd="0" parTransId="{C4508983-1340-476E-A723-C8871F12269C}" sibTransId="{758E43B0-A988-4BB6-9E92-160D2C683668}"/>
    <dgm:cxn modelId="{9D835995-6A42-4743-9C20-B6BA90B5C6F2}" type="presOf" srcId="{5DB834BF-38E7-4BEA-B815-D54CF9075B12}" destId="{D69C4FC1-4AF3-4D4A-9D59-8C8AD8B393E7}" srcOrd="0" destOrd="0" presId="urn:microsoft.com/office/officeart/2005/8/layout/default"/>
    <dgm:cxn modelId="{4AA6469D-0ED2-4AAB-AE99-10572D052036}" type="presOf" srcId="{EEB01130-C6ED-4777-8A9A-F5A2FAC714C9}" destId="{61F75466-DD51-4721-BA8A-777F4FE48E99}" srcOrd="0" destOrd="0" presId="urn:microsoft.com/office/officeart/2005/8/layout/default"/>
    <dgm:cxn modelId="{0A51508F-16E9-43E5-A931-D015E397D3E6}" type="presParOf" srcId="{D433B87A-CFB6-4943-A525-292568E3219F}" destId="{61F75466-DD51-4721-BA8A-777F4FE48E99}" srcOrd="0" destOrd="0" presId="urn:microsoft.com/office/officeart/2005/8/layout/default"/>
    <dgm:cxn modelId="{B1614710-EF2B-4354-B715-6D54000661AC}" type="presParOf" srcId="{D433B87A-CFB6-4943-A525-292568E3219F}" destId="{308C8E34-9E07-42AD-A837-38CE9FBB6519}" srcOrd="1" destOrd="0" presId="urn:microsoft.com/office/officeart/2005/8/layout/default"/>
    <dgm:cxn modelId="{6A022E0C-9507-4DBE-A92D-45598FBF660B}" type="presParOf" srcId="{D433B87A-CFB6-4943-A525-292568E3219F}" destId="{D69C4FC1-4AF3-4D4A-9D59-8C8AD8B393E7}" srcOrd="2" destOrd="0" presId="urn:microsoft.com/office/officeart/2005/8/layout/default"/>
    <dgm:cxn modelId="{A7309B1A-17AB-4140-91B6-8BD97376A18E}" type="presParOf" srcId="{D433B87A-CFB6-4943-A525-292568E3219F}" destId="{7DED87DC-A2C2-4238-8A53-B49FEB59C9CE}" srcOrd="3" destOrd="0" presId="urn:microsoft.com/office/officeart/2005/8/layout/default"/>
    <dgm:cxn modelId="{F2B34200-3DB4-4731-ABFB-49E04C5832FF}" type="presParOf" srcId="{D433B87A-CFB6-4943-A525-292568E3219F}" destId="{8CB8B02D-DB41-41FB-BAB0-84B526837546}" srcOrd="4" destOrd="0" presId="urn:microsoft.com/office/officeart/2005/8/layout/default"/>
    <dgm:cxn modelId="{1135A5F9-7566-46E1-A47B-868B18FF0E7A}" type="presParOf" srcId="{D433B87A-CFB6-4943-A525-292568E3219F}" destId="{D7D537C2-DFC9-4607-BA11-1973B69BAC58}" srcOrd="5" destOrd="0" presId="urn:microsoft.com/office/officeart/2005/8/layout/default"/>
    <dgm:cxn modelId="{9959785B-6663-42C4-A2D4-0EC436A1F29B}" type="presParOf" srcId="{D433B87A-CFB6-4943-A525-292568E3219F}" destId="{97319A73-50F6-4061-8522-5E3A90B0373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DFFC823-23D5-4E1C-84D9-93FB4B1417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C76C671-3042-4944-A79C-8A1FFABC8D9E}">
      <dgm:prSet/>
      <dgm:spPr/>
      <dgm:t>
        <a:bodyPr/>
        <a:lstStyle/>
        <a:p>
          <a:r>
            <a:rPr lang="en-GB" dirty="0"/>
            <a:t>More then one answers can be selected from a list of predefined answers</a:t>
          </a:r>
        </a:p>
      </dgm:t>
    </dgm:pt>
    <dgm:pt modelId="{5455CB53-7ECF-4671-A0C5-192A23AED1D2}" type="parTrans" cxnId="{A0FCF1BC-B1DC-4A6A-9705-4838769A7AE1}">
      <dgm:prSet/>
      <dgm:spPr/>
      <dgm:t>
        <a:bodyPr/>
        <a:lstStyle/>
        <a:p>
          <a:endParaRPr lang="en-GB"/>
        </a:p>
      </dgm:t>
    </dgm:pt>
    <dgm:pt modelId="{0C2C632B-AD72-472D-9C03-313A1A69777C}" type="sibTrans" cxnId="{A0FCF1BC-B1DC-4A6A-9705-4838769A7AE1}">
      <dgm:prSet/>
      <dgm:spPr/>
      <dgm:t>
        <a:bodyPr/>
        <a:lstStyle/>
        <a:p>
          <a:endParaRPr lang="en-GB"/>
        </a:p>
      </dgm:t>
    </dgm:pt>
    <dgm:pt modelId="{ECE9EA9C-5A62-4A3C-B50B-89F13C34258F}" type="pres">
      <dgm:prSet presAssocID="{EDFFC823-23D5-4E1C-84D9-93FB4B141709}" presName="diagram" presStyleCnt="0">
        <dgm:presLayoutVars>
          <dgm:dir/>
          <dgm:resizeHandles val="exact"/>
        </dgm:presLayoutVars>
      </dgm:prSet>
      <dgm:spPr/>
    </dgm:pt>
    <dgm:pt modelId="{E56AA9C0-ADE5-4339-9F26-40F7B9066DAC}" type="pres">
      <dgm:prSet presAssocID="{4C76C671-3042-4944-A79C-8A1FFABC8D9E}" presName="node" presStyleLbl="node1" presStyleIdx="0" presStyleCnt="1">
        <dgm:presLayoutVars>
          <dgm:bulletEnabled val="1"/>
        </dgm:presLayoutVars>
      </dgm:prSet>
      <dgm:spPr/>
    </dgm:pt>
  </dgm:ptLst>
  <dgm:cxnLst>
    <dgm:cxn modelId="{54CE4855-EE72-4DF1-9659-6DA209403D34}" type="presOf" srcId="{EDFFC823-23D5-4E1C-84D9-93FB4B141709}" destId="{ECE9EA9C-5A62-4A3C-B50B-89F13C34258F}" srcOrd="0" destOrd="0" presId="urn:microsoft.com/office/officeart/2005/8/layout/default"/>
    <dgm:cxn modelId="{7731038D-BD4C-44AB-A670-84D4CB736B78}" type="presOf" srcId="{4C76C671-3042-4944-A79C-8A1FFABC8D9E}" destId="{E56AA9C0-ADE5-4339-9F26-40F7B9066DAC}" srcOrd="0" destOrd="0" presId="urn:microsoft.com/office/officeart/2005/8/layout/default"/>
    <dgm:cxn modelId="{A0FCF1BC-B1DC-4A6A-9705-4838769A7AE1}" srcId="{EDFFC823-23D5-4E1C-84D9-93FB4B141709}" destId="{4C76C671-3042-4944-A79C-8A1FFABC8D9E}" srcOrd="0" destOrd="0" parTransId="{5455CB53-7ECF-4671-A0C5-192A23AED1D2}" sibTransId="{0C2C632B-AD72-472D-9C03-313A1A69777C}"/>
    <dgm:cxn modelId="{7B144C84-553B-43F8-84D7-DD6BE0B96167}" type="presParOf" srcId="{ECE9EA9C-5A62-4A3C-B50B-89F13C34258F}" destId="{E56AA9C0-ADE5-4339-9F26-40F7B9066DA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992C222-5070-4447-8B73-8E5B06E797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E4841F8-F448-4E9D-874C-64CABEBA4C1B}">
      <dgm:prSet/>
      <dgm:spPr/>
      <dgm:t>
        <a:bodyPr/>
        <a:lstStyle/>
        <a:p>
          <a:r>
            <a:rPr lang="en-GB" dirty="0"/>
            <a:t>Sorting all alternatives to a defined criteria, often by giving a score from 1 to the total number of the alternatives</a:t>
          </a:r>
        </a:p>
      </dgm:t>
    </dgm:pt>
    <dgm:pt modelId="{385A6DEF-07E9-46E4-B31A-75DDAEB4AD1E}" type="parTrans" cxnId="{C98BC186-B372-4500-B7AA-82488D9809D1}">
      <dgm:prSet/>
      <dgm:spPr/>
      <dgm:t>
        <a:bodyPr/>
        <a:lstStyle/>
        <a:p>
          <a:endParaRPr lang="en-GB"/>
        </a:p>
      </dgm:t>
    </dgm:pt>
    <dgm:pt modelId="{D1D927EC-DEF8-49E8-B9B1-25E379A7EA27}" type="sibTrans" cxnId="{C98BC186-B372-4500-B7AA-82488D9809D1}">
      <dgm:prSet/>
      <dgm:spPr/>
      <dgm:t>
        <a:bodyPr/>
        <a:lstStyle/>
        <a:p>
          <a:endParaRPr lang="en-GB"/>
        </a:p>
      </dgm:t>
    </dgm:pt>
    <dgm:pt modelId="{E8AF1252-4222-4F0E-A145-33FE7B392A9E}" type="pres">
      <dgm:prSet presAssocID="{B992C222-5070-4447-8B73-8E5B06E797C5}" presName="diagram" presStyleCnt="0">
        <dgm:presLayoutVars>
          <dgm:dir/>
          <dgm:resizeHandles val="exact"/>
        </dgm:presLayoutVars>
      </dgm:prSet>
      <dgm:spPr/>
    </dgm:pt>
    <dgm:pt modelId="{ECA43E93-0596-40F6-B9EC-D483DE0A6B18}" type="pres">
      <dgm:prSet presAssocID="{6E4841F8-F448-4E9D-874C-64CABEBA4C1B}" presName="node" presStyleLbl="node1" presStyleIdx="0" presStyleCnt="1">
        <dgm:presLayoutVars>
          <dgm:bulletEnabled val="1"/>
        </dgm:presLayoutVars>
      </dgm:prSet>
      <dgm:spPr/>
    </dgm:pt>
  </dgm:ptLst>
  <dgm:cxnLst>
    <dgm:cxn modelId="{1D6F1E13-CDAC-464A-ABE2-EB15EDA615A2}" type="presOf" srcId="{B992C222-5070-4447-8B73-8E5B06E797C5}" destId="{E8AF1252-4222-4F0E-A145-33FE7B392A9E}" srcOrd="0" destOrd="0" presId="urn:microsoft.com/office/officeart/2005/8/layout/default"/>
    <dgm:cxn modelId="{B78C3C20-2EB3-4B3A-9F10-1E13AC2886E6}" type="presOf" srcId="{6E4841F8-F448-4E9D-874C-64CABEBA4C1B}" destId="{ECA43E93-0596-40F6-B9EC-D483DE0A6B18}" srcOrd="0" destOrd="0" presId="urn:microsoft.com/office/officeart/2005/8/layout/default"/>
    <dgm:cxn modelId="{C98BC186-B372-4500-B7AA-82488D9809D1}" srcId="{B992C222-5070-4447-8B73-8E5B06E797C5}" destId="{6E4841F8-F448-4E9D-874C-64CABEBA4C1B}" srcOrd="0" destOrd="0" parTransId="{385A6DEF-07E9-46E4-B31A-75DDAEB4AD1E}" sibTransId="{D1D927EC-DEF8-49E8-B9B1-25E379A7EA27}"/>
    <dgm:cxn modelId="{18E7F91E-6307-4663-921C-FB4C8075E287}" type="presParOf" srcId="{E8AF1252-4222-4F0E-A145-33FE7B392A9E}" destId="{ECA43E93-0596-40F6-B9EC-D483DE0A6B1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5E15C7-DCB0-4650-A1D7-8A5E64A7B3A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5C826B-95AB-4885-9609-FB4434B55809}">
      <dgm:prSet/>
      <dgm:spPr/>
      <dgm:t>
        <a:bodyPr/>
        <a:lstStyle/>
        <a:p>
          <a:r>
            <a:rPr lang="en-GB" dirty="0"/>
            <a:t>A question where the user has to rate often from 1 to 5 (think of 5* rating)</a:t>
          </a:r>
          <a:endParaRPr lang="en-US" dirty="0"/>
        </a:p>
      </dgm:t>
    </dgm:pt>
    <dgm:pt modelId="{95CAA448-7971-47D9-979A-E8D52BD5EB4D}" type="parTrans" cxnId="{E970320D-0D10-4213-B3FA-CCB2E3C4006B}">
      <dgm:prSet/>
      <dgm:spPr/>
      <dgm:t>
        <a:bodyPr/>
        <a:lstStyle/>
        <a:p>
          <a:endParaRPr lang="en-US"/>
        </a:p>
      </dgm:t>
    </dgm:pt>
    <dgm:pt modelId="{8B333466-572B-4D8A-BAC5-48B95F93C0F9}" type="sibTrans" cxnId="{E970320D-0D10-4213-B3FA-CCB2E3C4006B}">
      <dgm:prSet/>
      <dgm:spPr/>
      <dgm:t>
        <a:bodyPr/>
        <a:lstStyle/>
        <a:p>
          <a:endParaRPr lang="en-US"/>
        </a:p>
      </dgm:t>
    </dgm:pt>
    <dgm:pt modelId="{87E1F6EF-C9F1-4F64-B52F-699CEB86DF00}">
      <dgm:prSet/>
      <dgm:spPr/>
      <dgm:t>
        <a:bodyPr/>
        <a:lstStyle/>
        <a:p>
          <a:r>
            <a:rPr lang="en-GB" dirty="0"/>
            <a:t>1 – meaning Lowest (worst, strongly disagree…)</a:t>
          </a:r>
          <a:endParaRPr lang="en-US" dirty="0"/>
        </a:p>
      </dgm:t>
    </dgm:pt>
    <dgm:pt modelId="{DE5313ED-5D41-4970-A488-3A94CAE826ED}" type="parTrans" cxnId="{731540AE-BF62-45D1-91C3-844AB8ADE991}">
      <dgm:prSet/>
      <dgm:spPr/>
      <dgm:t>
        <a:bodyPr/>
        <a:lstStyle/>
        <a:p>
          <a:endParaRPr lang="en-US"/>
        </a:p>
      </dgm:t>
    </dgm:pt>
    <dgm:pt modelId="{D563C25D-51E0-4CF5-B522-8D20D4D52695}" type="sibTrans" cxnId="{731540AE-BF62-45D1-91C3-844AB8ADE991}">
      <dgm:prSet/>
      <dgm:spPr/>
      <dgm:t>
        <a:bodyPr/>
        <a:lstStyle/>
        <a:p>
          <a:endParaRPr lang="en-US"/>
        </a:p>
      </dgm:t>
    </dgm:pt>
    <dgm:pt modelId="{98733101-67C4-4CF8-A346-29C712893616}">
      <dgm:prSet/>
      <dgm:spPr/>
      <dgm:t>
        <a:bodyPr/>
        <a:lstStyle/>
        <a:p>
          <a:r>
            <a:rPr lang="en-GB" dirty="0"/>
            <a:t>5 – meaning Highest (best, strongly agree…)</a:t>
          </a:r>
          <a:endParaRPr lang="en-US" dirty="0"/>
        </a:p>
      </dgm:t>
    </dgm:pt>
    <dgm:pt modelId="{5AAFCD72-5A51-49EA-A017-4AA87493FD49}" type="parTrans" cxnId="{F6635297-C6CA-4418-A79A-523313E2964D}">
      <dgm:prSet/>
      <dgm:spPr/>
      <dgm:t>
        <a:bodyPr/>
        <a:lstStyle/>
        <a:p>
          <a:endParaRPr lang="en-US"/>
        </a:p>
      </dgm:t>
    </dgm:pt>
    <dgm:pt modelId="{80956FC2-2F7A-48E9-A2BB-04F32787BEBA}" type="sibTrans" cxnId="{F6635297-C6CA-4418-A79A-523313E2964D}">
      <dgm:prSet/>
      <dgm:spPr/>
      <dgm:t>
        <a:bodyPr/>
        <a:lstStyle/>
        <a:p>
          <a:endParaRPr lang="en-US"/>
        </a:p>
      </dgm:t>
    </dgm:pt>
    <dgm:pt modelId="{36CB2BA1-418D-443B-9C35-36480B2F779C}" type="pres">
      <dgm:prSet presAssocID="{1E5E15C7-DCB0-4650-A1D7-8A5E64A7B3A9}" presName="diagram" presStyleCnt="0">
        <dgm:presLayoutVars>
          <dgm:dir/>
          <dgm:resizeHandles val="exact"/>
        </dgm:presLayoutVars>
      </dgm:prSet>
      <dgm:spPr/>
    </dgm:pt>
    <dgm:pt modelId="{A3D7B3DD-2885-4362-87E4-47278BF5A18D}" type="pres">
      <dgm:prSet presAssocID="{1B5C826B-95AB-4885-9609-FB4434B55809}" presName="node" presStyleLbl="node1" presStyleIdx="0" presStyleCnt="3">
        <dgm:presLayoutVars>
          <dgm:bulletEnabled val="1"/>
        </dgm:presLayoutVars>
      </dgm:prSet>
      <dgm:spPr/>
    </dgm:pt>
    <dgm:pt modelId="{DEB76CCB-2660-4568-9A9C-2AFA26409DE8}" type="pres">
      <dgm:prSet presAssocID="{8B333466-572B-4D8A-BAC5-48B95F93C0F9}" presName="sibTrans" presStyleCnt="0"/>
      <dgm:spPr/>
    </dgm:pt>
    <dgm:pt modelId="{94064F17-A026-4C14-9783-5269A0C6236A}" type="pres">
      <dgm:prSet presAssocID="{87E1F6EF-C9F1-4F64-B52F-699CEB86DF00}" presName="node" presStyleLbl="node1" presStyleIdx="1" presStyleCnt="3">
        <dgm:presLayoutVars>
          <dgm:bulletEnabled val="1"/>
        </dgm:presLayoutVars>
      </dgm:prSet>
      <dgm:spPr/>
    </dgm:pt>
    <dgm:pt modelId="{23F4C06E-2350-4EDE-BFEB-6213AD2FBC1D}" type="pres">
      <dgm:prSet presAssocID="{D563C25D-51E0-4CF5-B522-8D20D4D52695}" presName="sibTrans" presStyleCnt="0"/>
      <dgm:spPr/>
    </dgm:pt>
    <dgm:pt modelId="{17ABBDAB-109D-4F3E-80D8-22C6098597BA}" type="pres">
      <dgm:prSet presAssocID="{98733101-67C4-4CF8-A346-29C712893616}" presName="node" presStyleLbl="node1" presStyleIdx="2" presStyleCnt="3">
        <dgm:presLayoutVars>
          <dgm:bulletEnabled val="1"/>
        </dgm:presLayoutVars>
      </dgm:prSet>
      <dgm:spPr/>
    </dgm:pt>
  </dgm:ptLst>
  <dgm:cxnLst>
    <dgm:cxn modelId="{E970320D-0D10-4213-B3FA-CCB2E3C4006B}" srcId="{1E5E15C7-DCB0-4650-A1D7-8A5E64A7B3A9}" destId="{1B5C826B-95AB-4885-9609-FB4434B55809}" srcOrd="0" destOrd="0" parTransId="{95CAA448-7971-47D9-979A-E8D52BD5EB4D}" sibTransId="{8B333466-572B-4D8A-BAC5-48B95F93C0F9}"/>
    <dgm:cxn modelId="{CA131A1D-4434-47FC-AC2C-63DA72875657}" type="presOf" srcId="{87E1F6EF-C9F1-4F64-B52F-699CEB86DF00}" destId="{94064F17-A026-4C14-9783-5269A0C6236A}" srcOrd="0" destOrd="0" presId="urn:microsoft.com/office/officeart/2005/8/layout/default"/>
    <dgm:cxn modelId="{CF673662-A822-44B6-B573-95AFF27D441B}" type="presOf" srcId="{1B5C826B-95AB-4885-9609-FB4434B55809}" destId="{A3D7B3DD-2885-4362-87E4-47278BF5A18D}" srcOrd="0" destOrd="0" presId="urn:microsoft.com/office/officeart/2005/8/layout/default"/>
    <dgm:cxn modelId="{83E66A62-E241-492B-B43A-5153F15B996F}" type="presOf" srcId="{98733101-67C4-4CF8-A346-29C712893616}" destId="{17ABBDAB-109D-4F3E-80D8-22C6098597BA}" srcOrd="0" destOrd="0" presId="urn:microsoft.com/office/officeart/2005/8/layout/default"/>
    <dgm:cxn modelId="{C47A6D96-0B68-4F27-B23B-6E883F42BD35}" type="presOf" srcId="{1E5E15C7-DCB0-4650-A1D7-8A5E64A7B3A9}" destId="{36CB2BA1-418D-443B-9C35-36480B2F779C}" srcOrd="0" destOrd="0" presId="urn:microsoft.com/office/officeart/2005/8/layout/default"/>
    <dgm:cxn modelId="{F6635297-C6CA-4418-A79A-523313E2964D}" srcId="{1E5E15C7-DCB0-4650-A1D7-8A5E64A7B3A9}" destId="{98733101-67C4-4CF8-A346-29C712893616}" srcOrd="2" destOrd="0" parTransId="{5AAFCD72-5A51-49EA-A017-4AA87493FD49}" sibTransId="{80956FC2-2F7A-48E9-A2BB-04F32787BEBA}"/>
    <dgm:cxn modelId="{731540AE-BF62-45D1-91C3-844AB8ADE991}" srcId="{1E5E15C7-DCB0-4650-A1D7-8A5E64A7B3A9}" destId="{87E1F6EF-C9F1-4F64-B52F-699CEB86DF00}" srcOrd="1" destOrd="0" parTransId="{DE5313ED-5D41-4970-A488-3A94CAE826ED}" sibTransId="{D563C25D-51E0-4CF5-B522-8D20D4D52695}"/>
    <dgm:cxn modelId="{9F494505-EE90-4C6F-8720-BE6F54AFB168}" type="presParOf" srcId="{36CB2BA1-418D-443B-9C35-36480B2F779C}" destId="{A3D7B3DD-2885-4362-87E4-47278BF5A18D}" srcOrd="0" destOrd="0" presId="urn:microsoft.com/office/officeart/2005/8/layout/default"/>
    <dgm:cxn modelId="{38083718-5F97-4C01-A088-122C926C5E0E}" type="presParOf" srcId="{36CB2BA1-418D-443B-9C35-36480B2F779C}" destId="{DEB76CCB-2660-4568-9A9C-2AFA26409DE8}" srcOrd="1" destOrd="0" presId="urn:microsoft.com/office/officeart/2005/8/layout/default"/>
    <dgm:cxn modelId="{5E172F39-24F3-4512-8150-83C524FF90AD}" type="presParOf" srcId="{36CB2BA1-418D-443B-9C35-36480B2F779C}" destId="{94064F17-A026-4C14-9783-5269A0C6236A}" srcOrd="2" destOrd="0" presId="urn:microsoft.com/office/officeart/2005/8/layout/default"/>
    <dgm:cxn modelId="{53E78470-9B7A-4E75-898E-13447CB117B9}" type="presParOf" srcId="{36CB2BA1-418D-443B-9C35-36480B2F779C}" destId="{23F4C06E-2350-4EDE-BFEB-6213AD2FBC1D}" srcOrd="3" destOrd="0" presId="urn:microsoft.com/office/officeart/2005/8/layout/default"/>
    <dgm:cxn modelId="{3E2FA3F2-1940-4F60-9927-3ED909C8F373}" type="presParOf" srcId="{36CB2BA1-418D-443B-9C35-36480B2F779C}" destId="{17ABBDAB-109D-4F3E-80D8-22C6098597B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52A9CF-7AFE-4F95-8ED4-DC02E45B9A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655DB6A-77D2-4BB0-8E76-B55D9F16DDDB}">
      <dgm:prSet/>
      <dgm:spPr/>
      <dgm:t>
        <a:bodyPr/>
        <a:lstStyle/>
        <a:p>
          <a:r>
            <a:rPr lang="en-GB" dirty="0"/>
            <a:t>Can be stored as numeric field with validation range 1:5</a:t>
          </a:r>
        </a:p>
      </dgm:t>
    </dgm:pt>
    <dgm:pt modelId="{CA0F56B5-3981-4BA0-BA17-F722BA3002DD}" type="parTrans" cxnId="{776AD9F8-42A9-49DF-BF0B-897E119F7BCF}">
      <dgm:prSet/>
      <dgm:spPr/>
      <dgm:t>
        <a:bodyPr/>
        <a:lstStyle/>
        <a:p>
          <a:endParaRPr lang="en-GB"/>
        </a:p>
      </dgm:t>
    </dgm:pt>
    <dgm:pt modelId="{E5AC9070-843D-4D99-B1F8-4B53633ED678}" type="sibTrans" cxnId="{776AD9F8-42A9-49DF-BF0B-897E119F7BCF}">
      <dgm:prSet/>
      <dgm:spPr/>
      <dgm:t>
        <a:bodyPr/>
        <a:lstStyle/>
        <a:p>
          <a:endParaRPr lang="en-GB"/>
        </a:p>
      </dgm:t>
    </dgm:pt>
    <dgm:pt modelId="{B921F4F4-E6CF-4037-944F-D3B33F6E5DA0}" type="pres">
      <dgm:prSet presAssocID="{8F52A9CF-7AFE-4F95-8ED4-DC02E45B9A78}" presName="diagram" presStyleCnt="0">
        <dgm:presLayoutVars>
          <dgm:dir/>
          <dgm:resizeHandles val="exact"/>
        </dgm:presLayoutVars>
      </dgm:prSet>
      <dgm:spPr/>
    </dgm:pt>
    <dgm:pt modelId="{6816CF41-1CD9-42A1-AC97-D87CBFFD12E4}" type="pres">
      <dgm:prSet presAssocID="{D655DB6A-77D2-4BB0-8E76-B55D9F16DDDB}" presName="node" presStyleLbl="node1" presStyleIdx="0" presStyleCnt="1">
        <dgm:presLayoutVars>
          <dgm:bulletEnabled val="1"/>
        </dgm:presLayoutVars>
      </dgm:prSet>
      <dgm:spPr/>
    </dgm:pt>
  </dgm:ptLst>
  <dgm:cxnLst>
    <dgm:cxn modelId="{7CE6930E-113C-4F29-AEA0-D772B295623A}" type="presOf" srcId="{D655DB6A-77D2-4BB0-8E76-B55D9F16DDDB}" destId="{6816CF41-1CD9-42A1-AC97-D87CBFFD12E4}" srcOrd="0" destOrd="0" presId="urn:microsoft.com/office/officeart/2005/8/layout/default"/>
    <dgm:cxn modelId="{BB9D1530-907A-4418-AFED-6411159C2968}" type="presOf" srcId="{8F52A9CF-7AFE-4F95-8ED4-DC02E45B9A78}" destId="{B921F4F4-E6CF-4037-944F-D3B33F6E5DA0}" srcOrd="0" destOrd="0" presId="urn:microsoft.com/office/officeart/2005/8/layout/default"/>
    <dgm:cxn modelId="{776AD9F8-42A9-49DF-BF0B-897E119F7BCF}" srcId="{8F52A9CF-7AFE-4F95-8ED4-DC02E45B9A78}" destId="{D655DB6A-77D2-4BB0-8E76-B55D9F16DDDB}" srcOrd="0" destOrd="0" parTransId="{CA0F56B5-3981-4BA0-BA17-F722BA3002DD}" sibTransId="{E5AC9070-843D-4D99-B1F8-4B53633ED678}"/>
    <dgm:cxn modelId="{BB2A3891-7AD7-4E36-866E-04D2C608E9F4}" type="presParOf" srcId="{B921F4F4-E6CF-4037-944F-D3B33F6E5DA0}" destId="{6816CF41-1CD9-42A1-AC97-D87CBFFD12E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C48D1CB-99AF-4181-842D-C71D7245B4D0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48394-6F19-42AC-A520-E110AC5271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Special case of single choice questions with fixed </a:t>
          </a:r>
          <a:r>
            <a:rPr lang="en-GB" dirty="0" err="1"/>
            <a:t>valueset</a:t>
          </a:r>
          <a:r>
            <a:rPr lang="en-GB" dirty="0"/>
            <a:t> </a:t>
          </a:r>
          <a:endParaRPr lang="en-US" dirty="0"/>
        </a:p>
      </dgm:t>
    </dgm:pt>
    <dgm:pt modelId="{9E715CA2-C5F8-4646-B64B-FA2DCB225209}" type="parTrans" cxnId="{12A06CD0-79D5-4D16-BF8B-7B95F9BFB695}">
      <dgm:prSet/>
      <dgm:spPr/>
      <dgm:t>
        <a:bodyPr/>
        <a:lstStyle/>
        <a:p>
          <a:endParaRPr lang="en-US"/>
        </a:p>
      </dgm:t>
    </dgm:pt>
    <dgm:pt modelId="{52846F6F-DCB3-427C-BEC4-A0AAD48B83D7}" type="sibTrans" cxnId="{12A06CD0-79D5-4D16-BF8B-7B95F9BFB695}">
      <dgm:prSet/>
      <dgm:spPr/>
      <dgm:t>
        <a:bodyPr/>
        <a:lstStyle/>
        <a:p>
          <a:endParaRPr lang="en-US"/>
        </a:p>
      </dgm:t>
    </dgm:pt>
    <dgm:pt modelId="{0F679A16-EB15-493D-A41A-8E860BDC335C}">
      <dgm:prSet/>
      <dgm:spPr/>
      <dgm:t>
        <a:bodyPr/>
        <a:lstStyle/>
        <a:p>
          <a:r>
            <a:rPr lang="en-GB" dirty="0"/>
            <a:t>0:False:No:Dissagree</a:t>
          </a:r>
        </a:p>
      </dgm:t>
    </dgm:pt>
    <dgm:pt modelId="{AA77BB2D-620C-4909-BF7E-926EBF737A57}" type="sibTrans" cxnId="{C6858928-FDCC-4590-A55A-44FE8028326C}">
      <dgm:prSet/>
      <dgm:spPr/>
      <dgm:t>
        <a:bodyPr/>
        <a:lstStyle/>
        <a:p>
          <a:endParaRPr lang="en-GB"/>
        </a:p>
      </dgm:t>
    </dgm:pt>
    <dgm:pt modelId="{E18D9DE8-B666-4D70-8CC9-6EB780E550D1}" type="parTrans" cxnId="{C6858928-FDCC-4590-A55A-44FE8028326C}">
      <dgm:prSet/>
      <dgm:spPr/>
      <dgm:t>
        <a:bodyPr/>
        <a:lstStyle/>
        <a:p>
          <a:endParaRPr lang="en-GB"/>
        </a:p>
      </dgm:t>
    </dgm:pt>
    <dgm:pt modelId="{C4135450-CCD2-420A-BBD2-EB99EFFEAE15}">
      <dgm:prSet/>
      <dgm:spPr/>
      <dgm:t>
        <a:bodyPr/>
        <a:lstStyle/>
        <a:p>
          <a:r>
            <a:rPr lang="en-GB" dirty="0"/>
            <a:t>1:True:Yes:Agree</a:t>
          </a:r>
        </a:p>
      </dgm:t>
    </dgm:pt>
    <dgm:pt modelId="{5BDF9521-B752-4CFC-8814-6A80F4E66238}" type="sibTrans" cxnId="{5C945814-5B2A-4E46-B67C-895C57D58303}">
      <dgm:prSet/>
      <dgm:spPr/>
      <dgm:t>
        <a:bodyPr/>
        <a:lstStyle/>
        <a:p>
          <a:endParaRPr lang="en-GB"/>
        </a:p>
      </dgm:t>
    </dgm:pt>
    <dgm:pt modelId="{0D2DE7CA-55A9-47D4-9997-05D509B3B7AA}" type="parTrans" cxnId="{5C945814-5B2A-4E46-B67C-895C57D58303}">
      <dgm:prSet/>
      <dgm:spPr/>
      <dgm:t>
        <a:bodyPr/>
        <a:lstStyle/>
        <a:p>
          <a:endParaRPr lang="en-GB"/>
        </a:p>
      </dgm:t>
    </dgm:pt>
    <dgm:pt modelId="{D8B78E65-7871-4125-8C84-5867FC7C2DC1}" type="pres">
      <dgm:prSet presAssocID="{AC48D1CB-99AF-4181-842D-C71D7245B4D0}" presName="Name0" presStyleCnt="0">
        <dgm:presLayoutVars>
          <dgm:dir/>
          <dgm:animLvl val="lvl"/>
          <dgm:resizeHandles val="exact"/>
        </dgm:presLayoutVars>
      </dgm:prSet>
      <dgm:spPr/>
    </dgm:pt>
    <dgm:pt modelId="{A859FF2F-E1FB-44A7-ADCC-5A4CE6AE7A56}" type="pres">
      <dgm:prSet presAssocID="{A3C48394-6F19-42AC-A520-E110AC5271BB}" presName="linNode" presStyleCnt="0"/>
      <dgm:spPr/>
    </dgm:pt>
    <dgm:pt modelId="{778D5F22-FCE3-47B2-8F11-9EB1E8168837}" type="pres">
      <dgm:prSet presAssocID="{A3C48394-6F19-42AC-A520-E110AC5271BB}" presName="parentText" presStyleLbl="node1" presStyleIdx="0" presStyleCnt="1" custAng="0">
        <dgm:presLayoutVars>
          <dgm:chMax val="1"/>
          <dgm:bulletEnabled val="1"/>
        </dgm:presLayoutVars>
      </dgm:prSet>
      <dgm:spPr/>
    </dgm:pt>
    <dgm:pt modelId="{59A11127-8F66-4905-9FC5-1B150EC13CA4}" type="pres">
      <dgm:prSet presAssocID="{A3C48394-6F19-42AC-A520-E110AC5271B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E018B0C-956C-429A-A8F6-8515D0ED7EA2}" type="presOf" srcId="{AC48D1CB-99AF-4181-842D-C71D7245B4D0}" destId="{D8B78E65-7871-4125-8C84-5867FC7C2DC1}" srcOrd="0" destOrd="0" presId="urn:microsoft.com/office/officeart/2005/8/layout/vList5"/>
    <dgm:cxn modelId="{5C945814-5B2A-4E46-B67C-895C57D58303}" srcId="{A3C48394-6F19-42AC-A520-E110AC5271BB}" destId="{C4135450-CCD2-420A-BBD2-EB99EFFEAE15}" srcOrd="1" destOrd="0" parTransId="{0D2DE7CA-55A9-47D4-9997-05D509B3B7AA}" sibTransId="{5BDF9521-B752-4CFC-8814-6A80F4E66238}"/>
    <dgm:cxn modelId="{C6858928-FDCC-4590-A55A-44FE8028326C}" srcId="{A3C48394-6F19-42AC-A520-E110AC5271BB}" destId="{0F679A16-EB15-493D-A41A-8E860BDC335C}" srcOrd="0" destOrd="0" parTransId="{E18D9DE8-B666-4D70-8CC9-6EB780E550D1}" sibTransId="{AA77BB2D-620C-4909-BF7E-926EBF737A57}"/>
    <dgm:cxn modelId="{4B7FF76E-981E-4AF7-9665-E5EAF155D5DD}" type="presOf" srcId="{C4135450-CCD2-420A-BBD2-EB99EFFEAE15}" destId="{59A11127-8F66-4905-9FC5-1B150EC13CA4}" srcOrd="0" destOrd="1" presId="urn:microsoft.com/office/officeart/2005/8/layout/vList5"/>
    <dgm:cxn modelId="{F753F3BC-E4E3-4D02-B36E-338C998FE47A}" type="presOf" srcId="{0F679A16-EB15-493D-A41A-8E860BDC335C}" destId="{59A11127-8F66-4905-9FC5-1B150EC13CA4}" srcOrd="0" destOrd="0" presId="urn:microsoft.com/office/officeart/2005/8/layout/vList5"/>
    <dgm:cxn modelId="{12A06CD0-79D5-4D16-BF8B-7B95F9BFB695}" srcId="{AC48D1CB-99AF-4181-842D-C71D7245B4D0}" destId="{A3C48394-6F19-42AC-A520-E110AC5271BB}" srcOrd="0" destOrd="0" parTransId="{9E715CA2-C5F8-4646-B64B-FA2DCB225209}" sibTransId="{52846F6F-DCB3-427C-BEC4-A0AAD48B83D7}"/>
    <dgm:cxn modelId="{B7F0CFF7-166D-428A-8758-B98D921DC876}" type="presOf" srcId="{A3C48394-6F19-42AC-A520-E110AC5271BB}" destId="{778D5F22-FCE3-47B2-8F11-9EB1E8168837}" srcOrd="0" destOrd="0" presId="urn:microsoft.com/office/officeart/2005/8/layout/vList5"/>
    <dgm:cxn modelId="{C3597840-DFD5-4FCD-A6AE-ED13C21572E7}" type="presParOf" srcId="{D8B78E65-7871-4125-8C84-5867FC7C2DC1}" destId="{A859FF2F-E1FB-44A7-ADCC-5A4CE6AE7A56}" srcOrd="0" destOrd="0" presId="urn:microsoft.com/office/officeart/2005/8/layout/vList5"/>
    <dgm:cxn modelId="{AFC98237-AC7F-4DE3-A9DA-D2A40891427B}" type="presParOf" srcId="{A859FF2F-E1FB-44A7-ADCC-5A4CE6AE7A56}" destId="{778D5F22-FCE3-47B2-8F11-9EB1E8168837}" srcOrd="0" destOrd="0" presId="urn:microsoft.com/office/officeart/2005/8/layout/vList5"/>
    <dgm:cxn modelId="{9DB82198-7B44-450B-ADE2-634E3B70E95E}" type="presParOf" srcId="{A859FF2F-E1FB-44A7-ADCC-5A4CE6AE7A56}" destId="{59A11127-8F66-4905-9FC5-1B150EC13C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2FAD314-F960-4B3B-BA32-00935E3991C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9738EBC-0B44-4CD0-979D-64F11E9F1BFE}">
      <dgm:prSet/>
      <dgm:spPr/>
      <dgm:t>
        <a:bodyPr/>
        <a:lstStyle/>
        <a:p>
          <a:r>
            <a:rPr lang="en-GB" dirty="0"/>
            <a:t>Binary or Boolean field can be used to store this information</a:t>
          </a:r>
        </a:p>
      </dgm:t>
    </dgm:pt>
    <dgm:pt modelId="{AA8B493E-B42D-495C-813D-2DB4BFF5F0D6}" type="parTrans" cxnId="{99ED15D6-98DC-4B13-B130-B3AF487C04DA}">
      <dgm:prSet/>
      <dgm:spPr/>
      <dgm:t>
        <a:bodyPr/>
        <a:lstStyle/>
        <a:p>
          <a:endParaRPr lang="en-GB"/>
        </a:p>
      </dgm:t>
    </dgm:pt>
    <dgm:pt modelId="{56E7DB97-EADC-4C70-B124-79C21402FB1E}" type="sibTrans" cxnId="{99ED15D6-98DC-4B13-B130-B3AF487C04DA}">
      <dgm:prSet/>
      <dgm:spPr/>
      <dgm:t>
        <a:bodyPr/>
        <a:lstStyle/>
        <a:p>
          <a:endParaRPr lang="en-GB"/>
        </a:p>
      </dgm:t>
    </dgm:pt>
    <dgm:pt modelId="{F457E20C-217A-4585-A460-B34E25ED30BC}" type="pres">
      <dgm:prSet presAssocID="{32FAD314-F960-4B3B-BA32-00935E3991CE}" presName="diagram" presStyleCnt="0">
        <dgm:presLayoutVars>
          <dgm:dir/>
          <dgm:resizeHandles val="exact"/>
        </dgm:presLayoutVars>
      </dgm:prSet>
      <dgm:spPr/>
    </dgm:pt>
    <dgm:pt modelId="{3E4CA062-A507-48D9-A4E5-8E5ECE821C80}" type="pres">
      <dgm:prSet presAssocID="{A9738EBC-0B44-4CD0-979D-64F11E9F1BFE}" presName="node" presStyleLbl="node1" presStyleIdx="0" presStyleCnt="1">
        <dgm:presLayoutVars>
          <dgm:bulletEnabled val="1"/>
        </dgm:presLayoutVars>
      </dgm:prSet>
      <dgm:spPr/>
    </dgm:pt>
  </dgm:ptLst>
  <dgm:cxnLst>
    <dgm:cxn modelId="{81296845-1EC7-42EE-9BB7-24FB38A679AF}" type="presOf" srcId="{32FAD314-F960-4B3B-BA32-00935E3991CE}" destId="{F457E20C-217A-4585-A460-B34E25ED30BC}" srcOrd="0" destOrd="0" presId="urn:microsoft.com/office/officeart/2005/8/layout/default"/>
    <dgm:cxn modelId="{5D9C8054-48E8-4587-8938-67C9CEE43D87}" type="presOf" srcId="{A9738EBC-0B44-4CD0-979D-64F11E9F1BFE}" destId="{3E4CA062-A507-48D9-A4E5-8E5ECE821C80}" srcOrd="0" destOrd="0" presId="urn:microsoft.com/office/officeart/2005/8/layout/default"/>
    <dgm:cxn modelId="{99ED15D6-98DC-4B13-B130-B3AF487C04DA}" srcId="{32FAD314-F960-4B3B-BA32-00935E3991CE}" destId="{A9738EBC-0B44-4CD0-979D-64F11E9F1BFE}" srcOrd="0" destOrd="0" parTransId="{AA8B493E-B42D-495C-813D-2DB4BFF5F0D6}" sibTransId="{56E7DB97-EADC-4C70-B124-79C21402FB1E}"/>
    <dgm:cxn modelId="{4C51804C-CED1-4626-B525-4A9C0350473F}" type="presParOf" srcId="{F457E20C-217A-4585-A460-B34E25ED30BC}" destId="{3E4CA062-A507-48D9-A4E5-8E5ECE821C8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256F2F9-C277-4149-A2C8-AF85B923DF77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5C215-F673-4CB4-8FF2-61C9682A02FF}">
      <dgm:prSet/>
      <dgm:spPr/>
      <dgm:t>
        <a:bodyPr/>
        <a:lstStyle/>
        <a:p>
          <a:r>
            <a:rPr lang="en-GB" dirty="0"/>
            <a:t>Free text, usually the responded can enter its free opinion</a:t>
          </a:r>
          <a:endParaRPr lang="en-US" dirty="0"/>
        </a:p>
      </dgm:t>
    </dgm:pt>
    <dgm:pt modelId="{2785C0CD-381E-4AD4-89F2-2070A64F7E72}" type="parTrans" cxnId="{BD68F422-59F4-4E91-905C-9D14144A83A7}">
      <dgm:prSet/>
      <dgm:spPr/>
      <dgm:t>
        <a:bodyPr/>
        <a:lstStyle/>
        <a:p>
          <a:endParaRPr lang="en-US"/>
        </a:p>
      </dgm:t>
    </dgm:pt>
    <dgm:pt modelId="{289EC207-DBF7-4589-9287-43D4E52A0B70}" type="sibTrans" cxnId="{BD68F422-59F4-4E91-905C-9D14144A83A7}">
      <dgm:prSet/>
      <dgm:spPr/>
      <dgm:t>
        <a:bodyPr/>
        <a:lstStyle/>
        <a:p>
          <a:endParaRPr lang="en-US"/>
        </a:p>
      </dgm:t>
    </dgm:pt>
    <dgm:pt modelId="{F55D2C87-E422-4BF1-A2E8-B2C58803B4EF}">
      <dgm:prSet/>
      <dgm:spPr/>
      <dgm:t>
        <a:bodyPr/>
        <a:lstStyle/>
        <a:p>
          <a:r>
            <a:rPr lang="en-GB"/>
            <a:t>Subtypes (usually validated with regex):</a:t>
          </a:r>
          <a:endParaRPr lang="en-US"/>
        </a:p>
      </dgm:t>
    </dgm:pt>
    <dgm:pt modelId="{39444545-C3CE-453B-809B-F5AA4025889E}" type="parTrans" cxnId="{6CA4E17E-0705-43E2-99AA-2A43616EC321}">
      <dgm:prSet/>
      <dgm:spPr/>
      <dgm:t>
        <a:bodyPr/>
        <a:lstStyle/>
        <a:p>
          <a:endParaRPr lang="en-US"/>
        </a:p>
      </dgm:t>
    </dgm:pt>
    <dgm:pt modelId="{736B86C4-F83E-4E8F-877D-91713A1FC7E2}" type="sibTrans" cxnId="{6CA4E17E-0705-43E2-99AA-2A43616EC321}">
      <dgm:prSet/>
      <dgm:spPr/>
      <dgm:t>
        <a:bodyPr/>
        <a:lstStyle/>
        <a:p>
          <a:endParaRPr lang="en-US"/>
        </a:p>
      </dgm:t>
    </dgm:pt>
    <dgm:pt modelId="{9591C0D2-F832-4A5F-900A-6444BC3FB7EA}">
      <dgm:prSet/>
      <dgm:spPr/>
      <dgm:t>
        <a:bodyPr/>
        <a:lstStyle/>
        <a:p>
          <a:r>
            <a:rPr lang="en-GB"/>
            <a:t>Email</a:t>
          </a:r>
          <a:endParaRPr lang="en-US"/>
        </a:p>
      </dgm:t>
    </dgm:pt>
    <dgm:pt modelId="{7646080A-62EC-452E-A513-44FF94E19B15}" type="parTrans" cxnId="{F50E3C6D-4983-41FF-94BB-AD5260A97E2D}">
      <dgm:prSet/>
      <dgm:spPr/>
      <dgm:t>
        <a:bodyPr/>
        <a:lstStyle/>
        <a:p>
          <a:endParaRPr lang="en-US"/>
        </a:p>
      </dgm:t>
    </dgm:pt>
    <dgm:pt modelId="{2BC997FC-7312-41A3-B48F-7AF157405783}" type="sibTrans" cxnId="{F50E3C6D-4983-41FF-94BB-AD5260A97E2D}">
      <dgm:prSet/>
      <dgm:spPr/>
      <dgm:t>
        <a:bodyPr/>
        <a:lstStyle/>
        <a:p>
          <a:endParaRPr lang="en-US"/>
        </a:p>
      </dgm:t>
    </dgm:pt>
    <dgm:pt modelId="{8B9B6E1C-F07C-490D-99DA-B7A9CC7BCE6D}">
      <dgm:prSet/>
      <dgm:spPr/>
      <dgm:t>
        <a:bodyPr/>
        <a:lstStyle/>
        <a:p>
          <a:r>
            <a:rPr lang="en-GB"/>
            <a:t>Address</a:t>
          </a:r>
          <a:endParaRPr lang="en-US"/>
        </a:p>
      </dgm:t>
    </dgm:pt>
    <dgm:pt modelId="{894DB6C6-E59F-4D09-AF66-4A539BE81D76}" type="parTrans" cxnId="{5B9542E0-E490-4A58-BD82-33567A4732A0}">
      <dgm:prSet/>
      <dgm:spPr/>
      <dgm:t>
        <a:bodyPr/>
        <a:lstStyle/>
        <a:p>
          <a:endParaRPr lang="en-US"/>
        </a:p>
      </dgm:t>
    </dgm:pt>
    <dgm:pt modelId="{1F4DE344-AFD1-4222-A70D-131AA5A28D73}" type="sibTrans" cxnId="{5B9542E0-E490-4A58-BD82-33567A4732A0}">
      <dgm:prSet/>
      <dgm:spPr/>
      <dgm:t>
        <a:bodyPr/>
        <a:lstStyle/>
        <a:p>
          <a:endParaRPr lang="en-US"/>
        </a:p>
      </dgm:t>
    </dgm:pt>
    <dgm:pt modelId="{52C23920-8C66-41AE-8D41-18112AAA3D1D}">
      <dgm:prSet/>
      <dgm:spPr/>
      <dgm:t>
        <a:bodyPr/>
        <a:lstStyle/>
        <a:p>
          <a:r>
            <a:rPr lang="en-GB"/>
            <a:t>Phone, Mobile</a:t>
          </a:r>
          <a:endParaRPr lang="en-US"/>
        </a:p>
      </dgm:t>
    </dgm:pt>
    <dgm:pt modelId="{FDE63E18-4853-461E-A7A2-1E60E1C24783}" type="parTrans" cxnId="{2A4F1FBF-DE36-4C3D-B3F4-E07C40631AC4}">
      <dgm:prSet/>
      <dgm:spPr/>
      <dgm:t>
        <a:bodyPr/>
        <a:lstStyle/>
        <a:p>
          <a:endParaRPr lang="en-US"/>
        </a:p>
      </dgm:t>
    </dgm:pt>
    <dgm:pt modelId="{1BE139DF-3836-4C08-ACA9-2CEDC48985BD}" type="sibTrans" cxnId="{2A4F1FBF-DE36-4C3D-B3F4-E07C40631AC4}">
      <dgm:prSet/>
      <dgm:spPr/>
      <dgm:t>
        <a:bodyPr/>
        <a:lstStyle/>
        <a:p>
          <a:endParaRPr lang="en-US"/>
        </a:p>
      </dgm:t>
    </dgm:pt>
    <dgm:pt modelId="{71DFC8C6-A44F-4AED-9AEF-EADD1283FF7D}">
      <dgm:prSet/>
      <dgm:spPr/>
      <dgm:t>
        <a:bodyPr/>
        <a:lstStyle/>
        <a:p>
          <a:r>
            <a:rPr lang="en-GB"/>
            <a:t>URL</a:t>
          </a:r>
          <a:endParaRPr lang="en-US"/>
        </a:p>
      </dgm:t>
    </dgm:pt>
    <dgm:pt modelId="{F263B892-5672-4B06-956C-421199E1B314}" type="parTrans" cxnId="{AC440F76-C3D4-4DFB-8507-2F584B043E4B}">
      <dgm:prSet/>
      <dgm:spPr/>
      <dgm:t>
        <a:bodyPr/>
        <a:lstStyle/>
        <a:p>
          <a:endParaRPr lang="en-US"/>
        </a:p>
      </dgm:t>
    </dgm:pt>
    <dgm:pt modelId="{3953B181-0A60-45FF-A2D0-F8E38C101012}" type="sibTrans" cxnId="{AC440F76-C3D4-4DFB-8507-2F584B043E4B}">
      <dgm:prSet/>
      <dgm:spPr/>
      <dgm:t>
        <a:bodyPr/>
        <a:lstStyle/>
        <a:p>
          <a:endParaRPr lang="en-US"/>
        </a:p>
      </dgm:t>
    </dgm:pt>
    <dgm:pt modelId="{D7E98F1C-D2CA-454E-BC1E-12682D79EFF3}">
      <dgm:prSet/>
      <dgm:spPr/>
      <dgm:t>
        <a:bodyPr/>
        <a:lstStyle/>
        <a:p>
          <a:r>
            <a:rPr lang="en-GB"/>
            <a:t>…</a:t>
          </a:r>
          <a:endParaRPr lang="en-US"/>
        </a:p>
      </dgm:t>
    </dgm:pt>
    <dgm:pt modelId="{7EB95E3C-DF0D-4DCC-81C7-EB8C4283D6E3}" type="parTrans" cxnId="{3BB2A96D-3AAC-42B2-B04F-8A374B58105D}">
      <dgm:prSet/>
      <dgm:spPr/>
      <dgm:t>
        <a:bodyPr/>
        <a:lstStyle/>
        <a:p>
          <a:endParaRPr lang="en-US"/>
        </a:p>
      </dgm:t>
    </dgm:pt>
    <dgm:pt modelId="{B67BEEEB-CA85-4CC5-BC7C-2DC64CADF0BE}" type="sibTrans" cxnId="{3BB2A96D-3AAC-42B2-B04F-8A374B58105D}">
      <dgm:prSet/>
      <dgm:spPr/>
      <dgm:t>
        <a:bodyPr/>
        <a:lstStyle/>
        <a:p>
          <a:endParaRPr lang="en-US"/>
        </a:p>
      </dgm:t>
    </dgm:pt>
    <dgm:pt modelId="{5A919F6E-0BCD-4C99-8303-9ACA6960E241}" type="pres">
      <dgm:prSet presAssocID="{2256F2F9-C277-4149-A2C8-AF85B923DF77}" presName="Name0" presStyleCnt="0">
        <dgm:presLayoutVars>
          <dgm:dir/>
          <dgm:animLvl val="lvl"/>
          <dgm:resizeHandles val="exact"/>
        </dgm:presLayoutVars>
      </dgm:prSet>
      <dgm:spPr/>
    </dgm:pt>
    <dgm:pt modelId="{EA3D9BCB-5716-46F9-B219-233867804F9D}" type="pres">
      <dgm:prSet presAssocID="{39D5C215-F673-4CB4-8FF2-61C9682A02FF}" presName="linNode" presStyleCnt="0"/>
      <dgm:spPr/>
    </dgm:pt>
    <dgm:pt modelId="{3AD9411E-926D-46CE-B71E-357C527E15D7}" type="pres">
      <dgm:prSet presAssocID="{39D5C215-F673-4CB4-8FF2-61C9682A02FF}" presName="parentText" presStyleLbl="node1" presStyleIdx="0" presStyleCnt="2" custScaleX="277778">
        <dgm:presLayoutVars>
          <dgm:chMax val="1"/>
          <dgm:bulletEnabled val="1"/>
        </dgm:presLayoutVars>
      </dgm:prSet>
      <dgm:spPr/>
    </dgm:pt>
    <dgm:pt modelId="{E1E4BD5F-C2D0-4CA5-A162-8F37AFC78982}" type="pres">
      <dgm:prSet presAssocID="{289EC207-DBF7-4589-9287-43D4E52A0B70}" presName="sp" presStyleCnt="0"/>
      <dgm:spPr/>
    </dgm:pt>
    <dgm:pt modelId="{39DF2E77-9718-43D0-B615-F9064C54A687}" type="pres">
      <dgm:prSet presAssocID="{F55D2C87-E422-4BF1-A2E8-B2C58803B4EF}" presName="linNode" presStyleCnt="0"/>
      <dgm:spPr/>
    </dgm:pt>
    <dgm:pt modelId="{990AF2FA-C470-4398-B53A-ABB0FDE686E9}" type="pres">
      <dgm:prSet presAssocID="{F55D2C87-E422-4BF1-A2E8-B2C58803B4E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69D7D5D-AD65-49C7-B70A-07E56FCAFEBB}" type="pres">
      <dgm:prSet presAssocID="{F55D2C87-E422-4BF1-A2E8-B2C58803B4E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ECE3106-2261-4C2A-BA3F-30249804363B}" type="presOf" srcId="{52C23920-8C66-41AE-8D41-18112AAA3D1D}" destId="{A69D7D5D-AD65-49C7-B70A-07E56FCAFEBB}" srcOrd="0" destOrd="2" presId="urn:microsoft.com/office/officeart/2005/8/layout/vList5"/>
    <dgm:cxn modelId="{BD68F422-59F4-4E91-905C-9D14144A83A7}" srcId="{2256F2F9-C277-4149-A2C8-AF85B923DF77}" destId="{39D5C215-F673-4CB4-8FF2-61C9682A02FF}" srcOrd="0" destOrd="0" parTransId="{2785C0CD-381E-4AD4-89F2-2070A64F7E72}" sibTransId="{289EC207-DBF7-4589-9287-43D4E52A0B70}"/>
    <dgm:cxn modelId="{53C9B55C-FA72-422C-B97E-11DDBD627750}" type="presOf" srcId="{F55D2C87-E422-4BF1-A2E8-B2C58803B4EF}" destId="{990AF2FA-C470-4398-B53A-ABB0FDE686E9}" srcOrd="0" destOrd="0" presId="urn:microsoft.com/office/officeart/2005/8/layout/vList5"/>
    <dgm:cxn modelId="{5B50BF44-A26E-4C3F-9ACB-945AB45C8215}" type="presOf" srcId="{9591C0D2-F832-4A5F-900A-6444BC3FB7EA}" destId="{A69D7D5D-AD65-49C7-B70A-07E56FCAFEBB}" srcOrd="0" destOrd="0" presId="urn:microsoft.com/office/officeart/2005/8/layout/vList5"/>
    <dgm:cxn modelId="{E3EE8F68-1919-4DB0-BF1D-9D5AD368A830}" type="presOf" srcId="{71DFC8C6-A44F-4AED-9AEF-EADD1283FF7D}" destId="{A69D7D5D-AD65-49C7-B70A-07E56FCAFEBB}" srcOrd="0" destOrd="3" presId="urn:microsoft.com/office/officeart/2005/8/layout/vList5"/>
    <dgm:cxn modelId="{F50E3C6D-4983-41FF-94BB-AD5260A97E2D}" srcId="{F55D2C87-E422-4BF1-A2E8-B2C58803B4EF}" destId="{9591C0D2-F832-4A5F-900A-6444BC3FB7EA}" srcOrd="0" destOrd="0" parTransId="{7646080A-62EC-452E-A513-44FF94E19B15}" sibTransId="{2BC997FC-7312-41A3-B48F-7AF157405783}"/>
    <dgm:cxn modelId="{3BB2A96D-3AAC-42B2-B04F-8A374B58105D}" srcId="{F55D2C87-E422-4BF1-A2E8-B2C58803B4EF}" destId="{D7E98F1C-D2CA-454E-BC1E-12682D79EFF3}" srcOrd="4" destOrd="0" parTransId="{7EB95E3C-DF0D-4DCC-81C7-EB8C4283D6E3}" sibTransId="{B67BEEEB-CA85-4CC5-BC7C-2DC64CADF0BE}"/>
    <dgm:cxn modelId="{9651C053-1907-4D74-B4E4-759CC9F2D37D}" type="presOf" srcId="{2256F2F9-C277-4149-A2C8-AF85B923DF77}" destId="{5A919F6E-0BCD-4C99-8303-9ACA6960E241}" srcOrd="0" destOrd="0" presId="urn:microsoft.com/office/officeart/2005/8/layout/vList5"/>
    <dgm:cxn modelId="{AC440F76-C3D4-4DFB-8507-2F584B043E4B}" srcId="{F55D2C87-E422-4BF1-A2E8-B2C58803B4EF}" destId="{71DFC8C6-A44F-4AED-9AEF-EADD1283FF7D}" srcOrd="3" destOrd="0" parTransId="{F263B892-5672-4B06-956C-421199E1B314}" sibTransId="{3953B181-0A60-45FF-A2D0-F8E38C101012}"/>
    <dgm:cxn modelId="{A5BA7B7D-9780-4B3A-A5F8-6FA08EEFCC83}" type="presOf" srcId="{39D5C215-F673-4CB4-8FF2-61C9682A02FF}" destId="{3AD9411E-926D-46CE-B71E-357C527E15D7}" srcOrd="0" destOrd="0" presId="urn:microsoft.com/office/officeart/2005/8/layout/vList5"/>
    <dgm:cxn modelId="{6CA4E17E-0705-43E2-99AA-2A43616EC321}" srcId="{2256F2F9-C277-4149-A2C8-AF85B923DF77}" destId="{F55D2C87-E422-4BF1-A2E8-B2C58803B4EF}" srcOrd="1" destOrd="0" parTransId="{39444545-C3CE-453B-809B-F5AA4025889E}" sibTransId="{736B86C4-F83E-4E8F-877D-91713A1FC7E2}"/>
    <dgm:cxn modelId="{8F5895B7-F5B9-44B2-BBF1-0E0F5729E8B8}" type="presOf" srcId="{D7E98F1C-D2CA-454E-BC1E-12682D79EFF3}" destId="{A69D7D5D-AD65-49C7-B70A-07E56FCAFEBB}" srcOrd="0" destOrd="4" presId="urn:microsoft.com/office/officeart/2005/8/layout/vList5"/>
    <dgm:cxn modelId="{2A4F1FBF-DE36-4C3D-B3F4-E07C40631AC4}" srcId="{F55D2C87-E422-4BF1-A2E8-B2C58803B4EF}" destId="{52C23920-8C66-41AE-8D41-18112AAA3D1D}" srcOrd="2" destOrd="0" parTransId="{FDE63E18-4853-461E-A7A2-1E60E1C24783}" sibTransId="{1BE139DF-3836-4C08-ACA9-2CEDC48985BD}"/>
    <dgm:cxn modelId="{5B9542E0-E490-4A58-BD82-33567A4732A0}" srcId="{F55D2C87-E422-4BF1-A2E8-B2C58803B4EF}" destId="{8B9B6E1C-F07C-490D-99DA-B7A9CC7BCE6D}" srcOrd="1" destOrd="0" parTransId="{894DB6C6-E59F-4D09-AF66-4A539BE81D76}" sibTransId="{1F4DE344-AFD1-4222-A70D-131AA5A28D73}"/>
    <dgm:cxn modelId="{B69061F7-C8E8-4DBB-9236-D1A661D89294}" type="presOf" srcId="{8B9B6E1C-F07C-490D-99DA-B7A9CC7BCE6D}" destId="{A69D7D5D-AD65-49C7-B70A-07E56FCAFEBB}" srcOrd="0" destOrd="1" presId="urn:microsoft.com/office/officeart/2005/8/layout/vList5"/>
    <dgm:cxn modelId="{9CEE195F-B188-43E7-B735-5A0041EA0DE1}" type="presParOf" srcId="{5A919F6E-0BCD-4C99-8303-9ACA6960E241}" destId="{EA3D9BCB-5716-46F9-B219-233867804F9D}" srcOrd="0" destOrd="0" presId="urn:microsoft.com/office/officeart/2005/8/layout/vList5"/>
    <dgm:cxn modelId="{2A6BF25E-1027-46EB-AE25-96BCD6B1997A}" type="presParOf" srcId="{EA3D9BCB-5716-46F9-B219-233867804F9D}" destId="{3AD9411E-926D-46CE-B71E-357C527E15D7}" srcOrd="0" destOrd="0" presId="urn:microsoft.com/office/officeart/2005/8/layout/vList5"/>
    <dgm:cxn modelId="{18AB99B1-E948-4192-86D2-041875F418DF}" type="presParOf" srcId="{5A919F6E-0BCD-4C99-8303-9ACA6960E241}" destId="{E1E4BD5F-C2D0-4CA5-A162-8F37AFC78982}" srcOrd="1" destOrd="0" presId="urn:microsoft.com/office/officeart/2005/8/layout/vList5"/>
    <dgm:cxn modelId="{BCAD578A-47C7-4F83-9B41-05DAC364BB9C}" type="presParOf" srcId="{5A919F6E-0BCD-4C99-8303-9ACA6960E241}" destId="{39DF2E77-9718-43D0-B615-F9064C54A687}" srcOrd="2" destOrd="0" presId="urn:microsoft.com/office/officeart/2005/8/layout/vList5"/>
    <dgm:cxn modelId="{8E3C3BF4-EEA6-4484-8550-C971FCFBC7FD}" type="presParOf" srcId="{39DF2E77-9718-43D0-B615-F9064C54A687}" destId="{990AF2FA-C470-4398-B53A-ABB0FDE686E9}" srcOrd="0" destOrd="0" presId="urn:microsoft.com/office/officeart/2005/8/layout/vList5"/>
    <dgm:cxn modelId="{46A742CA-CBCA-4E33-B607-7C55D95C43DE}" type="presParOf" srcId="{39DF2E77-9718-43D0-B615-F9064C54A687}" destId="{A69D7D5D-AD65-49C7-B70A-07E56FCAFE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5960677-1032-463B-B1F2-926AB1DDD1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2F271907-175A-4ED2-BF38-CEDCC6919B72}">
      <dgm:prSet/>
      <dgm:spPr/>
      <dgm:t>
        <a:bodyPr/>
        <a:lstStyle/>
        <a:p>
          <a:r>
            <a:rPr lang="en-GB" dirty="0"/>
            <a:t>Usually stored as string</a:t>
          </a:r>
        </a:p>
      </dgm:t>
    </dgm:pt>
    <dgm:pt modelId="{3E138122-4EA8-43F0-AD30-A34FA110FC17}" type="parTrans" cxnId="{91229C15-ED4E-4C7C-B3A0-8E21472243EF}">
      <dgm:prSet/>
      <dgm:spPr/>
      <dgm:t>
        <a:bodyPr/>
        <a:lstStyle/>
        <a:p>
          <a:endParaRPr lang="en-GB"/>
        </a:p>
      </dgm:t>
    </dgm:pt>
    <dgm:pt modelId="{428BF398-3F42-4468-B486-A649F3B52E10}" type="sibTrans" cxnId="{91229C15-ED4E-4C7C-B3A0-8E21472243EF}">
      <dgm:prSet/>
      <dgm:spPr/>
      <dgm:t>
        <a:bodyPr/>
        <a:lstStyle/>
        <a:p>
          <a:endParaRPr lang="en-GB"/>
        </a:p>
      </dgm:t>
    </dgm:pt>
    <dgm:pt modelId="{7E176D80-2940-442E-9933-1917F613D6C1}">
      <dgm:prSet/>
      <dgm:spPr/>
      <dgm:t>
        <a:bodyPr/>
        <a:lstStyle/>
        <a:p>
          <a:r>
            <a:rPr lang="en-GB"/>
            <a:t>Alphanumeric</a:t>
          </a:r>
        </a:p>
      </dgm:t>
    </dgm:pt>
    <dgm:pt modelId="{37AC2CDE-E6BC-4EF4-B625-5F9894B19BF5}" type="parTrans" cxnId="{5F8FF8DF-0454-45E9-9141-F7FA91690E5B}">
      <dgm:prSet/>
      <dgm:spPr/>
      <dgm:t>
        <a:bodyPr/>
        <a:lstStyle/>
        <a:p>
          <a:endParaRPr lang="en-GB"/>
        </a:p>
      </dgm:t>
    </dgm:pt>
    <dgm:pt modelId="{DB8CCDB5-6C47-4D6C-9EA3-EEA2BBE83E75}" type="sibTrans" cxnId="{5F8FF8DF-0454-45E9-9141-F7FA91690E5B}">
      <dgm:prSet/>
      <dgm:spPr/>
      <dgm:t>
        <a:bodyPr/>
        <a:lstStyle/>
        <a:p>
          <a:endParaRPr lang="en-GB"/>
        </a:p>
      </dgm:t>
    </dgm:pt>
    <dgm:pt modelId="{01543D60-6093-4374-8381-EB5DFEF07DE0}" type="pres">
      <dgm:prSet presAssocID="{35960677-1032-463B-B1F2-926AB1DDD1F4}" presName="linear" presStyleCnt="0">
        <dgm:presLayoutVars>
          <dgm:animLvl val="lvl"/>
          <dgm:resizeHandles val="exact"/>
        </dgm:presLayoutVars>
      </dgm:prSet>
      <dgm:spPr/>
    </dgm:pt>
    <dgm:pt modelId="{B9362D23-C5DB-4DCD-B3E7-1DF2193C76CF}" type="pres">
      <dgm:prSet presAssocID="{2F271907-175A-4ED2-BF38-CEDCC6919B72}" presName="parentText" presStyleLbl="node1" presStyleIdx="0" presStyleCnt="2" custLinFactX="-22325" custLinFactY="-3784" custLinFactNeighborX="-100000" custLinFactNeighborY="-100000">
        <dgm:presLayoutVars>
          <dgm:chMax val="0"/>
          <dgm:bulletEnabled val="1"/>
        </dgm:presLayoutVars>
      </dgm:prSet>
      <dgm:spPr/>
    </dgm:pt>
    <dgm:pt modelId="{7F4A5F6B-BF3B-4366-B83C-3D66E434CC80}" type="pres">
      <dgm:prSet presAssocID="{428BF398-3F42-4468-B486-A649F3B52E10}" presName="spacer" presStyleCnt="0"/>
      <dgm:spPr/>
    </dgm:pt>
    <dgm:pt modelId="{0B848010-F209-4404-8CCA-D5C710912889}" type="pres">
      <dgm:prSet presAssocID="{7E176D80-2940-442E-9933-1917F613D6C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1229C15-ED4E-4C7C-B3A0-8E21472243EF}" srcId="{35960677-1032-463B-B1F2-926AB1DDD1F4}" destId="{2F271907-175A-4ED2-BF38-CEDCC6919B72}" srcOrd="0" destOrd="0" parTransId="{3E138122-4EA8-43F0-AD30-A34FA110FC17}" sibTransId="{428BF398-3F42-4468-B486-A649F3B52E10}"/>
    <dgm:cxn modelId="{4DDF9532-1C93-4D1F-88E3-5DE5C6DA7A2A}" type="presOf" srcId="{2F271907-175A-4ED2-BF38-CEDCC6919B72}" destId="{B9362D23-C5DB-4DCD-B3E7-1DF2193C76CF}" srcOrd="0" destOrd="0" presId="urn:microsoft.com/office/officeart/2005/8/layout/vList2"/>
    <dgm:cxn modelId="{07A335B3-474E-49A7-B00F-8A8BA106BEF4}" type="presOf" srcId="{7E176D80-2940-442E-9933-1917F613D6C1}" destId="{0B848010-F209-4404-8CCA-D5C710912889}" srcOrd="0" destOrd="0" presId="urn:microsoft.com/office/officeart/2005/8/layout/vList2"/>
    <dgm:cxn modelId="{5F8FF8DF-0454-45E9-9141-F7FA91690E5B}" srcId="{35960677-1032-463B-B1F2-926AB1DDD1F4}" destId="{7E176D80-2940-442E-9933-1917F613D6C1}" srcOrd="1" destOrd="0" parTransId="{37AC2CDE-E6BC-4EF4-B625-5F9894B19BF5}" sibTransId="{DB8CCDB5-6C47-4D6C-9EA3-EEA2BBE83E75}"/>
    <dgm:cxn modelId="{69B672E3-347D-471A-9A89-8A96693AFE9D}" type="presOf" srcId="{35960677-1032-463B-B1F2-926AB1DDD1F4}" destId="{01543D60-6093-4374-8381-EB5DFEF07DE0}" srcOrd="0" destOrd="0" presId="urn:microsoft.com/office/officeart/2005/8/layout/vList2"/>
    <dgm:cxn modelId="{6A5E2362-4943-4721-8D7E-9091CAB11881}" type="presParOf" srcId="{01543D60-6093-4374-8381-EB5DFEF07DE0}" destId="{B9362D23-C5DB-4DCD-B3E7-1DF2193C76CF}" srcOrd="0" destOrd="0" presId="urn:microsoft.com/office/officeart/2005/8/layout/vList2"/>
    <dgm:cxn modelId="{0763CAA6-AF2F-426D-ABA1-85C366E3C673}" type="presParOf" srcId="{01543D60-6093-4374-8381-EB5DFEF07DE0}" destId="{7F4A5F6B-BF3B-4366-B83C-3D66E434CC80}" srcOrd="1" destOrd="0" presId="urn:microsoft.com/office/officeart/2005/8/layout/vList2"/>
    <dgm:cxn modelId="{B3D8B100-2224-4A47-814D-6DBCE638AFBD}" type="presParOf" srcId="{01543D60-6093-4374-8381-EB5DFEF07DE0}" destId="{0B848010-F209-4404-8CCA-D5C71091288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94E01D5-C066-4593-B3A6-FDADD3E2D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AAE1525-3179-4A9A-BFFA-ABEFC296E00B}">
      <dgm:prSet/>
      <dgm:spPr/>
      <dgm:t>
        <a:bodyPr/>
        <a:lstStyle/>
        <a:p>
          <a:r>
            <a:rPr lang="en-GB" dirty="0"/>
            <a:t>Examples (can be validated with min and max values, ranges):</a:t>
          </a:r>
        </a:p>
      </dgm:t>
    </dgm:pt>
    <dgm:pt modelId="{A9A8C8FB-F2B1-4FF9-B94A-B8903C9E4545}" type="parTrans" cxnId="{48F6B3B0-142B-4DCD-8624-292447E7E7F0}">
      <dgm:prSet/>
      <dgm:spPr/>
      <dgm:t>
        <a:bodyPr/>
        <a:lstStyle/>
        <a:p>
          <a:endParaRPr lang="en-GB"/>
        </a:p>
      </dgm:t>
    </dgm:pt>
    <dgm:pt modelId="{FACACB51-3176-4960-8D57-328353A31A61}" type="sibTrans" cxnId="{48F6B3B0-142B-4DCD-8624-292447E7E7F0}">
      <dgm:prSet/>
      <dgm:spPr/>
      <dgm:t>
        <a:bodyPr/>
        <a:lstStyle/>
        <a:p>
          <a:endParaRPr lang="en-GB"/>
        </a:p>
      </dgm:t>
    </dgm:pt>
    <dgm:pt modelId="{E1FB0F6F-3B54-45C1-8110-30738F8A0B87}">
      <dgm:prSet/>
      <dgm:spPr/>
      <dgm:t>
        <a:bodyPr/>
        <a:lstStyle/>
        <a:p>
          <a:r>
            <a:rPr lang="en-GB"/>
            <a:t>Age</a:t>
          </a:r>
        </a:p>
      </dgm:t>
    </dgm:pt>
    <dgm:pt modelId="{366B0822-FABB-44FA-AC5E-1AF813908FD5}" type="parTrans" cxnId="{0413239E-30D6-42DA-BE05-9F1A2DE154F9}">
      <dgm:prSet/>
      <dgm:spPr/>
      <dgm:t>
        <a:bodyPr/>
        <a:lstStyle/>
        <a:p>
          <a:endParaRPr lang="en-GB"/>
        </a:p>
      </dgm:t>
    </dgm:pt>
    <dgm:pt modelId="{F6E1519E-87BD-4FED-A160-6B15676C3922}" type="sibTrans" cxnId="{0413239E-30D6-42DA-BE05-9F1A2DE154F9}">
      <dgm:prSet/>
      <dgm:spPr/>
      <dgm:t>
        <a:bodyPr/>
        <a:lstStyle/>
        <a:p>
          <a:endParaRPr lang="en-GB"/>
        </a:p>
      </dgm:t>
    </dgm:pt>
    <dgm:pt modelId="{EDE80A55-719A-4E6E-8A70-6994DF7489C6}">
      <dgm:prSet/>
      <dgm:spPr/>
      <dgm:t>
        <a:bodyPr/>
        <a:lstStyle/>
        <a:p>
          <a:r>
            <a:rPr lang="en-GB"/>
            <a:t>Salary</a:t>
          </a:r>
        </a:p>
      </dgm:t>
    </dgm:pt>
    <dgm:pt modelId="{F8337DBC-7F9A-4042-8C7C-E839DBDA4348}" type="parTrans" cxnId="{395FAC5C-C9E2-41C4-AB27-BF8E1DAEAA52}">
      <dgm:prSet/>
      <dgm:spPr/>
      <dgm:t>
        <a:bodyPr/>
        <a:lstStyle/>
        <a:p>
          <a:endParaRPr lang="en-GB"/>
        </a:p>
      </dgm:t>
    </dgm:pt>
    <dgm:pt modelId="{E6171A37-0064-4A3C-BD67-21D9AB78EA07}" type="sibTrans" cxnId="{395FAC5C-C9E2-41C4-AB27-BF8E1DAEAA52}">
      <dgm:prSet/>
      <dgm:spPr/>
      <dgm:t>
        <a:bodyPr/>
        <a:lstStyle/>
        <a:p>
          <a:endParaRPr lang="en-GB"/>
        </a:p>
      </dgm:t>
    </dgm:pt>
    <dgm:pt modelId="{8449AC6D-CE53-4300-8544-7AFAA3B3ED39}">
      <dgm:prSet/>
      <dgm:spPr/>
      <dgm:t>
        <a:bodyPr/>
        <a:lstStyle/>
        <a:p>
          <a:r>
            <a:rPr lang="en-GB"/>
            <a:t>Scores</a:t>
          </a:r>
        </a:p>
      </dgm:t>
    </dgm:pt>
    <dgm:pt modelId="{B1531BB3-C633-4A57-8E17-1ED9EAEBE4C1}" type="parTrans" cxnId="{AFE4AE80-0ABA-4BD3-B087-08EAA874E8AD}">
      <dgm:prSet/>
      <dgm:spPr/>
      <dgm:t>
        <a:bodyPr/>
        <a:lstStyle/>
        <a:p>
          <a:endParaRPr lang="en-GB"/>
        </a:p>
      </dgm:t>
    </dgm:pt>
    <dgm:pt modelId="{511EB00E-B860-4415-80C2-D3EA17324040}" type="sibTrans" cxnId="{AFE4AE80-0ABA-4BD3-B087-08EAA874E8AD}">
      <dgm:prSet/>
      <dgm:spPr/>
      <dgm:t>
        <a:bodyPr/>
        <a:lstStyle/>
        <a:p>
          <a:endParaRPr lang="en-GB"/>
        </a:p>
      </dgm:t>
    </dgm:pt>
    <dgm:pt modelId="{3E3F1784-55B7-49CE-8276-876AB1A8E714}">
      <dgm:prSet/>
      <dgm:spPr/>
      <dgm:t>
        <a:bodyPr/>
        <a:lstStyle/>
        <a:p>
          <a:r>
            <a:rPr lang="en-GB"/>
            <a:t>Weight</a:t>
          </a:r>
        </a:p>
      </dgm:t>
    </dgm:pt>
    <dgm:pt modelId="{82FA7E53-AC3C-4CCA-87AD-557E0EA547DD}" type="parTrans" cxnId="{B551F095-D013-400D-8880-02DB2CE322E6}">
      <dgm:prSet/>
      <dgm:spPr/>
      <dgm:t>
        <a:bodyPr/>
        <a:lstStyle/>
        <a:p>
          <a:endParaRPr lang="en-GB"/>
        </a:p>
      </dgm:t>
    </dgm:pt>
    <dgm:pt modelId="{19161CB0-C247-48D9-B1C0-3A31CE249FD3}" type="sibTrans" cxnId="{B551F095-D013-400D-8880-02DB2CE322E6}">
      <dgm:prSet/>
      <dgm:spPr/>
      <dgm:t>
        <a:bodyPr/>
        <a:lstStyle/>
        <a:p>
          <a:endParaRPr lang="en-GB"/>
        </a:p>
      </dgm:t>
    </dgm:pt>
    <dgm:pt modelId="{6820B64C-D163-46C9-AA01-DC537C9673FC}">
      <dgm:prSet/>
      <dgm:spPr/>
      <dgm:t>
        <a:bodyPr/>
        <a:lstStyle/>
        <a:p>
          <a:r>
            <a:rPr lang="en-GB"/>
            <a:t>Height</a:t>
          </a:r>
        </a:p>
      </dgm:t>
    </dgm:pt>
    <dgm:pt modelId="{91992A5B-09AF-4B71-AA21-71805836C941}" type="parTrans" cxnId="{B51EDB47-52DC-4D55-816D-D12E86B31F2C}">
      <dgm:prSet/>
      <dgm:spPr/>
      <dgm:t>
        <a:bodyPr/>
        <a:lstStyle/>
        <a:p>
          <a:endParaRPr lang="en-GB"/>
        </a:p>
      </dgm:t>
    </dgm:pt>
    <dgm:pt modelId="{B859667C-BDF1-4934-B7FA-A1E10841EEC2}" type="sibTrans" cxnId="{B51EDB47-52DC-4D55-816D-D12E86B31F2C}">
      <dgm:prSet/>
      <dgm:spPr/>
      <dgm:t>
        <a:bodyPr/>
        <a:lstStyle/>
        <a:p>
          <a:endParaRPr lang="en-GB"/>
        </a:p>
      </dgm:t>
    </dgm:pt>
    <dgm:pt modelId="{8F5E7DA6-6189-48E1-8A24-65F384FFA4E5}">
      <dgm:prSet/>
      <dgm:spPr/>
      <dgm:t>
        <a:bodyPr/>
        <a:lstStyle/>
        <a:p>
          <a:r>
            <a:rPr lang="en-GB"/>
            <a:t>…</a:t>
          </a:r>
        </a:p>
      </dgm:t>
    </dgm:pt>
    <dgm:pt modelId="{A0DC9774-95BD-4862-99CD-D576EE776A71}" type="parTrans" cxnId="{F683E087-51C2-4F1C-A43C-D9CF8A945EE6}">
      <dgm:prSet/>
      <dgm:spPr/>
      <dgm:t>
        <a:bodyPr/>
        <a:lstStyle/>
        <a:p>
          <a:endParaRPr lang="en-GB"/>
        </a:p>
      </dgm:t>
    </dgm:pt>
    <dgm:pt modelId="{8576FEF2-99D7-4405-8327-A596392F2204}" type="sibTrans" cxnId="{F683E087-51C2-4F1C-A43C-D9CF8A945EE6}">
      <dgm:prSet/>
      <dgm:spPr/>
      <dgm:t>
        <a:bodyPr/>
        <a:lstStyle/>
        <a:p>
          <a:endParaRPr lang="en-GB"/>
        </a:p>
      </dgm:t>
    </dgm:pt>
    <dgm:pt modelId="{C107C5B6-F6FE-4EB7-AE18-C906D01428E2}" type="pres">
      <dgm:prSet presAssocID="{C94E01D5-C066-4593-B3A6-FDADD3E2D6F7}" presName="Name0" presStyleCnt="0">
        <dgm:presLayoutVars>
          <dgm:dir/>
          <dgm:animLvl val="lvl"/>
          <dgm:resizeHandles val="exact"/>
        </dgm:presLayoutVars>
      </dgm:prSet>
      <dgm:spPr/>
    </dgm:pt>
    <dgm:pt modelId="{686B78B3-5897-417E-B281-1CDF086AFDEB}" type="pres">
      <dgm:prSet presAssocID="{5AAE1525-3179-4A9A-BFFA-ABEFC296E00B}" presName="linNode" presStyleCnt="0"/>
      <dgm:spPr/>
    </dgm:pt>
    <dgm:pt modelId="{8DEF823A-D0A8-4F6D-97B4-91076BB20FC2}" type="pres">
      <dgm:prSet presAssocID="{5AAE1525-3179-4A9A-BFFA-ABEFC296E00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D9E6FD7-C2E0-4B48-A90E-8F6B6EF9F688}" type="pres">
      <dgm:prSet presAssocID="{5AAE1525-3179-4A9A-BFFA-ABEFC296E00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92E260B-2B09-4218-ADD3-3B49F5652D5C}" type="presOf" srcId="{8449AC6D-CE53-4300-8544-7AFAA3B3ED39}" destId="{CD9E6FD7-C2E0-4B48-A90E-8F6B6EF9F688}" srcOrd="0" destOrd="2" presId="urn:microsoft.com/office/officeart/2005/8/layout/vList5"/>
    <dgm:cxn modelId="{395FAC5C-C9E2-41C4-AB27-BF8E1DAEAA52}" srcId="{5AAE1525-3179-4A9A-BFFA-ABEFC296E00B}" destId="{EDE80A55-719A-4E6E-8A70-6994DF7489C6}" srcOrd="1" destOrd="0" parTransId="{F8337DBC-7F9A-4042-8C7C-E839DBDA4348}" sibTransId="{E6171A37-0064-4A3C-BD67-21D9AB78EA07}"/>
    <dgm:cxn modelId="{3C2AB342-9F0E-4923-A545-4A7A9320D24F}" type="presOf" srcId="{8F5E7DA6-6189-48E1-8A24-65F384FFA4E5}" destId="{CD9E6FD7-C2E0-4B48-A90E-8F6B6EF9F688}" srcOrd="0" destOrd="5" presId="urn:microsoft.com/office/officeart/2005/8/layout/vList5"/>
    <dgm:cxn modelId="{B51EDB47-52DC-4D55-816D-D12E86B31F2C}" srcId="{5AAE1525-3179-4A9A-BFFA-ABEFC296E00B}" destId="{6820B64C-D163-46C9-AA01-DC537C9673FC}" srcOrd="4" destOrd="0" parTransId="{91992A5B-09AF-4B71-AA21-71805836C941}" sibTransId="{B859667C-BDF1-4934-B7FA-A1E10841EEC2}"/>
    <dgm:cxn modelId="{AC310C4B-63FD-4697-BCA2-7AA23F3C4DD0}" type="presOf" srcId="{C94E01D5-C066-4593-B3A6-FDADD3E2D6F7}" destId="{C107C5B6-F6FE-4EB7-AE18-C906D01428E2}" srcOrd="0" destOrd="0" presId="urn:microsoft.com/office/officeart/2005/8/layout/vList5"/>
    <dgm:cxn modelId="{62D9E750-D91A-4CEC-85E7-430789F221CD}" type="presOf" srcId="{EDE80A55-719A-4E6E-8A70-6994DF7489C6}" destId="{CD9E6FD7-C2E0-4B48-A90E-8F6B6EF9F688}" srcOrd="0" destOrd="1" presId="urn:microsoft.com/office/officeart/2005/8/layout/vList5"/>
    <dgm:cxn modelId="{35BA7B51-ED15-419F-BB2E-E0486DCAED72}" type="presOf" srcId="{6820B64C-D163-46C9-AA01-DC537C9673FC}" destId="{CD9E6FD7-C2E0-4B48-A90E-8F6B6EF9F688}" srcOrd="0" destOrd="4" presId="urn:microsoft.com/office/officeart/2005/8/layout/vList5"/>
    <dgm:cxn modelId="{AFE4AE80-0ABA-4BD3-B087-08EAA874E8AD}" srcId="{5AAE1525-3179-4A9A-BFFA-ABEFC296E00B}" destId="{8449AC6D-CE53-4300-8544-7AFAA3B3ED39}" srcOrd="2" destOrd="0" parTransId="{B1531BB3-C633-4A57-8E17-1ED9EAEBE4C1}" sibTransId="{511EB00E-B860-4415-80C2-D3EA17324040}"/>
    <dgm:cxn modelId="{F683E087-51C2-4F1C-A43C-D9CF8A945EE6}" srcId="{5AAE1525-3179-4A9A-BFFA-ABEFC296E00B}" destId="{8F5E7DA6-6189-48E1-8A24-65F384FFA4E5}" srcOrd="5" destOrd="0" parTransId="{A0DC9774-95BD-4862-99CD-D576EE776A71}" sibTransId="{8576FEF2-99D7-4405-8327-A596392F2204}"/>
    <dgm:cxn modelId="{B551F095-D013-400D-8880-02DB2CE322E6}" srcId="{5AAE1525-3179-4A9A-BFFA-ABEFC296E00B}" destId="{3E3F1784-55B7-49CE-8276-876AB1A8E714}" srcOrd="3" destOrd="0" parTransId="{82FA7E53-AC3C-4CCA-87AD-557E0EA547DD}" sibTransId="{19161CB0-C247-48D9-B1C0-3A31CE249FD3}"/>
    <dgm:cxn modelId="{0413239E-30D6-42DA-BE05-9F1A2DE154F9}" srcId="{5AAE1525-3179-4A9A-BFFA-ABEFC296E00B}" destId="{E1FB0F6F-3B54-45C1-8110-30738F8A0B87}" srcOrd="0" destOrd="0" parTransId="{366B0822-FABB-44FA-AC5E-1AF813908FD5}" sibTransId="{F6E1519E-87BD-4FED-A160-6B15676C3922}"/>
    <dgm:cxn modelId="{952F5DA9-08FA-43C3-A07F-A993C9586F69}" type="presOf" srcId="{3E3F1784-55B7-49CE-8276-876AB1A8E714}" destId="{CD9E6FD7-C2E0-4B48-A90E-8F6B6EF9F688}" srcOrd="0" destOrd="3" presId="urn:microsoft.com/office/officeart/2005/8/layout/vList5"/>
    <dgm:cxn modelId="{48F6B3B0-142B-4DCD-8624-292447E7E7F0}" srcId="{C94E01D5-C066-4593-B3A6-FDADD3E2D6F7}" destId="{5AAE1525-3179-4A9A-BFFA-ABEFC296E00B}" srcOrd="0" destOrd="0" parTransId="{A9A8C8FB-F2B1-4FF9-B94A-B8903C9E4545}" sibTransId="{FACACB51-3176-4960-8D57-328353A31A61}"/>
    <dgm:cxn modelId="{15AF83B9-7A1A-4350-9F3D-8D54A41DE1E8}" type="presOf" srcId="{E1FB0F6F-3B54-45C1-8110-30738F8A0B87}" destId="{CD9E6FD7-C2E0-4B48-A90E-8F6B6EF9F688}" srcOrd="0" destOrd="0" presId="urn:microsoft.com/office/officeart/2005/8/layout/vList5"/>
    <dgm:cxn modelId="{BBD487C4-E717-4333-A44E-114A18287353}" type="presOf" srcId="{5AAE1525-3179-4A9A-BFFA-ABEFC296E00B}" destId="{8DEF823A-D0A8-4F6D-97B4-91076BB20FC2}" srcOrd="0" destOrd="0" presId="urn:microsoft.com/office/officeart/2005/8/layout/vList5"/>
    <dgm:cxn modelId="{9EB09A2F-CB23-477A-8901-9825200BA628}" type="presParOf" srcId="{C107C5B6-F6FE-4EB7-AE18-C906D01428E2}" destId="{686B78B3-5897-417E-B281-1CDF086AFDEB}" srcOrd="0" destOrd="0" presId="urn:microsoft.com/office/officeart/2005/8/layout/vList5"/>
    <dgm:cxn modelId="{6808F713-242B-4566-915C-C9A922A1EE25}" type="presParOf" srcId="{686B78B3-5897-417E-B281-1CDF086AFDEB}" destId="{8DEF823A-D0A8-4F6D-97B4-91076BB20FC2}" srcOrd="0" destOrd="0" presId="urn:microsoft.com/office/officeart/2005/8/layout/vList5"/>
    <dgm:cxn modelId="{852CE43A-51E7-4D9A-90DB-B873B665625E}" type="presParOf" srcId="{686B78B3-5897-417E-B281-1CDF086AFDEB}" destId="{CD9E6FD7-C2E0-4B48-A90E-8F6B6EF9F6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6D3C9-6B91-4190-917C-9628B133E66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C38039-8F74-4891-8F52-D895214945E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</a:t>
          </a:r>
          <a:r>
            <a:rPr lang="en-GB" b="0" i="0"/>
            <a:t>pinions</a:t>
          </a:r>
          <a:endParaRPr lang="en-US"/>
        </a:p>
      </dgm:t>
    </dgm:pt>
    <dgm:pt modelId="{2E733BDC-4242-4E7A-815A-204FCA77D7E3}" type="parTrans" cxnId="{53EEBF59-4D9E-4FC5-BFD3-A9A7E9DE6697}">
      <dgm:prSet/>
      <dgm:spPr/>
      <dgm:t>
        <a:bodyPr/>
        <a:lstStyle/>
        <a:p>
          <a:endParaRPr lang="en-US"/>
        </a:p>
      </dgm:t>
    </dgm:pt>
    <dgm:pt modelId="{F75D28D7-1BD6-4B82-8322-9AAD6DEC7BCD}" type="sibTrans" cxnId="{53EEBF59-4D9E-4FC5-BFD3-A9A7E9DE6697}">
      <dgm:prSet/>
      <dgm:spPr/>
      <dgm:t>
        <a:bodyPr/>
        <a:lstStyle/>
        <a:p>
          <a:endParaRPr lang="en-US"/>
        </a:p>
      </dgm:t>
    </dgm:pt>
    <dgm:pt modelId="{249C266D-EB92-4059-B493-6C8E782BDAC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</a:t>
          </a:r>
          <a:r>
            <a:rPr lang="en-GB" b="0" i="0"/>
            <a:t>references</a:t>
          </a:r>
          <a:endParaRPr lang="en-US"/>
        </a:p>
      </dgm:t>
    </dgm:pt>
    <dgm:pt modelId="{8418B63F-8223-4C3C-B6AB-B492A935A359}" type="parTrans" cxnId="{5D843FCF-9955-4895-976E-CEF4987688AE}">
      <dgm:prSet/>
      <dgm:spPr/>
      <dgm:t>
        <a:bodyPr/>
        <a:lstStyle/>
        <a:p>
          <a:endParaRPr lang="en-US"/>
        </a:p>
      </dgm:t>
    </dgm:pt>
    <dgm:pt modelId="{59F6D06C-C20C-44A8-B324-F779A1850558}" type="sibTrans" cxnId="{5D843FCF-9955-4895-976E-CEF4987688AE}">
      <dgm:prSet/>
      <dgm:spPr/>
      <dgm:t>
        <a:bodyPr/>
        <a:lstStyle/>
        <a:p>
          <a:endParaRPr lang="en-US"/>
        </a:p>
      </dgm:t>
    </dgm:pt>
    <dgm:pt modelId="{E7946422-FB22-42CF-974A-B825A5329A0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</a:t>
          </a:r>
          <a:r>
            <a:rPr lang="en-GB" b="0" i="0"/>
            <a:t>xperiences</a:t>
          </a:r>
          <a:endParaRPr lang="en-US"/>
        </a:p>
      </dgm:t>
    </dgm:pt>
    <dgm:pt modelId="{6792F737-A264-42D3-994F-1F99FCC070B9}" type="parTrans" cxnId="{8732FE49-D830-4B5A-A5C3-CE6DA68ED21D}">
      <dgm:prSet/>
      <dgm:spPr/>
      <dgm:t>
        <a:bodyPr/>
        <a:lstStyle/>
        <a:p>
          <a:endParaRPr lang="en-US"/>
        </a:p>
      </dgm:t>
    </dgm:pt>
    <dgm:pt modelId="{27F6330D-A736-4EFE-A78B-40754793AC53}" type="sibTrans" cxnId="{8732FE49-D830-4B5A-A5C3-CE6DA68ED21D}">
      <dgm:prSet/>
      <dgm:spPr/>
      <dgm:t>
        <a:bodyPr/>
        <a:lstStyle/>
        <a:p>
          <a:endParaRPr lang="en-US"/>
        </a:p>
      </dgm:t>
    </dgm:pt>
    <dgm:pt modelId="{A6AA3286-C862-4CF5-A3BD-1801284C10B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Intentions</a:t>
          </a:r>
          <a:endParaRPr lang="en-US"/>
        </a:p>
      </dgm:t>
    </dgm:pt>
    <dgm:pt modelId="{8916AC89-A8C1-4A24-BA8A-47B86826703A}" type="parTrans" cxnId="{F8074E65-6969-4457-9288-E1AD6EC7570C}">
      <dgm:prSet/>
      <dgm:spPr/>
      <dgm:t>
        <a:bodyPr/>
        <a:lstStyle/>
        <a:p>
          <a:endParaRPr lang="en-US"/>
        </a:p>
      </dgm:t>
    </dgm:pt>
    <dgm:pt modelId="{74061175-C98C-4490-8C2F-EF0D0D45C742}" type="sibTrans" cxnId="{F8074E65-6969-4457-9288-E1AD6EC7570C}">
      <dgm:prSet/>
      <dgm:spPr/>
      <dgm:t>
        <a:bodyPr/>
        <a:lstStyle/>
        <a:p>
          <a:endParaRPr lang="en-US"/>
        </a:p>
      </dgm:t>
    </dgm:pt>
    <dgm:pt modelId="{89534B42-8E94-4CEB-873D-5C21A5A5C35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Behaviour</a:t>
          </a:r>
          <a:endParaRPr lang="en-US"/>
        </a:p>
      </dgm:t>
    </dgm:pt>
    <dgm:pt modelId="{570EAFD4-9F2D-45FE-890F-2338FD4B7E16}" type="parTrans" cxnId="{8309AC63-E715-4943-98AB-FD60F432E714}">
      <dgm:prSet/>
      <dgm:spPr/>
      <dgm:t>
        <a:bodyPr/>
        <a:lstStyle/>
        <a:p>
          <a:endParaRPr lang="en-US"/>
        </a:p>
      </dgm:t>
    </dgm:pt>
    <dgm:pt modelId="{38D0F01D-117F-40AD-B89D-8DEC5166AAE2}" type="sibTrans" cxnId="{8309AC63-E715-4943-98AB-FD60F432E714}">
      <dgm:prSet/>
      <dgm:spPr/>
      <dgm:t>
        <a:bodyPr/>
        <a:lstStyle/>
        <a:p>
          <a:endParaRPr lang="en-US"/>
        </a:p>
      </dgm:t>
    </dgm:pt>
    <dgm:pt modelId="{6AE45DA5-CB3B-471D-AF3D-D8CA1C4A834E}" type="pres">
      <dgm:prSet presAssocID="{3BB6D3C9-6B91-4190-917C-9628B133E66B}" presName="root" presStyleCnt="0">
        <dgm:presLayoutVars>
          <dgm:dir/>
          <dgm:resizeHandles val="exact"/>
        </dgm:presLayoutVars>
      </dgm:prSet>
      <dgm:spPr/>
    </dgm:pt>
    <dgm:pt modelId="{F6F84C3B-280A-4F63-A1E0-3229B7839BDD}" type="pres">
      <dgm:prSet presAssocID="{CCC38039-8F74-4891-8F52-D895214945E0}" presName="compNode" presStyleCnt="0"/>
      <dgm:spPr/>
    </dgm:pt>
    <dgm:pt modelId="{1002952A-907E-47B3-938F-0B18AC3635A3}" type="pres">
      <dgm:prSet presAssocID="{CCC38039-8F74-4891-8F52-D895214945E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B69F93DB-7117-414A-BC20-98DF7067600D}" type="pres">
      <dgm:prSet presAssocID="{CCC38039-8F74-4891-8F52-D895214945E0}" presName="spaceRect" presStyleCnt="0"/>
      <dgm:spPr/>
    </dgm:pt>
    <dgm:pt modelId="{5006C0C0-0686-484C-B5C9-D816EB7B61E7}" type="pres">
      <dgm:prSet presAssocID="{CCC38039-8F74-4891-8F52-D895214945E0}" presName="textRect" presStyleLbl="revTx" presStyleIdx="0" presStyleCnt="5">
        <dgm:presLayoutVars>
          <dgm:chMax val="1"/>
          <dgm:chPref val="1"/>
        </dgm:presLayoutVars>
      </dgm:prSet>
      <dgm:spPr/>
    </dgm:pt>
    <dgm:pt modelId="{363D3D9B-3EE5-467A-AB3E-066749DFEDDE}" type="pres">
      <dgm:prSet presAssocID="{F75D28D7-1BD6-4B82-8322-9AAD6DEC7BCD}" presName="sibTrans" presStyleCnt="0"/>
      <dgm:spPr/>
    </dgm:pt>
    <dgm:pt modelId="{50CFB800-AD03-423E-97D5-ECAD51788B31}" type="pres">
      <dgm:prSet presAssocID="{249C266D-EB92-4059-B493-6C8E782BDACE}" presName="compNode" presStyleCnt="0"/>
      <dgm:spPr/>
    </dgm:pt>
    <dgm:pt modelId="{52A55DDB-7A0E-4B37-A57E-6DB93538F115}" type="pres">
      <dgm:prSet presAssocID="{249C266D-EB92-4059-B493-6C8E782BDA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EE208C6D-8BB4-41FA-B455-19C240985C52}" type="pres">
      <dgm:prSet presAssocID="{249C266D-EB92-4059-B493-6C8E782BDACE}" presName="spaceRect" presStyleCnt="0"/>
      <dgm:spPr/>
    </dgm:pt>
    <dgm:pt modelId="{AF3652D0-9C8E-4F7E-9F99-25E719219AEF}" type="pres">
      <dgm:prSet presAssocID="{249C266D-EB92-4059-B493-6C8E782BDACE}" presName="textRect" presStyleLbl="revTx" presStyleIdx="1" presStyleCnt="5">
        <dgm:presLayoutVars>
          <dgm:chMax val="1"/>
          <dgm:chPref val="1"/>
        </dgm:presLayoutVars>
      </dgm:prSet>
      <dgm:spPr/>
    </dgm:pt>
    <dgm:pt modelId="{0BF7F48C-BB9B-4227-BFAE-34665CE2F894}" type="pres">
      <dgm:prSet presAssocID="{59F6D06C-C20C-44A8-B324-F779A1850558}" presName="sibTrans" presStyleCnt="0"/>
      <dgm:spPr/>
    </dgm:pt>
    <dgm:pt modelId="{5DA1C5AE-EA86-4B59-AC0B-7F43E72714AD}" type="pres">
      <dgm:prSet presAssocID="{E7946422-FB22-42CF-974A-B825A5329A08}" presName="compNode" presStyleCnt="0"/>
      <dgm:spPr/>
    </dgm:pt>
    <dgm:pt modelId="{BE2A6D0B-D107-4F1E-B25C-DBC02FE20608}" type="pres">
      <dgm:prSet presAssocID="{E7946422-FB22-42CF-974A-B825A5329A0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8FC953B-43A5-4DAD-86C3-5EF63767A2BC}" type="pres">
      <dgm:prSet presAssocID="{E7946422-FB22-42CF-974A-B825A5329A08}" presName="spaceRect" presStyleCnt="0"/>
      <dgm:spPr/>
    </dgm:pt>
    <dgm:pt modelId="{2FA63349-E1BC-4896-A509-36826274A5C0}" type="pres">
      <dgm:prSet presAssocID="{E7946422-FB22-42CF-974A-B825A5329A08}" presName="textRect" presStyleLbl="revTx" presStyleIdx="2" presStyleCnt="5">
        <dgm:presLayoutVars>
          <dgm:chMax val="1"/>
          <dgm:chPref val="1"/>
        </dgm:presLayoutVars>
      </dgm:prSet>
      <dgm:spPr/>
    </dgm:pt>
    <dgm:pt modelId="{97271E7D-9DDA-43D9-9B34-D21594BD062F}" type="pres">
      <dgm:prSet presAssocID="{27F6330D-A736-4EFE-A78B-40754793AC53}" presName="sibTrans" presStyleCnt="0"/>
      <dgm:spPr/>
    </dgm:pt>
    <dgm:pt modelId="{9A761B69-B690-407C-B343-4C343CDCE3B7}" type="pres">
      <dgm:prSet presAssocID="{A6AA3286-C862-4CF5-A3BD-1801284C10B2}" presName="compNode" presStyleCnt="0"/>
      <dgm:spPr/>
    </dgm:pt>
    <dgm:pt modelId="{6A5BC4EF-E19C-49B5-86D6-ABD72DBC5BC9}" type="pres">
      <dgm:prSet presAssocID="{A6AA3286-C862-4CF5-A3BD-1801284C10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DBB7174-1850-4C7C-BF17-376C0178FDBB}" type="pres">
      <dgm:prSet presAssocID="{A6AA3286-C862-4CF5-A3BD-1801284C10B2}" presName="spaceRect" presStyleCnt="0"/>
      <dgm:spPr/>
    </dgm:pt>
    <dgm:pt modelId="{9D88E97C-AE9B-4714-9491-B4236ECC758E}" type="pres">
      <dgm:prSet presAssocID="{A6AA3286-C862-4CF5-A3BD-1801284C10B2}" presName="textRect" presStyleLbl="revTx" presStyleIdx="3" presStyleCnt="5">
        <dgm:presLayoutVars>
          <dgm:chMax val="1"/>
          <dgm:chPref val="1"/>
        </dgm:presLayoutVars>
      </dgm:prSet>
      <dgm:spPr/>
    </dgm:pt>
    <dgm:pt modelId="{F62EC9CC-35B6-4B47-B4D4-26DEBA95EF97}" type="pres">
      <dgm:prSet presAssocID="{74061175-C98C-4490-8C2F-EF0D0D45C742}" presName="sibTrans" presStyleCnt="0"/>
      <dgm:spPr/>
    </dgm:pt>
    <dgm:pt modelId="{BBB56B01-1840-42EE-9288-1EAD195B0861}" type="pres">
      <dgm:prSet presAssocID="{89534B42-8E94-4CEB-873D-5C21A5A5C354}" presName="compNode" presStyleCnt="0"/>
      <dgm:spPr/>
    </dgm:pt>
    <dgm:pt modelId="{ACDA96F8-FB1E-4255-A9FF-73742CD2750C}" type="pres">
      <dgm:prSet presAssocID="{89534B42-8E94-4CEB-873D-5C21A5A5C3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E96589E9-F7BE-4EC0-8AE8-E4C0E5A55E38}" type="pres">
      <dgm:prSet presAssocID="{89534B42-8E94-4CEB-873D-5C21A5A5C354}" presName="spaceRect" presStyleCnt="0"/>
      <dgm:spPr/>
    </dgm:pt>
    <dgm:pt modelId="{3D94CFFB-FC17-4554-B827-0698F0D0A8A1}" type="pres">
      <dgm:prSet presAssocID="{89534B42-8E94-4CEB-873D-5C21A5A5C35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2AF0009-3468-48A1-B3ED-3AF5724B2B15}" type="presOf" srcId="{3BB6D3C9-6B91-4190-917C-9628B133E66B}" destId="{6AE45DA5-CB3B-471D-AF3D-D8CA1C4A834E}" srcOrd="0" destOrd="0" presId="urn:microsoft.com/office/officeart/2018/2/layout/IconLabelList"/>
    <dgm:cxn modelId="{8309AC63-E715-4943-98AB-FD60F432E714}" srcId="{3BB6D3C9-6B91-4190-917C-9628B133E66B}" destId="{89534B42-8E94-4CEB-873D-5C21A5A5C354}" srcOrd="4" destOrd="0" parTransId="{570EAFD4-9F2D-45FE-890F-2338FD4B7E16}" sibTransId="{38D0F01D-117F-40AD-B89D-8DEC5166AAE2}"/>
    <dgm:cxn modelId="{F8074E65-6969-4457-9288-E1AD6EC7570C}" srcId="{3BB6D3C9-6B91-4190-917C-9628B133E66B}" destId="{A6AA3286-C862-4CF5-A3BD-1801284C10B2}" srcOrd="3" destOrd="0" parTransId="{8916AC89-A8C1-4A24-BA8A-47B86826703A}" sibTransId="{74061175-C98C-4490-8C2F-EF0D0D45C742}"/>
    <dgm:cxn modelId="{8732FE49-D830-4B5A-A5C3-CE6DA68ED21D}" srcId="{3BB6D3C9-6B91-4190-917C-9628B133E66B}" destId="{E7946422-FB22-42CF-974A-B825A5329A08}" srcOrd="2" destOrd="0" parTransId="{6792F737-A264-42D3-994F-1F99FCC070B9}" sibTransId="{27F6330D-A736-4EFE-A78B-40754793AC53}"/>
    <dgm:cxn modelId="{4C902D6A-3D0F-4B46-9A2F-885ADFC24B9D}" type="presOf" srcId="{249C266D-EB92-4059-B493-6C8E782BDACE}" destId="{AF3652D0-9C8E-4F7E-9F99-25E719219AEF}" srcOrd="0" destOrd="0" presId="urn:microsoft.com/office/officeart/2018/2/layout/IconLabelList"/>
    <dgm:cxn modelId="{A77A1054-E101-48C6-A6FA-455B0E1053C3}" type="presOf" srcId="{CCC38039-8F74-4891-8F52-D895214945E0}" destId="{5006C0C0-0686-484C-B5C9-D816EB7B61E7}" srcOrd="0" destOrd="0" presId="urn:microsoft.com/office/officeart/2018/2/layout/IconLabelList"/>
    <dgm:cxn modelId="{7B98B559-5210-4EB7-A465-BC69126C9BB0}" type="presOf" srcId="{89534B42-8E94-4CEB-873D-5C21A5A5C354}" destId="{3D94CFFB-FC17-4554-B827-0698F0D0A8A1}" srcOrd="0" destOrd="0" presId="urn:microsoft.com/office/officeart/2018/2/layout/IconLabelList"/>
    <dgm:cxn modelId="{53EEBF59-4D9E-4FC5-BFD3-A9A7E9DE6697}" srcId="{3BB6D3C9-6B91-4190-917C-9628B133E66B}" destId="{CCC38039-8F74-4891-8F52-D895214945E0}" srcOrd="0" destOrd="0" parTransId="{2E733BDC-4242-4E7A-815A-204FCA77D7E3}" sibTransId="{F75D28D7-1BD6-4B82-8322-9AAD6DEC7BCD}"/>
    <dgm:cxn modelId="{D1316686-221C-480C-BB48-8E63D704E2B0}" type="presOf" srcId="{A6AA3286-C862-4CF5-A3BD-1801284C10B2}" destId="{9D88E97C-AE9B-4714-9491-B4236ECC758E}" srcOrd="0" destOrd="0" presId="urn:microsoft.com/office/officeart/2018/2/layout/IconLabelList"/>
    <dgm:cxn modelId="{3D5E54C3-7139-46F3-A4EA-CA82C2509953}" type="presOf" srcId="{E7946422-FB22-42CF-974A-B825A5329A08}" destId="{2FA63349-E1BC-4896-A509-36826274A5C0}" srcOrd="0" destOrd="0" presId="urn:microsoft.com/office/officeart/2018/2/layout/IconLabelList"/>
    <dgm:cxn modelId="{5D843FCF-9955-4895-976E-CEF4987688AE}" srcId="{3BB6D3C9-6B91-4190-917C-9628B133E66B}" destId="{249C266D-EB92-4059-B493-6C8E782BDACE}" srcOrd="1" destOrd="0" parTransId="{8418B63F-8223-4C3C-B6AB-B492A935A359}" sibTransId="{59F6D06C-C20C-44A8-B324-F779A1850558}"/>
    <dgm:cxn modelId="{DCEEE05F-E328-4F1A-A798-AF0D222F01FD}" type="presParOf" srcId="{6AE45DA5-CB3B-471D-AF3D-D8CA1C4A834E}" destId="{F6F84C3B-280A-4F63-A1E0-3229B7839BDD}" srcOrd="0" destOrd="0" presId="urn:microsoft.com/office/officeart/2018/2/layout/IconLabelList"/>
    <dgm:cxn modelId="{DBFAAED4-109B-490C-A4F3-09BAE77BE3C9}" type="presParOf" srcId="{F6F84C3B-280A-4F63-A1E0-3229B7839BDD}" destId="{1002952A-907E-47B3-938F-0B18AC3635A3}" srcOrd="0" destOrd="0" presId="urn:microsoft.com/office/officeart/2018/2/layout/IconLabelList"/>
    <dgm:cxn modelId="{B340125F-470E-4883-AC57-181D36224459}" type="presParOf" srcId="{F6F84C3B-280A-4F63-A1E0-3229B7839BDD}" destId="{B69F93DB-7117-414A-BC20-98DF7067600D}" srcOrd="1" destOrd="0" presId="urn:microsoft.com/office/officeart/2018/2/layout/IconLabelList"/>
    <dgm:cxn modelId="{7CAF4AA5-D0D5-4AE6-BCBC-4244C1476881}" type="presParOf" srcId="{F6F84C3B-280A-4F63-A1E0-3229B7839BDD}" destId="{5006C0C0-0686-484C-B5C9-D816EB7B61E7}" srcOrd="2" destOrd="0" presId="urn:microsoft.com/office/officeart/2018/2/layout/IconLabelList"/>
    <dgm:cxn modelId="{BE73D9EC-F9A8-4DE2-A8E6-D0D488AEB1B5}" type="presParOf" srcId="{6AE45DA5-CB3B-471D-AF3D-D8CA1C4A834E}" destId="{363D3D9B-3EE5-467A-AB3E-066749DFEDDE}" srcOrd="1" destOrd="0" presId="urn:microsoft.com/office/officeart/2018/2/layout/IconLabelList"/>
    <dgm:cxn modelId="{F08E075B-7172-4075-800F-077CE3EF49CD}" type="presParOf" srcId="{6AE45DA5-CB3B-471D-AF3D-D8CA1C4A834E}" destId="{50CFB800-AD03-423E-97D5-ECAD51788B31}" srcOrd="2" destOrd="0" presId="urn:microsoft.com/office/officeart/2018/2/layout/IconLabelList"/>
    <dgm:cxn modelId="{CA7FA1EC-237B-4591-BD06-24BBCDCD54A0}" type="presParOf" srcId="{50CFB800-AD03-423E-97D5-ECAD51788B31}" destId="{52A55DDB-7A0E-4B37-A57E-6DB93538F115}" srcOrd="0" destOrd="0" presId="urn:microsoft.com/office/officeart/2018/2/layout/IconLabelList"/>
    <dgm:cxn modelId="{ECEDD1E4-A8BD-42B6-A3A2-A6E6B9A33109}" type="presParOf" srcId="{50CFB800-AD03-423E-97D5-ECAD51788B31}" destId="{EE208C6D-8BB4-41FA-B455-19C240985C52}" srcOrd="1" destOrd="0" presId="urn:microsoft.com/office/officeart/2018/2/layout/IconLabelList"/>
    <dgm:cxn modelId="{EA5D9C3C-5A3F-4AE4-BDA3-4387A7B31D5B}" type="presParOf" srcId="{50CFB800-AD03-423E-97D5-ECAD51788B31}" destId="{AF3652D0-9C8E-4F7E-9F99-25E719219AEF}" srcOrd="2" destOrd="0" presId="urn:microsoft.com/office/officeart/2018/2/layout/IconLabelList"/>
    <dgm:cxn modelId="{F7C7D7E7-B32E-4128-A15F-C7F4516CDED7}" type="presParOf" srcId="{6AE45DA5-CB3B-471D-AF3D-D8CA1C4A834E}" destId="{0BF7F48C-BB9B-4227-BFAE-34665CE2F894}" srcOrd="3" destOrd="0" presId="urn:microsoft.com/office/officeart/2018/2/layout/IconLabelList"/>
    <dgm:cxn modelId="{4FD6DB1D-E130-4022-8860-F3F4DB30627C}" type="presParOf" srcId="{6AE45DA5-CB3B-471D-AF3D-D8CA1C4A834E}" destId="{5DA1C5AE-EA86-4B59-AC0B-7F43E72714AD}" srcOrd="4" destOrd="0" presId="urn:microsoft.com/office/officeart/2018/2/layout/IconLabelList"/>
    <dgm:cxn modelId="{AE5E8286-5C04-4BF5-8C89-DE5DE55CCDB0}" type="presParOf" srcId="{5DA1C5AE-EA86-4B59-AC0B-7F43E72714AD}" destId="{BE2A6D0B-D107-4F1E-B25C-DBC02FE20608}" srcOrd="0" destOrd="0" presId="urn:microsoft.com/office/officeart/2018/2/layout/IconLabelList"/>
    <dgm:cxn modelId="{C2047742-7C5B-4EA1-99B1-F1F8B46A9B0F}" type="presParOf" srcId="{5DA1C5AE-EA86-4B59-AC0B-7F43E72714AD}" destId="{48FC953B-43A5-4DAD-86C3-5EF63767A2BC}" srcOrd="1" destOrd="0" presId="urn:microsoft.com/office/officeart/2018/2/layout/IconLabelList"/>
    <dgm:cxn modelId="{40437A2A-21E0-4E60-A6D1-32D317C085C2}" type="presParOf" srcId="{5DA1C5AE-EA86-4B59-AC0B-7F43E72714AD}" destId="{2FA63349-E1BC-4896-A509-36826274A5C0}" srcOrd="2" destOrd="0" presId="urn:microsoft.com/office/officeart/2018/2/layout/IconLabelList"/>
    <dgm:cxn modelId="{ADC96C80-295E-4442-837A-133EF52CB1AA}" type="presParOf" srcId="{6AE45DA5-CB3B-471D-AF3D-D8CA1C4A834E}" destId="{97271E7D-9DDA-43D9-9B34-D21594BD062F}" srcOrd="5" destOrd="0" presId="urn:microsoft.com/office/officeart/2018/2/layout/IconLabelList"/>
    <dgm:cxn modelId="{3684B12C-4E64-44AF-B758-50F106964B5B}" type="presParOf" srcId="{6AE45DA5-CB3B-471D-AF3D-D8CA1C4A834E}" destId="{9A761B69-B690-407C-B343-4C343CDCE3B7}" srcOrd="6" destOrd="0" presId="urn:microsoft.com/office/officeart/2018/2/layout/IconLabelList"/>
    <dgm:cxn modelId="{25C7C011-17AF-4E97-999A-DB08A58DF7BA}" type="presParOf" srcId="{9A761B69-B690-407C-B343-4C343CDCE3B7}" destId="{6A5BC4EF-E19C-49B5-86D6-ABD72DBC5BC9}" srcOrd="0" destOrd="0" presId="urn:microsoft.com/office/officeart/2018/2/layout/IconLabelList"/>
    <dgm:cxn modelId="{FFE66D26-114F-4375-94E9-DE8FE4876B94}" type="presParOf" srcId="{9A761B69-B690-407C-B343-4C343CDCE3B7}" destId="{BDBB7174-1850-4C7C-BF17-376C0178FDBB}" srcOrd="1" destOrd="0" presId="urn:microsoft.com/office/officeart/2018/2/layout/IconLabelList"/>
    <dgm:cxn modelId="{CF333098-E474-4974-9742-F44A1A62F90C}" type="presParOf" srcId="{9A761B69-B690-407C-B343-4C343CDCE3B7}" destId="{9D88E97C-AE9B-4714-9491-B4236ECC758E}" srcOrd="2" destOrd="0" presId="urn:microsoft.com/office/officeart/2018/2/layout/IconLabelList"/>
    <dgm:cxn modelId="{7C8FCE85-4F1A-4ED6-95D5-4942FD387C39}" type="presParOf" srcId="{6AE45DA5-CB3B-471D-AF3D-D8CA1C4A834E}" destId="{F62EC9CC-35B6-4B47-B4D4-26DEBA95EF97}" srcOrd="7" destOrd="0" presId="urn:microsoft.com/office/officeart/2018/2/layout/IconLabelList"/>
    <dgm:cxn modelId="{7027C949-9875-49FB-8D2C-234E020E1771}" type="presParOf" srcId="{6AE45DA5-CB3B-471D-AF3D-D8CA1C4A834E}" destId="{BBB56B01-1840-42EE-9288-1EAD195B0861}" srcOrd="8" destOrd="0" presId="urn:microsoft.com/office/officeart/2018/2/layout/IconLabelList"/>
    <dgm:cxn modelId="{93BAEC1E-3C2E-4AEB-9E31-C635437C1D53}" type="presParOf" srcId="{BBB56B01-1840-42EE-9288-1EAD195B0861}" destId="{ACDA96F8-FB1E-4255-A9FF-73742CD2750C}" srcOrd="0" destOrd="0" presId="urn:microsoft.com/office/officeart/2018/2/layout/IconLabelList"/>
    <dgm:cxn modelId="{5814E571-FC0C-40F4-8000-26FB3DE52924}" type="presParOf" srcId="{BBB56B01-1840-42EE-9288-1EAD195B0861}" destId="{E96589E9-F7BE-4EC0-8AE8-E4C0E5A55E38}" srcOrd="1" destOrd="0" presId="urn:microsoft.com/office/officeart/2018/2/layout/IconLabelList"/>
    <dgm:cxn modelId="{154EA7B7-E118-4A2F-947F-3E49E9DE95AC}" type="presParOf" srcId="{BBB56B01-1840-42EE-9288-1EAD195B0861}" destId="{3D94CFFB-FC17-4554-B827-0698F0D0A8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834F60B-31AB-446E-AADF-AB26C07D3B6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9F4C892-44BD-48C3-850E-941B601972AF}">
      <dgm:prSet/>
      <dgm:spPr/>
      <dgm:t>
        <a:bodyPr/>
        <a:lstStyle/>
        <a:p>
          <a:r>
            <a:rPr lang="en-GB" dirty="0"/>
            <a:t>Usually stored as number </a:t>
          </a:r>
        </a:p>
      </dgm:t>
    </dgm:pt>
    <dgm:pt modelId="{DDE6C068-532B-4420-B477-4EE2135A60B5}" type="parTrans" cxnId="{27E80634-C1F3-4E28-B789-DD22F1021469}">
      <dgm:prSet/>
      <dgm:spPr/>
      <dgm:t>
        <a:bodyPr/>
        <a:lstStyle/>
        <a:p>
          <a:endParaRPr lang="en-GB"/>
        </a:p>
      </dgm:t>
    </dgm:pt>
    <dgm:pt modelId="{245CAE24-6918-4167-B4BC-BF6B0171CD02}" type="sibTrans" cxnId="{27E80634-C1F3-4E28-B789-DD22F1021469}">
      <dgm:prSet/>
      <dgm:spPr/>
      <dgm:t>
        <a:bodyPr/>
        <a:lstStyle/>
        <a:p>
          <a:endParaRPr lang="en-GB"/>
        </a:p>
      </dgm:t>
    </dgm:pt>
    <dgm:pt modelId="{723DBEC1-4F14-488E-A5A0-615C4AF5660E}">
      <dgm:prSet/>
      <dgm:spPr/>
      <dgm:t>
        <a:bodyPr/>
        <a:lstStyle/>
        <a:p>
          <a:r>
            <a:rPr lang="en-GB"/>
            <a:t>Integers</a:t>
          </a:r>
        </a:p>
      </dgm:t>
    </dgm:pt>
    <dgm:pt modelId="{7DA13F6F-58D5-43F4-AF4F-B58438EBF6BD}" type="parTrans" cxnId="{C2B61CEF-86EC-4EEF-A5F9-ABFB4EED29B5}">
      <dgm:prSet/>
      <dgm:spPr/>
      <dgm:t>
        <a:bodyPr/>
        <a:lstStyle/>
        <a:p>
          <a:endParaRPr lang="en-GB"/>
        </a:p>
      </dgm:t>
    </dgm:pt>
    <dgm:pt modelId="{07A4DDB1-AC19-40C3-8F3F-F808C7870574}" type="sibTrans" cxnId="{C2B61CEF-86EC-4EEF-A5F9-ABFB4EED29B5}">
      <dgm:prSet/>
      <dgm:spPr/>
      <dgm:t>
        <a:bodyPr/>
        <a:lstStyle/>
        <a:p>
          <a:endParaRPr lang="en-GB"/>
        </a:p>
      </dgm:t>
    </dgm:pt>
    <dgm:pt modelId="{F9A60B97-EEA1-4AAE-9ED7-5FEBF2CE15E0}">
      <dgm:prSet/>
      <dgm:spPr/>
      <dgm:t>
        <a:bodyPr/>
        <a:lstStyle/>
        <a:p>
          <a:r>
            <a:rPr lang="en-GB" dirty="0"/>
            <a:t>Decimal point number</a:t>
          </a:r>
        </a:p>
      </dgm:t>
    </dgm:pt>
    <dgm:pt modelId="{666CAD65-92B7-455C-B54E-CEFE3BEF338C}" type="parTrans" cxnId="{DA21FE89-E253-4E0F-9E38-B8BD0886F4FB}">
      <dgm:prSet/>
      <dgm:spPr/>
      <dgm:t>
        <a:bodyPr/>
        <a:lstStyle/>
        <a:p>
          <a:endParaRPr lang="en-GB"/>
        </a:p>
      </dgm:t>
    </dgm:pt>
    <dgm:pt modelId="{EC37B125-5FE2-4002-BC2A-3181AC7D71A4}" type="sibTrans" cxnId="{DA21FE89-E253-4E0F-9E38-B8BD0886F4FB}">
      <dgm:prSet/>
      <dgm:spPr/>
      <dgm:t>
        <a:bodyPr/>
        <a:lstStyle/>
        <a:p>
          <a:endParaRPr lang="en-GB"/>
        </a:p>
      </dgm:t>
    </dgm:pt>
    <dgm:pt modelId="{3120CDDE-1E6B-47F4-B795-59F6E7D2508A}" type="pres">
      <dgm:prSet presAssocID="{B834F60B-31AB-446E-AADF-AB26C07D3B64}" presName="Name0" presStyleCnt="0">
        <dgm:presLayoutVars>
          <dgm:dir/>
          <dgm:animLvl val="lvl"/>
          <dgm:resizeHandles val="exact"/>
        </dgm:presLayoutVars>
      </dgm:prSet>
      <dgm:spPr/>
    </dgm:pt>
    <dgm:pt modelId="{D1C4D358-2AA0-415E-A06C-FDE2214F496D}" type="pres">
      <dgm:prSet presAssocID="{49F4C892-44BD-48C3-850E-941B601972AF}" presName="linNode" presStyleCnt="0"/>
      <dgm:spPr/>
    </dgm:pt>
    <dgm:pt modelId="{C40FD8C4-FE46-452E-B139-5DDF933A90EA}" type="pres">
      <dgm:prSet presAssocID="{49F4C892-44BD-48C3-850E-941B601972A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97A1460-447C-49E1-B414-C649902BFE0E}" type="pres">
      <dgm:prSet presAssocID="{49F4C892-44BD-48C3-850E-941B601972A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6158E19-88F1-4957-B090-DFD764B241DB}" type="presOf" srcId="{723DBEC1-4F14-488E-A5A0-615C4AF5660E}" destId="{397A1460-447C-49E1-B414-C649902BFE0E}" srcOrd="0" destOrd="0" presId="urn:microsoft.com/office/officeart/2005/8/layout/vList5"/>
    <dgm:cxn modelId="{27E80634-C1F3-4E28-B789-DD22F1021469}" srcId="{B834F60B-31AB-446E-AADF-AB26C07D3B64}" destId="{49F4C892-44BD-48C3-850E-941B601972AF}" srcOrd="0" destOrd="0" parTransId="{DDE6C068-532B-4420-B477-4EE2135A60B5}" sibTransId="{245CAE24-6918-4167-B4BC-BF6B0171CD02}"/>
    <dgm:cxn modelId="{DA21FE89-E253-4E0F-9E38-B8BD0886F4FB}" srcId="{49F4C892-44BD-48C3-850E-941B601972AF}" destId="{F9A60B97-EEA1-4AAE-9ED7-5FEBF2CE15E0}" srcOrd="1" destOrd="0" parTransId="{666CAD65-92B7-455C-B54E-CEFE3BEF338C}" sibTransId="{EC37B125-5FE2-4002-BC2A-3181AC7D71A4}"/>
    <dgm:cxn modelId="{9DAC019F-6914-44FE-92DA-98417C0966D6}" type="presOf" srcId="{F9A60B97-EEA1-4AAE-9ED7-5FEBF2CE15E0}" destId="{397A1460-447C-49E1-B414-C649902BFE0E}" srcOrd="0" destOrd="1" presId="urn:microsoft.com/office/officeart/2005/8/layout/vList5"/>
    <dgm:cxn modelId="{537D92A9-8BD1-4C3D-88B2-C0524AB6A099}" type="presOf" srcId="{B834F60B-31AB-446E-AADF-AB26C07D3B64}" destId="{3120CDDE-1E6B-47F4-B795-59F6E7D2508A}" srcOrd="0" destOrd="0" presId="urn:microsoft.com/office/officeart/2005/8/layout/vList5"/>
    <dgm:cxn modelId="{EBC5EDD0-DE85-4714-AA95-FDAF18B11356}" type="presOf" srcId="{49F4C892-44BD-48C3-850E-941B601972AF}" destId="{C40FD8C4-FE46-452E-B139-5DDF933A90EA}" srcOrd="0" destOrd="0" presId="urn:microsoft.com/office/officeart/2005/8/layout/vList5"/>
    <dgm:cxn modelId="{C2B61CEF-86EC-4EEF-A5F9-ABFB4EED29B5}" srcId="{49F4C892-44BD-48C3-850E-941B601972AF}" destId="{723DBEC1-4F14-488E-A5A0-615C4AF5660E}" srcOrd="0" destOrd="0" parTransId="{7DA13F6F-58D5-43F4-AF4F-B58438EBF6BD}" sibTransId="{07A4DDB1-AC19-40C3-8F3F-F808C7870574}"/>
    <dgm:cxn modelId="{7FABC279-4D5D-457F-BCB9-47D967B85673}" type="presParOf" srcId="{3120CDDE-1E6B-47F4-B795-59F6E7D2508A}" destId="{D1C4D358-2AA0-415E-A06C-FDE2214F496D}" srcOrd="0" destOrd="0" presId="urn:microsoft.com/office/officeart/2005/8/layout/vList5"/>
    <dgm:cxn modelId="{A82134A8-6AD0-4893-AEA6-EB78964355F1}" type="presParOf" srcId="{D1C4D358-2AA0-415E-A06C-FDE2214F496D}" destId="{C40FD8C4-FE46-452E-B139-5DDF933A90EA}" srcOrd="0" destOrd="0" presId="urn:microsoft.com/office/officeart/2005/8/layout/vList5"/>
    <dgm:cxn modelId="{BA5F92A6-9444-41AC-A615-975DEBC34C18}" type="presParOf" srcId="{D1C4D358-2AA0-415E-A06C-FDE2214F496D}" destId="{397A1460-447C-49E1-B414-C649902BFE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BA83C94-C7AA-48D8-9199-1EA3B8BF530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A5B3A9-5B3E-4D4A-A153-C57AB2DB1EC6}">
      <dgm:prSet/>
      <dgm:spPr/>
      <dgm:t>
        <a:bodyPr/>
        <a:lstStyle/>
        <a:p>
          <a:r>
            <a:rPr lang="en-GB" dirty="0" err="1"/>
            <a:t>CSPro</a:t>
          </a:r>
          <a:r>
            <a:rPr lang="en-GB" dirty="0"/>
            <a:t> uses roster type to save this kind of questions</a:t>
          </a:r>
          <a:endParaRPr lang="en-US" dirty="0"/>
        </a:p>
      </dgm:t>
    </dgm:pt>
    <dgm:pt modelId="{06B69C48-4CC6-4076-A07E-79A06D7D8782}" type="parTrans" cxnId="{795D5F27-1ED3-4994-BCA8-905A42556604}">
      <dgm:prSet/>
      <dgm:spPr/>
      <dgm:t>
        <a:bodyPr/>
        <a:lstStyle/>
        <a:p>
          <a:endParaRPr lang="en-US"/>
        </a:p>
      </dgm:t>
    </dgm:pt>
    <dgm:pt modelId="{68173EB3-0A15-4152-BC2E-F04FB74C4ED6}" type="sibTrans" cxnId="{795D5F27-1ED3-4994-BCA8-905A42556604}">
      <dgm:prSet/>
      <dgm:spPr/>
      <dgm:t>
        <a:bodyPr/>
        <a:lstStyle/>
        <a:p>
          <a:endParaRPr lang="en-US"/>
        </a:p>
      </dgm:t>
    </dgm:pt>
    <dgm:pt modelId="{D840FAF0-F42A-4806-B760-972AD21437C3}">
      <dgm:prSet/>
      <dgm:spPr/>
      <dgm:t>
        <a:bodyPr/>
        <a:lstStyle/>
        <a:p>
          <a:r>
            <a:rPr lang="en-GB"/>
            <a:t>Used a lot at NBS</a:t>
          </a:r>
          <a:endParaRPr lang="en-US"/>
        </a:p>
      </dgm:t>
    </dgm:pt>
    <dgm:pt modelId="{D8F52B65-8A45-44E4-B99C-D5EEE13A01C7}" type="parTrans" cxnId="{85014A98-D061-4816-9DE8-DF5A04813D59}">
      <dgm:prSet/>
      <dgm:spPr/>
      <dgm:t>
        <a:bodyPr/>
        <a:lstStyle/>
        <a:p>
          <a:endParaRPr lang="en-US"/>
        </a:p>
      </dgm:t>
    </dgm:pt>
    <dgm:pt modelId="{9DD5B10F-ED9B-42A4-A073-AE7D5287484E}" type="sibTrans" cxnId="{85014A98-D061-4816-9DE8-DF5A04813D59}">
      <dgm:prSet/>
      <dgm:spPr/>
      <dgm:t>
        <a:bodyPr/>
        <a:lstStyle/>
        <a:p>
          <a:endParaRPr lang="en-US"/>
        </a:p>
      </dgm:t>
    </dgm:pt>
    <dgm:pt modelId="{1BC541C5-345E-488E-8A70-8FAF073CF6D6}" type="pres">
      <dgm:prSet presAssocID="{8BA83C94-C7AA-48D8-9199-1EA3B8BF530B}" presName="diagram" presStyleCnt="0">
        <dgm:presLayoutVars>
          <dgm:dir/>
          <dgm:resizeHandles val="exact"/>
        </dgm:presLayoutVars>
      </dgm:prSet>
      <dgm:spPr/>
    </dgm:pt>
    <dgm:pt modelId="{EB73B881-04F6-4F4F-8B4E-DBABF1A88F77}" type="pres">
      <dgm:prSet presAssocID="{3BA5B3A9-5B3E-4D4A-A153-C57AB2DB1EC6}" presName="node" presStyleLbl="node1" presStyleIdx="0" presStyleCnt="2">
        <dgm:presLayoutVars>
          <dgm:bulletEnabled val="1"/>
        </dgm:presLayoutVars>
      </dgm:prSet>
      <dgm:spPr/>
    </dgm:pt>
    <dgm:pt modelId="{2F4C27BF-47A3-4FF0-9767-4CF92DA4B5A2}" type="pres">
      <dgm:prSet presAssocID="{68173EB3-0A15-4152-BC2E-F04FB74C4ED6}" presName="sibTrans" presStyleCnt="0"/>
      <dgm:spPr/>
    </dgm:pt>
    <dgm:pt modelId="{40DDE3E2-65A7-4401-9503-EF8352079E57}" type="pres">
      <dgm:prSet presAssocID="{D840FAF0-F42A-4806-B760-972AD21437C3}" presName="node" presStyleLbl="node1" presStyleIdx="1" presStyleCnt="2">
        <dgm:presLayoutVars>
          <dgm:bulletEnabled val="1"/>
        </dgm:presLayoutVars>
      </dgm:prSet>
      <dgm:spPr/>
    </dgm:pt>
  </dgm:ptLst>
  <dgm:cxnLst>
    <dgm:cxn modelId="{AD7D1116-DD73-485E-831B-66EED7856DAF}" type="presOf" srcId="{3BA5B3A9-5B3E-4D4A-A153-C57AB2DB1EC6}" destId="{EB73B881-04F6-4F4F-8B4E-DBABF1A88F77}" srcOrd="0" destOrd="0" presId="urn:microsoft.com/office/officeart/2005/8/layout/default"/>
    <dgm:cxn modelId="{795D5F27-1ED3-4994-BCA8-905A42556604}" srcId="{8BA83C94-C7AA-48D8-9199-1EA3B8BF530B}" destId="{3BA5B3A9-5B3E-4D4A-A153-C57AB2DB1EC6}" srcOrd="0" destOrd="0" parTransId="{06B69C48-4CC6-4076-A07E-79A06D7D8782}" sibTransId="{68173EB3-0A15-4152-BC2E-F04FB74C4ED6}"/>
    <dgm:cxn modelId="{DBEC9B54-129F-4BD2-A54F-9D7526F40F12}" type="presOf" srcId="{8BA83C94-C7AA-48D8-9199-1EA3B8BF530B}" destId="{1BC541C5-345E-488E-8A70-8FAF073CF6D6}" srcOrd="0" destOrd="0" presId="urn:microsoft.com/office/officeart/2005/8/layout/default"/>
    <dgm:cxn modelId="{85014A98-D061-4816-9DE8-DF5A04813D59}" srcId="{8BA83C94-C7AA-48D8-9199-1EA3B8BF530B}" destId="{D840FAF0-F42A-4806-B760-972AD21437C3}" srcOrd="1" destOrd="0" parTransId="{D8F52B65-8A45-44E4-B99C-D5EEE13A01C7}" sibTransId="{9DD5B10F-ED9B-42A4-A073-AE7D5287484E}"/>
    <dgm:cxn modelId="{8AC804EC-72A5-4567-B755-66486579A8FD}" type="presOf" srcId="{D840FAF0-F42A-4806-B760-972AD21437C3}" destId="{40DDE3E2-65A7-4401-9503-EF8352079E57}" srcOrd="0" destOrd="0" presId="urn:microsoft.com/office/officeart/2005/8/layout/default"/>
    <dgm:cxn modelId="{03C74C06-C080-4BF5-A100-823F06342D95}" type="presParOf" srcId="{1BC541C5-345E-488E-8A70-8FAF073CF6D6}" destId="{EB73B881-04F6-4F4F-8B4E-DBABF1A88F77}" srcOrd="0" destOrd="0" presId="urn:microsoft.com/office/officeart/2005/8/layout/default"/>
    <dgm:cxn modelId="{2D71364B-D640-453D-92A4-5CF93C8858E7}" type="presParOf" srcId="{1BC541C5-345E-488E-8A70-8FAF073CF6D6}" destId="{2F4C27BF-47A3-4FF0-9767-4CF92DA4B5A2}" srcOrd="1" destOrd="0" presId="urn:microsoft.com/office/officeart/2005/8/layout/default"/>
    <dgm:cxn modelId="{D34E9F25-D37D-43A7-BDF1-F9D930DB87A9}" type="presParOf" srcId="{1BC541C5-345E-488E-8A70-8FAF073CF6D6}" destId="{40DDE3E2-65A7-4401-9503-EF8352079E5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A73276B-DD53-4EFE-A5D6-D169AD3EE66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F8C97E6-B8AF-4F60-B240-F9828D1A378C}">
      <dgm:prSet/>
      <dgm:spPr/>
      <dgm:t>
        <a:bodyPr/>
        <a:lstStyle/>
        <a:p>
          <a:r>
            <a:rPr lang="en-GB" dirty="0"/>
            <a:t>A group of questions that can be repeated</a:t>
          </a:r>
        </a:p>
      </dgm:t>
    </dgm:pt>
    <dgm:pt modelId="{D9837351-66BF-432A-84B3-BEA1EBE109CE}" type="parTrans" cxnId="{15257A8D-A153-44B9-8FF4-CB674FC8F045}">
      <dgm:prSet/>
      <dgm:spPr/>
      <dgm:t>
        <a:bodyPr/>
        <a:lstStyle/>
        <a:p>
          <a:endParaRPr lang="en-GB"/>
        </a:p>
      </dgm:t>
    </dgm:pt>
    <dgm:pt modelId="{A6B8895B-F9F0-43D0-B52E-80076A925B33}" type="sibTrans" cxnId="{15257A8D-A153-44B9-8FF4-CB674FC8F045}">
      <dgm:prSet/>
      <dgm:spPr/>
      <dgm:t>
        <a:bodyPr/>
        <a:lstStyle/>
        <a:p>
          <a:endParaRPr lang="en-GB"/>
        </a:p>
      </dgm:t>
    </dgm:pt>
    <dgm:pt modelId="{2842BE55-E417-4ED2-A478-B024F4E3B92F}">
      <dgm:prSet/>
      <dgm:spPr/>
      <dgm:t>
        <a:bodyPr/>
        <a:lstStyle/>
        <a:p>
          <a:r>
            <a:rPr lang="en-GB" dirty="0"/>
            <a:t>Usually for each family member (variable repetition)</a:t>
          </a:r>
        </a:p>
      </dgm:t>
    </dgm:pt>
    <dgm:pt modelId="{537045C2-40EB-489D-994E-6A479E9F49B2}" type="parTrans" cxnId="{26C753C3-CC46-4966-B739-D0F7D5DD3ED5}">
      <dgm:prSet/>
      <dgm:spPr/>
      <dgm:t>
        <a:bodyPr/>
        <a:lstStyle/>
        <a:p>
          <a:endParaRPr lang="en-GB"/>
        </a:p>
      </dgm:t>
    </dgm:pt>
    <dgm:pt modelId="{CEDCF6CD-90A9-44A4-8E5B-200F8CA22442}" type="sibTrans" cxnId="{26C753C3-CC46-4966-B739-D0F7D5DD3ED5}">
      <dgm:prSet/>
      <dgm:spPr/>
      <dgm:t>
        <a:bodyPr/>
        <a:lstStyle/>
        <a:p>
          <a:endParaRPr lang="en-GB"/>
        </a:p>
      </dgm:t>
    </dgm:pt>
    <dgm:pt modelId="{6193D07B-7485-4B2E-B1FA-9420BBCB6789}">
      <dgm:prSet/>
      <dgm:spPr/>
      <dgm:t>
        <a:bodyPr/>
        <a:lstStyle/>
        <a:p>
          <a:r>
            <a:rPr lang="en-GB"/>
            <a:t>Or each agriculture crop (fixed repetition)</a:t>
          </a:r>
        </a:p>
      </dgm:t>
    </dgm:pt>
    <dgm:pt modelId="{8DF70582-2B75-4DD2-8E47-DAFE3C9BD010}" type="parTrans" cxnId="{343A3ED8-92D1-4815-B70A-31D174E4A493}">
      <dgm:prSet/>
      <dgm:spPr/>
      <dgm:t>
        <a:bodyPr/>
        <a:lstStyle/>
        <a:p>
          <a:endParaRPr lang="en-GB"/>
        </a:p>
      </dgm:t>
    </dgm:pt>
    <dgm:pt modelId="{DFCD09EB-4B53-4826-804A-C9246F783856}" type="sibTrans" cxnId="{343A3ED8-92D1-4815-B70A-31D174E4A493}">
      <dgm:prSet/>
      <dgm:spPr/>
      <dgm:t>
        <a:bodyPr/>
        <a:lstStyle/>
        <a:p>
          <a:endParaRPr lang="en-GB"/>
        </a:p>
      </dgm:t>
    </dgm:pt>
    <dgm:pt modelId="{31FBB808-9823-45FC-983D-520304AA357B}" type="pres">
      <dgm:prSet presAssocID="{CA73276B-DD53-4EFE-A5D6-D169AD3EE660}" presName="Name0" presStyleCnt="0">
        <dgm:presLayoutVars>
          <dgm:dir/>
          <dgm:animLvl val="lvl"/>
          <dgm:resizeHandles val="exact"/>
        </dgm:presLayoutVars>
      </dgm:prSet>
      <dgm:spPr/>
    </dgm:pt>
    <dgm:pt modelId="{D7F91814-4B48-4054-935F-8FF7ADA8EADD}" type="pres">
      <dgm:prSet presAssocID="{6193D07B-7485-4B2E-B1FA-9420BBCB6789}" presName="boxAndChildren" presStyleCnt="0"/>
      <dgm:spPr/>
    </dgm:pt>
    <dgm:pt modelId="{4E605C18-A472-453D-9394-31F8CEBA5356}" type="pres">
      <dgm:prSet presAssocID="{6193D07B-7485-4B2E-B1FA-9420BBCB6789}" presName="parentTextBox" presStyleLbl="node1" presStyleIdx="0" presStyleCnt="3"/>
      <dgm:spPr/>
    </dgm:pt>
    <dgm:pt modelId="{47C72284-B6C4-4A59-922F-1C1A71D53974}" type="pres">
      <dgm:prSet presAssocID="{CEDCF6CD-90A9-44A4-8E5B-200F8CA22442}" presName="sp" presStyleCnt="0"/>
      <dgm:spPr/>
    </dgm:pt>
    <dgm:pt modelId="{2A1DD35C-26EA-4313-BEE1-4FCA2C916877}" type="pres">
      <dgm:prSet presAssocID="{2842BE55-E417-4ED2-A478-B024F4E3B92F}" presName="arrowAndChildren" presStyleCnt="0"/>
      <dgm:spPr/>
    </dgm:pt>
    <dgm:pt modelId="{6FF3D8CD-C917-47A2-A12C-0CAF5C4199AE}" type="pres">
      <dgm:prSet presAssocID="{2842BE55-E417-4ED2-A478-B024F4E3B92F}" presName="parentTextArrow" presStyleLbl="node1" presStyleIdx="1" presStyleCnt="3"/>
      <dgm:spPr/>
    </dgm:pt>
    <dgm:pt modelId="{43E16AD2-37D0-44FE-8079-5F7E360304E4}" type="pres">
      <dgm:prSet presAssocID="{A6B8895B-F9F0-43D0-B52E-80076A925B33}" presName="sp" presStyleCnt="0"/>
      <dgm:spPr/>
    </dgm:pt>
    <dgm:pt modelId="{E2A18A9D-B82B-4543-951E-6E3E36002E54}" type="pres">
      <dgm:prSet presAssocID="{DF8C97E6-B8AF-4F60-B240-F9828D1A378C}" presName="arrowAndChildren" presStyleCnt="0"/>
      <dgm:spPr/>
    </dgm:pt>
    <dgm:pt modelId="{94A9D2AB-F78E-4832-8780-1BABFADCE165}" type="pres">
      <dgm:prSet presAssocID="{DF8C97E6-B8AF-4F60-B240-F9828D1A378C}" presName="parentTextArrow" presStyleLbl="node1" presStyleIdx="2" presStyleCnt="3"/>
      <dgm:spPr/>
    </dgm:pt>
  </dgm:ptLst>
  <dgm:cxnLst>
    <dgm:cxn modelId="{590DB001-2AEA-433A-9450-33FC3CE35E41}" type="presOf" srcId="{6193D07B-7485-4B2E-B1FA-9420BBCB6789}" destId="{4E605C18-A472-453D-9394-31F8CEBA5356}" srcOrd="0" destOrd="0" presId="urn:microsoft.com/office/officeart/2005/8/layout/process4"/>
    <dgm:cxn modelId="{3A616A21-B849-4D9C-8C28-C9CA651BB8A1}" type="presOf" srcId="{DF8C97E6-B8AF-4F60-B240-F9828D1A378C}" destId="{94A9D2AB-F78E-4832-8780-1BABFADCE165}" srcOrd="0" destOrd="0" presId="urn:microsoft.com/office/officeart/2005/8/layout/process4"/>
    <dgm:cxn modelId="{15257A8D-A153-44B9-8FF4-CB674FC8F045}" srcId="{CA73276B-DD53-4EFE-A5D6-D169AD3EE660}" destId="{DF8C97E6-B8AF-4F60-B240-F9828D1A378C}" srcOrd="0" destOrd="0" parTransId="{D9837351-66BF-432A-84B3-BEA1EBE109CE}" sibTransId="{A6B8895B-F9F0-43D0-B52E-80076A925B33}"/>
    <dgm:cxn modelId="{11268AA4-D5D3-4BF3-80DF-42F2DEF1F542}" type="presOf" srcId="{CA73276B-DD53-4EFE-A5D6-D169AD3EE660}" destId="{31FBB808-9823-45FC-983D-520304AA357B}" srcOrd="0" destOrd="0" presId="urn:microsoft.com/office/officeart/2005/8/layout/process4"/>
    <dgm:cxn modelId="{26C753C3-CC46-4966-B739-D0F7D5DD3ED5}" srcId="{CA73276B-DD53-4EFE-A5D6-D169AD3EE660}" destId="{2842BE55-E417-4ED2-A478-B024F4E3B92F}" srcOrd="1" destOrd="0" parTransId="{537045C2-40EB-489D-994E-6A479E9F49B2}" sibTransId="{CEDCF6CD-90A9-44A4-8E5B-200F8CA22442}"/>
    <dgm:cxn modelId="{343A3ED8-92D1-4815-B70A-31D174E4A493}" srcId="{CA73276B-DD53-4EFE-A5D6-D169AD3EE660}" destId="{6193D07B-7485-4B2E-B1FA-9420BBCB6789}" srcOrd="2" destOrd="0" parTransId="{8DF70582-2B75-4DD2-8E47-DAFE3C9BD010}" sibTransId="{DFCD09EB-4B53-4826-804A-C9246F783856}"/>
    <dgm:cxn modelId="{BD64FCFD-26FA-43C2-A7D6-2608E499FDD7}" type="presOf" srcId="{2842BE55-E417-4ED2-A478-B024F4E3B92F}" destId="{6FF3D8CD-C917-47A2-A12C-0CAF5C4199AE}" srcOrd="0" destOrd="0" presId="urn:microsoft.com/office/officeart/2005/8/layout/process4"/>
    <dgm:cxn modelId="{960AEC21-21D9-4647-AAE1-17328FBC1C55}" type="presParOf" srcId="{31FBB808-9823-45FC-983D-520304AA357B}" destId="{D7F91814-4B48-4054-935F-8FF7ADA8EADD}" srcOrd="0" destOrd="0" presId="urn:microsoft.com/office/officeart/2005/8/layout/process4"/>
    <dgm:cxn modelId="{85F24681-A5EF-4E33-9624-3DBAB81B8589}" type="presParOf" srcId="{D7F91814-4B48-4054-935F-8FF7ADA8EADD}" destId="{4E605C18-A472-453D-9394-31F8CEBA5356}" srcOrd="0" destOrd="0" presId="urn:microsoft.com/office/officeart/2005/8/layout/process4"/>
    <dgm:cxn modelId="{D1A9B242-62CB-4309-BD11-55A1661B5B8B}" type="presParOf" srcId="{31FBB808-9823-45FC-983D-520304AA357B}" destId="{47C72284-B6C4-4A59-922F-1C1A71D53974}" srcOrd="1" destOrd="0" presId="urn:microsoft.com/office/officeart/2005/8/layout/process4"/>
    <dgm:cxn modelId="{566E51F0-FF5F-4392-B8D7-DF05A409CDAB}" type="presParOf" srcId="{31FBB808-9823-45FC-983D-520304AA357B}" destId="{2A1DD35C-26EA-4313-BEE1-4FCA2C916877}" srcOrd="2" destOrd="0" presId="urn:microsoft.com/office/officeart/2005/8/layout/process4"/>
    <dgm:cxn modelId="{2BDD163E-0B1C-421A-B405-798D8B82A8D7}" type="presParOf" srcId="{2A1DD35C-26EA-4313-BEE1-4FCA2C916877}" destId="{6FF3D8CD-C917-47A2-A12C-0CAF5C4199AE}" srcOrd="0" destOrd="0" presId="urn:microsoft.com/office/officeart/2005/8/layout/process4"/>
    <dgm:cxn modelId="{3ECE8A83-CE2C-459C-876F-2B6E2010E9B9}" type="presParOf" srcId="{31FBB808-9823-45FC-983D-520304AA357B}" destId="{43E16AD2-37D0-44FE-8079-5F7E360304E4}" srcOrd="3" destOrd="0" presId="urn:microsoft.com/office/officeart/2005/8/layout/process4"/>
    <dgm:cxn modelId="{1071F46E-9217-4CF7-9591-B89A057D99D6}" type="presParOf" srcId="{31FBB808-9823-45FC-983D-520304AA357B}" destId="{E2A18A9D-B82B-4543-951E-6E3E36002E54}" srcOrd="4" destOrd="0" presId="urn:microsoft.com/office/officeart/2005/8/layout/process4"/>
    <dgm:cxn modelId="{0AC7A592-DB49-475B-B32F-40F3553F83B5}" type="presParOf" srcId="{E2A18A9D-B82B-4543-951E-6E3E36002E54}" destId="{94A9D2AB-F78E-4832-8780-1BABFADCE16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8465D4E-E7D7-40BC-A6C3-C66C477C6B8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AF95A-DC62-49A3-BA95-F640B42510E1}">
      <dgm:prSet/>
      <dgm:spPr/>
      <dgm:t>
        <a:bodyPr/>
        <a:lstStyle/>
        <a:p>
          <a:r>
            <a:rPr lang="en-GB" dirty="0"/>
            <a:t>Questions are listed as rows </a:t>
          </a:r>
          <a:endParaRPr lang="en-US" dirty="0"/>
        </a:p>
      </dgm:t>
    </dgm:pt>
    <dgm:pt modelId="{0738CFC9-8C31-4F19-8EE5-267BE1F7B265}" type="parTrans" cxnId="{52ACCE99-0F4D-4905-8301-60AFA6E7BCBC}">
      <dgm:prSet/>
      <dgm:spPr/>
      <dgm:t>
        <a:bodyPr/>
        <a:lstStyle/>
        <a:p>
          <a:endParaRPr lang="en-US"/>
        </a:p>
      </dgm:t>
    </dgm:pt>
    <dgm:pt modelId="{71A86AA1-2EE4-41C5-B66C-BD6DEFE7380C}" type="sibTrans" cxnId="{52ACCE99-0F4D-4905-8301-60AFA6E7BCBC}">
      <dgm:prSet/>
      <dgm:spPr/>
      <dgm:t>
        <a:bodyPr/>
        <a:lstStyle/>
        <a:p>
          <a:endParaRPr lang="en-US"/>
        </a:p>
      </dgm:t>
    </dgm:pt>
    <dgm:pt modelId="{696F1D67-89AD-4104-8737-972AB6CF29B0}">
      <dgm:prSet/>
      <dgm:spPr/>
      <dgm:t>
        <a:bodyPr/>
        <a:lstStyle/>
        <a:p>
          <a:r>
            <a:rPr lang="en-GB" dirty="0"/>
            <a:t>Predefined answers are listed as columns</a:t>
          </a:r>
          <a:endParaRPr lang="en-US" dirty="0"/>
        </a:p>
      </dgm:t>
    </dgm:pt>
    <dgm:pt modelId="{EA05D5DE-36B8-4604-817C-6795353BC058}" type="parTrans" cxnId="{8518AF57-D1AA-4399-A3AD-9FC0ACD67BED}">
      <dgm:prSet/>
      <dgm:spPr/>
      <dgm:t>
        <a:bodyPr/>
        <a:lstStyle/>
        <a:p>
          <a:endParaRPr lang="en-US"/>
        </a:p>
      </dgm:t>
    </dgm:pt>
    <dgm:pt modelId="{43EBF298-5237-4DD2-923B-F3A58280EAF7}" type="sibTrans" cxnId="{8518AF57-D1AA-4399-A3AD-9FC0ACD67BED}">
      <dgm:prSet/>
      <dgm:spPr/>
      <dgm:t>
        <a:bodyPr/>
        <a:lstStyle/>
        <a:p>
          <a:endParaRPr lang="en-US"/>
        </a:p>
      </dgm:t>
    </dgm:pt>
    <dgm:pt modelId="{0EE0205D-DAE3-45A0-B863-3264DEE40D55}" type="pres">
      <dgm:prSet presAssocID="{88465D4E-E7D7-40BC-A6C3-C66C477C6B86}" presName="Name0" presStyleCnt="0">
        <dgm:presLayoutVars>
          <dgm:dir/>
          <dgm:animLvl val="lvl"/>
          <dgm:resizeHandles val="exact"/>
        </dgm:presLayoutVars>
      </dgm:prSet>
      <dgm:spPr/>
    </dgm:pt>
    <dgm:pt modelId="{3B1322FF-0A7F-4BEA-A89E-CE6E5EEA4E28}" type="pres">
      <dgm:prSet presAssocID="{696F1D67-89AD-4104-8737-972AB6CF29B0}" presName="boxAndChildren" presStyleCnt="0"/>
      <dgm:spPr/>
    </dgm:pt>
    <dgm:pt modelId="{1CB6F4F2-82C6-4908-8882-D874A3CA9CAA}" type="pres">
      <dgm:prSet presAssocID="{696F1D67-89AD-4104-8737-972AB6CF29B0}" presName="parentTextBox" presStyleLbl="node1" presStyleIdx="0" presStyleCnt="2"/>
      <dgm:spPr/>
    </dgm:pt>
    <dgm:pt modelId="{88EFE25F-2607-44FF-BB56-2231F23685B6}" type="pres">
      <dgm:prSet presAssocID="{71A86AA1-2EE4-41C5-B66C-BD6DEFE7380C}" presName="sp" presStyleCnt="0"/>
      <dgm:spPr/>
    </dgm:pt>
    <dgm:pt modelId="{5BFE7C2A-C574-4B0D-BA2D-C0D4956B3FA3}" type="pres">
      <dgm:prSet presAssocID="{6E0AF95A-DC62-49A3-BA95-F640B42510E1}" presName="arrowAndChildren" presStyleCnt="0"/>
      <dgm:spPr/>
    </dgm:pt>
    <dgm:pt modelId="{838DD4A6-57D2-4A90-86CA-70ABF7815964}" type="pres">
      <dgm:prSet presAssocID="{6E0AF95A-DC62-49A3-BA95-F640B42510E1}" presName="parentTextArrow" presStyleLbl="node1" presStyleIdx="1" presStyleCnt="2"/>
      <dgm:spPr/>
    </dgm:pt>
  </dgm:ptLst>
  <dgm:cxnLst>
    <dgm:cxn modelId="{B5EFEA65-88B5-493F-8E57-5DA8EEA93927}" type="presOf" srcId="{6E0AF95A-DC62-49A3-BA95-F640B42510E1}" destId="{838DD4A6-57D2-4A90-86CA-70ABF7815964}" srcOrd="0" destOrd="0" presId="urn:microsoft.com/office/officeart/2005/8/layout/process4"/>
    <dgm:cxn modelId="{8518AF57-D1AA-4399-A3AD-9FC0ACD67BED}" srcId="{88465D4E-E7D7-40BC-A6C3-C66C477C6B86}" destId="{696F1D67-89AD-4104-8737-972AB6CF29B0}" srcOrd="1" destOrd="0" parTransId="{EA05D5DE-36B8-4604-817C-6795353BC058}" sibTransId="{43EBF298-5237-4DD2-923B-F3A58280EAF7}"/>
    <dgm:cxn modelId="{00D26282-B769-473A-9F4B-6E76DE10C870}" type="presOf" srcId="{696F1D67-89AD-4104-8737-972AB6CF29B0}" destId="{1CB6F4F2-82C6-4908-8882-D874A3CA9CAA}" srcOrd="0" destOrd="0" presId="urn:microsoft.com/office/officeart/2005/8/layout/process4"/>
    <dgm:cxn modelId="{52ACCE99-0F4D-4905-8301-60AFA6E7BCBC}" srcId="{88465D4E-E7D7-40BC-A6C3-C66C477C6B86}" destId="{6E0AF95A-DC62-49A3-BA95-F640B42510E1}" srcOrd="0" destOrd="0" parTransId="{0738CFC9-8C31-4F19-8EE5-267BE1F7B265}" sibTransId="{71A86AA1-2EE4-41C5-B66C-BD6DEFE7380C}"/>
    <dgm:cxn modelId="{46363EA1-2894-48F5-9416-3CB28DA30209}" type="presOf" srcId="{88465D4E-E7D7-40BC-A6C3-C66C477C6B86}" destId="{0EE0205D-DAE3-45A0-B863-3264DEE40D55}" srcOrd="0" destOrd="0" presId="urn:microsoft.com/office/officeart/2005/8/layout/process4"/>
    <dgm:cxn modelId="{6A90EA64-B924-4058-8C01-8BAFA42BCC61}" type="presParOf" srcId="{0EE0205D-DAE3-45A0-B863-3264DEE40D55}" destId="{3B1322FF-0A7F-4BEA-A89E-CE6E5EEA4E28}" srcOrd="0" destOrd="0" presId="urn:microsoft.com/office/officeart/2005/8/layout/process4"/>
    <dgm:cxn modelId="{D9F8EADF-6ED0-4D99-9704-960DEC5DA2B6}" type="presParOf" srcId="{3B1322FF-0A7F-4BEA-A89E-CE6E5EEA4E28}" destId="{1CB6F4F2-82C6-4908-8882-D874A3CA9CAA}" srcOrd="0" destOrd="0" presId="urn:microsoft.com/office/officeart/2005/8/layout/process4"/>
    <dgm:cxn modelId="{F3AD62AB-1D67-454A-B8CE-416164CB66A3}" type="presParOf" srcId="{0EE0205D-DAE3-45A0-B863-3264DEE40D55}" destId="{88EFE25F-2607-44FF-BB56-2231F23685B6}" srcOrd="1" destOrd="0" presId="urn:microsoft.com/office/officeart/2005/8/layout/process4"/>
    <dgm:cxn modelId="{B42D2240-FFAF-452D-952A-9FFDEA40432A}" type="presParOf" srcId="{0EE0205D-DAE3-45A0-B863-3264DEE40D55}" destId="{5BFE7C2A-C574-4B0D-BA2D-C0D4956B3FA3}" srcOrd="2" destOrd="0" presId="urn:microsoft.com/office/officeart/2005/8/layout/process4"/>
    <dgm:cxn modelId="{FF972701-0D03-4BBC-80FF-FF05EDC6C724}" type="presParOf" srcId="{5BFE7C2A-C574-4B0D-BA2D-C0D4956B3FA3}" destId="{838DD4A6-57D2-4A90-86CA-70ABF781596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CDDA4F-70D3-429E-82B2-DB60E53508B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3DCAB05F-E3EC-4098-9128-2EA9B7D0DAA8}">
      <dgm:prSet/>
      <dgm:spPr/>
      <dgm:t>
        <a:bodyPr/>
        <a:lstStyle/>
        <a:p>
          <a:r>
            <a:rPr lang="en-GB" dirty="0"/>
            <a:t>List of closed questions that has the same predefined answers</a:t>
          </a:r>
        </a:p>
      </dgm:t>
    </dgm:pt>
    <dgm:pt modelId="{910ECCC1-1A60-41BB-8DD9-984F9372E6BD}" type="parTrans" cxnId="{A6CC06A5-E244-4CE8-8381-8910E17DA405}">
      <dgm:prSet/>
      <dgm:spPr/>
      <dgm:t>
        <a:bodyPr/>
        <a:lstStyle/>
        <a:p>
          <a:endParaRPr lang="en-GB"/>
        </a:p>
      </dgm:t>
    </dgm:pt>
    <dgm:pt modelId="{40CC04B4-84D8-403C-AE7F-F548973295EC}" type="sibTrans" cxnId="{A6CC06A5-E244-4CE8-8381-8910E17DA405}">
      <dgm:prSet/>
      <dgm:spPr/>
      <dgm:t>
        <a:bodyPr/>
        <a:lstStyle/>
        <a:p>
          <a:endParaRPr lang="en-GB"/>
        </a:p>
      </dgm:t>
    </dgm:pt>
    <dgm:pt modelId="{616E5CD1-E09F-494E-B938-7A20F767626F}" type="pres">
      <dgm:prSet presAssocID="{AACDDA4F-70D3-429E-82B2-DB60E53508BB}" presName="diagram" presStyleCnt="0">
        <dgm:presLayoutVars>
          <dgm:dir/>
          <dgm:resizeHandles val="exact"/>
        </dgm:presLayoutVars>
      </dgm:prSet>
      <dgm:spPr/>
    </dgm:pt>
    <dgm:pt modelId="{BB14C960-71CD-4851-B25D-B51B2AE12763}" type="pres">
      <dgm:prSet presAssocID="{3DCAB05F-E3EC-4098-9128-2EA9B7D0DAA8}" presName="node" presStyleLbl="node1" presStyleIdx="0" presStyleCnt="1">
        <dgm:presLayoutVars>
          <dgm:bulletEnabled val="1"/>
        </dgm:presLayoutVars>
      </dgm:prSet>
      <dgm:spPr/>
    </dgm:pt>
  </dgm:ptLst>
  <dgm:cxnLst>
    <dgm:cxn modelId="{8250013C-D526-46B3-9C46-C00001736C20}" type="presOf" srcId="{AACDDA4F-70D3-429E-82B2-DB60E53508BB}" destId="{616E5CD1-E09F-494E-B938-7A20F767626F}" srcOrd="0" destOrd="0" presId="urn:microsoft.com/office/officeart/2005/8/layout/default"/>
    <dgm:cxn modelId="{A6CC06A5-E244-4CE8-8381-8910E17DA405}" srcId="{AACDDA4F-70D3-429E-82B2-DB60E53508BB}" destId="{3DCAB05F-E3EC-4098-9128-2EA9B7D0DAA8}" srcOrd="0" destOrd="0" parTransId="{910ECCC1-1A60-41BB-8DD9-984F9372E6BD}" sibTransId="{40CC04B4-84D8-403C-AE7F-F548973295EC}"/>
    <dgm:cxn modelId="{50C1EBDE-BBF7-43B0-86CA-FC6CD4DBCF0C}" type="presOf" srcId="{3DCAB05F-E3EC-4098-9128-2EA9B7D0DAA8}" destId="{BB14C960-71CD-4851-B25D-B51B2AE12763}" srcOrd="0" destOrd="0" presId="urn:microsoft.com/office/officeart/2005/8/layout/default"/>
    <dgm:cxn modelId="{06651A7F-9791-4A51-BE10-4150D38F00A7}" type="presParOf" srcId="{616E5CD1-E09F-494E-B938-7A20F767626F}" destId="{BB14C960-71CD-4851-B25D-B51B2AE1276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C689DCC-7201-4A1D-A578-5AFB44D5369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EADAA1B-97EA-4B06-B9E2-75BE63D8DE9F}">
      <dgm:prSet/>
      <dgm:spPr/>
      <dgm:t>
        <a:bodyPr/>
        <a:lstStyle/>
        <a:p>
          <a:r>
            <a:rPr lang="en-GB"/>
            <a:t>Directly visible in the questionnaire design</a:t>
          </a:r>
        </a:p>
      </dgm:t>
    </dgm:pt>
    <dgm:pt modelId="{4BE5703B-DFCD-4EF4-A142-0B1750E84FA9}" type="parTrans" cxnId="{67E6D93E-299D-4360-B0D2-7D5D63989E32}">
      <dgm:prSet/>
      <dgm:spPr/>
      <dgm:t>
        <a:bodyPr/>
        <a:lstStyle/>
        <a:p>
          <a:endParaRPr lang="en-GB"/>
        </a:p>
      </dgm:t>
    </dgm:pt>
    <dgm:pt modelId="{F9D5463D-16FB-4C47-9E24-1A150DE4D3D0}" type="sibTrans" cxnId="{67E6D93E-299D-4360-B0D2-7D5D63989E32}">
      <dgm:prSet/>
      <dgm:spPr/>
      <dgm:t>
        <a:bodyPr/>
        <a:lstStyle/>
        <a:p>
          <a:endParaRPr lang="en-GB"/>
        </a:p>
      </dgm:t>
    </dgm:pt>
    <dgm:pt modelId="{0C675E0C-E73B-46AC-B49F-B87E21E02C18}">
      <dgm:prSet/>
      <dgm:spPr/>
      <dgm:t>
        <a:bodyPr/>
        <a:lstStyle/>
        <a:p>
          <a:r>
            <a:rPr lang="en-GB"/>
            <a:t>Deduced </a:t>
          </a:r>
        </a:p>
      </dgm:t>
    </dgm:pt>
    <dgm:pt modelId="{762B93AE-9D9A-4696-B73E-BFBA96316C16}" type="parTrans" cxnId="{1729D844-91DC-4E0A-9B47-48514DD993D0}">
      <dgm:prSet/>
      <dgm:spPr/>
      <dgm:t>
        <a:bodyPr/>
        <a:lstStyle/>
        <a:p>
          <a:endParaRPr lang="en-GB"/>
        </a:p>
      </dgm:t>
    </dgm:pt>
    <dgm:pt modelId="{CB79E21E-A953-412F-8123-C2840C684914}" type="sibTrans" cxnId="{1729D844-91DC-4E0A-9B47-48514DD993D0}">
      <dgm:prSet/>
      <dgm:spPr/>
      <dgm:t>
        <a:bodyPr/>
        <a:lstStyle/>
        <a:p>
          <a:endParaRPr lang="en-GB"/>
        </a:p>
      </dgm:t>
    </dgm:pt>
    <dgm:pt modelId="{E88D7761-40A5-43B5-B4FF-B67236493F6E}" type="pres">
      <dgm:prSet presAssocID="{9C689DCC-7201-4A1D-A578-5AFB44D53693}" presName="diagram" presStyleCnt="0">
        <dgm:presLayoutVars>
          <dgm:dir/>
          <dgm:resizeHandles val="exact"/>
        </dgm:presLayoutVars>
      </dgm:prSet>
      <dgm:spPr/>
    </dgm:pt>
    <dgm:pt modelId="{CA90A7AF-006D-4A6F-ADC2-C171C5ABD83B}" type="pres">
      <dgm:prSet presAssocID="{AEADAA1B-97EA-4B06-B9E2-75BE63D8DE9F}" presName="node" presStyleLbl="node1" presStyleIdx="0" presStyleCnt="2">
        <dgm:presLayoutVars>
          <dgm:bulletEnabled val="1"/>
        </dgm:presLayoutVars>
      </dgm:prSet>
      <dgm:spPr/>
    </dgm:pt>
    <dgm:pt modelId="{F8A641AB-434C-4716-81A4-BBBB38D3CF5D}" type="pres">
      <dgm:prSet presAssocID="{F9D5463D-16FB-4C47-9E24-1A150DE4D3D0}" presName="sibTrans" presStyleCnt="0"/>
      <dgm:spPr/>
    </dgm:pt>
    <dgm:pt modelId="{3C091F3B-B4D8-4454-B8F4-A6226706F8B5}" type="pres">
      <dgm:prSet presAssocID="{0C675E0C-E73B-46AC-B49F-B87E21E02C18}" presName="node" presStyleLbl="node1" presStyleIdx="1" presStyleCnt="2">
        <dgm:presLayoutVars>
          <dgm:bulletEnabled val="1"/>
        </dgm:presLayoutVars>
      </dgm:prSet>
      <dgm:spPr/>
    </dgm:pt>
  </dgm:ptLst>
  <dgm:cxnLst>
    <dgm:cxn modelId="{C021402F-0292-49D1-80AF-78E3F64EB39D}" type="presOf" srcId="{9C689DCC-7201-4A1D-A578-5AFB44D53693}" destId="{E88D7761-40A5-43B5-B4FF-B67236493F6E}" srcOrd="0" destOrd="0" presId="urn:microsoft.com/office/officeart/2005/8/layout/default"/>
    <dgm:cxn modelId="{67E6D93E-299D-4360-B0D2-7D5D63989E32}" srcId="{9C689DCC-7201-4A1D-A578-5AFB44D53693}" destId="{AEADAA1B-97EA-4B06-B9E2-75BE63D8DE9F}" srcOrd="0" destOrd="0" parTransId="{4BE5703B-DFCD-4EF4-A142-0B1750E84FA9}" sibTransId="{F9D5463D-16FB-4C47-9E24-1A150DE4D3D0}"/>
    <dgm:cxn modelId="{1729D844-91DC-4E0A-9B47-48514DD993D0}" srcId="{9C689DCC-7201-4A1D-A578-5AFB44D53693}" destId="{0C675E0C-E73B-46AC-B49F-B87E21E02C18}" srcOrd="1" destOrd="0" parTransId="{762B93AE-9D9A-4696-B73E-BFBA96316C16}" sibTransId="{CB79E21E-A953-412F-8123-C2840C684914}"/>
    <dgm:cxn modelId="{0A96D44C-F28F-4504-8B77-7F47707167E6}" type="presOf" srcId="{AEADAA1B-97EA-4B06-B9E2-75BE63D8DE9F}" destId="{CA90A7AF-006D-4A6F-ADC2-C171C5ABD83B}" srcOrd="0" destOrd="0" presId="urn:microsoft.com/office/officeart/2005/8/layout/default"/>
    <dgm:cxn modelId="{41E2796F-1447-4397-87D9-1279D97E45C3}" type="presOf" srcId="{0C675E0C-E73B-46AC-B49F-B87E21E02C18}" destId="{3C091F3B-B4D8-4454-B8F4-A6226706F8B5}" srcOrd="0" destOrd="0" presId="urn:microsoft.com/office/officeart/2005/8/layout/default"/>
    <dgm:cxn modelId="{F94ACE9C-2D43-4BFA-943D-89A85D7AFB9A}" type="presParOf" srcId="{E88D7761-40A5-43B5-B4FF-B67236493F6E}" destId="{CA90A7AF-006D-4A6F-ADC2-C171C5ABD83B}" srcOrd="0" destOrd="0" presId="urn:microsoft.com/office/officeart/2005/8/layout/default"/>
    <dgm:cxn modelId="{DAAAB3EF-D706-43C7-B8FF-DE37FFFF4B31}" type="presParOf" srcId="{E88D7761-40A5-43B5-B4FF-B67236493F6E}" destId="{F8A641AB-434C-4716-81A4-BBBB38D3CF5D}" srcOrd="1" destOrd="0" presId="urn:microsoft.com/office/officeart/2005/8/layout/default"/>
    <dgm:cxn modelId="{22D897F4-0F35-4E3C-923B-3DF73A6EB6E8}" type="presParOf" srcId="{E88D7761-40A5-43B5-B4FF-B67236493F6E}" destId="{3C091F3B-B4D8-4454-B8F4-A6226706F8B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2871F99-9AA8-4CF2-923D-16513A53E3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58C2373-48BF-491E-AE74-3F0EA9CD1FDA}">
      <dgm:prSet/>
      <dgm:spPr/>
      <dgm:t>
        <a:bodyPr/>
        <a:lstStyle/>
        <a:p>
          <a:r>
            <a:rPr lang="en-GB"/>
            <a:t>Skip to </a:t>
          </a:r>
        </a:p>
      </dgm:t>
    </dgm:pt>
    <dgm:pt modelId="{15D5DD3D-4B55-40E8-915A-D5461EFA1E75}" type="parTrans" cxnId="{2F7A105D-C392-4845-AD4C-9092DEC16099}">
      <dgm:prSet/>
      <dgm:spPr/>
      <dgm:t>
        <a:bodyPr/>
        <a:lstStyle/>
        <a:p>
          <a:endParaRPr lang="en-GB"/>
        </a:p>
      </dgm:t>
    </dgm:pt>
    <dgm:pt modelId="{08C0B3A5-EF0E-421C-854D-BF6E25578908}" type="sibTrans" cxnId="{2F7A105D-C392-4845-AD4C-9092DEC16099}">
      <dgm:prSet/>
      <dgm:spPr/>
      <dgm:t>
        <a:bodyPr/>
        <a:lstStyle/>
        <a:p>
          <a:endParaRPr lang="en-GB"/>
        </a:p>
      </dgm:t>
    </dgm:pt>
    <dgm:pt modelId="{D4794E00-DA7A-4F30-AEE1-14C75A80E7BF}">
      <dgm:prSet/>
      <dgm:spPr/>
      <dgm:t>
        <a:bodyPr/>
        <a:lstStyle/>
        <a:p>
          <a:r>
            <a:rPr lang="en-GB" dirty="0"/>
            <a:t>Possible when the structure of the survey is already defined</a:t>
          </a:r>
        </a:p>
      </dgm:t>
    </dgm:pt>
    <dgm:pt modelId="{F022D389-3221-47A7-B591-4FDA3E5BFC57}" type="parTrans" cxnId="{806C8EC9-28D7-4C16-9A7E-978428705CBA}">
      <dgm:prSet/>
      <dgm:spPr/>
      <dgm:t>
        <a:bodyPr/>
        <a:lstStyle/>
        <a:p>
          <a:endParaRPr lang="en-GB"/>
        </a:p>
      </dgm:t>
    </dgm:pt>
    <dgm:pt modelId="{7C0D34E3-677F-42F0-BDE2-398B04BEBE5C}" type="sibTrans" cxnId="{806C8EC9-28D7-4C16-9A7E-978428705CBA}">
      <dgm:prSet/>
      <dgm:spPr/>
      <dgm:t>
        <a:bodyPr/>
        <a:lstStyle/>
        <a:p>
          <a:endParaRPr lang="en-GB"/>
        </a:p>
      </dgm:t>
    </dgm:pt>
    <dgm:pt modelId="{13BF69AD-813C-40D7-A83E-150BC709F490}">
      <dgm:prSet/>
      <dgm:spPr/>
      <dgm:t>
        <a:bodyPr/>
        <a:lstStyle/>
        <a:p>
          <a:r>
            <a:rPr lang="en-GB"/>
            <a:t>Logic based on previous and self questions</a:t>
          </a:r>
        </a:p>
      </dgm:t>
    </dgm:pt>
    <dgm:pt modelId="{A79FE958-3E18-4F09-AAB5-44D5AE27F1B1}" type="parTrans" cxnId="{D22AB94B-AD82-4867-9016-3ACCF25EBAA9}">
      <dgm:prSet/>
      <dgm:spPr/>
      <dgm:t>
        <a:bodyPr/>
        <a:lstStyle/>
        <a:p>
          <a:endParaRPr lang="en-GB"/>
        </a:p>
      </dgm:t>
    </dgm:pt>
    <dgm:pt modelId="{B4E6E304-AFCE-4A5E-BD4C-CFC7552E8C70}" type="sibTrans" cxnId="{D22AB94B-AD82-4867-9016-3ACCF25EBAA9}">
      <dgm:prSet/>
      <dgm:spPr/>
      <dgm:t>
        <a:bodyPr/>
        <a:lstStyle/>
        <a:p>
          <a:endParaRPr lang="en-GB"/>
        </a:p>
      </dgm:t>
    </dgm:pt>
    <dgm:pt modelId="{9524A5F5-57A6-40AF-A4EA-2893A6738471}">
      <dgm:prSet/>
      <dgm:spPr/>
      <dgm:t>
        <a:bodyPr/>
        <a:lstStyle/>
        <a:p>
          <a:r>
            <a:rPr lang="en-GB" dirty="0"/>
            <a:t>Skip to an upcoming question</a:t>
          </a:r>
        </a:p>
      </dgm:t>
    </dgm:pt>
    <dgm:pt modelId="{31C39418-E204-4EDE-987B-FE5733175195}" type="parTrans" cxnId="{42CE1950-F240-4E63-8859-A8058A0F93AB}">
      <dgm:prSet/>
      <dgm:spPr/>
      <dgm:t>
        <a:bodyPr/>
        <a:lstStyle/>
        <a:p>
          <a:endParaRPr lang="en-GB"/>
        </a:p>
      </dgm:t>
    </dgm:pt>
    <dgm:pt modelId="{1B6101A9-A77E-4E22-BFEC-1AB4A35889D7}" type="sibTrans" cxnId="{42CE1950-F240-4E63-8859-A8058A0F93AB}">
      <dgm:prSet/>
      <dgm:spPr/>
      <dgm:t>
        <a:bodyPr/>
        <a:lstStyle/>
        <a:p>
          <a:endParaRPr lang="en-GB"/>
        </a:p>
      </dgm:t>
    </dgm:pt>
    <dgm:pt modelId="{1089D509-6932-4DBA-91A4-9A2A3A7B5ADE}" type="pres">
      <dgm:prSet presAssocID="{02871F99-9AA8-4CF2-923D-16513A53E3D9}" presName="Name0" presStyleCnt="0">
        <dgm:presLayoutVars>
          <dgm:dir/>
          <dgm:animLvl val="lvl"/>
          <dgm:resizeHandles val="exact"/>
        </dgm:presLayoutVars>
      </dgm:prSet>
      <dgm:spPr/>
    </dgm:pt>
    <dgm:pt modelId="{5BB97A7D-E5B6-420C-9814-4C437CF499FC}" type="pres">
      <dgm:prSet presAssocID="{758C2373-48BF-491E-AE74-3F0EA9CD1FDA}" presName="linNode" presStyleCnt="0"/>
      <dgm:spPr/>
    </dgm:pt>
    <dgm:pt modelId="{DE64206E-72ED-4CF3-85AA-79B3546D4B9A}" type="pres">
      <dgm:prSet presAssocID="{758C2373-48BF-491E-AE74-3F0EA9CD1FD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1B1FDE9-6D5E-4BF7-9232-3DFA9EF23F47}" type="pres">
      <dgm:prSet presAssocID="{758C2373-48BF-491E-AE74-3F0EA9CD1FD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F7A105D-C392-4845-AD4C-9092DEC16099}" srcId="{02871F99-9AA8-4CF2-923D-16513A53E3D9}" destId="{758C2373-48BF-491E-AE74-3F0EA9CD1FDA}" srcOrd="0" destOrd="0" parTransId="{15D5DD3D-4B55-40E8-915A-D5461EFA1E75}" sibTransId="{08C0B3A5-EF0E-421C-854D-BF6E25578908}"/>
    <dgm:cxn modelId="{D22AB94B-AD82-4867-9016-3ACCF25EBAA9}" srcId="{758C2373-48BF-491E-AE74-3F0EA9CD1FDA}" destId="{13BF69AD-813C-40D7-A83E-150BC709F490}" srcOrd="1" destOrd="0" parTransId="{A79FE958-3E18-4F09-AAB5-44D5AE27F1B1}" sibTransId="{B4E6E304-AFCE-4A5E-BD4C-CFC7552E8C70}"/>
    <dgm:cxn modelId="{42CE1950-F240-4E63-8859-A8058A0F93AB}" srcId="{758C2373-48BF-491E-AE74-3F0EA9CD1FDA}" destId="{9524A5F5-57A6-40AF-A4EA-2893A6738471}" srcOrd="2" destOrd="0" parTransId="{31C39418-E204-4EDE-987B-FE5733175195}" sibTransId="{1B6101A9-A77E-4E22-BFEC-1AB4A35889D7}"/>
    <dgm:cxn modelId="{062CB282-E2DC-4706-AF4C-9C85EB03B614}" type="presOf" srcId="{D4794E00-DA7A-4F30-AEE1-14C75A80E7BF}" destId="{A1B1FDE9-6D5E-4BF7-9232-3DFA9EF23F47}" srcOrd="0" destOrd="0" presId="urn:microsoft.com/office/officeart/2005/8/layout/vList5"/>
    <dgm:cxn modelId="{9392A19D-432E-4BC8-953F-E939CC9AFD29}" type="presOf" srcId="{02871F99-9AA8-4CF2-923D-16513A53E3D9}" destId="{1089D509-6932-4DBA-91A4-9A2A3A7B5ADE}" srcOrd="0" destOrd="0" presId="urn:microsoft.com/office/officeart/2005/8/layout/vList5"/>
    <dgm:cxn modelId="{758174AA-389B-47D5-A47C-483A94448710}" type="presOf" srcId="{758C2373-48BF-491E-AE74-3F0EA9CD1FDA}" destId="{DE64206E-72ED-4CF3-85AA-79B3546D4B9A}" srcOrd="0" destOrd="0" presId="urn:microsoft.com/office/officeart/2005/8/layout/vList5"/>
    <dgm:cxn modelId="{414A90C0-D81C-4C52-BEF1-6C1C7286CDE1}" type="presOf" srcId="{9524A5F5-57A6-40AF-A4EA-2893A6738471}" destId="{A1B1FDE9-6D5E-4BF7-9232-3DFA9EF23F47}" srcOrd="0" destOrd="2" presId="urn:microsoft.com/office/officeart/2005/8/layout/vList5"/>
    <dgm:cxn modelId="{806C8EC9-28D7-4C16-9A7E-978428705CBA}" srcId="{758C2373-48BF-491E-AE74-3F0EA9CD1FDA}" destId="{D4794E00-DA7A-4F30-AEE1-14C75A80E7BF}" srcOrd="0" destOrd="0" parTransId="{F022D389-3221-47A7-B591-4FDA3E5BFC57}" sibTransId="{7C0D34E3-677F-42F0-BDE2-398B04BEBE5C}"/>
    <dgm:cxn modelId="{2335FCDD-9602-4DC7-B8FA-12AD8318F657}" type="presOf" srcId="{13BF69AD-813C-40D7-A83E-150BC709F490}" destId="{A1B1FDE9-6D5E-4BF7-9232-3DFA9EF23F47}" srcOrd="0" destOrd="1" presId="urn:microsoft.com/office/officeart/2005/8/layout/vList5"/>
    <dgm:cxn modelId="{60D27D65-E91C-4753-9104-ABA24A93D2F5}" type="presParOf" srcId="{1089D509-6932-4DBA-91A4-9A2A3A7B5ADE}" destId="{5BB97A7D-E5B6-420C-9814-4C437CF499FC}" srcOrd="0" destOrd="0" presId="urn:microsoft.com/office/officeart/2005/8/layout/vList5"/>
    <dgm:cxn modelId="{1893F5D9-A84E-4AD9-953D-168CE2E5AB05}" type="presParOf" srcId="{5BB97A7D-E5B6-420C-9814-4C437CF499FC}" destId="{DE64206E-72ED-4CF3-85AA-79B3546D4B9A}" srcOrd="0" destOrd="0" presId="urn:microsoft.com/office/officeart/2005/8/layout/vList5"/>
    <dgm:cxn modelId="{7CC1E563-279F-4B2A-BE37-48AE797016C2}" type="presParOf" srcId="{5BB97A7D-E5B6-420C-9814-4C437CF499FC}" destId="{A1B1FDE9-6D5E-4BF7-9232-3DFA9EF23F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CFB0DD3-FA43-422D-8C9E-CAE09E64A7B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015C9C5-7D0C-405C-B49A-6AFEC31F98C1}">
      <dgm:prSet/>
      <dgm:spPr/>
      <dgm:t>
        <a:bodyPr/>
        <a:lstStyle/>
        <a:p>
          <a:r>
            <a:rPr lang="en-GB"/>
            <a:t>Ask if</a:t>
          </a:r>
        </a:p>
      </dgm:t>
    </dgm:pt>
    <dgm:pt modelId="{511E5324-4862-405C-8870-D0CC2B512ACA}" type="parTrans" cxnId="{908AEB13-0332-4745-BE93-8E1C15E04B6E}">
      <dgm:prSet/>
      <dgm:spPr/>
      <dgm:t>
        <a:bodyPr/>
        <a:lstStyle/>
        <a:p>
          <a:endParaRPr lang="en-GB"/>
        </a:p>
      </dgm:t>
    </dgm:pt>
    <dgm:pt modelId="{FFC50483-9239-4AAB-AA3F-798BA433A8F3}" type="sibTrans" cxnId="{908AEB13-0332-4745-BE93-8E1C15E04B6E}">
      <dgm:prSet/>
      <dgm:spPr/>
      <dgm:t>
        <a:bodyPr/>
        <a:lstStyle/>
        <a:p>
          <a:endParaRPr lang="en-GB"/>
        </a:p>
      </dgm:t>
    </dgm:pt>
    <dgm:pt modelId="{502F5407-F9AA-4D91-936A-FCA2629C0AF0}">
      <dgm:prSet/>
      <dgm:spPr/>
      <dgm:t>
        <a:bodyPr/>
        <a:lstStyle/>
        <a:p>
          <a:r>
            <a:rPr lang="en-GB"/>
            <a:t>On the go</a:t>
          </a:r>
        </a:p>
      </dgm:t>
    </dgm:pt>
    <dgm:pt modelId="{E38144C8-0847-42BA-8E18-5F8C55DE10A5}" type="parTrans" cxnId="{25579A67-A0D7-47B9-876D-77553929A86B}">
      <dgm:prSet/>
      <dgm:spPr/>
      <dgm:t>
        <a:bodyPr/>
        <a:lstStyle/>
        <a:p>
          <a:endParaRPr lang="en-GB"/>
        </a:p>
      </dgm:t>
    </dgm:pt>
    <dgm:pt modelId="{D49A9B9A-6964-4615-8745-A3A09A2E616C}" type="sibTrans" cxnId="{25579A67-A0D7-47B9-876D-77553929A86B}">
      <dgm:prSet/>
      <dgm:spPr/>
      <dgm:t>
        <a:bodyPr/>
        <a:lstStyle/>
        <a:p>
          <a:endParaRPr lang="en-GB"/>
        </a:p>
      </dgm:t>
    </dgm:pt>
    <dgm:pt modelId="{BB0B62BB-2010-4469-9E8E-0B859B2564B2}">
      <dgm:prSet/>
      <dgm:spPr/>
      <dgm:t>
        <a:bodyPr/>
        <a:lstStyle/>
        <a:p>
          <a:r>
            <a:rPr lang="en-GB"/>
            <a:t>Logic based on previous questions:</a:t>
          </a:r>
        </a:p>
      </dgm:t>
    </dgm:pt>
    <dgm:pt modelId="{A897020D-B43A-43F1-987A-32802051A15A}" type="parTrans" cxnId="{ABF5FACC-AE0F-4896-9E33-F5FE369712BB}">
      <dgm:prSet/>
      <dgm:spPr/>
      <dgm:t>
        <a:bodyPr/>
        <a:lstStyle/>
        <a:p>
          <a:endParaRPr lang="en-GB"/>
        </a:p>
      </dgm:t>
    </dgm:pt>
    <dgm:pt modelId="{A1889731-29DE-4F45-B1A0-BB5695E5A974}" type="sibTrans" cxnId="{ABF5FACC-AE0F-4896-9E33-F5FE369712BB}">
      <dgm:prSet/>
      <dgm:spPr/>
      <dgm:t>
        <a:bodyPr/>
        <a:lstStyle/>
        <a:p>
          <a:endParaRPr lang="en-GB"/>
        </a:p>
      </dgm:t>
    </dgm:pt>
    <dgm:pt modelId="{2AD54873-785B-4A81-BFAF-853277A60122}">
      <dgm:prSet/>
      <dgm:spPr/>
      <dgm:t>
        <a:bodyPr/>
        <a:lstStyle/>
        <a:p>
          <a:r>
            <a:rPr lang="en-GB" i="1"/>
            <a:t>Visible if</a:t>
          </a:r>
          <a:endParaRPr lang="en-GB"/>
        </a:p>
      </dgm:t>
    </dgm:pt>
    <dgm:pt modelId="{B81678C4-44EC-4584-9A3D-5F2723252EB4}" type="parTrans" cxnId="{50FA5002-8C66-4384-AD96-9127174BEE2D}">
      <dgm:prSet/>
      <dgm:spPr/>
      <dgm:t>
        <a:bodyPr/>
        <a:lstStyle/>
        <a:p>
          <a:endParaRPr lang="en-GB"/>
        </a:p>
      </dgm:t>
    </dgm:pt>
    <dgm:pt modelId="{55CB6AF0-163F-48D8-8682-A3A6F59171A3}" type="sibTrans" cxnId="{50FA5002-8C66-4384-AD96-9127174BEE2D}">
      <dgm:prSet/>
      <dgm:spPr/>
      <dgm:t>
        <a:bodyPr/>
        <a:lstStyle/>
        <a:p>
          <a:endParaRPr lang="en-GB"/>
        </a:p>
      </dgm:t>
    </dgm:pt>
    <dgm:pt modelId="{1559C456-A7EA-4FED-84CD-917DCF732210}">
      <dgm:prSet/>
      <dgm:spPr/>
      <dgm:t>
        <a:bodyPr/>
        <a:lstStyle/>
        <a:p>
          <a:r>
            <a:rPr lang="en-GB" i="1"/>
            <a:t>Enabled if</a:t>
          </a:r>
          <a:endParaRPr lang="en-GB"/>
        </a:p>
      </dgm:t>
    </dgm:pt>
    <dgm:pt modelId="{EFAA2108-2129-4BD0-81CB-2F7BCD7DD3D2}" type="parTrans" cxnId="{27F9047C-B9A4-4F26-9B98-788AD957D5ED}">
      <dgm:prSet/>
      <dgm:spPr/>
      <dgm:t>
        <a:bodyPr/>
        <a:lstStyle/>
        <a:p>
          <a:endParaRPr lang="en-GB"/>
        </a:p>
      </dgm:t>
    </dgm:pt>
    <dgm:pt modelId="{8AB06670-D964-49ED-83F0-955E6AFE9724}" type="sibTrans" cxnId="{27F9047C-B9A4-4F26-9B98-788AD957D5ED}">
      <dgm:prSet/>
      <dgm:spPr/>
      <dgm:t>
        <a:bodyPr/>
        <a:lstStyle/>
        <a:p>
          <a:endParaRPr lang="en-GB"/>
        </a:p>
      </dgm:t>
    </dgm:pt>
    <dgm:pt modelId="{3B3C5343-9D75-46B3-AAA3-FC363ECC4867}">
      <dgm:prSet/>
      <dgm:spPr/>
      <dgm:t>
        <a:bodyPr/>
        <a:lstStyle/>
        <a:p>
          <a:r>
            <a:rPr lang="en-GB" i="1"/>
            <a:t>Required if</a:t>
          </a:r>
          <a:endParaRPr lang="en-GB"/>
        </a:p>
      </dgm:t>
    </dgm:pt>
    <dgm:pt modelId="{97151132-4D6F-47DB-9BB4-26EE6BD497DF}" type="parTrans" cxnId="{6AA7B4DF-5831-496E-B151-333301F86B40}">
      <dgm:prSet/>
      <dgm:spPr/>
      <dgm:t>
        <a:bodyPr/>
        <a:lstStyle/>
        <a:p>
          <a:endParaRPr lang="en-GB"/>
        </a:p>
      </dgm:t>
    </dgm:pt>
    <dgm:pt modelId="{386C7F49-4DD8-4B00-A34B-FB6196E83520}" type="sibTrans" cxnId="{6AA7B4DF-5831-496E-B151-333301F86B40}">
      <dgm:prSet/>
      <dgm:spPr/>
      <dgm:t>
        <a:bodyPr/>
        <a:lstStyle/>
        <a:p>
          <a:endParaRPr lang="en-GB"/>
        </a:p>
      </dgm:t>
    </dgm:pt>
    <dgm:pt modelId="{DD14570C-71D3-4F58-A497-8F94F91230EA}" type="pres">
      <dgm:prSet presAssocID="{FCFB0DD3-FA43-422D-8C9E-CAE09E64A7BF}" presName="Name0" presStyleCnt="0">
        <dgm:presLayoutVars>
          <dgm:dir/>
          <dgm:animLvl val="lvl"/>
          <dgm:resizeHandles val="exact"/>
        </dgm:presLayoutVars>
      </dgm:prSet>
      <dgm:spPr/>
    </dgm:pt>
    <dgm:pt modelId="{7FEA2352-5EE1-437D-9DCF-46416DFBD4DD}" type="pres">
      <dgm:prSet presAssocID="{D015C9C5-7D0C-405C-B49A-6AFEC31F98C1}" presName="linNode" presStyleCnt="0"/>
      <dgm:spPr/>
    </dgm:pt>
    <dgm:pt modelId="{39BC9AB8-A8BD-4BA8-933F-C30E41B68AAB}" type="pres">
      <dgm:prSet presAssocID="{D015C9C5-7D0C-405C-B49A-6AFEC31F98C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5ACE54C-CA67-48E7-A0EE-DA5AF4DDF438}" type="pres">
      <dgm:prSet presAssocID="{D015C9C5-7D0C-405C-B49A-6AFEC31F98C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0FA5002-8C66-4384-AD96-9127174BEE2D}" srcId="{BB0B62BB-2010-4469-9E8E-0B859B2564B2}" destId="{2AD54873-785B-4A81-BFAF-853277A60122}" srcOrd="0" destOrd="0" parTransId="{B81678C4-44EC-4584-9A3D-5F2723252EB4}" sibTransId="{55CB6AF0-163F-48D8-8682-A3A6F59171A3}"/>
    <dgm:cxn modelId="{908AEB13-0332-4745-BE93-8E1C15E04B6E}" srcId="{FCFB0DD3-FA43-422D-8C9E-CAE09E64A7BF}" destId="{D015C9C5-7D0C-405C-B49A-6AFEC31F98C1}" srcOrd="0" destOrd="0" parTransId="{511E5324-4862-405C-8870-D0CC2B512ACA}" sibTransId="{FFC50483-9239-4AAB-AA3F-798BA433A8F3}"/>
    <dgm:cxn modelId="{25579A67-A0D7-47B9-876D-77553929A86B}" srcId="{D015C9C5-7D0C-405C-B49A-6AFEC31F98C1}" destId="{502F5407-F9AA-4D91-936A-FCA2629C0AF0}" srcOrd="0" destOrd="0" parTransId="{E38144C8-0847-42BA-8E18-5F8C55DE10A5}" sibTransId="{D49A9B9A-6964-4615-8745-A3A09A2E616C}"/>
    <dgm:cxn modelId="{41522959-3CE2-40F6-A968-C59E951D196A}" type="presOf" srcId="{D015C9C5-7D0C-405C-B49A-6AFEC31F98C1}" destId="{39BC9AB8-A8BD-4BA8-933F-C30E41B68AAB}" srcOrd="0" destOrd="0" presId="urn:microsoft.com/office/officeart/2005/8/layout/vList5"/>
    <dgm:cxn modelId="{F0E47079-A584-4E0D-A2F0-319AA1A73908}" type="presOf" srcId="{BB0B62BB-2010-4469-9E8E-0B859B2564B2}" destId="{35ACE54C-CA67-48E7-A0EE-DA5AF4DDF438}" srcOrd="0" destOrd="1" presId="urn:microsoft.com/office/officeart/2005/8/layout/vList5"/>
    <dgm:cxn modelId="{27F9047C-B9A4-4F26-9B98-788AD957D5ED}" srcId="{BB0B62BB-2010-4469-9E8E-0B859B2564B2}" destId="{1559C456-A7EA-4FED-84CD-917DCF732210}" srcOrd="1" destOrd="0" parTransId="{EFAA2108-2129-4BD0-81CB-2F7BCD7DD3D2}" sibTransId="{8AB06670-D964-49ED-83F0-955E6AFE9724}"/>
    <dgm:cxn modelId="{39ECB796-20E2-47C0-A404-2FE532DE8D15}" type="presOf" srcId="{1559C456-A7EA-4FED-84CD-917DCF732210}" destId="{35ACE54C-CA67-48E7-A0EE-DA5AF4DDF438}" srcOrd="0" destOrd="3" presId="urn:microsoft.com/office/officeart/2005/8/layout/vList5"/>
    <dgm:cxn modelId="{E5F4C4AA-0594-4351-9575-F6B288DD87C1}" type="presOf" srcId="{502F5407-F9AA-4D91-936A-FCA2629C0AF0}" destId="{35ACE54C-CA67-48E7-A0EE-DA5AF4DDF438}" srcOrd="0" destOrd="0" presId="urn:microsoft.com/office/officeart/2005/8/layout/vList5"/>
    <dgm:cxn modelId="{4F4D84AB-1401-4232-AD57-C00BC8F74A0A}" type="presOf" srcId="{2AD54873-785B-4A81-BFAF-853277A60122}" destId="{35ACE54C-CA67-48E7-A0EE-DA5AF4DDF438}" srcOrd="0" destOrd="2" presId="urn:microsoft.com/office/officeart/2005/8/layout/vList5"/>
    <dgm:cxn modelId="{102D76B8-3D5D-4417-A21B-FE3744C721EF}" type="presOf" srcId="{FCFB0DD3-FA43-422D-8C9E-CAE09E64A7BF}" destId="{DD14570C-71D3-4F58-A497-8F94F91230EA}" srcOrd="0" destOrd="0" presId="urn:microsoft.com/office/officeart/2005/8/layout/vList5"/>
    <dgm:cxn modelId="{ABF5FACC-AE0F-4896-9E33-F5FE369712BB}" srcId="{D015C9C5-7D0C-405C-B49A-6AFEC31F98C1}" destId="{BB0B62BB-2010-4469-9E8E-0B859B2564B2}" srcOrd="1" destOrd="0" parTransId="{A897020D-B43A-43F1-987A-32802051A15A}" sibTransId="{A1889731-29DE-4F45-B1A0-BB5695E5A974}"/>
    <dgm:cxn modelId="{6AA7B4DF-5831-496E-B151-333301F86B40}" srcId="{BB0B62BB-2010-4469-9E8E-0B859B2564B2}" destId="{3B3C5343-9D75-46B3-AAA3-FC363ECC4867}" srcOrd="2" destOrd="0" parTransId="{97151132-4D6F-47DB-9BB4-26EE6BD497DF}" sibTransId="{386C7F49-4DD8-4B00-A34B-FB6196E83520}"/>
    <dgm:cxn modelId="{5E80B3ED-4795-4BB9-85D4-78846B3F38F0}" type="presOf" srcId="{3B3C5343-9D75-46B3-AAA3-FC363ECC4867}" destId="{35ACE54C-CA67-48E7-A0EE-DA5AF4DDF438}" srcOrd="0" destOrd="4" presId="urn:microsoft.com/office/officeart/2005/8/layout/vList5"/>
    <dgm:cxn modelId="{1C5CAE4B-CD43-41D8-8B5F-498A708CAB88}" type="presParOf" srcId="{DD14570C-71D3-4F58-A497-8F94F91230EA}" destId="{7FEA2352-5EE1-437D-9DCF-46416DFBD4DD}" srcOrd="0" destOrd="0" presId="urn:microsoft.com/office/officeart/2005/8/layout/vList5"/>
    <dgm:cxn modelId="{A2249801-D5ED-4E42-8932-2E96C8ACD4EE}" type="presParOf" srcId="{7FEA2352-5EE1-437D-9DCF-46416DFBD4DD}" destId="{39BC9AB8-A8BD-4BA8-933F-C30E41B68AAB}" srcOrd="0" destOrd="0" presId="urn:microsoft.com/office/officeart/2005/8/layout/vList5"/>
    <dgm:cxn modelId="{E66461DF-641E-45C1-A276-A536BB54A0B3}" type="presParOf" srcId="{7FEA2352-5EE1-437D-9DCF-46416DFBD4DD}" destId="{35ACE54C-CA67-48E7-A0EE-DA5AF4DDF4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07180CB-D224-485A-9BBE-504CB867CC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79663B0-5196-497C-8DE5-ECDCA2478BA5}">
      <dgm:prSet/>
      <dgm:spPr/>
      <dgm:t>
        <a:bodyPr/>
        <a:lstStyle/>
        <a:p>
          <a:r>
            <a:rPr lang="en-GB" dirty="0"/>
            <a:t>PAPI</a:t>
          </a:r>
        </a:p>
      </dgm:t>
    </dgm:pt>
    <dgm:pt modelId="{082BE727-5625-415C-AD8F-9A6B6A3109E1}" type="parTrans" cxnId="{3D5113ED-7F4C-4ECD-985F-AB3FAFAC97A3}">
      <dgm:prSet/>
      <dgm:spPr/>
      <dgm:t>
        <a:bodyPr/>
        <a:lstStyle/>
        <a:p>
          <a:endParaRPr lang="en-GB"/>
        </a:p>
      </dgm:t>
    </dgm:pt>
    <dgm:pt modelId="{000C9C3B-1978-4B7B-BD20-79FFA3E56947}" type="sibTrans" cxnId="{3D5113ED-7F4C-4ECD-985F-AB3FAFAC97A3}">
      <dgm:prSet/>
      <dgm:spPr/>
      <dgm:t>
        <a:bodyPr/>
        <a:lstStyle/>
        <a:p>
          <a:endParaRPr lang="en-GB"/>
        </a:p>
      </dgm:t>
    </dgm:pt>
    <dgm:pt modelId="{FCBB9131-D1A5-4317-BE8B-DA394AB1FEE6}">
      <dgm:prSet/>
      <dgm:spPr/>
      <dgm:t>
        <a:bodyPr/>
        <a:lstStyle/>
        <a:p>
          <a:r>
            <a:rPr lang="en-GB"/>
            <a:t>CAWI</a:t>
          </a:r>
        </a:p>
      </dgm:t>
    </dgm:pt>
    <dgm:pt modelId="{B917F7BA-55F1-4D69-9D72-E160D1C5E0DF}" type="parTrans" cxnId="{18235F5C-0B60-4555-B274-C3CF38D2B14C}">
      <dgm:prSet/>
      <dgm:spPr/>
      <dgm:t>
        <a:bodyPr/>
        <a:lstStyle/>
        <a:p>
          <a:endParaRPr lang="en-GB"/>
        </a:p>
      </dgm:t>
    </dgm:pt>
    <dgm:pt modelId="{CDE29062-31A6-42BA-95F8-37403FC98447}" type="sibTrans" cxnId="{18235F5C-0B60-4555-B274-C3CF38D2B14C}">
      <dgm:prSet/>
      <dgm:spPr/>
      <dgm:t>
        <a:bodyPr/>
        <a:lstStyle/>
        <a:p>
          <a:endParaRPr lang="en-GB"/>
        </a:p>
      </dgm:t>
    </dgm:pt>
    <dgm:pt modelId="{0DDF3D31-0519-45B1-BEE2-8E65BA0C1B0B}" type="pres">
      <dgm:prSet presAssocID="{A07180CB-D224-485A-9BBE-504CB867CCAC}" presName="vert0" presStyleCnt="0">
        <dgm:presLayoutVars>
          <dgm:dir/>
          <dgm:animOne val="branch"/>
          <dgm:animLvl val="lvl"/>
        </dgm:presLayoutVars>
      </dgm:prSet>
      <dgm:spPr/>
    </dgm:pt>
    <dgm:pt modelId="{4DF52362-2345-44E8-AED2-AC114C2C6AB1}" type="pres">
      <dgm:prSet presAssocID="{179663B0-5196-497C-8DE5-ECDCA2478BA5}" presName="thickLine" presStyleLbl="alignNode1" presStyleIdx="0" presStyleCnt="2"/>
      <dgm:spPr/>
    </dgm:pt>
    <dgm:pt modelId="{A4728E85-EA8E-4983-9CEA-1B0A2EFDECC0}" type="pres">
      <dgm:prSet presAssocID="{179663B0-5196-497C-8DE5-ECDCA2478BA5}" presName="horz1" presStyleCnt="0"/>
      <dgm:spPr/>
    </dgm:pt>
    <dgm:pt modelId="{D00F71D3-6B53-4AF5-B846-6D015666D32E}" type="pres">
      <dgm:prSet presAssocID="{179663B0-5196-497C-8DE5-ECDCA2478BA5}" presName="tx1" presStyleLbl="revTx" presStyleIdx="0" presStyleCnt="2"/>
      <dgm:spPr/>
    </dgm:pt>
    <dgm:pt modelId="{3ACE38EF-8EB6-4754-9577-D3C3BF174B8C}" type="pres">
      <dgm:prSet presAssocID="{179663B0-5196-497C-8DE5-ECDCA2478BA5}" presName="vert1" presStyleCnt="0"/>
      <dgm:spPr/>
    </dgm:pt>
    <dgm:pt modelId="{9B63D4FC-4AE6-4310-9296-9D6BAE1024B7}" type="pres">
      <dgm:prSet presAssocID="{FCBB9131-D1A5-4317-BE8B-DA394AB1FEE6}" presName="thickLine" presStyleLbl="alignNode1" presStyleIdx="1" presStyleCnt="2"/>
      <dgm:spPr/>
    </dgm:pt>
    <dgm:pt modelId="{6102E84B-241D-4378-A5EA-7361A586117D}" type="pres">
      <dgm:prSet presAssocID="{FCBB9131-D1A5-4317-BE8B-DA394AB1FEE6}" presName="horz1" presStyleCnt="0"/>
      <dgm:spPr/>
    </dgm:pt>
    <dgm:pt modelId="{58A890C7-662D-4277-B317-A5630AEFECC2}" type="pres">
      <dgm:prSet presAssocID="{FCBB9131-D1A5-4317-BE8B-DA394AB1FEE6}" presName="tx1" presStyleLbl="revTx" presStyleIdx="1" presStyleCnt="2"/>
      <dgm:spPr/>
    </dgm:pt>
    <dgm:pt modelId="{55697CC3-3500-410C-8B7F-4841CE62FE37}" type="pres">
      <dgm:prSet presAssocID="{FCBB9131-D1A5-4317-BE8B-DA394AB1FEE6}" presName="vert1" presStyleCnt="0"/>
      <dgm:spPr/>
    </dgm:pt>
  </dgm:ptLst>
  <dgm:cxnLst>
    <dgm:cxn modelId="{18235F5C-0B60-4555-B274-C3CF38D2B14C}" srcId="{A07180CB-D224-485A-9BBE-504CB867CCAC}" destId="{FCBB9131-D1A5-4317-BE8B-DA394AB1FEE6}" srcOrd="1" destOrd="0" parTransId="{B917F7BA-55F1-4D69-9D72-E160D1C5E0DF}" sibTransId="{CDE29062-31A6-42BA-95F8-37403FC98447}"/>
    <dgm:cxn modelId="{099E6693-92EE-4AFA-8F65-D35A3CC92F25}" type="presOf" srcId="{179663B0-5196-497C-8DE5-ECDCA2478BA5}" destId="{D00F71D3-6B53-4AF5-B846-6D015666D32E}" srcOrd="0" destOrd="0" presId="urn:microsoft.com/office/officeart/2008/layout/LinedList"/>
    <dgm:cxn modelId="{B38BD8A9-7FAF-464F-AC89-F07EF07330E0}" type="presOf" srcId="{FCBB9131-D1A5-4317-BE8B-DA394AB1FEE6}" destId="{58A890C7-662D-4277-B317-A5630AEFECC2}" srcOrd="0" destOrd="0" presId="urn:microsoft.com/office/officeart/2008/layout/LinedList"/>
    <dgm:cxn modelId="{69F23FB6-1839-4412-AA96-D728EF51C4C8}" type="presOf" srcId="{A07180CB-D224-485A-9BBE-504CB867CCAC}" destId="{0DDF3D31-0519-45B1-BEE2-8E65BA0C1B0B}" srcOrd="0" destOrd="0" presId="urn:microsoft.com/office/officeart/2008/layout/LinedList"/>
    <dgm:cxn modelId="{3D5113ED-7F4C-4ECD-985F-AB3FAFAC97A3}" srcId="{A07180CB-D224-485A-9BBE-504CB867CCAC}" destId="{179663B0-5196-497C-8DE5-ECDCA2478BA5}" srcOrd="0" destOrd="0" parTransId="{082BE727-5625-415C-AD8F-9A6B6A3109E1}" sibTransId="{000C9C3B-1978-4B7B-BD20-79FFA3E56947}"/>
    <dgm:cxn modelId="{19538D86-00D6-4B47-910B-9E60D5D5D5D1}" type="presParOf" srcId="{0DDF3D31-0519-45B1-BEE2-8E65BA0C1B0B}" destId="{4DF52362-2345-44E8-AED2-AC114C2C6AB1}" srcOrd="0" destOrd="0" presId="urn:microsoft.com/office/officeart/2008/layout/LinedList"/>
    <dgm:cxn modelId="{92DF660C-A078-4F4E-92FC-D9A46009ECCF}" type="presParOf" srcId="{0DDF3D31-0519-45B1-BEE2-8E65BA0C1B0B}" destId="{A4728E85-EA8E-4983-9CEA-1B0A2EFDECC0}" srcOrd="1" destOrd="0" presId="urn:microsoft.com/office/officeart/2008/layout/LinedList"/>
    <dgm:cxn modelId="{66BCAEBF-C8D6-4CB4-B2F5-6B2865AC30F0}" type="presParOf" srcId="{A4728E85-EA8E-4983-9CEA-1B0A2EFDECC0}" destId="{D00F71D3-6B53-4AF5-B846-6D015666D32E}" srcOrd="0" destOrd="0" presId="urn:microsoft.com/office/officeart/2008/layout/LinedList"/>
    <dgm:cxn modelId="{A87B9DD2-5BB1-4155-8BA1-C0F5893D082F}" type="presParOf" srcId="{A4728E85-EA8E-4983-9CEA-1B0A2EFDECC0}" destId="{3ACE38EF-8EB6-4754-9577-D3C3BF174B8C}" srcOrd="1" destOrd="0" presId="urn:microsoft.com/office/officeart/2008/layout/LinedList"/>
    <dgm:cxn modelId="{0CF433D3-048A-4331-87AD-1841FA8E6199}" type="presParOf" srcId="{0DDF3D31-0519-45B1-BEE2-8E65BA0C1B0B}" destId="{9B63D4FC-4AE6-4310-9296-9D6BAE1024B7}" srcOrd="2" destOrd="0" presId="urn:microsoft.com/office/officeart/2008/layout/LinedList"/>
    <dgm:cxn modelId="{5764A4D1-9629-45C2-A28E-430F2AA528AD}" type="presParOf" srcId="{0DDF3D31-0519-45B1-BEE2-8E65BA0C1B0B}" destId="{6102E84B-241D-4378-A5EA-7361A586117D}" srcOrd="3" destOrd="0" presId="urn:microsoft.com/office/officeart/2008/layout/LinedList"/>
    <dgm:cxn modelId="{CCD6608F-7496-43D6-A82C-F3353AEB4188}" type="presParOf" srcId="{6102E84B-241D-4378-A5EA-7361A586117D}" destId="{58A890C7-662D-4277-B317-A5630AEFECC2}" srcOrd="0" destOrd="0" presId="urn:microsoft.com/office/officeart/2008/layout/LinedList"/>
    <dgm:cxn modelId="{A59B15D3-A8C4-4344-B719-B9C13937708B}" type="presParOf" srcId="{6102E84B-241D-4378-A5EA-7361A586117D}" destId="{55697CC3-3500-410C-8B7F-4841CE62FE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A4E4A7E-5A0E-4338-A61D-4D2C7E9367F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03AC03F-04EE-437E-B6A2-28D311FB59C2}">
      <dgm:prSet/>
      <dgm:spPr/>
      <dgm:t>
        <a:bodyPr/>
        <a:lstStyle/>
        <a:p>
          <a:r>
            <a:rPr lang="en-GB" dirty="0"/>
            <a:t>PAPI</a:t>
          </a:r>
        </a:p>
      </dgm:t>
    </dgm:pt>
    <dgm:pt modelId="{A7894E32-2B9F-45C5-A7E9-E40FE8B39681}" type="parTrans" cxnId="{4A0858E0-3013-4084-819E-56FAF600442C}">
      <dgm:prSet/>
      <dgm:spPr/>
      <dgm:t>
        <a:bodyPr/>
        <a:lstStyle/>
        <a:p>
          <a:endParaRPr lang="en-GB"/>
        </a:p>
      </dgm:t>
    </dgm:pt>
    <dgm:pt modelId="{ED22D4C1-9701-451C-9FBA-1833B2A0C129}" type="sibTrans" cxnId="{4A0858E0-3013-4084-819E-56FAF600442C}">
      <dgm:prSet/>
      <dgm:spPr/>
      <dgm:t>
        <a:bodyPr/>
        <a:lstStyle/>
        <a:p>
          <a:endParaRPr lang="en-GB"/>
        </a:p>
      </dgm:t>
    </dgm:pt>
    <dgm:pt modelId="{B28D68C9-CEFD-445B-8130-071A7D3B0BB0}">
      <dgm:prSet/>
      <dgm:spPr/>
      <dgm:t>
        <a:bodyPr/>
        <a:lstStyle/>
        <a:p>
          <a:r>
            <a:rPr lang="en-GB" dirty="0"/>
            <a:t>CAPI</a:t>
          </a:r>
        </a:p>
      </dgm:t>
    </dgm:pt>
    <dgm:pt modelId="{CD7D158F-E45B-4365-A95B-EB38D93C7D69}" type="parTrans" cxnId="{04A27A9B-AC79-4B88-AFD4-392DF1A75B8A}">
      <dgm:prSet/>
      <dgm:spPr/>
      <dgm:t>
        <a:bodyPr/>
        <a:lstStyle/>
        <a:p>
          <a:endParaRPr lang="en-GB"/>
        </a:p>
      </dgm:t>
    </dgm:pt>
    <dgm:pt modelId="{8203F87F-CF86-4C26-9C3F-9156BC8E25A2}" type="sibTrans" cxnId="{04A27A9B-AC79-4B88-AFD4-392DF1A75B8A}">
      <dgm:prSet/>
      <dgm:spPr/>
      <dgm:t>
        <a:bodyPr/>
        <a:lstStyle/>
        <a:p>
          <a:endParaRPr lang="en-GB"/>
        </a:p>
      </dgm:t>
    </dgm:pt>
    <dgm:pt modelId="{8EE6F248-A571-4FC0-8A5D-B226742BC352}">
      <dgm:prSet/>
      <dgm:spPr/>
      <dgm:t>
        <a:bodyPr/>
        <a:lstStyle/>
        <a:p>
          <a:r>
            <a:rPr lang="en-GB"/>
            <a:t>CATI</a:t>
          </a:r>
        </a:p>
      </dgm:t>
    </dgm:pt>
    <dgm:pt modelId="{9B2FF667-E1A9-4DCB-9101-8C5340237D70}" type="parTrans" cxnId="{2BB10000-9505-4E72-BBF4-F69D47144406}">
      <dgm:prSet/>
      <dgm:spPr/>
      <dgm:t>
        <a:bodyPr/>
        <a:lstStyle/>
        <a:p>
          <a:endParaRPr lang="en-GB"/>
        </a:p>
      </dgm:t>
    </dgm:pt>
    <dgm:pt modelId="{C011617B-20CF-4F4B-9D95-1D25D78A5DE0}" type="sibTrans" cxnId="{2BB10000-9505-4E72-BBF4-F69D47144406}">
      <dgm:prSet/>
      <dgm:spPr/>
      <dgm:t>
        <a:bodyPr/>
        <a:lstStyle/>
        <a:p>
          <a:endParaRPr lang="en-GB"/>
        </a:p>
      </dgm:t>
    </dgm:pt>
    <dgm:pt modelId="{69C8E80C-FCEB-4258-A787-433A518CC4F8}" type="pres">
      <dgm:prSet presAssocID="{3A4E4A7E-5A0E-4338-A61D-4D2C7E9367F8}" presName="vert0" presStyleCnt="0">
        <dgm:presLayoutVars>
          <dgm:dir/>
          <dgm:animOne val="branch"/>
          <dgm:animLvl val="lvl"/>
        </dgm:presLayoutVars>
      </dgm:prSet>
      <dgm:spPr/>
    </dgm:pt>
    <dgm:pt modelId="{3DA3B25F-BF45-4829-90F4-024D9CBF85B4}" type="pres">
      <dgm:prSet presAssocID="{F03AC03F-04EE-437E-B6A2-28D311FB59C2}" presName="thickLine" presStyleLbl="alignNode1" presStyleIdx="0" presStyleCnt="3"/>
      <dgm:spPr/>
    </dgm:pt>
    <dgm:pt modelId="{22620A1B-2E65-42EA-86AA-DF05E62BD8A0}" type="pres">
      <dgm:prSet presAssocID="{F03AC03F-04EE-437E-B6A2-28D311FB59C2}" presName="horz1" presStyleCnt="0"/>
      <dgm:spPr/>
    </dgm:pt>
    <dgm:pt modelId="{0AF690E0-CB31-4569-8AA0-4AFD72CF67D7}" type="pres">
      <dgm:prSet presAssocID="{F03AC03F-04EE-437E-B6A2-28D311FB59C2}" presName="tx1" presStyleLbl="revTx" presStyleIdx="0" presStyleCnt="3"/>
      <dgm:spPr/>
    </dgm:pt>
    <dgm:pt modelId="{D8F3F7B7-4101-4838-97A2-47C1201E93A7}" type="pres">
      <dgm:prSet presAssocID="{F03AC03F-04EE-437E-B6A2-28D311FB59C2}" presName="vert1" presStyleCnt="0"/>
      <dgm:spPr/>
    </dgm:pt>
    <dgm:pt modelId="{7321607A-9885-4B2F-9D0B-D49D76F1E271}" type="pres">
      <dgm:prSet presAssocID="{B28D68C9-CEFD-445B-8130-071A7D3B0BB0}" presName="thickLine" presStyleLbl="alignNode1" presStyleIdx="1" presStyleCnt="3"/>
      <dgm:spPr/>
    </dgm:pt>
    <dgm:pt modelId="{7FAB55D8-D956-43B7-AFC4-A992016E5372}" type="pres">
      <dgm:prSet presAssocID="{B28D68C9-CEFD-445B-8130-071A7D3B0BB0}" presName="horz1" presStyleCnt="0"/>
      <dgm:spPr/>
    </dgm:pt>
    <dgm:pt modelId="{90ED5EAB-1FC0-4F83-A973-FDC0BC0DBF34}" type="pres">
      <dgm:prSet presAssocID="{B28D68C9-CEFD-445B-8130-071A7D3B0BB0}" presName="tx1" presStyleLbl="revTx" presStyleIdx="1" presStyleCnt="3"/>
      <dgm:spPr/>
    </dgm:pt>
    <dgm:pt modelId="{BF5BFBF8-371E-4756-8C10-EF5B29C9378E}" type="pres">
      <dgm:prSet presAssocID="{B28D68C9-CEFD-445B-8130-071A7D3B0BB0}" presName="vert1" presStyleCnt="0"/>
      <dgm:spPr/>
    </dgm:pt>
    <dgm:pt modelId="{F2963E25-2D23-4C75-A7DF-D61A933D173E}" type="pres">
      <dgm:prSet presAssocID="{8EE6F248-A571-4FC0-8A5D-B226742BC352}" presName="thickLine" presStyleLbl="alignNode1" presStyleIdx="2" presStyleCnt="3"/>
      <dgm:spPr/>
    </dgm:pt>
    <dgm:pt modelId="{AA05F741-E5FA-4F88-BD1A-B079D1BE9D30}" type="pres">
      <dgm:prSet presAssocID="{8EE6F248-A571-4FC0-8A5D-B226742BC352}" presName="horz1" presStyleCnt="0"/>
      <dgm:spPr/>
    </dgm:pt>
    <dgm:pt modelId="{6EF14F5D-5A9A-42D3-B9BA-416C19EEE1D1}" type="pres">
      <dgm:prSet presAssocID="{8EE6F248-A571-4FC0-8A5D-B226742BC352}" presName="tx1" presStyleLbl="revTx" presStyleIdx="2" presStyleCnt="3"/>
      <dgm:spPr/>
    </dgm:pt>
    <dgm:pt modelId="{8DCCB2C8-1F54-49B8-8B09-C9972B10D068}" type="pres">
      <dgm:prSet presAssocID="{8EE6F248-A571-4FC0-8A5D-B226742BC352}" presName="vert1" presStyleCnt="0"/>
      <dgm:spPr/>
    </dgm:pt>
  </dgm:ptLst>
  <dgm:cxnLst>
    <dgm:cxn modelId="{2BB10000-9505-4E72-BBF4-F69D47144406}" srcId="{3A4E4A7E-5A0E-4338-A61D-4D2C7E9367F8}" destId="{8EE6F248-A571-4FC0-8A5D-B226742BC352}" srcOrd="2" destOrd="0" parTransId="{9B2FF667-E1A9-4DCB-9101-8C5340237D70}" sibTransId="{C011617B-20CF-4F4B-9D95-1D25D78A5DE0}"/>
    <dgm:cxn modelId="{8756F945-2C6A-4982-9930-8B810E29572D}" type="presOf" srcId="{3A4E4A7E-5A0E-4338-A61D-4D2C7E9367F8}" destId="{69C8E80C-FCEB-4258-A787-433A518CC4F8}" srcOrd="0" destOrd="0" presId="urn:microsoft.com/office/officeart/2008/layout/LinedList"/>
    <dgm:cxn modelId="{B10B906F-2177-4A11-90F9-955F85F6947D}" type="presOf" srcId="{B28D68C9-CEFD-445B-8130-071A7D3B0BB0}" destId="{90ED5EAB-1FC0-4F83-A973-FDC0BC0DBF34}" srcOrd="0" destOrd="0" presId="urn:microsoft.com/office/officeart/2008/layout/LinedList"/>
    <dgm:cxn modelId="{04A27A9B-AC79-4B88-AFD4-392DF1A75B8A}" srcId="{3A4E4A7E-5A0E-4338-A61D-4D2C7E9367F8}" destId="{B28D68C9-CEFD-445B-8130-071A7D3B0BB0}" srcOrd="1" destOrd="0" parTransId="{CD7D158F-E45B-4365-A95B-EB38D93C7D69}" sibTransId="{8203F87F-CF86-4C26-9C3F-9156BC8E25A2}"/>
    <dgm:cxn modelId="{6DB407B6-2600-43FF-B001-1E49F0F3A863}" type="presOf" srcId="{F03AC03F-04EE-437E-B6A2-28D311FB59C2}" destId="{0AF690E0-CB31-4569-8AA0-4AFD72CF67D7}" srcOrd="0" destOrd="0" presId="urn:microsoft.com/office/officeart/2008/layout/LinedList"/>
    <dgm:cxn modelId="{9FAA98CB-FC3A-48C7-9441-534805C46FC3}" type="presOf" srcId="{8EE6F248-A571-4FC0-8A5D-B226742BC352}" destId="{6EF14F5D-5A9A-42D3-B9BA-416C19EEE1D1}" srcOrd="0" destOrd="0" presId="urn:microsoft.com/office/officeart/2008/layout/LinedList"/>
    <dgm:cxn modelId="{4A0858E0-3013-4084-819E-56FAF600442C}" srcId="{3A4E4A7E-5A0E-4338-A61D-4D2C7E9367F8}" destId="{F03AC03F-04EE-437E-B6A2-28D311FB59C2}" srcOrd="0" destOrd="0" parTransId="{A7894E32-2B9F-45C5-A7E9-E40FE8B39681}" sibTransId="{ED22D4C1-9701-451C-9FBA-1833B2A0C129}"/>
    <dgm:cxn modelId="{4B5F3CDE-7E56-4B34-B87E-19A5043BF347}" type="presParOf" srcId="{69C8E80C-FCEB-4258-A787-433A518CC4F8}" destId="{3DA3B25F-BF45-4829-90F4-024D9CBF85B4}" srcOrd="0" destOrd="0" presId="urn:microsoft.com/office/officeart/2008/layout/LinedList"/>
    <dgm:cxn modelId="{A58D40FC-E032-466F-9326-9FB4E5395B60}" type="presParOf" srcId="{69C8E80C-FCEB-4258-A787-433A518CC4F8}" destId="{22620A1B-2E65-42EA-86AA-DF05E62BD8A0}" srcOrd="1" destOrd="0" presId="urn:microsoft.com/office/officeart/2008/layout/LinedList"/>
    <dgm:cxn modelId="{AB7DA8F6-B822-4AD5-82AA-6CF559E646F2}" type="presParOf" srcId="{22620A1B-2E65-42EA-86AA-DF05E62BD8A0}" destId="{0AF690E0-CB31-4569-8AA0-4AFD72CF67D7}" srcOrd="0" destOrd="0" presId="urn:microsoft.com/office/officeart/2008/layout/LinedList"/>
    <dgm:cxn modelId="{542C7401-3B43-41C7-A9C8-E97AA869914A}" type="presParOf" srcId="{22620A1B-2E65-42EA-86AA-DF05E62BD8A0}" destId="{D8F3F7B7-4101-4838-97A2-47C1201E93A7}" srcOrd="1" destOrd="0" presId="urn:microsoft.com/office/officeart/2008/layout/LinedList"/>
    <dgm:cxn modelId="{1D311815-648A-48F2-8555-83378A0134D2}" type="presParOf" srcId="{69C8E80C-FCEB-4258-A787-433A518CC4F8}" destId="{7321607A-9885-4B2F-9D0B-D49D76F1E271}" srcOrd="2" destOrd="0" presId="urn:microsoft.com/office/officeart/2008/layout/LinedList"/>
    <dgm:cxn modelId="{1F564A53-F226-406B-97E5-9711E3188E9C}" type="presParOf" srcId="{69C8E80C-FCEB-4258-A787-433A518CC4F8}" destId="{7FAB55D8-D956-43B7-AFC4-A992016E5372}" srcOrd="3" destOrd="0" presId="urn:microsoft.com/office/officeart/2008/layout/LinedList"/>
    <dgm:cxn modelId="{D86FBFF7-FB33-4EE0-BDBF-4C2737A67085}" type="presParOf" srcId="{7FAB55D8-D956-43B7-AFC4-A992016E5372}" destId="{90ED5EAB-1FC0-4F83-A973-FDC0BC0DBF34}" srcOrd="0" destOrd="0" presId="urn:microsoft.com/office/officeart/2008/layout/LinedList"/>
    <dgm:cxn modelId="{29DDF56F-E6C9-4C29-88F7-9367DC65E18E}" type="presParOf" srcId="{7FAB55D8-D956-43B7-AFC4-A992016E5372}" destId="{BF5BFBF8-371E-4756-8C10-EF5B29C9378E}" srcOrd="1" destOrd="0" presId="urn:microsoft.com/office/officeart/2008/layout/LinedList"/>
    <dgm:cxn modelId="{FAFD4C65-3D85-40F8-92E6-2DA978F08A35}" type="presParOf" srcId="{69C8E80C-FCEB-4258-A787-433A518CC4F8}" destId="{F2963E25-2D23-4C75-A7DF-D61A933D173E}" srcOrd="4" destOrd="0" presId="urn:microsoft.com/office/officeart/2008/layout/LinedList"/>
    <dgm:cxn modelId="{C589675B-6D26-4F72-8D78-0E29E56F5904}" type="presParOf" srcId="{69C8E80C-FCEB-4258-A787-433A518CC4F8}" destId="{AA05F741-E5FA-4F88-BD1A-B079D1BE9D30}" srcOrd="5" destOrd="0" presId="urn:microsoft.com/office/officeart/2008/layout/LinedList"/>
    <dgm:cxn modelId="{EEFE5B6A-E9E1-4973-926C-1E0560902096}" type="presParOf" srcId="{AA05F741-E5FA-4F88-BD1A-B079D1BE9D30}" destId="{6EF14F5D-5A9A-42D3-B9BA-416C19EEE1D1}" srcOrd="0" destOrd="0" presId="urn:microsoft.com/office/officeart/2008/layout/LinedList"/>
    <dgm:cxn modelId="{1A966DE2-986F-4EE0-83E2-D1AE821AAA34}" type="presParOf" srcId="{AA05F741-E5FA-4F88-BD1A-B079D1BE9D30}" destId="{8DCCB2C8-1F54-49B8-8B09-C9972B10D0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D7E868-A49A-4CFC-8243-05B751FC705B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AEF33-03A4-498B-AECD-D251E7A2F585}">
      <dgm:prSet/>
      <dgm:spPr/>
      <dgm:t>
        <a:bodyPr/>
        <a:lstStyle/>
        <a:p>
          <a:r>
            <a:rPr lang="en-US" dirty="0"/>
            <a:t>Aims</a:t>
          </a:r>
        </a:p>
      </dgm:t>
    </dgm:pt>
    <dgm:pt modelId="{B4FEC90F-C5A2-4B37-8AED-8A5352BC3BB4}" type="parTrans" cxnId="{5C3B311D-2201-4769-B41E-158BBBA04E08}">
      <dgm:prSet/>
      <dgm:spPr/>
      <dgm:t>
        <a:bodyPr/>
        <a:lstStyle/>
        <a:p>
          <a:endParaRPr lang="en-US"/>
        </a:p>
      </dgm:t>
    </dgm:pt>
    <dgm:pt modelId="{E140F3FB-68DC-4F7F-A7F9-D1CF13153CDC}" type="sibTrans" cxnId="{5C3B311D-2201-4769-B41E-158BBBA04E08}">
      <dgm:prSet/>
      <dgm:spPr/>
      <dgm:t>
        <a:bodyPr/>
        <a:lstStyle/>
        <a:p>
          <a:endParaRPr lang="en-US"/>
        </a:p>
      </dgm:t>
    </dgm:pt>
    <dgm:pt modelId="{2DD90791-C199-44FB-A5C4-37722C8E4FCC}">
      <dgm:prSet/>
      <dgm:spPr/>
      <dgm:t>
        <a:bodyPr/>
        <a:lstStyle/>
        <a:p>
          <a:r>
            <a:rPr lang="en-US"/>
            <a:t>Identify your research aims and the goal of your questionnaire</a:t>
          </a:r>
        </a:p>
      </dgm:t>
    </dgm:pt>
    <dgm:pt modelId="{E55457AF-DBAF-4F29-B2EA-1AB7DAA21286}" type="parTrans" cxnId="{F7031628-C322-4116-9612-72A437336B2F}">
      <dgm:prSet/>
      <dgm:spPr/>
      <dgm:t>
        <a:bodyPr/>
        <a:lstStyle/>
        <a:p>
          <a:endParaRPr lang="en-US"/>
        </a:p>
      </dgm:t>
    </dgm:pt>
    <dgm:pt modelId="{96D7CE73-DEF7-4FB1-96EB-E7FF6EC7697D}" type="sibTrans" cxnId="{F7031628-C322-4116-9612-72A437336B2F}">
      <dgm:prSet/>
      <dgm:spPr/>
      <dgm:t>
        <a:bodyPr/>
        <a:lstStyle/>
        <a:p>
          <a:endParaRPr lang="en-US"/>
        </a:p>
      </dgm:t>
    </dgm:pt>
    <dgm:pt modelId="{C6480310-D827-4582-A0B9-C3210A88514D}">
      <dgm:prSet/>
      <dgm:spPr/>
      <dgm:t>
        <a:bodyPr/>
        <a:lstStyle/>
        <a:p>
          <a:r>
            <a:rPr lang="en-US" dirty="0"/>
            <a:t>Population</a:t>
          </a:r>
        </a:p>
      </dgm:t>
    </dgm:pt>
    <dgm:pt modelId="{0F0C369B-B6C5-4D3F-BCB7-CD0EB82E850D}" type="parTrans" cxnId="{14AA70C1-EA58-4BBF-B968-2E135BE8816D}">
      <dgm:prSet/>
      <dgm:spPr/>
      <dgm:t>
        <a:bodyPr/>
        <a:lstStyle/>
        <a:p>
          <a:endParaRPr lang="en-US"/>
        </a:p>
      </dgm:t>
    </dgm:pt>
    <dgm:pt modelId="{AF4604D3-CB38-4C78-89DF-30DDA7085913}" type="sibTrans" cxnId="{14AA70C1-EA58-4BBF-B968-2E135BE8816D}">
      <dgm:prSet/>
      <dgm:spPr/>
      <dgm:t>
        <a:bodyPr/>
        <a:lstStyle/>
        <a:p>
          <a:endParaRPr lang="en-US"/>
        </a:p>
      </dgm:t>
    </dgm:pt>
    <dgm:pt modelId="{406C2163-9B5B-455C-BE58-9174A6D4C2F8}">
      <dgm:prSet/>
      <dgm:spPr/>
      <dgm:t>
        <a:bodyPr/>
        <a:lstStyle/>
        <a:p>
          <a:r>
            <a:rPr lang="en-US"/>
            <a:t>Define your target respondents (population)</a:t>
          </a:r>
        </a:p>
      </dgm:t>
    </dgm:pt>
    <dgm:pt modelId="{2156832B-E3E4-4C35-B2C6-3762067D7B9D}" type="parTrans" cxnId="{ECF67A48-36F2-4571-82C8-2BB4A506629C}">
      <dgm:prSet/>
      <dgm:spPr/>
      <dgm:t>
        <a:bodyPr/>
        <a:lstStyle/>
        <a:p>
          <a:endParaRPr lang="en-US"/>
        </a:p>
      </dgm:t>
    </dgm:pt>
    <dgm:pt modelId="{90D919F8-EFC8-480B-A55E-B009AC70F76D}" type="sibTrans" cxnId="{ECF67A48-36F2-4571-82C8-2BB4A506629C}">
      <dgm:prSet/>
      <dgm:spPr/>
      <dgm:t>
        <a:bodyPr/>
        <a:lstStyle/>
        <a:p>
          <a:endParaRPr lang="en-US"/>
        </a:p>
      </dgm:t>
    </dgm:pt>
    <dgm:pt modelId="{AE2CCD7C-67A9-4B99-950B-88E04C554E92}">
      <dgm:prSet/>
      <dgm:spPr/>
      <dgm:t>
        <a:bodyPr/>
        <a:lstStyle/>
        <a:p>
          <a:r>
            <a:rPr lang="en-US" dirty="0"/>
            <a:t>Collection Method</a:t>
          </a:r>
        </a:p>
      </dgm:t>
    </dgm:pt>
    <dgm:pt modelId="{A1017379-8A82-416F-BDB2-E7D3795345DA}" type="parTrans" cxnId="{2D1E4166-6649-4917-9035-07091E307E1A}">
      <dgm:prSet/>
      <dgm:spPr/>
      <dgm:t>
        <a:bodyPr/>
        <a:lstStyle/>
        <a:p>
          <a:endParaRPr lang="en-US"/>
        </a:p>
      </dgm:t>
    </dgm:pt>
    <dgm:pt modelId="{EEB60D32-61C5-4627-B65E-C30186C8E18D}" type="sibTrans" cxnId="{2D1E4166-6649-4917-9035-07091E307E1A}">
      <dgm:prSet/>
      <dgm:spPr/>
      <dgm:t>
        <a:bodyPr/>
        <a:lstStyle/>
        <a:p>
          <a:endParaRPr lang="en-US"/>
        </a:p>
      </dgm:t>
    </dgm:pt>
    <dgm:pt modelId="{E4A9EF50-2FDC-4D24-A020-EF21D815034F}">
      <dgm:prSet/>
      <dgm:spPr/>
      <dgm:t>
        <a:bodyPr/>
        <a:lstStyle/>
        <a:p>
          <a:r>
            <a:rPr lang="en-US"/>
            <a:t>Choose the appropriate data collection method</a:t>
          </a:r>
        </a:p>
      </dgm:t>
    </dgm:pt>
    <dgm:pt modelId="{CF3301C7-B57B-4C4E-82D8-00DD4FEF595C}" type="parTrans" cxnId="{85A9985C-04D3-49E8-854B-5E906DA810EA}">
      <dgm:prSet/>
      <dgm:spPr/>
      <dgm:t>
        <a:bodyPr/>
        <a:lstStyle/>
        <a:p>
          <a:endParaRPr lang="en-US"/>
        </a:p>
      </dgm:t>
    </dgm:pt>
    <dgm:pt modelId="{54814D81-EE27-40BC-90B1-21B2DAF81613}" type="sibTrans" cxnId="{85A9985C-04D3-49E8-854B-5E906DA810EA}">
      <dgm:prSet/>
      <dgm:spPr/>
      <dgm:t>
        <a:bodyPr/>
        <a:lstStyle/>
        <a:p>
          <a:endParaRPr lang="en-US"/>
        </a:p>
      </dgm:t>
    </dgm:pt>
    <dgm:pt modelId="{4478340A-D5FF-42B7-B3E5-DD0167BAE2CE}">
      <dgm:prSet/>
      <dgm:spPr/>
      <dgm:t>
        <a:bodyPr/>
        <a:lstStyle/>
        <a:p>
          <a:r>
            <a:rPr lang="en-US"/>
            <a:t>Develop questions</a:t>
          </a:r>
        </a:p>
      </dgm:t>
    </dgm:pt>
    <dgm:pt modelId="{080F4550-CAA8-45E3-9F95-E762DCC8ED40}" type="parTrans" cxnId="{09CF6C8F-7208-4AFC-B4A7-6C9A8371150C}">
      <dgm:prSet/>
      <dgm:spPr/>
      <dgm:t>
        <a:bodyPr/>
        <a:lstStyle/>
        <a:p>
          <a:endParaRPr lang="en-US"/>
        </a:p>
      </dgm:t>
    </dgm:pt>
    <dgm:pt modelId="{9A6AC438-4204-4986-8F00-B39C4AB32952}" type="sibTrans" cxnId="{09CF6C8F-7208-4AFC-B4A7-6C9A8371150C}">
      <dgm:prSet/>
      <dgm:spPr/>
      <dgm:t>
        <a:bodyPr/>
        <a:lstStyle/>
        <a:p>
          <a:endParaRPr lang="en-US"/>
        </a:p>
      </dgm:t>
    </dgm:pt>
    <dgm:pt modelId="{F17563BF-64CA-4260-9888-558713AFAC08}">
      <dgm:prSet/>
      <dgm:spPr/>
      <dgm:t>
        <a:bodyPr/>
        <a:lstStyle/>
        <a:p>
          <a:r>
            <a:rPr lang="en-US" dirty="0"/>
            <a:t>Question Type</a:t>
          </a:r>
        </a:p>
      </dgm:t>
    </dgm:pt>
    <dgm:pt modelId="{AFDF9D18-4AEA-46EE-9AF7-1C9548D8FE1C}" type="parTrans" cxnId="{EA252084-E159-4BCB-9E32-F3CF6561F258}">
      <dgm:prSet/>
      <dgm:spPr/>
      <dgm:t>
        <a:bodyPr/>
        <a:lstStyle/>
        <a:p>
          <a:endParaRPr lang="en-US"/>
        </a:p>
      </dgm:t>
    </dgm:pt>
    <dgm:pt modelId="{628D289E-7703-4B2D-98CA-9F8BC0914550}" type="sibTrans" cxnId="{EA252084-E159-4BCB-9E32-F3CF6561F258}">
      <dgm:prSet/>
      <dgm:spPr/>
      <dgm:t>
        <a:bodyPr/>
        <a:lstStyle/>
        <a:p>
          <a:endParaRPr lang="en-US"/>
        </a:p>
      </dgm:t>
    </dgm:pt>
    <dgm:pt modelId="{E51084D9-5972-42CC-927E-B6FB8DDB3547}">
      <dgm:prSet/>
      <dgm:spPr/>
      <dgm:t>
        <a:bodyPr/>
        <a:lstStyle/>
        <a:p>
          <a:r>
            <a:rPr lang="en-US"/>
            <a:t>Choose your question type</a:t>
          </a:r>
        </a:p>
      </dgm:t>
    </dgm:pt>
    <dgm:pt modelId="{359EDFF9-BE31-4B2C-AAC5-9AD47EF67632}" type="parTrans" cxnId="{B46BCD12-6AC1-49CD-86C1-AB427307059C}">
      <dgm:prSet/>
      <dgm:spPr/>
      <dgm:t>
        <a:bodyPr/>
        <a:lstStyle/>
        <a:p>
          <a:endParaRPr lang="en-US"/>
        </a:p>
      </dgm:t>
    </dgm:pt>
    <dgm:pt modelId="{51BA87A6-BF01-4BEC-9A7F-83B856885BB8}" type="sibTrans" cxnId="{B46BCD12-6AC1-49CD-86C1-AB427307059C}">
      <dgm:prSet/>
      <dgm:spPr/>
      <dgm:t>
        <a:bodyPr/>
        <a:lstStyle/>
        <a:p>
          <a:endParaRPr lang="en-US"/>
        </a:p>
      </dgm:t>
    </dgm:pt>
    <dgm:pt modelId="{D23D1ECF-F6F3-45A8-BF32-ED5033AD16B1}">
      <dgm:prSet/>
      <dgm:spPr/>
      <dgm:t>
        <a:bodyPr/>
        <a:lstStyle/>
        <a:p>
          <a:r>
            <a:rPr lang="en-US"/>
            <a:t>Design question sequence and overall layout</a:t>
          </a:r>
        </a:p>
      </dgm:t>
    </dgm:pt>
    <dgm:pt modelId="{45A85D4B-7A42-41CE-9B4E-2CC5B927180F}" type="parTrans" cxnId="{8ECAFB5D-66D2-46C9-B0DB-E8EC54D294EC}">
      <dgm:prSet/>
      <dgm:spPr/>
      <dgm:t>
        <a:bodyPr/>
        <a:lstStyle/>
        <a:p>
          <a:endParaRPr lang="en-US"/>
        </a:p>
      </dgm:t>
    </dgm:pt>
    <dgm:pt modelId="{561ECF4E-0219-4681-AC30-02E96700AAAC}" type="sibTrans" cxnId="{8ECAFB5D-66D2-46C9-B0DB-E8EC54D294EC}">
      <dgm:prSet/>
      <dgm:spPr/>
      <dgm:t>
        <a:bodyPr/>
        <a:lstStyle/>
        <a:p>
          <a:endParaRPr lang="en-US"/>
        </a:p>
      </dgm:t>
    </dgm:pt>
    <dgm:pt modelId="{9EF8DA16-244F-4F26-9A3B-702A2C486FF4}">
      <dgm:prSet/>
      <dgm:spPr/>
      <dgm:t>
        <a:bodyPr/>
        <a:lstStyle/>
        <a:p>
          <a:r>
            <a:rPr lang="en-US"/>
            <a:t>Run a pilot</a:t>
          </a:r>
        </a:p>
      </dgm:t>
    </dgm:pt>
    <dgm:pt modelId="{DFB0ABCE-533E-418D-8B20-28CC8EB1B523}" type="parTrans" cxnId="{7812E691-1510-4FA0-8D77-3D9E39F9C2B6}">
      <dgm:prSet/>
      <dgm:spPr/>
      <dgm:t>
        <a:bodyPr/>
        <a:lstStyle/>
        <a:p>
          <a:endParaRPr lang="en-US"/>
        </a:p>
      </dgm:t>
    </dgm:pt>
    <dgm:pt modelId="{08A4249F-6C27-40AD-9971-34FEB643EDE9}" type="sibTrans" cxnId="{7812E691-1510-4FA0-8D77-3D9E39F9C2B6}">
      <dgm:prSet/>
      <dgm:spPr/>
      <dgm:t>
        <a:bodyPr/>
        <a:lstStyle/>
        <a:p>
          <a:endParaRPr lang="en-US"/>
        </a:p>
      </dgm:t>
    </dgm:pt>
    <dgm:pt modelId="{2B60A62F-A8AA-4485-A8BE-711F4D3CB595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AD77BF25-99D9-4667-9888-6FBCD3A5B4E5}" type="sibTrans" cxnId="{64F3E3CD-7709-4E38-8AD2-2FBFF3EB1E0D}">
      <dgm:prSet/>
      <dgm:spPr/>
      <dgm:t>
        <a:bodyPr/>
        <a:lstStyle/>
        <a:p>
          <a:endParaRPr lang="en-US"/>
        </a:p>
      </dgm:t>
    </dgm:pt>
    <dgm:pt modelId="{DC1174C7-8553-45D8-95BA-7AEE02363AA5}" type="parTrans" cxnId="{64F3E3CD-7709-4E38-8AD2-2FBFF3EB1E0D}">
      <dgm:prSet/>
      <dgm:spPr/>
      <dgm:t>
        <a:bodyPr/>
        <a:lstStyle/>
        <a:p>
          <a:endParaRPr lang="en-US"/>
        </a:p>
      </dgm:t>
    </dgm:pt>
    <dgm:pt modelId="{2614A7C9-3DF4-4740-BE90-58BD13F3DF40}">
      <dgm:prSet/>
      <dgm:spPr/>
      <dgm:t>
        <a:bodyPr/>
        <a:lstStyle/>
        <a:p>
          <a:r>
            <a:rPr lang="en-US" dirty="0"/>
            <a:t>Pilot</a:t>
          </a:r>
        </a:p>
      </dgm:t>
    </dgm:pt>
    <dgm:pt modelId="{BD6BF64E-0EC9-45A8-BD59-B57FDE17CD68}" type="sibTrans" cxnId="{B7456E43-54AB-4885-9190-E6A57C237946}">
      <dgm:prSet/>
      <dgm:spPr/>
      <dgm:t>
        <a:bodyPr/>
        <a:lstStyle/>
        <a:p>
          <a:endParaRPr lang="en-US"/>
        </a:p>
      </dgm:t>
    </dgm:pt>
    <dgm:pt modelId="{2D545812-BAEC-4D89-8334-01D6E2C830C3}" type="parTrans" cxnId="{B7456E43-54AB-4885-9190-E6A57C237946}">
      <dgm:prSet/>
      <dgm:spPr/>
      <dgm:t>
        <a:bodyPr/>
        <a:lstStyle/>
        <a:p>
          <a:endParaRPr lang="en-US"/>
        </a:p>
      </dgm:t>
    </dgm:pt>
    <dgm:pt modelId="{59766BC8-8627-42C3-9AB8-6EB73B334B91}">
      <dgm:prSet/>
      <dgm:spPr/>
      <dgm:t>
        <a:bodyPr/>
        <a:lstStyle/>
        <a:p>
          <a:r>
            <a:rPr lang="en-US" dirty="0"/>
            <a:t>Layout</a:t>
          </a:r>
        </a:p>
      </dgm:t>
    </dgm:pt>
    <dgm:pt modelId="{7524303E-0672-4FA6-BBD1-6F71E96FD819}" type="sibTrans" cxnId="{69756E79-34D9-4AA3-84CE-6C9B134C84D7}">
      <dgm:prSet/>
      <dgm:spPr/>
      <dgm:t>
        <a:bodyPr/>
        <a:lstStyle/>
        <a:p>
          <a:endParaRPr lang="en-US"/>
        </a:p>
      </dgm:t>
    </dgm:pt>
    <dgm:pt modelId="{B0530CFA-9530-4569-B8A2-7C7B42CAA297}" type="parTrans" cxnId="{69756E79-34D9-4AA3-84CE-6C9B134C84D7}">
      <dgm:prSet/>
      <dgm:spPr/>
      <dgm:t>
        <a:bodyPr/>
        <a:lstStyle/>
        <a:p>
          <a:endParaRPr lang="en-US"/>
        </a:p>
      </dgm:t>
    </dgm:pt>
    <dgm:pt modelId="{94D15B35-C7B5-4D61-9396-AC112D1BBF8F}" type="pres">
      <dgm:prSet presAssocID="{E7D7E868-A49A-4CFC-8243-05B751FC705B}" presName="Name0" presStyleCnt="0">
        <dgm:presLayoutVars>
          <dgm:dir/>
          <dgm:animLvl val="lvl"/>
          <dgm:resizeHandles val="exact"/>
        </dgm:presLayoutVars>
      </dgm:prSet>
      <dgm:spPr/>
    </dgm:pt>
    <dgm:pt modelId="{BB41F852-C14B-43FB-B49A-7B8AC5487C65}" type="pres">
      <dgm:prSet presAssocID="{2614A7C9-3DF4-4740-BE90-58BD13F3DF40}" presName="boxAndChildren" presStyleCnt="0"/>
      <dgm:spPr/>
    </dgm:pt>
    <dgm:pt modelId="{CF9AEFEB-F6CA-4F1D-A80B-009553974E1A}" type="pres">
      <dgm:prSet presAssocID="{2614A7C9-3DF4-4740-BE90-58BD13F3DF40}" presName="parentTextBox" presStyleLbl="alignNode1" presStyleIdx="0" presStyleCnt="7" custLinFactNeighborY="1847"/>
      <dgm:spPr/>
    </dgm:pt>
    <dgm:pt modelId="{D8B15937-CAB8-4125-AE44-4BDDEE3CB612}" type="pres">
      <dgm:prSet presAssocID="{2614A7C9-3DF4-4740-BE90-58BD13F3DF40}" presName="descendantBox" presStyleLbl="bgAccFollowNode1" presStyleIdx="0" presStyleCnt="7"/>
      <dgm:spPr/>
    </dgm:pt>
    <dgm:pt modelId="{4E13F2D8-CA06-434F-A707-54BD5D645279}" type="pres">
      <dgm:prSet presAssocID="{7524303E-0672-4FA6-BBD1-6F71E96FD819}" presName="sp" presStyleCnt="0"/>
      <dgm:spPr/>
    </dgm:pt>
    <dgm:pt modelId="{09EA46A6-0C99-48AE-9FF8-B410A3429022}" type="pres">
      <dgm:prSet presAssocID="{59766BC8-8627-42C3-9AB8-6EB73B334B91}" presName="arrowAndChildren" presStyleCnt="0"/>
      <dgm:spPr/>
    </dgm:pt>
    <dgm:pt modelId="{1CBB2200-1C5F-4495-9189-FA3BE5EFC1FA}" type="pres">
      <dgm:prSet presAssocID="{59766BC8-8627-42C3-9AB8-6EB73B334B91}" presName="parentTextArrow" presStyleLbl="node1" presStyleIdx="0" presStyleCnt="0"/>
      <dgm:spPr/>
    </dgm:pt>
    <dgm:pt modelId="{D17E5F10-75C3-4FC6-8A7A-F65B1D4662C6}" type="pres">
      <dgm:prSet presAssocID="{59766BC8-8627-42C3-9AB8-6EB73B334B91}" presName="arrow" presStyleLbl="alignNode1" presStyleIdx="1" presStyleCnt="7"/>
      <dgm:spPr/>
    </dgm:pt>
    <dgm:pt modelId="{D8EB46AA-4616-470F-A390-6CF4DA140AA4}" type="pres">
      <dgm:prSet presAssocID="{59766BC8-8627-42C3-9AB8-6EB73B334B91}" presName="descendantArrow" presStyleLbl="bgAccFollowNode1" presStyleIdx="1" presStyleCnt="7"/>
      <dgm:spPr/>
    </dgm:pt>
    <dgm:pt modelId="{8B007B0E-813D-4EFA-A91F-E9C42FA263B7}" type="pres">
      <dgm:prSet presAssocID="{628D289E-7703-4B2D-98CA-9F8BC0914550}" presName="sp" presStyleCnt="0"/>
      <dgm:spPr/>
    </dgm:pt>
    <dgm:pt modelId="{540D8447-46C2-4D52-9AC8-B7BD50B46F9D}" type="pres">
      <dgm:prSet presAssocID="{F17563BF-64CA-4260-9888-558713AFAC08}" presName="arrowAndChildren" presStyleCnt="0"/>
      <dgm:spPr/>
    </dgm:pt>
    <dgm:pt modelId="{52E0D2F4-57CE-4828-8ECF-499D844BD3CC}" type="pres">
      <dgm:prSet presAssocID="{F17563BF-64CA-4260-9888-558713AFAC08}" presName="parentTextArrow" presStyleLbl="node1" presStyleIdx="0" presStyleCnt="0"/>
      <dgm:spPr/>
    </dgm:pt>
    <dgm:pt modelId="{165DAEFF-7B46-4B63-8712-2363B3A40DC2}" type="pres">
      <dgm:prSet presAssocID="{F17563BF-64CA-4260-9888-558713AFAC08}" presName="arrow" presStyleLbl="alignNode1" presStyleIdx="2" presStyleCnt="7"/>
      <dgm:spPr/>
    </dgm:pt>
    <dgm:pt modelId="{FF51E535-1FD7-44D9-AC29-543C4FED35F0}" type="pres">
      <dgm:prSet presAssocID="{F17563BF-64CA-4260-9888-558713AFAC08}" presName="descendantArrow" presStyleLbl="bgAccFollowNode1" presStyleIdx="2" presStyleCnt="7"/>
      <dgm:spPr/>
    </dgm:pt>
    <dgm:pt modelId="{09FA9B15-C39D-418B-A930-DE2E86FA9FEE}" type="pres">
      <dgm:prSet presAssocID="{AD77BF25-99D9-4667-9888-6FBCD3A5B4E5}" presName="sp" presStyleCnt="0"/>
      <dgm:spPr/>
    </dgm:pt>
    <dgm:pt modelId="{750005F5-51F9-4C99-847C-398884D290C1}" type="pres">
      <dgm:prSet presAssocID="{2B60A62F-A8AA-4485-A8BE-711F4D3CB595}" presName="arrowAndChildren" presStyleCnt="0"/>
      <dgm:spPr/>
    </dgm:pt>
    <dgm:pt modelId="{71909401-0A31-4F88-9337-7DD840742937}" type="pres">
      <dgm:prSet presAssocID="{2B60A62F-A8AA-4485-A8BE-711F4D3CB595}" presName="parentTextArrow" presStyleLbl="node1" presStyleIdx="0" presStyleCnt="0"/>
      <dgm:spPr/>
    </dgm:pt>
    <dgm:pt modelId="{9DBBCCF9-EBF6-4381-ABEB-41BE1D84F98B}" type="pres">
      <dgm:prSet presAssocID="{2B60A62F-A8AA-4485-A8BE-711F4D3CB595}" presName="arrow" presStyleLbl="alignNode1" presStyleIdx="3" presStyleCnt="7"/>
      <dgm:spPr/>
    </dgm:pt>
    <dgm:pt modelId="{DF36FD7F-0BF2-4978-93FC-A97C6B7CA63C}" type="pres">
      <dgm:prSet presAssocID="{2B60A62F-A8AA-4485-A8BE-711F4D3CB595}" presName="descendantArrow" presStyleLbl="bgAccFollowNode1" presStyleIdx="3" presStyleCnt="7"/>
      <dgm:spPr/>
    </dgm:pt>
    <dgm:pt modelId="{0AAC9DF9-7F65-44C1-9E9D-7644E68D1E69}" type="pres">
      <dgm:prSet presAssocID="{EEB60D32-61C5-4627-B65E-C30186C8E18D}" presName="sp" presStyleCnt="0"/>
      <dgm:spPr/>
    </dgm:pt>
    <dgm:pt modelId="{953D2C25-9C9C-4BB6-8DC3-8683C449230C}" type="pres">
      <dgm:prSet presAssocID="{AE2CCD7C-67A9-4B99-950B-88E04C554E92}" presName="arrowAndChildren" presStyleCnt="0"/>
      <dgm:spPr/>
    </dgm:pt>
    <dgm:pt modelId="{24AC8127-B05F-4F6A-8754-5C15F560ABA5}" type="pres">
      <dgm:prSet presAssocID="{AE2CCD7C-67A9-4B99-950B-88E04C554E92}" presName="parentTextArrow" presStyleLbl="node1" presStyleIdx="0" presStyleCnt="0"/>
      <dgm:spPr/>
    </dgm:pt>
    <dgm:pt modelId="{EE332EEB-9945-4683-A1FD-D636723D594D}" type="pres">
      <dgm:prSet presAssocID="{AE2CCD7C-67A9-4B99-950B-88E04C554E92}" presName="arrow" presStyleLbl="alignNode1" presStyleIdx="4" presStyleCnt="7"/>
      <dgm:spPr/>
    </dgm:pt>
    <dgm:pt modelId="{E8741453-7781-4E35-BC4D-5DFB6A0BAD73}" type="pres">
      <dgm:prSet presAssocID="{AE2CCD7C-67A9-4B99-950B-88E04C554E92}" presName="descendantArrow" presStyleLbl="bgAccFollowNode1" presStyleIdx="4" presStyleCnt="7"/>
      <dgm:spPr/>
    </dgm:pt>
    <dgm:pt modelId="{64913628-8594-402D-8290-F9D5E402DEBB}" type="pres">
      <dgm:prSet presAssocID="{AF4604D3-CB38-4C78-89DF-30DDA7085913}" presName="sp" presStyleCnt="0"/>
      <dgm:spPr/>
    </dgm:pt>
    <dgm:pt modelId="{E2630669-5EB8-4D2F-A175-D113918D00F3}" type="pres">
      <dgm:prSet presAssocID="{C6480310-D827-4582-A0B9-C3210A88514D}" presName="arrowAndChildren" presStyleCnt="0"/>
      <dgm:spPr/>
    </dgm:pt>
    <dgm:pt modelId="{39959A3C-3E8D-4E04-91EC-F2ABC3CF3AFC}" type="pres">
      <dgm:prSet presAssocID="{C6480310-D827-4582-A0B9-C3210A88514D}" presName="parentTextArrow" presStyleLbl="node1" presStyleIdx="0" presStyleCnt="0"/>
      <dgm:spPr/>
    </dgm:pt>
    <dgm:pt modelId="{435B00C8-2C31-405D-8078-737A93CD3CEF}" type="pres">
      <dgm:prSet presAssocID="{C6480310-D827-4582-A0B9-C3210A88514D}" presName="arrow" presStyleLbl="alignNode1" presStyleIdx="5" presStyleCnt="7"/>
      <dgm:spPr/>
    </dgm:pt>
    <dgm:pt modelId="{CA05C917-792B-4766-8C13-4A477A6B2B6E}" type="pres">
      <dgm:prSet presAssocID="{C6480310-D827-4582-A0B9-C3210A88514D}" presName="descendantArrow" presStyleLbl="bgAccFollowNode1" presStyleIdx="5" presStyleCnt="7"/>
      <dgm:spPr/>
    </dgm:pt>
    <dgm:pt modelId="{C97AE529-FA79-4D3B-AAA5-A1A71DEDE155}" type="pres">
      <dgm:prSet presAssocID="{E140F3FB-68DC-4F7F-A7F9-D1CF13153CDC}" presName="sp" presStyleCnt="0"/>
      <dgm:spPr/>
    </dgm:pt>
    <dgm:pt modelId="{E8137F3A-A5FA-47C7-96C6-F8B6F41D9028}" type="pres">
      <dgm:prSet presAssocID="{4D0AEF33-03A4-498B-AECD-D251E7A2F585}" presName="arrowAndChildren" presStyleCnt="0"/>
      <dgm:spPr/>
    </dgm:pt>
    <dgm:pt modelId="{0F571B3F-5F5E-4653-BE31-EC7E58DE702F}" type="pres">
      <dgm:prSet presAssocID="{4D0AEF33-03A4-498B-AECD-D251E7A2F585}" presName="parentTextArrow" presStyleLbl="node1" presStyleIdx="0" presStyleCnt="0"/>
      <dgm:spPr/>
    </dgm:pt>
    <dgm:pt modelId="{13445D37-63F8-4E0C-B219-B31B7B6D62B3}" type="pres">
      <dgm:prSet presAssocID="{4D0AEF33-03A4-498B-AECD-D251E7A2F585}" presName="arrow" presStyleLbl="alignNode1" presStyleIdx="6" presStyleCnt="7"/>
      <dgm:spPr/>
    </dgm:pt>
    <dgm:pt modelId="{73F846FF-4D57-4CC0-98CF-B1F55F4A0245}" type="pres">
      <dgm:prSet presAssocID="{4D0AEF33-03A4-498B-AECD-D251E7A2F585}" presName="descendantArrow" presStyleLbl="bgAccFollowNode1" presStyleIdx="6" presStyleCnt="7"/>
      <dgm:spPr/>
    </dgm:pt>
  </dgm:ptLst>
  <dgm:cxnLst>
    <dgm:cxn modelId="{18112D04-FE25-4FF3-8F3A-B9CB68E07C02}" type="presOf" srcId="{2B60A62F-A8AA-4485-A8BE-711F4D3CB595}" destId="{9DBBCCF9-EBF6-4381-ABEB-41BE1D84F98B}" srcOrd="1" destOrd="0" presId="urn:microsoft.com/office/officeart/2016/7/layout/VerticalDownArrowProcess"/>
    <dgm:cxn modelId="{BB49400A-D255-463F-B169-F2A4D98C6683}" type="presOf" srcId="{4D0AEF33-03A4-498B-AECD-D251E7A2F585}" destId="{13445D37-63F8-4E0C-B219-B31B7B6D62B3}" srcOrd="1" destOrd="0" presId="urn:microsoft.com/office/officeart/2016/7/layout/VerticalDownArrowProcess"/>
    <dgm:cxn modelId="{B46BCD12-6AC1-49CD-86C1-AB427307059C}" srcId="{F17563BF-64CA-4260-9888-558713AFAC08}" destId="{E51084D9-5972-42CC-927E-B6FB8DDB3547}" srcOrd="0" destOrd="0" parTransId="{359EDFF9-BE31-4B2C-AAC5-9AD47EF67632}" sibTransId="{51BA87A6-BF01-4BEC-9A7F-83B856885BB8}"/>
    <dgm:cxn modelId="{5C3B311D-2201-4769-B41E-158BBBA04E08}" srcId="{E7D7E868-A49A-4CFC-8243-05B751FC705B}" destId="{4D0AEF33-03A4-498B-AECD-D251E7A2F585}" srcOrd="0" destOrd="0" parTransId="{B4FEC90F-C5A2-4B37-8AED-8A5352BC3BB4}" sibTransId="{E140F3FB-68DC-4F7F-A7F9-D1CF13153CDC}"/>
    <dgm:cxn modelId="{F7031628-C322-4116-9612-72A437336B2F}" srcId="{4D0AEF33-03A4-498B-AECD-D251E7A2F585}" destId="{2DD90791-C199-44FB-A5C4-37722C8E4FCC}" srcOrd="0" destOrd="0" parTransId="{E55457AF-DBAF-4F29-B2EA-1AB7DAA21286}" sibTransId="{96D7CE73-DEF7-4FB1-96EB-E7FF6EC7697D}"/>
    <dgm:cxn modelId="{0639DC36-92AC-45E2-85A8-682E0CE6CC80}" type="presOf" srcId="{2DD90791-C199-44FB-A5C4-37722C8E4FCC}" destId="{73F846FF-4D57-4CC0-98CF-B1F55F4A0245}" srcOrd="0" destOrd="0" presId="urn:microsoft.com/office/officeart/2016/7/layout/VerticalDownArrowProcess"/>
    <dgm:cxn modelId="{B53F7940-5840-4663-89A6-7B98F52F6D10}" type="presOf" srcId="{2614A7C9-3DF4-4740-BE90-58BD13F3DF40}" destId="{CF9AEFEB-F6CA-4F1D-A80B-009553974E1A}" srcOrd="0" destOrd="0" presId="urn:microsoft.com/office/officeart/2016/7/layout/VerticalDownArrowProcess"/>
    <dgm:cxn modelId="{85A9985C-04D3-49E8-854B-5E906DA810EA}" srcId="{AE2CCD7C-67A9-4B99-950B-88E04C554E92}" destId="{E4A9EF50-2FDC-4D24-A020-EF21D815034F}" srcOrd="0" destOrd="0" parTransId="{CF3301C7-B57B-4C4E-82D8-00DD4FEF595C}" sibTransId="{54814D81-EE27-40BC-90B1-21B2DAF81613}"/>
    <dgm:cxn modelId="{8ECAFB5D-66D2-46C9-B0DB-E8EC54D294EC}" srcId="{59766BC8-8627-42C3-9AB8-6EB73B334B91}" destId="{D23D1ECF-F6F3-45A8-BF32-ED5033AD16B1}" srcOrd="0" destOrd="0" parTransId="{45A85D4B-7A42-41CE-9B4E-2CC5B927180F}" sibTransId="{561ECF4E-0219-4681-AC30-02E96700AAAC}"/>
    <dgm:cxn modelId="{B7456E43-54AB-4885-9190-E6A57C237946}" srcId="{E7D7E868-A49A-4CFC-8243-05B751FC705B}" destId="{2614A7C9-3DF4-4740-BE90-58BD13F3DF40}" srcOrd="6" destOrd="0" parTransId="{2D545812-BAEC-4D89-8334-01D6E2C830C3}" sibTransId="{BD6BF64E-0EC9-45A8-BD59-B57FDE17CD68}"/>
    <dgm:cxn modelId="{2D1E4166-6649-4917-9035-07091E307E1A}" srcId="{E7D7E868-A49A-4CFC-8243-05B751FC705B}" destId="{AE2CCD7C-67A9-4B99-950B-88E04C554E92}" srcOrd="2" destOrd="0" parTransId="{A1017379-8A82-416F-BDB2-E7D3795345DA}" sibTransId="{EEB60D32-61C5-4627-B65E-C30186C8E18D}"/>
    <dgm:cxn modelId="{FE48A867-E55F-4742-B612-3389C1C2900F}" type="presOf" srcId="{F17563BF-64CA-4260-9888-558713AFAC08}" destId="{52E0D2F4-57CE-4828-8ECF-499D844BD3CC}" srcOrd="0" destOrd="0" presId="urn:microsoft.com/office/officeart/2016/7/layout/VerticalDownArrowProcess"/>
    <dgm:cxn modelId="{ECF67A48-36F2-4571-82C8-2BB4A506629C}" srcId="{C6480310-D827-4582-A0B9-C3210A88514D}" destId="{406C2163-9B5B-455C-BE58-9174A6D4C2F8}" srcOrd="0" destOrd="0" parTransId="{2156832B-E3E4-4C35-B2C6-3762067D7B9D}" sibTransId="{90D919F8-EFC8-480B-A55E-B009AC70F76D}"/>
    <dgm:cxn modelId="{15789768-3441-4D05-B3AC-3E7C46D6A924}" type="presOf" srcId="{D23D1ECF-F6F3-45A8-BF32-ED5033AD16B1}" destId="{D8EB46AA-4616-470F-A390-6CF4DA140AA4}" srcOrd="0" destOrd="0" presId="urn:microsoft.com/office/officeart/2016/7/layout/VerticalDownArrowProcess"/>
    <dgm:cxn modelId="{B314A970-D4FD-42B7-973B-244C5524E10A}" type="presOf" srcId="{406C2163-9B5B-455C-BE58-9174A6D4C2F8}" destId="{CA05C917-792B-4766-8C13-4A477A6B2B6E}" srcOrd="0" destOrd="0" presId="urn:microsoft.com/office/officeart/2016/7/layout/VerticalDownArrowProcess"/>
    <dgm:cxn modelId="{37AB5851-ED83-4D2D-93E6-D139FEFD8DB0}" type="presOf" srcId="{59766BC8-8627-42C3-9AB8-6EB73B334B91}" destId="{D17E5F10-75C3-4FC6-8A7A-F65B1D4662C6}" srcOrd="1" destOrd="0" presId="urn:microsoft.com/office/officeart/2016/7/layout/VerticalDownArrowProcess"/>
    <dgm:cxn modelId="{5EE8A572-070B-4DA1-A1F9-F2B29FA24ED6}" type="presOf" srcId="{E51084D9-5972-42CC-927E-B6FB8DDB3547}" destId="{FF51E535-1FD7-44D9-AC29-543C4FED35F0}" srcOrd="0" destOrd="0" presId="urn:microsoft.com/office/officeart/2016/7/layout/VerticalDownArrowProcess"/>
    <dgm:cxn modelId="{69756E79-34D9-4AA3-84CE-6C9B134C84D7}" srcId="{E7D7E868-A49A-4CFC-8243-05B751FC705B}" destId="{59766BC8-8627-42C3-9AB8-6EB73B334B91}" srcOrd="5" destOrd="0" parTransId="{B0530CFA-9530-4569-B8A2-7C7B42CAA297}" sibTransId="{7524303E-0672-4FA6-BBD1-6F71E96FD819}"/>
    <dgm:cxn modelId="{1BE2435A-DECE-4166-9945-0D3894AAAA5E}" type="presOf" srcId="{4478340A-D5FF-42B7-B3E5-DD0167BAE2CE}" destId="{DF36FD7F-0BF2-4978-93FC-A97C6B7CA63C}" srcOrd="0" destOrd="0" presId="urn:microsoft.com/office/officeart/2016/7/layout/VerticalDownArrowProcess"/>
    <dgm:cxn modelId="{CA171C7D-0606-492B-A395-9C726290AF7D}" type="presOf" srcId="{AE2CCD7C-67A9-4B99-950B-88E04C554E92}" destId="{EE332EEB-9945-4683-A1FD-D636723D594D}" srcOrd="1" destOrd="0" presId="urn:microsoft.com/office/officeart/2016/7/layout/VerticalDownArrowProcess"/>
    <dgm:cxn modelId="{7BAE3082-9B34-45DE-90CD-BD2A63ADD601}" type="presOf" srcId="{C6480310-D827-4582-A0B9-C3210A88514D}" destId="{435B00C8-2C31-405D-8078-737A93CD3CEF}" srcOrd="1" destOrd="0" presId="urn:microsoft.com/office/officeart/2016/7/layout/VerticalDownArrowProcess"/>
    <dgm:cxn modelId="{EA252084-E159-4BCB-9E32-F3CF6561F258}" srcId="{E7D7E868-A49A-4CFC-8243-05B751FC705B}" destId="{F17563BF-64CA-4260-9888-558713AFAC08}" srcOrd="4" destOrd="0" parTransId="{AFDF9D18-4AEA-46EE-9AF7-1C9548D8FE1C}" sibTransId="{628D289E-7703-4B2D-98CA-9F8BC0914550}"/>
    <dgm:cxn modelId="{9F17FC8E-5134-4DCB-AA42-12FF0BBEB27D}" type="presOf" srcId="{F17563BF-64CA-4260-9888-558713AFAC08}" destId="{165DAEFF-7B46-4B63-8712-2363B3A40DC2}" srcOrd="1" destOrd="0" presId="urn:microsoft.com/office/officeart/2016/7/layout/VerticalDownArrowProcess"/>
    <dgm:cxn modelId="{09CF6C8F-7208-4AFC-B4A7-6C9A8371150C}" srcId="{2B60A62F-A8AA-4485-A8BE-711F4D3CB595}" destId="{4478340A-D5FF-42B7-B3E5-DD0167BAE2CE}" srcOrd="0" destOrd="0" parTransId="{080F4550-CAA8-45E3-9F95-E762DCC8ED40}" sibTransId="{9A6AC438-4204-4986-8F00-B39C4AB32952}"/>
    <dgm:cxn modelId="{7812E691-1510-4FA0-8D77-3D9E39F9C2B6}" srcId="{2614A7C9-3DF4-4740-BE90-58BD13F3DF40}" destId="{9EF8DA16-244F-4F26-9A3B-702A2C486FF4}" srcOrd="0" destOrd="0" parTransId="{DFB0ABCE-533E-418D-8B20-28CC8EB1B523}" sibTransId="{08A4249F-6C27-40AD-9971-34FEB643EDE9}"/>
    <dgm:cxn modelId="{CF757B98-7924-44C8-977B-326397F8EE51}" type="presOf" srcId="{E4A9EF50-2FDC-4D24-A020-EF21D815034F}" destId="{E8741453-7781-4E35-BC4D-5DFB6A0BAD73}" srcOrd="0" destOrd="0" presId="urn:microsoft.com/office/officeart/2016/7/layout/VerticalDownArrowProcess"/>
    <dgm:cxn modelId="{0B86A6B3-8679-44E7-9634-C44FA8039D1E}" type="presOf" srcId="{2B60A62F-A8AA-4485-A8BE-711F4D3CB595}" destId="{71909401-0A31-4F88-9337-7DD840742937}" srcOrd="0" destOrd="0" presId="urn:microsoft.com/office/officeart/2016/7/layout/VerticalDownArrowProcess"/>
    <dgm:cxn modelId="{00EE0FB5-35BB-45A8-ADAD-1A282666E460}" type="presOf" srcId="{59766BC8-8627-42C3-9AB8-6EB73B334B91}" destId="{1CBB2200-1C5F-4495-9189-FA3BE5EFC1FA}" srcOrd="0" destOrd="0" presId="urn:microsoft.com/office/officeart/2016/7/layout/VerticalDownArrowProcess"/>
    <dgm:cxn modelId="{14AA70C1-EA58-4BBF-B968-2E135BE8816D}" srcId="{E7D7E868-A49A-4CFC-8243-05B751FC705B}" destId="{C6480310-D827-4582-A0B9-C3210A88514D}" srcOrd="1" destOrd="0" parTransId="{0F0C369B-B6C5-4D3F-BCB7-CD0EB82E850D}" sibTransId="{AF4604D3-CB38-4C78-89DF-30DDA7085913}"/>
    <dgm:cxn modelId="{876C21C5-C32D-400E-A2C6-3844B99C9026}" type="presOf" srcId="{E7D7E868-A49A-4CFC-8243-05B751FC705B}" destId="{94D15B35-C7B5-4D61-9396-AC112D1BBF8F}" srcOrd="0" destOrd="0" presId="urn:microsoft.com/office/officeart/2016/7/layout/VerticalDownArrowProcess"/>
    <dgm:cxn modelId="{5B56C7C5-7C6E-42EE-AAAF-A1E43E19A2E7}" type="presOf" srcId="{9EF8DA16-244F-4F26-9A3B-702A2C486FF4}" destId="{D8B15937-CAB8-4125-AE44-4BDDEE3CB612}" srcOrd="0" destOrd="0" presId="urn:microsoft.com/office/officeart/2016/7/layout/VerticalDownArrowProcess"/>
    <dgm:cxn modelId="{AB2092CC-8937-476B-AB00-7034900B2C19}" type="presOf" srcId="{C6480310-D827-4582-A0B9-C3210A88514D}" destId="{39959A3C-3E8D-4E04-91EC-F2ABC3CF3AFC}" srcOrd="0" destOrd="0" presId="urn:microsoft.com/office/officeart/2016/7/layout/VerticalDownArrowProcess"/>
    <dgm:cxn modelId="{64F3E3CD-7709-4E38-8AD2-2FBFF3EB1E0D}" srcId="{E7D7E868-A49A-4CFC-8243-05B751FC705B}" destId="{2B60A62F-A8AA-4485-A8BE-711F4D3CB595}" srcOrd="3" destOrd="0" parTransId="{DC1174C7-8553-45D8-95BA-7AEE02363AA5}" sibTransId="{AD77BF25-99D9-4667-9888-6FBCD3A5B4E5}"/>
    <dgm:cxn modelId="{78DDDDD6-988E-4907-B469-4625D2FA5202}" type="presOf" srcId="{AE2CCD7C-67A9-4B99-950B-88E04C554E92}" destId="{24AC8127-B05F-4F6A-8754-5C15F560ABA5}" srcOrd="0" destOrd="0" presId="urn:microsoft.com/office/officeart/2016/7/layout/VerticalDownArrowProcess"/>
    <dgm:cxn modelId="{9A4F39FF-9F87-4F5B-9438-B837C91739DD}" type="presOf" srcId="{4D0AEF33-03A4-498B-AECD-D251E7A2F585}" destId="{0F571B3F-5F5E-4653-BE31-EC7E58DE702F}" srcOrd="0" destOrd="0" presId="urn:microsoft.com/office/officeart/2016/7/layout/VerticalDownArrowProcess"/>
    <dgm:cxn modelId="{5035BEA4-43BD-4C95-ADF0-9E11AB75804C}" type="presParOf" srcId="{94D15B35-C7B5-4D61-9396-AC112D1BBF8F}" destId="{BB41F852-C14B-43FB-B49A-7B8AC5487C65}" srcOrd="0" destOrd="0" presId="urn:microsoft.com/office/officeart/2016/7/layout/VerticalDownArrowProcess"/>
    <dgm:cxn modelId="{4426CCD8-9950-4FBC-9E60-367C7F5766ED}" type="presParOf" srcId="{BB41F852-C14B-43FB-B49A-7B8AC5487C65}" destId="{CF9AEFEB-F6CA-4F1D-A80B-009553974E1A}" srcOrd="0" destOrd="0" presId="urn:microsoft.com/office/officeart/2016/7/layout/VerticalDownArrowProcess"/>
    <dgm:cxn modelId="{E698D289-306B-4C9E-B4BB-BF22EF123061}" type="presParOf" srcId="{BB41F852-C14B-43FB-B49A-7B8AC5487C65}" destId="{D8B15937-CAB8-4125-AE44-4BDDEE3CB612}" srcOrd="1" destOrd="0" presId="urn:microsoft.com/office/officeart/2016/7/layout/VerticalDownArrowProcess"/>
    <dgm:cxn modelId="{2E5C2F07-3C24-47A3-AD34-5F571DD6720D}" type="presParOf" srcId="{94D15B35-C7B5-4D61-9396-AC112D1BBF8F}" destId="{4E13F2D8-CA06-434F-A707-54BD5D645279}" srcOrd="1" destOrd="0" presId="urn:microsoft.com/office/officeart/2016/7/layout/VerticalDownArrowProcess"/>
    <dgm:cxn modelId="{55943BE0-11E0-427F-9915-58783D15BF88}" type="presParOf" srcId="{94D15B35-C7B5-4D61-9396-AC112D1BBF8F}" destId="{09EA46A6-0C99-48AE-9FF8-B410A3429022}" srcOrd="2" destOrd="0" presId="urn:microsoft.com/office/officeart/2016/7/layout/VerticalDownArrowProcess"/>
    <dgm:cxn modelId="{6A79DE45-77CC-4826-B444-916BA87923DB}" type="presParOf" srcId="{09EA46A6-0C99-48AE-9FF8-B410A3429022}" destId="{1CBB2200-1C5F-4495-9189-FA3BE5EFC1FA}" srcOrd="0" destOrd="0" presId="urn:microsoft.com/office/officeart/2016/7/layout/VerticalDownArrowProcess"/>
    <dgm:cxn modelId="{C5CDD550-1AD6-4D07-8867-C729E164AFFC}" type="presParOf" srcId="{09EA46A6-0C99-48AE-9FF8-B410A3429022}" destId="{D17E5F10-75C3-4FC6-8A7A-F65B1D4662C6}" srcOrd="1" destOrd="0" presId="urn:microsoft.com/office/officeart/2016/7/layout/VerticalDownArrowProcess"/>
    <dgm:cxn modelId="{A56C5D00-1BE8-411B-9189-21DD77DEE836}" type="presParOf" srcId="{09EA46A6-0C99-48AE-9FF8-B410A3429022}" destId="{D8EB46AA-4616-470F-A390-6CF4DA140AA4}" srcOrd="2" destOrd="0" presId="urn:microsoft.com/office/officeart/2016/7/layout/VerticalDownArrowProcess"/>
    <dgm:cxn modelId="{7BC3B4E7-9FD8-4005-B262-15F687C245FF}" type="presParOf" srcId="{94D15B35-C7B5-4D61-9396-AC112D1BBF8F}" destId="{8B007B0E-813D-4EFA-A91F-E9C42FA263B7}" srcOrd="3" destOrd="0" presId="urn:microsoft.com/office/officeart/2016/7/layout/VerticalDownArrowProcess"/>
    <dgm:cxn modelId="{EA87D57E-F99F-479C-8A7C-F754B51B20E7}" type="presParOf" srcId="{94D15B35-C7B5-4D61-9396-AC112D1BBF8F}" destId="{540D8447-46C2-4D52-9AC8-B7BD50B46F9D}" srcOrd="4" destOrd="0" presId="urn:microsoft.com/office/officeart/2016/7/layout/VerticalDownArrowProcess"/>
    <dgm:cxn modelId="{0ACCFABD-8AA5-4118-8BF9-E1893242BF18}" type="presParOf" srcId="{540D8447-46C2-4D52-9AC8-B7BD50B46F9D}" destId="{52E0D2F4-57CE-4828-8ECF-499D844BD3CC}" srcOrd="0" destOrd="0" presId="urn:microsoft.com/office/officeart/2016/7/layout/VerticalDownArrowProcess"/>
    <dgm:cxn modelId="{3282ED9C-B6A9-44B2-8993-A37AD97A7CDB}" type="presParOf" srcId="{540D8447-46C2-4D52-9AC8-B7BD50B46F9D}" destId="{165DAEFF-7B46-4B63-8712-2363B3A40DC2}" srcOrd="1" destOrd="0" presId="urn:microsoft.com/office/officeart/2016/7/layout/VerticalDownArrowProcess"/>
    <dgm:cxn modelId="{D0EB98FD-73A8-41BB-8629-816DF91B43A3}" type="presParOf" srcId="{540D8447-46C2-4D52-9AC8-B7BD50B46F9D}" destId="{FF51E535-1FD7-44D9-AC29-543C4FED35F0}" srcOrd="2" destOrd="0" presId="urn:microsoft.com/office/officeart/2016/7/layout/VerticalDownArrowProcess"/>
    <dgm:cxn modelId="{FB78DE11-AF5E-4A5D-B1CD-9F918C8D2DA1}" type="presParOf" srcId="{94D15B35-C7B5-4D61-9396-AC112D1BBF8F}" destId="{09FA9B15-C39D-418B-A930-DE2E86FA9FEE}" srcOrd="5" destOrd="0" presId="urn:microsoft.com/office/officeart/2016/7/layout/VerticalDownArrowProcess"/>
    <dgm:cxn modelId="{73126E7A-EFFD-41FA-BAF2-7B76F092AB5C}" type="presParOf" srcId="{94D15B35-C7B5-4D61-9396-AC112D1BBF8F}" destId="{750005F5-51F9-4C99-847C-398884D290C1}" srcOrd="6" destOrd="0" presId="urn:microsoft.com/office/officeart/2016/7/layout/VerticalDownArrowProcess"/>
    <dgm:cxn modelId="{AA4CC7CA-5F67-46F8-A420-34752024AE69}" type="presParOf" srcId="{750005F5-51F9-4C99-847C-398884D290C1}" destId="{71909401-0A31-4F88-9337-7DD840742937}" srcOrd="0" destOrd="0" presId="urn:microsoft.com/office/officeart/2016/7/layout/VerticalDownArrowProcess"/>
    <dgm:cxn modelId="{D01F6DF5-4880-4D98-8BC6-D7AEE13DE0B6}" type="presParOf" srcId="{750005F5-51F9-4C99-847C-398884D290C1}" destId="{9DBBCCF9-EBF6-4381-ABEB-41BE1D84F98B}" srcOrd="1" destOrd="0" presId="urn:microsoft.com/office/officeart/2016/7/layout/VerticalDownArrowProcess"/>
    <dgm:cxn modelId="{70454338-F86F-4975-AB92-0869757595CA}" type="presParOf" srcId="{750005F5-51F9-4C99-847C-398884D290C1}" destId="{DF36FD7F-0BF2-4978-93FC-A97C6B7CA63C}" srcOrd="2" destOrd="0" presId="urn:microsoft.com/office/officeart/2016/7/layout/VerticalDownArrowProcess"/>
    <dgm:cxn modelId="{F51BAA0C-5D92-459D-8AC4-03B0D770684A}" type="presParOf" srcId="{94D15B35-C7B5-4D61-9396-AC112D1BBF8F}" destId="{0AAC9DF9-7F65-44C1-9E9D-7644E68D1E69}" srcOrd="7" destOrd="0" presId="urn:microsoft.com/office/officeart/2016/7/layout/VerticalDownArrowProcess"/>
    <dgm:cxn modelId="{E054E43A-3544-4628-BA47-BD68CF485DBD}" type="presParOf" srcId="{94D15B35-C7B5-4D61-9396-AC112D1BBF8F}" destId="{953D2C25-9C9C-4BB6-8DC3-8683C449230C}" srcOrd="8" destOrd="0" presId="urn:microsoft.com/office/officeart/2016/7/layout/VerticalDownArrowProcess"/>
    <dgm:cxn modelId="{7DCCCD8D-05C4-4536-B55C-FC3A9C9F6A45}" type="presParOf" srcId="{953D2C25-9C9C-4BB6-8DC3-8683C449230C}" destId="{24AC8127-B05F-4F6A-8754-5C15F560ABA5}" srcOrd="0" destOrd="0" presId="urn:microsoft.com/office/officeart/2016/7/layout/VerticalDownArrowProcess"/>
    <dgm:cxn modelId="{1CFFB76F-561E-4931-AA01-F0D7E11267F5}" type="presParOf" srcId="{953D2C25-9C9C-4BB6-8DC3-8683C449230C}" destId="{EE332EEB-9945-4683-A1FD-D636723D594D}" srcOrd="1" destOrd="0" presId="urn:microsoft.com/office/officeart/2016/7/layout/VerticalDownArrowProcess"/>
    <dgm:cxn modelId="{E1DD776C-9512-4D24-887D-AB20EDD5B257}" type="presParOf" srcId="{953D2C25-9C9C-4BB6-8DC3-8683C449230C}" destId="{E8741453-7781-4E35-BC4D-5DFB6A0BAD73}" srcOrd="2" destOrd="0" presId="urn:microsoft.com/office/officeart/2016/7/layout/VerticalDownArrowProcess"/>
    <dgm:cxn modelId="{CB02AD63-B081-4AB5-9064-B2222A7A5D61}" type="presParOf" srcId="{94D15B35-C7B5-4D61-9396-AC112D1BBF8F}" destId="{64913628-8594-402D-8290-F9D5E402DEBB}" srcOrd="9" destOrd="0" presId="urn:microsoft.com/office/officeart/2016/7/layout/VerticalDownArrowProcess"/>
    <dgm:cxn modelId="{A54B5D44-4962-4E11-9269-0E33605B0E36}" type="presParOf" srcId="{94D15B35-C7B5-4D61-9396-AC112D1BBF8F}" destId="{E2630669-5EB8-4D2F-A175-D113918D00F3}" srcOrd="10" destOrd="0" presId="urn:microsoft.com/office/officeart/2016/7/layout/VerticalDownArrowProcess"/>
    <dgm:cxn modelId="{E81A626F-9E22-436C-87AE-E7F3C7F4C16E}" type="presParOf" srcId="{E2630669-5EB8-4D2F-A175-D113918D00F3}" destId="{39959A3C-3E8D-4E04-91EC-F2ABC3CF3AFC}" srcOrd="0" destOrd="0" presId="urn:microsoft.com/office/officeart/2016/7/layout/VerticalDownArrowProcess"/>
    <dgm:cxn modelId="{5814C2DD-624A-40D4-9BF9-022981A5C26C}" type="presParOf" srcId="{E2630669-5EB8-4D2F-A175-D113918D00F3}" destId="{435B00C8-2C31-405D-8078-737A93CD3CEF}" srcOrd="1" destOrd="0" presId="urn:microsoft.com/office/officeart/2016/7/layout/VerticalDownArrowProcess"/>
    <dgm:cxn modelId="{0C63A9DD-03BD-499E-8AD1-CA5A3349F82A}" type="presParOf" srcId="{E2630669-5EB8-4D2F-A175-D113918D00F3}" destId="{CA05C917-792B-4766-8C13-4A477A6B2B6E}" srcOrd="2" destOrd="0" presId="urn:microsoft.com/office/officeart/2016/7/layout/VerticalDownArrowProcess"/>
    <dgm:cxn modelId="{2B6BEFF3-2CFE-4BFB-ABD5-2EDF7E675F02}" type="presParOf" srcId="{94D15B35-C7B5-4D61-9396-AC112D1BBF8F}" destId="{C97AE529-FA79-4D3B-AAA5-A1A71DEDE155}" srcOrd="11" destOrd="0" presId="urn:microsoft.com/office/officeart/2016/7/layout/VerticalDownArrowProcess"/>
    <dgm:cxn modelId="{A5020F51-D5E6-460B-8765-F853421F057E}" type="presParOf" srcId="{94D15B35-C7B5-4D61-9396-AC112D1BBF8F}" destId="{E8137F3A-A5FA-47C7-96C6-F8B6F41D9028}" srcOrd="12" destOrd="0" presId="urn:microsoft.com/office/officeart/2016/7/layout/VerticalDownArrowProcess"/>
    <dgm:cxn modelId="{A9FE1DA8-5EFB-4439-B33E-A648730A6570}" type="presParOf" srcId="{E8137F3A-A5FA-47C7-96C6-F8B6F41D9028}" destId="{0F571B3F-5F5E-4653-BE31-EC7E58DE702F}" srcOrd="0" destOrd="0" presId="urn:microsoft.com/office/officeart/2016/7/layout/VerticalDownArrowProcess"/>
    <dgm:cxn modelId="{12F47752-1FDF-418E-8D40-9E8DC7BC9657}" type="presParOf" srcId="{E8137F3A-A5FA-47C7-96C6-F8B6F41D9028}" destId="{13445D37-63F8-4E0C-B219-B31B7B6D62B3}" srcOrd="1" destOrd="0" presId="urn:microsoft.com/office/officeart/2016/7/layout/VerticalDownArrowProcess"/>
    <dgm:cxn modelId="{1BA9F4DB-603F-4E2E-9480-1310F1792CF0}" type="presParOf" srcId="{E8137F3A-A5FA-47C7-96C6-F8B6F41D9028}" destId="{73F846FF-4D57-4CC0-98CF-B1F55F4A024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235DD5B-7265-465F-8E13-23858BF83D88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BD25A3-688D-4CA0-96BD-181393C03DB6}">
      <dgm:prSet/>
      <dgm:spPr/>
      <dgm:t>
        <a:bodyPr/>
        <a:lstStyle/>
        <a:p>
          <a:r>
            <a:rPr lang="en-GB" dirty="0"/>
            <a:t>Computer-assisted personal interviewing (CAPI)</a:t>
          </a:r>
          <a:endParaRPr lang="en-US" dirty="0"/>
        </a:p>
      </dgm:t>
    </dgm:pt>
    <dgm:pt modelId="{7B70C432-00BA-45B5-A0ED-34A8387BA004}" type="parTrans" cxnId="{2732724A-627B-4A01-8627-2746957FF671}">
      <dgm:prSet/>
      <dgm:spPr/>
      <dgm:t>
        <a:bodyPr/>
        <a:lstStyle/>
        <a:p>
          <a:endParaRPr lang="en-US"/>
        </a:p>
      </dgm:t>
    </dgm:pt>
    <dgm:pt modelId="{F450B098-6634-4691-8BE2-3822B3BCC84B}" type="sibTrans" cxnId="{2732724A-627B-4A01-8627-2746957FF671}">
      <dgm:prSet/>
      <dgm:spPr/>
      <dgm:t>
        <a:bodyPr/>
        <a:lstStyle/>
        <a:p>
          <a:endParaRPr lang="en-US"/>
        </a:p>
      </dgm:t>
    </dgm:pt>
    <dgm:pt modelId="{4169FDE1-93D8-4DC7-95BC-05802DE7052F}">
      <dgm:prSet/>
      <dgm:spPr/>
      <dgm:t>
        <a:bodyPr/>
        <a:lstStyle/>
        <a:p>
          <a:r>
            <a:rPr lang="en-GB"/>
            <a:t>Display the questions to be asked by interviewers</a:t>
          </a:r>
          <a:endParaRPr lang="en-US"/>
        </a:p>
      </dgm:t>
    </dgm:pt>
    <dgm:pt modelId="{13466B1F-7C39-46A0-BADE-F051D8F11CA7}" type="parTrans" cxnId="{AF0BF634-86E2-4B22-A270-96869CF2E205}">
      <dgm:prSet/>
      <dgm:spPr/>
      <dgm:t>
        <a:bodyPr/>
        <a:lstStyle/>
        <a:p>
          <a:endParaRPr lang="en-US"/>
        </a:p>
      </dgm:t>
    </dgm:pt>
    <dgm:pt modelId="{37CDB104-6A18-46D0-9B01-E24392034C89}" type="sibTrans" cxnId="{AF0BF634-86E2-4B22-A270-96869CF2E205}">
      <dgm:prSet/>
      <dgm:spPr/>
      <dgm:t>
        <a:bodyPr/>
        <a:lstStyle/>
        <a:p>
          <a:endParaRPr lang="en-US"/>
        </a:p>
      </dgm:t>
    </dgm:pt>
    <dgm:pt modelId="{07551A58-F602-4638-8174-87BDE2504581}">
      <dgm:prSet/>
      <dgm:spPr/>
      <dgm:t>
        <a:bodyPr/>
        <a:lstStyle/>
        <a:p>
          <a:r>
            <a:rPr lang="en-GB"/>
            <a:t>Record the answers of the respondents</a:t>
          </a:r>
          <a:endParaRPr lang="en-US"/>
        </a:p>
      </dgm:t>
    </dgm:pt>
    <dgm:pt modelId="{91051700-9681-4242-9F09-E7758C2055CB}" type="parTrans" cxnId="{E9DC9860-897B-4AA6-86AD-CDBBC60AD703}">
      <dgm:prSet/>
      <dgm:spPr/>
      <dgm:t>
        <a:bodyPr/>
        <a:lstStyle/>
        <a:p>
          <a:endParaRPr lang="en-US"/>
        </a:p>
      </dgm:t>
    </dgm:pt>
    <dgm:pt modelId="{93F88684-BE11-4A82-BE38-874691467547}" type="sibTrans" cxnId="{E9DC9860-897B-4AA6-86AD-CDBBC60AD703}">
      <dgm:prSet/>
      <dgm:spPr/>
      <dgm:t>
        <a:bodyPr/>
        <a:lstStyle/>
        <a:p>
          <a:endParaRPr lang="en-US"/>
        </a:p>
      </dgm:t>
    </dgm:pt>
    <dgm:pt modelId="{EA151DED-2905-4EF1-B68C-7B3AA2F529CA}">
      <dgm:prSet/>
      <dgm:spPr/>
      <dgm:t>
        <a:bodyPr/>
        <a:lstStyle/>
        <a:p>
          <a:r>
            <a:rPr lang="en-GB"/>
            <a:t>Datasets are ready for analysis, and for interpretation</a:t>
          </a:r>
          <a:endParaRPr lang="en-US"/>
        </a:p>
      </dgm:t>
    </dgm:pt>
    <dgm:pt modelId="{77626B8D-8D50-43D5-ABA3-D472BAC6EB5E}" type="parTrans" cxnId="{25ACA6B9-D119-4E05-BBD4-A957CEBA9B79}">
      <dgm:prSet/>
      <dgm:spPr/>
      <dgm:t>
        <a:bodyPr/>
        <a:lstStyle/>
        <a:p>
          <a:endParaRPr lang="en-US"/>
        </a:p>
      </dgm:t>
    </dgm:pt>
    <dgm:pt modelId="{5D74553A-0D0B-4512-8C32-8C35A8D9953B}" type="sibTrans" cxnId="{25ACA6B9-D119-4E05-BBD4-A957CEBA9B79}">
      <dgm:prSet/>
      <dgm:spPr/>
      <dgm:t>
        <a:bodyPr/>
        <a:lstStyle/>
        <a:p>
          <a:endParaRPr lang="en-US"/>
        </a:p>
      </dgm:t>
    </dgm:pt>
    <dgm:pt modelId="{2BF02DE4-9704-405A-B80E-EF06EC590F06}" type="pres">
      <dgm:prSet presAssocID="{3235DD5B-7265-465F-8E13-23858BF83D88}" presName="outerComposite" presStyleCnt="0">
        <dgm:presLayoutVars>
          <dgm:chMax val="5"/>
          <dgm:dir/>
          <dgm:resizeHandles val="exact"/>
        </dgm:presLayoutVars>
      </dgm:prSet>
      <dgm:spPr/>
    </dgm:pt>
    <dgm:pt modelId="{F496C8C7-7D30-4110-8344-80D9E1BA1C2C}" type="pres">
      <dgm:prSet presAssocID="{3235DD5B-7265-465F-8E13-23858BF83D88}" presName="dummyMaxCanvas" presStyleCnt="0">
        <dgm:presLayoutVars/>
      </dgm:prSet>
      <dgm:spPr/>
    </dgm:pt>
    <dgm:pt modelId="{51064A75-4CA4-4A2E-A0C8-A67D84328CB7}" type="pres">
      <dgm:prSet presAssocID="{3235DD5B-7265-465F-8E13-23858BF83D88}" presName="FourNodes_1" presStyleLbl="node1" presStyleIdx="0" presStyleCnt="4">
        <dgm:presLayoutVars>
          <dgm:bulletEnabled val="1"/>
        </dgm:presLayoutVars>
      </dgm:prSet>
      <dgm:spPr/>
    </dgm:pt>
    <dgm:pt modelId="{1B3D0A64-C5C5-4499-9BCC-BC28FF34A3DF}" type="pres">
      <dgm:prSet presAssocID="{3235DD5B-7265-465F-8E13-23858BF83D88}" presName="FourNodes_2" presStyleLbl="node1" presStyleIdx="1" presStyleCnt="4">
        <dgm:presLayoutVars>
          <dgm:bulletEnabled val="1"/>
        </dgm:presLayoutVars>
      </dgm:prSet>
      <dgm:spPr/>
    </dgm:pt>
    <dgm:pt modelId="{27AE9D6D-5960-43AE-AD3D-D25B5C827691}" type="pres">
      <dgm:prSet presAssocID="{3235DD5B-7265-465F-8E13-23858BF83D88}" presName="FourNodes_3" presStyleLbl="node1" presStyleIdx="2" presStyleCnt="4">
        <dgm:presLayoutVars>
          <dgm:bulletEnabled val="1"/>
        </dgm:presLayoutVars>
      </dgm:prSet>
      <dgm:spPr/>
    </dgm:pt>
    <dgm:pt modelId="{FDF19EAD-927E-4226-9370-6CC7A4BA2D9B}" type="pres">
      <dgm:prSet presAssocID="{3235DD5B-7265-465F-8E13-23858BF83D88}" presName="FourNodes_4" presStyleLbl="node1" presStyleIdx="3" presStyleCnt="4">
        <dgm:presLayoutVars>
          <dgm:bulletEnabled val="1"/>
        </dgm:presLayoutVars>
      </dgm:prSet>
      <dgm:spPr/>
    </dgm:pt>
    <dgm:pt modelId="{11594651-B5B8-4FBE-B4B1-F86F332CB0BA}" type="pres">
      <dgm:prSet presAssocID="{3235DD5B-7265-465F-8E13-23858BF83D88}" presName="FourConn_1-2" presStyleLbl="fgAccFollowNode1" presStyleIdx="0" presStyleCnt="3">
        <dgm:presLayoutVars>
          <dgm:bulletEnabled val="1"/>
        </dgm:presLayoutVars>
      </dgm:prSet>
      <dgm:spPr/>
    </dgm:pt>
    <dgm:pt modelId="{B0D27FD5-C697-499C-8DE0-B6E25CB33D7A}" type="pres">
      <dgm:prSet presAssocID="{3235DD5B-7265-465F-8E13-23858BF83D88}" presName="FourConn_2-3" presStyleLbl="fgAccFollowNode1" presStyleIdx="1" presStyleCnt="3">
        <dgm:presLayoutVars>
          <dgm:bulletEnabled val="1"/>
        </dgm:presLayoutVars>
      </dgm:prSet>
      <dgm:spPr/>
    </dgm:pt>
    <dgm:pt modelId="{7FB1CBFF-E489-4000-8280-F23628701C8E}" type="pres">
      <dgm:prSet presAssocID="{3235DD5B-7265-465F-8E13-23858BF83D88}" presName="FourConn_3-4" presStyleLbl="fgAccFollowNode1" presStyleIdx="2" presStyleCnt="3">
        <dgm:presLayoutVars>
          <dgm:bulletEnabled val="1"/>
        </dgm:presLayoutVars>
      </dgm:prSet>
      <dgm:spPr/>
    </dgm:pt>
    <dgm:pt modelId="{C679B1F5-C9EC-41A0-994B-8A8B79B83FE9}" type="pres">
      <dgm:prSet presAssocID="{3235DD5B-7265-465F-8E13-23858BF83D88}" presName="FourNodes_1_text" presStyleLbl="node1" presStyleIdx="3" presStyleCnt="4">
        <dgm:presLayoutVars>
          <dgm:bulletEnabled val="1"/>
        </dgm:presLayoutVars>
      </dgm:prSet>
      <dgm:spPr/>
    </dgm:pt>
    <dgm:pt modelId="{94FAE729-1CD3-4F0A-B11B-C1B28CDB8485}" type="pres">
      <dgm:prSet presAssocID="{3235DD5B-7265-465F-8E13-23858BF83D88}" presName="FourNodes_2_text" presStyleLbl="node1" presStyleIdx="3" presStyleCnt="4">
        <dgm:presLayoutVars>
          <dgm:bulletEnabled val="1"/>
        </dgm:presLayoutVars>
      </dgm:prSet>
      <dgm:spPr/>
    </dgm:pt>
    <dgm:pt modelId="{071EB30D-5BA6-43FA-9617-CA8B96563A1B}" type="pres">
      <dgm:prSet presAssocID="{3235DD5B-7265-465F-8E13-23858BF83D88}" presName="FourNodes_3_text" presStyleLbl="node1" presStyleIdx="3" presStyleCnt="4">
        <dgm:presLayoutVars>
          <dgm:bulletEnabled val="1"/>
        </dgm:presLayoutVars>
      </dgm:prSet>
      <dgm:spPr/>
    </dgm:pt>
    <dgm:pt modelId="{7FAB7368-B775-4D9E-B6D5-8C9DD1BD0140}" type="pres">
      <dgm:prSet presAssocID="{3235DD5B-7265-465F-8E13-23858BF83D8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D1A6C02-2E50-4E37-A3B9-CACB5402D54D}" type="presOf" srcId="{EA151DED-2905-4EF1-B68C-7B3AA2F529CA}" destId="{FDF19EAD-927E-4226-9370-6CC7A4BA2D9B}" srcOrd="0" destOrd="0" presId="urn:microsoft.com/office/officeart/2005/8/layout/vProcess5"/>
    <dgm:cxn modelId="{AD4A821F-707C-4CCF-8F36-2EC57B43CFA3}" type="presOf" srcId="{4169FDE1-93D8-4DC7-95BC-05802DE7052F}" destId="{1B3D0A64-C5C5-4499-9BCC-BC28FF34A3DF}" srcOrd="0" destOrd="0" presId="urn:microsoft.com/office/officeart/2005/8/layout/vProcess5"/>
    <dgm:cxn modelId="{AF0BF634-86E2-4B22-A270-96869CF2E205}" srcId="{3235DD5B-7265-465F-8E13-23858BF83D88}" destId="{4169FDE1-93D8-4DC7-95BC-05802DE7052F}" srcOrd="1" destOrd="0" parTransId="{13466B1F-7C39-46A0-BADE-F051D8F11CA7}" sibTransId="{37CDB104-6A18-46D0-9B01-E24392034C89}"/>
    <dgm:cxn modelId="{F0F0793C-5221-45AA-BD50-33E15A4CFB27}" type="presOf" srcId="{07551A58-F602-4638-8174-87BDE2504581}" destId="{27AE9D6D-5960-43AE-AD3D-D25B5C827691}" srcOrd="0" destOrd="0" presId="urn:microsoft.com/office/officeart/2005/8/layout/vProcess5"/>
    <dgm:cxn modelId="{E9DC9860-897B-4AA6-86AD-CDBBC60AD703}" srcId="{3235DD5B-7265-465F-8E13-23858BF83D88}" destId="{07551A58-F602-4638-8174-87BDE2504581}" srcOrd="2" destOrd="0" parTransId="{91051700-9681-4242-9F09-E7758C2055CB}" sibTransId="{93F88684-BE11-4A82-BE38-874691467547}"/>
    <dgm:cxn modelId="{5312A865-650E-4E17-B5EA-6B2C3E65DC47}" type="presOf" srcId="{93F88684-BE11-4A82-BE38-874691467547}" destId="{7FB1CBFF-E489-4000-8280-F23628701C8E}" srcOrd="0" destOrd="0" presId="urn:microsoft.com/office/officeart/2005/8/layout/vProcess5"/>
    <dgm:cxn modelId="{D75BA268-61FD-44A2-91E4-E0CDC680D65F}" type="presOf" srcId="{0CBD25A3-688D-4CA0-96BD-181393C03DB6}" destId="{51064A75-4CA4-4A2E-A0C8-A67D84328CB7}" srcOrd="0" destOrd="0" presId="urn:microsoft.com/office/officeart/2005/8/layout/vProcess5"/>
    <dgm:cxn modelId="{E12F0E69-DC1F-4144-9008-8C0302B5C959}" type="presOf" srcId="{37CDB104-6A18-46D0-9B01-E24392034C89}" destId="{B0D27FD5-C697-499C-8DE0-B6E25CB33D7A}" srcOrd="0" destOrd="0" presId="urn:microsoft.com/office/officeart/2005/8/layout/vProcess5"/>
    <dgm:cxn modelId="{2732724A-627B-4A01-8627-2746957FF671}" srcId="{3235DD5B-7265-465F-8E13-23858BF83D88}" destId="{0CBD25A3-688D-4CA0-96BD-181393C03DB6}" srcOrd="0" destOrd="0" parTransId="{7B70C432-00BA-45B5-A0ED-34A8387BA004}" sibTransId="{F450B098-6634-4691-8BE2-3822B3BCC84B}"/>
    <dgm:cxn modelId="{5747F5A8-E54A-4E5F-A517-D00DB00925E7}" type="presOf" srcId="{EA151DED-2905-4EF1-B68C-7B3AA2F529CA}" destId="{7FAB7368-B775-4D9E-B6D5-8C9DD1BD0140}" srcOrd="1" destOrd="0" presId="urn:microsoft.com/office/officeart/2005/8/layout/vProcess5"/>
    <dgm:cxn modelId="{ADCE67AB-445B-41E3-9AA1-85BBE84A7BFD}" type="presOf" srcId="{0CBD25A3-688D-4CA0-96BD-181393C03DB6}" destId="{C679B1F5-C9EC-41A0-994B-8A8B79B83FE9}" srcOrd="1" destOrd="0" presId="urn:microsoft.com/office/officeart/2005/8/layout/vProcess5"/>
    <dgm:cxn modelId="{A6CF37B7-594F-47FE-9334-E2374F056EE2}" type="presOf" srcId="{F450B098-6634-4691-8BE2-3822B3BCC84B}" destId="{11594651-B5B8-4FBE-B4B1-F86F332CB0BA}" srcOrd="0" destOrd="0" presId="urn:microsoft.com/office/officeart/2005/8/layout/vProcess5"/>
    <dgm:cxn modelId="{25ACA6B9-D119-4E05-BBD4-A957CEBA9B79}" srcId="{3235DD5B-7265-465F-8E13-23858BF83D88}" destId="{EA151DED-2905-4EF1-B68C-7B3AA2F529CA}" srcOrd="3" destOrd="0" parTransId="{77626B8D-8D50-43D5-ABA3-D472BAC6EB5E}" sibTransId="{5D74553A-0D0B-4512-8C32-8C35A8D9953B}"/>
    <dgm:cxn modelId="{C0F020BF-CA92-495B-BFE7-46C4081BCE03}" type="presOf" srcId="{07551A58-F602-4638-8174-87BDE2504581}" destId="{071EB30D-5BA6-43FA-9617-CA8B96563A1B}" srcOrd="1" destOrd="0" presId="urn:microsoft.com/office/officeart/2005/8/layout/vProcess5"/>
    <dgm:cxn modelId="{762597C5-DF45-4006-9360-7201D2A949E9}" type="presOf" srcId="{3235DD5B-7265-465F-8E13-23858BF83D88}" destId="{2BF02DE4-9704-405A-B80E-EF06EC590F06}" srcOrd="0" destOrd="0" presId="urn:microsoft.com/office/officeart/2005/8/layout/vProcess5"/>
    <dgm:cxn modelId="{681A05E6-EC44-4CC5-A37D-FB7F54FA515A}" type="presOf" srcId="{4169FDE1-93D8-4DC7-95BC-05802DE7052F}" destId="{94FAE729-1CD3-4F0A-B11B-C1B28CDB8485}" srcOrd="1" destOrd="0" presId="urn:microsoft.com/office/officeart/2005/8/layout/vProcess5"/>
    <dgm:cxn modelId="{DCA63437-F9E5-429E-8542-F0F8787236A3}" type="presParOf" srcId="{2BF02DE4-9704-405A-B80E-EF06EC590F06}" destId="{F496C8C7-7D30-4110-8344-80D9E1BA1C2C}" srcOrd="0" destOrd="0" presId="urn:microsoft.com/office/officeart/2005/8/layout/vProcess5"/>
    <dgm:cxn modelId="{735525A2-BEFA-454E-8F64-ED59D73E07C2}" type="presParOf" srcId="{2BF02DE4-9704-405A-B80E-EF06EC590F06}" destId="{51064A75-4CA4-4A2E-A0C8-A67D84328CB7}" srcOrd="1" destOrd="0" presId="urn:microsoft.com/office/officeart/2005/8/layout/vProcess5"/>
    <dgm:cxn modelId="{4E78EA48-C650-4F86-83FE-9730E2BBF955}" type="presParOf" srcId="{2BF02DE4-9704-405A-B80E-EF06EC590F06}" destId="{1B3D0A64-C5C5-4499-9BCC-BC28FF34A3DF}" srcOrd="2" destOrd="0" presId="urn:microsoft.com/office/officeart/2005/8/layout/vProcess5"/>
    <dgm:cxn modelId="{DBF77D82-7794-4FC5-9A72-477CF9BC752B}" type="presParOf" srcId="{2BF02DE4-9704-405A-B80E-EF06EC590F06}" destId="{27AE9D6D-5960-43AE-AD3D-D25B5C827691}" srcOrd="3" destOrd="0" presId="urn:microsoft.com/office/officeart/2005/8/layout/vProcess5"/>
    <dgm:cxn modelId="{985719BD-8628-473B-8002-0F2F001E173E}" type="presParOf" srcId="{2BF02DE4-9704-405A-B80E-EF06EC590F06}" destId="{FDF19EAD-927E-4226-9370-6CC7A4BA2D9B}" srcOrd="4" destOrd="0" presId="urn:microsoft.com/office/officeart/2005/8/layout/vProcess5"/>
    <dgm:cxn modelId="{26E8B684-80A2-4C54-A33D-3CE3E20F4256}" type="presParOf" srcId="{2BF02DE4-9704-405A-B80E-EF06EC590F06}" destId="{11594651-B5B8-4FBE-B4B1-F86F332CB0BA}" srcOrd="5" destOrd="0" presId="urn:microsoft.com/office/officeart/2005/8/layout/vProcess5"/>
    <dgm:cxn modelId="{180A2E51-2CF0-4C36-AC19-8A29A6859C7F}" type="presParOf" srcId="{2BF02DE4-9704-405A-B80E-EF06EC590F06}" destId="{B0D27FD5-C697-499C-8DE0-B6E25CB33D7A}" srcOrd="6" destOrd="0" presId="urn:microsoft.com/office/officeart/2005/8/layout/vProcess5"/>
    <dgm:cxn modelId="{B9FF814B-6B9E-48D1-B712-EBFEBDD624DD}" type="presParOf" srcId="{2BF02DE4-9704-405A-B80E-EF06EC590F06}" destId="{7FB1CBFF-E489-4000-8280-F23628701C8E}" srcOrd="7" destOrd="0" presId="urn:microsoft.com/office/officeart/2005/8/layout/vProcess5"/>
    <dgm:cxn modelId="{A6427308-65CA-4C0C-B3E2-BCFEFF151841}" type="presParOf" srcId="{2BF02DE4-9704-405A-B80E-EF06EC590F06}" destId="{C679B1F5-C9EC-41A0-994B-8A8B79B83FE9}" srcOrd="8" destOrd="0" presId="urn:microsoft.com/office/officeart/2005/8/layout/vProcess5"/>
    <dgm:cxn modelId="{FB207C0E-6D13-4C42-AC1D-E7152E3B7322}" type="presParOf" srcId="{2BF02DE4-9704-405A-B80E-EF06EC590F06}" destId="{94FAE729-1CD3-4F0A-B11B-C1B28CDB8485}" srcOrd="9" destOrd="0" presId="urn:microsoft.com/office/officeart/2005/8/layout/vProcess5"/>
    <dgm:cxn modelId="{78AE2F37-A2D0-4EC2-BA32-D8F1152015CA}" type="presParOf" srcId="{2BF02DE4-9704-405A-B80E-EF06EC590F06}" destId="{071EB30D-5BA6-43FA-9617-CA8B96563A1B}" srcOrd="10" destOrd="0" presId="urn:microsoft.com/office/officeart/2005/8/layout/vProcess5"/>
    <dgm:cxn modelId="{C10B5F0F-EDC6-4ACC-9355-445530B4F197}" type="presParOf" srcId="{2BF02DE4-9704-405A-B80E-EF06EC590F06}" destId="{7FAB7368-B775-4D9E-B6D5-8C9DD1BD014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560DE1A-F16B-498F-BB7C-B378C5AEDC2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4F1A0F-3225-4B43-9095-D9CD350F4B6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quality</a:t>
          </a:r>
          <a:endParaRPr lang="en-US"/>
        </a:p>
      </dgm:t>
    </dgm:pt>
    <dgm:pt modelId="{3798D82C-DBA6-4E63-B4DE-37ABD21FBB55}" type="parTrans" cxnId="{1CA675B2-853A-4810-842E-F29F9CB53F2F}">
      <dgm:prSet/>
      <dgm:spPr/>
      <dgm:t>
        <a:bodyPr/>
        <a:lstStyle/>
        <a:p>
          <a:endParaRPr lang="en-US"/>
        </a:p>
      </dgm:t>
    </dgm:pt>
    <dgm:pt modelId="{C75BB32E-88C4-47BA-98F1-FBC55955A7D4}" type="sibTrans" cxnId="{1CA675B2-853A-4810-842E-F29F9CB53F2F}">
      <dgm:prSet/>
      <dgm:spPr/>
      <dgm:t>
        <a:bodyPr/>
        <a:lstStyle/>
        <a:p>
          <a:endParaRPr lang="en-US"/>
        </a:p>
      </dgm:t>
    </dgm:pt>
    <dgm:pt modelId="{715B733C-4CA0-4D00-A09C-FEC3E0D7AC4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security</a:t>
          </a:r>
          <a:endParaRPr lang="en-US"/>
        </a:p>
      </dgm:t>
    </dgm:pt>
    <dgm:pt modelId="{63DE8528-4E0D-4102-B1CD-DBC3E9556A67}" type="parTrans" cxnId="{0FB29D82-E3FA-4B86-ABA3-C082C361774C}">
      <dgm:prSet/>
      <dgm:spPr/>
      <dgm:t>
        <a:bodyPr/>
        <a:lstStyle/>
        <a:p>
          <a:endParaRPr lang="en-US"/>
        </a:p>
      </dgm:t>
    </dgm:pt>
    <dgm:pt modelId="{5D95C333-040C-45FD-8AF3-F07582A6F637}" type="sibTrans" cxnId="{0FB29D82-E3FA-4B86-ABA3-C082C361774C}">
      <dgm:prSet/>
      <dgm:spPr/>
      <dgm:t>
        <a:bodyPr/>
        <a:lstStyle/>
        <a:p>
          <a:endParaRPr lang="en-US"/>
        </a:p>
      </dgm:t>
    </dgm:pt>
    <dgm:pt modelId="{6C815654-0ED8-4AED-9808-20BBBD046AE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Cost effectiveness</a:t>
          </a:r>
          <a:endParaRPr lang="en-US"/>
        </a:p>
      </dgm:t>
    </dgm:pt>
    <dgm:pt modelId="{30CF603A-65F7-466F-A7CD-9B284FC89D8A}" type="parTrans" cxnId="{B5C3DA71-8CAA-4334-8758-CE408A2D4F0D}">
      <dgm:prSet/>
      <dgm:spPr/>
      <dgm:t>
        <a:bodyPr/>
        <a:lstStyle/>
        <a:p>
          <a:endParaRPr lang="en-US"/>
        </a:p>
      </dgm:t>
    </dgm:pt>
    <dgm:pt modelId="{49D51275-9771-4458-8D55-3779CEB7A504}" type="sibTrans" cxnId="{B5C3DA71-8CAA-4334-8758-CE408A2D4F0D}">
      <dgm:prSet/>
      <dgm:spPr/>
      <dgm:t>
        <a:bodyPr/>
        <a:lstStyle/>
        <a:p>
          <a:endParaRPr lang="en-US"/>
        </a:p>
      </dgm:t>
    </dgm:pt>
    <dgm:pt modelId="{2407BE24-9222-4EF3-8E69-3506AAC25A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Additional data types</a:t>
          </a:r>
          <a:endParaRPr lang="en-US"/>
        </a:p>
      </dgm:t>
    </dgm:pt>
    <dgm:pt modelId="{78B5315A-8B46-4109-A1E8-AF41EBDF43B0}" type="parTrans" cxnId="{3EB9B093-A545-4CC2-BE23-EC88C6CC02F3}">
      <dgm:prSet/>
      <dgm:spPr/>
      <dgm:t>
        <a:bodyPr/>
        <a:lstStyle/>
        <a:p>
          <a:endParaRPr lang="en-US"/>
        </a:p>
      </dgm:t>
    </dgm:pt>
    <dgm:pt modelId="{35B828FD-EDA6-4538-A7AE-B8A1D2109EBB}" type="sibTrans" cxnId="{3EB9B093-A545-4CC2-BE23-EC88C6CC02F3}">
      <dgm:prSet/>
      <dgm:spPr/>
      <dgm:t>
        <a:bodyPr/>
        <a:lstStyle/>
        <a:p>
          <a:endParaRPr lang="en-US"/>
        </a:p>
      </dgm:t>
    </dgm:pt>
    <dgm:pt modelId="{45EE9A20-65A6-4685-BBF1-23578C88B6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Preloading of data</a:t>
          </a:r>
          <a:endParaRPr lang="en-US"/>
        </a:p>
      </dgm:t>
    </dgm:pt>
    <dgm:pt modelId="{F3AD1BCB-F97B-43CE-B3B3-CC8FD6C6C749}" type="parTrans" cxnId="{B1FC22F8-9F74-44A0-82F2-FC931EEA4C0D}">
      <dgm:prSet/>
      <dgm:spPr/>
      <dgm:t>
        <a:bodyPr/>
        <a:lstStyle/>
        <a:p>
          <a:endParaRPr lang="en-US"/>
        </a:p>
      </dgm:t>
    </dgm:pt>
    <dgm:pt modelId="{26AD62F5-1F7A-4F33-B968-676478C300FF}" type="sibTrans" cxnId="{B1FC22F8-9F74-44A0-82F2-FC931EEA4C0D}">
      <dgm:prSet/>
      <dgm:spPr/>
      <dgm:t>
        <a:bodyPr/>
        <a:lstStyle/>
        <a:p>
          <a:endParaRPr lang="en-US"/>
        </a:p>
      </dgm:t>
    </dgm:pt>
    <dgm:pt modelId="{D8CD3A52-3660-4945-A7CF-C752D78615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Timeliness	</a:t>
          </a:r>
          <a:endParaRPr lang="en-US"/>
        </a:p>
      </dgm:t>
    </dgm:pt>
    <dgm:pt modelId="{CF3BDE46-01F7-449C-ACC4-E34F137ABF85}" type="parTrans" cxnId="{F724BF75-3850-4986-9893-B1F9047DA788}">
      <dgm:prSet/>
      <dgm:spPr/>
      <dgm:t>
        <a:bodyPr/>
        <a:lstStyle/>
        <a:p>
          <a:endParaRPr lang="en-US"/>
        </a:p>
      </dgm:t>
    </dgm:pt>
    <dgm:pt modelId="{882A8261-8890-4887-974D-658B039EA701}" type="sibTrans" cxnId="{F724BF75-3850-4986-9893-B1F9047DA788}">
      <dgm:prSet/>
      <dgm:spPr/>
      <dgm:t>
        <a:bodyPr/>
        <a:lstStyle/>
        <a:p>
          <a:endParaRPr lang="en-US"/>
        </a:p>
      </dgm:t>
    </dgm:pt>
    <dgm:pt modelId="{32A22720-0231-43F3-9641-F383F5E96B3D}" type="pres">
      <dgm:prSet presAssocID="{6560DE1A-F16B-498F-BB7C-B378C5AEDC22}" presName="root" presStyleCnt="0">
        <dgm:presLayoutVars>
          <dgm:dir/>
          <dgm:resizeHandles val="exact"/>
        </dgm:presLayoutVars>
      </dgm:prSet>
      <dgm:spPr/>
    </dgm:pt>
    <dgm:pt modelId="{CB236985-EA5C-4D3D-B94B-3FC746D724B0}" type="pres">
      <dgm:prSet presAssocID="{4B4F1A0F-3225-4B43-9095-D9CD350F4B6F}" presName="compNode" presStyleCnt="0"/>
      <dgm:spPr/>
    </dgm:pt>
    <dgm:pt modelId="{FBA89503-94F5-49A0-9452-1E8DE2567D80}" type="pres">
      <dgm:prSet presAssocID="{4B4F1A0F-3225-4B43-9095-D9CD350F4B6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726A9B1-115F-4EB6-AD36-EB7390B4EA5F}" type="pres">
      <dgm:prSet presAssocID="{4B4F1A0F-3225-4B43-9095-D9CD350F4B6F}" presName="spaceRect" presStyleCnt="0"/>
      <dgm:spPr/>
    </dgm:pt>
    <dgm:pt modelId="{4C48EF6F-B136-40D2-AE7D-A9A4E86E8DFF}" type="pres">
      <dgm:prSet presAssocID="{4B4F1A0F-3225-4B43-9095-D9CD350F4B6F}" presName="textRect" presStyleLbl="revTx" presStyleIdx="0" presStyleCnt="6">
        <dgm:presLayoutVars>
          <dgm:chMax val="1"/>
          <dgm:chPref val="1"/>
        </dgm:presLayoutVars>
      </dgm:prSet>
      <dgm:spPr/>
    </dgm:pt>
    <dgm:pt modelId="{652F71F7-8A5C-4CFE-B145-C95DC75C987E}" type="pres">
      <dgm:prSet presAssocID="{C75BB32E-88C4-47BA-98F1-FBC55955A7D4}" presName="sibTrans" presStyleCnt="0"/>
      <dgm:spPr/>
    </dgm:pt>
    <dgm:pt modelId="{CC74BEF3-8A43-4933-8587-4AABC38CEDE2}" type="pres">
      <dgm:prSet presAssocID="{715B733C-4CA0-4D00-A09C-FEC3E0D7AC43}" presName="compNode" presStyleCnt="0"/>
      <dgm:spPr/>
    </dgm:pt>
    <dgm:pt modelId="{E2C9B0A2-684C-4873-A941-62FC3FD2D0CD}" type="pres">
      <dgm:prSet presAssocID="{715B733C-4CA0-4D00-A09C-FEC3E0D7AC4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DC00AD9-BF54-4619-AD22-377414DD4963}" type="pres">
      <dgm:prSet presAssocID="{715B733C-4CA0-4D00-A09C-FEC3E0D7AC43}" presName="spaceRect" presStyleCnt="0"/>
      <dgm:spPr/>
    </dgm:pt>
    <dgm:pt modelId="{25113503-650C-4AC0-A0F6-019131167F99}" type="pres">
      <dgm:prSet presAssocID="{715B733C-4CA0-4D00-A09C-FEC3E0D7AC43}" presName="textRect" presStyleLbl="revTx" presStyleIdx="1" presStyleCnt="6">
        <dgm:presLayoutVars>
          <dgm:chMax val="1"/>
          <dgm:chPref val="1"/>
        </dgm:presLayoutVars>
      </dgm:prSet>
      <dgm:spPr/>
    </dgm:pt>
    <dgm:pt modelId="{29F01536-4AE4-48FB-88A9-28FA2C1A6447}" type="pres">
      <dgm:prSet presAssocID="{5D95C333-040C-45FD-8AF3-F07582A6F637}" presName="sibTrans" presStyleCnt="0"/>
      <dgm:spPr/>
    </dgm:pt>
    <dgm:pt modelId="{0D84760B-0037-490C-ADAC-717F29451DBE}" type="pres">
      <dgm:prSet presAssocID="{6C815654-0ED8-4AED-9808-20BBBD046AEF}" presName="compNode" presStyleCnt="0"/>
      <dgm:spPr/>
    </dgm:pt>
    <dgm:pt modelId="{4A2F8264-9A5C-4C12-9690-39B323C0F627}" type="pres">
      <dgm:prSet presAssocID="{6C815654-0ED8-4AED-9808-20BBBD046AE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AD3137B-4ADF-444A-9A32-E875B99030A1}" type="pres">
      <dgm:prSet presAssocID="{6C815654-0ED8-4AED-9808-20BBBD046AEF}" presName="spaceRect" presStyleCnt="0"/>
      <dgm:spPr/>
    </dgm:pt>
    <dgm:pt modelId="{09CEEEB0-677C-44DA-9446-5498824DD2A9}" type="pres">
      <dgm:prSet presAssocID="{6C815654-0ED8-4AED-9808-20BBBD046AEF}" presName="textRect" presStyleLbl="revTx" presStyleIdx="2" presStyleCnt="6">
        <dgm:presLayoutVars>
          <dgm:chMax val="1"/>
          <dgm:chPref val="1"/>
        </dgm:presLayoutVars>
      </dgm:prSet>
      <dgm:spPr/>
    </dgm:pt>
    <dgm:pt modelId="{3AA66FF7-1650-47AB-8020-2300C9FDD4CB}" type="pres">
      <dgm:prSet presAssocID="{49D51275-9771-4458-8D55-3779CEB7A504}" presName="sibTrans" presStyleCnt="0"/>
      <dgm:spPr/>
    </dgm:pt>
    <dgm:pt modelId="{3787F2B5-F8B1-4986-A8A8-4583BA8B619C}" type="pres">
      <dgm:prSet presAssocID="{2407BE24-9222-4EF3-8E69-3506AAC25A1D}" presName="compNode" presStyleCnt="0"/>
      <dgm:spPr/>
    </dgm:pt>
    <dgm:pt modelId="{FFD2FFE3-062D-41CE-9590-0507ED40FB08}" type="pres">
      <dgm:prSet presAssocID="{2407BE24-9222-4EF3-8E69-3506AAC25A1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E7C2D2-71C6-4CC9-921D-49386357682B}" type="pres">
      <dgm:prSet presAssocID="{2407BE24-9222-4EF3-8E69-3506AAC25A1D}" presName="spaceRect" presStyleCnt="0"/>
      <dgm:spPr/>
    </dgm:pt>
    <dgm:pt modelId="{08B6F5BE-D654-4EA7-81D6-5B96E72578BC}" type="pres">
      <dgm:prSet presAssocID="{2407BE24-9222-4EF3-8E69-3506AAC25A1D}" presName="textRect" presStyleLbl="revTx" presStyleIdx="3" presStyleCnt="6">
        <dgm:presLayoutVars>
          <dgm:chMax val="1"/>
          <dgm:chPref val="1"/>
        </dgm:presLayoutVars>
      </dgm:prSet>
      <dgm:spPr/>
    </dgm:pt>
    <dgm:pt modelId="{8A26BFCD-BE4E-4D05-A2B6-C66A1DF41AB0}" type="pres">
      <dgm:prSet presAssocID="{35B828FD-EDA6-4538-A7AE-B8A1D2109EBB}" presName="sibTrans" presStyleCnt="0"/>
      <dgm:spPr/>
    </dgm:pt>
    <dgm:pt modelId="{A386D2AC-8F45-41DB-ADE9-4EA166B7733F}" type="pres">
      <dgm:prSet presAssocID="{45EE9A20-65A6-4685-BBF1-23578C88B67D}" presName="compNode" presStyleCnt="0"/>
      <dgm:spPr/>
    </dgm:pt>
    <dgm:pt modelId="{E310681A-9195-46B5-9100-A54CBB93E463}" type="pres">
      <dgm:prSet presAssocID="{45EE9A20-65A6-4685-BBF1-23578C88B67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44CAE7-01D4-44D4-9676-5E50128BA301}" type="pres">
      <dgm:prSet presAssocID="{45EE9A20-65A6-4685-BBF1-23578C88B67D}" presName="spaceRect" presStyleCnt="0"/>
      <dgm:spPr/>
    </dgm:pt>
    <dgm:pt modelId="{1E71D94E-D292-4BD2-B4D9-257473CB7059}" type="pres">
      <dgm:prSet presAssocID="{45EE9A20-65A6-4685-BBF1-23578C88B67D}" presName="textRect" presStyleLbl="revTx" presStyleIdx="4" presStyleCnt="6">
        <dgm:presLayoutVars>
          <dgm:chMax val="1"/>
          <dgm:chPref val="1"/>
        </dgm:presLayoutVars>
      </dgm:prSet>
      <dgm:spPr/>
    </dgm:pt>
    <dgm:pt modelId="{1CDEF719-36D9-4C8B-88B7-46251280DF92}" type="pres">
      <dgm:prSet presAssocID="{26AD62F5-1F7A-4F33-B968-676478C300FF}" presName="sibTrans" presStyleCnt="0"/>
      <dgm:spPr/>
    </dgm:pt>
    <dgm:pt modelId="{9DB2EB19-7745-419E-8FBB-063AA97C08E1}" type="pres">
      <dgm:prSet presAssocID="{D8CD3A52-3660-4945-A7CF-C752D78615CD}" presName="compNode" presStyleCnt="0"/>
      <dgm:spPr/>
    </dgm:pt>
    <dgm:pt modelId="{46891C87-7EC4-43C4-99EB-D02807E673E2}" type="pres">
      <dgm:prSet presAssocID="{D8CD3A52-3660-4945-A7CF-C752D78615C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CE4523E-0EC9-4045-ADC4-9F8652CE326D}" type="pres">
      <dgm:prSet presAssocID="{D8CD3A52-3660-4945-A7CF-C752D78615CD}" presName="spaceRect" presStyleCnt="0"/>
      <dgm:spPr/>
    </dgm:pt>
    <dgm:pt modelId="{69D62171-BA73-4758-B69B-6F480F3EEFF1}" type="pres">
      <dgm:prSet presAssocID="{D8CD3A52-3660-4945-A7CF-C752D78615C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B99CC0A-BF7E-493D-AFC7-867E8DFC9423}" type="presOf" srcId="{D8CD3A52-3660-4945-A7CF-C752D78615CD}" destId="{69D62171-BA73-4758-B69B-6F480F3EEFF1}" srcOrd="0" destOrd="0" presId="urn:microsoft.com/office/officeart/2018/2/layout/IconLabelList"/>
    <dgm:cxn modelId="{7FB7F40F-2523-4EA4-BB42-F528D29B85DB}" type="presOf" srcId="{6C815654-0ED8-4AED-9808-20BBBD046AEF}" destId="{09CEEEB0-677C-44DA-9446-5498824DD2A9}" srcOrd="0" destOrd="0" presId="urn:microsoft.com/office/officeart/2018/2/layout/IconLabelList"/>
    <dgm:cxn modelId="{741AE567-BBF6-455A-8B5B-1BDE737856D9}" type="presOf" srcId="{4B4F1A0F-3225-4B43-9095-D9CD350F4B6F}" destId="{4C48EF6F-B136-40D2-AE7D-A9A4E86E8DFF}" srcOrd="0" destOrd="0" presId="urn:microsoft.com/office/officeart/2018/2/layout/IconLabelList"/>
    <dgm:cxn modelId="{B5C3DA71-8CAA-4334-8758-CE408A2D4F0D}" srcId="{6560DE1A-F16B-498F-BB7C-B378C5AEDC22}" destId="{6C815654-0ED8-4AED-9808-20BBBD046AEF}" srcOrd="2" destOrd="0" parTransId="{30CF603A-65F7-466F-A7CD-9B284FC89D8A}" sibTransId="{49D51275-9771-4458-8D55-3779CEB7A504}"/>
    <dgm:cxn modelId="{F724BF75-3850-4986-9893-B1F9047DA788}" srcId="{6560DE1A-F16B-498F-BB7C-B378C5AEDC22}" destId="{D8CD3A52-3660-4945-A7CF-C752D78615CD}" srcOrd="5" destOrd="0" parTransId="{CF3BDE46-01F7-449C-ACC4-E34F137ABF85}" sibTransId="{882A8261-8890-4887-974D-658B039EA701}"/>
    <dgm:cxn modelId="{7C92EA7A-457F-4A7E-9908-0BFDD0F1A96D}" type="presOf" srcId="{45EE9A20-65A6-4685-BBF1-23578C88B67D}" destId="{1E71D94E-D292-4BD2-B4D9-257473CB7059}" srcOrd="0" destOrd="0" presId="urn:microsoft.com/office/officeart/2018/2/layout/IconLabelList"/>
    <dgm:cxn modelId="{B437277F-9AAA-4907-85ED-0A0C36497B93}" type="presOf" srcId="{6560DE1A-F16B-498F-BB7C-B378C5AEDC22}" destId="{32A22720-0231-43F3-9641-F383F5E96B3D}" srcOrd="0" destOrd="0" presId="urn:microsoft.com/office/officeart/2018/2/layout/IconLabelList"/>
    <dgm:cxn modelId="{0FB29D82-E3FA-4B86-ABA3-C082C361774C}" srcId="{6560DE1A-F16B-498F-BB7C-B378C5AEDC22}" destId="{715B733C-4CA0-4D00-A09C-FEC3E0D7AC43}" srcOrd="1" destOrd="0" parTransId="{63DE8528-4E0D-4102-B1CD-DBC3E9556A67}" sibTransId="{5D95C333-040C-45FD-8AF3-F07582A6F637}"/>
    <dgm:cxn modelId="{DE6CAB84-9897-4807-9332-7E7610F028A2}" type="presOf" srcId="{715B733C-4CA0-4D00-A09C-FEC3E0D7AC43}" destId="{25113503-650C-4AC0-A0F6-019131167F99}" srcOrd="0" destOrd="0" presId="urn:microsoft.com/office/officeart/2018/2/layout/IconLabelList"/>
    <dgm:cxn modelId="{3EB9B093-A545-4CC2-BE23-EC88C6CC02F3}" srcId="{6560DE1A-F16B-498F-BB7C-B378C5AEDC22}" destId="{2407BE24-9222-4EF3-8E69-3506AAC25A1D}" srcOrd="3" destOrd="0" parTransId="{78B5315A-8B46-4109-A1E8-AF41EBDF43B0}" sibTransId="{35B828FD-EDA6-4538-A7AE-B8A1D2109EBB}"/>
    <dgm:cxn modelId="{1CA675B2-853A-4810-842E-F29F9CB53F2F}" srcId="{6560DE1A-F16B-498F-BB7C-B378C5AEDC22}" destId="{4B4F1A0F-3225-4B43-9095-D9CD350F4B6F}" srcOrd="0" destOrd="0" parTransId="{3798D82C-DBA6-4E63-B4DE-37ABD21FBB55}" sibTransId="{C75BB32E-88C4-47BA-98F1-FBC55955A7D4}"/>
    <dgm:cxn modelId="{B1FC22F8-9F74-44A0-82F2-FC931EEA4C0D}" srcId="{6560DE1A-F16B-498F-BB7C-B378C5AEDC22}" destId="{45EE9A20-65A6-4685-BBF1-23578C88B67D}" srcOrd="4" destOrd="0" parTransId="{F3AD1BCB-F97B-43CE-B3B3-CC8FD6C6C749}" sibTransId="{26AD62F5-1F7A-4F33-B968-676478C300FF}"/>
    <dgm:cxn modelId="{F9152AFC-68DB-4248-8555-1F414D98BBF1}" type="presOf" srcId="{2407BE24-9222-4EF3-8E69-3506AAC25A1D}" destId="{08B6F5BE-D654-4EA7-81D6-5B96E72578BC}" srcOrd="0" destOrd="0" presId="urn:microsoft.com/office/officeart/2018/2/layout/IconLabelList"/>
    <dgm:cxn modelId="{E8D28595-8025-4EE7-A977-47CC1F8538AA}" type="presParOf" srcId="{32A22720-0231-43F3-9641-F383F5E96B3D}" destId="{CB236985-EA5C-4D3D-B94B-3FC746D724B0}" srcOrd="0" destOrd="0" presId="urn:microsoft.com/office/officeart/2018/2/layout/IconLabelList"/>
    <dgm:cxn modelId="{BCFE14E2-B400-4DDE-BDA1-ADA2B1D7BD2A}" type="presParOf" srcId="{CB236985-EA5C-4D3D-B94B-3FC746D724B0}" destId="{FBA89503-94F5-49A0-9452-1E8DE2567D80}" srcOrd="0" destOrd="0" presId="urn:microsoft.com/office/officeart/2018/2/layout/IconLabelList"/>
    <dgm:cxn modelId="{D26F3AB8-A2A8-4EEE-9053-781E69A659BA}" type="presParOf" srcId="{CB236985-EA5C-4D3D-B94B-3FC746D724B0}" destId="{8726A9B1-115F-4EB6-AD36-EB7390B4EA5F}" srcOrd="1" destOrd="0" presId="urn:microsoft.com/office/officeart/2018/2/layout/IconLabelList"/>
    <dgm:cxn modelId="{115F4BC2-C63D-4610-A75D-5AB71AE16C7B}" type="presParOf" srcId="{CB236985-EA5C-4D3D-B94B-3FC746D724B0}" destId="{4C48EF6F-B136-40D2-AE7D-A9A4E86E8DFF}" srcOrd="2" destOrd="0" presId="urn:microsoft.com/office/officeart/2018/2/layout/IconLabelList"/>
    <dgm:cxn modelId="{DDBEA6EF-99ED-4227-BFEA-972234A389E5}" type="presParOf" srcId="{32A22720-0231-43F3-9641-F383F5E96B3D}" destId="{652F71F7-8A5C-4CFE-B145-C95DC75C987E}" srcOrd="1" destOrd="0" presId="urn:microsoft.com/office/officeart/2018/2/layout/IconLabelList"/>
    <dgm:cxn modelId="{38B74BED-0198-43DB-9FD0-128B4FCF79C0}" type="presParOf" srcId="{32A22720-0231-43F3-9641-F383F5E96B3D}" destId="{CC74BEF3-8A43-4933-8587-4AABC38CEDE2}" srcOrd="2" destOrd="0" presId="urn:microsoft.com/office/officeart/2018/2/layout/IconLabelList"/>
    <dgm:cxn modelId="{5181CC52-6EBE-428A-870F-E701CCFB3815}" type="presParOf" srcId="{CC74BEF3-8A43-4933-8587-4AABC38CEDE2}" destId="{E2C9B0A2-684C-4873-A941-62FC3FD2D0CD}" srcOrd="0" destOrd="0" presId="urn:microsoft.com/office/officeart/2018/2/layout/IconLabelList"/>
    <dgm:cxn modelId="{1E71A785-D62C-40CB-95B7-47FD683E8BED}" type="presParOf" srcId="{CC74BEF3-8A43-4933-8587-4AABC38CEDE2}" destId="{7DC00AD9-BF54-4619-AD22-377414DD4963}" srcOrd="1" destOrd="0" presId="urn:microsoft.com/office/officeart/2018/2/layout/IconLabelList"/>
    <dgm:cxn modelId="{DB9CBEFE-424A-4A09-A6F4-FF4790EE439D}" type="presParOf" srcId="{CC74BEF3-8A43-4933-8587-4AABC38CEDE2}" destId="{25113503-650C-4AC0-A0F6-019131167F99}" srcOrd="2" destOrd="0" presId="urn:microsoft.com/office/officeart/2018/2/layout/IconLabelList"/>
    <dgm:cxn modelId="{E31DA97D-52E4-4296-A5BA-1456743BC137}" type="presParOf" srcId="{32A22720-0231-43F3-9641-F383F5E96B3D}" destId="{29F01536-4AE4-48FB-88A9-28FA2C1A6447}" srcOrd="3" destOrd="0" presId="urn:microsoft.com/office/officeart/2018/2/layout/IconLabelList"/>
    <dgm:cxn modelId="{F452EB41-142E-4847-AA2B-08175040F034}" type="presParOf" srcId="{32A22720-0231-43F3-9641-F383F5E96B3D}" destId="{0D84760B-0037-490C-ADAC-717F29451DBE}" srcOrd="4" destOrd="0" presId="urn:microsoft.com/office/officeart/2018/2/layout/IconLabelList"/>
    <dgm:cxn modelId="{2FA494B8-99D8-4A6B-87BC-E08633D6B53E}" type="presParOf" srcId="{0D84760B-0037-490C-ADAC-717F29451DBE}" destId="{4A2F8264-9A5C-4C12-9690-39B323C0F627}" srcOrd="0" destOrd="0" presId="urn:microsoft.com/office/officeart/2018/2/layout/IconLabelList"/>
    <dgm:cxn modelId="{AE18C897-6DE8-41F7-BF55-931013696625}" type="presParOf" srcId="{0D84760B-0037-490C-ADAC-717F29451DBE}" destId="{7AD3137B-4ADF-444A-9A32-E875B99030A1}" srcOrd="1" destOrd="0" presId="urn:microsoft.com/office/officeart/2018/2/layout/IconLabelList"/>
    <dgm:cxn modelId="{460C2ACD-20BB-437F-A519-473974C984FE}" type="presParOf" srcId="{0D84760B-0037-490C-ADAC-717F29451DBE}" destId="{09CEEEB0-677C-44DA-9446-5498824DD2A9}" srcOrd="2" destOrd="0" presId="urn:microsoft.com/office/officeart/2018/2/layout/IconLabelList"/>
    <dgm:cxn modelId="{A2EC47ED-349D-4AE7-B8F5-D81D97399BA3}" type="presParOf" srcId="{32A22720-0231-43F3-9641-F383F5E96B3D}" destId="{3AA66FF7-1650-47AB-8020-2300C9FDD4CB}" srcOrd="5" destOrd="0" presId="urn:microsoft.com/office/officeart/2018/2/layout/IconLabelList"/>
    <dgm:cxn modelId="{6950BB99-5F63-4383-82B8-530E95B9DAFD}" type="presParOf" srcId="{32A22720-0231-43F3-9641-F383F5E96B3D}" destId="{3787F2B5-F8B1-4986-A8A8-4583BA8B619C}" srcOrd="6" destOrd="0" presId="urn:microsoft.com/office/officeart/2018/2/layout/IconLabelList"/>
    <dgm:cxn modelId="{DD7D6BAD-9255-49EB-A9E6-53E0B094CE79}" type="presParOf" srcId="{3787F2B5-F8B1-4986-A8A8-4583BA8B619C}" destId="{FFD2FFE3-062D-41CE-9590-0507ED40FB08}" srcOrd="0" destOrd="0" presId="urn:microsoft.com/office/officeart/2018/2/layout/IconLabelList"/>
    <dgm:cxn modelId="{5E5429E4-DF63-4C3E-ADE6-B33968A4F98D}" type="presParOf" srcId="{3787F2B5-F8B1-4986-A8A8-4583BA8B619C}" destId="{07E7C2D2-71C6-4CC9-921D-49386357682B}" srcOrd="1" destOrd="0" presId="urn:microsoft.com/office/officeart/2018/2/layout/IconLabelList"/>
    <dgm:cxn modelId="{D8C1F112-FB09-4CDB-907E-1A7CD25C5422}" type="presParOf" srcId="{3787F2B5-F8B1-4986-A8A8-4583BA8B619C}" destId="{08B6F5BE-D654-4EA7-81D6-5B96E72578BC}" srcOrd="2" destOrd="0" presId="urn:microsoft.com/office/officeart/2018/2/layout/IconLabelList"/>
    <dgm:cxn modelId="{4873A5EE-8CE9-49B5-86D1-5763CCD4FE42}" type="presParOf" srcId="{32A22720-0231-43F3-9641-F383F5E96B3D}" destId="{8A26BFCD-BE4E-4D05-A2B6-C66A1DF41AB0}" srcOrd="7" destOrd="0" presId="urn:microsoft.com/office/officeart/2018/2/layout/IconLabelList"/>
    <dgm:cxn modelId="{76050901-6880-4A01-9DC5-0019831B6C4D}" type="presParOf" srcId="{32A22720-0231-43F3-9641-F383F5E96B3D}" destId="{A386D2AC-8F45-41DB-ADE9-4EA166B7733F}" srcOrd="8" destOrd="0" presId="urn:microsoft.com/office/officeart/2018/2/layout/IconLabelList"/>
    <dgm:cxn modelId="{E31DA0B1-0CAA-4C54-BD80-AA9379048DB0}" type="presParOf" srcId="{A386D2AC-8F45-41DB-ADE9-4EA166B7733F}" destId="{E310681A-9195-46B5-9100-A54CBB93E463}" srcOrd="0" destOrd="0" presId="urn:microsoft.com/office/officeart/2018/2/layout/IconLabelList"/>
    <dgm:cxn modelId="{1DFFBBA9-AA2A-4A93-8688-E753F2856BCB}" type="presParOf" srcId="{A386D2AC-8F45-41DB-ADE9-4EA166B7733F}" destId="{0744CAE7-01D4-44D4-9676-5E50128BA301}" srcOrd="1" destOrd="0" presId="urn:microsoft.com/office/officeart/2018/2/layout/IconLabelList"/>
    <dgm:cxn modelId="{8BF93A71-D973-4467-B9C8-DDDE75195159}" type="presParOf" srcId="{A386D2AC-8F45-41DB-ADE9-4EA166B7733F}" destId="{1E71D94E-D292-4BD2-B4D9-257473CB7059}" srcOrd="2" destOrd="0" presId="urn:microsoft.com/office/officeart/2018/2/layout/IconLabelList"/>
    <dgm:cxn modelId="{9C3340A3-0A89-456B-9F7B-34CB5B731E89}" type="presParOf" srcId="{32A22720-0231-43F3-9641-F383F5E96B3D}" destId="{1CDEF719-36D9-4C8B-88B7-46251280DF92}" srcOrd="9" destOrd="0" presId="urn:microsoft.com/office/officeart/2018/2/layout/IconLabelList"/>
    <dgm:cxn modelId="{319D4A0D-A033-40A5-B10E-54E3E666CB9D}" type="presParOf" srcId="{32A22720-0231-43F3-9641-F383F5E96B3D}" destId="{9DB2EB19-7745-419E-8FBB-063AA97C08E1}" srcOrd="10" destOrd="0" presId="urn:microsoft.com/office/officeart/2018/2/layout/IconLabelList"/>
    <dgm:cxn modelId="{8842F662-8A98-492A-AF33-533478C12A24}" type="presParOf" srcId="{9DB2EB19-7745-419E-8FBB-063AA97C08E1}" destId="{46891C87-7EC4-43C4-99EB-D02807E673E2}" srcOrd="0" destOrd="0" presId="urn:microsoft.com/office/officeart/2018/2/layout/IconLabelList"/>
    <dgm:cxn modelId="{718C34B5-FC8F-42F9-9D4D-0D35B9F4CBF5}" type="presParOf" srcId="{9DB2EB19-7745-419E-8FBB-063AA97C08E1}" destId="{4CE4523E-0EC9-4045-ADC4-9F8652CE326D}" srcOrd="1" destOrd="0" presId="urn:microsoft.com/office/officeart/2018/2/layout/IconLabelList"/>
    <dgm:cxn modelId="{A394CB98-4103-4C25-B2F7-3AE237218468}" type="presParOf" srcId="{9DB2EB19-7745-419E-8FBB-063AA97C08E1}" destId="{69D62171-BA73-4758-B69B-6F480F3EEF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F1146C2-64B6-4188-AD83-170F39C3955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F04FF8-BCD9-488C-991E-7147D870A10A}">
      <dgm:prSet/>
      <dgm:spPr/>
      <dgm:t>
        <a:bodyPr/>
        <a:lstStyle/>
        <a:p>
          <a:r>
            <a:rPr lang="en-GB" dirty="0"/>
            <a:t>Design the questionnaire in a word processing or spreadsheet application (in the master language)</a:t>
          </a:r>
          <a:endParaRPr lang="en-US" dirty="0"/>
        </a:p>
      </dgm:t>
    </dgm:pt>
    <dgm:pt modelId="{43902B5B-932F-4252-BE24-FC73824D6336}" type="parTrans" cxnId="{FA0B6CCA-38F3-47FD-B509-7E48CE84D8F7}">
      <dgm:prSet/>
      <dgm:spPr/>
      <dgm:t>
        <a:bodyPr/>
        <a:lstStyle/>
        <a:p>
          <a:endParaRPr lang="en-US"/>
        </a:p>
      </dgm:t>
    </dgm:pt>
    <dgm:pt modelId="{1E763DEC-75D3-434C-B014-3E3EBB271260}" type="sibTrans" cxnId="{FA0B6CCA-38F3-47FD-B509-7E48CE84D8F7}">
      <dgm:prSet/>
      <dgm:spPr/>
      <dgm:t>
        <a:bodyPr/>
        <a:lstStyle/>
        <a:p>
          <a:endParaRPr lang="en-US"/>
        </a:p>
      </dgm:t>
    </dgm:pt>
    <dgm:pt modelId="{CE51E57C-7113-46F6-B578-A2C2D091367D}">
      <dgm:prSet/>
      <dgm:spPr/>
      <dgm:t>
        <a:bodyPr/>
        <a:lstStyle/>
        <a:p>
          <a:r>
            <a:rPr lang="en-GB" dirty="0"/>
            <a:t>Translate the master questionnaire into any required additional language</a:t>
          </a:r>
          <a:endParaRPr lang="en-US" dirty="0"/>
        </a:p>
      </dgm:t>
    </dgm:pt>
    <dgm:pt modelId="{199EBC6D-77A9-4AF3-9667-DB32FD2A30DA}" type="parTrans" cxnId="{BAD6A754-1CC7-4C27-AAA5-5DD3971561F3}">
      <dgm:prSet/>
      <dgm:spPr/>
      <dgm:t>
        <a:bodyPr/>
        <a:lstStyle/>
        <a:p>
          <a:endParaRPr lang="en-US"/>
        </a:p>
      </dgm:t>
    </dgm:pt>
    <dgm:pt modelId="{C6EE675E-08F6-483D-9832-6812D5BCEE1E}" type="sibTrans" cxnId="{BAD6A754-1CC7-4C27-AAA5-5DD3971561F3}">
      <dgm:prSet/>
      <dgm:spPr/>
      <dgm:t>
        <a:bodyPr/>
        <a:lstStyle/>
        <a:p>
          <a:endParaRPr lang="en-US"/>
        </a:p>
      </dgm:t>
    </dgm:pt>
    <dgm:pt modelId="{742151DC-F424-4F03-8EEB-C5E9BE118C77}">
      <dgm:prSet/>
      <dgm:spPr/>
      <dgm:t>
        <a:bodyPr/>
        <a:lstStyle/>
        <a:p>
          <a:r>
            <a:rPr lang="en-GB" dirty="0"/>
            <a:t>Build the data entry system to match the master questionnaire’s content and features</a:t>
          </a:r>
          <a:endParaRPr lang="en-US" dirty="0"/>
        </a:p>
      </dgm:t>
    </dgm:pt>
    <dgm:pt modelId="{4A710E00-E48F-4531-B0A3-2BCBE8E4F3A4}" type="parTrans" cxnId="{B6AD93F8-A429-4580-8483-FDC3E08183D5}">
      <dgm:prSet/>
      <dgm:spPr/>
      <dgm:t>
        <a:bodyPr/>
        <a:lstStyle/>
        <a:p>
          <a:endParaRPr lang="en-US"/>
        </a:p>
      </dgm:t>
    </dgm:pt>
    <dgm:pt modelId="{F1649A12-3E04-4AC9-99A2-2DC8F599A671}" type="sibTrans" cxnId="{B6AD93F8-A429-4580-8483-FDC3E08183D5}">
      <dgm:prSet/>
      <dgm:spPr/>
      <dgm:t>
        <a:bodyPr/>
        <a:lstStyle/>
        <a:p>
          <a:endParaRPr lang="en-US"/>
        </a:p>
      </dgm:t>
    </dgm:pt>
    <dgm:pt modelId="{51611A02-6294-4C65-ADB6-106CBEBAAAC6}">
      <dgm:prSet/>
      <dgm:spPr/>
      <dgm:t>
        <a:bodyPr/>
        <a:lstStyle/>
        <a:p>
          <a:r>
            <a:rPr lang="en-GB"/>
            <a:t>Ensure it is working as intended in the master questionnaire</a:t>
          </a:r>
          <a:endParaRPr lang="en-US"/>
        </a:p>
      </dgm:t>
    </dgm:pt>
    <dgm:pt modelId="{8DF0651A-8006-479E-BFB0-086B6DDB2A75}" type="parTrans" cxnId="{80D4A3CD-8254-4CE3-85FA-80E02FC1508D}">
      <dgm:prSet/>
      <dgm:spPr/>
      <dgm:t>
        <a:bodyPr/>
        <a:lstStyle/>
        <a:p>
          <a:endParaRPr lang="en-US"/>
        </a:p>
      </dgm:t>
    </dgm:pt>
    <dgm:pt modelId="{71A5953A-CE90-4BF3-A5BC-D40788276259}" type="sibTrans" cxnId="{80D4A3CD-8254-4CE3-85FA-80E02FC1508D}">
      <dgm:prSet/>
      <dgm:spPr/>
      <dgm:t>
        <a:bodyPr/>
        <a:lstStyle/>
        <a:p>
          <a:endParaRPr lang="en-US"/>
        </a:p>
      </dgm:t>
    </dgm:pt>
    <dgm:pt modelId="{30B7D95F-9E38-4F1B-B8E8-F3D28F09FD1E}">
      <dgm:prSet/>
      <dgm:spPr/>
      <dgm:t>
        <a:bodyPr/>
        <a:lstStyle/>
        <a:p>
          <a:r>
            <a:rPr lang="en-GB"/>
            <a:t>insert the additional language versions into the system</a:t>
          </a:r>
          <a:endParaRPr lang="en-US"/>
        </a:p>
      </dgm:t>
    </dgm:pt>
    <dgm:pt modelId="{840A0785-D4AF-4EB1-BC9A-4E838A4C816A}" type="parTrans" cxnId="{7FF418E7-5784-4163-A605-1B107AC98B38}">
      <dgm:prSet/>
      <dgm:spPr/>
      <dgm:t>
        <a:bodyPr/>
        <a:lstStyle/>
        <a:p>
          <a:endParaRPr lang="en-US"/>
        </a:p>
      </dgm:t>
    </dgm:pt>
    <dgm:pt modelId="{DAC4F719-4DD0-45CE-B3B2-B8E247DDC082}" type="sibTrans" cxnId="{7FF418E7-5784-4163-A605-1B107AC98B38}">
      <dgm:prSet/>
      <dgm:spPr/>
      <dgm:t>
        <a:bodyPr/>
        <a:lstStyle/>
        <a:p>
          <a:endParaRPr lang="en-US"/>
        </a:p>
      </dgm:t>
    </dgm:pt>
    <dgm:pt modelId="{B1E553D8-E9AF-4FBD-A2C0-846A214BB9D9}">
      <dgm:prSet/>
      <dgm:spPr/>
      <dgm:t>
        <a:bodyPr/>
        <a:lstStyle/>
        <a:p>
          <a:r>
            <a:rPr lang="en-GB"/>
            <a:t>install the survey on tablets</a:t>
          </a:r>
          <a:endParaRPr lang="en-US"/>
        </a:p>
      </dgm:t>
    </dgm:pt>
    <dgm:pt modelId="{599B2764-DC26-43D0-9802-E77CD84B54E6}" type="parTrans" cxnId="{AFB2C96B-27FE-4D72-A174-2A28C40BB6C5}">
      <dgm:prSet/>
      <dgm:spPr/>
      <dgm:t>
        <a:bodyPr/>
        <a:lstStyle/>
        <a:p>
          <a:endParaRPr lang="en-US"/>
        </a:p>
      </dgm:t>
    </dgm:pt>
    <dgm:pt modelId="{4BD8BDE6-3820-4520-A1A8-3DF3E22907B9}" type="sibTrans" cxnId="{AFB2C96B-27FE-4D72-A174-2A28C40BB6C5}">
      <dgm:prSet/>
      <dgm:spPr/>
      <dgm:t>
        <a:bodyPr/>
        <a:lstStyle/>
        <a:p>
          <a:endParaRPr lang="en-US"/>
        </a:p>
      </dgm:t>
    </dgm:pt>
    <dgm:pt modelId="{95EB1813-AE73-4055-90F0-6C6A201E35A9}">
      <dgm:prSet/>
      <dgm:spPr/>
      <dgm:t>
        <a:bodyPr/>
        <a:lstStyle/>
        <a:p>
          <a:r>
            <a:rPr lang="en-GB"/>
            <a:t>Pilot testing</a:t>
          </a:r>
          <a:endParaRPr lang="en-US"/>
        </a:p>
      </dgm:t>
    </dgm:pt>
    <dgm:pt modelId="{665EE5D3-489D-4738-86C8-6BAF730233AB}" type="parTrans" cxnId="{D8E90F3E-E43D-4CA9-8ACF-E70F371BA6C2}">
      <dgm:prSet/>
      <dgm:spPr/>
      <dgm:t>
        <a:bodyPr/>
        <a:lstStyle/>
        <a:p>
          <a:endParaRPr lang="en-US"/>
        </a:p>
      </dgm:t>
    </dgm:pt>
    <dgm:pt modelId="{6F6D771D-488B-4CD3-8319-8B57E2571446}" type="sibTrans" cxnId="{D8E90F3E-E43D-4CA9-8ACF-E70F371BA6C2}">
      <dgm:prSet/>
      <dgm:spPr/>
      <dgm:t>
        <a:bodyPr/>
        <a:lstStyle/>
        <a:p>
          <a:endParaRPr lang="en-US"/>
        </a:p>
      </dgm:t>
    </dgm:pt>
    <dgm:pt modelId="{6032AA52-3679-4292-880E-1D373EDFF57A}">
      <dgm:prSet/>
      <dgm:spPr/>
      <dgm:t>
        <a:bodyPr/>
        <a:lstStyle/>
        <a:p>
          <a:r>
            <a:rPr lang="en-GB"/>
            <a:t>Actual field work</a:t>
          </a:r>
          <a:endParaRPr lang="en-US"/>
        </a:p>
      </dgm:t>
    </dgm:pt>
    <dgm:pt modelId="{50B60D3A-3421-4E14-9D0D-D9E022508DCD}" type="parTrans" cxnId="{9A583234-3596-41C0-A237-505A9BB4A7CD}">
      <dgm:prSet/>
      <dgm:spPr/>
      <dgm:t>
        <a:bodyPr/>
        <a:lstStyle/>
        <a:p>
          <a:endParaRPr lang="en-US"/>
        </a:p>
      </dgm:t>
    </dgm:pt>
    <dgm:pt modelId="{87F8A00B-2C8F-4BAE-90A2-16B97B1481C4}" type="sibTrans" cxnId="{9A583234-3596-41C0-A237-505A9BB4A7CD}">
      <dgm:prSet/>
      <dgm:spPr/>
      <dgm:t>
        <a:bodyPr/>
        <a:lstStyle/>
        <a:p>
          <a:endParaRPr lang="en-US"/>
        </a:p>
      </dgm:t>
    </dgm:pt>
    <dgm:pt modelId="{0C2BC7B3-B8B5-4B26-A1B2-1BFA02BD641E}" type="pres">
      <dgm:prSet presAssocID="{6F1146C2-64B6-4188-AD83-170F39C39558}" presName="Name0" presStyleCnt="0">
        <dgm:presLayoutVars>
          <dgm:dir/>
          <dgm:resizeHandles val="exact"/>
        </dgm:presLayoutVars>
      </dgm:prSet>
      <dgm:spPr/>
    </dgm:pt>
    <dgm:pt modelId="{2D53EFD6-6A78-43D9-B53D-450CF8048C58}" type="pres">
      <dgm:prSet presAssocID="{A0F04FF8-BCD9-488C-991E-7147D870A10A}" presName="node" presStyleLbl="node1" presStyleIdx="0" presStyleCnt="8">
        <dgm:presLayoutVars>
          <dgm:bulletEnabled val="1"/>
        </dgm:presLayoutVars>
      </dgm:prSet>
      <dgm:spPr/>
    </dgm:pt>
    <dgm:pt modelId="{423D9B4C-7ED2-4159-A066-7CFC251D752B}" type="pres">
      <dgm:prSet presAssocID="{1E763DEC-75D3-434C-B014-3E3EBB271260}" presName="sibTrans" presStyleLbl="sibTrans1D1" presStyleIdx="0" presStyleCnt="7"/>
      <dgm:spPr/>
    </dgm:pt>
    <dgm:pt modelId="{6FA0B452-6D7C-40C1-BA3C-C82D56D16028}" type="pres">
      <dgm:prSet presAssocID="{1E763DEC-75D3-434C-B014-3E3EBB271260}" presName="connectorText" presStyleLbl="sibTrans1D1" presStyleIdx="0" presStyleCnt="7"/>
      <dgm:spPr/>
    </dgm:pt>
    <dgm:pt modelId="{88A7B7C5-F39F-4FE4-83CC-2B8D369E6B81}" type="pres">
      <dgm:prSet presAssocID="{CE51E57C-7113-46F6-B578-A2C2D091367D}" presName="node" presStyleLbl="node1" presStyleIdx="1" presStyleCnt="8">
        <dgm:presLayoutVars>
          <dgm:bulletEnabled val="1"/>
        </dgm:presLayoutVars>
      </dgm:prSet>
      <dgm:spPr/>
    </dgm:pt>
    <dgm:pt modelId="{52822714-A28B-4F4C-9315-58E0865035F5}" type="pres">
      <dgm:prSet presAssocID="{C6EE675E-08F6-483D-9832-6812D5BCEE1E}" presName="sibTrans" presStyleLbl="sibTrans1D1" presStyleIdx="1" presStyleCnt="7"/>
      <dgm:spPr/>
    </dgm:pt>
    <dgm:pt modelId="{30A77F76-147B-4D85-A745-A6F54CAF5696}" type="pres">
      <dgm:prSet presAssocID="{C6EE675E-08F6-483D-9832-6812D5BCEE1E}" presName="connectorText" presStyleLbl="sibTrans1D1" presStyleIdx="1" presStyleCnt="7"/>
      <dgm:spPr/>
    </dgm:pt>
    <dgm:pt modelId="{9229023D-BBD5-4DA7-B6D0-27073005FBA4}" type="pres">
      <dgm:prSet presAssocID="{742151DC-F424-4F03-8EEB-C5E9BE118C77}" presName="node" presStyleLbl="node1" presStyleIdx="2" presStyleCnt="8">
        <dgm:presLayoutVars>
          <dgm:bulletEnabled val="1"/>
        </dgm:presLayoutVars>
      </dgm:prSet>
      <dgm:spPr/>
    </dgm:pt>
    <dgm:pt modelId="{93B4F0C8-2C63-4F3A-B8AA-60E6B40C97EE}" type="pres">
      <dgm:prSet presAssocID="{F1649A12-3E04-4AC9-99A2-2DC8F599A671}" presName="sibTrans" presStyleLbl="sibTrans1D1" presStyleIdx="2" presStyleCnt="7"/>
      <dgm:spPr/>
    </dgm:pt>
    <dgm:pt modelId="{7937CAAC-4B92-4905-B7FF-2E2D44E4AC30}" type="pres">
      <dgm:prSet presAssocID="{F1649A12-3E04-4AC9-99A2-2DC8F599A671}" presName="connectorText" presStyleLbl="sibTrans1D1" presStyleIdx="2" presStyleCnt="7"/>
      <dgm:spPr/>
    </dgm:pt>
    <dgm:pt modelId="{C34CBCD7-17D8-4A82-B4B5-B7D1DE0C8381}" type="pres">
      <dgm:prSet presAssocID="{51611A02-6294-4C65-ADB6-106CBEBAAAC6}" presName="node" presStyleLbl="node1" presStyleIdx="3" presStyleCnt="8">
        <dgm:presLayoutVars>
          <dgm:bulletEnabled val="1"/>
        </dgm:presLayoutVars>
      </dgm:prSet>
      <dgm:spPr/>
    </dgm:pt>
    <dgm:pt modelId="{C1EAB15B-A4F7-4D92-A408-E8AE9AC7F0B9}" type="pres">
      <dgm:prSet presAssocID="{71A5953A-CE90-4BF3-A5BC-D40788276259}" presName="sibTrans" presStyleLbl="sibTrans1D1" presStyleIdx="3" presStyleCnt="7"/>
      <dgm:spPr/>
    </dgm:pt>
    <dgm:pt modelId="{0290E915-380F-4BA5-9C74-ACB1EF6D36A4}" type="pres">
      <dgm:prSet presAssocID="{71A5953A-CE90-4BF3-A5BC-D40788276259}" presName="connectorText" presStyleLbl="sibTrans1D1" presStyleIdx="3" presStyleCnt="7"/>
      <dgm:spPr/>
    </dgm:pt>
    <dgm:pt modelId="{7C9A25BE-910D-41B5-B243-C1B2F3DD2FFF}" type="pres">
      <dgm:prSet presAssocID="{30B7D95F-9E38-4F1B-B8E8-F3D28F09FD1E}" presName="node" presStyleLbl="node1" presStyleIdx="4" presStyleCnt="8">
        <dgm:presLayoutVars>
          <dgm:bulletEnabled val="1"/>
        </dgm:presLayoutVars>
      </dgm:prSet>
      <dgm:spPr/>
    </dgm:pt>
    <dgm:pt modelId="{99283785-D9F8-4C73-A66B-2A51DB6732DD}" type="pres">
      <dgm:prSet presAssocID="{DAC4F719-4DD0-45CE-B3B2-B8E247DDC082}" presName="sibTrans" presStyleLbl="sibTrans1D1" presStyleIdx="4" presStyleCnt="7"/>
      <dgm:spPr/>
    </dgm:pt>
    <dgm:pt modelId="{43E0BA8F-A073-48C0-BEFC-7D1F83B53847}" type="pres">
      <dgm:prSet presAssocID="{DAC4F719-4DD0-45CE-B3B2-B8E247DDC082}" presName="connectorText" presStyleLbl="sibTrans1D1" presStyleIdx="4" presStyleCnt="7"/>
      <dgm:spPr/>
    </dgm:pt>
    <dgm:pt modelId="{E68FDBAA-FF0D-42E5-A78E-FA57A935935F}" type="pres">
      <dgm:prSet presAssocID="{B1E553D8-E9AF-4FBD-A2C0-846A214BB9D9}" presName="node" presStyleLbl="node1" presStyleIdx="5" presStyleCnt="8">
        <dgm:presLayoutVars>
          <dgm:bulletEnabled val="1"/>
        </dgm:presLayoutVars>
      </dgm:prSet>
      <dgm:spPr/>
    </dgm:pt>
    <dgm:pt modelId="{802EF130-04FA-431E-B25A-3CF5F2F7E0C7}" type="pres">
      <dgm:prSet presAssocID="{4BD8BDE6-3820-4520-A1A8-3DF3E22907B9}" presName="sibTrans" presStyleLbl="sibTrans1D1" presStyleIdx="5" presStyleCnt="7"/>
      <dgm:spPr/>
    </dgm:pt>
    <dgm:pt modelId="{63C9A672-B78E-48B6-900D-D6771B254EE4}" type="pres">
      <dgm:prSet presAssocID="{4BD8BDE6-3820-4520-A1A8-3DF3E22907B9}" presName="connectorText" presStyleLbl="sibTrans1D1" presStyleIdx="5" presStyleCnt="7"/>
      <dgm:spPr/>
    </dgm:pt>
    <dgm:pt modelId="{F5FFF022-6E53-48BC-8CF4-7C2B785D70C9}" type="pres">
      <dgm:prSet presAssocID="{95EB1813-AE73-4055-90F0-6C6A201E35A9}" presName="node" presStyleLbl="node1" presStyleIdx="6" presStyleCnt="8">
        <dgm:presLayoutVars>
          <dgm:bulletEnabled val="1"/>
        </dgm:presLayoutVars>
      </dgm:prSet>
      <dgm:spPr/>
    </dgm:pt>
    <dgm:pt modelId="{272D2A53-F896-4851-98A7-5231667D1AF9}" type="pres">
      <dgm:prSet presAssocID="{6F6D771D-488B-4CD3-8319-8B57E2571446}" presName="sibTrans" presStyleLbl="sibTrans1D1" presStyleIdx="6" presStyleCnt="7"/>
      <dgm:spPr/>
    </dgm:pt>
    <dgm:pt modelId="{FC8DD03C-639B-4CAB-AC4B-A82DB1BE8470}" type="pres">
      <dgm:prSet presAssocID="{6F6D771D-488B-4CD3-8319-8B57E2571446}" presName="connectorText" presStyleLbl="sibTrans1D1" presStyleIdx="6" presStyleCnt="7"/>
      <dgm:spPr/>
    </dgm:pt>
    <dgm:pt modelId="{75B2D445-5A29-4F21-B546-BCAEA838FEE7}" type="pres">
      <dgm:prSet presAssocID="{6032AA52-3679-4292-880E-1D373EDFF57A}" presName="node" presStyleLbl="node1" presStyleIdx="7" presStyleCnt="8">
        <dgm:presLayoutVars>
          <dgm:bulletEnabled val="1"/>
        </dgm:presLayoutVars>
      </dgm:prSet>
      <dgm:spPr/>
    </dgm:pt>
  </dgm:ptLst>
  <dgm:cxnLst>
    <dgm:cxn modelId="{5332AD07-E861-4502-9F25-A16E6FCAC4C5}" type="presOf" srcId="{4BD8BDE6-3820-4520-A1A8-3DF3E22907B9}" destId="{63C9A672-B78E-48B6-900D-D6771B254EE4}" srcOrd="1" destOrd="0" presId="urn:microsoft.com/office/officeart/2005/8/layout/bProcess3"/>
    <dgm:cxn modelId="{38027508-F73F-4FD8-9B11-AD4FC37B0268}" type="presOf" srcId="{F1649A12-3E04-4AC9-99A2-2DC8F599A671}" destId="{7937CAAC-4B92-4905-B7FF-2E2D44E4AC30}" srcOrd="1" destOrd="0" presId="urn:microsoft.com/office/officeart/2005/8/layout/bProcess3"/>
    <dgm:cxn modelId="{6C4FA808-F754-48BD-B25A-11EC309DB918}" type="presOf" srcId="{71A5953A-CE90-4BF3-A5BC-D40788276259}" destId="{0290E915-380F-4BA5-9C74-ACB1EF6D36A4}" srcOrd="1" destOrd="0" presId="urn:microsoft.com/office/officeart/2005/8/layout/bProcess3"/>
    <dgm:cxn modelId="{09C07C25-2679-4543-845A-251D5FDAC2D1}" type="presOf" srcId="{4BD8BDE6-3820-4520-A1A8-3DF3E22907B9}" destId="{802EF130-04FA-431E-B25A-3CF5F2F7E0C7}" srcOrd="0" destOrd="0" presId="urn:microsoft.com/office/officeart/2005/8/layout/bProcess3"/>
    <dgm:cxn modelId="{9A583234-3596-41C0-A237-505A9BB4A7CD}" srcId="{6F1146C2-64B6-4188-AD83-170F39C39558}" destId="{6032AA52-3679-4292-880E-1D373EDFF57A}" srcOrd="7" destOrd="0" parTransId="{50B60D3A-3421-4E14-9D0D-D9E022508DCD}" sibTransId="{87F8A00B-2C8F-4BAE-90A2-16B97B1481C4}"/>
    <dgm:cxn modelId="{183C7335-6BFA-4DE5-9A70-A3F44F62D88A}" type="presOf" srcId="{A0F04FF8-BCD9-488C-991E-7147D870A10A}" destId="{2D53EFD6-6A78-43D9-B53D-450CF8048C58}" srcOrd="0" destOrd="0" presId="urn:microsoft.com/office/officeart/2005/8/layout/bProcess3"/>
    <dgm:cxn modelId="{D188073B-ED11-48A0-A655-3ADE600D57B3}" type="presOf" srcId="{1E763DEC-75D3-434C-B014-3E3EBB271260}" destId="{6FA0B452-6D7C-40C1-BA3C-C82D56D16028}" srcOrd="1" destOrd="0" presId="urn:microsoft.com/office/officeart/2005/8/layout/bProcess3"/>
    <dgm:cxn modelId="{D9C0993C-F510-4CE4-B143-C76D951B8380}" type="presOf" srcId="{95EB1813-AE73-4055-90F0-6C6A201E35A9}" destId="{F5FFF022-6E53-48BC-8CF4-7C2B785D70C9}" srcOrd="0" destOrd="0" presId="urn:microsoft.com/office/officeart/2005/8/layout/bProcess3"/>
    <dgm:cxn modelId="{D8E90F3E-E43D-4CA9-8ACF-E70F371BA6C2}" srcId="{6F1146C2-64B6-4188-AD83-170F39C39558}" destId="{95EB1813-AE73-4055-90F0-6C6A201E35A9}" srcOrd="6" destOrd="0" parTransId="{665EE5D3-489D-4738-86C8-6BAF730233AB}" sibTransId="{6F6D771D-488B-4CD3-8319-8B57E2571446}"/>
    <dgm:cxn modelId="{AFB2C96B-27FE-4D72-A174-2A28C40BB6C5}" srcId="{6F1146C2-64B6-4188-AD83-170F39C39558}" destId="{B1E553D8-E9AF-4FBD-A2C0-846A214BB9D9}" srcOrd="5" destOrd="0" parTransId="{599B2764-DC26-43D0-9802-E77CD84B54E6}" sibTransId="{4BD8BDE6-3820-4520-A1A8-3DF3E22907B9}"/>
    <dgm:cxn modelId="{628ED84C-F5DA-4AC4-A9C4-41D722F56921}" type="presOf" srcId="{1E763DEC-75D3-434C-B014-3E3EBB271260}" destId="{423D9B4C-7ED2-4159-A066-7CFC251D752B}" srcOrd="0" destOrd="0" presId="urn:microsoft.com/office/officeart/2005/8/layout/bProcess3"/>
    <dgm:cxn modelId="{BAD6A754-1CC7-4C27-AAA5-5DD3971561F3}" srcId="{6F1146C2-64B6-4188-AD83-170F39C39558}" destId="{CE51E57C-7113-46F6-B578-A2C2D091367D}" srcOrd="1" destOrd="0" parTransId="{199EBC6D-77A9-4AF3-9667-DB32FD2A30DA}" sibTransId="{C6EE675E-08F6-483D-9832-6812D5BCEE1E}"/>
    <dgm:cxn modelId="{F8392A77-A21F-4FD6-A12D-F5E1C94ADD57}" type="presOf" srcId="{71A5953A-CE90-4BF3-A5BC-D40788276259}" destId="{C1EAB15B-A4F7-4D92-A408-E8AE9AC7F0B9}" srcOrd="0" destOrd="0" presId="urn:microsoft.com/office/officeart/2005/8/layout/bProcess3"/>
    <dgm:cxn modelId="{53AE597D-172F-48E1-B245-AC7FEC517450}" type="presOf" srcId="{DAC4F719-4DD0-45CE-B3B2-B8E247DDC082}" destId="{99283785-D9F8-4C73-A66B-2A51DB6732DD}" srcOrd="0" destOrd="0" presId="urn:microsoft.com/office/officeart/2005/8/layout/bProcess3"/>
    <dgm:cxn modelId="{57699498-5E82-4AAA-87EF-FFAF29A5616E}" type="presOf" srcId="{6032AA52-3679-4292-880E-1D373EDFF57A}" destId="{75B2D445-5A29-4F21-B546-BCAEA838FEE7}" srcOrd="0" destOrd="0" presId="urn:microsoft.com/office/officeart/2005/8/layout/bProcess3"/>
    <dgm:cxn modelId="{1711ADB2-ECE3-48FA-A5BA-4D5CD40E7045}" type="presOf" srcId="{DAC4F719-4DD0-45CE-B3B2-B8E247DDC082}" destId="{43E0BA8F-A073-48C0-BEFC-7D1F83B53847}" srcOrd="1" destOrd="0" presId="urn:microsoft.com/office/officeart/2005/8/layout/bProcess3"/>
    <dgm:cxn modelId="{F2CB3FB5-ADBA-46E0-93C9-6F0F9BFB3940}" type="presOf" srcId="{CE51E57C-7113-46F6-B578-A2C2D091367D}" destId="{88A7B7C5-F39F-4FE4-83CC-2B8D369E6B81}" srcOrd="0" destOrd="0" presId="urn:microsoft.com/office/officeart/2005/8/layout/bProcess3"/>
    <dgm:cxn modelId="{7591EAC1-F89C-495B-B923-CFA7097331DB}" type="presOf" srcId="{6F6D771D-488B-4CD3-8319-8B57E2571446}" destId="{272D2A53-F896-4851-98A7-5231667D1AF9}" srcOrd="0" destOrd="0" presId="urn:microsoft.com/office/officeart/2005/8/layout/bProcess3"/>
    <dgm:cxn modelId="{2249F0C2-44D8-4906-9A1A-BC57E2D96C00}" type="presOf" srcId="{C6EE675E-08F6-483D-9832-6812D5BCEE1E}" destId="{30A77F76-147B-4D85-A745-A6F54CAF5696}" srcOrd="1" destOrd="0" presId="urn:microsoft.com/office/officeart/2005/8/layout/bProcess3"/>
    <dgm:cxn modelId="{FA0B6CCA-38F3-47FD-B509-7E48CE84D8F7}" srcId="{6F1146C2-64B6-4188-AD83-170F39C39558}" destId="{A0F04FF8-BCD9-488C-991E-7147D870A10A}" srcOrd="0" destOrd="0" parTransId="{43902B5B-932F-4252-BE24-FC73824D6336}" sibTransId="{1E763DEC-75D3-434C-B014-3E3EBB271260}"/>
    <dgm:cxn modelId="{80D4A3CD-8254-4CE3-85FA-80E02FC1508D}" srcId="{6F1146C2-64B6-4188-AD83-170F39C39558}" destId="{51611A02-6294-4C65-ADB6-106CBEBAAAC6}" srcOrd="3" destOrd="0" parTransId="{8DF0651A-8006-479E-BFB0-086B6DDB2A75}" sibTransId="{71A5953A-CE90-4BF3-A5BC-D40788276259}"/>
    <dgm:cxn modelId="{C778E9CD-2493-4CCD-B7DC-796E27DA3D51}" type="presOf" srcId="{742151DC-F424-4F03-8EEB-C5E9BE118C77}" destId="{9229023D-BBD5-4DA7-B6D0-27073005FBA4}" srcOrd="0" destOrd="0" presId="urn:microsoft.com/office/officeart/2005/8/layout/bProcess3"/>
    <dgm:cxn modelId="{00437FCE-6BCC-419B-9207-C3DCD7C2EE0D}" type="presOf" srcId="{30B7D95F-9E38-4F1B-B8E8-F3D28F09FD1E}" destId="{7C9A25BE-910D-41B5-B243-C1B2F3DD2FFF}" srcOrd="0" destOrd="0" presId="urn:microsoft.com/office/officeart/2005/8/layout/bProcess3"/>
    <dgm:cxn modelId="{466AABD4-0B1E-46DD-AAA7-FFB49CF22644}" type="presOf" srcId="{F1649A12-3E04-4AC9-99A2-2DC8F599A671}" destId="{93B4F0C8-2C63-4F3A-B8AA-60E6B40C97EE}" srcOrd="0" destOrd="0" presId="urn:microsoft.com/office/officeart/2005/8/layout/bProcess3"/>
    <dgm:cxn modelId="{843F68DB-BF1A-4FCF-83B2-91F84A403506}" type="presOf" srcId="{6F1146C2-64B6-4188-AD83-170F39C39558}" destId="{0C2BC7B3-B8B5-4B26-A1B2-1BFA02BD641E}" srcOrd="0" destOrd="0" presId="urn:microsoft.com/office/officeart/2005/8/layout/bProcess3"/>
    <dgm:cxn modelId="{E1243DE0-E1B3-4411-BE5D-6F154E2688B5}" type="presOf" srcId="{B1E553D8-E9AF-4FBD-A2C0-846A214BB9D9}" destId="{E68FDBAA-FF0D-42E5-A78E-FA57A935935F}" srcOrd="0" destOrd="0" presId="urn:microsoft.com/office/officeart/2005/8/layout/bProcess3"/>
    <dgm:cxn modelId="{7FF418E7-5784-4163-A605-1B107AC98B38}" srcId="{6F1146C2-64B6-4188-AD83-170F39C39558}" destId="{30B7D95F-9E38-4F1B-B8E8-F3D28F09FD1E}" srcOrd="4" destOrd="0" parTransId="{840A0785-D4AF-4EB1-BC9A-4E838A4C816A}" sibTransId="{DAC4F719-4DD0-45CE-B3B2-B8E247DDC082}"/>
    <dgm:cxn modelId="{411A85ED-EED5-4DD0-932E-3426F17B7E54}" type="presOf" srcId="{C6EE675E-08F6-483D-9832-6812D5BCEE1E}" destId="{52822714-A28B-4F4C-9315-58E0865035F5}" srcOrd="0" destOrd="0" presId="urn:microsoft.com/office/officeart/2005/8/layout/bProcess3"/>
    <dgm:cxn modelId="{BA259DEE-131C-4C00-8C33-A908BFB8603A}" type="presOf" srcId="{6F6D771D-488B-4CD3-8319-8B57E2571446}" destId="{FC8DD03C-639B-4CAB-AC4B-A82DB1BE8470}" srcOrd="1" destOrd="0" presId="urn:microsoft.com/office/officeart/2005/8/layout/bProcess3"/>
    <dgm:cxn modelId="{4C03BCF1-775D-446F-A5C2-5F5E452554D3}" type="presOf" srcId="{51611A02-6294-4C65-ADB6-106CBEBAAAC6}" destId="{C34CBCD7-17D8-4A82-B4B5-B7D1DE0C8381}" srcOrd="0" destOrd="0" presId="urn:microsoft.com/office/officeart/2005/8/layout/bProcess3"/>
    <dgm:cxn modelId="{B6AD93F8-A429-4580-8483-FDC3E08183D5}" srcId="{6F1146C2-64B6-4188-AD83-170F39C39558}" destId="{742151DC-F424-4F03-8EEB-C5E9BE118C77}" srcOrd="2" destOrd="0" parTransId="{4A710E00-E48F-4531-B0A3-2BCBE8E4F3A4}" sibTransId="{F1649A12-3E04-4AC9-99A2-2DC8F599A671}"/>
    <dgm:cxn modelId="{653D6010-257A-41D1-A156-38024C2ADFBC}" type="presParOf" srcId="{0C2BC7B3-B8B5-4B26-A1B2-1BFA02BD641E}" destId="{2D53EFD6-6A78-43D9-B53D-450CF8048C58}" srcOrd="0" destOrd="0" presId="urn:microsoft.com/office/officeart/2005/8/layout/bProcess3"/>
    <dgm:cxn modelId="{57AC19CD-111C-4927-80FC-E197B439D58D}" type="presParOf" srcId="{0C2BC7B3-B8B5-4B26-A1B2-1BFA02BD641E}" destId="{423D9B4C-7ED2-4159-A066-7CFC251D752B}" srcOrd="1" destOrd="0" presId="urn:microsoft.com/office/officeart/2005/8/layout/bProcess3"/>
    <dgm:cxn modelId="{508AFD50-5849-43B6-B9C0-405CE3388939}" type="presParOf" srcId="{423D9B4C-7ED2-4159-A066-7CFC251D752B}" destId="{6FA0B452-6D7C-40C1-BA3C-C82D56D16028}" srcOrd="0" destOrd="0" presId="urn:microsoft.com/office/officeart/2005/8/layout/bProcess3"/>
    <dgm:cxn modelId="{396586C0-3393-4FF8-8B9D-3C8E2D796049}" type="presParOf" srcId="{0C2BC7B3-B8B5-4B26-A1B2-1BFA02BD641E}" destId="{88A7B7C5-F39F-4FE4-83CC-2B8D369E6B81}" srcOrd="2" destOrd="0" presId="urn:microsoft.com/office/officeart/2005/8/layout/bProcess3"/>
    <dgm:cxn modelId="{BD0FAB3D-5218-44DD-A7A7-B01F67A8165E}" type="presParOf" srcId="{0C2BC7B3-B8B5-4B26-A1B2-1BFA02BD641E}" destId="{52822714-A28B-4F4C-9315-58E0865035F5}" srcOrd="3" destOrd="0" presId="urn:microsoft.com/office/officeart/2005/8/layout/bProcess3"/>
    <dgm:cxn modelId="{BE78E888-F4BE-4F6A-B508-B33C59EEC813}" type="presParOf" srcId="{52822714-A28B-4F4C-9315-58E0865035F5}" destId="{30A77F76-147B-4D85-A745-A6F54CAF5696}" srcOrd="0" destOrd="0" presId="urn:microsoft.com/office/officeart/2005/8/layout/bProcess3"/>
    <dgm:cxn modelId="{0B9AFCA0-BC3D-4681-A9FA-25BF2BAF426D}" type="presParOf" srcId="{0C2BC7B3-B8B5-4B26-A1B2-1BFA02BD641E}" destId="{9229023D-BBD5-4DA7-B6D0-27073005FBA4}" srcOrd="4" destOrd="0" presId="urn:microsoft.com/office/officeart/2005/8/layout/bProcess3"/>
    <dgm:cxn modelId="{17E7F668-40F9-47C0-A086-6F87EE9F3B47}" type="presParOf" srcId="{0C2BC7B3-B8B5-4B26-A1B2-1BFA02BD641E}" destId="{93B4F0C8-2C63-4F3A-B8AA-60E6B40C97EE}" srcOrd="5" destOrd="0" presId="urn:microsoft.com/office/officeart/2005/8/layout/bProcess3"/>
    <dgm:cxn modelId="{5082631E-EA01-401D-AAEB-6E1870467BBE}" type="presParOf" srcId="{93B4F0C8-2C63-4F3A-B8AA-60E6B40C97EE}" destId="{7937CAAC-4B92-4905-B7FF-2E2D44E4AC30}" srcOrd="0" destOrd="0" presId="urn:microsoft.com/office/officeart/2005/8/layout/bProcess3"/>
    <dgm:cxn modelId="{A82235D4-EF7F-41DB-AE0D-B7EECCF036D6}" type="presParOf" srcId="{0C2BC7B3-B8B5-4B26-A1B2-1BFA02BD641E}" destId="{C34CBCD7-17D8-4A82-B4B5-B7D1DE0C8381}" srcOrd="6" destOrd="0" presId="urn:microsoft.com/office/officeart/2005/8/layout/bProcess3"/>
    <dgm:cxn modelId="{4CEC9E17-5745-4CE8-BAAF-F7E7123AE2F9}" type="presParOf" srcId="{0C2BC7B3-B8B5-4B26-A1B2-1BFA02BD641E}" destId="{C1EAB15B-A4F7-4D92-A408-E8AE9AC7F0B9}" srcOrd="7" destOrd="0" presId="urn:microsoft.com/office/officeart/2005/8/layout/bProcess3"/>
    <dgm:cxn modelId="{89AA7B22-446D-47A4-AB9B-CE71A2691ACD}" type="presParOf" srcId="{C1EAB15B-A4F7-4D92-A408-E8AE9AC7F0B9}" destId="{0290E915-380F-4BA5-9C74-ACB1EF6D36A4}" srcOrd="0" destOrd="0" presId="urn:microsoft.com/office/officeart/2005/8/layout/bProcess3"/>
    <dgm:cxn modelId="{F34B2253-38E8-496C-835F-647323E72F4D}" type="presParOf" srcId="{0C2BC7B3-B8B5-4B26-A1B2-1BFA02BD641E}" destId="{7C9A25BE-910D-41B5-B243-C1B2F3DD2FFF}" srcOrd="8" destOrd="0" presId="urn:microsoft.com/office/officeart/2005/8/layout/bProcess3"/>
    <dgm:cxn modelId="{12617095-FF22-4426-8756-C0FE8E946C5D}" type="presParOf" srcId="{0C2BC7B3-B8B5-4B26-A1B2-1BFA02BD641E}" destId="{99283785-D9F8-4C73-A66B-2A51DB6732DD}" srcOrd="9" destOrd="0" presId="urn:microsoft.com/office/officeart/2005/8/layout/bProcess3"/>
    <dgm:cxn modelId="{5D122069-B746-40DE-BC0A-4E43045E5C4E}" type="presParOf" srcId="{99283785-D9F8-4C73-A66B-2A51DB6732DD}" destId="{43E0BA8F-A073-48C0-BEFC-7D1F83B53847}" srcOrd="0" destOrd="0" presId="urn:microsoft.com/office/officeart/2005/8/layout/bProcess3"/>
    <dgm:cxn modelId="{22C91CBB-0F47-4183-ACCA-8CDF18CA603C}" type="presParOf" srcId="{0C2BC7B3-B8B5-4B26-A1B2-1BFA02BD641E}" destId="{E68FDBAA-FF0D-42E5-A78E-FA57A935935F}" srcOrd="10" destOrd="0" presId="urn:microsoft.com/office/officeart/2005/8/layout/bProcess3"/>
    <dgm:cxn modelId="{D5E2AD2C-1E57-45CF-A5F5-DF236F502060}" type="presParOf" srcId="{0C2BC7B3-B8B5-4B26-A1B2-1BFA02BD641E}" destId="{802EF130-04FA-431E-B25A-3CF5F2F7E0C7}" srcOrd="11" destOrd="0" presId="urn:microsoft.com/office/officeart/2005/8/layout/bProcess3"/>
    <dgm:cxn modelId="{6E1101EA-2E1A-4F3C-8334-921E92A6524C}" type="presParOf" srcId="{802EF130-04FA-431E-B25A-3CF5F2F7E0C7}" destId="{63C9A672-B78E-48B6-900D-D6771B254EE4}" srcOrd="0" destOrd="0" presId="urn:microsoft.com/office/officeart/2005/8/layout/bProcess3"/>
    <dgm:cxn modelId="{1ADEC9E6-A998-45E0-8CC8-70D8944F4947}" type="presParOf" srcId="{0C2BC7B3-B8B5-4B26-A1B2-1BFA02BD641E}" destId="{F5FFF022-6E53-48BC-8CF4-7C2B785D70C9}" srcOrd="12" destOrd="0" presId="urn:microsoft.com/office/officeart/2005/8/layout/bProcess3"/>
    <dgm:cxn modelId="{D6AB4CB4-9BA6-4AAB-BFDD-9838A62F1DA5}" type="presParOf" srcId="{0C2BC7B3-B8B5-4B26-A1B2-1BFA02BD641E}" destId="{272D2A53-F896-4851-98A7-5231667D1AF9}" srcOrd="13" destOrd="0" presId="urn:microsoft.com/office/officeart/2005/8/layout/bProcess3"/>
    <dgm:cxn modelId="{958C200E-AB25-4D86-B5F9-AD8EA9FE31F2}" type="presParOf" srcId="{272D2A53-F896-4851-98A7-5231667D1AF9}" destId="{FC8DD03C-639B-4CAB-AC4B-A82DB1BE8470}" srcOrd="0" destOrd="0" presId="urn:microsoft.com/office/officeart/2005/8/layout/bProcess3"/>
    <dgm:cxn modelId="{43D6F64A-5EDE-43F1-9A53-05B73190D7FC}" type="presParOf" srcId="{0C2BC7B3-B8B5-4B26-A1B2-1BFA02BD641E}" destId="{75B2D445-5A29-4F21-B546-BCAEA838FEE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53719EF-D633-48F9-BE9F-06999C61461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3DD3D100-ECD5-4F48-8D8F-824E2AC3BA68}">
      <dgm:prSet/>
      <dgm:spPr/>
      <dgm:t>
        <a:bodyPr/>
        <a:lstStyle/>
        <a:p>
          <a:r>
            <a:rPr lang="en-GB"/>
            <a:t>Geographical (point, line, polygon, country, city, address, gps)</a:t>
          </a:r>
        </a:p>
      </dgm:t>
    </dgm:pt>
    <dgm:pt modelId="{78DA8A7F-25A4-47D0-BD3F-25E24F00150A}" type="parTrans" cxnId="{4FB3ADDF-B71E-45B2-8BBE-3AA5875E5AB8}">
      <dgm:prSet/>
      <dgm:spPr/>
      <dgm:t>
        <a:bodyPr/>
        <a:lstStyle/>
        <a:p>
          <a:endParaRPr lang="en-GB"/>
        </a:p>
      </dgm:t>
    </dgm:pt>
    <dgm:pt modelId="{C75798CF-93CB-4143-97EF-1528E322C84A}" type="sibTrans" cxnId="{4FB3ADDF-B71E-45B2-8BBE-3AA5875E5AB8}">
      <dgm:prSet/>
      <dgm:spPr/>
      <dgm:t>
        <a:bodyPr/>
        <a:lstStyle/>
        <a:p>
          <a:endParaRPr lang="en-GB"/>
        </a:p>
      </dgm:t>
    </dgm:pt>
    <dgm:pt modelId="{38AFEBAC-9D8C-4549-A6B2-1FD2C3A98AEF}">
      <dgm:prSet/>
      <dgm:spPr/>
      <dgm:t>
        <a:bodyPr/>
        <a:lstStyle/>
        <a:p>
          <a:r>
            <a:rPr lang="en-GB"/>
            <a:t>Time (date, datetime, time)</a:t>
          </a:r>
        </a:p>
      </dgm:t>
    </dgm:pt>
    <dgm:pt modelId="{066C7D9F-8ADE-48D5-9AD4-5ABEFCB19F5B}" type="parTrans" cxnId="{262C4B27-F6E3-45D6-9264-79A0E4CC4521}">
      <dgm:prSet/>
      <dgm:spPr/>
      <dgm:t>
        <a:bodyPr/>
        <a:lstStyle/>
        <a:p>
          <a:endParaRPr lang="en-GB"/>
        </a:p>
      </dgm:t>
    </dgm:pt>
    <dgm:pt modelId="{99F6C909-8760-4040-9B83-D20AE2E1EFB2}" type="sibTrans" cxnId="{262C4B27-F6E3-45D6-9264-79A0E4CC4521}">
      <dgm:prSet/>
      <dgm:spPr/>
      <dgm:t>
        <a:bodyPr/>
        <a:lstStyle/>
        <a:p>
          <a:endParaRPr lang="en-GB"/>
        </a:p>
      </dgm:t>
    </dgm:pt>
    <dgm:pt modelId="{75CDCB4A-D941-4FEE-838B-7996313B3E9F}">
      <dgm:prSet/>
      <dgm:spPr/>
      <dgm:t>
        <a:bodyPr/>
        <a:lstStyle/>
        <a:p>
          <a:r>
            <a:rPr lang="en-GB"/>
            <a:t>Audio (voice recording)</a:t>
          </a:r>
        </a:p>
      </dgm:t>
    </dgm:pt>
    <dgm:pt modelId="{4E8221EB-D39D-4095-B3C1-1679572655F6}" type="parTrans" cxnId="{20D4AC4A-2B05-4B8E-B4F1-E2DDBAE15B6C}">
      <dgm:prSet/>
      <dgm:spPr/>
      <dgm:t>
        <a:bodyPr/>
        <a:lstStyle/>
        <a:p>
          <a:endParaRPr lang="en-GB"/>
        </a:p>
      </dgm:t>
    </dgm:pt>
    <dgm:pt modelId="{A17D7FC2-4B7F-442B-BC7C-BDDD2CB3BC0D}" type="sibTrans" cxnId="{20D4AC4A-2B05-4B8E-B4F1-E2DDBAE15B6C}">
      <dgm:prSet/>
      <dgm:spPr/>
      <dgm:t>
        <a:bodyPr/>
        <a:lstStyle/>
        <a:p>
          <a:endParaRPr lang="en-GB"/>
        </a:p>
      </dgm:t>
    </dgm:pt>
    <dgm:pt modelId="{D42B6172-32E8-4E33-8C10-93369B094A63}">
      <dgm:prSet/>
      <dgm:spPr/>
      <dgm:t>
        <a:bodyPr/>
        <a:lstStyle/>
        <a:p>
          <a:r>
            <a:rPr lang="en-GB"/>
            <a:t>Video (video recording)</a:t>
          </a:r>
        </a:p>
      </dgm:t>
    </dgm:pt>
    <dgm:pt modelId="{B76EDF98-E74E-49F6-8650-9EE0FF816608}" type="parTrans" cxnId="{357C55C5-0A1A-4A6E-8E87-DB05A17C85FF}">
      <dgm:prSet/>
      <dgm:spPr/>
      <dgm:t>
        <a:bodyPr/>
        <a:lstStyle/>
        <a:p>
          <a:endParaRPr lang="en-GB"/>
        </a:p>
      </dgm:t>
    </dgm:pt>
    <dgm:pt modelId="{6F4E222B-23AB-44FE-B655-843BA53124B5}" type="sibTrans" cxnId="{357C55C5-0A1A-4A6E-8E87-DB05A17C85FF}">
      <dgm:prSet/>
      <dgm:spPr/>
      <dgm:t>
        <a:bodyPr/>
        <a:lstStyle/>
        <a:p>
          <a:endParaRPr lang="en-GB"/>
        </a:p>
      </dgm:t>
    </dgm:pt>
    <dgm:pt modelId="{F5D94BBA-B4E9-4F37-A507-6FA86E74DCFA}">
      <dgm:prSet/>
      <dgm:spPr/>
      <dgm:t>
        <a:bodyPr/>
        <a:lstStyle/>
        <a:p>
          <a:r>
            <a:rPr lang="en-GB"/>
            <a:t>Image (camera picture)</a:t>
          </a:r>
        </a:p>
      </dgm:t>
    </dgm:pt>
    <dgm:pt modelId="{4A2D6B29-FD87-4B6D-9BFB-9BF461913BD2}" type="parTrans" cxnId="{A2D6712B-DB93-4690-B23A-AB1A73BDC200}">
      <dgm:prSet/>
      <dgm:spPr/>
      <dgm:t>
        <a:bodyPr/>
        <a:lstStyle/>
        <a:p>
          <a:endParaRPr lang="en-GB"/>
        </a:p>
      </dgm:t>
    </dgm:pt>
    <dgm:pt modelId="{5670F6BA-13B4-42F5-8F29-4C460029E9EA}" type="sibTrans" cxnId="{A2D6712B-DB93-4690-B23A-AB1A73BDC200}">
      <dgm:prSet/>
      <dgm:spPr/>
      <dgm:t>
        <a:bodyPr/>
        <a:lstStyle/>
        <a:p>
          <a:endParaRPr lang="en-GB"/>
        </a:p>
      </dgm:t>
    </dgm:pt>
    <dgm:pt modelId="{4759BD1C-F657-4873-A663-E5A10CB74D25}">
      <dgm:prSet/>
      <dgm:spPr/>
      <dgm:t>
        <a:bodyPr/>
        <a:lstStyle/>
        <a:p>
          <a:r>
            <a:rPr lang="en-GB"/>
            <a:t>Signature </a:t>
          </a:r>
        </a:p>
      </dgm:t>
    </dgm:pt>
    <dgm:pt modelId="{52E7C2CC-D01B-40DC-93EA-8FBEE250216F}" type="parTrans" cxnId="{40A6AAC7-E681-41BE-86CB-94C6D9BB2754}">
      <dgm:prSet/>
      <dgm:spPr/>
      <dgm:t>
        <a:bodyPr/>
        <a:lstStyle/>
        <a:p>
          <a:endParaRPr lang="en-GB"/>
        </a:p>
      </dgm:t>
    </dgm:pt>
    <dgm:pt modelId="{2FBE35C1-D20A-43CA-859C-E36EF2515055}" type="sibTrans" cxnId="{40A6AAC7-E681-41BE-86CB-94C6D9BB2754}">
      <dgm:prSet/>
      <dgm:spPr/>
      <dgm:t>
        <a:bodyPr/>
        <a:lstStyle/>
        <a:p>
          <a:endParaRPr lang="en-GB"/>
        </a:p>
      </dgm:t>
    </dgm:pt>
    <dgm:pt modelId="{194AA523-84D1-48FB-B545-7BA97864732A}">
      <dgm:prSet/>
      <dgm:spPr/>
      <dgm:t>
        <a:bodyPr/>
        <a:lstStyle/>
        <a:p>
          <a:r>
            <a:rPr lang="en-GB"/>
            <a:t>File (file upload)…</a:t>
          </a:r>
        </a:p>
      </dgm:t>
    </dgm:pt>
    <dgm:pt modelId="{8CBB81C4-6697-4254-9522-FCFB4AC01825}" type="parTrans" cxnId="{345F714A-067A-45FE-AD4E-9E303A3586A3}">
      <dgm:prSet/>
      <dgm:spPr/>
      <dgm:t>
        <a:bodyPr/>
        <a:lstStyle/>
        <a:p>
          <a:endParaRPr lang="en-GB"/>
        </a:p>
      </dgm:t>
    </dgm:pt>
    <dgm:pt modelId="{7FE9A59C-2374-425C-91E1-9BA83B76085C}" type="sibTrans" cxnId="{345F714A-067A-45FE-AD4E-9E303A3586A3}">
      <dgm:prSet/>
      <dgm:spPr/>
      <dgm:t>
        <a:bodyPr/>
        <a:lstStyle/>
        <a:p>
          <a:endParaRPr lang="en-GB"/>
        </a:p>
      </dgm:t>
    </dgm:pt>
    <dgm:pt modelId="{EEF77D66-315C-4856-8382-CD885AF9238B}" type="pres">
      <dgm:prSet presAssocID="{853719EF-D633-48F9-BE9F-06999C614610}" presName="diagram" presStyleCnt="0">
        <dgm:presLayoutVars>
          <dgm:dir/>
          <dgm:resizeHandles val="exact"/>
        </dgm:presLayoutVars>
      </dgm:prSet>
      <dgm:spPr/>
    </dgm:pt>
    <dgm:pt modelId="{F72B60CE-1C3C-49C6-A8FF-51BAB394CBFA}" type="pres">
      <dgm:prSet presAssocID="{3DD3D100-ECD5-4F48-8D8F-824E2AC3BA68}" presName="node" presStyleLbl="node1" presStyleIdx="0" presStyleCnt="7">
        <dgm:presLayoutVars>
          <dgm:bulletEnabled val="1"/>
        </dgm:presLayoutVars>
      </dgm:prSet>
      <dgm:spPr/>
    </dgm:pt>
    <dgm:pt modelId="{BF7E6B69-261B-4FCB-B966-B358754793D6}" type="pres">
      <dgm:prSet presAssocID="{C75798CF-93CB-4143-97EF-1528E322C84A}" presName="sibTrans" presStyleCnt="0"/>
      <dgm:spPr/>
    </dgm:pt>
    <dgm:pt modelId="{DF6D6747-7A8C-4FB4-99F6-0A903776A918}" type="pres">
      <dgm:prSet presAssocID="{38AFEBAC-9D8C-4549-A6B2-1FD2C3A98AEF}" presName="node" presStyleLbl="node1" presStyleIdx="1" presStyleCnt="7">
        <dgm:presLayoutVars>
          <dgm:bulletEnabled val="1"/>
        </dgm:presLayoutVars>
      </dgm:prSet>
      <dgm:spPr/>
    </dgm:pt>
    <dgm:pt modelId="{2540BCB3-E369-4516-8E73-3343E55EFE18}" type="pres">
      <dgm:prSet presAssocID="{99F6C909-8760-4040-9B83-D20AE2E1EFB2}" presName="sibTrans" presStyleCnt="0"/>
      <dgm:spPr/>
    </dgm:pt>
    <dgm:pt modelId="{997BA7AE-2022-44AF-AF51-B92C02378B25}" type="pres">
      <dgm:prSet presAssocID="{75CDCB4A-D941-4FEE-838B-7996313B3E9F}" presName="node" presStyleLbl="node1" presStyleIdx="2" presStyleCnt="7">
        <dgm:presLayoutVars>
          <dgm:bulletEnabled val="1"/>
        </dgm:presLayoutVars>
      </dgm:prSet>
      <dgm:spPr/>
    </dgm:pt>
    <dgm:pt modelId="{13F260BC-EDA5-4042-9223-CA423262D674}" type="pres">
      <dgm:prSet presAssocID="{A17D7FC2-4B7F-442B-BC7C-BDDD2CB3BC0D}" presName="sibTrans" presStyleCnt="0"/>
      <dgm:spPr/>
    </dgm:pt>
    <dgm:pt modelId="{76D1C9D4-4C8D-4EED-8833-920DDB566200}" type="pres">
      <dgm:prSet presAssocID="{D42B6172-32E8-4E33-8C10-93369B094A63}" presName="node" presStyleLbl="node1" presStyleIdx="3" presStyleCnt="7">
        <dgm:presLayoutVars>
          <dgm:bulletEnabled val="1"/>
        </dgm:presLayoutVars>
      </dgm:prSet>
      <dgm:spPr/>
    </dgm:pt>
    <dgm:pt modelId="{2565CA7A-971A-44E1-95BE-B331E04AB6B3}" type="pres">
      <dgm:prSet presAssocID="{6F4E222B-23AB-44FE-B655-843BA53124B5}" presName="sibTrans" presStyleCnt="0"/>
      <dgm:spPr/>
    </dgm:pt>
    <dgm:pt modelId="{92BB10EF-B4B1-4695-9693-D34996E9939E}" type="pres">
      <dgm:prSet presAssocID="{F5D94BBA-B4E9-4F37-A507-6FA86E74DCFA}" presName="node" presStyleLbl="node1" presStyleIdx="4" presStyleCnt="7">
        <dgm:presLayoutVars>
          <dgm:bulletEnabled val="1"/>
        </dgm:presLayoutVars>
      </dgm:prSet>
      <dgm:spPr/>
    </dgm:pt>
    <dgm:pt modelId="{0E07D4C6-3CF8-468F-968B-5A862E5C3439}" type="pres">
      <dgm:prSet presAssocID="{5670F6BA-13B4-42F5-8F29-4C460029E9EA}" presName="sibTrans" presStyleCnt="0"/>
      <dgm:spPr/>
    </dgm:pt>
    <dgm:pt modelId="{B9335A3F-B80C-4864-9CBB-EA9769051D59}" type="pres">
      <dgm:prSet presAssocID="{4759BD1C-F657-4873-A663-E5A10CB74D25}" presName="node" presStyleLbl="node1" presStyleIdx="5" presStyleCnt="7">
        <dgm:presLayoutVars>
          <dgm:bulletEnabled val="1"/>
        </dgm:presLayoutVars>
      </dgm:prSet>
      <dgm:spPr/>
    </dgm:pt>
    <dgm:pt modelId="{944D06A3-83E5-4EBB-9983-A8DB79D9E2A6}" type="pres">
      <dgm:prSet presAssocID="{2FBE35C1-D20A-43CA-859C-E36EF2515055}" presName="sibTrans" presStyleCnt="0"/>
      <dgm:spPr/>
    </dgm:pt>
    <dgm:pt modelId="{8FAE6E39-F164-43B6-A4C5-147739C4C26A}" type="pres">
      <dgm:prSet presAssocID="{194AA523-84D1-48FB-B545-7BA97864732A}" presName="node" presStyleLbl="node1" presStyleIdx="6" presStyleCnt="7">
        <dgm:presLayoutVars>
          <dgm:bulletEnabled val="1"/>
        </dgm:presLayoutVars>
      </dgm:prSet>
      <dgm:spPr/>
    </dgm:pt>
  </dgm:ptLst>
  <dgm:cxnLst>
    <dgm:cxn modelId="{262C4B27-F6E3-45D6-9264-79A0E4CC4521}" srcId="{853719EF-D633-48F9-BE9F-06999C614610}" destId="{38AFEBAC-9D8C-4549-A6B2-1FD2C3A98AEF}" srcOrd="1" destOrd="0" parTransId="{066C7D9F-8ADE-48D5-9AD4-5ABEFCB19F5B}" sibTransId="{99F6C909-8760-4040-9B83-D20AE2E1EFB2}"/>
    <dgm:cxn modelId="{A2D6712B-DB93-4690-B23A-AB1A73BDC200}" srcId="{853719EF-D633-48F9-BE9F-06999C614610}" destId="{F5D94BBA-B4E9-4F37-A507-6FA86E74DCFA}" srcOrd="4" destOrd="0" parTransId="{4A2D6B29-FD87-4B6D-9BFB-9BF461913BD2}" sibTransId="{5670F6BA-13B4-42F5-8F29-4C460029E9EA}"/>
    <dgm:cxn modelId="{6CD80D3F-97BE-42DA-982D-B0F366F8DC53}" type="presOf" srcId="{75CDCB4A-D941-4FEE-838B-7996313B3E9F}" destId="{997BA7AE-2022-44AF-AF51-B92C02378B25}" srcOrd="0" destOrd="0" presId="urn:microsoft.com/office/officeart/2005/8/layout/default"/>
    <dgm:cxn modelId="{345F714A-067A-45FE-AD4E-9E303A3586A3}" srcId="{853719EF-D633-48F9-BE9F-06999C614610}" destId="{194AA523-84D1-48FB-B545-7BA97864732A}" srcOrd="6" destOrd="0" parTransId="{8CBB81C4-6697-4254-9522-FCFB4AC01825}" sibTransId="{7FE9A59C-2374-425C-91E1-9BA83B76085C}"/>
    <dgm:cxn modelId="{20D4AC4A-2B05-4B8E-B4F1-E2DDBAE15B6C}" srcId="{853719EF-D633-48F9-BE9F-06999C614610}" destId="{75CDCB4A-D941-4FEE-838B-7996313B3E9F}" srcOrd="2" destOrd="0" parTransId="{4E8221EB-D39D-4095-B3C1-1679572655F6}" sibTransId="{A17D7FC2-4B7F-442B-BC7C-BDDD2CB3BC0D}"/>
    <dgm:cxn modelId="{16BE1986-8B57-464E-AC52-F6F9C9F695A3}" type="presOf" srcId="{853719EF-D633-48F9-BE9F-06999C614610}" destId="{EEF77D66-315C-4856-8382-CD885AF9238B}" srcOrd="0" destOrd="0" presId="urn:microsoft.com/office/officeart/2005/8/layout/default"/>
    <dgm:cxn modelId="{4C36AE8C-D208-494B-B232-8905290856FD}" type="presOf" srcId="{38AFEBAC-9D8C-4549-A6B2-1FD2C3A98AEF}" destId="{DF6D6747-7A8C-4FB4-99F6-0A903776A918}" srcOrd="0" destOrd="0" presId="urn:microsoft.com/office/officeart/2005/8/layout/default"/>
    <dgm:cxn modelId="{44A7CCAE-EF8F-4EBC-8A8E-88F5270EBCAF}" type="presOf" srcId="{D42B6172-32E8-4E33-8C10-93369B094A63}" destId="{76D1C9D4-4C8D-4EED-8833-920DDB566200}" srcOrd="0" destOrd="0" presId="urn:microsoft.com/office/officeart/2005/8/layout/default"/>
    <dgm:cxn modelId="{C14447B1-D95E-46E3-BF3F-B0899D655802}" type="presOf" srcId="{F5D94BBA-B4E9-4F37-A507-6FA86E74DCFA}" destId="{92BB10EF-B4B1-4695-9693-D34996E9939E}" srcOrd="0" destOrd="0" presId="urn:microsoft.com/office/officeart/2005/8/layout/default"/>
    <dgm:cxn modelId="{D05B26B2-191E-451E-9C98-096AFEDB66B5}" type="presOf" srcId="{4759BD1C-F657-4873-A663-E5A10CB74D25}" destId="{B9335A3F-B80C-4864-9CBB-EA9769051D59}" srcOrd="0" destOrd="0" presId="urn:microsoft.com/office/officeart/2005/8/layout/default"/>
    <dgm:cxn modelId="{357C55C5-0A1A-4A6E-8E87-DB05A17C85FF}" srcId="{853719EF-D633-48F9-BE9F-06999C614610}" destId="{D42B6172-32E8-4E33-8C10-93369B094A63}" srcOrd="3" destOrd="0" parTransId="{B76EDF98-E74E-49F6-8650-9EE0FF816608}" sibTransId="{6F4E222B-23AB-44FE-B655-843BA53124B5}"/>
    <dgm:cxn modelId="{40A6AAC7-E681-41BE-86CB-94C6D9BB2754}" srcId="{853719EF-D633-48F9-BE9F-06999C614610}" destId="{4759BD1C-F657-4873-A663-E5A10CB74D25}" srcOrd="5" destOrd="0" parTransId="{52E7C2CC-D01B-40DC-93EA-8FBEE250216F}" sibTransId="{2FBE35C1-D20A-43CA-859C-E36EF2515055}"/>
    <dgm:cxn modelId="{4FB3ADDF-B71E-45B2-8BBE-3AA5875E5AB8}" srcId="{853719EF-D633-48F9-BE9F-06999C614610}" destId="{3DD3D100-ECD5-4F48-8D8F-824E2AC3BA68}" srcOrd="0" destOrd="0" parTransId="{78DA8A7F-25A4-47D0-BD3F-25E24F00150A}" sibTransId="{C75798CF-93CB-4143-97EF-1528E322C84A}"/>
    <dgm:cxn modelId="{DDAFA4EA-0926-494A-BC8A-45C1F65F4489}" type="presOf" srcId="{3DD3D100-ECD5-4F48-8D8F-824E2AC3BA68}" destId="{F72B60CE-1C3C-49C6-A8FF-51BAB394CBFA}" srcOrd="0" destOrd="0" presId="urn:microsoft.com/office/officeart/2005/8/layout/default"/>
    <dgm:cxn modelId="{8F44F1F0-C180-4736-82E3-4F0D0633B3DF}" type="presOf" srcId="{194AA523-84D1-48FB-B545-7BA97864732A}" destId="{8FAE6E39-F164-43B6-A4C5-147739C4C26A}" srcOrd="0" destOrd="0" presId="urn:microsoft.com/office/officeart/2005/8/layout/default"/>
    <dgm:cxn modelId="{897AE01B-61A2-4C3D-B134-A31B70534B1D}" type="presParOf" srcId="{EEF77D66-315C-4856-8382-CD885AF9238B}" destId="{F72B60CE-1C3C-49C6-A8FF-51BAB394CBFA}" srcOrd="0" destOrd="0" presId="urn:microsoft.com/office/officeart/2005/8/layout/default"/>
    <dgm:cxn modelId="{BFD296B0-DAA1-45B8-AFDA-E9D52D252461}" type="presParOf" srcId="{EEF77D66-315C-4856-8382-CD885AF9238B}" destId="{BF7E6B69-261B-4FCB-B966-B358754793D6}" srcOrd="1" destOrd="0" presId="urn:microsoft.com/office/officeart/2005/8/layout/default"/>
    <dgm:cxn modelId="{B9A1C98A-8060-4D54-9867-C1991000B966}" type="presParOf" srcId="{EEF77D66-315C-4856-8382-CD885AF9238B}" destId="{DF6D6747-7A8C-4FB4-99F6-0A903776A918}" srcOrd="2" destOrd="0" presId="urn:microsoft.com/office/officeart/2005/8/layout/default"/>
    <dgm:cxn modelId="{8D56A589-1A9F-49DC-AEA2-788C278B792F}" type="presParOf" srcId="{EEF77D66-315C-4856-8382-CD885AF9238B}" destId="{2540BCB3-E369-4516-8E73-3343E55EFE18}" srcOrd="3" destOrd="0" presId="urn:microsoft.com/office/officeart/2005/8/layout/default"/>
    <dgm:cxn modelId="{B94D2E4E-0A8F-4B40-8EEE-349E5125B4BE}" type="presParOf" srcId="{EEF77D66-315C-4856-8382-CD885AF9238B}" destId="{997BA7AE-2022-44AF-AF51-B92C02378B25}" srcOrd="4" destOrd="0" presId="urn:microsoft.com/office/officeart/2005/8/layout/default"/>
    <dgm:cxn modelId="{B9516CCE-11CF-43A6-9543-9EAE80AAE835}" type="presParOf" srcId="{EEF77D66-315C-4856-8382-CD885AF9238B}" destId="{13F260BC-EDA5-4042-9223-CA423262D674}" srcOrd="5" destOrd="0" presId="urn:microsoft.com/office/officeart/2005/8/layout/default"/>
    <dgm:cxn modelId="{45ADE0BD-10E0-4A64-800E-3F8863CD2975}" type="presParOf" srcId="{EEF77D66-315C-4856-8382-CD885AF9238B}" destId="{76D1C9D4-4C8D-4EED-8833-920DDB566200}" srcOrd="6" destOrd="0" presId="urn:microsoft.com/office/officeart/2005/8/layout/default"/>
    <dgm:cxn modelId="{EB275B73-FAA6-4961-8810-5E9C678A5086}" type="presParOf" srcId="{EEF77D66-315C-4856-8382-CD885AF9238B}" destId="{2565CA7A-971A-44E1-95BE-B331E04AB6B3}" srcOrd="7" destOrd="0" presId="urn:microsoft.com/office/officeart/2005/8/layout/default"/>
    <dgm:cxn modelId="{55A5DA23-AC37-4387-9E6C-212DA4809807}" type="presParOf" srcId="{EEF77D66-315C-4856-8382-CD885AF9238B}" destId="{92BB10EF-B4B1-4695-9693-D34996E9939E}" srcOrd="8" destOrd="0" presId="urn:microsoft.com/office/officeart/2005/8/layout/default"/>
    <dgm:cxn modelId="{431DB7CA-6BF3-4099-A962-AE2A8B0CF7A4}" type="presParOf" srcId="{EEF77D66-315C-4856-8382-CD885AF9238B}" destId="{0E07D4C6-3CF8-468F-968B-5A862E5C3439}" srcOrd="9" destOrd="0" presId="urn:microsoft.com/office/officeart/2005/8/layout/default"/>
    <dgm:cxn modelId="{15948F5C-03EC-45EA-8408-05B4E39B2927}" type="presParOf" srcId="{EEF77D66-315C-4856-8382-CD885AF9238B}" destId="{B9335A3F-B80C-4864-9CBB-EA9769051D59}" srcOrd="10" destOrd="0" presId="urn:microsoft.com/office/officeart/2005/8/layout/default"/>
    <dgm:cxn modelId="{78CEFD38-FAE7-4772-9329-CED3C20A1889}" type="presParOf" srcId="{EEF77D66-315C-4856-8382-CD885AF9238B}" destId="{944D06A3-83E5-4EBB-9983-A8DB79D9E2A6}" srcOrd="11" destOrd="0" presId="urn:microsoft.com/office/officeart/2005/8/layout/default"/>
    <dgm:cxn modelId="{5306ACAE-6F5D-43A3-BEF4-84F317AD2B16}" type="presParOf" srcId="{EEF77D66-315C-4856-8382-CD885AF9238B}" destId="{8FAE6E39-F164-43B6-A4C5-147739C4C26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CD55692-D83D-4DBA-AF91-10CAFF72759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9831267A-F12C-487E-820E-9D3B62D594CD}">
      <dgm:prSet/>
      <dgm:spPr/>
      <dgm:t>
        <a:bodyPr/>
        <a:lstStyle/>
        <a:p>
          <a:r>
            <a:rPr lang="en-GB"/>
            <a:t>Usually</a:t>
          </a:r>
        </a:p>
      </dgm:t>
    </dgm:pt>
    <dgm:pt modelId="{9FA0C464-47A3-437C-9D9B-A7B88BDFAA2F}" type="parTrans" cxnId="{C218CBAF-D98E-4FCD-9E27-089D4C957B24}">
      <dgm:prSet/>
      <dgm:spPr/>
      <dgm:t>
        <a:bodyPr/>
        <a:lstStyle/>
        <a:p>
          <a:endParaRPr lang="en-GB"/>
        </a:p>
      </dgm:t>
    </dgm:pt>
    <dgm:pt modelId="{0A074B47-2DC4-44E1-83F1-64C903BFE554}" type="sibTrans" cxnId="{C218CBAF-D98E-4FCD-9E27-089D4C957B24}">
      <dgm:prSet/>
      <dgm:spPr/>
      <dgm:t>
        <a:bodyPr/>
        <a:lstStyle/>
        <a:p>
          <a:endParaRPr lang="en-GB"/>
        </a:p>
      </dgm:t>
    </dgm:pt>
    <dgm:pt modelId="{CFB294D0-D676-4157-A186-FA9CCBF51301}">
      <dgm:prSet/>
      <dgm:spPr/>
      <dgm:t>
        <a:bodyPr/>
        <a:lstStyle/>
        <a:p>
          <a:r>
            <a:rPr lang="en-GB"/>
            <a:t>Country</a:t>
          </a:r>
        </a:p>
      </dgm:t>
    </dgm:pt>
    <dgm:pt modelId="{632B8EF5-E48F-4C75-A6AE-B7EA3F857C58}" type="parTrans" cxnId="{080962C2-D162-445D-AB11-EB2346ED0D21}">
      <dgm:prSet/>
      <dgm:spPr/>
      <dgm:t>
        <a:bodyPr/>
        <a:lstStyle/>
        <a:p>
          <a:endParaRPr lang="en-GB"/>
        </a:p>
      </dgm:t>
    </dgm:pt>
    <dgm:pt modelId="{2CF65D2B-E166-4532-AE12-429C25A82D19}" type="sibTrans" cxnId="{080962C2-D162-445D-AB11-EB2346ED0D21}">
      <dgm:prSet/>
      <dgm:spPr/>
      <dgm:t>
        <a:bodyPr/>
        <a:lstStyle/>
        <a:p>
          <a:endParaRPr lang="en-GB"/>
        </a:p>
      </dgm:t>
    </dgm:pt>
    <dgm:pt modelId="{BF4CBEF7-7691-40E1-8DB1-29D095ED9C2F}">
      <dgm:prSet/>
      <dgm:spPr/>
      <dgm:t>
        <a:bodyPr/>
        <a:lstStyle/>
        <a:p>
          <a:r>
            <a:rPr lang="en-GB"/>
            <a:t>City</a:t>
          </a:r>
        </a:p>
      </dgm:t>
    </dgm:pt>
    <dgm:pt modelId="{E8504ACD-5B6D-4C5D-9A4C-4A235BD164DA}" type="parTrans" cxnId="{D528F608-6D15-43E0-A79D-F2DA953FED77}">
      <dgm:prSet/>
      <dgm:spPr/>
      <dgm:t>
        <a:bodyPr/>
        <a:lstStyle/>
        <a:p>
          <a:endParaRPr lang="en-GB"/>
        </a:p>
      </dgm:t>
    </dgm:pt>
    <dgm:pt modelId="{412FE568-844D-4D10-9E88-9AD5A231FBC4}" type="sibTrans" cxnId="{D528F608-6D15-43E0-A79D-F2DA953FED77}">
      <dgm:prSet/>
      <dgm:spPr/>
      <dgm:t>
        <a:bodyPr/>
        <a:lstStyle/>
        <a:p>
          <a:endParaRPr lang="en-GB"/>
        </a:p>
      </dgm:t>
    </dgm:pt>
    <dgm:pt modelId="{BB6EE37F-F36C-4063-9655-15A525F85284}">
      <dgm:prSet/>
      <dgm:spPr/>
      <dgm:t>
        <a:bodyPr/>
        <a:lstStyle/>
        <a:p>
          <a:r>
            <a:rPr lang="en-GB" dirty="0"/>
            <a:t>Address</a:t>
          </a:r>
        </a:p>
      </dgm:t>
    </dgm:pt>
    <dgm:pt modelId="{F047C852-5E1B-4F2A-BAB1-C9E9581A51A3}" type="parTrans" cxnId="{41A33112-FF69-474A-967D-65CD960C7C01}">
      <dgm:prSet/>
      <dgm:spPr/>
      <dgm:t>
        <a:bodyPr/>
        <a:lstStyle/>
        <a:p>
          <a:endParaRPr lang="en-GB"/>
        </a:p>
      </dgm:t>
    </dgm:pt>
    <dgm:pt modelId="{EC7A97CC-F656-4B1C-B5E7-AA83B95995E1}" type="sibTrans" cxnId="{41A33112-FF69-474A-967D-65CD960C7C01}">
      <dgm:prSet/>
      <dgm:spPr/>
      <dgm:t>
        <a:bodyPr/>
        <a:lstStyle/>
        <a:p>
          <a:endParaRPr lang="en-GB"/>
        </a:p>
      </dgm:t>
    </dgm:pt>
    <dgm:pt modelId="{8E201763-7DB8-462A-A629-98454D048B96}">
      <dgm:prSet/>
      <dgm:spPr/>
      <dgm:t>
        <a:bodyPr/>
        <a:lstStyle/>
        <a:p>
          <a:r>
            <a:rPr lang="en-GB"/>
            <a:t>Point in map</a:t>
          </a:r>
        </a:p>
      </dgm:t>
    </dgm:pt>
    <dgm:pt modelId="{4312FC68-44F3-4B5D-A3F4-8DEA2A3BCC4D}" type="parTrans" cxnId="{5F55A42A-5F86-46EA-8708-D19BBBA59CB1}">
      <dgm:prSet/>
      <dgm:spPr/>
      <dgm:t>
        <a:bodyPr/>
        <a:lstStyle/>
        <a:p>
          <a:endParaRPr lang="en-GB"/>
        </a:p>
      </dgm:t>
    </dgm:pt>
    <dgm:pt modelId="{AC815C66-1D88-4000-BE7A-E82D301DBCF7}" type="sibTrans" cxnId="{5F55A42A-5F86-46EA-8708-D19BBBA59CB1}">
      <dgm:prSet/>
      <dgm:spPr/>
      <dgm:t>
        <a:bodyPr/>
        <a:lstStyle/>
        <a:p>
          <a:endParaRPr lang="en-GB"/>
        </a:p>
      </dgm:t>
    </dgm:pt>
    <dgm:pt modelId="{BD28A042-FDBC-49FE-B608-E0776E78A383}">
      <dgm:prSet/>
      <dgm:spPr/>
      <dgm:t>
        <a:bodyPr/>
        <a:lstStyle/>
        <a:p>
          <a:r>
            <a:rPr lang="en-GB"/>
            <a:t>Line</a:t>
          </a:r>
        </a:p>
      </dgm:t>
    </dgm:pt>
    <dgm:pt modelId="{6BB1D985-D455-4F8E-BD94-8EFAA399A34D}" type="parTrans" cxnId="{2631769B-D3BA-49F8-BD21-66AE35A47EC2}">
      <dgm:prSet/>
      <dgm:spPr/>
      <dgm:t>
        <a:bodyPr/>
        <a:lstStyle/>
        <a:p>
          <a:endParaRPr lang="en-GB"/>
        </a:p>
      </dgm:t>
    </dgm:pt>
    <dgm:pt modelId="{96C52D11-4D27-4764-ABF6-06A69460EB05}" type="sibTrans" cxnId="{2631769B-D3BA-49F8-BD21-66AE35A47EC2}">
      <dgm:prSet/>
      <dgm:spPr/>
      <dgm:t>
        <a:bodyPr/>
        <a:lstStyle/>
        <a:p>
          <a:endParaRPr lang="en-GB"/>
        </a:p>
      </dgm:t>
    </dgm:pt>
    <dgm:pt modelId="{749121F7-9DC7-4D06-9772-F70CAAEDFC66}">
      <dgm:prSet/>
      <dgm:spPr/>
      <dgm:t>
        <a:bodyPr/>
        <a:lstStyle/>
        <a:p>
          <a:r>
            <a:rPr lang="en-GB"/>
            <a:t>Polygon</a:t>
          </a:r>
        </a:p>
      </dgm:t>
    </dgm:pt>
    <dgm:pt modelId="{56B49924-4CA8-4BEC-8C13-AEC937BA825A}" type="parTrans" cxnId="{5F95EE88-8A97-435B-8414-4A144FF9C280}">
      <dgm:prSet/>
      <dgm:spPr/>
      <dgm:t>
        <a:bodyPr/>
        <a:lstStyle/>
        <a:p>
          <a:endParaRPr lang="en-GB"/>
        </a:p>
      </dgm:t>
    </dgm:pt>
    <dgm:pt modelId="{9DD8C643-9295-42F0-9C60-0C1D683EB5AB}" type="sibTrans" cxnId="{5F95EE88-8A97-435B-8414-4A144FF9C280}">
      <dgm:prSet/>
      <dgm:spPr/>
      <dgm:t>
        <a:bodyPr/>
        <a:lstStyle/>
        <a:p>
          <a:endParaRPr lang="en-GB"/>
        </a:p>
      </dgm:t>
    </dgm:pt>
    <dgm:pt modelId="{3B4A37A8-8C69-4EE5-ABC8-88B32D317B63}">
      <dgm:prSet/>
      <dgm:spPr/>
      <dgm:t>
        <a:bodyPr/>
        <a:lstStyle/>
        <a:p>
          <a:r>
            <a:rPr lang="en-GB"/>
            <a:t>GPS coordinates</a:t>
          </a:r>
        </a:p>
      </dgm:t>
    </dgm:pt>
    <dgm:pt modelId="{EEF11856-26F5-4BFE-9F69-6393D0854EC3}" type="parTrans" cxnId="{B2B7ED7F-0F21-40D6-BDA6-F1527D766B8B}">
      <dgm:prSet/>
      <dgm:spPr/>
      <dgm:t>
        <a:bodyPr/>
        <a:lstStyle/>
        <a:p>
          <a:endParaRPr lang="en-GB"/>
        </a:p>
      </dgm:t>
    </dgm:pt>
    <dgm:pt modelId="{EE5C2944-569B-4BF1-A15A-2A1D24629C5E}" type="sibTrans" cxnId="{B2B7ED7F-0F21-40D6-BDA6-F1527D766B8B}">
      <dgm:prSet/>
      <dgm:spPr/>
      <dgm:t>
        <a:bodyPr/>
        <a:lstStyle/>
        <a:p>
          <a:endParaRPr lang="en-GB"/>
        </a:p>
      </dgm:t>
    </dgm:pt>
    <dgm:pt modelId="{1768C1F3-0BE3-4389-8397-ACE92570DD3B}" type="pres">
      <dgm:prSet presAssocID="{3CD55692-D83D-4DBA-AF91-10CAFF727595}" presName="Name0" presStyleCnt="0">
        <dgm:presLayoutVars>
          <dgm:dir/>
          <dgm:animLvl val="lvl"/>
          <dgm:resizeHandles val="exact"/>
        </dgm:presLayoutVars>
      </dgm:prSet>
      <dgm:spPr/>
    </dgm:pt>
    <dgm:pt modelId="{0F29167B-AF63-4B00-9B18-F3D3652CEAB8}" type="pres">
      <dgm:prSet presAssocID="{9831267A-F12C-487E-820E-9D3B62D594CD}" presName="linNode" presStyleCnt="0"/>
      <dgm:spPr/>
    </dgm:pt>
    <dgm:pt modelId="{E8E18C57-C137-4BDB-807D-E8AA7FFF1129}" type="pres">
      <dgm:prSet presAssocID="{9831267A-F12C-487E-820E-9D3B62D594CD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CE5FE98-2CB2-4942-9281-BC77627E86F5}" type="pres">
      <dgm:prSet presAssocID="{9831267A-F12C-487E-820E-9D3B62D594C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528F608-6D15-43E0-A79D-F2DA953FED77}" srcId="{9831267A-F12C-487E-820E-9D3B62D594CD}" destId="{BF4CBEF7-7691-40E1-8DB1-29D095ED9C2F}" srcOrd="1" destOrd="0" parTransId="{E8504ACD-5B6D-4C5D-9A4C-4A235BD164DA}" sibTransId="{412FE568-844D-4D10-9E88-9AD5A231FBC4}"/>
    <dgm:cxn modelId="{7D65D00D-544F-4422-8B19-1277D6E538DB}" type="presOf" srcId="{CFB294D0-D676-4157-A186-FA9CCBF51301}" destId="{ACE5FE98-2CB2-4942-9281-BC77627E86F5}" srcOrd="0" destOrd="0" presId="urn:microsoft.com/office/officeart/2005/8/layout/vList5"/>
    <dgm:cxn modelId="{41A33112-FF69-474A-967D-65CD960C7C01}" srcId="{9831267A-F12C-487E-820E-9D3B62D594CD}" destId="{BB6EE37F-F36C-4063-9655-15A525F85284}" srcOrd="2" destOrd="0" parTransId="{F047C852-5E1B-4F2A-BAB1-C9E9581A51A3}" sibTransId="{EC7A97CC-F656-4B1C-B5E7-AA83B95995E1}"/>
    <dgm:cxn modelId="{CB4A7F1C-C235-41A9-9634-EAF95F905F42}" type="presOf" srcId="{BF4CBEF7-7691-40E1-8DB1-29D095ED9C2F}" destId="{ACE5FE98-2CB2-4942-9281-BC77627E86F5}" srcOrd="0" destOrd="1" presId="urn:microsoft.com/office/officeart/2005/8/layout/vList5"/>
    <dgm:cxn modelId="{5F55A42A-5F86-46EA-8708-D19BBBA59CB1}" srcId="{9831267A-F12C-487E-820E-9D3B62D594CD}" destId="{8E201763-7DB8-462A-A629-98454D048B96}" srcOrd="3" destOrd="0" parTransId="{4312FC68-44F3-4B5D-A3F4-8DEA2A3BCC4D}" sibTransId="{AC815C66-1D88-4000-BE7A-E82D301DBCF7}"/>
    <dgm:cxn modelId="{AF90FC42-38F7-4BC5-83FB-241C91CB2F27}" type="presOf" srcId="{3CD55692-D83D-4DBA-AF91-10CAFF727595}" destId="{1768C1F3-0BE3-4389-8397-ACE92570DD3B}" srcOrd="0" destOrd="0" presId="urn:microsoft.com/office/officeart/2005/8/layout/vList5"/>
    <dgm:cxn modelId="{46740C6F-3498-45AF-A928-419BF515815D}" type="presOf" srcId="{8E201763-7DB8-462A-A629-98454D048B96}" destId="{ACE5FE98-2CB2-4942-9281-BC77627E86F5}" srcOrd="0" destOrd="3" presId="urn:microsoft.com/office/officeart/2005/8/layout/vList5"/>
    <dgm:cxn modelId="{08A94979-0688-4D9B-8785-A72B4700D937}" type="presOf" srcId="{BD28A042-FDBC-49FE-B608-E0776E78A383}" destId="{ACE5FE98-2CB2-4942-9281-BC77627E86F5}" srcOrd="0" destOrd="4" presId="urn:microsoft.com/office/officeart/2005/8/layout/vList5"/>
    <dgm:cxn modelId="{65B5E57B-B39D-4CC3-A545-DEE8055E1B5D}" type="presOf" srcId="{3B4A37A8-8C69-4EE5-ABC8-88B32D317B63}" destId="{ACE5FE98-2CB2-4942-9281-BC77627E86F5}" srcOrd="0" destOrd="6" presId="urn:microsoft.com/office/officeart/2005/8/layout/vList5"/>
    <dgm:cxn modelId="{B2B7ED7F-0F21-40D6-BDA6-F1527D766B8B}" srcId="{9831267A-F12C-487E-820E-9D3B62D594CD}" destId="{3B4A37A8-8C69-4EE5-ABC8-88B32D317B63}" srcOrd="6" destOrd="0" parTransId="{EEF11856-26F5-4BFE-9F69-6393D0854EC3}" sibTransId="{EE5C2944-569B-4BF1-A15A-2A1D24629C5E}"/>
    <dgm:cxn modelId="{5F95EE88-8A97-435B-8414-4A144FF9C280}" srcId="{9831267A-F12C-487E-820E-9D3B62D594CD}" destId="{749121F7-9DC7-4D06-9772-F70CAAEDFC66}" srcOrd="5" destOrd="0" parTransId="{56B49924-4CA8-4BEC-8C13-AEC937BA825A}" sibTransId="{9DD8C643-9295-42F0-9C60-0C1D683EB5AB}"/>
    <dgm:cxn modelId="{5AB0158F-B9EF-415B-AB45-D39ADD028328}" type="presOf" srcId="{9831267A-F12C-487E-820E-9D3B62D594CD}" destId="{E8E18C57-C137-4BDB-807D-E8AA7FFF1129}" srcOrd="0" destOrd="0" presId="urn:microsoft.com/office/officeart/2005/8/layout/vList5"/>
    <dgm:cxn modelId="{2631769B-D3BA-49F8-BD21-66AE35A47EC2}" srcId="{9831267A-F12C-487E-820E-9D3B62D594CD}" destId="{BD28A042-FDBC-49FE-B608-E0776E78A383}" srcOrd="4" destOrd="0" parTransId="{6BB1D985-D455-4F8E-BD94-8EFAA399A34D}" sibTransId="{96C52D11-4D27-4764-ABF6-06A69460EB05}"/>
    <dgm:cxn modelId="{C218CBAF-D98E-4FCD-9E27-089D4C957B24}" srcId="{3CD55692-D83D-4DBA-AF91-10CAFF727595}" destId="{9831267A-F12C-487E-820E-9D3B62D594CD}" srcOrd="0" destOrd="0" parTransId="{9FA0C464-47A3-437C-9D9B-A7B88BDFAA2F}" sibTransId="{0A074B47-2DC4-44E1-83F1-64C903BFE554}"/>
    <dgm:cxn modelId="{3D91D3BA-20F8-46D0-BD85-93FBC6B28D81}" type="presOf" srcId="{749121F7-9DC7-4D06-9772-F70CAAEDFC66}" destId="{ACE5FE98-2CB2-4942-9281-BC77627E86F5}" srcOrd="0" destOrd="5" presId="urn:microsoft.com/office/officeart/2005/8/layout/vList5"/>
    <dgm:cxn modelId="{080962C2-D162-445D-AB11-EB2346ED0D21}" srcId="{9831267A-F12C-487E-820E-9D3B62D594CD}" destId="{CFB294D0-D676-4157-A186-FA9CCBF51301}" srcOrd="0" destOrd="0" parTransId="{632B8EF5-E48F-4C75-A6AE-B7EA3F857C58}" sibTransId="{2CF65D2B-E166-4532-AE12-429C25A82D19}"/>
    <dgm:cxn modelId="{1DCE9EE2-1B17-435D-9542-190655572949}" type="presOf" srcId="{BB6EE37F-F36C-4063-9655-15A525F85284}" destId="{ACE5FE98-2CB2-4942-9281-BC77627E86F5}" srcOrd="0" destOrd="2" presId="urn:microsoft.com/office/officeart/2005/8/layout/vList5"/>
    <dgm:cxn modelId="{EE41A92F-6BFB-4EE7-BBE4-09A46F84CEF6}" type="presParOf" srcId="{1768C1F3-0BE3-4389-8397-ACE92570DD3B}" destId="{0F29167B-AF63-4B00-9B18-F3D3652CEAB8}" srcOrd="0" destOrd="0" presId="urn:microsoft.com/office/officeart/2005/8/layout/vList5"/>
    <dgm:cxn modelId="{1A4232FF-2046-416A-A6EC-715777B0C967}" type="presParOf" srcId="{0F29167B-AF63-4B00-9B18-F3D3652CEAB8}" destId="{E8E18C57-C137-4BDB-807D-E8AA7FFF1129}" srcOrd="0" destOrd="0" presId="urn:microsoft.com/office/officeart/2005/8/layout/vList5"/>
    <dgm:cxn modelId="{63F8576F-5229-43D3-9155-07F7A566B5A7}" type="presParOf" srcId="{0F29167B-AF63-4B00-9B18-F3D3652CEAB8}" destId="{ACE5FE98-2CB2-4942-9281-BC77627E86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C9CC1712-2E38-4BCE-81DA-33FD5F280EB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52F6745-E2C8-4F30-B137-5A88E2EF6C87}">
      <dgm:prSet/>
      <dgm:spPr/>
      <dgm:t>
        <a:bodyPr/>
        <a:lstStyle/>
        <a:p>
          <a:r>
            <a:rPr lang="en-GB"/>
            <a:t>Country, city and address can be represented with text or codes</a:t>
          </a:r>
        </a:p>
      </dgm:t>
    </dgm:pt>
    <dgm:pt modelId="{4D3FE8A5-CF51-41DB-B70C-B1003F0A27EF}" type="parTrans" cxnId="{A66B5762-A91F-4A84-8F82-A120F6468AC3}">
      <dgm:prSet/>
      <dgm:spPr/>
      <dgm:t>
        <a:bodyPr/>
        <a:lstStyle/>
        <a:p>
          <a:endParaRPr lang="en-GB"/>
        </a:p>
      </dgm:t>
    </dgm:pt>
    <dgm:pt modelId="{A896376F-41E2-4383-B1B3-BD9F91067CF4}" type="sibTrans" cxnId="{A66B5762-A91F-4A84-8F82-A120F6468AC3}">
      <dgm:prSet/>
      <dgm:spPr/>
      <dgm:t>
        <a:bodyPr/>
        <a:lstStyle/>
        <a:p>
          <a:endParaRPr lang="en-GB"/>
        </a:p>
      </dgm:t>
    </dgm:pt>
    <dgm:pt modelId="{4015686C-854F-4427-A8F4-983FA9EF65A1}">
      <dgm:prSet/>
      <dgm:spPr/>
      <dgm:t>
        <a:bodyPr/>
        <a:lstStyle/>
        <a:p>
          <a:r>
            <a:rPr lang="en-GB"/>
            <a:t>Point, Line and Polygon are usually represented by one or many latitude and longitude pairs</a:t>
          </a:r>
        </a:p>
      </dgm:t>
    </dgm:pt>
    <dgm:pt modelId="{49F2EA5F-C69C-41B9-9AF3-9ACC7A10F310}" type="parTrans" cxnId="{C6442CEC-E683-4796-88BA-72FAB14BC3C3}">
      <dgm:prSet/>
      <dgm:spPr/>
      <dgm:t>
        <a:bodyPr/>
        <a:lstStyle/>
        <a:p>
          <a:endParaRPr lang="en-GB"/>
        </a:p>
      </dgm:t>
    </dgm:pt>
    <dgm:pt modelId="{F6BD4D4B-6302-4C93-9EBE-80B1440DA3BA}" type="sibTrans" cxnId="{C6442CEC-E683-4796-88BA-72FAB14BC3C3}">
      <dgm:prSet/>
      <dgm:spPr/>
      <dgm:t>
        <a:bodyPr/>
        <a:lstStyle/>
        <a:p>
          <a:endParaRPr lang="en-GB"/>
        </a:p>
      </dgm:t>
    </dgm:pt>
    <dgm:pt modelId="{AEC7087D-F78F-48C6-8F12-B73560B2D140}" type="pres">
      <dgm:prSet presAssocID="{C9CC1712-2E38-4BCE-81DA-33FD5F280EBE}" presName="diagram" presStyleCnt="0">
        <dgm:presLayoutVars>
          <dgm:dir/>
          <dgm:resizeHandles val="exact"/>
        </dgm:presLayoutVars>
      </dgm:prSet>
      <dgm:spPr/>
    </dgm:pt>
    <dgm:pt modelId="{AD42C53B-EA6D-4CC5-95AE-E0E13890EEAE}" type="pres">
      <dgm:prSet presAssocID="{552F6745-E2C8-4F30-B137-5A88E2EF6C87}" presName="node" presStyleLbl="node1" presStyleIdx="0" presStyleCnt="2">
        <dgm:presLayoutVars>
          <dgm:bulletEnabled val="1"/>
        </dgm:presLayoutVars>
      </dgm:prSet>
      <dgm:spPr/>
    </dgm:pt>
    <dgm:pt modelId="{2103C80F-E64D-4D75-BFE8-4C92264D17F3}" type="pres">
      <dgm:prSet presAssocID="{A896376F-41E2-4383-B1B3-BD9F91067CF4}" presName="sibTrans" presStyleCnt="0"/>
      <dgm:spPr/>
    </dgm:pt>
    <dgm:pt modelId="{47FAB431-138D-46F6-90B2-97A0DEC393AB}" type="pres">
      <dgm:prSet presAssocID="{4015686C-854F-4427-A8F4-983FA9EF65A1}" presName="node" presStyleLbl="node1" presStyleIdx="1" presStyleCnt="2">
        <dgm:presLayoutVars>
          <dgm:bulletEnabled val="1"/>
        </dgm:presLayoutVars>
      </dgm:prSet>
      <dgm:spPr/>
    </dgm:pt>
  </dgm:ptLst>
  <dgm:cxnLst>
    <dgm:cxn modelId="{062ECE36-33AF-48B2-8D60-8D5D1281E9C8}" type="presOf" srcId="{C9CC1712-2E38-4BCE-81DA-33FD5F280EBE}" destId="{AEC7087D-F78F-48C6-8F12-B73560B2D140}" srcOrd="0" destOrd="0" presId="urn:microsoft.com/office/officeart/2005/8/layout/default"/>
    <dgm:cxn modelId="{A66B5762-A91F-4A84-8F82-A120F6468AC3}" srcId="{C9CC1712-2E38-4BCE-81DA-33FD5F280EBE}" destId="{552F6745-E2C8-4F30-B137-5A88E2EF6C87}" srcOrd="0" destOrd="0" parTransId="{4D3FE8A5-CF51-41DB-B70C-B1003F0A27EF}" sibTransId="{A896376F-41E2-4383-B1B3-BD9F91067CF4}"/>
    <dgm:cxn modelId="{0931A786-DDC0-495C-943B-07BF65C1A294}" type="presOf" srcId="{552F6745-E2C8-4F30-B137-5A88E2EF6C87}" destId="{AD42C53B-EA6D-4CC5-95AE-E0E13890EEAE}" srcOrd="0" destOrd="0" presId="urn:microsoft.com/office/officeart/2005/8/layout/default"/>
    <dgm:cxn modelId="{AD4F1DE6-8BF5-4B9C-AA13-D701310F0536}" type="presOf" srcId="{4015686C-854F-4427-A8F4-983FA9EF65A1}" destId="{47FAB431-138D-46F6-90B2-97A0DEC393AB}" srcOrd="0" destOrd="0" presId="urn:microsoft.com/office/officeart/2005/8/layout/default"/>
    <dgm:cxn modelId="{C6442CEC-E683-4796-88BA-72FAB14BC3C3}" srcId="{C9CC1712-2E38-4BCE-81DA-33FD5F280EBE}" destId="{4015686C-854F-4427-A8F4-983FA9EF65A1}" srcOrd="1" destOrd="0" parTransId="{49F2EA5F-C69C-41B9-9AF3-9ACC7A10F310}" sibTransId="{F6BD4D4B-6302-4C93-9EBE-80B1440DA3BA}"/>
    <dgm:cxn modelId="{969F5E67-6BA9-4798-8A3F-DBD8DE52BC24}" type="presParOf" srcId="{AEC7087D-F78F-48C6-8F12-B73560B2D140}" destId="{AD42C53B-EA6D-4CC5-95AE-E0E13890EEAE}" srcOrd="0" destOrd="0" presId="urn:microsoft.com/office/officeart/2005/8/layout/default"/>
    <dgm:cxn modelId="{2AFE837B-09D9-4518-BC17-54C63F87C9EE}" type="presParOf" srcId="{AEC7087D-F78F-48C6-8F12-B73560B2D140}" destId="{2103C80F-E64D-4D75-BFE8-4C92264D17F3}" srcOrd="1" destOrd="0" presId="urn:microsoft.com/office/officeart/2005/8/layout/default"/>
    <dgm:cxn modelId="{52F54BF3-754A-4839-BFCE-9EB3C4D85E96}" type="presParOf" srcId="{AEC7087D-F78F-48C6-8F12-B73560B2D140}" destId="{47FAB431-138D-46F6-90B2-97A0DEC393A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72380BB1-5F7E-436C-972D-EE73A7903AC3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260E3-53D5-4060-A369-10A972AC4812}">
      <dgm:prSet/>
      <dgm:spPr/>
      <dgm:t>
        <a:bodyPr/>
        <a:lstStyle/>
        <a:p>
          <a:r>
            <a:rPr lang="en-GB" dirty="0"/>
            <a:t>Datetime, Date, Local Datetime can be usually stored as formatted string(text) DD/MM/</a:t>
          </a:r>
          <a:r>
            <a:rPr lang="en-GB" dirty="0" err="1"/>
            <a:t>YYYYTHH:mm:ssZ</a:t>
          </a:r>
          <a:endParaRPr lang="en-US" dirty="0"/>
        </a:p>
      </dgm:t>
    </dgm:pt>
    <dgm:pt modelId="{DAA1F116-BF39-4E09-9230-BEB63257FBD5}" type="parTrans" cxnId="{3EC2EF59-A495-4028-83D5-332B63FD93FE}">
      <dgm:prSet/>
      <dgm:spPr/>
      <dgm:t>
        <a:bodyPr/>
        <a:lstStyle/>
        <a:p>
          <a:endParaRPr lang="en-US"/>
        </a:p>
      </dgm:t>
    </dgm:pt>
    <dgm:pt modelId="{F675CAAC-C36D-4DC5-86D1-BCCA4ECFE02F}" type="sibTrans" cxnId="{3EC2EF59-A495-4028-83D5-332B63FD93FE}">
      <dgm:prSet/>
      <dgm:spPr/>
      <dgm:t>
        <a:bodyPr/>
        <a:lstStyle/>
        <a:p>
          <a:endParaRPr lang="en-US"/>
        </a:p>
      </dgm:t>
    </dgm:pt>
    <dgm:pt modelId="{CBFA1D90-BAB6-4BD3-8526-AB4AFE468468}">
      <dgm:prSet/>
      <dgm:spPr/>
      <dgm:t>
        <a:bodyPr/>
        <a:lstStyle/>
        <a:p>
          <a:r>
            <a:rPr lang="en-GB"/>
            <a:t>Timestamp or year can be represented with numbers</a:t>
          </a:r>
          <a:endParaRPr lang="en-US"/>
        </a:p>
      </dgm:t>
    </dgm:pt>
    <dgm:pt modelId="{A2C48BB4-4015-40BA-B7FA-9A3A250BECA1}" type="parTrans" cxnId="{460F4C02-C6BF-4957-A6D0-58C0024C3D73}">
      <dgm:prSet/>
      <dgm:spPr/>
      <dgm:t>
        <a:bodyPr/>
        <a:lstStyle/>
        <a:p>
          <a:endParaRPr lang="en-US"/>
        </a:p>
      </dgm:t>
    </dgm:pt>
    <dgm:pt modelId="{1112340C-1BE5-43B7-B590-2F7F234DCEE4}" type="sibTrans" cxnId="{460F4C02-C6BF-4957-A6D0-58C0024C3D73}">
      <dgm:prSet/>
      <dgm:spPr/>
      <dgm:t>
        <a:bodyPr/>
        <a:lstStyle/>
        <a:p>
          <a:endParaRPr lang="en-US"/>
        </a:p>
      </dgm:t>
    </dgm:pt>
    <dgm:pt modelId="{39EAE67E-5FAF-4381-BF36-72923EA7BFA4}" type="pres">
      <dgm:prSet presAssocID="{72380BB1-5F7E-436C-972D-EE73A7903AC3}" presName="diagram" presStyleCnt="0">
        <dgm:presLayoutVars>
          <dgm:dir/>
          <dgm:resizeHandles val="exact"/>
        </dgm:presLayoutVars>
      </dgm:prSet>
      <dgm:spPr/>
    </dgm:pt>
    <dgm:pt modelId="{F96D0A2B-3139-46CF-B2C4-4515585701D1}" type="pres">
      <dgm:prSet presAssocID="{151260E3-53D5-4060-A369-10A972AC4812}" presName="node" presStyleLbl="node1" presStyleIdx="0" presStyleCnt="2">
        <dgm:presLayoutVars>
          <dgm:bulletEnabled val="1"/>
        </dgm:presLayoutVars>
      </dgm:prSet>
      <dgm:spPr/>
    </dgm:pt>
    <dgm:pt modelId="{F4DBEDDE-7B9B-4902-9D36-D0B25A0AC1E3}" type="pres">
      <dgm:prSet presAssocID="{F675CAAC-C36D-4DC5-86D1-BCCA4ECFE02F}" presName="sibTrans" presStyleCnt="0"/>
      <dgm:spPr/>
    </dgm:pt>
    <dgm:pt modelId="{82AB3C70-5F55-440A-9527-1586797EE7C0}" type="pres">
      <dgm:prSet presAssocID="{CBFA1D90-BAB6-4BD3-8526-AB4AFE468468}" presName="node" presStyleLbl="node1" presStyleIdx="1" presStyleCnt="2">
        <dgm:presLayoutVars>
          <dgm:bulletEnabled val="1"/>
        </dgm:presLayoutVars>
      </dgm:prSet>
      <dgm:spPr/>
    </dgm:pt>
  </dgm:ptLst>
  <dgm:cxnLst>
    <dgm:cxn modelId="{460F4C02-C6BF-4957-A6D0-58C0024C3D73}" srcId="{72380BB1-5F7E-436C-972D-EE73A7903AC3}" destId="{CBFA1D90-BAB6-4BD3-8526-AB4AFE468468}" srcOrd="1" destOrd="0" parTransId="{A2C48BB4-4015-40BA-B7FA-9A3A250BECA1}" sibTransId="{1112340C-1BE5-43B7-B590-2F7F234DCEE4}"/>
    <dgm:cxn modelId="{3AE60D10-FFBE-448A-BBDF-349454D69801}" type="presOf" srcId="{72380BB1-5F7E-436C-972D-EE73A7903AC3}" destId="{39EAE67E-5FAF-4381-BF36-72923EA7BFA4}" srcOrd="0" destOrd="0" presId="urn:microsoft.com/office/officeart/2005/8/layout/default"/>
    <dgm:cxn modelId="{33379B16-8A83-4105-922B-86D47B67A6C4}" type="presOf" srcId="{CBFA1D90-BAB6-4BD3-8526-AB4AFE468468}" destId="{82AB3C70-5F55-440A-9527-1586797EE7C0}" srcOrd="0" destOrd="0" presId="urn:microsoft.com/office/officeart/2005/8/layout/default"/>
    <dgm:cxn modelId="{3D985B5B-494B-4B0A-BA7A-12FCB4D7E151}" type="presOf" srcId="{151260E3-53D5-4060-A369-10A972AC4812}" destId="{F96D0A2B-3139-46CF-B2C4-4515585701D1}" srcOrd="0" destOrd="0" presId="urn:microsoft.com/office/officeart/2005/8/layout/default"/>
    <dgm:cxn modelId="{3EC2EF59-A495-4028-83D5-332B63FD93FE}" srcId="{72380BB1-5F7E-436C-972D-EE73A7903AC3}" destId="{151260E3-53D5-4060-A369-10A972AC4812}" srcOrd="0" destOrd="0" parTransId="{DAA1F116-BF39-4E09-9230-BEB63257FBD5}" sibTransId="{F675CAAC-C36D-4DC5-86D1-BCCA4ECFE02F}"/>
    <dgm:cxn modelId="{00A677F8-8013-4112-A85B-29259228A6FD}" type="presParOf" srcId="{39EAE67E-5FAF-4381-BF36-72923EA7BFA4}" destId="{F96D0A2B-3139-46CF-B2C4-4515585701D1}" srcOrd="0" destOrd="0" presId="urn:microsoft.com/office/officeart/2005/8/layout/default"/>
    <dgm:cxn modelId="{F87CE7A5-34D1-44FD-96AA-8D8CEF0F3BA3}" type="presParOf" srcId="{39EAE67E-5FAF-4381-BF36-72923EA7BFA4}" destId="{F4DBEDDE-7B9B-4902-9D36-D0B25A0AC1E3}" srcOrd="1" destOrd="0" presId="urn:microsoft.com/office/officeart/2005/8/layout/default"/>
    <dgm:cxn modelId="{B0D04144-04BF-4741-B4FD-B3F98F972E05}" type="presParOf" srcId="{39EAE67E-5FAF-4381-BF36-72923EA7BFA4}" destId="{82AB3C70-5F55-440A-9527-1586797EE7C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DEF67D0F-3AC3-439E-B6B4-C6CA367572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669EC96-3AF3-4228-A2C1-109978A2F502}">
      <dgm:prSet/>
      <dgm:spPr/>
      <dgm:t>
        <a:bodyPr/>
        <a:lstStyle/>
        <a:p>
          <a:r>
            <a:rPr lang="en-GB"/>
            <a:t>Usually</a:t>
          </a:r>
        </a:p>
      </dgm:t>
    </dgm:pt>
    <dgm:pt modelId="{20B68ACE-0355-4937-921A-518ED45165AE}" type="parTrans" cxnId="{F6019CDC-D355-49CB-A48C-FFD9C33ED41C}">
      <dgm:prSet/>
      <dgm:spPr/>
      <dgm:t>
        <a:bodyPr/>
        <a:lstStyle/>
        <a:p>
          <a:endParaRPr lang="en-GB"/>
        </a:p>
      </dgm:t>
    </dgm:pt>
    <dgm:pt modelId="{CFF9FE04-4281-41D0-816D-B7503265E2B4}" type="sibTrans" cxnId="{F6019CDC-D355-49CB-A48C-FFD9C33ED41C}">
      <dgm:prSet/>
      <dgm:spPr/>
      <dgm:t>
        <a:bodyPr/>
        <a:lstStyle/>
        <a:p>
          <a:endParaRPr lang="en-GB"/>
        </a:p>
      </dgm:t>
    </dgm:pt>
    <dgm:pt modelId="{B959DD5E-7053-4847-9D3A-9D78280C44BF}">
      <dgm:prSet/>
      <dgm:spPr/>
      <dgm:t>
        <a:bodyPr/>
        <a:lstStyle/>
        <a:p>
          <a:r>
            <a:rPr lang="en-GB"/>
            <a:t>Date</a:t>
          </a:r>
        </a:p>
      </dgm:t>
    </dgm:pt>
    <dgm:pt modelId="{AB0D64A7-9359-437F-BFFF-836D291BC421}" type="parTrans" cxnId="{8BFA2D14-95D8-497A-A359-0581D0E6ABA4}">
      <dgm:prSet/>
      <dgm:spPr/>
      <dgm:t>
        <a:bodyPr/>
        <a:lstStyle/>
        <a:p>
          <a:endParaRPr lang="en-GB"/>
        </a:p>
      </dgm:t>
    </dgm:pt>
    <dgm:pt modelId="{3E825BBE-5B1A-4F15-8AFF-2821FC9B31EA}" type="sibTrans" cxnId="{8BFA2D14-95D8-497A-A359-0581D0E6ABA4}">
      <dgm:prSet/>
      <dgm:spPr/>
      <dgm:t>
        <a:bodyPr/>
        <a:lstStyle/>
        <a:p>
          <a:endParaRPr lang="en-GB"/>
        </a:p>
      </dgm:t>
    </dgm:pt>
    <dgm:pt modelId="{B76CC205-2FA0-4361-A144-C1DC29840630}">
      <dgm:prSet/>
      <dgm:spPr/>
      <dgm:t>
        <a:bodyPr/>
        <a:lstStyle/>
        <a:p>
          <a:r>
            <a:rPr lang="en-GB"/>
            <a:t>Datetime</a:t>
          </a:r>
        </a:p>
      </dgm:t>
    </dgm:pt>
    <dgm:pt modelId="{8F9C35EE-0FBF-4E92-8046-4B44F0D527D0}" type="parTrans" cxnId="{284AD067-F6D3-47E3-905A-2690C425C521}">
      <dgm:prSet/>
      <dgm:spPr/>
      <dgm:t>
        <a:bodyPr/>
        <a:lstStyle/>
        <a:p>
          <a:endParaRPr lang="en-GB"/>
        </a:p>
      </dgm:t>
    </dgm:pt>
    <dgm:pt modelId="{26E26584-9D36-4BA7-AA5B-962065339A79}" type="sibTrans" cxnId="{284AD067-F6D3-47E3-905A-2690C425C521}">
      <dgm:prSet/>
      <dgm:spPr/>
      <dgm:t>
        <a:bodyPr/>
        <a:lstStyle/>
        <a:p>
          <a:endParaRPr lang="en-GB"/>
        </a:p>
      </dgm:t>
    </dgm:pt>
    <dgm:pt modelId="{B0F43A9E-46EE-420E-A787-8C8D733D7638}">
      <dgm:prSet/>
      <dgm:spPr/>
      <dgm:t>
        <a:bodyPr/>
        <a:lstStyle/>
        <a:p>
          <a:r>
            <a:rPr lang="en-GB"/>
            <a:t>Local datetime</a:t>
          </a:r>
        </a:p>
      </dgm:t>
    </dgm:pt>
    <dgm:pt modelId="{2B6771A1-0BFB-4DCE-987C-D66E510AB301}" type="parTrans" cxnId="{88B51DBD-55E7-4062-A130-978A4CC7D806}">
      <dgm:prSet/>
      <dgm:spPr/>
      <dgm:t>
        <a:bodyPr/>
        <a:lstStyle/>
        <a:p>
          <a:endParaRPr lang="en-GB"/>
        </a:p>
      </dgm:t>
    </dgm:pt>
    <dgm:pt modelId="{6EE39E15-3091-4827-9C02-2C8F2755E545}" type="sibTrans" cxnId="{88B51DBD-55E7-4062-A130-978A4CC7D806}">
      <dgm:prSet/>
      <dgm:spPr/>
      <dgm:t>
        <a:bodyPr/>
        <a:lstStyle/>
        <a:p>
          <a:endParaRPr lang="en-GB"/>
        </a:p>
      </dgm:t>
    </dgm:pt>
    <dgm:pt modelId="{32AD20A3-D221-4874-A253-85D5D8361AE3}">
      <dgm:prSet/>
      <dgm:spPr/>
      <dgm:t>
        <a:bodyPr/>
        <a:lstStyle/>
        <a:p>
          <a:r>
            <a:rPr lang="en-GB"/>
            <a:t>Timestamp</a:t>
          </a:r>
        </a:p>
      </dgm:t>
    </dgm:pt>
    <dgm:pt modelId="{C44ED4D7-699B-406B-9124-C1BE9A1EDEAC}" type="parTrans" cxnId="{4ACDB85C-1965-48F5-AD90-107FCF599866}">
      <dgm:prSet/>
      <dgm:spPr/>
      <dgm:t>
        <a:bodyPr/>
        <a:lstStyle/>
        <a:p>
          <a:endParaRPr lang="en-GB"/>
        </a:p>
      </dgm:t>
    </dgm:pt>
    <dgm:pt modelId="{3F03B291-28D6-427F-8CE1-6F7E4E80AB39}" type="sibTrans" cxnId="{4ACDB85C-1965-48F5-AD90-107FCF599866}">
      <dgm:prSet/>
      <dgm:spPr/>
      <dgm:t>
        <a:bodyPr/>
        <a:lstStyle/>
        <a:p>
          <a:endParaRPr lang="en-GB"/>
        </a:p>
      </dgm:t>
    </dgm:pt>
    <dgm:pt modelId="{0991613A-7025-4A3C-A8F1-400A190B9CB0}">
      <dgm:prSet/>
      <dgm:spPr/>
      <dgm:t>
        <a:bodyPr/>
        <a:lstStyle/>
        <a:p>
          <a:r>
            <a:rPr lang="en-GB"/>
            <a:t>Year</a:t>
          </a:r>
        </a:p>
      </dgm:t>
    </dgm:pt>
    <dgm:pt modelId="{A940B6BE-FDB8-4EB4-81EC-7A6E5444F629}" type="parTrans" cxnId="{A440609B-542D-450F-AEC7-3F96EBCAE71B}">
      <dgm:prSet/>
      <dgm:spPr/>
      <dgm:t>
        <a:bodyPr/>
        <a:lstStyle/>
        <a:p>
          <a:endParaRPr lang="en-GB"/>
        </a:p>
      </dgm:t>
    </dgm:pt>
    <dgm:pt modelId="{F89A296B-4028-4A6E-AA63-2CF4ED0267A1}" type="sibTrans" cxnId="{A440609B-542D-450F-AEC7-3F96EBCAE71B}">
      <dgm:prSet/>
      <dgm:spPr/>
      <dgm:t>
        <a:bodyPr/>
        <a:lstStyle/>
        <a:p>
          <a:endParaRPr lang="en-GB"/>
        </a:p>
      </dgm:t>
    </dgm:pt>
    <dgm:pt modelId="{10FF8184-846B-421F-B176-F21A5D0626CB}" type="pres">
      <dgm:prSet presAssocID="{DEF67D0F-3AC3-439E-B6B4-C6CA367572F8}" presName="Name0" presStyleCnt="0">
        <dgm:presLayoutVars>
          <dgm:dir/>
          <dgm:animLvl val="lvl"/>
          <dgm:resizeHandles val="exact"/>
        </dgm:presLayoutVars>
      </dgm:prSet>
      <dgm:spPr/>
    </dgm:pt>
    <dgm:pt modelId="{28B5165D-F01A-4534-B197-C8D13D0B9E6A}" type="pres">
      <dgm:prSet presAssocID="{1669EC96-3AF3-4228-A2C1-109978A2F502}" presName="linNode" presStyleCnt="0"/>
      <dgm:spPr/>
    </dgm:pt>
    <dgm:pt modelId="{B97220D4-043C-494B-99A5-53D177B3088F}" type="pres">
      <dgm:prSet presAssocID="{1669EC96-3AF3-4228-A2C1-109978A2F50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5824041-9AE8-4BFB-9256-621E2FE80906}" type="pres">
      <dgm:prSet presAssocID="{1669EC96-3AF3-4228-A2C1-109978A2F50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BFA2D14-95D8-497A-A359-0581D0E6ABA4}" srcId="{1669EC96-3AF3-4228-A2C1-109978A2F502}" destId="{B959DD5E-7053-4847-9D3A-9D78280C44BF}" srcOrd="0" destOrd="0" parTransId="{AB0D64A7-9359-437F-BFFF-836D291BC421}" sibTransId="{3E825BBE-5B1A-4F15-8AFF-2821FC9B31EA}"/>
    <dgm:cxn modelId="{4ACDB85C-1965-48F5-AD90-107FCF599866}" srcId="{1669EC96-3AF3-4228-A2C1-109978A2F502}" destId="{32AD20A3-D221-4874-A253-85D5D8361AE3}" srcOrd="3" destOrd="0" parTransId="{C44ED4D7-699B-406B-9124-C1BE9A1EDEAC}" sibTransId="{3F03B291-28D6-427F-8CE1-6F7E4E80AB39}"/>
    <dgm:cxn modelId="{284AD067-F6D3-47E3-905A-2690C425C521}" srcId="{1669EC96-3AF3-4228-A2C1-109978A2F502}" destId="{B76CC205-2FA0-4361-A144-C1DC29840630}" srcOrd="1" destOrd="0" parTransId="{8F9C35EE-0FBF-4E92-8046-4B44F0D527D0}" sibTransId="{26E26584-9D36-4BA7-AA5B-962065339A79}"/>
    <dgm:cxn modelId="{83F67F7F-C8D5-4803-89F0-BEDCC686A37A}" type="presOf" srcId="{32AD20A3-D221-4874-A253-85D5D8361AE3}" destId="{65824041-9AE8-4BFB-9256-621E2FE80906}" srcOrd="0" destOrd="3" presId="urn:microsoft.com/office/officeart/2005/8/layout/vList5"/>
    <dgm:cxn modelId="{DE42A180-DC8F-491C-AB2F-EF6FD44E1EC9}" type="presOf" srcId="{B959DD5E-7053-4847-9D3A-9D78280C44BF}" destId="{65824041-9AE8-4BFB-9256-621E2FE80906}" srcOrd="0" destOrd="0" presId="urn:microsoft.com/office/officeart/2005/8/layout/vList5"/>
    <dgm:cxn modelId="{09095E8F-5371-48B2-A945-9D37F633C026}" type="presOf" srcId="{B76CC205-2FA0-4361-A144-C1DC29840630}" destId="{65824041-9AE8-4BFB-9256-621E2FE80906}" srcOrd="0" destOrd="1" presId="urn:microsoft.com/office/officeart/2005/8/layout/vList5"/>
    <dgm:cxn modelId="{A440609B-542D-450F-AEC7-3F96EBCAE71B}" srcId="{1669EC96-3AF3-4228-A2C1-109978A2F502}" destId="{0991613A-7025-4A3C-A8F1-400A190B9CB0}" srcOrd="4" destOrd="0" parTransId="{A940B6BE-FDB8-4EB4-81EC-7A6E5444F629}" sibTransId="{F89A296B-4028-4A6E-AA63-2CF4ED0267A1}"/>
    <dgm:cxn modelId="{468822A0-8CFC-4172-B052-E0C93998D1F4}" type="presOf" srcId="{1669EC96-3AF3-4228-A2C1-109978A2F502}" destId="{B97220D4-043C-494B-99A5-53D177B3088F}" srcOrd="0" destOrd="0" presId="urn:microsoft.com/office/officeart/2005/8/layout/vList5"/>
    <dgm:cxn modelId="{88B51DBD-55E7-4062-A130-978A4CC7D806}" srcId="{1669EC96-3AF3-4228-A2C1-109978A2F502}" destId="{B0F43A9E-46EE-420E-A787-8C8D733D7638}" srcOrd="2" destOrd="0" parTransId="{2B6771A1-0BFB-4DCE-987C-D66E510AB301}" sibTransId="{6EE39E15-3091-4827-9C02-2C8F2755E545}"/>
    <dgm:cxn modelId="{F6019CDC-D355-49CB-A48C-FFD9C33ED41C}" srcId="{DEF67D0F-3AC3-439E-B6B4-C6CA367572F8}" destId="{1669EC96-3AF3-4228-A2C1-109978A2F502}" srcOrd="0" destOrd="0" parTransId="{20B68ACE-0355-4937-921A-518ED45165AE}" sibTransId="{CFF9FE04-4281-41D0-816D-B7503265E2B4}"/>
    <dgm:cxn modelId="{C73FBAE5-3173-4E27-A450-6B6709E46D56}" type="presOf" srcId="{0991613A-7025-4A3C-A8F1-400A190B9CB0}" destId="{65824041-9AE8-4BFB-9256-621E2FE80906}" srcOrd="0" destOrd="4" presId="urn:microsoft.com/office/officeart/2005/8/layout/vList5"/>
    <dgm:cxn modelId="{694A45EC-DBB6-4D25-83F9-0E794CA940B9}" type="presOf" srcId="{B0F43A9E-46EE-420E-A787-8C8D733D7638}" destId="{65824041-9AE8-4BFB-9256-621E2FE80906}" srcOrd="0" destOrd="2" presId="urn:microsoft.com/office/officeart/2005/8/layout/vList5"/>
    <dgm:cxn modelId="{FE0A5BFE-C5D8-45B7-91EB-471B582E46ED}" type="presOf" srcId="{DEF67D0F-3AC3-439E-B6B4-C6CA367572F8}" destId="{10FF8184-846B-421F-B176-F21A5D0626CB}" srcOrd="0" destOrd="0" presId="urn:microsoft.com/office/officeart/2005/8/layout/vList5"/>
    <dgm:cxn modelId="{CF4857F5-D109-4B0D-9F34-EBC6A96B0F14}" type="presParOf" srcId="{10FF8184-846B-421F-B176-F21A5D0626CB}" destId="{28B5165D-F01A-4534-B197-C8D13D0B9E6A}" srcOrd="0" destOrd="0" presId="urn:microsoft.com/office/officeart/2005/8/layout/vList5"/>
    <dgm:cxn modelId="{9EEE85A4-5EED-4EFA-A1D9-B619C999B13D}" type="presParOf" srcId="{28B5165D-F01A-4534-B197-C8D13D0B9E6A}" destId="{B97220D4-043C-494B-99A5-53D177B3088F}" srcOrd="0" destOrd="0" presId="urn:microsoft.com/office/officeart/2005/8/layout/vList5"/>
    <dgm:cxn modelId="{A3B0A94E-0991-4718-9F1A-74D5B941DB69}" type="presParOf" srcId="{28B5165D-F01A-4534-B197-C8D13D0B9E6A}" destId="{65824041-9AE8-4BFB-9256-621E2FE809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14D45E0-2E93-4E55-A209-970E951C98F2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5DA532-6C60-4427-BB50-C59C386AC674}">
      <dgm:prSet/>
      <dgm:spPr/>
      <dgm:t>
        <a:bodyPr/>
        <a:lstStyle/>
        <a:p>
          <a:r>
            <a:rPr lang="en-GB" dirty="0"/>
            <a:t>Closed questions: the respondent can not choose other then predefined answers</a:t>
          </a:r>
          <a:endParaRPr lang="en-US" dirty="0"/>
        </a:p>
      </dgm:t>
    </dgm:pt>
    <dgm:pt modelId="{9334DBAF-48FB-44E7-85B0-418B3E38BA04}" type="parTrans" cxnId="{D2744CFB-C739-425B-A8AD-3FDA50F2160C}">
      <dgm:prSet/>
      <dgm:spPr/>
      <dgm:t>
        <a:bodyPr/>
        <a:lstStyle/>
        <a:p>
          <a:endParaRPr lang="en-US"/>
        </a:p>
      </dgm:t>
    </dgm:pt>
    <dgm:pt modelId="{933129B1-CEFF-4F70-8C57-B334BB03C8A9}" type="sibTrans" cxnId="{D2744CFB-C739-425B-A8AD-3FDA50F2160C}">
      <dgm:prSet/>
      <dgm:spPr/>
      <dgm:t>
        <a:bodyPr/>
        <a:lstStyle/>
        <a:p>
          <a:endParaRPr lang="en-US"/>
        </a:p>
      </dgm:t>
    </dgm:pt>
    <dgm:pt modelId="{88C8217C-A718-4F22-A23B-BBE5E2211644}">
      <dgm:prSet/>
      <dgm:spPr/>
      <dgm:t>
        <a:bodyPr/>
        <a:lstStyle/>
        <a:p>
          <a:r>
            <a:rPr lang="en-GB"/>
            <a:t>For open questions </a:t>
          </a:r>
          <a:endParaRPr lang="en-US"/>
        </a:p>
      </dgm:t>
    </dgm:pt>
    <dgm:pt modelId="{CCCE05F7-74AB-4172-A93A-ABE6A7A1AD2D}" type="parTrans" cxnId="{48EDD283-DDF9-4286-B294-8B70E9F34D8C}">
      <dgm:prSet/>
      <dgm:spPr/>
      <dgm:t>
        <a:bodyPr/>
        <a:lstStyle/>
        <a:p>
          <a:endParaRPr lang="en-US"/>
        </a:p>
      </dgm:t>
    </dgm:pt>
    <dgm:pt modelId="{C9765880-E8F0-498C-9C8B-555B5AEE6198}" type="sibTrans" cxnId="{48EDD283-DDF9-4286-B294-8B70E9F34D8C}">
      <dgm:prSet/>
      <dgm:spPr/>
      <dgm:t>
        <a:bodyPr/>
        <a:lstStyle/>
        <a:p>
          <a:endParaRPr lang="en-US"/>
        </a:p>
      </dgm:t>
    </dgm:pt>
    <dgm:pt modelId="{79848B11-F17D-46F5-9563-1617503FC8AD}">
      <dgm:prSet/>
      <dgm:spPr/>
      <dgm:t>
        <a:bodyPr/>
        <a:lstStyle/>
        <a:p>
          <a:r>
            <a:rPr lang="en-GB"/>
            <a:t>Open text questions can be validated using regex</a:t>
          </a:r>
          <a:endParaRPr lang="en-US"/>
        </a:p>
      </dgm:t>
    </dgm:pt>
    <dgm:pt modelId="{824F6CC3-A541-4532-AED8-595675D8FD11}" type="parTrans" cxnId="{8C3EDEBC-8BB5-4BA0-8F23-339AFB0ACDDD}">
      <dgm:prSet/>
      <dgm:spPr/>
      <dgm:t>
        <a:bodyPr/>
        <a:lstStyle/>
        <a:p>
          <a:endParaRPr lang="en-US"/>
        </a:p>
      </dgm:t>
    </dgm:pt>
    <dgm:pt modelId="{29D9E01B-F522-4061-A6FA-89DD853AF681}" type="sibTrans" cxnId="{8C3EDEBC-8BB5-4BA0-8F23-339AFB0ACDDD}">
      <dgm:prSet/>
      <dgm:spPr/>
      <dgm:t>
        <a:bodyPr/>
        <a:lstStyle/>
        <a:p>
          <a:endParaRPr lang="en-US"/>
        </a:p>
      </dgm:t>
    </dgm:pt>
    <dgm:pt modelId="{FF94031F-5B64-4B2B-97B7-5C8D4C9F0AFF}">
      <dgm:prSet/>
      <dgm:spPr/>
      <dgm:t>
        <a:bodyPr/>
        <a:lstStyle/>
        <a:p>
          <a:r>
            <a:rPr lang="en-GB"/>
            <a:t>Open number questions can be validated using ranges</a:t>
          </a:r>
          <a:endParaRPr lang="en-US"/>
        </a:p>
      </dgm:t>
    </dgm:pt>
    <dgm:pt modelId="{1F473F4C-E298-48A6-9883-D9F4E64AE1D8}" type="parTrans" cxnId="{602A16CA-8728-4F7A-AFFE-C38BE728C3B3}">
      <dgm:prSet/>
      <dgm:spPr/>
      <dgm:t>
        <a:bodyPr/>
        <a:lstStyle/>
        <a:p>
          <a:endParaRPr lang="en-US"/>
        </a:p>
      </dgm:t>
    </dgm:pt>
    <dgm:pt modelId="{70BE11A7-A38D-4DC5-A757-AF947048AD80}" type="sibTrans" cxnId="{602A16CA-8728-4F7A-AFFE-C38BE728C3B3}">
      <dgm:prSet/>
      <dgm:spPr/>
      <dgm:t>
        <a:bodyPr/>
        <a:lstStyle/>
        <a:p>
          <a:endParaRPr lang="en-US"/>
        </a:p>
      </dgm:t>
    </dgm:pt>
    <dgm:pt modelId="{542FE221-0281-4932-9D96-75A70389A18B}">
      <dgm:prSet/>
      <dgm:spPr/>
      <dgm:t>
        <a:bodyPr/>
        <a:lstStyle/>
        <a:p>
          <a:r>
            <a:rPr lang="en-GB"/>
            <a:t>Geographic questions can be validated to be inside a geographical area</a:t>
          </a:r>
          <a:endParaRPr lang="en-US"/>
        </a:p>
      </dgm:t>
    </dgm:pt>
    <dgm:pt modelId="{150B6FBC-BCC7-4240-8645-8DA33838E2B5}" type="parTrans" cxnId="{0D796E68-BA41-49EC-AA9C-06F6EBCBF26C}">
      <dgm:prSet/>
      <dgm:spPr/>
      <dgm:t>
        <a:bodyPr/>
        <a:lstStyle/>
        <a:p>
          <a:endParaRPr lang="en-US"/>
        </a:p>
      </dgm:t>
    </dgm:pt>
    <dgm:pt modelId="{FE4CC0B1-8ABF-4797-8C0F-625272A2B401}" type="sibTrans" cxnId="{0D796E68-BA41-49EC-AA9C-06F6EBCBF26C}">
      <dgm:prSet/>
      <dgm:spPr/>
      <dgm:t>
        <a:bodyPr/>
        <a:lstStyle/>
        <a:p>
          <a:endParaRPr lang="en-US"/>
        </a:p>
      </dgm:t>
    </dgm:pt>
    <dgm:pt modelId="{D8E326D9-3C7F-4EC9-8709-7C7E354DEC97}">
      <dgm:prSet/>
      <dgm:spPr/>
      <dgm:t>
        <a:bodyPr/>
        <a:lstStyle/>
        <a:p>
          <a:r>
            <a:rPr lang="en-GB"/>
            <a:t>Time questions can be validated using a time range…</a:t>
          </a:r>
          <a:endParaRPr lang="en-US"/>
        </a:p>
      </dgm:t>
    </dgm:pt>
    <dgm:pt modelId="{0FF6F4C2-F744-4B6A-BE30-7FC0497BF0E8}" type="parTrans" cxnId="{267B5E1D-BFE0-45A0-8F68-DEE0DC4A6D4E}">
      <dgm:prSet/>
      <dgm:spPr/>
      <dgm:t>
        <a:bodyPr/>
        <a:lstStyle/>
        <a:p>
          <a:endParaRPr lang="en-US"/>
        </a:p>
      </dgm:t>
    </dgm:pt>
    <dgm:pt modelId="{D685D227-F950-434E-9F27-32D35E64470D}" type="sibTrans" cxnId="{267B5E1D-BFE0-45A0-8F68-DEE0DC4A6D4E}">
      <dgm:prSet/>
      <dgm:spPr/>
      <dgm:t>
        <a:bodyPr/>
        <a:lstStyle/>
        <a:p>
          <a:endParaRPr lang="en-US"/>
        </a:p>
      </dgm:t>
    </dgm:pt>
    <dgm:pt modelId="{F0846D3C-E141-4FE4-A7FF-7890CF1B17B7}" type="pres">
      <dgm:prSet presAssocID="{F14D45E0-2E93-4E55-A209-970E951C98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F70F3E-D26E-4E8E-A26A-AC0082279D8C}" type="pres">
      <dgm:prSet presAssocID="{3D5DA532-6C60-4427-BB50-C59C386AC674}" presName="root1" presStyleCnt="0"/>
      <dgm:spPr/>
    </dgm:pt>
    <dgm:pt modelId="{1E9FC9FA-0F4A-4136-AD81-1808409CA898}" type="pres">
      <dgm:prSet presAssocID="{3D5DA532-6C60-4427-BB50-C59C386AC674}" presName="LevelOneTextNode" presStyleLbl="node0" presStyleIdx="0" presStyleCnt="4">
        <dgm:presLayoutVars>
          <dgm:chPref val="3"/>
        </dgm:presLayoutVars>
      </dgm:prSet>
      <dgm:spPr/>
    </dgm:pt>
    <dgm:pt modelId="{437073AC-B4F3-4DD5-9CD8-334BD7653C59}" type="pres">
      <dgm:prSet presAssocID="{3D5DA532-6C60-4427-BB50-C59C386AC674}" presName="level2hierChild" presStyleCnt="0"/>
      <dgm:spPr/>
    </dgm:pt>
    <dgm:pt modelId="{E64C5B67-AB92-41D3-8665-4410C44CC26E}" type="pres">
      <dgm:prSet presAssocID="{88C8217C-A718-4F22-A23B-BBE5E2211644}" presName="root1" presStyleCnt="0"/>
      <dgm:spPr/>
    </dgm:pt>
    <dgm:pt modelId="{83426349-C13C-4412-8B1F-B10D46E59921}" type="pres">
      <dgm:prSet presAssocID="{88C8217C-A718-4F22-A23B-BBE5E2211644}" presName="LevelOneTextNode" presStyleLbl="node0" presStyleIdx="1" presStyleCnt="4">
        <dgm:presLayoutVars>
          <dgm:chPref val="3"/>
        </dgm:presLayoutVars>
      </dgm:prSet>
      <dgm:spPr/>
    </dgm:pt>
    <dgm:pt modelId="{5BD56FEF-EA4E-4528-BC4A-89BB833FA95C}" type="pres">
      <dgm:prSet presAssocID="{88C8217C-A718-4F22-A23B-BBE5E2211644}" presName="level2hierChild" presStyleCnt="0"/>
      <dgm:spPr/>
    </dgm:pt>
    <dgm:pt modelId="{36931C62-B016-4068-B57E-A15244B5F671}" type="pres">
      <dgm:prSet presAssocID="{824F6CC3-A541-4532-AED8-595675D8FD11}" presName="conn2-1" presStyleLbl="parChTrans1D2" presStyleIdx="0" presStyleCnt="2"/>
      <dgm:spPr/>
    </dgm:pt>
    <dgm:pt modelId="{8ADA0123-92B1-48B7-A130-6402D6515CF8}" type="pres">
      <dgm:prSet presAssocID="{824F6CC3-A541-4532-AED8-595675D8FD11}" presName="connTx" presStyleLbl="parChTrans1D2" presStyleIdx="0" presStyleCnt="2"/>
      <dgm:spPr/>
    </dgm:pt>
    <dgm:pt modelId="{B275333F-966C-4102-B480-D6E17297E663}" type="pres">
      <dgm:prSet presAssocID="{79848B11-F17D-46F5-9563-1617503FC8AD}" presName="root2" presStyleCnt="0"/>
      <dgm:spPr/>
    </dgm:pt>
    <dgm:pt modelId="{A4A5A718-8788-4652-A2C7-E69CDBD603D4}" type="pres">
      <dgm:prSet presAssocID="{79848B11-F17D-46F5-9563-1617503FC8AD}" presName="LevelTwoTextNode" presStyleLbl="node2" presStyleIdx="0" presStyleCnt="2">
        <dgm:presLayoutVars>
          <dgm:chPref val="3"/>
        </dgm:presLayoutVars>
      </dgm:prSet>
      <dgm:spPr/>
    </dgm:pt>
    <dgm:pt modelId="{9BF75501-E963-452D-A6EC-A2F5F62AD8F9}" type="pres">
      <dgm:prSet presAssocID="{79848B11-F17D-46F5-9563-1617503FC8AD}" presName="level3hierChild" presStyleCnt="0"/>
      <dgm:spPr/>
    </dgm:pt>
    <dgm:pt modelId="{D8679B0E-C1A1-4C2B-AE60-746E9241524C}" type="pres">
      <dgm:prSet presAssocID="{1F473F4C-E298-48A6-9883-D9F4E64AE1D8}" presName="conn2-1" presStyleLbl="parChTrans1D2" presStyleIdx="1" presStyleCnt="2"/>
      <dgm:spPr/>
    </dgm:pt>
    <dgm:pt modelId="{16DE7BAC-B598-42DA-8780-A57698146DD6}" type="pres">
      <dgm:prSet presAssocID="{1F473F4C-E298-48A6-9883-D9F4E64AE1D8}" presName="connTx" presStyleLbl="parChTrans1D2" presStyleIdx="1" presStyleCnt="2"/>
      <dgm:spPr/>
    </dgm:pt>
    <dgm:pt modelId="{31039268-B4D9-4282-B955-70FA30918E44}" type="pres">
      <dgm:prSet presAssocID="{FF94031F-5B64-4B2B-97B7-5C8D4C9F0AFF}" presName="root2" presStyleCnt="0"/>
      <dgm:spPr/>
    </dgm:pt>
    <dgm:pt modelId="{8BC4C294-B946-4142-90CE-D14906C21030}" type="pres">
      <dgm:prSet presAssocID="{FF94031F-5B64-4B2B-97B7-5C8D4C9F0AFF}" presName="LevelTwoTextNode" presStyleLbl="node2" presStyleIdx="1" presStyleCnt="2">
        <dgm:presLayoutVars>
          <dgm:chPref val="3"/>
        </dgm:presLayoutVars>
      </dgm:prSet>
      <dgm:spPr/>
    </dgm:pt>
    <dgm:pt modelId="{FD961245-1D6F-41C4-A700-A253D84ED002}" type="pres">
      <dgm:prSet presAssocID="{FF94031F-5B64-4B2B-97B7-5C8D4C9F0AFF}" presName="level3hierChild" presStyleCnt="0"/>
      <dgm:spPr/>
    </dgm:pt>
    <dgm:pt modelId="{88A80F8C-B750-4E45-BFF0-5F06D86995AA}" type="pres">
      <dgm:prSet presAssocID="{542FE221-0281-4932-9D96-75A70389A18B}" presName="root1" presStyleCnt="0"/>
      <dgm:spPr/>
    </dgm:pt>
    <dgm:pt modelId="{D70360E0-6ECD-4F1F-93F0-B160740B2B29}" type="pres">
      <dgm:prSet presAssocID="{542FE221-0281-4932-9D96-75A70389A18B}" presName="LevelOneTextNode" presStyleLbl="node0" presStyleIdx="2" presStyleCnt="4">
        <dgm:presLayoutVars>
          <dgm:chPref val="3"/>
        </dgm:presLayoutVars>
      </dgm:prSet>
      <dgm:spPr/>
    </dgm:pt>
    <dgm:pt modelId="{41CF217B-9B5C-4668-8B91-CA70BA6E31FD}" type="pres">
      <dgm:prSet presAssocID="{542FE221-0281-4932-9D96-75A70389A18B}" presName="level2hierChild" presStyleCnt="0"/>
      <dgm:spPr/>
    </dgm:pt>
    <dgm:pt modelId="{FE8156FE-1858-48D4-B376-5BE1E7B81771}" type="pres">
      <dgm:prSet presAssocID="{D8E326D9-3C7F-4EC9-8709-7C7E354DEC97}" presName="root1" presStyleCnt="0"/>
      <dgm:spPr/>
    </dgm:pt>
    <dgm:pt modelId="{0842965B-EC26-453D-86DE-0F8A4ABE5C10}" type="pres">
      <dgm:prSet presAssocID="{D8E326D9-3C7F-4EC9-8709-7C7E354DEC97}" presName="LevelOneTextNode" presStyleLbl="node0" presStyleIdx="3" presStyleCnt="4">
        <dgm:presLayoutVars>
          <dgm:chPref val="3"/>
        </dgm:presLayoutVars>
      </dgm:prSet>
      <dgm:spPr/>
    </dgm:pt>
    <dgm:pt modelId="{EE75D566-E929-495C-9432-5DAAF0DBA1DC}" type="pres">
      <dgm:prSet presAssocID="{D8E326D9-3C7F-4EC9-8709-7C7E354DEC97}" presName="level2hierChild" presStyleCnt="0"/>
      <dgm:spPr/>
    </dgm:pt>
  </dgm:ptLst>
  <dgm:cxnLst>
    <dgm:cxn modelId="{267B5E1D-BFE0-45A0-8F68-DEE0DC4A6D4E}" srcId="{F14D45E0-2E93-4E55-A209-970E951C98F2}" destId="{D8E326D9-3C7F-4EC9-8709-7C7E354DEC97}" srcOrd="3" destOrd="0" parTransId="{0FF6F4C2-F744-4B6A-BE30-7FC0497BF0E8}" sibTransId="{D685D227-F950-434E-9F27-32D35E64470D}"/>
    <dgm:cxn modelId="{DDE68623-E771-447A-AC44-CC827D866B61}" type="presOf" srcId="{824F6CC3-A541-4532-AED8-595675D8FD11}" destId="{8ADA0123-92B1-48B7-A130-6402D6515CF8}" srcOrd="1" destOrd="0" presId="urn:microsoft.com/office/officeart/2005/8/layout/hierarchy2"/>
    <dgm:cxn modelId="{F4C2862F-B2A7-4CA2-A220-9503BED3C0D0}" type="presOf" srcId="{824F6CC3-A541-4532-AED8-595675D8FD11}" destId="{36931C62-B016-4068-B57E-A15244B5F671}" srcOrd="0" destOrd="0" presId="urn:microsoft.com/office/officeart/2005/8/layout/hierarchy2"/>
    <dgm:cxn modelId="{AC68F75C-A7FB-439A-B265-DEE9E7252243}" type="presOf" srcId="{3D5DA532-6C60-4427-BB50-C59C386AC674}" destId="{1E9FC9FA-0F4A-4136-AD81-1808409CA898}" srcOrd="0" destOrd="0" presId="urn:microsoft.com/office/officeart/2005/8/layout/hierarchy2"/>
    <dgm:cxn modelId="{0D796E68-BA41-49EC-AA9C-06F6EBCBF26C}" srcId="{F14D45E0-2E93-4E55-A209-970E951C98F2}" destId="{542FE221-0281-4932-9D96-75A70389A18B}" srcOrd="2" destOrd="0" parTransId="{150B6FBC-BCC7-4240-8645-8DA33838E2B5}" sibTransId="{FE4CC0B1-8ABF-4797-8C0F-625272A2B401}"/>
    <dgm:cxn modelId="{7CCCA170-1175-4E58-8A48-983A639D99D4}" type="presOf" srcId="{FF94031F-5B64-4B2B-97B7-5C8D4C9F0AFF}" destId="{8BC4C294-B946-4142-90CE-D14906C21030}" srcOrd="0" destOrd="0" presId="urn:microsoft.com/office/officeart/2005/8/layout/hierarchy2"/>
    <dgm:cxn modelId="{9457F172-F80C-4968-B5D8-1D0AC1FCFEBA}" type="presOf" srcId="{1F473F4C-E298-48A6-9883-D9F4E64AE1D8}" destId="{16DE7BAC-B598-42DA-8780-A57698146DD6}" srcOrd="1" destOrd="0" presId="urn:microsoft.com/office/officeart/2005/8/layout/hierarchy2"/>
    <dgm:cxn modelId="{79ADD775-1CA7-4AC3-8BCE-5AC6CCDD9B42}" type="presOf" srcId="{D8E326D9-3C7F-4EC9-8709-7C7E354DEC97}" destId="{0842965B-EC26-453D-86DE-0F8A4ABE5C10}" srcOrd="0" destOrd="0" presId="urn:microsoft.com/office/officeart/2005/8/layout/hierarchy2"/>
    <dgm:cxn modelId="{DA246477-6413-4602-8CC8-7C2E86BFCCC3}" type="presOf" srcId="{542FE221-0281-4932-9D96-75A70389A18B}" destId="{D70360E0-6ECD-4F1F-93F0-B160740B2B29}" srcOrd="0" destOrd="0" presId="urn:microsoft.com/office/officeart/2005/8/layout/hierarchy2"/>
    <dgm:cxn modelId="{48EDD283-DDF9-4286-B294-8B70E9F34D8C}" srcId="{F14D45E0-2E93-4E55-A209-970E951C98F2}" destId="{88C8217C-A718-4F22-A23B-BBE5E2211644}" srcOrd="1" destOrd="0" parTransId="{CCCE05F7-74AB-4172-A93A-ABE6A7A1AD2D}" sibTransId="{C9765880-E8F0-498C-9C8B-555B5AEE6198}"/>
    <dgm:cxn modelId="{B7D54E91-3AD6-4A95-99F7-080523131A5D}" type="presOf" srcId="{79848B11-F17D-46F5-9563-1617503FC8AD}" destId="{A4A5A718-8788-4652-A2C7-E69CDBD603D4}" srcOrd="0" destOrd="0" presId="urn:microsoft.com/office/officeart/2005/8/layout/hierarchy2"/>
    <dgm:cxn modelId="{9E9C239C-A7EB-4FAC-8046-3C4F24737FA0}" type="presOf" srcId="{F14D45E0-2E93-4E55-A209-970E951C98F2}" destId="{F0846D3C-E141-4FE4-A7FF-7890CF1B17B7}" srcOrd="0" destOrd="0" presId="urn:microsoft.com/office/officeart/2005/8/layout/hierarchy2"/>
    <dgm:cxn modelId="{C8CB5DBA-D3AB-4642-AADA-6F68C2AB1404}" type="presOf" srcId="{88C8217C-A718-4F22-A23B-BBE5E2211644}" destId="{83426349-C13C-4412-8B1F-B10D46E59921}" srcOrd="0" destOrd="0" presId="urn:microsoft.com/office/officeart/2005/8/layout/hierarchy2"/>
    <dgm:cxn modelId="{8C3EDEBC-8BB5-4BA0-8F23-339AFB0ACDDD}" srcId="{88C8217C-A718-4F22-A23B-BBE5E2211644}" destId="{79848B11-F17D-46F5-9563-1617503FC8AD}" srcOrd="0" destOrd="0" parTransId="{824F6CC3-A541-4532-AED8-595675D8FD11}" sibTransId="{29D9E01B-F522-4061-A6FA-89DD853AF681}"/>
    <dgm:cxn modelId="{2F9B5BC8-0CE3-42C7-A8D2-DA2F64A04033}" type="presOf" srcId="{1F473F4C-E298-48A6-9883-D9F4E64AE1D8}" destId="{D8679B0E-C1A1-4C2B-AE60-746E9241524C}" srcOrd="0" destOrd="0" presId="urn:microsoft.com/office/officeart/2005/8/layout/hierarchy2"/>
    <dgm:cxn modelId="{602A16CA-8728-4F7A-AFFE-C38BE728C3B3}" srcId="{88C8217C-A718-4F22-A23B-BBE5E2211644}" destId="{FF94031F-5B64-4B2B-97B7-5C8D4C9F0AFF}" srcOrd="1" destOrd="0" parTransId="{1F473F4C-E298-48A6-9883-D9F4E64AE1D8}" sibTransId="{70BE11A7-A38D-4DC5-A757-AF947048AD80}"/>
    <dgm:cxn modelId="{D2744CFB-C739-425B-A8AD-3FDA50F2160C}" srcId="{F14D45E0-2E93-4E55-A209-970E951C98F2}" destId="{3D5DA532-6C60-4427-BB50-C59C386AC674}" srcOrd="0" destOrd="0" parTransId="{9334DBAF-48FB-44E7-85B0-418B3E38BA04}" sibTransId="{933129B1-CEFF-4F70-8C57-B334BB03C8A9}"/>
    <dgm:cxn modelId="{3C0F8709-31AE-44EB-B856-54BAB8045D7C}" type="presParOf" srcId="{F0846D3C-E141-4FE4-A7FF-7890CF1B17B7}" destId="{AFF70F3E-D26E-4E8E-A26A-AC0082279D8C}" srcOrd="0" destOrd="0" presId="urn:microsoft.com/office/officeart/2005/8/layout/hierarchy2"/>
    <dgm:cxn modelId="{23412DAD-C2DC-45DD-8C88-472B052F8404}" type="presParOf" srcId="{AFF70F3E-D26E-4E8E-A26A-AC0082279D8C}" destId="{1E9FC9FA-0F4A-4136-AD81-1808409CA898}" srcOrd="0" destOrd="0" presId="urn:microsoft.com/office/officeart/2005/8/layout/hierarchy2"/>
    <dgm:cxn modelId="{74A813EE-E5CE-447B-8737-3C64AFD291FF}" type="presParOf" srcId="{AFF70F3E-D26E-4E8E-A26A-AC0082279D8C}" destId="{437073AC-B4F3-4DD5-9CD8-334BD7653C59}" srcOrd="1" destOrd="0" presId="urn:microsoft.com/office/officeart/2005/8/layout/hierarchy2"/>
    <dgm:cxn modelId="{B2C633A3-06D2-414C-8B16-62540C0C4B81}" type="presParOf" srcId="{F0846D3C-E141-4FE4-A7FF-7890CF1B17B7}" destId="{E64C5B67-AB92-41D3-8665-4410C44CC26E}" srcOrd="1" destOrd="0" presId="urn:microsoft.com/office/officeart/2005/8/layout/hierarchy2"/>
    <dgm:cxn modelId="{4EF1474A-7F94-4C4E-8300-2EA69AA029C6}" type="presParOf" srcId="{E64C5B67-AB92-41D3-8665-4410C44CC26E}" destId="{83426349-C13C-4412-8B1F-B10D46E59921}" srcOrd="0" destOrd="0" presId="urn:microsoft.com/office/officeart/2005/8/layout/hierarchy2"/>
    <dgm:cxn modelId="{D5FDA47E-2014-4A71-A87D-244CA2003E21}" type="presParOf" srcId="{E64C5B67-AB92-41D3-8665-4410C44CC26E}" destId="{5BD56FEF-EA4E-4528-BC4A-89BB833FA95C}" srcOrd="1" destOrd="0" presId="urn:microsoft.com/office/officeart/2005/8/layout/hierarchy2"/>
    <dgm:cxn modelId="{7D4F398F-E80E-4C2C-AB12-65884AC0B70C}" type="presParOf" srcId="{5BD56FEF-EA4E-4528-BC4A-89BB833FA95C}" destId="{36931C62-B016-4068-B57E-A15244B5F671}" srcOrd="0" destOrd="0" presId="urn:microsoft.com/office/officeart/2005/8/layout/hierarchy2"/>
    <dgm:cxn modelId="{0910EB79-8F7D-4EED-8164-2C7A987D444D}" type="presParOf" srcId="{36931C62-B016-4068-B57E-A15244B5F671}" destId="{8ADA0123-92B1-48B7-A130-6402D6515CF8}" srcOrd="0" destOrd="0" presId="urn:microsoft.com/office/officeart/2005/8/layout/hierarchy2"/>
    <dgm:cxn modelId="{768353E2-8DAE-4271-8AB4-260179B88ED3}" type="presParOf" srcId="{5BD56FEF-EA4E-4528-BC4A-89BB833FA95C}" destId="{B275333F-966C-4102-B480-D6E17297E663}" srcOrd="1" destOrd="0" presId="urn:microsoft.com/office/officeart/2005/8/layout/hierarchy2"/>
    <dgm:cxn modelId="{6B62E8A8-0DF1-456C-9DBA-337FC2E8EDB2}" type="presParOf" srcId="{B275333F-966C-4102-B480-D6E17297E663}" destId="{A4A5A718-8788-4652-A2C7-E69CDBD603D4}" srcOrd="0" destOrd="0" presId="urn:microsoft.com/office/officeart/2005/8/layout/hierarchy2"/>
    <dgm:cxn modelId="{ED8B9B60-B5C9-4CF3-AFE9-B1474AD627A2}" type="presParOf" srcId="{B275333F-966C-4102-B480-D6E17297E663}" destId="{9BF75501-E963-452D-A6EC-A2F5F62AD8F9}" srcOrd="1" destOrd="0" presId="urn:microsoft.com/office/officeart/2005/8/layout/hierarchy2"/>
    <dgm:cxn modelId="{94C38199-251B-4A8C-9754-B0D2E46D9C79}" type="presParOf" srcId="{5BD56FEF-EA4E-4528-BC4A-89BB833FA95C}" destId="{D8679B0E-C1A1-4C2B-AE60-746E9241524C}" srcOrd="2" destOrd="0" presId="urn:microsoft.com/office/officeart/2005/8/layout/hierarchy2"/>
    <dgm:cxn modelId="{3A61C89B-E31E-4802-971F-E8656DAF137F}" type="presParOf" srcId="{D8679B0E-C1A1-4C2B-AE60-746E9241524C}" destId="{16DE7BAC-B598-42DA-8780-A57698146DD6}" srcOrd="0" destOrd="0" presId="urn:microsoft.com/office/officeart/2005/8/layout/hierarchy2"/>
    <dgm:cxn modelId="{B171C375-3E9B-46BE-9C9D-F924019117EE}" type="presParOf" srcId="{5BD56FEF-EA4E-4528-BC4A-89BB833FA95C}" destId="{31039268-B4D9-4282-B955-70FA30918E44}" srcOrd="3" destOrd="0" presId="urn:microsoft.com/office/officeart/2005/8/layout/hierarchy2"/>
    <dgm:cxn modelId="{CAFA12F4-7EE9-4E28-9BA6-7C6D633E415E}" type="presParOf" srcId="{31039268-B4D9-4282-B955-70FA30918E44}" destId="{8BC4C294-B946-4142-90CE-D14906C21030}" srcOrd="0" destOrd="0" presId="urn:microsoft.com/office/officeart/2005/8/layout/hierarchy2"/>
    <dgm:cxn modelId="{3FEFAF5A-70AB-40F2-ADB3-61C228F12031}" type="presParOf" srcId="{31039268-B4D9-4282-B955-70FA30918E44}" destId="{FD961245-1D6F-41C4-A700-A253D84ED002}" srcOrd="1" destOrd="0" presId="urn:microsoft.com/office/officeart/2005/8/layout/hierarchy2"/>
    <dgm:cxn modelId="{496592CE-CD99-4986-A062-F13D2A043F22}" type="presParOf" srcId="{F0846D3C-E141-4FE4-A7FF-7890CF1B17B7}" destId="{88A80F8C-B750-4E45-BFF0-5F06D86995AA}" srcOrd="2" destOrd="0" presId="urn:microsoft.com/office/officeart/2005/8/layout/hierarchy2"/>
    <dgm:cxn modelId="{3217093E-5C12-4CCC-9F1F-50315834C448}" type="presParOf" srcId="{88A80F8C-B750-4E45-BFF0-5F06D86995AA}" destId="{D70360E0-6ECD-4F1F-93F0-B160740B2B29}" srcOrd="0" destOrd="0" presId="urn:microsoft.com/office/officeart/2005/8/layout/hierarchy2"/>
    <dgm:cxn modelId="{7818ED26-B9DA-4AEE-8B56-09F816B5EC9B}" type="presParOf" srcId="{88A80F8C-B750-4E45-BFF0-5F06D86995AA}" destId="{41CF217B-9B5C-4668-8B91-CA70BA6E31FD}" srcOrd="1" destOrd="0" presId="urn:microsoft.com/office/officeart/2005/8/layout/hierarchy2"/>
    <dgm:cxn modelId="{035AFC8E-B708-4418-9BF5-26A7282BD7C0}" type="presParOf" srcId="{F0846D3C-E141-4FE4-A7FF-7890CF1B17B7}" destId="{FE8156FE-1858-48D4-B376-5BE1E7B81771}" srcOrd="3" destOrd="0" presId="urn:microsoft.com/office/officeart/2005/8/layout/hierarchy2"/>
    <dgm:cxn modelId="{2C3FEAA9-800F-4EB7-B18C-D99D0572EB6A}" type="presParOf" srcId="{FE8156FE-1858-48D4-B376-5BE1E7B81771}" destId="{0842965B-EC26-453D-86DE-0F8A4ABE5C10}" srcOrd="0" destOrd="0" presId="urn:microsoft.com/office/officeart/2005/8/layout/hierarchy2"/>
    <dgm:cxn modelId="{5FDE9EDB-36B0-47F8-A09F-45AFFC7A40F9}" type="presParOf" srcId="{FE8156FE-1858-48D4-B376-5BE1E7B81771}" destId="{EE75D566-E929-495C-9432-5DAAF0DBA1D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EFAB77-DAD9-435D-97AE-21DA532815AF}" type="doc">
      <dgm:prSet loTypeId="urn:microsoft.com/office/officeart/2005/8/layout/matrix2" loCatId="matrix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5CD53F-FEC1-4462-A689-89067174B923}">
      <dgm:prSet/>
      <dgm:spPr/>
      <dgm:t>
        <a:bodyPr/>
        <a:lstStyle/>
        <a:p>
          <a:r>
            <a:rPr lang="en-GB"/>
            <a:t>Closed</a:t>
          </a:r>
          <a:endParaRPr lang="en-US"/>
        </a:p>
      </dgm:t>
    </dgm:pt>
    <dgm:pt modelId="{C11D0ADD-5B3D-4E0F-B855-BF641E4EFD3A}" type="parTrans" cxnId="{7204391E-998A-4256-B632-C88590AA9605}">
      <dgm:prSet/>
      <dgm:spPr/>
      <dgm:t>
        <a:bodyPr/>
        <a:lstStyle/>
        <a:p>
          <a:endParaRPr lang="en-US"/>
        </a:p>
      </dgm:t>
    </dgm:pt>
    <dgm:pt modelId="{D5F24453-2E9F-46FC-BAC7-4719686B5F11}" type="sibTrans" cxnId="{7204391E-998A-4256-B632-C88590AA9605}">
      <dgm:prSet/>
      <dgm:spPr/>
      <dgm:t>
        <a:bodyPr/>
        <a:lstStyle/>
        <a:p>
          <a:endParaRPr lang="en-US"/>
        </a:p>
      </dgm:t>
    </dgm:pt>
    <dgm:pt modelId="{5BFD8F5A-FD42-4550-86F0-AF771D1BAD64}">
      <dgm:prSet/>
      <dgm:spPr/>
      <dgm:t>
        <a:bodyPr/>
        <a:lstStyle/>
        <a:p>
          <a:r>
            <a:rPr lang="en-GB"/>
            <a:t>Open-ended</a:t>
          </a:r>
          <a:endParaRPr lang="en-US"/>
        </a:p>
      </dgm:t>
    </dgm:pt>
    <dgm:pt modelId="{EFD68EDC-6A5D-45E1-9CDF-2F55B5B52D61}" type="parTrans" cxnId="{A9960A04-FB96-4082-AB50-A496893560CD}">
      <dgm:prSet/>
      <dgm:spPr/>
      <dgm:t>
        <a:bodyPr/>
        <a:lstStyle/>
        <a:p>
          <a:endParaRPr lang="en-US"/>
        </a:p>
      </dgm:t>
    </dgm:pt>
    <dgm:pt modelId="{8E0A6173-1F2B-4318-A32B-6F0010805D09}" type="sibTrans" cxnId="{A9960A04-FB96-4082-AB50-A496893560CD}">
      <dgm:prSet/>
      <dgm:spPr/>
      <dgm:t>
        <a:bodyPr/>
        <a:lstStyle/>
        <a:p>
          <a:endParaRPr lang="en-US"/>
        </a:p>
      </dgm:t>
    </dgm:pt>
    <dgm:pt modelId="{0F0637C6-3A24-437E-AA72-8F98AB2F56C1}">
      <dgm:prSet/>
      <dgm:spPr/>
      <dgm:t>
        <a:bodyPr/>
        <a:lstStyle/>
        <a:p>
          <a:r>
            <a:rPr lang="en-GB"/>
            <a:t>Open response option (combination of both)</a:t>
          </a:r>
          <a:endParaRPr lang="en-US"/>
        </a:p>
      </dgm:t>
    </dgm:pt>
    <dgm:pt modelId="{C49D18E1-7CAB-438D-BBC6-CE6A60F7C1A3}" type="parTrans" cxnId="{74B64503-14A6-4441-B9A4-3E95914CBA64}">
      <dgm:prSet/>
      <dgm:spPr/>
      <dgm:t>
        <a:bodyPr/>
        <a:lstStyle/>
        <a:p>
          <a:endParaRPr lang="en-US"/>
        </a:p>
      </dgm:t>
    </dgm:pt>
    <dgm:pt modelId="{9F2B20B5-A163-4800-83A3-D6C9989A3722}" type="sibTrans" cxnId="{74B64503-14A6-4441-B9A4-3E95914CBA64}">
      <dgm:prSet/>
      <dgm:spPr/>
      <dgm:t>
        <a:bodyPr/>
        <a:lstStyle/>
        <a:p>
          <a:endParaRPr lang="en-US"/>
        </a:p>
      </dgm:t>
    </dgm:pt>
    <dgm:pt modelId="{7AAF4F59-A3FA-4F01-9A6D-612A6F4AD04C}">
      <dgm:prSet/>
      <dgm:spPr/>
      <dgm:t>
        <a:bodyPr/>
        <a:lstStyle/>
        <a:p>
          <a:r>
            <a:rPr lang="en-GB"/>
            <a:t>Additional types</a:t>
          </a:r>
          <a:endParaRPr lang="en-US"/>
        </a:p>
      </dgm:t>
    </dgm:pt>
    <dgm:pt modelId="{A0047AC1-82B4-4235-BB82-F4132D466CF2}" type="parTrans" cxnId="{9AE5A80B-24AD-4867-A7E1-EC80DA373C59}">
      <dgm:prSet/>
      <dgm:spPr/>
      <dgm:t>
        <a:bodyPr/>
        <a:lstStyle/>
        <a:p>
          <a:endParaRPr lang="en-US"/>
        </a:p>
      </dgm:t>
    </dgm:pt>
    <dgm:pt modelId="{F27D04D4-4F19-491D-B018-F10E38815EF5}" type="sibTrans" cxnId="{9AE5A80B-24AD-4867-A7E1-EC80DA373C59}">
      <dgm:prSet/>
      <dgm:spPr/>
      <dgm:t>
        <a:bodyPr/>
        <a:lstStyle/>
        <a:p>
          <a:endParaRPr lang="en-US"/>
        </a:p>
      </dgm:t>
    </dgm:pt>
    <dgm:pt modelId="{61D97D32-78D2-4F89-B73E-EF93AD71B911}" type="pres">
      <dgm:prSet presAssocID="{39EFAB77-DAD9-435D-97AE-21DA532815AF}" presName="matrix" presStyleCnt="0">
        <dgm:presLayoutVars>
          <dgm:chMax val="1"/>
          <dgm:dir/>
          <dgm:resizeHandles val="exact"/>
        </dgm:presLayoutVars>
      </dgm:prSet>
      <dgm:spPr/>
    </dgm:pt>
    <dgm:pt modelId="{093170B5-A8CF-45CF-A10C-387366ECA40F}" type="pres">
      <dgm:prSet presAssocID="{39EFAB77-DAD9-435D-97AE-21DA532815AF}" presName="axisShape" presStyleLbl="bgShp" presStyleIdx="0" presStyleCnt="1"/>
      <dgm:spPr/>
    </dgm:pt>
    <dgm:pt modelId="{A519DE62-FEC5-417D-9C03-38A09CA16380}" type="pres">
      <dgm:prSet presAssocID="{39EFAB77-DAD9-435D-97AE-21DA532815AF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A2BA2D-97BF-4281-9C9F-39B231B414CB}" type="pres">
      <dgm:prSet presAssocID="{39EFAB77-DAD9-435D-97AE-21DA532815AF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E89AFB-5DC1-4B1A-9157-6E69065E55D3}" type="pres">
      <dgm:prSet presAssocID="{39EFAB77-DAD9-435D-97AE-21DA532815AF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3413674-B367-453A-A8CA-BC2991FD0B44}" type="pres">
      <dgm:prSet presAssocID="{39EFAB77-DAD9-435D-97AE-21DA532815AF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4B64503-14A6-4441-B9A4-3E95914CBA64}" srcId="{39EFAB77-DAD9-435D-97AE-21DA532815AF}" destId="{0F0637C6-3A24-437E-AA72-8F98AB2F56C1}" srcOrd="2" destOrd="0" parTransId="{C49D18E1-7CAB-438D-BBC6-CE6A60F7C1A3}" sibTransId="{9F2B20B5-A163-4800-83A3-D6C9989A3722}"/>
    <dgm:cxn modelId="{A9960A04-FB96-4082-AB50-A496893560CD}" srcId="{39EFAB77-DAD9-435D-97AE-21DA532815AF}" destId="{5BFD8F5A-FD42-4550-86F0-AF771D1BAD64}" srcOrd="1" destOrd="0" parTransId="{EFD68EDC-6A5D-45E1-9CDF-2F55B5B52D61}" sibTransId="{8E0A6173-1F2B-4318-A32B-6F0010805D09}"/>
    <dgm:cxn modelId="{9AE5A80B-24AD-4867-A7E1-EC80DA373C59}" srcId="{39EFAB77-DAD9-435D-97AE-21DA532815AF}" destId="{7AAF4F59-A3FA-4F01-9A6D-612A6F4AD04C}" srcOrd="3" destOrd="0" parTransId="{A0047AC1-82B4-4235-BB82-F4132D466CF2}" sibTransId="{F27D04D4-4F19-491D-B018-F10E38815EF5}"/>
    <dgm:cxn modelId="{7204391E-998A-4256-B632-C88590AA9605}" srcId="{39EFAB77-DAD9-435D-97AE-21DA532815AF}" destId="{785CD53F-FEC1-4462-A689-89067174B923}" srcOrd="0" destOrd="0" parTransId="{C11D0ADD-5B3D-4E0F-B855-BF641E4EFD3A}" sibTransId="{D5F24453-2E9F-46FC-BAC7-4719686B5F11}"/>
    <dgm:cxn modelId="{37685D28-EFAA-45D4-AB8F-7C7F01C27420}" type="presOf" srcId="{785CD53F-FEC1-4462-A689-89067174B923}" destId="{A519DE62-FEC5-417D-9C03-38A09CA16380}" srcOrd="0" destOrd="0" presId="urn:microsoft.com/office/officeart/2005/8/layout/matrix2"/>
    <dgm:cxn modelId="{95220A6A-E212-45A3-A14E-15AC9999CC78}" type="presOf" srcId="{0F0637C6-3A24-437E-AA72-8F98AB2F56C1}" destId="{4FE89AFB-5DC1-4B1A-9157-6E69065E55D3}" srcOrd="0" destOrd="0" presId="urn:microsoft.com/office/officeart/2005/8/layout/matrix2"/>
    <dgm:cxn modelId="{3C7FFF94-5057-46FF-9813-A4E189B70067}" type="presOf" srcId="{39EFAB77-DAD9-435D-97AE-21DA532815AF}" destId="{61D97D32-78D2-4F89-B73E-EF93AD71B911}" srcOrd="0" destOrd="0" presId="urn:microsoft.com/office/officeart/2005/8/layout/matrix2"/>
    <dgm:cxn modelId="{635680A3-8014-40DD-A2C1-337A31E61986}" type="presOf" srcId="{7AAF4F59-A3FA-4F01-9A6D-612A6F4AD04C}" destId="{C3413674-B367-453A-A8CA-BC2991FD0B44}" srcOrd="0" destOrd="0" presId="urn:microsoft.com/office/officeart/2005/8/layout/matrix2"/>
    <dgm:cxn modelId="{9F59B9E7-B819-4374-9434-EE63B127CB3A}" type="presOf" srcId="{5BFD8F5A-FD42-4550-86F0-AF771D1BAD64}" destId="{92A2BA2D-97BF-4281-9C9F-39B231B414CB}" srcOrd="0" destOrd="0" presId="urn:microsoft.com/office/officeart/2005/8/layout/matrix2"/>
    <dgm:cxn modelId="{3EC09DA7-1744-4EBA-AA27-485CBFF01E05}" type="presParOf" srcId="{61D97D32-78D2-4F89-B73E-EF93AD71B911}" destId="{093170B5-A8CF-45CF-A10C-387366ECA40F}" srcOrd="0" destOrd="0" presId="urn:microsoft.com/office/officeart/2005/8/layout/matrix2"/>
    <dgm:cxn modelId="{937145F8-1555-4237-9D32-0A0791EB1B92}" type="presParOf" srcId="{61D97D32-78D2-4F89-B73E-EF93AD71B911}" destId="{A519DE62-FEC5-417D-9C03-38A09CA16380}" srcOrd="1" destOrd="0" presId="urn:microsoft.com/office/officeart/2005/8/layout/matrix2"/>
    <dgm:cxn modelId="{A612B96F-C61B-43D3-B4EC-45DC8BE1752D}" type="presParOf" srcId="{61D97D32-78D2-4F89-B73E-EF93AD71B911}" destId="{92A2BA2D-97BF-4281-9C9F-39B231B414CB}" srcOrd="2" destOrd="0" presId="urn:microsoft.com/office/officeart/2005/8/layout/matrix2"/>
    <dgm:cxn modelId="{7E970185-991D-4BCA-8F67-8FB6934E3764}" type="presParOf" srcId="{61D97D32-78D2-4F89-B73E-EF93AD71B911}" destId="{4FE89AFB-5DC1-4B1A-9157-6E69065E55D3}" srcOrd="3" destOrd="0" presId="urn:microsoft.com/office/officeart/2005/8/layout/matrix2"/>
    <dgm:cxn modelId="{5D946481-C6A3-49E8-A241-DA6970EF16BF}" type="presParOf" srcId="{61D97D32-78D2-4F89-B73E-EF93AD71B911}" destId="{C3413674-B367-453A-A8CA-BC2991FD0B4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CBFF30-9BC9-4327-B740-72147D02411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695072-8C81-425B-BE76-B84941743058}">
      <dgm:prSet/>
      <dgm:spPr/>
      <dgm:t>
        <a:bodyPr/>
        <a:lstStyle/>
        <a:p>
          <a:r>
            <a:rPr lang="en-GB" dirty="0"/>
            <a:t>Single choice</a:t>
          </a:r>
          <a:endParaRPr lang="en-US" dirty="0"/>
        </a:p>
      </dgm:t>
    </dgm:pt>
    <dgm:pt modelId="{EAAE1102-055F-4064-8AD1-F00AB6420C43}" type="parTrans" cxnId="{E6B49816-7FC3-4DF2-A171-86B7D887BD99}">
      <dgm:prSet/>
      <dgm:spPr/>
      <dgm:t>
        <a:bodyPr/>
        <a:lstStyle/>
        <a:p>
          <a:endParaRPr lang="en-US"/>
        </a:p>
      </dgm:t>
    </dgm:pt>
    <dgm:pt modelId="{D35551BB-6668-4130-A54B-A8FF64E3BB9B}" type="sibTrans" cxnId="{E6B49816-7FC3-4DF2-A171-86B7D887BD99}">
      <dgm:prSet/>
      <dgm:spPr/>
      <dgm:t>
        <a:bodyPr/>
        <a:lstStyle/>
        <a:p>
          <a:endParaRPr lang="en-US"/>
        </a:p>
      </dgm:t>
    </dgm:pt>
    <dgm:pt modelId="{5006B278-82D7-41EB-A689-F9C7C80E1C14}">
      <dgm:prSet/>
      <dgm:spPr/>
      <dgm:t>
        <a:bodyPr/>
        <a:lstStyle/>
        <a:p>
          <a:r>
            <a:rPr lang="en-GB"/>
            <a:t>Multiple choices</a:t>
          </a:r>
          <a:endParaRPr lang="en-US"/>
        </a:p>
      </dgm:t>
    </dgm:pt>
    <dgm:pt modelId="{F61A862B-133C-45CD-BFA0-711428FDC1D0}" type="parTrans" cxnId="{656E026B-4839-4B73-98F7-DA44D8935BFB}">
      <dgm:prSet/>
      <dgm:spPr/>
      <dgm:t>
        <a:bodyPr/>
        <a:lstStyle/>
        <a:p>
          <a:endParaRPr lang="en-US"/>
        </a:p>
      </dgm:t>
    </dgm:pt>
    <dgm:pt modelId="{54B1B43F-8928-4F36-B91C-9C98AD7F8D0B}" type="sibTrans" cxnId="{656E026B-4839-4B73-98F7-DA44D8935BFB}">
      <dgm:prSet/>
      <dgm:spPr/>
      <dgm:t>
        <a:bodyPr/>
        <a:lstStyle/>
        <a:p>
          <a:endParaRPr lang="en-US"/>
        </a:p>
      </dgm:t>
    </dgm:pt>
    <dgm:pt modelId="{2A156AD7-394A-495E-A04A-3D087F76FC42}">
      <dgm:prSet/>
      <dgm:spPr/>
      <dgm:t>
        <a:bodyPr/>
        <a:lstStyle/>
        <a:p>
          <a:r>
            <a:rPr lang="en-GB"/>
            <a:t>Ranking</a:t>
          </a:r>
          <a:endParaRPr lang="en-US"/>
        </a:p>
      </dgm:t>
    </dgm:pt>
    <dgm:pt modelId="{127CDEBA-9B38-4223-B88E-2DE1423793A3}" type="parTrans" cxnId="{895EBB9A-9D39-44DC-93A9-6016C9537677}">
      <dgm:prSet/>
      <dgm:spPr/>
      <dgm:t>
        <a:bodyPr/>
        <a:lstStyle/>
        <a:p>
          <a:endParaRPr lang="en-US"/>
        </a:p>
      </dgm:t>
    </dgm:pt>
    <dgm:pt modelId="{E2CAE2B9-1739-4929-A6BE-40BE4F127AC7}" type="sibTrans" cxnId="{895EBB9A-9D39-44DC-93A9-6016C9537677}">
      <dgm:prSet/>
      <dgm:spPr/>
      <dgm:t>
        <a:bodyPr/>
        <a:lstStyle/>
        <a:p>
          <a:endParaRPr lang="en-US"/>
        </a:p>
      </dgm:t>
    </dgm:pt>
    <dgm:pt modelId="{C350A417-73CC-46C8-83D5-1DC10D5C95B3}">
      <dgm:prSet/>
      <dgm:spPr/>
      <dgm:t>
        <a:bodyPr/>
        <a:lstStyle/>
        <a:p>
          <a:r>
            <a:rPr lang="en-GB"/>
            <a:t>Rating</a:t>
          </a:r>
          <a:endParaRPr lang="en-US"/>
        </a:p>
      </dgm:t>
    </dgm:pt>
    <dgm:pt modelId="{F2770EA3-AB84-4BA7-86AA-5BD1D51AEEF0}" type="parTrans" cxnId="{A41E2642-5BB5-49E4-8F69-459CD14CEE98}">
      <dgm:prSet/>
      <dgm:spPr/>
      <dgm:t>
        <a:bodyPr/>
        <a:lstStyle/>
        <a:p>
          <a:endParaRPr lang="en-US"/>
        </a:p>
      </dgm:t>
    </dgm:pt>
    <dgm:pt modelId="{18B38E09-6E8D-452D-AB53-EF4EF3731B3F}" type="sibTrans" cxnId="{A41E2642-5BB5-49E4-8F69-459CD14CEE98}">
      <dgm:prSet/>
      <dgm:spPr/>
      <dgm:t>
        <a:bodyPr/>
        <a:lstStyle/>
        <a:p>
          <a:endParaRPr lang="en-US"/>
        </a:p>
      </dgm:t>
    </dgm:pt>
    <dgm:pt modelId="{10C191C6-29A0-4098-9FF3-B97993F1A8D7}">
      <dgm:prSet/>
      <dgm:spPr/>
      <dgm:t>
        <a:bodyPr/>
        <a:lstStyle/>
        <a:p>
          <a:r>
            <a:rPr lang="en-GB"/>
            <a:t>Boolean (Binary)</a:t>
          </a:r>
          <a:endParaRPr lang="en-US"/>
        </a:p>
      </dgm:t>
    </dgm:pt>
    <dgm:pt modelId="{0074774D-DC03-4675-8674-AEF4F31546F7}" type="parTrans" cxnId="{69DF6C1C-17D8-4A59-B77C-B207E18A93A9}">
      <dgm:prSet/>
      <dgm:spPr/>
      <dgm:t>
        <a:bodyPr/>
        <a:lstStyle/>
        <a:p>
          <a:endParaRPr lang="en-US"/>
        </a:p>
      </dgm:t>
    </dgm:pt>
    <dgm:pt modelId="{BD91FC68-B81C-4EF1-95AB-9CA156994A29}" type="sibTrans" cxnId="{69DF6C1C-17D8-4A59-B77C-B207E18A93A9}">
      <dgm:prSet/>
      <dgm:spPr/>
      <dgm:t>
        <a:bodyPr/>
        <a:lstStyle/>
        <a:p>
          <a:endParaRPr lang="en-US"/>
        </a:p>
      </dgm:t>
    </dgm:pt>
    <dgm:pt modelId="{E5F2B0EA-EF5D-419A-ACB3-294FD4EE2C0B}" type="pres">
      <dgm:prSet presAssocID="{46CBFF30-9BC9-4327-B740-72147D02411F}" presName="diagram" presStyleCnt="0">
        <dgm:presLayoutVars>
          <dgm:dir/>
          <dgm:resizeHandles val="exact"/>
        </dgm:presLayoutVars>
      </dgm:prSet>
      <dgm:spPr/>
    </dgm:pt>
    <dgm:pt modelId="{095C0AD0-3D00-4EEB-AFE4-D594899D7437}" type="pres">
      <dgm:prSet presAssocID="{83695072-8C81-425B-BE76-B84941743058}" presName="node" presStyleLbl="node1" presStyleIdx="0" presStyleCnt="5">
        <dgm:presLayoutVars>
          <dgm:bulletEnabled val="1"/>
        </dgm:presLayoutVars>
      </dgm:prSet>
      <dgm:spPr/>
    </dgm:pt>
    <dgm:pt modelId="{726D9BEE-B46A-4479-8CF8-FDED4638DD58}" type="pres">
      <dgm:prSet presAssocID="{D35551BB-6668-4130-A54B-A8FF64E3BB9B}" presName="sibTrans" presStyleCnt="0"/>
      <dgm:spPr/>
    </dgm:pt>
    <dgm:pt modelId="{9B4026CB-7325-49C1-9755-A9CFA9E38034}" type="pres">
      <dgm:prSet presAssocID="{5006B278-82D7-41EB-A689-F9C7C80E1C14}" presName="node" presStyleLbl="node1" presStyleIdx="1" presStyleCnt="5">
        <dgm:presLayoutVars>
          <dgm:bulletEnabled val="1"/>
        </dgm:presLayoutVars>
      </dgm:prSet>
      <dgm:spPr/>
    </dgm:pt>
    <dgm:pt modelId="{3487FB68-2B26-48A1-9186-642C81139B1E}" type="pres">
      <dgm:prSet presAssocID="{54B1B43F-8928-4F36-B91C-9C98AD7F8D0B}" presName="sibTrans" presStyleCnt="0"/>
      <dgm:spPr/>
    </dgm:pt>
    <dgm:pt modelId="{BA66626B-FAC3-4F17-B7C1-7322D118BDBA}" type="pres">
      <dgm:prSet presAssocID="{2A156AD7-394A-495E-A04A-3D087F76FC42}" presName="node" presStyleLbl="node1" presStyleIdx="2" presStyleCnt="5">
        <dgm:presLayoutVars>
          <dgm:bulletEnabled val="1"/>
        </dgm:presLayoutVars>
      </dgm:prSet>
      <dgm:spPr/>
    </dgm:pt>
    <dgm:pt modelId="{CAE733F1-B541-44EC-B60B-7EAEB6398890}" type="pres">
      <dgm:prSet presAssocID="{E2CAE2B9-1739-4929-A6BE-40BE4F127AC7}" presName="sibTrans" presStyleCnt="0"/>
      <dgm:spPr/>
    </dgm:pt>
    <dgm:pt modelId="{0BF587DF-3D5E-42C4-83FE-DDC8D33133D1}" type="pres">
      <dgm:prSet presAssocID="{C350A417-73CC-46C8-83D5-1DC10D5C95B3}" presName="node" presStyleLbl="node1" presStyleIdx="3" presStyleCnt="5">
        <dgm:presLayoutVars>
          <dgm:bulletEnabled val="1"/>
        </dgm:presLayoutVars>
      </dgm:prSet>
      <dgm:spPr/>
    </dgm:pt>
    <dgm:pt modelId="{B5198827-D74A-4477-8F87-F07F6E68233E}" type="pres">
      <dgm:prSet presAssocID="{18B38E09-6E8D-452D-AB53-EF4EF3731B3F}" presName="sibTrans" presStyleCnt="0"/>
      <dgm:spPr/>
    </dgm:pt>
    <dgm:pt modelId="{98AA9251-C412-48E2-A873-5E7D7B3BCDEA}" type="pres">
      <dgm:prSet presAssocID="{10C191C6-29A0-4098-9FF3-B97993F1A8D7}" presName="node" presStyleLbl="node1" presStyleIdx="4" presStyleCnt="5">
        <dgm:presLayoutVars>
          <dgm:bulletEnabled val="1"/>
        </dgm:presLayoutVars>
      </dgm:prSet>
      <dgm:spPr/>
    </dgm:pt>
  </dgm:ptLst>
  <dgm:cxnLst>
    <dgm:cxn modelId="{E6B49816-7FC3-4DF2-A171-86B7D887BD99}" srcId="{46CBFF30-9BC9-4327-B740-72147D02411F}" destId="{83695072-8C81-425B-BE76-B84941743058}" srcOrd="0" destOrd="0" parTransId="{EAAE1102-055F-4064-8AD1-F00AB6420C43}" sibTransId="{D35551BB-6668-4130-A54B-A8FF64E3BB9B}"/>
    <dgm:cxn modelId="{69DF6C1C-17D8-4A59-B77C-B207E18A93A9}" srcId="{46CBFF30-9BC9-4327-B740-72147D02411F}" destId="{10C191C6-29A0-4098-9FF3-B97993F1A8D7}" srcOrd="4" destOrd="0" parTransId="{0074774D-DC03-4675-8674-AEF4F31546F7}" sibTransId="{BD91FC68-B81C-4EF1-95AB-9CA156994A29}"/>
    <dgm:cxn modelId="{E58D1A2A-C4E9-4541-9255-166828821525}" type="presOf" srcId="{2A156AD7-394A-495E-A04A-3D087F76FC42}" destId="{BA66626B-FAC3-4F17-B7C1-7322D118BDBA}" srcOrd="0" destOrd="0" presId="urn:microsoft.com/office/officeart/2005/8/layout/default"/>
    <dgm:cxn modelId="{35A9FB5C-4DDF-45AC-B85D-626F48F87E4D}" type="presOf" srcId="{46CBFF30-9BC9-4327-B740-72147D02411F}" destId="{E5F2B0EA-EF5D-419A-ACB3-294FD4EE2C0B}" srcOrd="0" destOrd="0" presId="urn:microsoft.com/office/officeart/2005/8/layout/default"/>
    <dgm:cxn modelId="{A41E2642-5BB5-49E4-8F69-459CD14CEE98}" srcId="{46CBFF30-9BC9-4327-B740-72147D02411F}" destId="{C350A417-73CC-46C8-83D5-1DC10D5C95B3}" srcOrd="3" destOrd="0" parTransId="{F2770EA3-AB84-4BA7-86AA-5BD1D51AEEF0}" sibTransId="{18B38E09-6E8D-452D-AB53-EF4EF3731B3F}"/>
    <dgm:cxn modelId="{84819964-93E2-4342-920D-F485DDB1EB3A}" type="presOf" srcId="{83695072-8C81-425B-BE76-B84941743058}" destId="{095C0AD0-3D00-4EEB-AFE4-D594899D7437}" srcOrd="0" destOrd="0" presId="urn:microsoft.com/office/officeart/2005/8/layout/default"/>
    <dgm:cxn modelId="{656E026B-4839-4B73-98F7-DA44D8935BFB}" srcId="{46CBFF30-9BC9-4327-B740-72147D02411F}" destId="{5006B278-82D7-41EB-A689-F9C7C80E1C14}" srcOrd="1" destOrd="0" parTransId="{F61A862B-133C-45CD-BFA0-711428FDC1D0}" sibTransId="{54B1B43F-8928-4F36-B91C-9C98AD7F8D0B}"/>
    <dgm:cxn modelId="{EAFCC958-4C53-424F-AAB9-224D240E31BE}" type="presOf" srcId="{5006B278-82D7-41EB-A689-F9C7C80E1C14}" destId="{9B4026CB-7325-49C1-9755-A9CFA9E38034}" srcOrd="0" destOrd="0" presId="urn:microsoft.com/office/officeart/2005/8/layout/default"/>
    <dgm:cxn modelId="{895EBB9A-9D39-44DC-93A9-6016C9537677}" srcId="{46CBFF30-9BC9-4327-B740-72147D02411F}" destId="{2A156AD7-394A-495E-A04A-3D087F76FC42}" srcOrd="2" destOrd="0" parTransId="{127CDEBA-9B38-4223-B88E-2DE1423793A3}" sibTransId="{E2CAE2B9-1739-4929-A6BE-40BE4F127AC7}"/>
    <dgm:cxn modelId="{BBED51A5-D957-45DF-BABF-A9328E974B35}" type="presOf" srcId="{C350A417-73CC-46C8-83D5-1DC10D5C95B3}" destId="{0BF587DF-3D5E-42C4-83FE-DDC8D33133D1}" srcOrd="0" destOrd="0" presId="urn:microsoft.com/office/officeart/2005/8/layout/default"/>
    <dgm:cxn modelId="{BC312FE9-411A-45C5-BA86-F7FA9BBC1F67}" type="presOf" srcId="{10C191C6-29A0-4098-9FF3-B97993F1A8D7}" destId="{98AA9251-C412-48E2-A873-5E7D7B3BCDEA}" srcOrd="0" destOrd="0" presId="urn:microsoft.com/office/officeart/2005/8/layout/default"/>
    <dgm:cxn modelId="{C9836C95-D5FB-4B42-B0ED-C722CF9E218C}" type="presParOf" srcId="{E5F2B0EA-EF5D-419A-ACB3-294FD4EE2C0B}" destId="{095C0AD0-3D00-4EEB-AFE4-D594899D7437}" srcOrd="0" destOrd="0" presId="urn:microsoft.com/office/officeart/2005/8/layout/default"/>
    <dgm:cxn modelId="{20A1680D-3D73-4E2F-9C7F-0712670889C1}" type="presParOf" srcId="{E5F2B0EA-EF5D-419A-ACB3-294FD4EE2C0B}" destId="{726D9BEE-B46A-4479-8CF8-FDED4638DD58}" srcOrd="1" destOrd="0" presId="urn:microsoft.com/office/officeart/2005/8/layout/default"/>
    <dgm:cxn modelId="{B9EF170A-E39B-4353-BB2B-36683438A8CF}" type="presParOf" srcId="{E5F2B0EA-EF5D-419A-ACB3-294FD4EE2C0B}" destId="{9B4026CB-7325-49C1-9755-A9CFA9E38034}" srcOrd="2" destOrd="0" presId="urn:microsoft.com/office/officeart/2005/8/layout/default"/>
    <dgm:cxn modelId="{D873E066-1EA3-4BE4-8817-72392B07D0B6}" type="presParOf" srcId="{E5F2B0EA-EF5D-419A-ACB3-294FD4EE2C0B}" destId="{3487FB68-2B26-48A1-9186-642C81139B1E}" srcOrd="3" destOrd="0" presId="urn:microsoft.com/office/officeart/2005/8/layout/default"/>
    <dgm:cxn modelId="{6E50A6CC-4CC8-4200-978B-4F83DAFC98E8}" type="presParOf" srcId="{E5F2B0EA-EF5D-419A-ACB3-294FD4EE2C0B}" destId="{BA66626B-FAC3-4F17-B7C1-7322D118BDBA}" srcOrd="4" destOrd="0" presId="urn:microsoft.com/office/officeart/2005/8/layout/default"/>
    <dgm:cxn modelId="{F6365527-75DD-4CD5-8B48-DF74F1F04D03}" type="presParOf" srcId="{E5F2B0EA-EF5D-419A-ACB3-294FD4EE2C0B}" destId="{CAE733F1-B541-44EC-B60B-7EAEB6398890}" srcOrd="5" destOrd="0" presId="urn:microsoft.com/office/officeart/2005/8/layout/default"/>
    <dgm:cxn modelId="{ECD6F288-B9DD-4C32-A521-9CD250CDBDE9}" type="presParOf" srcId="{E5F2B0EA-EF5D-419A-ACB3-294FD4EE2C0B}" destId="{0BF587DF-3D5E-42C4-83FE-DDC8D33133D1}" srcOrd="6" destOrd="0" presId="urn:microsoft.com/office/officeart/2005/8/layout/default"/>
    <dgm:cxn modelId="{4237419B-06E3-4804-8396-216D01E6983D}" type="presParOf" srcId="{E5F2B0EA-EF5D-419A-ACB3-294FD4EE2C0B}" destId="{B5198827-D74A-4477-8F87-F07F6E68233E}" srcOrd="7" destOrd="0" presId="urn:microsoft.com/office/officeart/2005/8/layout/default"/>
    <dgm:cxn modelId="{EABF4E02-7710-427B-AD54-0197E09235B0}" type="presParOf" srcId="{E5F2B0EA-EF5D-419A-ACB3-294FD4EE2C0B}" destId="{98AA9251-C412-48E2-A873-5E7D7B3BCDE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924E30-9DEC-4234-9A77-5C949AF9EB5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E618F7-8C61-425B-9DD8-261C38319471}">
      <dgm:prSet/>
      <dgm:spPr/>
      <dgm:t>
        <a:bodyPr/>
        <a:lstStyle/>
        <a:p>
          <a:r>
            <a:rPr lang="en-GB"/>
            <a:t>Free Text</a:t>
          </a:r>
          <a:endParaRPr lang="en-US"/>
        </a:p>
      </dgm:t>
    </dgm:pt>
    <dgm:pt modelId="{5CC7A0FB-54BC-4210-98FB-2E982D021A7B}" type="parTrans" cxnId="{F9539660-0137-444F-94BC-395A43044965}">
      <dgm:prSet/>
      <dgm:spPr/>
      <dgm:t>
        <a:bodyPr/>
        <a:lstStyle/>
        <a:p>
          <a:endParaRPr lang="en-US"/>
        </a:p>
      </dgm:t>
    </dgm:pt>
    <dgm:pt modelId="{730EF063-5D3B-4FF2-A0D8-51E245C8FF46}" type="sibTrans" cxnId="{F9539660-0137-444F-94BC-395A43044965}">
      <dgm:prSet/>
      <dgm:spPr/>
      <dgm:t>
        <a:bodyPr/>
        <a:lstStyle/>
        <a:p>
          <a:endParaRPr lang="en-US"/>
        </a:p>
      </dgm:t>
    </dgm:pt>
    <dgm:pt modelId="{054B0D04-A5FB-4DB0-A55A-E0BF62518F87}">
      <dgm:prSet/>
      <dgm:spPr/>
      <dgm:t>
        <a:bodyPr/>
        <a:lstStyle/>
        <a:p>
          <a:r>
            <a:rPr lang="en-GB"/>
            <a:t>Numeric</a:t>
          </a:r>
          <a:endParaRPr lang="en-US"/>
        </a:p>
      </dgm:t>
    </dgm:pt>
    <dgm:pt modelId="{7795D8FD-DC25-4EB8-866B-2F0815EBFB29}" type="parTrans" cxnId="{DC49E05C-A02F-4550-82AC-8F6B4830FFD9}">
      <dgm:prSet/>
      <dgm:spPr/>
      <dgm:t>
        <a:bodyPr/>
        <a:lstStyle/>
        <a:p>
          <a:endParaRPr lang="en-US"/>
        </a:p>
      </dgm:t>
    </dgm:pt>
    <dgm:pt modelId="{BE8DB262-3E13-44F6-BD85-275DAA9461B2}" type="sibTrans" cxnId="{DC49E05C-A02F-4550-82AC-8F6B4830FFD9}">
      <dgm:prSet/>
      <dgm:spPr/>
      <dgm:t>
        <a:bodyPr/>
        <a:lstStyle/>
        <a:p>
          <a:endParaRPr lang="en-US"/>
        </a:p>
      </dgm:t>
    </dgm:pt>
    <dgm:pt modelId="{7DECF104-546E-4793-BF9E-FBB9AD6FD0CC}" type="pres">
      <dgm:prSet presAssocID="{0D924E30-9DEC-4234-9A77-5C949AF9EB56}" presName="diagram" presStyleCnt="0">
        <dgm:presLayoutVars>
          <dgm:dir/>
          <dgm:resizeHandles val="exact"/>
        </dgm:presLayoutVars>
      </dgm:prSet>
      <dgm:spPr/>
    </dgm:pt>
    <dgm:pt modelId="{64D6FE16-2897-4F11-960C-DEF65E619496}" type="pres">
      <dgm:prSet presAssocID="{A8E618F7-8C61-425B-9DD8-261C38319471}" presName="node" presStyleLbl="node1" presStyleIdx="0" presStyleCnt="2">
        <dgm:presLayoutVars>
          <dgm:bulletEnabled val="1"/>
        </dgm:presLayoutVars>
      </dgm:prSet>
      <dgm:spPr/>
    </dgm:pt>
    <dgm:pt modelId="{5F40D4B7-C897-4BE5-8C6F-A328CA443914}" type="pres">
      <dgm:prSet presAssocID="{730EF063-5D3B-4FF2-A0D8-51E245C8FF46}" presName="sibTrans" presStyleCnt="0"/>
      <dgm:spPr/>
    </dgm:pt>
    <dgm:pt modelId="{B41073EC-FA58-4857-842F-8C26AB229553}" type="pres">
      <dgm:prSet presAssocID="{054B0D04-A5FB-4DB0-A55A-E0BF62518F87}" presName="node" presStyleLbl="node1" presStyleIdx="1" presStyleCnt="2">
        <dgm:presLayoutVars>
          <dgm:bulletEnabled val="1"/>
        </dgm:presLayoutVars>
      </dgm:prSet>
      <dgm:spPr/>
    </dgm:pt>
  </dgm:ptLst>
  <dgm:cxnLst>
    <dgm:cxn modelId="{2EF73017-E2C0-4147-992E-213A7A8979CE}" type="presOf" srcId="{0D924E30-9DEC-4234-9A77-5C949AF9EB56}" destId="{7DECF104-546E-4793-BF9E-FBB9AD6FD0CC}" srcOrd="0" destOrd="0" presId="urn:microsoft.com/office/officeart/2005/8/layout/default"/>
    <dgm:cxn modelId="{DC49E05C-A02F-4550-82AC-8F6B4830FFD9}" srcId="{0D924E30-9DEC-4234-9A77-5C949AF9EB56}" destId="{054B0D04-A5FB-4DB0-A55A-E0BF62518F87}" srcOrd="1" destOrd="0" parTransId="{7795D8FD-DC25-4EB8-866B-2F0815EBFB29}" sibTransId="{BE8DB262-3E13-44F6-BD85-275DAA9461B2}"/>
    <dgm:cxn modelId="{F9539660-0137-444F-94BC-395A43044965}" srcId="{0D924E30-9DEC-4234-9A77-5C949AF9EB56}" destId="{A8E618F7-8C61-425B-9DD8-261C38319471}" srcOrd="0" destOrd="0" parTransId="{5CC7A0FB-54BC-4210-98FB-2E982D021A7B}" sibTransId="{730EF063-5D3B-4FF2-A0D8-51E245C8FF46}"/>
    <dgm:cxn modelId="{F09412B7-5113-4BD6-AC34-A4048B6BD66D}" type="presOf" srcId="{A8E618F7-8C61-425B-9DD8-261C38319471}" destId="{64D6FE16-2897-4F11-960C-DEF65E619496}" srcOrd="0" destOrd="0" presId="urn:microsoft.com/office/officeart/2005/8/layout/default"/>
    <dgm:cxn modelId="{A7B0D9CA-0FF9-43AB-B153-C0123AC9230A}" type="presOf" srcId="{054B0D04-A5FB-4DB0-A55A-E0BF62518F87}" destId="{B41073EC-FA58-4857-842F-8C26AB229553}" srcOrd="0" destOrd="0" presId="urn:microsoft.com/office/officeart/2005/8/layout/default"/>
    <dgm:cxn modelId="{769D962D-FAB8-4FAB-87B8-4FED3833C352}" type="presParOf" srcId="{7DECF104-546E-4793-BF9E-FBB9AD6FD0CC}" destId="{64D6FE16-2897-4F11-960C-DEF65E619496}" srcOrd="0" destOrd="0" presId="urn:microsoft.com/office/officeart/2005/8/layout/default"/>
    <dgm:cxn modelId="{B24D916B-BE8B-40B9-8DFF-2CC805807307}" type="presParOf" srcId="{7DECF104-546E-4793-BF9E-FBB9AD6FD0CC}" destId="{5F40D4B7-C897-4BE5-8C6F-A328CA443914}" srcOrd="1" destOrd="0" presId="urn:microsoft.com/office/officeart/2005/8/layout/default"/>
    <dgm:cxn modelId="{BE2D603A-7717-484B-9231-9D0FC60AF4BD}" type="presParOf" srcId="{7DECF104-546E-4793-BF9E-FBB9AD6FD0CC}" destId="{B41073EC-FA58-4857-842F-8C26AB22955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3A470D-92F1-440B-9338-693CD2058E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91997D-3500-4CBA-B980-6DA80F1C752A}">
      <dgm:prSet/>
      <dgm:spPr/>
      <dgm:t>
        <a:bodyPr/>
        <a:lstStyle/>
        <a:p>
          <a:r>
            <a:rPr lang="en-GB" dirty="0"/>
            <a:t>Single Choice (includes “Other Specify”)</a:t>
          </a:r>
          <a:endParaRPr lang="en-US" dirty="0"/>
        </a:p>
      </dgm:t>
    </dgm:pt>
    <dgm:pt modelId="{4DAF522A-8D31-4D78-9BBE-A29897A0BE81}" type="parTrans" cxnId="{F8EC0F9A-2B81-4CE6-A3BC-A8D244D872DC}">
      <dgm:prSet/>
      <dgm:spPr/>
      <dgm:t>
        <a:bodyPr/>
        <a:lstStyle/>
        <a:p>
          <a:endParaRPr lang="en-US"/>
        </a:p>
      </dgm:t>
    </dgm:pt>
    <dgm:pt modelId="{134F97D8-B7C1-40F3-B363-8470B64F9989}" type="sibTrans" cxnId="{F8EC0F9A-2B81-4CE6-A3BC-A8D244D872DC}">
      <dgm:prSet/>
      <dgm:spPr/>
      <dgm:t>
        <a:bodyPr/>
        <a:lstStyle/>
        <a:p>
          <a:endParaRPr lang="en-US"/>
        </a:p>
      </dgm:t>
    </dgm:pt>
    <dgm:pt modelId="{A68AB48A-2CA3-4C36-A9AE-A2AEAB4CDD59}">
      <dgm:prSet/>
      <dgm:spPr/>
      <dgm:t>
        <a:bodyPr/>
        <a:lstStyle/>
        <a:p>
          <a:r>
            <a:rPr lang="en-GB"/>
            <a:t>Multiple Choice (includes “Other Specify”)</a:t>
          </a:r>
          <a:endParaRPr lang="en-US"/>
        </a:p>
      </dgm:t>
    </dgm:pt>
    <dgm:pt modelId="{91C63C40-0BE5-46C3-B3EC-E80A11320C81}" type="parTrans" cxnId="{0B470B2A-6826-4E8E-B8B4-20A9ED3D7995}">
      <dgm:prSet/>
      <dgm:spPr/>
      <dgm:t>
        <a:bodyPr/>
        <a:lstStyle/>
        <a:p>
          <a:endParaRPr lang="en-US"/>
        </a:p>
      </dgm:t>
    </dgm:pt>
    <dgm:pt modelId="{665D5FC1-AD7A-4372-A74D-26E8327ACC34}" type="sibTrans" cxnId="{0B470B2A-6826-4E8E-B8B4-20A9ED3D7995}">
      <dgm:prSet/>
      <dgm:spPr/>
      <dgm:t>
        <a:bodyPr/>
        <a:lstStyle/>
        <a:p>
          <a:endParaRPr lang="en-US"/>
        </a:p>
      </dgm:t>
    </dgm:pt>
    <dgm:pt modelId="{F58B87C0-B49D-4AD2-8FB4-7AE0896CF8C4}" type="pres">
      <dgm:prSet presAssocID="{673A470D-92F1-440B-9338-693CD2058EC6}" presName="diagram" presStyleCnt="0">
        <dgm:presLayoutVars>
          <dgm:dir/>
          <dgm:resizeHandles val="exact"/>
        </dgm:presLayoutVars>
      </dgm:prSet>
      <dgm:spPr/>
    </dgm:pt>
    <dgm:pt modelId="{962A4C7A-12F8-4070-81EF-F9DAECBF8FD7}" type="pres">
      <dgm:prSet presAssocID="{2F91997D-3500-4CBA-B980-6DA80F1C752A}" presName="node" presStyleLbl="node1" presStyleIdx="0" presStyleCnt="2">
        <dgm:presLayoutVars>
          <dgm:bulletEnabled val="1"/>
        </dgm:presLayoutVars>
      </dgm:prSet>
      <dgm:spPr/>
    </dgm:pt>
    <dgm:pt modelId="{BD1F1FDE-37EA-4795-BC8F-66AA29B3266C}" type="pres">
      <dgm:prSet presAssocID="{134F97D8-B7C1-40F3-B363-8470B64F9989}" presName="sibTrans" presStyleCnt="0"/>
      <dgm:spPr/>
    </dgm:pt>
    <dgm:pt modelId="{5C987A2F-442B-4543-9B83-154B4EE3D4E6}" type="pres">
      <dgm:prSet presAssocID="{A68AB48A-2CA3-4C36-A9AE-A2AEAB4CDD59}" presName="node" presStyleLbl="node1" presStyleIdx="1" presStyleCnt="2">
        <dgm:presLayoutVars>
          <dgm:bulletEnabled val="1"/>
        </dgm:presLayoutVars>
      </dgm:prSet>
      <dgm:spPr/>
    </dgm:pt>
  </dgm:ptLst>
  <dgm:cxnLst>
    <dgm:cxn modelId="{0B470B2A-6826-4E8E-B8B4-20A9ED3D7995}" srcId="{673A470D-92F1-440B-9338-693CD2058EC6}" destId="{A68AB48A-2CA3-4C36-A9AE-A2AEAB4CDD59}" srcOrd="1" destOrd="0" parTransId="{91C63C40-0BE5-46C3-B3EC-E80A11320C81}" sibTransId="{665D5FC1-AD7A-4372-A74D-26E8327ACC34}"/>
    <dgm:cxn modelId="{AB80658F-576F-441E-BE7C-AEFFB4A071C2}" type="presOf" srcId="{673A470D-92F1-440B-9338-693CD2058EC6}" destId="{F58B87C0-B49D-4AD2-8FB4-7AE0896CF8C4}" srcOrd="0" destOrd="0" presId="urn:microsoft.com/office/officeart/2005/8/layout/default"/>
    <dgm:cxn modelId="{F8EC0F9A-2B81-4CE6-A3BC-A8D244D872DC}" srcId="{673A470D-92F1-440B-9338-693CD2058EC6}" destId="{2F91997D-3500-4CBA-B980-6DA80F1C752A}" srcOrd="0" destOrd="0" parTransId="{4DAF522A-8D31-4D78-9BBE-A29897A0BE81}" sibTransId="{134F97D8-B7C1-40F3-B363-8470B64F9989}"/>
    <dgm:cxn modelId="{BF66A8E5-D5A2-4381-8026-4FE7CE225170}" type="presOf" srcId="{A68AB48A-2CA3-4C36-A9AE-A2AEAB4CDD59}" destId="{5C987A2F-442B-4543-9B83-154B4EE3D4E6}" srcOrd="0" destOrd="0" presId="urn:microsoft.com/office/officeart/2005/8/layout/default"/>
    <dgm:cxn modelId="{395E96FE-90BC-4BF0-B38F-975F8F72931C}" type="presOf" srcId="{2F91997D-3500-4CBA-B980-6DA80F1C752A}" destId="{962A4C7A-12F8-4070-81EF-F9DAECBF8FD7}" srcOrd="0" destOrd="0" presId="urn:microsoft.com/office/officeart/2005/8/layout/default"/>
    <dgm:cxn modelId="{1BA3B22B-CFF9-4A73-B454-378F479B3C3E}" type="presParOf" srcId="{F58B87C0-B49D-4AD2-8FB4-7AE0896CF8C4}" destId="{962A4C7A-12F8-4070-81EF-F9DAECBF8FD7}" srcOrd="0" destOrd="0" presId="urn:microsoft.com/office/officeart/2005/8/layout/default"/>
    <dgm:cxn modelId="{8CDA8469-19DD-4420-A046-8CC666467FA4}" type="presParOf" srcId="{F58B87C0-B49D-4AD2-8FB4-7AE0896CF8C4}" destId="{BD1F1FDE-37EA-4795-BC8F-66AA29B3266C}" srcOrd="1" destOrd="0" presId="urn:microsoft.com/office/officeart/2005/8/layout/default"/>
    <dgm:cxn modelId="{3BCE7542-E3AB-4FA1-AA8F-869B7D09D4F9}" type="presParOf" srcId="{F58B87C0-B49D-4AD2-8FB4-7AE0896CF8C4}" destId="{5C987A2F-442B-4543-9B83-154B4EE3D4E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DC4CF0-B895-44E1-B38F-747AE698A6A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88F47-F8C5-4B28-BDC9-8E7FE9FB5F4B}">
      <dgm:prSet/>
      <dgm:spPr/>
      <dgm:t>
        <a:bodyPr/>
        <a:lstStyle/>
        <a:p>
          <a:r>
            <a:rPr lang="en-GB" dirty="0" err="1"/>
            <a:t>Valueset</a:t>
          </a:r>
          <a:r>
            <a:rPr lang="en-GB" dirty="0"/>
            <a:t> as </a:t>
          </a:r>
          <a:r>
            <a:rPr lang="en-GB" dirty="0" err="1"/>
            <a:t>value:text</a:t>
          </a:r>
          <a:r>
            <a:rPr lang="en-GB" dirty="0"/>
            <a:t> (</a:t>
          </a:r>
          <a:r>
            <a:rPr lang="en-GB" dirty="0" err="1"/>
            <a:t>key:value</a:t>
          </a:r>
          <a:r>
            <a:rPr lang="en-GB" dirty="0"/>
            <a:t>, </a:t>
          </a:r>
          <a:r>
            <a:rPr lang="en-GB" dirty="0" err="1"/>
            <a:t>code:value</a:t>
          </a:r>
          <a:r>
            <a:rPr lang="en-GB" dirty="0"/>
            <a:t>) pairs</a:t>
          </a:r>
          <a:endParaRPr lang="en-US" dirty="0"/>
        </a:p>
      </dgm:t>
    </dgm:pt>
    <dgm:pt modelId="{69712C4E-1BDC-4D59-9CC5-C359ADE8C7F1}" type="parTrans" cxnId="{304D1FCE-848C-47C3-B1B9-A74930F5C9C0}">
      <dgm:prSet/>
      <dgm:spPr/>
      <dgm:t>
        <a:bodyPr/>
        <a:lstStyle/>
        <a:p>
          <a:endParaRPr lang="en-US"/>
        </a:p>
      </dgm:t>
    </dgm:pt>
    <dgm:pt modelId="{B1186304-5A4A-47FB-AB5F-7E22C6DEFFB4}" type="sibTrans" cxnId="{304D1FCE-848C-47C3-B1B9-A74930F5C9C0}">
      <dgm:prSet/>
      <dgm:spPr/>
      <dgm:t>
        <a:bodyPr/>
        <a:lstStyle/>
        <a:p>
          <a:endParaRPr lang="en-US"/>
        </a:p>
      </dgm:t>
    </dgm:pt>
    <dgm:pt modelId="{90B7D562-2384-42FF-93D2-B2AB780642EF}">
      <dgm:prSet/>
      <dgm:spPr/>
      <dgm:t>
        <a:bodyPr/>
        <a:lstStyle/>
        <a:p>
          <a:r>
            <a:rPr lang="en-GB"/>
            <a:t>Response value (key, code) is usually stored in database as integer number or character</a:t>
          </a:r>
          <a:endParaRPr lang="en-US"/>
        </a:p>
      </dgm:t>
    </dgm:pt>
    <dgm:pt modelId="{80303687-FCD6-492A-AE4F-EB703CAC05A2}" type="parTrans" cxnId="{857280AE-AE4D-48D6-89E3-CA52BFCC1333}">
      <dgm:prSet/>
      <dgm:spPr/>
      <dgm:t>
        <a:bodyPr/>
        <a:lstStyle/>
        <a:p>
          <a:endParaRPr lang="en-US"/>
        </a:p>
      </dgm:t>
    </dgm:pt>
    <dgm:pt modelId="{555C0A61-CE80-48CC-ABA5-5A618A8A099B}" type="sibTrans" cxnId="{857280AE-AE4D-48D6-89E3-CA52BFCC1333}">
      <dgm:prSet/>
      <dgm:spPr/>
      <dgm:t>
        <a:bodyPr/>
        <a:lstStyle/>
        <a:p>
          <a:endParaRPr lang="en-US"/>
        </a:p>
      </dgm:t>
    </dgm:pt>
    <dgm:pt modelId="{3DD9EED7-4C4F-465C-AADB-20E615E8D854}" type="pres">
      <dgm:prSet presAssocID="{D9DC4CF0-B895-44E1-B38F-747AE698A6AB}" presName="diagram" presStyleCnt="0">
        <dgm:presLayoutVars>
          <dgm:dir/>
          <dgm:resizeHandles val="exact"/>
        </dgm:presLayoutVars>
      </dgm:prSet>
      <dgm:spPr/>
    </dgm:pt>
    <dgm:pt modelId="{912077BA-A2F4-48F3-86DE-D7125EEAF407}" type="pres">
      <dgm:prSet presAssocID="{72A88F47-F8C5-4B28-BDC9-8E7FE9FB5F4B}" presName="node" presStyleLbl="node1" presStyleIdx="0" presStyleCnt="2">
        <dgm:presLayoutVars>
          <dgm:bulletEnabled val="1"/>
        </dgm:presLayoutVars>
      </dgm:prSet>
      <dgm:spPr/>
    </dgm:pt>
    <dgm:pt modelId="{F4704A14-E5BA-4E30-8CFA-73589462AFC5}" type="pres">
      <dgm:prSet presAssocID="{B1186304-5A4A-47FB-AB5F-7E22C6DEFFB4}" presName="sibTrans" presStyleCnt="0"/>
      <dgm:spPr/>
    </dgm:pt>
    <dgm:pt modelId="{7BA13802-13F6-4AD6-A654-E41DD239F101}" type="pres">
      <dgm:prSet presAssocID="{90B7D562-2384-42FF-93D2-B2AB780642EF}" presName="node" presStyleLbl="node1" presStyleIdx="1" presStyleCnt="2">
        <dgm:presLayoutVars>
          <dgm:bulletEnabled val="1"/>
        </dgm:presLayoutVars>
      </dgm:prSet>
      <dgm:spPr/>
    </dgm:pt>
  </dgm:ptLst>
  <dgm:cxnLst>
    <dgm:cxn modelId="{50B57900-1901-4F3A-B810-3E0C64F907D6}" type="presOf" srcId="{90B7D562-2384-42FF-93D2-B2AB780642EF}" destId="{7BA13802-13F6-4AD6-A654-E41DD239F101}" srcOrd="0" destOrd="0" presId="urn:microsoft.com/office/officeart/2005/8/layout/default"/>
    <dgm:cxn modelId="{41FA8C5C-4A2D-4A7E-8745-406EAB3C4298}" type="presOf" srcId="{72A88F47-F8C5-4B28-BDC9-8E7FE9FB5F4B}" destId="{912077BA-A2F4-48F3-86DE-D7125EEAF407}" srcOrd="0" destOrd="0" presId="urn:microsoft.com/office/officeart/2005/8/layout/default"/>
    <dgm:cxn modelId="{857280AE-AE4D-48D6-89E3-CA52BFCC1333}" srcId="{D9DC4CF0-B895-44E1-B38F-747AE698A6AB}" destId="{90B7D562-2384-42FF-93D2-B2AB780642EF}" srcOrd="1" destOrd="0" parTransId="{80303687-FCD6-492A-AE4F-EB703CAC05A2}" sibTransId="{555C0A61-CE80-48CC-ABA5-5A618A8A099B}"/>
    <dgm:cxn modelId="{304D1FCE-848C-47C3-B1B9-A74930F5C9C0}" srcId="{D9DC4CF0-B895-44E1-B38F-747AE698A6AB}" destId="{72A88F47-F8C5-4B28-BDC9-8E7FE9FB5F4B}" srcOrd="0" destOrd="0" parTransId="{69712C4E-1BDC-4D59-9CC5-C359ADE8C7F1}" sibTransId="{B1186304-5A4A-47FB-AB5F-7E22C6DEFFB4}"/>
    <dgm:cxn modelId="{25D835DD-E695-475E-9FFC-3A65C34132B2}" type="presOf" srcId="{D9DC4CF0-B895-44E1-B38F-747AE698A6AB}" destId="{3DD9EED7-4C4F-465C-AADB-20E615E8D854}" srcOrd="0" destOrd="0" presId="urn:microsoft.com/office/officeart/2005/8/layout/default"/>
    <dgm:cxn modelId="{8CC898C9-88D5-4386-A6D8-1EBF29C1C6C5}" type="presParOf" srcId="{3DD9EED7-4C4F-465C-AADB-20E615E8D854}" destId="{912077BA-A2F4-48F3-86DE-D7125EEAF407}" srcOrd="0" destOrd="0" presId="urn:microsoft.com/office/officeart/2005/8/layout/default"/>
    <dgm:cxn modelId="{3C8C8AFF-32B3-4709-BED3-8462548A1F84}" type="presParOf" srcId="{3DD9EED7-4C4F-465C-AADB-20E615E8D854}" destId="{F4704A14-E5BA-4E30-8CFA-73589462AFC5}" srcOrd="1" destOrd="0" presId="urn:microsoft.com/office/officeart/2005/8/layout/default"/>
    <dgm:cxn modelId="{DF540C4A-0F52-44B4-94F9-88630539846A}" type="presParOf" srcId="{3DD9EED7-4C4F-465C-AADB-20E615E8D854}" destId="{7BA13802-13F6-4AD6-A654-E41DD239F1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4454F7-383E-4D91-9D0A-D226A5C6FFB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518A29C-383B-462B-9997-E31F02E2E4CF}">
      <dgm:prSet/>
      <dgm:spPr/>
      <dgm:t>
        <a:bodyPr/>
        <a:lstStyle/>
        <a:p>
          <a:r>
            <a:rPr lang="en-GB" dirty="0"/>
            <a:t>A single choice that can be selected from a list of predefined answers</a:t>
          </a:r>
        </a:p>
      </dgm:t>
    </dgm:pt>
    <dgm:pt modelId="{89A532E7-ADC5-4FC9-9C73-3DCAB661909C}" type="parTrans" cxnId="{C43DCC4E-BB24-4FE9-BC78-9801DF84738D}">
      <dgm:prSet/>
      <dgm:spPr/>
      <dgm:t>
        <a:bodyPr/>
        <a:lstStyle/>
        <a:p>
          <a:endParaRPr lang="en-GB"/>
        </a:p>
      </dgm:t>
    </dgm:pt>
    <dgm:pt modelId="{A40F8873-1302-4690-A5B0-06D93985F2D3}" type="sibTrans" cxnId="{C43DCC4E-BB24-4FE9-BC78-9801DF84738D}">
      <dgm:prSet/>
      <dgm:spPr/>
      <dgm:t>
        <a:bodyPr/>
        <a:lstStyle/>
        <a:p>
          <a:endParaRPr lang="en-GB"/>
        </a:p>
      </dgm:t>
    </dgm:pt>
    <dgm:pt modelId="{3256E0AF-3D72-453C-A6A8-353DD87DA5C6}" type="pres">
      <dgm:prSet presAssocID="{164454F7-383E-4D91-9D0A-D226A5C6FFB8}" presName="diagram" presStyleCnt="0">
        <dgm:presLayoutVars>
          <dgm:dir/>
          <dgm:resizeHandles val="exact"/>
        </dgm:presLayoutVars>
      </dgm:prSet>
      <dgm:spPr/>
    </dgm:pt>
    <dgm:pt modelId="{52EF2CD0-3D68-4EC9-9D24-CA41A96707B6}" type="pres">
      <dgm:prSet presAssocID="{5518A29C-383B-462B-9997-E31F02E2E4CF}" presName="node" presStyleLbl="node1" presStyleIdx="0" presStyleCnt="1">
        <dgm:presLayoutVars>
          <dgm:bulletEnabled val="1"/>
        </dgm:presLayoutVars>
      </dgm:prSet>
      <dgm:spPr/>
    </dgm:pt>
  </dgm:ptLst>
  <dgm:cxnLst>
    <dgm:cxn modelId="{C43DCC4E-BB24-4FE9-BC78-9801DF84738D}" srcId="{164454F7-383E-4D91-9D0A-D226A5C6FFB8}" destId="{5518A29C-383B-462B-9997-E31F02E2E4CF}" srcOrd="0" destOrd="0" parTransId="{89A532E7-ADC5-4FC9-9C73-3DCAB661909C}" sibTransId="{A40F8873-1302-4690-A5B0-06D93985F2D3}"/>
    <dgm:cxn modelId="{EF9E2893-98DA-4BD4-BA25-1A2113078157}" type="presOf" srcId="{164454F7-383E-4D91-9D0A-D226A5C6FFB8}" destId="{3256E0AF-3D72-453C-A6A8-353DD87DA5C6}" srcOrd="0" destOrd="0" presId="urn:microsoft.com/office/officeart/2005/8/layout/default"/>
    <dgm:cxn modelId="{1D950CEC-9FB3-4C92-B76B-36B033A26E12}" type="presOf" srcId="{5518A29C-383B-462B-9997-E31F02E2E4CF}" destId="{52EF2CD0-3D68-4EC9-9D24-CA41A96707B6}" srcOrd="0" destOrd="0" presId="urn:microsoft.com/office/officeart/2005/8/layout/default"/>
    <dgm:cxn modelId="{B9CDE1AA-D7BA-4FEF-B089-6E79F29AE3EB}" type="presParOf" srcId="{3256E0AF-3D72-453C-A6A8-353DD87DA5C6}" destId="{52EF2CD0-3D68-4EC9-9D24-CA41A96707B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90A05-7C6E-4D9A-BC7A-11DCABF29616}">
      <dsp:nvSpPr>
        <dsp:cNvPr id="0" name=""/>
        <dsp:cNvSpPr/>
      </dsp:nvSpPr>
      <dsp:spPr>
        <a:xfrm>
          <a:off x="294917" y="0"/>
          <a:ext cx="3342401" cy="31829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3ABF5-31C1-4696-BE68-FED88DF2FC4D}">
      <dsp:nvSpPr>
        <dsp:cNvPr id="0" name=""/>
        <dsp:cNvSpPr/>
      </dsp:nvSpPr>
      <dsp:spPr>
        <a:xfrm>
          <a:off x="0" y="954881"/>
          <a:ext cx="3932237" cy="1273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</a:t>
          </a:r>
          <a:r>
            <a:rPr lang="en-GB" sz="2200" b="0" i="0" kern="1200"/>
            <a:t>et of written questions designed to gather standardized information about population:</a:t>
          </a:r>
          <a:endParaRPr lang="en-GB" sz="2200" kern="1200"/>
        </a:p>
      </dsp:txBody>
      <dsp:txXfrm>
        <a:off x="62151" y="1017032"/>
        <a:ext cx="3807935" cy="1148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466-DD51-4721-BA8A-777F4FE48E99}">
      <dsp:nvSpPr>
        <dsp:cNvPr id="0" name=""/>
        <dsp:cNvSpPr/>
      </dsp:nvSpPr>
      <dsp:spPr>
        <a:xfrm>
          <a:off x="421630" y="719"/>
          <a:ext cx="2605323" cy="1563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Valueset</a:t>
          </a:r>
          <a:r>
            <a:rPr lang="en-GB" sz="2400" kern="1200" dirty="0"/>
            <a:t> as (</a:t>
          </a:r>
          <a:r>
            <a:rPr lang="en-GB" sz="2400" kern="1200" dirty="0" err="1"/>
            <a:t>value:text</a:t>
          </a:r>
          <a:r>
            <a:rPr lang="en-GB" sz="2400" kern="1200" dirty="0"/>
            <a:t>, </a:t>
          </a:r>
          <a:r>
            <a:rPr lang="en-GB" sz="2400" kern="1200" dirty="0" err="1"/>
            <a:t>code:value</a:t>
          </a:r>
          <a:r>
            <a:rPr lang="en-GB" sz="2400" kern="1200" dirty="0"/>
            <a:t>, </a:t>
          </a:r>
          <a:r>
            <a:rPr lang="en-GB" sz="2400" kern="1200" dirty="0" err="1"/>
            <a:t>key:value</a:t>
          </a:r>
          <a:r>
            <a:rPr lang="en-GB" sz="2400" kern="1200" dirty="0"/>
            <a:t>) pairs</a:t>
          </a:r>
          <a:endParaRPr lang="en-US" sz="2400" kern="1200" dirty="0"/>
        </a:p>
      </dsp:txBody>
      <dsp:txXfrm>
        <a:off x="421630" y="719"/>
        <a:ext cx="2605323" cy="1563193"/>
      </dsp:txXfrm>
    </dsp:sp>
    <dsp:sp modelId="{D69C4FC1-4AF3-4D4A-9D59-8C8AD8B393E7}">
      <dsp:nvSpPr>
        <dsp:cNvPr id="0" name=""/>
        <dsp:cNvSpPr/>
      </dsp:nvSpPr>
      <dsp:spPr>
        <a:xfrm>
          <a:off x="3287486" y="719"/>
          <a:ext cx="2605323" cy="1563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 database answers are stored as array of (keys, codes, values)</a:t>
          </a:r>
          <a:endParaRPr lang="en-US" sz="2400" kern="1200" dirty="0"/>
        </a:p>
      </dsp:txBody>
      <dsp:txXfrm>
        <a:off x="3287486" y="719"/>
        <a:ext cx="2605323" cy="1563193"/>
      </dsp:txXfrm>
    </dsp:sp>
    <dsp:sp modelId="{8CB8B02D-DB41-41FB-BAB0-84B526837546}">
      <dsp:nvSpPr>
        <dsp:cNvPr id="0" name=""/>
        <dsp:cNvSpPr/>
      </dsp:nvSpPr>
      <dsp:spPr>
        <a:xfrm>
          <a:off x="421630" y="1824446"/>
          <a:ext cx="2605323" cy="1563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Usually integers or characters are used as (key, code, value)</a:t>
          </a:r>
          <a:endParaRPr lang="en-US" sz="2400" kern="1200"/>
        </a:p>
      </dsp:txBody>
      <dsp:txXfrm>
        <a:off x="421630" y="1824446"/>
        <a:ext cx="2605323" cy="1563193"/>
      </dsp:txXfrm>
    </dsp:sp>
    <dsp:sp modelId="{97319A73-50F6-4061-8522-5E3A90B03734}">
      <dsp:nvSpPr>
        <dsp:cNvPr id="0" name=""/>
        <dsp:cNvSpPr/>
      </dsp:nvSpPr>
      <dsp:spPr>
        <a:xfrm>
          <a:off x="3287486" y="1824446"/>
          <a:ext cx="2605323" cy="1563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CSPro recommends char</a:t>
          </a:r>
          <a:endParaRPr lang="en-US" sz="2400" kern="1200"/>
        </a:p>
      </dsp:txBody>
      <dsp:txXfrm>
        <a:off x="3287486" y="1824446"/>
        <a:ext cx="2605323" cy="15631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AA9C0-ADE5-4339-9F26-40F7B9066DAC}">
      <dsp:nvSpPr>
        <dsp:cNvPr id="0" name=""/>
        <dsp:cNvSpPr/>
      </dsp:nvSpPr>
      <dsp:spPr>
        <a:xfrm>
          <a:off x="0" y="411797"/>
          <a:ext cx="3932237" cy="2359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More then one answers can be selected from a list of predefined answers</a:t>
          </a:r>
        </a:p>
      </dsp:txBody>
      <dsp:txXfrm>
        <a:off x="0" y="411797"/>
        <a:ext cx="3932237" cy="23593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3E93-0596-40F6-B9EC-D483DE0A6B18}">
      <dsp:nvSpPr>
        <dsp:cNvPr id="0" name=""/>
        <dsp:cNvSpPr/>
      </dsp:nvSpPr>
      <dsp:spPr>
        <a:xfrm>
          <a:off x="2551881" y="2842"/>
          <a:ext cx="5411837" cy="3247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Sorting all alternatives to a defined criteria, often by giving a score from 1 to the total number of the alternatives</a:t>
          </a:r>
        </a:p>
      </dsp:txBody>
      <dsp:txXfrm>
        <a:off x="2551881" y="2842"/>
        <a:ext cx="5411837" cy="32471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7B3DD-2885-4362-87E4-47278BF5A18D}">
      <dsp:nvSpPr>
        <dsp:cNvPr id="0" name=""/>
        <dsp:cNvSpPr/>
      </dsp:nvSpPr>
      <dsp:spPr>
        <a:xfrm>
          <a:off x="447529" y="1512"/>
          <a:ext cx="2580657" cy="154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 question where the user has to rate often from 1 to 5 (think of 5* rating)</a:t>
          </a:r>
          <a:endParaRPr lang="en-US" sz="2300" kern="1200" dirty="0"/>
        </a:p>
      </dsp:txBody>
      <dsp:txXfrm>
        <a:off x="447529" y="1512"/>
        <a:ext cx="2580657" cy="1548394"/>
      </dsp:txXfrm>
    </dsp:sp>
    <dsp:sp modelId="{94064F17-A026-4C14-9783-5269A0C6236A}">
      <dsp:nvSpPr>
        <dsp:cNvPr id="0" name=""/>
        <dsp:cNvSpPr/>
      </dsp:nvSpPr>
      <dsp:spPr>
        <a:xfrm>
          <a:off x="3286252" y="1512"/>
          <a:ext cx="2580657" cy="154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1 – meaning Lowest (worst, strongly disagree…)</a:t>
          </a:r>
          <a:endParaRPr lang="en-US" sz="2300" kern="1200" dirty="0"/>
        </a:p>
      </dsp:txBody>
      <dsp:txXfrm>
        <a:off x="3286252" y="1512"/>
        <a:ext cx="2580657" cy="1548394"/>
      </dsp:txXfrm>
    </dsp:sp>
    <dsp:sp modelId="{17ABBDAB-109D-4F3E-80D8-22C6098597BA}">
      <dsp:nvSpPr>
        <dsp:cNvPr id="0" name=""/>
        <dsp:cNvSpPr/>
      </dsp:nvSpPr>
      <dsp:spPr>
        <a:xfrm>
          <a:off x="1866891" y="1807972"/>
          <a:ext cx="2580657" cy="154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5 – meaning Highest (best, strongly agree…)</a:t>
          </a:r>
          <a:endParaRPr lang="en-US" sz="2300" kern="1200" dirty="0"/>
        </a:p>
      </dsp:txBody>
      <dsp:txXfrm>
        <a:off x="1866891" y="1807972"/>
        <a:ext cx="2580657" cy="15483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6CF41-1CD9-42A1-AC97-D87CBFFD12E4}">
      <dsp:nvSpPr>
        <dsp:cNvPr id="0" name=""/>
        <dsp:cNvSpPr/>
      </dsp:nvSpPr>
      <dsp:spPr>
        <a:xfrm>
          <a:off x="0" y="411797"/>
          <a:ext cx="3932237" cy="2359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Can be stored as numeric field with validation range 1:5</a:t>
          </a:r>
        </a:p>
      </dsp:txBody>
      <dsp:txXfrm>
        <a:off x="0" y="411797"/>
        <a:ext cx="3932237" cy="235934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11127-8F66-4905-9FC5-1B150EC13CA4}">
      <dsp:nvSpPr>
        <dsp:cNvPr id="0" name=""/>
        <dsp:cNvSpPr/>
      </dsp:nvSpPr>
      <dsp:spPr>
        <a:xfrm rot="5400000">
          <a:off x="2207132" y="-12668"/>
          <a:ext cx="2632710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0:False:No:Dissagree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1:True:Yes:Agree</a:t>
          </a:r>
        </a:p>
      </dsp:txBody>
      <dsp:txXfrm rot="-5400000">
        <a:off x="1865375" y="457607"/>
        <a:ext cx="3187706" cy="2375674"/>
      </dsp:txXfrm>
    </dsp:sp>
    <dsp:sp modelId="{778D5F22-FCE3-47B2-8F11-9EB1E8168837}">
      <dsp:nvSpPr>
        <dsp:cNvPr id="0" name=""/>
        <dsp:cNvSpPr/>
      </dsp:nvSpPr>
      <dsp:spPr>
        <a:xfrm>
          <a:off x="0" y="0"/>
          <a:ext cx="1865376" cy="3290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Special case of single choice questions with fixed </a:t>
          </a:r>
          <a:r>
            <a:rPr lang="en-GB" sz="2700" kern="1200" dirty="0" err="1"/>
            <a:t>valueset</a:t>
          </a:r>
          <a:r>
            <a:rPr lang="en-GB" sz="2700" kern="1200" dirty="0"/>
            <a:t> </a:t>
          </a:r>
          <a:endParaRPr lang="en-US" sz="2700" kern="1200" dirty="0"/>
        </a:p>
      </dsp:txBody>
      <dsp:txXfrm>
        <a:off x="91060" y="91060"/>
        <a:ext cx="1683256" cy="310876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CA062-A507-48D9-A4E5-8E5ECE821C80}">
      <dsp:nvSpPr>
        <dsp:cNvPr id="0" name=""/>
        <dsp:cNvSpPr/>
      </dsp:nvSpPr>
      <dsp:spPr>
        <a:xfrm>
          <a:off x="0" y="411797"/>
          <a:ext cx="3932237" cy="2359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Binary or Boolean field can be used to store this information</a:t>
          </a:r>
        </a:p>
      </dsp:txBody>
      <dsp:txXfrm>
        <a:off x="0" y="411797"/>
        <a:ext cx="3932237" cy="23593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9411E-926D-46CE-B71E-357C527E15D7}">
      <dsp:nvSpPr>
        <dsp:cNvPr id="0" name=""/>
        <dsp:cNvSpPr/>
      </dsp:nvSpPr>
      <dsp:spPr>
        <a:xfrm>
          <a:off x="0" y="40"/>
          <a:ext cx="5176543" cy="1605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Free text, usually the responded can enter its free opinion</a:t>
          </a:r>
          <a:endParaRPr lang="en-US" sz="2400" kern="1200" dirty="0"/>
        </a:p>
      </dsp:txBody>
      <dsp:txXfrm>
        <a:off x="78363" y="78403"/>
        <a:ext cx="5019817" cy="1448546"/>
      </dsp:txXfrm>
    </dsp:sp>
    <dsp:sp modelId="{A69D7D5D-AD65-49C7-B70A-07E56FCAFEBB}">
      <dsp:nvSpPr>
        <dsp:cNvPr id="0" name=""/>
        <dsp:cNvSpPr/>
      </dsp:nvSpPr>
      <dsp:spPr>
        <a:xfrm rot="5400000">
          <a:off x="2881379" y="830099"/>
          <a:ext cx="1284217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Email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Address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Phone, Mobile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URL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…</a:t>
          </a:r>
          <a:endParaRPr lang="en-US" sz="1300" kern="1200"/>
        </a:p>
      </dsp:txBody>
      <dsp:txXfrm rot="-5400000">
        <a:off x="1865376" y="1908792"/>
        <a:ext cx="3253534" cy="1158837"/>
      </dsp:txXfrm>
    </dsp:sp>
    <dsp:sp modelId="{990AF2FA-C470-4398-B53A-ABB0FDE686E9}">
      <dsp:nvSpPr>
        <dsp:cNvPr id="0" name=""/>
        <dsp:cNvSpPr/>
      </dsp:nvSpPr>
      <dsp:spPr>
        <a:xfrm>
          <a:off x="0" y="1685575"/>
          <a:ext cx="1865376" cy="1605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Subtypes (usually validated with regex):</a:t>
          </a:r>
          <a:endParaRPr lang="en-US" sz="2400" kern="1200"/>
        </a:p>
      </dsp:txBody>
      <dsp:txXfrm>
        <a:off x="78363" y="1763938"/>
        <a:ext cx="1708650" cy="14485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62D23-C5DB-4DCD-B3E7-1DF2193C76CF}">
      <dsp:nvSpPr>
        <dsp:cNvPr id="0" name=""/>
        <dsp:cNvSpPr/>
      </dsp:nvSpPr>
      <dsp:spPr>
        <a:xfrm>
          <a:off x="0" y="0"/>
          <a:ext cx="3932237" cy="1511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Usually stored as string</a:t>
          </a:r>
        </a:p>
      </dsp:txBody>
      <dsp:txXfrm>
        <a:off x="73792" y="73792"/>
        <a:ext cx="3784653" cy="1364056"/>
      </dsp:txXfrm>
    </dsp:sp>
    <dsp:sp modelId="{0B848010-F209-4404-8CCA-D5C710912889}">
      <dsp:nvSpPr>
        <dsp:cNvPr id="0" name=""/>
        <dsp:cNvSpPr/>
      </dsp:nvSpPr>
      <dsp:spPr>
        <a:xfrm>
          <a:off x="0" y="1646188"/>
          <a:ext cx="3932237" cy="1511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Alphanumeric</a:t>
          </a:r>
        </a:p>
      </dsp:txBody>
      <dsp:txXfrm>
        <a:off x="73792" y="1719980"/>
        <a:ext cx="3784653" cy="13640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E6FD7-C2E0-4B48-A90E-8F6B6EF9F688}">
      <dsp:nvSpPr>
        <dsp:cNvPr id="0" name=""/>
        <dsp:cNvSpPr/>
      </dsp:nvSpPr>
      <dsp:spPr>
        <a:xfrm rot="5400000">
          <a:off x="2207132" y="-12668"/>
          <a:ext cx="2632710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Age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Salary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Scores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Weight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Height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…</a:t>
          </a:r>
        </a:p>
      </dsp:txBody>
      <dsp:txXfrm rot="-5400000">
        <a:off x="1865375" y="457607"/>
        <a:ext cx="3187706" cy="2375674"/>
      </dsp:txXfrm>
    </dsp:sp>
    <dsp:sp modelId="{8DEF823A-D0A8-4F6D-97B4-91076BB20FC2}">
      <dsp:nvSpPr>
        <dsp:cNvPr id="0" name=""/>
        <dsp:cNvSpPr/>
      </dsp:nvSpPr>
      <dsp:spPr>
        <a:xfrm>
          <a:off x="0" y="0"/>
          <a:ext cx="1865376" cy="3290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Examples (can be validated with min and max values, ranges):</a:t>
          </a:r>
        </a:p>
      </dsp:txBody>
      <dsp:txXfrm>
        <a:off x="91060" y="91060"/>
        <a:ext cx="1683256" cy="3108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2952A-907E-47B3-938F-0B18AC3635A3}">
      <dsp:nvSpPr>
        <dsp:cNvPr id="0" name=""/>
        <dsp:cNvSpPr/>
      </dsp:nvSpPr>
      <dsp:spPr>
        <a:xfrm>
          <a:off x="733443" y="311754"/>
          <a:ext cx="756210" cy="756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6C0C0-0686-484C-B5C9-D816EB7B61E7}">
      <dsp:nvSpPr>
        <dsp:cNvPr id="0" name=""/>
        <dsp:cNvSpPr/>
      </dsp:nvSpPr>
      <dsp:spPr>
        <a:xfrm>
          <a:off x="271314" y="1333903"/>
          <a:ext cx="1680468" cy="67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</a:t>
          </a:r>
          <a:r>
            <a:rPr lang="en-GB" sz="2400" b="0" i="0" kern="1200"/>
            <a:t>pinions</a:t>
          </a:r>
          <a:endParaRPr lang="en-US" sz="2400" kern="1200"/>
        </a:p>
      </dsp:txBody>
      <dsp:txXfrm>
        <a:off x="271314" y="1333903"/>
        <a:ext cx="1680468" cy="672187"/>
      </dsp:txXfrm>
    </dsp:sp>
    <dsp:sp modelId="{52A55DDB-7A0E-4B37-A57E-6DB93538F115}">
      <dsp:nvSpPr>
        <dsp:cNvPr id="0" name=""/>
        <dsp:cNvSpPr/>
      </dsp:nvSpPr>
      <dsp:spPr>
        <a:xfrm>
          <a:off x="2707994" y="311754"/>
          <a:ext cx="756210" cy="756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652D0-9C8E-4F7E-9F99-25E719219AEF}">
      <dsp:nvSpPr>
        <dsp:cNvPr id="0" name=""/>
        <dsp:cNvSpPr/>
      </dsp:nvSpPr>
      <dsp:spPr>
        <a:xfrm>
          <a:off x="2245865" y="1333903"/>
          <a:ext cx="1680468" cy="67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</a:t>
          </a:r>
          <a:r>
            <a:rPr lang="en-GB" sz="2400" b="0" i="0" kern="1200"/>
            <a:t>references</a:t>
          </a:r>
          <a:endParaRPr lang="en-US" sz="2400" kern="1200"/>
        </a:p>
      </dsp:txBody>
      <dsp:txXfrm>
        <a:off x="2245865" y="1333903"/>
        <a:ext cx="1680468" cy="672187"/>
      </dsp:txXfrm>
    </dsp:sp>
    <dsp:sp modelId="{BE2A6D0B-D107-4F1E-B25C-DBC02FE20608}">
      <dsp:nvSpPr>
        <dsp:cNvPr id="0" name=""/>
        <dsp:cNvSpPr/>
      </dsp:nvSpPr>
      <dsp:spPr>
        <a:xfrm>
          <a:off x="4682545" y="311754"/>
          <a:ext cx="756210" cy="756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63349-E1BC-4896-A509-36826274A5C0}">
      <dsp:nvSpPr>
        <dsp:cNvPr id="0" name=""/>
        <dsp:cNvSpPr/>
      </dsp:nvSpPr>
      <dsp:spPr>
        <a:xfrm>
          <a:off x="4220416" y="1333903"/>
          <a:ext cx="1680468" cy="67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</a:t>
          </a:r>
          <a:r>
            <a:rPr lang="en-GB" sz="2400" b="0" i="0" kern="1200"/>
            <a:t>xperiences</a:t>
          </a:r>
          <a:endParaRPr lang="en-US" sz="2400" kern="1200"/>
        </a:p>
      </dsp:txBody>
      <dsp:txXfrm>
        <a:off x="4220416" y="1333903"/>
        <a:ext cx="1680468" cy="672187"/>
      </dsp:txXfrm>
    </dsp:sp>
    <dsp:sp modelId="{6A5BC4EF-E19C-49B5-86D6-ABD72DBC5BC9}">
      <dsp:nvSpPr>
        <dsp:cNvPr id="0" name=""/>
        <dsp:cNvSpPr/>
      </dsp:nvSpPr>
      <dsp:spPr>
        <a:xfrm>
          <a:off x="1720719" y="2426208"/>
          <a:ext cx="756210" cy="756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8E97C-AE9B-4714-9491-B4236ECC758E}">
      <dsp:nvSpPr>
        <dsp:cNvPr id="0" name=""/>
        <dsp:cNvSpPr/>
      </dsp:nvSpPr>
      <dsp:spPr>
        <a:xfrm>
          <a:off x="1258590" y="3448357"/>
          <a:ext cx="1680468" cy="67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/>
            <a:t>Intentions</a:t>
          </a:r>
          <a:endParaRPr lang="en-US" sz="2400" kern="1200"/>
        </a:p>
      </dsp:txBody>
      <dsp:txXfrm>
        <a:off x="1258590" y="3448357"/>
        <a:ext cx="1680468" cy="672187"/>
      </dsp:txXfrm>
    </dsp:sp>
    <dsp:sp modelId="{ACDA96F8-FB1E-4255-A9FF-73742CD2750C}">
      <dsp:nvSpPr>
        <dsp:cNvPr id="0" name=""/>
        <dsp:cNvSpPr/>
      </dsp:nvSpPr>
      <dsp:spPr>
        <a:xfrm>
          <a:off x="3695269" y="2426208"/>
          <a:ext cx="756210" cy="7562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4CFFB-FC17-4554-B827-0698F0D0A8A1}">
      <dsp:nvSpPr>
        <dsp:cNvPr id="0" name=""/>
        <dsp:cNvSpPr/>
      </dsp:nvSpPr>
      <dsp:spPr>
        <a:xfrm>
          <a:off x="3233141" y="3448357"/>
          <a:ext cx="1680468" cy="67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/>
            <a:t>Behaviour</a:t>
          </a:r>
          <a:endParaRPr lang="en-US" sz="2400" kern="1200"/>
        </a:p>
      </dsp:txBody>
      <dsp:txXfrm>
        <a:off x="3233141" y="3448357"/>
        <a:ext cx="1680468" cy="6721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A1460-447C-49E1-B414-C649902BFE0E}">
      <dsp:nvSpPr>
        <dsp:cNvPr id="0" name=""/>
        <dsp:cNvSpPr/>
      </dsp:nvSpPr>
      <dsp:spPr>
        <a:xfrm rot="5400000">
          <a:off x="2207132" y="-12668"/>
          <a:ext cx="2632710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800" kern="1200"/>
            <a:t>Integers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800" kern="1200" dirty="0"/>
            <a:t>Decimal point number</a:t>
          </a:r>
        </a:p>
      </dsp:txBody>
      <dsp:txXfrm rot="-5400000">
        <a:off x="1865375" y="457607"/>
        <a:ext cx="3187706" cy="2375674"/>
      </dsp:txXfrm>
    </dsp:sp>
    <dsp:sp modelId="{C40FD8C4-FE46-452E-B139-5DDF933A90EA}">
      <dsp:nvSpPr>
        <dsp:cNvPr id="0" name=""/>
        <dsp:cNvSpPr/>
      </dsp:nvSpPr>
      <dsp:spPr>
        <a:xfrm>
          <a:off x="0" y="0"/>
          <a:ext cx="1865376" cy="3290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Usually stored as number </a:t>
          </a:r>
        </a:p>
      </dsp:txBody>
      <dsp:txXfrm>
        <a:off x="91060" y="91060"/>
        <a:ext cx="1683256" cy="310876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3B881-04F6-4F4F-8B4E-DBABF1A88F77}">
      <dsp:nvSpPr>
        <dsp:cNvPr id="0" name=""/>
        <dsp:cNvSpPr/>
      </dsp:nvSpPr>
      <dsp:spPr>
        <a:xfrm>
          <a:off x="1313110" y="1324"/>
          <a:ext cx="2555378" cy="1533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CSPro</a:t>
          </a:r>
          <a:r>
            <a:rPr lang="en-GB" sz="2600" kern="1200" dirty="0"/>
            <a:t> uses roster type to save this kind of questions</a:t>
          </a:r>
          <a:endParaRPr lang="en-US" sz="2600" kern="1200" dirty="0"/>
        </a:p>
      </dsp:txBody>
      <dsp:txXfrm>
        <a:off x="1313110" y="1324"/>
        <a:ext cx="2555378" cy="1533227"/>
      </dsp:txXfrm>
    </dsp:sp>
    <dsp:sp modelId="{40DDE3E2-65A7-4401-9503-EF8352079E57}">
      <dsp:nvSpPr>
        <dsp:cNvPr id="0" name=""/>
        <dsp:cNvSpPr/>
      </dsp:nvSpPr>
      <dsp:spPr>
        <a:xfrm>
          <a:off x="1313110" y="1790089"/>
          <a:ext cx="2555378" cy="1533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Used a lot at NBS</a:t>
          </a:r>
          <a:endParaRPr lang="en-US" sz="2600" kern="1200"/>
        </a:p>
      </dsp:txBody>
      <dsp:txXfrm>
        <a:off x="1313110" y="1790089"/>
        <a:ext cx="2555378" cy="153322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05C18-A472-453D-9394-31F8CEBA5356}">
      <dsp:nvSpPr>
        <dsp:cNvPr id="0" name=""/>
        <dsp:cNvSpPr/>
      </dsp:nvSpPr>
      <dsp:spPr>
        <a:xfrm>
          <a:off x="0" y="2556169"/>
          <a:ext cx="3932237" cy="838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Or each agriculture crop (fixed repetition)</a:t>
          </a:r>
        </a:p>
      </dsp:txBody>
      <dsp:txXfrm>
        <a:off x="0" y="2556169"/>
        <a:ext cx="3932237" cy="838991"/>
      </dsp:txXfrm>
    </dsp:sp>
    <dsp:sp modelId="{6FF3D8CD-C917-47A2-A12C-0CAF5C4199AE}">
      <dsp:nvSpPr>
        <dsp:cNvPr id="0" name=""/>
        <dsp:cNvSpPr/>
      </dsp:nvSpPr>
      <dsp:spPr>
        <a:xfrm rot="10800000">
          <a:off x="0" y="1278385"/>
          <a:ext cx="3932237" cy="129036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Usually for each family member (variable repetition)</a:t>
          </a:r>
        </a:p>
      </dsp:txBody>
      <dsp:txXfrm rot="10800000">
        <a:off x="0" y="1278385"/>
        <a:ext cx="3932237" cy="838443"/>
      </dsp:txXfrm>
    </dsp:sp>
    <dsp:sp modelId="{94A9D2AB-F78E-4832-8780-1BABFADCE165}">
      <dsp:nvSpPr>
        <dsp:cNvPr id="0" name=""/>
        <dsp:cNvSpPr/>
      </dsp:nvSpPr>
      <dsp:spPr>
        <a:xfrm rot="10800000">
          <a:off x="0" y="600"/>
          <a:ext cx="3932237" cy="129036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 group of questions that can be repeated</a:t>
          </a:r>
        </a:p>
      </dsp:txBody>
      <dsp:txXfrm rot="10800000">
        <a:off x="0" y="600"/>
        <a:ext cx="3932237" cy="83844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6F4F2-82C6-4908-8882-D874A3CA9CAA}">
      <dsp:nvSpPr>
        <dsp:cNvPr id="0" name=""/>
        <dsp:cNvSpPr/>
      </dsp:nvSpPr>
      <dsp:spPr>
        <a:xfrm>
          <a:off x="0" y="1986225"/>
          <a:ext cx="5181600" cy="1303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Predefined answers are listed as columns</a:t>
          </a:r>
          <a:endParaRPr lang="en-US" sz="3000" kern="1200" dirty="0"/>
        </a:p>
      </dsp:txBody>
      <dsp:txXfrm>
        <a:off x="0" y="1986225"/>
        <a:ext cx="5181600" cy="1303178"/>
      </dsp:txXfrm>
    </dsp:sp>
    <dsp:sp modelId="{838DD4A6-57D2-4A90-86CA-70ABF7815964}">
      <dsp:nvSpPr>
        <dsp:cNvPr id="0" name=""/>
        <dsp:cNvSpPr/>
      </dsp:nvSpPr>
      <dsp:spPr>
        <a:xfrm rot="10800000">
          <a:off x="0" y="1483"/>
          <a:ext cx="5181600" cy="200428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Questions are listed as rows </a:t>
          </a:r>
          <a:endParaRPr lang="en-US" sz="3000" kern="1200" dirty="0"/>
        </a:p>
      </dsp:txBody>
      <dsp:txXfrm rot="10800000">
        <a:off x="0" y="1483"/>
        <a:ext cx="5181600" cy="130232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4C960-71CD-4851-B25D-B51B2AE12763}">
      <dsp:nvSpPr>
        <dsp:cNvPr id="0" name=""/>
        <dsp:cNvSpPr/>
      </dsp:nvSpPr>
      <dsp:spPr>
        <a:xfrm>
          <a:off x="0" y="90963"/>
          <a:ext cx="5181600" cy="3108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List of closed questions that has the same predefined answers</a:t>
          </a:r>
        </a:p>
      </dsp:txBody>
      <dsp:txXfrm>
        <a:off x="0" y="90963"/>
        <a:ext cx="5181600" cy="31089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0A7AF-006D-4A6F-ADC2-C171C5ABD83B}">
      <dsp:nvSpPr>
        <dsp:cNvPr id="0" name=""/>
        <dsp:cNvSpPr/>
      </dsp:nvSpPr>
      <dsp:spPr>
        <a:xfrm>
          <a:off x="1325760" y="893"/>
          <a:ext cx="2530078" cy="1518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Directly visible in the questionnaire design</a:t>
          </a:r>
        </a:p>
      </dsp:txBody>
      <dsp:txXfrm>
        <a:off x="1325760" y="893"/>
        <a:ext cx="2530078" cy="1518046"/>
      </dsp:txXfrm>
    </dsp:sp>
    <dsp:sp modelId="{3C091F3B-B4D8-4454-B8F4-A6226706F8B5}">
      <dsp:nvSpPr>
        <dsp:cNvPr id="0" name=""/>
        <dsp:cNvSpPr/>
      </dsp:nvSpPr>
      <dsp:spPr>
        <a:xfrm>
          <a:off x="1325760" y="1771947"/>
          <a:ext cx="2530078" cy="1518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Deduced </a:t>
          </a:r>
        </a:p>
      </dsp:txBody>
      <dsp:txXfrm>
        <a:off x="1325760" y="1771947"/>
        <a:ext cx="2530078" cy="151804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1FDE9-6D5E-4BF7-9232-3DFA9EF23F47}">
      <dsp:nvSpPr>
        <dsp:cNvPr id="0" name=""/>
        <dsp:cNvSpPr/>
      </dsp:nvSpPr>
      <dsp:spPr>
        <a:xfrm rot="5400000">
          <a:off x="2207132" y="-12668"/>
          <a:ext cx="2632710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Possible when the structure of the survey is already defined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Logic based on previous and self questions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Skip to an upcoming question</a:t>
          </a:r>
        </a:p>
      </dsp:txBody>
      <dsp:txXfrm rot="-5400000">
        <a:off x="1865375" y="457607"/>
        <a:ext cx="3187706" cy="2375674"/>
      </dsp:txXfrm>
    </dsp:sp>
    <dsp:sp modelId="{DE64206E-72ED-4CF3-85AA-79B3546D4B9A}">
      <dsp:nvSpPr>
        <dsp:cNvPr id="0" name=""/>
        <dsp:cNvSpPr/>
      </dsp:nvSpPr>
      <dsp:spPr>
        <a:xfrm>
          <a:off x="0" y="0"/>
          <a:ext cx="1865376" cy="3290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/>
            <a:t>Skip to </a:t>
          </a:r>
        </a:p>
      </dsp:txBody>
      <dsp:txXfrm>
        <a:off x="91060" y="91060"/>
        <a:ext cx="1683256" cy="310876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CE54C-CA67-48E7-A0EE-DA5AF4DDF438}">
      <dsp:nvSpPr>
        <dsp:cNvPr id="0" name=""/>
        <dsp:cNvSpPr/>
      </dsp:nvSpPr>
      <dsp:spPr>
        <a:xfrm rot="5400000">
          <a:off x="2207132" y="-12668"/>
          <a:ext cx="2632710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On the go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Logic based on previous questions: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i="1" kern="1200"/>
            <a:t>Visible if</a:t>
          </a:r>
          <a:endParaRPr lang="en-GB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i="1" kern="1200"/>
            <a:t>Enabled if</a:t>
          </a:r>
          <a:endParaRPr lang="en-GB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i="1" kern="1200"/>
            <a:t>Required if</a:t>
          </a:r>
          <a:endParaRPr lang="en-GB" sz="2400" kern="1200"/>
        </a:p>
      </dsp:txBody>
      <dsp:txXfrm rot="-5400000">
        <a:off x="1865375" y="457607"/>
        <a:ext cx="3187706" cy="2375674"/>
      </dsp:txXfrm>
    </dsp:sp>
    <dsp:sp modelId="{39BC9AB8-A8BD-4BA8-933F-C30E41B68AAB}">
      <dsp:nvSpPr>
        <dsp:cNvPr id="0" name=""/>
        <dsp:cNvSpPr/>
      </dsp:nvSpPr>
      <dsp:spPr>
        <a:xfrm>
          <a:off x="0" y="0"/>
          <a:ext cx="1865376" cy="3290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Ask if</a:t>
          </a:r>
        </a:p>
      </dsp:txBody>
      <dsp:txXfrm>
        <a:off x="91060" y="91060"/>
        <a:ext cx="1683256" cy="310876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52362-2345-44E8-AED2-AC114C2C6AB1}">
      <dsp:nvSpPr>
        <dsp:cNvPr id="0" name=""/>
        <dsp:cNvSpPr/>
      </dsp:nvSpPr>
      <dsp:spPr>
        <a:xfrm>
          <a:off x="0" y="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F71D3-6B53-4AF5-B846-6D015666D32E}">
      <dsp:nvSpPr>
        <dsp:cNvPr id="0" name=""/>
        <dsp:cNvSpPr/>
      </dsp:nvSpPr>
      <dsp:spPr>
        <a:xfrm>
          <a:off x="0" y="0"/>
          <a:ext cx="5157787" cy="153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PAPI</a:t>
          </a:r>
        </a:p>
      </dsp:txBody>
      <dsp:txXfrm>
        <a:off x="0" y="0"/>
        <a:ext cx="5157787" cy="1532731"/>
      </dsp:txXfrm>
    </dsp:sp>
    <dsp:sp modelId="{9B63D4FC-4AE6-4310-9296-9D6BAE1024B7}">
      <dsp:nvSpPr>
        <dsp:cNvPr id="0" name=""/>
        <dsp:cNvSpPr/>
      </dsp:nvSpPr>
      <dsp:spPr>
        <a:xfrm>
          <a:off x="0" y="1532731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890C7-662D-4277-B317-A5630AEFECC2}">
      <dsp:nvSpPr>
        <dsp:cNvPr id="0" name=""/>
        <dsp:cNvSpPr/>
      </dsp:nvSpPr>
      <dsp:spPr>
        <a:xfrm>
          <a:off x="0" y="1532731"/>
          <a:ext cx="5157787" cy="153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CAWI</a:t>
          </a:r>
        </a:p>
      </dsp:txBody>
      <dsp:txXfrm>
        <a:off x="0" y="1532731"/>
        <a:ext cx="5157787" cy="153273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3B25F-BF45-4829-90F4-024D9CBF85B4}">
      <dsp:nvSpPr>
        <dsp:cNvPr id="0" name=""/>
        <dsp:cNvSpPr/>
      </dsp:nvSpPr>
      <dsp:spPr>
        <a:xfrm>
          <a:off x="0" y="1496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690E0-CB31-4569-8AA0-4AFD72CF67D7}">
      <dsp:nvSpPr>
        <dsp:cNvPr id="0" name=""/>
        <dsp:cNvSpPr/>
      </dsp:nvSpPr>
      <dsp:spPr>
        <a:xfrm>
          <a:off x="0" y="1496"/>
          <a:ext cx="5183188" cy="1020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PAPI</a:t>
          </a:r>
        </a:p>
      </dsp:txBody>
      <dsp:txXfrm>
        <a:off x="0" y="1496"/>
        <a:ext cx="5183188" cy="1020823"/>
      </dsp:txXfrm>
    </dsp:sp>
    <dsp:sp modelId="{7321607A-9885-4B2F-9D0B-D49D76F1E271}">
      <dsp:nvSpPr>
        <dsp:cNvPr id="0" name=""/>
        <dsp:cNvSpPr/>
      </dsp:nvSpPr>
      <dsp:spPr>
        <a:xfrm>
          <a:off x="0" y="1022320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D5EAB-1FC0-4F83-A973-FDC0BC0DBF34}">
      <dsp:nvSpPr>
        <dsp:cNvPr id="0" name=""/>
        <dsp:cNvSpPr/>
      </dsp:nvSpPr>
      <dsp:spPr>
        <a:xfrm>
          <a:off x="0" y="1022320"/>
          <a:ext cx="5183188" cy="1020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CAPI</a:t>
          </a:r>
        </a:p>
      </dsp:txBody>
      <dsp:txXfrm>
        <a:off x="0" y="1022320"/>
        <a:ext cx="5183188" cy="1020823"/>
      </dsp:txXfrm>
    </dsp:sp>
    <dsp:sp modelId="{F2963E25-2D23-4C75-A7DF-D61A933D173E}">
      <dsp:nvSpPr>
        <dsp:cNvPr id="0" name=""/>
        <dsp:cNvSpPr/>
      </dsp:nvSpPr>
      <dsp:spPr>
        <a:xfrm>
          <a:off x="0" y="2043143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14F5D-5A9A-42D3-B9BA-416C19EEE1D1}">
      <dsp:nvSpPr>
        <dsp:cNvPr id="0" name=""/>
        <dsp:cNvSpPr/>
      </dsp:nvSpPr>
      <dsp:spPr>
        <a:xfrm>
          <a:off x="0" y="2043143"/>
          <a:ext cx="5183188" cy="1020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CATI</a:t>
          </a:r>
        </a:p>
      </dsp:txBody>
      <dsp:txXfrm>
        <a:off x="0" y="2043143"/>
        <a:ext cx="5183188" cy="1020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AEFEB-F6CA-4F1D-A80B-009553974E1A}">
      <dsp:nvSpPr>
        <dsp:cNvPr id="0" name=""/>
        <dsp:cNvSpPr/>
      </dsp:nvSpPr>
      <dsp:spPr>
        <a:xfrm>
          <a:off x="0" y="3995129"/>
          <a:ext cx="1543049" cy="437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42" tIns="92456" rIns="109742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Pilot</a:t>
          </a:r>
        </a:p>
      </dsp:txBody>
      <dsp:txXfrm>
        <a:off x="0" y="3995129"/>
        <a:ext cx="1543049" cy="437170"/>
      </dsp:txXfrm>
    </dsp:sp>
    <dsp:sp modelId="{D8B15937-CAB8-4125-AE44-4BDDEE3CB612}">
      <dsp:nvSpPr>
        <dsp:cNvPr id="0" name=""/>
        <dsp:cNvSpPr/>
      </dsp:nvSpPr>
      <dsp:spPr>
        <a:xfrm>
          <a:off x="1543049" y="3994995"/>
          <a:ext cx="4629150" cy="437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139700" rIns="9390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a pilot</a:t>
          </a:r>
        </a:p>
      </dsp:txBody>
      <dsp:txXfrm>
        <a:off x="1543049" y="3994995"/>
        <a:ext cx="4629150" cy="437170"/>
      </dsp:txXfrm>
    </dsp:sp>
    <dsp:sp modelId="{D17E5F10-75C3-4FC6-8A7A-F65B1D4662C6}">
      <dsp:nvSpPr>
        <dsp:cNvPr id="0" name=""/>
        <dsp:cNvSpPr/>
      </dsp:nvSpPr>
      <dsp:spPr>
        <a:xfrm rot="10800000">
          <a:off x="0" y="3329185"/>
          <a:ext cx="1543049" cy="67236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42" tIns="92456" rIns="109742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Layout</a:t>
          </a:r>
        </a:p>
      </dsp:txBody>
      <dsp:txXfrm rot="-10800000">
        <a:off x="0" y="3329185"/>
        <a:ext cx="1543049" cy="437039"/>
      </dsp:txXfrm>
    </dsp:sp>
    <dsp:sp modelId="{D8EB46AA-4616-470F-A390-6CF4DA140AA4}">
      <dsp:nvSpPr>
        <dsp:cNvPr id="0" name=""/>
        <dsp:cNvSpPr/>
      </dsp:nvSpPr>
      <dsp:spPr>
        <a:xfrm>
          <a:off x="1543049" y="3329185"/>
          <a:ext cx="4629150" cy="437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139700" rIns="9390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Design question sequence and overall layout</a:t>
          </a:r>
        </a:p>
      </dsp:txBody>
      <dsp:txXfrm>
        <a:off x="1543049" y="3329185"/>
        <a:ext cx="4629150" cy="437039"/>
      </dsp:txXfrm>
    </dsp:sp>
    <dsp:sp modelId="{165DAEFF-7B46-4B63-8712-2363B3A40DC2}">
      <dsp:nvSpPr>
        <dsp:cNvPr id="0" name=""/>
        <dsp:cNvSpPr/>
      </dsp:nvSpPr>
      <dsp:spPr>
        <a:xfrm rot="10800000">
          <a:off x="0" y="2663375"/>
          <a:ext cx="1543049" cy="67236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42" tIns="92456" rIns="109742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Question Type</a:t>
          </a:r>
        </a:p>
      </dsp:txBody>
      <dsp:txXfrm rot="-10800000">
        <a:off x="0" y="2663375"/>
        <a:ext cx="1543049" cy="437039"/>
      </dsp:txXfrm>
    </dsp:sp>
    <dsp:sp modelId="{FF51E535-1FD7-44D9-AC29-543C4FED35F0}">
      <dsp:nvSpPr>
        <dsp:cNvPr id="0" name=""/>
        <dsp:cNvSpPr/>
      </dsp:nvSpPr>
      <dsp:spPr>
        <a:xfrm>
          <a:off x="1543049" y="2663375"/>
          <a:ext cx="4629150" cy="437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139700" rIns="9390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your question type</a:t>
          </a:r>
        </a:p>
      </dsp:txBody>
      <dsp:txXfrm>
        <a:off x="1543049" y="2663375"/>
        <a:ext cx="4629150" cy="437039"/>
      </dsp:txXfrm>
    </dsp:sp>
    <dsp:sp modelId="{9DBBCCF9-EBF6-4381-ABEB-41BE1D84F98B}">
      <dsp:nvSpPr>
        <dsp:cNvPr id="0" name=""/>
        <dsp:cNvSpPr/>
      </dsp:nvSpPr>
      <dsp:spPr>
        <a:xfrm rot="10800000">
          <a:off x="0" y="1997564"/>
          <a:ext cx="1543049" cy="67236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42" tIns="92456" rIns="109742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Questions</a:t>
          </a:r>
        </a:p>
      </dsp:txBody>
      <dsp:txXfrm rot="-10800000">
        <a:off x="0" y="1997564"/>
        <a:ext cx="1543049" cy="437039"/>
      </dsp:txXfrm>
    </dsp:sp>
    <dsp:sp modelId="{DF36FD7F-0BF2-4978-93FC-A97C6B7CA63C}">
      <dsp:nvSpPr>
        <dsp:cNvPr id="0" name=""/>
        <dsp:cNvSpPr/>
      </dsp:nvSpPr>
      <dsp:spPr>
        <a:xfrm>
          <a:off x="1543049" y="1997564"/>
          <a:ext cx="4629150" cy="437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139700" rIns="9390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questions</a:t>
          </a:r>
        </a:p>
      </dsp:txBody>
      <dsp:txXfrm>
        <a:off x="1543049" y="1997564"/>
        <a:ext cx="4629150" cy="437039"/>
      </dsp:txXfrm>
    </dsp:sp>
    <dsp:sp modelId="{EE332EEB-9945-4683-A1FD-D636723D594D}">
      <dsp:nvSpPr>
        <dsp:cNvPr id="0" name=""/>
        <dsp:cNvSpPr/>
      </dsp:nvSpPr>
      <dsp:spPr>
        <a:xfrm rot="10800000">
          <a:off x="0" y="1331754"/>
          <a:ext cx="1543049" cy="67236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42" tIns="92456" rIns="109742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Collection Method</a:t>
          </a:r>
        </a:p>
      </dsp:txBody>
      <dsp:txXfrm rot="-10800000">
        <a:off x="0" y="1331754"/>
        <a:ext cx="1543049" cy="437039"/>
      </dsp:txXfrm>
    </dsp:sp>
    <dsp:sp modelId="{E8741453-7781-4E35-BC4D-5DFB6A0BAD73}">
      <dsp:nvSpPr>
        <dsp:cNvPr id="0" name=""/>
        <dsp:cNvSpPr/>
      </dsp:nvSpPr>
      <dsp:spPr>
        <a:xfrm>
          <a:off x="1543049" y="1331754"/>
          <a:ext cx="4629150" cy="437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139700" rIns="9390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the appropriate data collection method</a:t>
          </a:r>
        </a:p>
      </dsp:txBody>
      <dsp:txXfrm>
        <a:off x="1543049" y="1331754"/>
        <a:ext cx="4629150" cy="437039"/>
      </dsp:txXfrm>
    </dsp:sp>
    <dsp:sp modelId="{435B00C8-2C31-405D-8078-737A93CD3CEF}">
      <dsp:nvSpPr>
        <dsp:cNvPr id="0" name=""/>
        <dsp:cNvSpPr/>
      </dsp:nvSpPr>
      <dsp:spPr>
        <a:xfrm rot="10800000">
          <a:off x="0" y="665944"/>
          <a:ext cx="1543049" cy="67236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42" tIns="92456" rIns="109742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Population</a:t>
          </a:r>
        </a:p>
      </dsp:txBody>
      <dsp:txXfrm rot="-10800000">
        <a:off x="0" y="665944"/>
        <a:ext cx="1543049" cy="437039"/>
      </dsp:txXfrm>
    </dsp:sp>
    <dsp:sp modelId="{CA05C917-792B-4766-8C13-4A477A6B2B6E}">
      <dsp:nvSpPr>
        <dsp:cNvPr id="0" name=""/>
        <dsp:cNvSpPr/>
      </dsp:nvSpPr>
      <dsp:spPr>
        <a:xfrm>
          <a:off x="1543049" y="665944"/>
          <a:ext cx="4629150" cy="437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139700" rIns="9390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Define your target respondents (population)</a:t>
          </a:r>
        </a:p>
      </dsp:txBody>
      <dsp:txXfrm>
        <a:off x="1543049" y="665944"/>
        <a:ext cx="4629150" cy="437039"/>
      </dsp:txXfrm>
    </dsp:sp>
    <dsp:sp modelId="{13445D37-63F8-4E0C-B219-B31B7B6D62B3}">
      <dsp:nvSpPr>
        <dsp:cNvPr id="0" name=""/>
        <dsp:cNvSpPr/>
      </dsp:nvSpPr>
      <dsp:spPr>
        <a:xfrm rot="10800000">
          <a:off x="0" y="134"/>
          <a:ext cx="1543049" cy="67236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42" tIns="92456" rIns="109742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Aims</a:t>
          </a:r>
        </a:p>
      </dsp:txBody>
      <dsp:txXfrm rot="-10800000">
        <a:off x="0" y="134"/>
        <a:ext cx="1543049" cy="437039"/>
      </dsp:txXfrm>
    </dsp:sp>
    <dsp:sp modelId="{73F846FF-4D57-4CC0-98CF-B1F55F4A0245}">
      <dsp:nvSpPr>
        <dsp:cNvPr id="0" name=""/>
        <dsp:cNvSpPr/>
      </dsp:nvSpPr>
      <dsp:spPr>
        <a:xfrm>
          <a:off x="1543049" y="134"/>
          <a:ext cx="4629150" cy="437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139700" rIns="9390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your research aims and the goal of your questionnaire</a:t>
          </a:r>
        </a:p>
      </dsp:txBody>
      <dsp:txXfrm>
        <a:off x="1543049" y="134"/>
        <a:ext cx="4629150" cy="43703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64A75-4CA4-4A2E-A0C8-A67D84328CB7}">
      <dsp:nvSpPr>
        <dsp:cNvPr id="0" name=""/>
        <dsp:cNvSpPr/>
      </dsp:nvSpPr>
      <dsp:spPr>
        <a:xfrm>
          <a:off x="0" y="0"/>
          <a:ext cx="8412480" cy="715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Computer-assisted personal interviewing (CAPI)</a:t>
          </a:r>
          <a:endParaRPr lang="en-US" sz="2500" kern="1200" dirty="0"/>
        </a:p>
      </dsp:txBody>
      <dsp:txXfrm>
        <a:off x="20960" y="20960"/>
        <a:ext cx="7579807" cy="673693"/>
      </dsp:txXfrm>
    </dsp:sp>
    <dsp:sp modelId="{1B3D0A64-C5C5-4499-9BCC-BC28FF34A3DF}">
      <dsp:nvSpPr>
        <dsp:cNvPr id="0" name=""/>
        <dsp:cNvSpPr/>
      </dsp:nvSpPr>
      <dsp:spPr>
        <a:xfrm>
          <a:off x="704545" y="845724"/>
          <a:ext cx="8412480" cy="715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Display the questions to be asked by interviewers</a:t>
          </a:r>
          <a:endParaRPr lang="en-US" sz="2500" kern="1200"/>
        </a:p>
      </dsp:txBody>
      <dsp:txXfrm>
        <a:off x="725505" y="866684"/>
        <a:ext cx="7200866" cy="673693"/>
      </dsp:txXfrm>
    </dsp:sp>
    <dsp:sp modelId="{27AE9D6D-5960-43AE-AD3D-D25B5C827691}">
      <dsp:nvSpPr>
        <dsp:cNvPr id="0" name=""/>
        <dsp:cNvSpPr/>
      </dsp:nvSpPr>
      <dsp:spPr>
        <a:xfrm>
          <a:off x="1398574" y="1691449"/>
          <a:ext cx="8412480" cy="715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Record the answers of the respondents</a:t>
          </a:r>
          <a:endParaRPr lang="en-US" sz="2500" kern="1200"/>
        </a:p>
      </dsp:txBody>
      <dsp:txXfrm>
        <a:off x="1419534" y="1712409"/>
        <a:ext cx="7211381" cy="673693"/>
      </dsp:txXfrm>
    </dsp:sp>
    <dsp:sp modelId="{FDF19EAD-927E-4226-9370-6CC7A4BA2D9B}">
      <dsp:nvSpPr>
        <dsp:cNvPr id="0" name=""/>
        <dsp:cNvSpPr/>
      </dsp:nvSpPr>
      <dsp:spPr>
        <a:xfrm>
          <a:off x="2103119" y="2537174"/>
          <a:ext cx="8412480" cy="715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Datasets are ready for analysis, and for interpretation</a:t>
          </a:r>
          <a:endParaRPr lang="en-US" sz="2500" kern="1200"/>
        </a:p>
      </dsp:txBody>
      <dsp:txXfrm>
        <a:off x="2124079" y="2558134"/>
        <a:ext cx="7200866" cy="673693"/>
      </dsp:txXfrm>
    </dsp:sp>
    <dsp:sp modelId="{11594651-B5B8-4FBE-B4B1-F86F332CB0BA}">
      <dsp:nvSpPr>
        <dsp:cNvPr id="0" name=""/>
        <dsp:cNvSpPr/>
      </dsp:nvSpPr>
      <dsp:spPr>
        <a:xfrm>
          <a:off x="7947331" y="548094"/>
          <a:ext cx="465148" cy="4651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51989" y="548094"/>
        <a:ext cx="255832" cy="350024"/>
      </dsp:txXfrm>
    </dsp:sp>
    <dsp:sp modelId="{B0D27FD5-C697-499C-8DE0-B6E25CB33D7A}">
      <dsp:nvSpPr>
        <dsp:cNvPr id="0" name=""/>
        <dsp:cNvSpPr/>
      </dsp:nvSpPr>
      <dsp:spPr>
        <a:xfrm>
          <a:off x="8651876" y="1393819"/>
          <a:ext cx="465148" cy="4651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56534" y="1393819"/>
        <a:ext cx="255832" cy="350024"/>
      </dsp:txXfrm>
    </dsp:sp>
    <dsp:sp modelId="{7FB1CBFF-E489-4000-8280-F23628701C8E}">
      <dsp:nvSpPr>
        <dsp:cNvPr id="0" name=""/>
        <dsp:cNvSpPr/>
      </dsp:nvSpPr>
      <dsp:spPr>
        <a:xfrm>
          <a:off x="9345906" y="2239544"/>
          <a:ext cx="465148" cy="4651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50564" y="2239544"/>
        <a:ext cx="255832" cy="35002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89503-94F5-49A0-9452-1E8DE2567D80}">
      <dsp:nvSpPr>
        <dsp:cNvPr id="0" name=""/>
        <dsp:cNvSpPr/>
      </dsp:nvSpPr>
      <dsp:spPr>
        <a:xfrm>
          <a:off x="421398" y="861705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8EF6F-B136-40D2-AE7D-A9A4E86E8DFF}">
      <dsp:nvSpPr>
        <dsp:cNvPr id="0" name=""/>
        <dsp:cNvSpPr/>
      </dsp:nvSpPr>
      <dsp:spPr>
        <a:xfrm>
          <a:off x="841" y="1779363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quality</a:t>
          </a:r>
          <a:endParaRPr lang="en-US" sz="1900" kern="1200"/>
        </a:p>
      </dsp:txBody>
      <dsp:txXfrm>
        <a:off x="841" y="1779363"/>
        <a:ext cx="1529296" cy="611718"/>
      </dsp:txXfrm>
    </dsp:sp>
    <dsp:sp modelId="{E2C9B0A2-684C-4873-A941-62FC3FD2D0CD}">
      <dsp:nvSpPr>
        <dsp:cNvPr id="0" name=""/>
        <dsp:cNvSpPr/>
      </dsp:nvSpPr>
      <dsp:spPr>
        <a:xfrm>
          <a:off x="2218322" y="861705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13503-650C-4AC0-A0F6-019131167F99}">
      <dsp:nvSpPr>
        <dsp:cNvPr id="0" name=""/>
        <dsp:cNvSpPr/>
      </dsp:nvSpPr>
      <dsp:spPr>
        <a:xfrm>
          <a:off x="1797765" y="1779363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security</a:t>
          </a:r>
          <a:endParaRPr lang="en-US" sz="1900" kern="1200"/>
        </a:p>
      </dsp:txBody>
      <dsp:txXfrm>
        <a:off x="1797765" y="1779363"/>
        <a:ext cx="1529296" cy="611718"/>
      </dsp:txXfrm>
    </dsp:sp>
    <dsp:sp modelId="{4A2F8264-9A5C-4C12-9690-39B323C0F627}">
      <dsp:nvSpPr>
        <dsp:cNvPr id="0" name=""/>
        <dsp:cNvSpPr/>
      </dsp:nvSpPr>
      <dsp:spPr>
        <a:xfrm>
          <a:off x="4015246" y="861705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EEEB0-677C-44DA-9446-5498824DD2A9}">
      <dsp:nvSpPr>
        <dsp:cNvPr id="0" name=""/>
        <dsp:cNvSpPr/>
      </dsp:nvSpPr>
      <dsp:spPr>
        <a:xfrm>
          <a:off x="3594689" y="1779363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Cost effectiveness</a:t>
          </a:r>
          <a:endParaRPr lang="en-US" sz="1900" kern="1200"/>
        </a:p>
      </dsp:txBody>
      <dsp:txXfrm>
        <a:off x="3594689" y="1779363"/>
        <a:ext cx="1529296" cy="611718"/>
      </dsp:txXfrm>
    </dsp:sp>
    <dsp:sp modelId="{FFD2FFE3-062D-41CE-9590-0507ED40FB08}">
      <dsp:nvSpPr>
        <dsp:cNvPr id="0" name=""/>
        <dsp:cNvSpPr/>
      </dsp:nvSpPr>
      <dsp:spPr>
        <a:xfrm>
          <a:off x="5812170" y="861705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6F5BE-D654-4EA7-81D6-5B96E72578BC}">
      <dsp:nvSpPr>
        <dsp:cNvPr id="0" name=""/>
        <dsp:cNvSpPr/>
      </dsp:nvSpPr>
      <dsp:spPr>
        <a:xfrm>
          <a:off x="5391613" y="1779363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Additional data types</a:t>
          </a:r>
          <a:endParaRPr lang="en-US" sz="1900" kern="1200"/>
        </a:p>
      </dsp:txBody>
      <dsp:txXfrm>
        <a:off x="5391613" y="1779363"/>
        <a:ext cx="1529296" cy="611718"/>
      </dsp:txXfrm>
    </dsp:sp>
    <dsp:sp modelId="{E310681A-9195-46B5-9100-A54CBB93E463}">
      <dsp:nvSpPr>
        <dsp:cNvPr id="0" name=""/>
        <dsp:cNvSpPr/>
      </dsp:nvSpPr>
      <dsp:spPr>
        <a:xfrm>
          <a:off x="7609093" y="861705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D94E-D292-4BD2-B4D9-257473CB7059}">
      <dsp:nvSpPr>
        <dsp:cNvPr id="0" name=""/>
        <dsp:cNvSpPr/>
      </dsp:nvSpPr>
      <dsp:spPr>
        <a:xfrm>
          <a:off x="7188537" y="1779363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Preloading of data</a:t>
          </a:r>
          <a:endParaRPr lang="en-US" sz="1900" kern="1200"/>
        </a:p>
      </dsp:txBody>
      <dsp:txXfrm>
        <a:off x="7188537" y="1779363"/>
        <a:ext cx="1529296" cy="611718"/>
      </dsp:txXfrm>
    </dsp:sp>
    <dsp:sp modelId="{46891C87-7EC4-43C4-99EB-D02807E673E2}">
      <dsp:nvSpPr>
        <dsp:cNvPr id="0" name=""/>
        <dsp:cNvSpPr/>
      </dsp:nvSpPr>
      <dsp:spPr>
        <a:xfrm>
          <a:off x="9406017" y="861705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62171-BA73-4758-B69B-6F480F3EEFF1}">
      <dsp:nvSpPr>
        <dsp:cNvPr id="0" name=""/>
        <dsp:cNvSpPr/>
      </dsp:nvSpPr>
      <dsp:spPr>
        <a:xfrm>
          <a:off x="8985461" y="1779363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Timeliness	</a:t>
          </a:r>
          <a:endParaRPr lang="en-US" sz="1900" kern="1200"/>
        </a:p>
      </dsp:txBody>
      <dsp:txXfrm>
        <a:off x="8985461" y="1779363"/>
        <a:ext cx="1529296" cy="61171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D9B4C-7ED2-4159-A066-7CFC251D752B}">
      <dsp:nvSpPr>
        <dsp:cNvPr id="0" name=""/>
        <dsp:cNvSpPr/>
      </dsp:nvSpPr>
      <dsp:spPr>
        <a:xfrm>
          <a:off x="2241532" y="1064215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107358"/>
        <a:ext cx="25774" cy="5154"/>
      </dsp:txXfrm>
    </dsp:sp>
    <dsp:sp modelId="{2D53EFD6-6A78-43D9-B53D-450CF8048C58}">
      <dsp:nvSpPr>
        <dsp:cNvPr id="0" name=""/>
        <dsp:cNvSpPr/>
      </dsp:nvSpPr>
      <dsp:spPr>
        <a:xfrm>
          <a:off x="2092" y="43756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Design the questionnaire in a word processing or spreadsheet application (in the master language)</a:t>
          </a:r>
          <a:endParaRPr lang="en-US" sz="1600" kern="1200" dirty="0"/>
        </a:p>
      </dsp:txBody>
      <dsp:txXfrm>
        <a:off x="2092" y="437563"/>
        <a:ext cx="2241239" cy="1344743"/>
      </dsp:txXfrm>
    </dsp:sp>
    <dsp:sp modelId="{52822714-A28B-4F4C-9315-58E0865035F5}">
      <dsp:nvSpPr>
        <dsp:cNvPr id="0" name=""/>
        <dsp:cNvSpPr/>
      </dsp:nvSpPr>
      <dsp:spPr>
        <a:xfrm>
          <a:off x="4998257" y="1064215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107358"/>
        <a:ext cx="25774" cy="5154"/>
      </dsp:txXfrm>
    </dsp:sp>
    <dsp:sp modelId="{88A7B7C5-F39F-4FE4-83CC-2B8D369E6B81}">
      <dsp:nvSpPr>
        <dsp:cNvPr id="0" name=""/>
        <dsp:cNvSpPr/>
      </dsp:nvSpPr>
      <dsp:spPr>
        <a:xfrm>
          <a:off x="2758817" y="43756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Translate the master questionnaire into any required additional language</a:t>
          </a:r>
          <a:endParaRPr lang="en-US" sz="1600" kern="1200" dirty="0"/>
        </a:p>
      </dsp:txBody>
      <dsp:txXfrm>
        <a:off x="2758817" y="437563"/>
        <a:ext cx="2241239" cy="1344743"/>
      </dsp:txXfrm>
    </dsp:sp>
    <dsp:sp modelId="{93B4F0C8-2C63-4F3A-B8AA-60E6B40C97EE}">
      <dsp:nvSpPr>
        <dsp:cNvPr id="0" name=""/>
        <dsp:cNvSpPr/>
      </dsp:nvSpPr>
      <dsp:spPr>
        <a:xfrm>
          <a:off x="7754982" y="1064215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107358"/>
        <a:ext cx="25774" cy="5154"/>
      </dsp:txXfrm>
    </dsp:sp>
    <dsp:sp modelId="{9229023D-BBD5-4DA7-B6D0-27073005FBA4}">
      <dsp:nvSpPr>
        <dsp:cNvPr id="0" name=""/>
        <dsp:cNvSpPr/>
      </dsp:nvSpPr>
      <dsp:spPr>
        <a:xfrm>
          <a:off x="5515542" y="43756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Build the data entry system to match the master questionnaire’s content and features</a:t>
          </a:r>
          <a:endParaRPr lang="en-US" sz="1600" kern="1200" dirty="0"/>
        </a:p>
      </dsp:txBody>
      <dsp:txXfrm>
        <a:off x="5515542" y="437563"/>
        <a:ext cx="2241239" cy="1344743"/>
      </dsp:txXfrm>
    </dsp:sp>
    <dsp:sp modelId="{C1EAB15B-A4F7-4D92-A408-E8AE9AC7F0B9}">
      <dsp:nvSpPr>
        <dsp:cNvPr id="0" name=""/>
        <dsp:cNvSpPr/>
      </dsp:nvSpPr>
      <dsp:spPr>
        <a:xfrm>
          <a:off x="1122712" y="1780507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020373"/>
        <a:ext cx="414311" cy="5154"/>
      </dsp:txXfrm>
    </dsp:sp>
    <dsp:sp modelId="{C34CBCD7-17D8-4A82-B4B5-B7D1DE0C8381}">
      <dsp:nvSpPr>
        <dsp:cNvPr id="0" name=""/>
        <dsp:cNvSpPr/>
      </dsp:nvSpPr>
      <dsp:spPr>
        <a:xfrm>
          <a:off x="8272267" y="43756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Ensure it is working as intended in the master questionnaire</a:t>
          </a:r>
          <a:endParaRPr lang="en-US" sz="1600" kern="1200"/>
        </a:p>
      </dsp:txBody>
      <dsp:txXfrm>
        <a:off x="8272267" y="437563"/>
        <a:ext cx="2241239" cy="1344743"/>
      </dsp:txXfrm>
    </dsp:sp>
    <dsp:sp modelId="{99283785-D9F8-4C73-A66B-2A51DB6732DD}">
      <dsp:nvSpPr>
        <dsp:cNvPr id="0" name=""/>
        <dsp:cNvSpPr/>
      </dsp:nvSpPr>
      <dsp:spPr>
        <a:xfrm>
          <a:off x="2241532" y="2924445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2967587"/>
        <a:ext cx="25774" cy="5154"/>
      </dsp:txXfrm>
    </dsp:sp>
    <dsp:sp modelId="{7C9A25BE-910D-41B5-B243-C1B2F3DD2FFF}">
      <dsp:nvSpPr>
        <dsp:cNvPr id="0" name=""/>
        <dsp:cNvSpPr/>
      </dsp:nvSpPr>
      <dsp:spPr>
        <a:xfrm>
          <a:off x="2092" y="229779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insert the additional language versions into the system</a:t>
          </a:r>
          <a:endParaRPr lang="en-US" sz="1600" kern="1200"/>
        </a:p>
      </dsp:txBody>
      <dsp:txXfrm>
        <a:off x="2092" y="2297793"/>
        <a:ext cx="2241239" cy="1344743"/>
      </dsp:txXfrm>
    </dsp:sp>
    <dsp:sp modelId="{802EF130-04FA-431E-B25A-3CF5F2F7E0C7}">
      <dsp:nvSpPr>
        <dsp:cNvPr id="0" name=""/>
        <dsp:cNvSpPr/>
      </dsp:nvSpPr>
      <dsp:spPr>
        <a:xfrm>
          <a:off x="4998257" y="2924445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2967587"/>
        <a:ext cx="25774" cy="5154"/>
      </dsp:txXfrm>
    </dsp:sp>
    <dsp:sp modelId="{E68FDBAA-FF0D-42E5-A78E-FA57A935935F}">
      <dsp:nvSpPr>
        <dsp:cNvPr id="0" name=""/>
        <dsp:cNvSpPr/>
      </dsp:nvSpPr>
      <dsp:spPr>
        <a:xfrm>
          <a:off x="2758817" y="229779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install the survey on tablets</a:t>
          </a:r>
          <a:endParaRPr lang="en-US" sz="1600" kern="1200"/>
        </a:p>
      </dsp:txBody>
      <dsp:txXfrm>
        <a:off x="2758817" y="2297793"/>
        <a:ext cx="2241239" cy="1344743"/>
      </dsp:txXfrm>
    </dsp:sp>
    <dsp:sp modelId="{272D2A53-F896-4851-98A7-5231667D1AF9}">
      <dsp:nvSpPr>
        <dsp:cNvPr id="0" name=""/>
        <dsp:cNvSpPr/>
      </dsp:nvSpPr>
      <dsp:spPr>
        <a:xfrm>
          <a:off x="7754982" y="2924445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2967587"/>
        <a:ext cx="25774" cy="5154"/>
      </dsp:txXfrm>
    </dsp:sp>
    <dsp:sp modelId="{F5FFF022-6E53-48BC-8CF4-7C2B785D70C9}">
      <dsp:nvSpPr>
        <dsp:cNvPr id="0" name=""/>
        <dsp:cNvSpPr/>
      </dsp:nvSpPr>
      <dsp:spPr>
        <a:xfrm>
          <a:off x="5515542" y="229779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Pilot testing</a:t>
          </a:r>
          <a:endParaRPr lang="en-US" sz="1600" kern="1200"/>
        </a:p>
      </dsp:txBody>
      <dsp:txXfrm>
        <a:off x="5515542" y="2297793"/>
        <a:ext cx="2241239" cy="1344743"/>
      </dsp:txXfrm>
    </dsp:sp>
    <dsp:sp modelId="{75B2D445-5A29-4F21-B546-BCAEA838FEE7}">
      <dsp:nvSpPr>
        <dsp:cNvPr id="0" name=""/>
        <dsp:cNvSpPr/>
      </dsp:nvSpPr>
      <dsp:spPr>
        <a:xfrm>
          <a:off x="8272267" y="229779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Actual field work</a:t>
          </a:r>
          <a:endParaRPr lang="en-US" sz="1600" kern="1200"/>
        </a:p>
      </dsp:txBody>
      <dsp:txXfrm>
        <a:off x="8272267" y="2297793"/>
        <a:ext cx="2241239" cy="134474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B60CE-1C3C-49C6-A8FF-51BAB394CBFA}">
      <dsp:nvSpPr>
        <dsp:cNvPr id="0" name=""/>
        <dsp:cNvSpPr/>
      </dsp:nvSpPr>
      <dsp:spPr>
        <a:xfrm>
          <a:off x="3080" y="37757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Geographical (point, line, polygon, country, city, address, gps)</a:t>
          </a:r>
        </a:p>
      </dsp:txBody>
      <dsp:txXfrm>
        <a:off x="3080" y="37757"/>
        <a:ext cx="2444055" cy="1466433"/>
      </dsp:txXfrm>
    </dsp:sp>
    <dsp:sp modelId="{DF6D6747-7A8C-4FB4-99F6-0A903776A918}">
      <dsp:nvSpPr>
        <dsp:cNvPr id="0" name=""/>
        <dsp:cNvSpPr/>
      </dsp:nvSpPr>
      <dsp:spPr>
        <a:xfrm>
          <a:off x="2691541" y="37757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Time (date, datetime, time)</a:t>
          </a:r>
        </a:p>
      </dsp:txBody>
      <dsp:txXfrm>
        <a:off x="2691541" y="37757"/>
        <a:ext cx="2444055" cy="1466433"/>
      </dsp:txXfrm>
    </dsp:sp>
    <dsp:sp modelId="{997BA7AE-2022-44AF-AF51-B92C02378B25}">
      <dsp:nvSpPr>
        <dsp:cNvPr id="0" name=""/>
        <dsp:cNvSpPr/>
      </dsp:nvSpPr>
      <dsp:spPr>
        <a:xfrm>
          <a:off x="5380002" y="37757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Audio (voice recording)</a:t>
          </a:r>
        </a:p>
      </dsp:txBody>
      <dsp:txXfrm>
        <a:off x="5380002" y="37757"/>
        <a:ext cx="2444055" cy="1466433"/>
      </dsp:txXfrm>
    </dsp:sp>
    <dsp:sp modelId="{76D1C9D4-4C8D-4EED-8833-920DDB566200}">
      <dsp:nvSpPr>
        <dsp:cNvPr id="0" name=""/>
        <dsp:cNvSpPr/>
      </dsp:nvSpPr>
      <dsp:spPr>
        <a:xfrm>
          <a:off x="8068463" y="37757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Video (video recording)</a:t>
          </a:r>
        </a:p>
      </dsp:txBody>
      <dsp:txXfrm>
        <a:off x="8068463" y="37757"/>
        <a:ext cx="2444055" cy="1466433"/>
      </dsp:txXfrm>
    </dsp:sp>
    <dsp:sp modelId="{92BB10EF-B4B1-4695-9693-D34996E9939E}">
      <dsp:nvSpPr>
        <dsp:cNvPr id="0" name=""/>
        <dsp:cNvSpPr/>
      </dsp:nvSpPr>
      <dsp:spPr>
        <a:xfrm>
          <a:off x="1347311" y="1748596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Image (camera picture)</a:t>
          </a:r>
        </a:p>
      </dsp:txBody>
      <dsp:txXfrm>
        <a:off x="1347311" y="1748596"/>
        <a:ext cx="2444055" cy="1466433"/>
      </dsp:txXfrm>
    </dsp:sp>
    <dsp:sp modelId="{B9335A3F-B80C-4864-9CBB-EA9769051D59}">
      <dsp:nvSpPr>
        <dsp:cNvPr id="0" name=""/>
        <dsp:cNvSpPr/>
      </dsp:nvSpPr>
      <dsp:spPr>
        <a:xfrm>
          <a:off x="4035772" y="1748596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Signature </a:t>
          </a:r>
        </a:p>
      </dsp:txBody>
      <dsp:txXfrm>
        <a:off x="4035772" y="1748596"/>
        <a:ext cx="2444055" cy="1466433"/>
      </dsp:txXfrm>
    </dsp:sp>
    <dsp:sp modelId="{8FAE6E39-F164-43B6-A4C5-147739C4C26A}">
      <dsp:nvSpPr>
        <dsp:cNvPr id="0" name=""/>
        <dsp:cNvSpPr/>
      </dsp:nvSpPr>
      <dsp:spPr>
        <a:xfrm>
          <a:off x="6724233" y="1748596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File (file upload)…</a:t>
          </a:r>
        </a:p>
      </dsp:txBody>
      <dsp:txXfrm>
        <a:off x="6724233" y="1748596"/>
        <a:ext cx="2444055" cy="146643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5FE98-2CB2-4942-9281-BC77627E86F5}">
      <dsp:nvSpPr>
        <dsp:cNvPr id="0" name=""/>
        <dsp:cNvSpPr/>
      </dsp:nvSpPr>
      <dsp:spPr>
        <a:xfrm rot="5400000">
          <a:off x="2207132" y="-12668"/>
          <a:ext cx="2632710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Country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City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Address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Point in map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Line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Polygon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GPS coordinates</a:t>
          </a:r>
        </a:p>
      </dsp:txBody>
      <dsp:txXfrm rot="-5400000">
        <a:off x="1865375" y="457607"/>
        <a:ext cx="3187706" cy="2375674"/>
      </dsp:txXfrm>
    </dsp:sp>
    <dsp:sp modelId="{E8E18C57-C137-4BDB-807D-E8AA7FFF1129}">
      <dsp:nvSpPr>
        <dsp:cNvPr id="0" name=""/>
        <dsp:cNvSpPr/>
      </dsp:nvSpPr>
      <dsp:spPr>
        <a:xfrm>
          <a:off x="0" y="0"/>
          <a:ext cx="1865376" cy="3290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Usually</a:t>
          </a:r>
        </a:p>
      </dsp:txBody>
      <dsp:txXfrm>
        <a:off x="91060" y="91060"/>
        <a:ext cx="1683256" cy="310876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C53B-EA6D-4CC5-95AE-E0E13890EEAE}">
      <dsp:nvSpPr>
        <dsp:cNvPr id="0" name=""/>
        <dsp:cNvSpPr/>
      </dsp:nvSpPr>
      <dsp:spPr>
        <a:xfrm>
          <a:off x="1325760" y="893"/>
          <a:ext cx="2530078" cy="1518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Country, city and address can be represented with text or codes</a:t>
          </a:r>
        </a:p>
      </dsp:txBody>
      <dsp:txXfrm>
        <a:off x="1325760" y="893"/>
        <a:ext cx="2530078" cy="1518046"/>
      </dsp:txXfrm>
    </dsp:sp>
    <dsp:sp modelId="{47FAB431-138D-46F6-90B2-97A0DEC393AB}">
      <dsp:nvSpPr>
        <dsp:cNvPr id="0" name=""/>
        <dsp:cNvSpPr/>
      </dsp:nvSpPr>
      <dsp:spPr>
        <a:xfrm>
          <a:off x="1325760" y="1771947"/>
          <a:ext cx="2530078" cy="1518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Point, Line and Polygon are usually represented by one or many latitude and longitude pairs</a:t>
          </a:r>
        </a:p>
      </dsp:txBody>
      <dsp:txXfrm>
        <a:off x="1325760" y="1771947"/>
        <a:ext cx="2530078" cy="1518046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D0A2B-3139-46CF-B2C4-4515585701D1}">
      <dsp:nvSpPr>
        <dsp:cNvPr id="0" name=""/>
        <dsp:cNvSpPr/>
      </dsp:nvSpPr>
      <dsp:spPr>
        <a:xfrm>
          <a:off x="1325760" y="893"/>
          <a:ext cx="2530078" cy="1518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Datetime, Date, Local Datetime can be usually stored as formatted string(text) DD/MM/</a:t>
          </a:r>
          <a:r>
            <a:rPr lang="en-GB" sz="1700" kern="1200" dirty="0" err="1"/>
            <a:t>YYYYTHH:mm:ssZ</a:t>
          </a:r>
          <a:endParaRPr lang="en-US" sz="1700" kern="1200" dirty="0"/>
        </a:p>
      </dsp:txBody>
      <dsp:txXfrm>
        <a:off x="1325760" y="893"/>
        <a:ext cx="2530078" cy="1518046"/>
      </dsp:txXfrm>
    </dsp:sp>
    <dsp:sp modelId="{82AB3C70-5F55-440A-9527-1586797EE7C0}">
      <dsp:nvSpPr>
        <dsp:cNvPr id="0" name=""/>
        <dsp:cNvSpPr/>
      </dsp:nvSpPr>
      <dsp:spPr>
        <a:xfrm>
          <a:off x="1325760" y="1771947"/>
          <a:ext cx="2530078" cy="1518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Timestamp or year can be represented with numbers</a:t>
          </a:r>
          <a:endParaRPr lang="en-US" sz="1700" kern="1200"/>
        </a:p>
      </dsp:txBody>
      <dsp:txXfrm>
        <a:off x="1325760" y="1771947"/>
        <a:ext cx="2530078" cy="1518046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24041-9AE8-4BFB-9256-621E2FE80906}">
      <dsp:nvSpPr>
        <dsp:cNvPr id="0" name=""/>
        <dsp:cNvSpPr/>
      </dsp:nvSpPr>
      <dsp:spPr>
        <a:xfrm rot="5400000">
          <a:off x="1400745" y="333153"/>
          <a:ext cx="2546350" cy="25166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Date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Datetime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Local datetime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Timestamp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Year</a:t>
          </a:r>
        </a:p>
      </dsp:txBody>
      <dsp:txXfrm rot="-5400000">
        <a:off x="1415605" y="441145"/>
        <a:ext cx="2393779" cy="2300646"/>
      </dsp:txXfrm>
    </dsp:sp>
    <dsp:sp modelId="{B97220D4-043C-494B-99A5-53D177B3088F}">
      <dsp:nvSpPr>
        <dsp:cNvPr id="0" name=""/>
        <dsp:cNvSpPr/>
      </dsp:nvSpPr>
      <dsp:spPr>
        <a:xfrm>
          <a:off x="0" y="0"/>
          <a:ext cx="1415605" cy="3182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Usually</a:t>
          </a:r>
        </a:p>
      </dsp:txBody>
      <dsp:txXfrm>
        <a:off x="69104" y="69104"/>
        <a:ext cx="1277397" cy="3044730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FC9FA-0F4A-4136-AD81-1808409CA898}">
      <dsp:nvSpPr>
        <dsp:cNvPr id="0" name=""/>
        <dsp:cNvSpPr/>
      </dsp:nvSpPr>
      <dsp:spPr>
        <a:xfrm>
          <a:off x="3504343" y="794"/>
          <a:ext cx="1461213" cy="730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Closed questions: the respondent can not choose other then predefined answers</a:t>
          </a:r>
          <a:endParaRPr lang="en-US" sz="1200" kern="1200" dirty="0"/>
        </a:p>
      </dsp:txBody>
      <dsp:txXfrm>
        <a:off x="3525742" y="22193"/>
        <a:ext cx="1418415" cy="687808"/>
      </dsp:txXfrm>
    </dsp:sp>
    <dsp:sp modelId="{83426349-C13C-4412-8B1F-B10D46E59921}">
      <dsp:nvSpPr>
        <dsp:cNvPr id="0" name=""/>
        <dsp:cNvSpPr/>
      </dsp:nvSpPr>
      <dsp:spPr>
        <a:xfrm>
          <a:off x="3504343" y="840991"/>
          <a:ext cx="1461213" cy="730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For open questions </a:t>
          </a:r>
          <a:endParaRPr lang="en-US" sz="1200" kern="1200"/>
        </a:p>
      </dsp:txBody>
      <dsp:txXfrm>
        <a:off x="3525742" y="862390"/>
        <a:ext cx="1418415" cy="687808"/>
      </dsp:txXfrm>
    </dsp:sp>
    <dsp:sp modelId="{36931C62-B016-4068-B57E-A15244B5F671}">
      <dsp:nvSpPr>
        <dsp:cNvPr id="0" name=""/>
        <dsp:cNvSpPr/>
      </dsp:nvSpPr>
      <dsp:spPr>
        <a:xfrm rot="19457599">
          <a:off x="4897902" y="976030"/>
          <a:ext cx="71979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19795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9805" y="978250"/>
        <a:ext cx="35989" cy="35989"/>
      </dsp:txXfrm>
    </dsp:sp>
    <dsp:sp modelId="{A4A5A718-8788-4652-A2C7-E69CDBD603D4}">
      <dsp:nvSpPr>
        <dsp:cNvPr id="0" name=""/>
        <dsp:cNvSpPr/>
      </dsp:nvSpPr>
      <dsp:spPr>
        <a:xfrm>
          <a:off x="5550042" y="420892"/>
          <a:ext cx="1461213" cy="730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Open text questions can be validated using regex</a:t>
          </a:r>
          <a:endParaRPr lang="en-US" sz="1200" kern="1200"/>
        </a:p>
      </dsp:txBody>
      <dsp:txXfrm>
        <a:off x="5571441" y="442291"/>
        <a:ext cx="1418415" cy="687808"/>
      </dsp:txXfrm>
    </dsp:sp>
    <dsp:sp modelId="{D8679B0E-C1A1-4C2B-AE60-746E9241524C}">
      <dsp:nvSpPr>
        <dsp:cNvPr id="0" name=""/>
        <dsp:cNvSpPr/>
      </dsp:nvSpPr>
      <dsp:spPr>
        <a:xfrm rot="2142401">
          <a:off x="4897902" y="1396129"/>
          <a:ext cx="71979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19795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9805" y="1398349"/>
        <a:ext cx="35989" cy="35989"/>
      </dsp:txXfrm>
    </dsp:sp>
    <dsp:sp modelId="{8BC4C294-B946-4142-90CE-D14906C21030}">
      <dsp:nvSpPr>
        <dsp:cNvPr id="0" name=""/>
        <dsp:cNvSpPr/>
      </dsp:nvSpPr>
      <dsp:spPr>
        <a:xfrm>
          <a:off x="5550042" y="1261090"/>
          <a:ext cx="1461213" cy="730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Open number questions can be validated using ranges</a:t>
          </a:r>
          <a:endParaRPr lang="en-US" sz="1200" kern="1200"/>
        </a:p>
      </dsp:txBody>
      <dsp:txXfrm>
        <a:off x="5571441" y="1282489"/>
        <a:ext cx="1418415" cy="687808"/>
      </dsp:txXfrm>
    </dsp:sp>
    <dsp:sp modelId="{D70360E0-6ECD-4F1F-93F0-B160740B2B29}">
      <dsp:nvSpPr>
        <dsp:cNvPr id="0" name=""/>
        <dsp:cNvSpPr/>
      </dsp:nvSpPr>
      <dsp:spPr>
        <a:xfrm>
          <a:off x="3504343" y="1681189"/>
          <a:ext cx="1461213" cy="730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Geographic questions can be validated to be inside a geographical area</a:t>
          </a:r>
          <a:endParaRPr lang="en-US" sz="1200" kern="1200"/>
        </a:p>
      </dsp:txBody>
      <dsp:txXfrm>
        <a:off x="3525742" y="1702588"/>
        <a:ext cx="1418415" cy="687808"/>
      </dsp:txXfrm>
    </dsp:sp>
    <dsp:sp modelId="{0842965B-EC26-453D-86DE-0F8A4ABE5C10}">
      <dsp:nvSpPr>
        <dsp:cNvPr id="0" name=""/>
        <dsp:cNvSpPr/>
      </dsp:nvSpPr>
      <dsp:spPr>
        <a:xfrm>
          <a:off x="3504343" y="2521387"/>
          <a:ext cx="1461213" cy="730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Time questions can be validated using a time range…</a:t>
          </a:r>
          <a:endParaRPr lang="en-US" sz="1200" kern="1200"/>
        </a:p>
      </dsp:txBody>
      <dsp:txXfrm>
        <a:off x="3525742" y="2542786"/>
        <a:ext cx="1418415" cy="687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170B5-A8CF-45CF-A10C-387366ECA40F}">
      <dsp:nvSpPr>
        <dsp:cNvPr id="0" name=""/>
        <dsp:cNvSpPr/>
      </dsp:nvSpPr>
      <dsp:spPr>
        <a:xfrm>
          <a:off x="3631406" y="0"/>
          <a:ext cx="3252788" cy="325278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9DE62-FEC5-417D-9C03-38A09CA16380}">
      <dsp:nvSpPr>
        <dsp:cNvPr id="0" name=""/>
        <dsp:cNvSpPr/>
      </dsp:nvSpPr>
      <dsp:spPr>
        <a:xfrm>
          <a:off x="3842837" y="211431"/>
          <a:ext cx="1301115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Closed</a:t>
          </a:r>
          <a:endParaRPr lang="en-US" sz="1500" kern="1200"/>
        </a:p>
      </dsp:txBody>
      <dsp:txXfrm>
        <a:off x="3906352" y="274946"/>
        <a:ext cx="1174085" cy="1174085"/>
      </dsp:txXfrm>
    </dsp:sp>
    <dsp:sp modelId="{92A2BA2D-97BF-4281-9C9F-39B231B414CB}">
      <dsp:nvSpPr>
        <dsp:cNvPr id="0" name=""/>
        <dsp:cNvSpPr/>
      </dsp:nvSpPr>
      <dsp:spPr>
        <a:xfrm>
          <a:off x="5371647" y="211431"/>
          <a:ext cx="1301115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Open-ended</a:t>
          </a:r>
          <a:endParaRPr lang="en-US" sz="1500" kern="1200"/>
        </a:p>
      </dsp:txBody>
      <dsp:txXfrm>
        <a:off x="5435162" y="274946"/>
        <a:ext cx="1174085" cy="1174085"/>
      </dsp:txXfrm>
    </dsp:sp>
    <dsp:sp modelId="{4FE89AFB-5DC1-4B1A-9157-6E69065E55D3}">
      <dsp:nvSpPr>
        <dsp:cNvPr id="0" name=""/>
        <dsp:cNvSpPr/>
      </dsp:nvSpPr>
      <dsp:spPr>
        <a:xfrm>
          <a:off x="3842837" y="1740241"/>
          <a:ext cx="1301115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Open response option (combination of both)</a:t>
          </a:r>
          <a:endParaRPr lang="en-US" sz="1500" kern="1200"/>
        </a:p>
      </dsp:txBody>
      <dsp:txXfrm>
        <a:off x="3906352" y="1803756"/>
        <a:ext cx="1174085" cy="1174085"/>
      </dsp:txXfrm>
    </dsp:sp>
    <dsp:sp modelId="{C3413674-B367-453A-A8CA-BC2991FD0B44}">
      <dsp:nvSpPr>
        <dsp:cNvPr id="0" name=""/>
        <dsp:cNvSpPr/>
      </dsp:nvSpPr>
      <dsp:spPr>
        <a:xfrm>
          <a:off x="5371647" y="1740241"/>
          <a:ext cx="1301115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Additional types</a:t>
          </a:r>
          <a:endParaRPr lang="en-US" sz="1500" kern="1200"/>
        </a:p>
      </dsp:txBody>
      <dsp:txXfrm>
        <a:off x="5435162" y="1803756"/>
        <a:ext cx="1174085" cy="11740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C0AD0-3D00-4EEB-AFE4-D594899D7437}">
      <dsp:nvSpPr>
        <dsp:cNvPr id="0" name=""/>
        <dsp:cNvSpPr/>
      </dsp:nvSpPr>
      <dsp:spPr>
        <a:xfrm>
          <a:off x="1256942" y="1045"/>
          <a:ext cx="2500535" cy="1500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Single choice</a:t>
          </a:r>
          <a:endParaRPr lang="en-US" sz="4200" kern="1200" dirty="0"/>
        </a:p>
      </dsp:txBody>
      <dsp:txXfrm>
        <a:off x="1256942" y="1045"/>
        <a:ext cx="2500535" cy="1500321"/>
      </dsp:txXfrm>
    </dsp:sp>
    <dsp:sp modelId="{9B4026CB-7325-49C1-9755-A9CFA9E38034}">
      <dsp:nvSpPr>
        <dsp:cNvPr id="0" name=""/>
        <dsp:cNvSpPr/>
      </dsp:nvSpPr>
      <dsp:spPr>
        <a:xfrm>
          <a:off x="4007532" y="1045"/>
          <a:ext cx="2500535" cy="1500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Multiple choices</a:t>
          </a:r>
          <a:endParaRPr lang="en-US" sz="4200" kern="1200"/>
        </a:p>
      </dsp:txBody>
      <dsp:txXfrm>
        <a:off x="4007532" y="1045"/>
        <a:ext cx="2500535" cy="1500321"/>
      </dsp:txXfrm>
    </dsp:sp>
    <dsp:sp modelId="{BA66626B-FAC3-4F17-B7C1-7322D118BDBA}">
      <dsp:nvSpPr>
        <dsp:cNvPr id="0" name=""/>
        <dsp:cNvSpPr/>
      </dsp:nvSpPr>
      <dsp:spPr>
        <a:xfrm>
          <a:off x="6758121" y="1045"/>
          <a:ext cx="2500535" cy="1500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Ranking</a:t>
          </a:r>
          <a:endParaRPr lang="en-US" sz="4200" kern="1200"/>
        </a:p>
      </dsp:txBody>
      <dsp:txXfrm>
        <a:off x="6758121" y="1045"/>
        <a:ext cx="2500535" cy="1500321"/>
      </dsp:txXfrm>
    </dsp:sp>
    <dsp:sp modelId="{0BF587DF-3D5E-42C4-83FE-DDC8D33133D1}">
      <dsp:nvSpPr>
        <dsp:cNvPr id="0" name=""/>
        <dsp:cNvSpPr/>
      </dsp:nvSpPr>
      <dsp:spPr>
        <a:xfrm>
          <a:off x="2632237" y="1751420"/>
          <a:ext cx="2500535" cy="1500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Rating</a:t>
          </a:r>
          <a:endParaRPr lang="en-US" sz="4200" kern="1200"/>
        </a:p>
      </dsp:txBody>
      <dsp:txXfrm>
        <a:off x="2632237" y="1751420"/>
        <a:ext cx="2500535" cy="1500321"/>
      </dsp:txXfrm>
    </dsp:sp>
    <dsp:sp modelId="{98AA9251-C412-48E2-A873-5E7D7B3BCDEA}">
      <dsp:nvSpPr>
        <dsp:cNvPr id="0" name=""/>
        <dsp:cNvSpPr/>
      </dsp:nvSpPr>
      <dsp:spPr>
        <a:xfrm>
          <a:off x="5382826" y="1751420"/>
          <a:ext cx="2500535" cy="1500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Boolean (Binary)</a:t>
          </a:r>
          <a:endParaRPr lang="en-US" sz="4200" kern="1200"/>
        </a:p>
      </dsp:txBody>
      <dsp:txXfrm>
        <a:off x="5382826" y="1751420"/>
        <a:ext cx="2500535" cy="1500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6FE16-2897-4F11-960C-DEF65E619496}">
      <dsp:nvSpPr>
        <dsp:cNvPr id="0" name=""/>
        <dsp:cNvSpPr/>
      </dsp:nvSpPr>
      <dsp:spPr>
        <a:xfrm>
          <a:off x="1283" y="124532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Free Text</a:t>
          </a:r>
          <a:endParaRPr lang="en-US" sz="6500" kern="1200"/>
        </a:p>
      </dsp:txBody>
      <dsp:txXfrm>
        <a:off x="1283" y="124532"/>
        <a:ext cx="5006206" cy="3003723"/>
      </dsp:txXfrm>
    </dsp:sp>
    <dsp:sp modelId="{B41073EC-FA58-4857-842F-8C26AB229553}">
      <dsp:nvSpPr>
        <dsp:cNvPr id="0" name=""/>
        <dsp:cNvSpPr/>
      </dsp:nvSpPr>
      <dsp:spPr>
        <a:xfrm>
          <a:off x="5508110" y="124532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Numeric</a:t>
          </a:r>
          <a:endParaRPr lang="en-US" sz="6500" kern="1200"/>
        </a:p>
      </dsp:txBody>
      <dsp:txXfrm>
        <a:off x="5508110" y="124532"/>
        <a:ext cx="5006206" cy="30037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A4C7A-12F8-4070-81EF-F9DAECBF8FD7}">
      <dsp:nvSpPr>
        <dsp:cNvPr id="0" name=""/>
        <dsp:cNvSpPr/>
      </dsp:nvSpPr>
      <dsp:spPr>
        <a:xfrm>
          <a:off x="1283" y="124532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Single Choice (includes “Other Specify”)</a:t>
          </a:r>
          <a:endParaRPr lang="en-US" sz="5400" kern="1200" dirty="0"/>
        </a:p>
      </dsp:txBody>
      <dsp:txXfrm>
        <a:off x="1283" y="124532"/>
        <a:ext cx="5006206" cy="3003723"/>
      </dsp:txXfrm>
    </dsp:sp>
    <dsp:sp modelId="{5C987A2F-442B-4543-9B83-154B4EE3D4E6}">
      <dsp:nvSpPr>
        <dsp:cNvPr id="0" name=""/>
        <dsp:cNvSpPr/>
      </dsp:nvSpPr>
      <dsp:spPr>
        <a:xfrm>
          <a:off x="5508110" y="124532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/>
            <a:t>Multiple Choice (includes “Other Specify”)</a:t>
          </a:r>
          <a:endParaRPr lang="en-US" sz="5400" kern="1200"/>
        </a:p>
      </dsp:txBody>
      <dsp:txXfrm>
        <a:off x="5508110" y="124532"/>
        <a:ext cx="5006206" cy="30037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077BA-A2F4-48F3-86DE-D7125EEAF407}">
      <dsp:nvSpPr>
        <dsp:cNvPr id="0" name=""/>
        <dsp:cNvSpPr/>
      </dsp:nvSpPr>
      <dsp:spPr>
        <a:xfrm>
          <a:off x="1093092" y="1637"/>
          <a:ext cx="2487414" cy="1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Valueset</a:t>
          </a:r>
          <a:r>
            <a:rPr lang="en-GB" sz="2000" kern="1200" dirty="0"/>
            <a:t> as </a:t>
          </a:r>
          <a:r>
            <a:rPr lang="en-GB" sz="2000" kern="1200" dirty="0" err="1"/>
            <a:t>value:text</a:t>
          </a:r>
          <a:r>
            <a:rPr lang="en-GB" sz="2000" kern="1200" dirty="0"/>
            <a:t> (</a:t>
          </a:r>
          <a:r>
            <a:rPr lang="en-GB" sz="2000" kern="1200" dirty="0" err="1"/>
            <a:t>key:value</a:t>
          </a:r>
          <a:r>
            <a:rPr lang="en-GB" sz="2000" kern="1200" dirty="0"/>
            <a:t>, </a:t>
          </a:r>
          <a:r>
            <a:rPr lang="en-GB" sz="2000" kern="1200" dirty="0" err="1"/>
            <a:t>code:value</a:t>
          </a:r>
          <a:r>
            <a:rPr lang="en-GB" sz="2000" kern="1200" dirty="0"/>
            <a:t>) pairs</a:t>
          </a:r>
          <a:endParaRPr lang="en-US" sz="2000" kern="1200" dirty="0"/>
        </a:p>
      </dsp:txBody>
      <dsp:txXfrm>
        <a:off x="1093092" y="1637"/>
        <a:ext cx="2487414" cy="1492448"/>
      </dsp:txXfrm>
    </dsp:sp>
    <dsp:sp modelId="{7BA13802-13F6-4AD6-A654-E41DD239F101}">
      <dsp:nvSpPr>
        <dsp:cNvPr id="0" name=""/>
        <dsp:cNvSpPr/>
      </dsp:nvSpPr>
      <dsp:spPr>
        <a:xfrm>
          <a:off x="1093092" y="1742827"/>
          <a:ext cx="2487414" cy="1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Response value (key, code) is usually stored in database as integer number or character</a:t>
          </a:r>
          <a:endParaRPr lang="en-US" sz="2000" kern="1200"/>
        </a:p>
      </dsp:txBody>
      <dsp:txXfrm>
        <a:off x="1093092" y="1742827"/>
        <a:ext cx="2487414" cy="14924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F2CD0-3D68-4EC9-9D24-CA41A96707B6}">
      <dsp:nvSpPr>
        <dsp:cNvPr id="0" name=""/>
        <dsp:cNvSpPr/>
      </dsp:nvSpPr>
      <dsp:spPr>
        <a:xfrm>
          <a:off x="0" y="411797"/>
          <a:ext cx="3932237" cy="2359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 single choice that can be selected from a list of predefined answers</a:t>
          </a:r>
        </a:p>
      </dsp:txBody>
      <dsp:txXfrm>
        <a:off x="0" y="411797"/>
        <a:ext cx="3932237" cy="2359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A73-C785-4644-842A-AB4F4B68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025"/>
            <a:ext cx="9144000" cy="21669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87784-B523-404C-8B05-60175FE5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589C-F85E-48F9-A9A0-4B372401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35B6-8D9C-41F4-9AFB-1546E8FC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5983-F26E-4973-83C2-4C5FC14C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7F8-BF0A-4C6E-8E93-320B2AE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1FA44-B1F0-4E63-931B-A593D774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8B6B-7E34-4698-9C02-00E65620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0AAA-353B-46C5-8ED2-0AAE048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FDE2-963F-4B88-81E3-20A7BC0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241F-3F46-4A33-BAB2-34D11458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81123"/>
            <a:ext cx="2628900" cy="4795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65F29-D6CF-421C-9722-39E2AC70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81125"/>
            <a:ext cx="7734300" cy="479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8B3D-3387-46AE-A633-E475172C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D07-58B0-4E11-B1A5-6EE82C8C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EF77-8A95-49A4-9629-933A1670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38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291-A882-480C-8BCE-6FB30404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B166-4284-4B27-8CD4-FC496706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12BA-B6F3-4BD2-A1FD-3E66193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AFD0-E1F6-41F4-BE82-DFA19FA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4FAB-25B7-4CBE-873A-09030EC6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4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C7E-096C-490C-AC7A-DB98BCD9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62AC-1E38-4EF3-8B42-7E39A40C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A1A4-A0B0-4B79-8FEF-21931F1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13AD-C5DB-4A90-8FB5-B41FE84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5791-55A6-44EC-BC4F-B67A9FCD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56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F14D-9D7A-458B-987D-3D9275B3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1D7D-E3BF-44B0-9888-D3128A45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8060-7DA7-4BC7-9DE0-84AC55C6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E069-C6A6-48C5-8417-AF0CBEA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4CEF-D678-4F1A-B919-88E212EA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8E82-DAB2-4A9C-A293-BE943CDB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8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5EC2-F70A-4359-AB2C-C98B351D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031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85EF-699A-4049-91B3-99D963B8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22169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143E-EFA5-41EB-B688-D0FD9290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4199"/>
            <a:ext cx="5157787" cy="306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A7979-D1DC-4F38-9921-76286D44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2169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F8CE3-C7EC-4CF2-916A-4952D324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24199"/>
            <a:ext cx="5183188" cy="3065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7547-F23D-4CF0-885E-A0B51E3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039B-1CE2-4DAF-9CD2-A8DE2B8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1E51-CE26-4095-A3AB-5324021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69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A43-2EA6-4647-A911-4984695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1C7C-FE5C-4C8B-B046-73A9DCA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FE15-BFAA-4C2C-9399-762432DA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2C6F-44CD-4844-B392-77CB4575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3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68D1-ED5C-4AA6-A9A2-3E66636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4C47-5AE6-4FC5-AFF7-240CE10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3230-DE39-4830-BC81-E12780F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8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998B-AE68-4E94-8723-972F918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8750"/>
            <a:ext cx="3932237" cy="1257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A35-DEEC-422E-838E-D68045AA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28750"/>
            <a:ext cx="6172200" cy="4432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479DA-0BDB-4EA3-A531-026E6754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86050"/>
            <a:ext cx="3932237" cy="3182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AF34-1C81-47A8-A147-64C664F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1D4F-1A92-4338-B65D-44AFCED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CFC4-5342-4D56-B5E2-BEC902E6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32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315-9C4A-49DD-9694-2BC954CD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2DAAC-D8D8-4E30-873D-7A4F150B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463D-2022-4E30-A920-F87A3DA9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C84-804F-400B-BCB4-F908243D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A7DF-6F7C-4C96-BCF4-DA039A38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76BE-C124-47B1-BF87-655ADB6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6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A5334-4320-4CA4-8965-05EEEE9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84BC-F9BE-473D-92B0-7666D08C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515600" cy="32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FFD5-9B0F-418C-9BCE-D349E99A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3267-0383-465A-B090-527707EAD5AD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1467-F92F-4945-B575-D5DBE1D9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1507-4CD4-4672-97D7-4E1DD7DB5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530D-18BE-4B54-AC36-42369A7A6B47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CCF5D953-CDFE-49EA-89B8-70F14C98DED8}"/>
              </a:ext>
            </a:extLst>
          </p:cNvPr>
          <p:cNvGrpSpPr/>
          <p:nvPr/>
        </p:nvGrpSpPr>
        <p:grpSpPr>
          <a:xfrm>
            <a:off x="1556184" y="-2652"/>
            <a:ext cx="8758220" cy="1386230"/>
            <a:chOff x="1556184" y="16398"/>
            <a:chExt cx="8758220" cy="138623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6D89D290-F8EF-4F6B-A0EE-4F12EF5579E8}"/>
                </a:ext>
              </a:extLst>
            </p:cNvPr>
            <p:cNvGrpSpPr/>
            <p:nvPr/>
          </p:nvGrpSpPr>
          <p:grpSpPr>
            <a:xfrm>
              <a:off x="1556184" y="16398"/>
              <a:ext cx="8758220" cy="1159542"/>
              <a:chOff x="0" y="0"/>
              <a:chExt cx="6052166" cy="868159"/>
            </a:xfrm>
          </p:grpSpPr>
          <p:pic>
            <p:nvPicPr>
              <p:cNvPr id="10" name="Immagine 9" descr="download">
                <a:extLst>
                  <a:ext uri="{FF2B5EF4-FFF2-40B4-BE49-F238E27FC236}">
                    <a16:creationId xmlns:a16="http://schemas.microsoft.com/office/drawing/2014/main" id="{C6F5CDFD-9CBD-4F74-8967-B7D97424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364" y="197893"/>
                <a:ext cx="721995" cy="483235"/>
              </a:xfrm>
              <a:prstGeom prst="rect">
                <a:avLst/>
              </a:prstGeom>
              <a:noFill/>
            </p:spPr>
          </p:pic>
          <p:pic>
            <p:nvPicPr>
              <p:cNvPr id="11" name="Picture 21" descr="statistica">
                <a:extLst>
                  <a:ext uri="{FF2B5EF4-FFF2-40B4-BE49-F238E27FC236}">
                    <a16:creationId xmlns:a16="http://schemas.microsoft.com/office/drawing/2014/main" id="{6341BC1F-963B-44A0-8463-C0B16466D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97893"/>
                <a:ext cx="1042035" cy="481330"/>
              </a:xfrm>
              <a:prstGeom prst="rect">
                <a:avLst/>
              </a:prstGeom>
              <a:noFill/>
            </p:spPr>
          </p:pic>
          <p:pic>
            <p:nvPicPr>
              <p:cNvPr id="12" name="Picture 24" descr="logo trasparente-2">
                <a:extLst>
                  <a:ext uri="{FF2B5EF4-FFF2-40B4-BE49-F238E27FC236}">
                    <a16:creationId xmlns:a16="http://schemas.microsoft.com/office/drawing/2014/main" id="{E43664DB-3289-434F-B7DF-C14BDBF8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2376" y="170597"/>
                <a:ext cx="403860" cy="121920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untitled">
                <a:extLst>
                  <a:ext uri="{FF2B5EF4-FFF2-40B4-BE49-F238E27FC236}">
                    <a16:creationId xmlns:a16="http://schemas.microsoft.com/office/drawing/2014/main" id="{E8623C3C-2578-4569-8121-EC68EA44E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lum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7815" y="0"/>
                <a:ext cx="406400" cy="568325"/>
              </a:xfrm>
              <a:prstGeom prst="rect">
                <a:avLst/>
              </a:prstGeom>
              <a:noFill/>
            </p:spPr>
          </p:pic>
          <p:pic>
            <p:nvPicPr>
              <p:cNvPr id="14" name="Picture 25">
                <a:extLst>
                  <a:ext uri="{FF2B5EF4-FFF2-40B4-BE49-F238E27FC236}">
                    <a16:creationId xmlns:a16="http://schemas.microsoft.com/office/drawing/2014/main" id="{90D958CA-4449-4F39-A5DC-28D1F84E5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5081" y="361666"/>
                <a:ext cx="425450" cy="226695"/>
              </a:xfrm>
              <a:prstGeom prst="rect">
                <a:avLst/>
              </a:prstGeom>
              <a:noFill/>
            </p:spPr>
          </p:pic>
          <p:pic>
            <p:nvPicPr>
              <p:cNvPr id="15" name="Picture 26">
                <a:extLst>
                  <a:ext uri="{FF2B5EF4-FFF2-40B4-BE49-F238E27FC236}">
                    <a16:creationId xmlns:a16="http://schemas.microsoft.com/office/drawing/2014/main" id="{2D8F1D6F-06D9-4D8C-A15A-3A3C52326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409" y="634621"/>
                <a:ext cx="928370" cy="230505"/>
              </a:xfrm>
              <a:prstGeom prst="rect">
                <a:avLst/>
              </a:prstGeom>
              <a:noFill/>
            </p:spPr>
          </p:pic>
          <p:pic>
            <p:nvPicPr>
              <p:cNvPr id="16" name="Immagine 15" descr="UniversitÃ  Roma Tre logo">
                <a:extLst>
                  <a:ext uri="{FF2B5EF4-FFF2-40B4-BE49-F238E27FC236}">
                    <a16:creationId xmlns:a16="http://schemas.microsoft.com/office/drawing/2014/main" id="{70420D43-F958-40FB-A50F-A834B3020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0991" y="586854"/>
                <a:ext cx="511175" cy="281305"/>
              </a:xfrm>
              <a:prstGeom prst="rect">
                <a:avLst/>
              </a:prstGeom>
              <a:noFill/>
            </p:spPr>
          </p:pic>
        </p:grp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64E8AF7-9829-4F51-B625-90E02CB016CD}"/>
                </a:ext>
              </a:extLst>
            </p:cNvPr>
            <p:cNvSpPr/>
            <p:nvPr/>
          </p:nvSpPr>
          <p:spPr>
            <a:xfrm>
              <a:off x="2654710" y="10025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en-GB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EU funded Project 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ENI/2019/406-262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tr-TR" sz="1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“Technical Assistance to Support the National Bureau of Statistics of the Republic of Moldova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”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65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20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3" Type="http://schemas.openxmlformats.org/officeDocument/2006/relationships/diagramLayout" Target="../diagrams/layout34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0" Type="http://schemas.openxmlformats.org/officeDocument/2006/relationships/diagramColors" Target="../diagrams/colors35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7.xml"/><Relationship Id="rId3" Type="http://schemas.openxmlformats.org/officeDocument/2006/relationships/diagramLayout" Target="../diagrams/layout36.xml"/><Relationship Id="rId7" Type="http://schemas.openxmlformats.org/officeDocument/2006/relationships/diagramData" Target="../diagrams/data37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6.xml"/><Relationship Id="rId11" Type="http://schemas.microsoft.com/office/2007/relationships/diagramDrawing" Target="../diagrams/drawing37.xml"/><Relationship Id="rId5" Type="http://schemas.openxmlformats.org/officeDocument/2006/relationships/diagramColors" Target="../diagrams/colors36.xml"/><Relationship Id="rId10" Type="http://schemas.openxmlformats.org/officeDocument/2006/relationships/diagramColors" Target="../diagrams/colors37.xml"/><Relationship Id="rId4" Type="http://schemas.openxmlformats.org/officeDocument/2006/relationships/diagramQuickStyle" Target="../diagrams/quickStyle36.xml"/><Relationship Id="rId9" Type="http://schemas.openxmlformats.org/officeDocument/2006/relationships/diagramQuickStyle" Target="../diagrams/quickStyle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71D5-D511-4CC9-927C-E5AE4C2D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GB" dirty="0" err="1"/>
              <a:t>CSPro</a:t>
            </a:r>
            <a:r>
              <a:rPr lang="en-GB" dirty="0"/>
              <a:t> 7.X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3D34-EE8D-4867-87E3-DA7A5B97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GB" dirty="0"/>
              <a:t>Training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65366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213F-A339-4405-B89D-2AE63033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Single Choice Questions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C65EC62-6FD3-44CB-849F-0A5E843669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96359721"/>
              </p:ext>
            </p:extLst>
          </p:nvPr>
        </p:nvGraphicFramePr>
        <p:xfrm>
          <a:off x="6583681" y="2659062"/>
          <a:ext cx="4673600" cy="3236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2825FF-F858-42C7-9229-499E94DF5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991234"/>
              </p:ext>
            </p:extLst>
          </p:nvPr>
        </p:nvGraphicFramePr>
        <p:xfrm>
          <a:off x="839788" y="2686050"/>
          <a:ext cx="3932237" cy="318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899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D067-1F35-4E7E-AA6D-ACDC6E9A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Multiple Choice Question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2ACEA75-6635-49A6-BE24-4494E8A91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945264"/>
              </p:ext>
            </p:extLst>
          </p:nvPr>
        </p:nvGraphicFramePr>
        <p:xfrm>
          <a:off x="5039360" y="2971800"/>
          <a:ext cx="6314440" cy="338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52D8A4-E5A3-4572-9B07-C487B484E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505917"/>
              </p:ext>
            </p:extLst>
          </p:nvPr>
        </p:nvGraphicFramePr>
        <p:xfrm>
          <a:off x="839788" y="2686050"/>
          <a:ext cx="3932237" cy="318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8902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A479-9B4E-44C2-A977-B6802C85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Ranking Questions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15A9616-7D56-4A8C-8502-1DEF9A05A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094313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75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20CA-E182-4CD2-AC80-01D3AC00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Rating questions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7FDE4A-65C0-4466-89DA-F08372351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43117"/>
              </p:ext>
            </p:extLst>
          </p:nvPr>
        </p:nvGraphicFramePr>
        <p:xfrm>
          <a:off x="353060" y="3114675"/>
          <a:ext cx="6314440" cy="3357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B240C4-7192-449F-A174-D1FBC46F7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423267"/>
              </p:ext>
            </p:extLst>
          </p:nvPr>
        </p:nvGraphicFramePr>
        <p:xfrm>
          <a:off x="6964363" y="3030439"/>
          <a:ext cx="3932237" cy="318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4628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EEEF-BC1F-4573-9B2F-DEAE1D32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Boolean Question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879F0B3-6EEA-45F9-8874-AA6FED4E20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5299101"/>
              </p:ext>
            </p:extLst>
          </p:nvPr>
        </p:nvGraphicFramePr>
        <p:xfrm>
          <a:off x="533400" y="2962275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4D3F2C-DCE8-4AE5-94E9-0A87FC8FE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826839"/>
              </p:ext>
            </p:extLst>
          </p:nvPr>
        </p:nvGraphicFramePr>
        <p:xfrm>
          <a:off x="6821488" y="2962275"/>
          <a:ext cx="3932237" cy="318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447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4E29-01B1-4960-AD09-CFE7D5B2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Text Questions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20D4B8CB-B7D6-4D45-8576-1E229F005D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8172556"/>
              </p:ext>
            </p:extLst>
          </p:nvPr>
        </p:nvGraphicFramePr>
        <p:xfrm>
          <a:off x="838200" y="2801839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DFF515D-F519-4855-A60A-BD4DE4BEE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437400"/>
              </p:ext>
            </p:extLst>
          </p:nvPr>
        </p:nvGraphicFramePr>
        <p:xfrm>
          <a:off x="7278688" y="2533650"/>
          <a:ext cx="3932237" cy="318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2630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7248-7403-4E69-9184-611DE91F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Question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8F5923-2401-4B09-99F8-CEFCB7358B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2399896"/>
              </p:ext>
            </p:extLst>
          </p:nvPr>
        </p:nvGraphicFramePr>
        <p:xfrm>
          <a:off x="838200" y="2886075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4E8590-9695-4AC4-AC68-15F8958A5D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955002"/>
              </p:ext>
            </p:extLst>
          </p:nvPr>
        </p:nvGraphicFramePr>
        <p:xfrm>
          <a:off x="6172200" y="2886075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6386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28B1-823C-4B44-8290-F6CB0B34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Repeated Group of Questions (Roster)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31BB89A-02A5-46C4-9B0C-B91CDAD5DA0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611019"/>
              </p:ext>
            </p:extLst>
          </p:nvPr>
        </p:nvGraphicFramePr>
        <p:xfrm>
          <a:off x="5848350" y="2801838"/>
          <a:ext cx="5181600" cy="3324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38FA5A-85E8-48ED-8716-C6125EE96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372308"/>
              </p:ext>
            </p:extLst>
          </p:nvPr>
        </p:nvGraphicFramePr>
        <p:xfrm>
          <a:off x="839788" y="2801838"/>
          <a:ext cx="3932237" cy="33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9265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14A1-5B21-423E-8BE9-3E83D1D3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Matrix questions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2D67F4C-613C-422D-9FC3-8B497302FA7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31607038"/>
              </p:ext>
            </p:extLst>
          </p:nvPr>
        </p:nvGraphicFramePr>
        <p:xfrm>
          <a:off x="6496050" y="2801839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BF8AA6-A81E-43BE-8529-933A71DDBD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025880"/>
              </p:ext>
            </p:extLst>
          </p:nvPr>
        </p:nvGraphicFramePr>
        <p:xfrm>
          <a:off x="609600" y="2801839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339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E4F1-F0D7-4049-A2FC-8E88490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Questionnaire Logic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9358833-E969-45C7-ADB9-7F56249BEC8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5667277"/>
              </p:ext>
            </p:extLst>
          </p:nvPr>
        </p:nvGraphicFramePr>
        <p:xfrm>
          <a:off x="838200" y="2886075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B6AB8A-FD40-4D51-B453-8B338E6C0D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797040" y="5811990"/>
            <a:ext cx="3607147" cy="58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EBBF63-1EC6-4760-9A20-C7DC003458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7040" y="2599565"/>
            <a:ext cx="2880013" cy="29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1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6D2B-CC34-425F-959E-09B12652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GB" dirty="0"/>
              <a:t>Lesson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8A3A99-9D59-4D49-9E5F-3F65DB8B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GB" dirty="0"/>
              <a:t>QUESTIONNAIRES &amp; CAPI</a:t>
            </a:r>
          </a:p>
        </p:txBody>
      </p:sp>
    </p:spTree>
    <p:extLst>
      <p:ext uri="{BB962C8B-B14F-4D97-AF65-F5344CB8AC3E}">
        <p14:creationId xmlns:p14="http://schemas.microsoft.com/office/powerpoint/2010/main" val="3515833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DFFA-2A31-41A7-90CD-83EAE7F5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Questionnaire logic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B570AF-2F00-4E36-8AC2-85BE089A727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2992247"/>
              </p:ext>
            </p:extLst>
          </p:nvPr>
        </p:nvGraphicFramePr>
        <p:xfrm>
          <a:off x="838200" y="2886075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B037ED3-B63A-474D-A4C0-A926725F08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8065840"/>
              </p:ext>
            </p:extLst>
          </p:nvPr>
        </p:nvGraphicFramePr>
        <p:xfrm>
          <a:off x="6172200" y="2886075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1480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B4DB-D65D-4B78-B00D-2DD2468F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Methods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0F0C7-CBEB-47F6-9181-0F572CB9E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Self-Administrated Questionnaires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D781C96-B378-4ABB-85C8-71C2DE4052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3233055"/>
              </p:ext>
            </p:extLst>
          </p:nvPr>
        </p:nvGraphicFramePr>
        <p:xfrm>
          <a:off x="839788" y="3124199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990892-CC48-4623-99DC-95C9795A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Interviewer-Administrated Questionnaires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993BDD-9CA0-45C9-8726-496E386C81D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53912289"/>
              </p:ext>
            </p:extLst>
          </p:nvPr>
        </p:nvGraphicFramePr>
        <p:xfrm>
          <a:off x="6172200" y="3124199"/>
          <a:ext cx="5183188" cy="3065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67161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C45-1920-42E1-9204-3A723B1C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CAPI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5301CB-F5AD-4BD1-A204-B66B50FB1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599326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560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361F-4C50-4696-AF50-330FF6E5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CAPI 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1B580-7C41-432A-AE28-E824C8387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093254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046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BFB7-0521-43CD-B90A-5847D69B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7"/>
            <a:ext cx="10515600" cy="668210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CAPI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340496-CDE7-4FF8-9C53-CEE53D037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14177"/>
              </p:ext>
            </p:extLst>
          </p:nvPr>
        </p:nvGraphicFramePr>
        <p:xfrm>
          <a:off x="838200" y="2144487"/>
          <a:ext cx="10515600" cy="408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48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65CE-A6F1-48ED-A2E5-2B273916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Additional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5A26F8-DFA7-4377-AAAD-0838007C3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284981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84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E70A-B392-4664-9659-003D5FE5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 Question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F0D9B2-F9F7-4506-99A9-FA3C9729BF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8045537"/>
              </p:ext>
            </p:extLst>
          </p:nvPr>
        </p:nvGraphicFramePr>
        <p:xfrm>
          <a:off x="838200" y="2886075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27D72E-21D6-456B-B2E5-20BB0D722CE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2931884"/>
              </p:ext>
            </p:extLst>
          </p:nvPr>
        </p:nvGraphicFramePr>
        <p:xfrm>
          <a:off x="6172200" y="2886075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3726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9EEC-0242-4306-B645-88E16AC5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Time Questions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441B2B-0985-4E3E-9BC0-CE3FA3953F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6737549"/>
              </p:ext>
            </p:extLst>
          </p:nvPr>
        </p:nvGraphicFramePr>
        <p:xfrm>
          <a:off x="5867400" y="2973161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DB2AC2-F409-4248-9DB1-B001EAEB4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148352"/>
              </p:ext>
            </p:extLst>
          </p:nvPr>
        </p:nvGraphicFramePr>
        <p:xfrm>
          <a:off x="948645" y="3027136"/>
          <a:ext cx="3932237" cy="318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5926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7546-A872-4AFC-86D0-711B6772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6751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Question validation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7A688FA-7FE2-4881-85E9-B55D97090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00798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58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2EC7F5-3AC7-4EF3-AB5E-040344E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AD8661-CAAD-47A6-81D0-07C097060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User Satisfaction Survey Questionnaire</a:t>
            </a:r>
          </a:p>
        </p:txBody>
      </p:sp>
    </p:spTree>
    <p:extLst>
      <p:ext uri="{BB962C8B-B14F-4D97-AF65-F5344CB8AC3E}">
        <p14:creationId xmlns:p14="http://schemas.microsoft.com/office/powerpoint/2010/main" val="13648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3906-89C7-48CE-8E04-E0A44552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8750"/>
            <a:ext cx="3932237" cy="1257300"/>
          </a:xfrm>
        </p:spPr>
        <p:txBody>
          <a:bodyPr anchor="b">
            <a:normAutofit/>
          </a:bodyPr>
          <a:lstStyle/>
          <a:p>
            <a:r>
              <a:rPr lang="en-GB" dirty="0"/>
              <a:t>Questionnaire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58500C-28AF-4132-8420-33768F853B7B}"/>
              </a:ext>
            </a:extLst>
          </p:cNvPr>
          <p:cNvGraphicFramePr/>
          <p:nvPr/>
        </p:nvGraphicFramePr>
        <p:xfrm>
          <a:off x="839788" y="2686050"/>
          <a:ext cx="3932237" cy="318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12A63D9-3D78-4012-9882-5521AA73E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551347"/>
              </p:ext>
            </p:extLst>
          </p:nvPr>
        </p:nvGraphicFramePr>
        <p:xfrm>
          <a:off x="5183188" y="1428750"/>
          <a:ext cx="6172200" cy="44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117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796D-1015-4A58-B724-82B3829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Questionnaire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8EDED4-18DB-4E29-B831-4B6A079F8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221539"/>
            <a:ext cx="5181600" cy="261996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CF9205-CE1D-4CAE-B24D-D20BC4368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19668"/>
            <a:ext cx="5181600" cy="32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9B5F-1F34-4455-8DA8-FE658280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8750"/>
            <a:ext cx="3932237" cy="1257300"/>
          </a:xfrm>
        </p:spPr>
        <p:txBody>
          <a:bodyPr anchor="b">
            <a:normAutofit/>
          </a:bodyPr>
          <a:lstStyle/>
          <a:p>
            <a:r>
              <a:rPr lang="en-GB" dirty="0"/>
              <a:t>Questionnaire Design Steps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B951153-F9A2-41D5-8CC9-974BDF155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86050"/>
            <a:ext cx="3932237" cy="318293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6B7C8-DCCA-4014-99E9-828D30EC9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947039"/>
              </p:ext>
            </p:extLst>
          </p:nvPr>
        </p:nvGraphicFramePr>
        <p:xfrm>
          <a:off x="5183188" y="1428750"/>
          <a:ext cx="6172200" cy="44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50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5AFD-3F1A-472B-B55A-BCCC9BCF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Question types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7A94E1D-1F27-49EA-9460-86423E384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122989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5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84C016-C638-4F3D-8D19-9F6B30E6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Closed Questions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012CEA3-1B82-4290-94EA-B9CBFF57A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372749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43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2ECF-A054-4ED6-9506-30B0FA37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Open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4061B3-C7A7-4CD9-8F1F-3CA80FFF2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209455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69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6D14-46D1-4A72-9176-B6E09F2C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Open response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9C419-6D56-49B4-BB29-EA83CDA62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068041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11082"/>
      </p:ext>
    </p:extLst>
  </p:cSld>
  <p:clrMapOvr>
    <a:masterClrMapping/>
  </p:clrMapOvr>
</p:sld>
</file>

<file path=ppt/theme/theme1.xml><?xml version="1.0" encoding="utf-8"?>
<a:theme xmlns:a="http://schemas.openxmlformats.org/drawingml/2006/main" name="Parst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tat" id="{98042D7E-F29C-4B70-BCB6-9E3FF12D9B6E}" vid="{937E827F-5583-4F1B-8604-932885318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853</Words>
  <Application>Microsoft Office PowerPoint</Application>
  <PresentationFormat>Widescreen</PresentationFormat>
  <Paragraphs>177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Parstat</vt:lpstr>
      <vt:lpstr>CSPro 7.X</vt:lpstr>
      <vt:lpstr>Lesson 1</vt:lpstr>
      <vt:lpstr>Questionnaire</vt:lpstr>
      <vt:lpstr>Questionnaire</vt:lpstr>
      <vt:lpstr>Questionnaire Design Steps</vt:lpstr>
      <vt:lpstr>Question types</vt:lpstr>
      <vt:lpstr>Closed Questions</vt:lpstr>
      <vt:lpstr>Open questions</vt:lpstr>
      <vt:lpstr>Open response option</vt:lpstr>
      <vt:lpstr>Single Choice Questions</vt:lpstr>
      <vt:lpstr>Multiple Choice Question</vt:lpstr>
      <vt:lpstr>Ranking Questions</vt:lpstr>
      <vt:lpstr>Rating questions</vt:lpstr>
      <vt:lpstr>Boolean Question</vt:lpstr>
      <vt:lpstr>Text Questions</vt:lpstr>
      <vt:lpstr>Numeric Question</vt:lpstr>
      <vt:lpstr>Repeated Group of Questions (Roster) </vt:lpstr>
      <vt:lpstr>Matrix questions</vt:lpstr>
      <vt:lpstr>Questionnaire Logic</vt:lpstr>
      <vt:lpstr>Questionnaire logic</vt:lpstr>
      <vt:lpstr>Data Collection Methods</vt:lpstr>
      <vt:lpstr>CAPI</vt:lpstr>
      <vt:lpstr>CAPI Advantages</vt:lpstr>
      <vt:lpstr>CAPI Workflow</vt:lpstr>
      <vt:lpstr>Additional Data Types</vt:lpstr>
      <vt:lpstr>Geographic Question</vt:lpstr>
      <vt:lpstr>Time Questions</vt:lpstr>
      <vt:lpstr>Question validation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CSPro 7.X</dc:title>
  <dc:creator>Florian Nika</dc:creator>
  <cp:lastModifiedBy>Florian Nika</cp:lastModifiedBy>
  <cp:revision>10</cp:revision>
  <dcterms:created xsi:type="dcterms:W3CDTF">2020-10-07T07:59:50Z</dcterms:created>
  <dcterms:modified xsi:type="dcterms:W3CDTF">2020-10-07T10:31:28Z</dcterms:modified>
</cp:coreProperties>
</file>