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5"/>
  </p:handoutMasterIdLst>
  <p:sldIdLst>
    <p:sldId id="299" r:id="rId2"/>
    <p:sldId id="306" r:id="rId3"/>
    <p:sldId id="303" r:id="rId4"/>
    <p:sldId id="304" r:id="rId5"/>
    <p:sldId id="305" r:id="rId6"/>
    <p:sldId id="307" r:id="rId7"/>
    <p:sldId id="297" r:id="rId8"/>
    <p:sldId id="300" r:id="rId9"/>
    <p:sldId id="301" r:id="rId10"/>
    <p:sldId id="296" r:id="rId11"/>
    <p:sldId id="260" r:id="rId12"/>
    <p:sldId id="298" r:id="rId13"/>
    <p:sldId id="286" r:id="rId14"/>
    <p:sldId id="261" r:id="rId15"/>
    <p:sldId id="287" r:id="rId16"/>
    <p:sldId id="290" r:id="rId17"/>
    <p:sldId id="288" r:id="rId18"/>
    <p:sldId id="289" r:id="rId19"/>
    <p:sldId id="291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github.com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desktop.github.com/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hyperlink" Target="https://github.com/parstat/csweb-resources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ensus.gov/data/software/cspro.Download.htm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github.com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desktop.github.com/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stat/csweb-resources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ensus.gov/data/software/cspro.Downloa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99AE2-29CC-470A-B739-736504F869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6E80BB2-C8AA-4A3D-AB0D-612A978716AF}">
      <dgm:prSet/>
      <dgm:spPr/>
      <dgm:t>
        <a:bodyPr/>
        <a:lstStyle/>
        <a:p>
          <a:r>
            <a:rPr lang="en-GB"/>
            <a:t>CSPro</a:t>
          </a:r>
        </a:p>
      </dgm:t>
    </dgm:pt>
    <dgm:pt modelId="{BB441FA9-04A0-4699-9D7A-AB39666B0F1C}" type="parTrans" cxnId="{06294486-A9E1-4A65-89A7-D73234F48625}">
      <dgm:prSet/>
      <dgm:spPr/>
      <dgm:t>
        <a:bodyPr/>
        <a:lstStyle/>
        <a:p>
          <a:endParaRPr lang="en-GB"/>
        </a:p>
      </dgm:t>
    </dgm:pt>
    <dgm:pt modelId="{3BEB006F-2BD3-4564-B51D-C3C76665331D}" type="sibTrans" cxnId="{06294486-A9E1-4A65-89A7-D73234F48625}">
      <dgm:prSet/>
      <dgm:spPr/>
      <dgm:t>
        <a:bodyPr/>
        <a:lstStyle/>
        <a:p>
          <a:endParaRPr lang="en-GB"/>
        </a:p>
      </dgm:t>
    </dgm:pt>
    <dgm:pt modelId="{DC7DEBE6-A69E-4104-BCA1-AFE6B117498B}">
      <dgm:prSet/>
      <dgm:spPr/>
      <dgm:t>
        <a:bodyPr/>
        <a:lstStyle/>
        <a:p>
          <a:r>
            <a:rPr lang="en-GB"/>
            <a:t>CSWeb/Dropbox</a:t>
          </a:r>
        </a:p>
      </dgm:t>
    </dgm:pt>
    <dgm:pt modelId="{19EF3790-26EA-473B-9A9E-14E5510E3771}" type="parTrans" cxnId="{37C9DE2C-E334-463D-BF6E-DD7C6EB4E668}">
      <dgm:prSet/>
      <dgm:spPr/>
      <dgm:t>
        <a:bodyPr/>
        <a:lstStyle/>
        <a:p>
          <a:endParaRPr lang="en-GB"/>
        </a:p>
      </dgm:t>
    </dgm:pt>
    <dgm:pt modelId="{AD6B4BFC-581E-424E-8B78-AB110684398A}" type="sibTrans" cxnId="{37C9DE2C-E334-463D-BF6E-DD7C6EB4E668}">
      <dgm:prSet/>
      <dgm:spPr/>
      <dgm:t>
        <a:bodyPr/>
        <a:lstStyle/>
        <a:p>
          <a:endParaRPr lang="en-GB"/>
        </a:p>
      </dgm:t>
    </dgm:pt>
    <dgm:pt modelId="{3529D292-5D03-438C-B4E4-92FBCD8FA170}">
      <dgm:prSet/>
      <dgm:spPr/>
      <dgm:t>
        <a:bodyPr/>
        <a:lstStyle/>
        <a:p>
          <a:r>
            <a:rPr lang="en-GB"/>
            <a:t>Github Desktop</a:t>
          </a:r>
        </a:p>
      </dgm:t>
    </dgm:pt>
    <dgm:pt modelId="{907BF66D-A755-4F1B-A4DB-82CC89ECB588}" type="parTrans" cxnId="{7F03FA99-F1BA-491D-A3E4-75FCFC88A6C9}">
      <dgm:prSet/>
      <dgm:spPr/>
      <dgm:t>
        <a:bodyPr/>
        <a:lstStyle/>
        <a:p>
          <a:endParaRPr lang="en-GB"/>
        </a:p>
      </dgm:t>
    </dgm:pt>
    <dgm:pt modelId="{94C16BF2-00F8-4845-B9A1-CD3C5147C265}" type="sibTrans" cxnId="{7F03FA99-F1BA-491D-A3E4-75FCFC88A6C9}">
      <dgm:prSet/>
      <dgm:spPr/>
      <dgm:t>
        <a:bodyPr/>
        <a:lstStyle/>
        <a:p>
          <a:endParaRPr lang="en-GB"/>
        </a:p>
      </dgm:t>
    </dgm:pt>
    <dgm:pt modelId="{C2A2B480-867F-4673-98C8-ED7F5752B44A}" type="pres">
      <dgm:prSet presAssocID="{4FB99AE2-29CC-470A-B739-736504F86974}" presName="linear" presStyleCnt="0">
        <dgm:presLayoutVars>
          <dgm:animLvl val="lvl"/>
          <dgm:resizeHandles val="exact"/>
        </dgm:presLayoutVars>
      </dgm:prSet>
      <dgm:spPr/>
    </dgm:pt>
    <dgm:pt modelId="{4F02E768-5C15-41EC-9756-91BA7715DB42}" type="pres">
      <dgm:prSet presAssocID="{16E80BB2-C8AA-4A3D-AB0D-612A978716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02862C-F605-47E4-AC85-593D4C3B60C9}" type="pres">
      <dgm:prSet presAssocID="{3BEB006F-2BD3-4564-B51D-C3C76665331D}" presName="spacer" presStyleCnt="0"/>
      <dgm:spPr/>
    </dgm:pt>
    <dgm:pt modelId="{F56C8A39-23FE-4A10-9625-D6FA8F5834C9}" type="pres">
      <dgm:prSet presAssocID="{DC7DEBE6-A69E-4104-BCA1-AFE6B11749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28515C-D3CB-4FB2-937A-426AAB76FB65}" type="pres">
      <dgm:prSet presAssocID="{AD6B4BFC-581E-424E-8B78-AB110684398A}" presName="spacer" presStyleCnt="0"/>
      <dgm:spPr/>
    </dgm:pt>
    <dgm:pt modelId="{8C4D49A1-DB5E-4DA8-956A-B2B019EA15B6}" type="pres">
      <dgm:prSet presAssocID="{3529D292-5D03-438C-B4E4-92FBCD8FA1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5CA703-D31D-416C-A1DD-FA628FE4C7E1}" type="presOf" srcId="{16E80BB2-C8AA-4A3D-AB0D-612A978716AF}" destId="{4F02E768-5C15-41EC-9756-91BA7715DB42}" srcOrd="0" destOrd="0" presId="urn:microsoft.com/office/officeart/2005/8/layout/vList2"/>
    <dgm:cxn modelId="{2946DE25-A3C2-4148-A514-5B0BC996722B}" type="presOf" srcId="{4FB99AE2-29CC-470A-B739-736504F86974}" destId="{C2A2B480-867F-4673-98C8-ED7F5752B44A}" srcOrd="0" destOrd="0" presId="urn:microsoft.com/office/officeart/2005/8/layout/vList2"/>
    <dgm:cxn modelId="{37C9DE2C-E334-463D-BF6E-DD7C6EB4E668}" srcId="{4FB99AE2-29CC-470A-B739-736504F86974}" destId="{DC7DEBE6-A69E-4104-BCA1-AFE6B117498B}" srcOrd="1" destOrd="0" parTransId="{19EF3790-26EA-473B-9A9E-14E5510E3771}" sibTransId="{AD6B4BFC-581E-424E-8B78-AB110684398A}"/>
    <dgm:cxn modelId="{BED8DA5F-E3F9-4114-ACFC-B96A867B0F38}" type="presOf" srcId="{DC7DEBE6-A69E-4104-BCA1-AFE6B117498B}" destId="{F56C8A39-23FE-4A10-9625-D6FA8F5834C9}" srcOrd="0" destOrd="0" presId="urn:microsoft.com/office/officeart/2005/8/layout/vList2"/>
    <dgm:cxn modelId="{06294486-A9E1-4A65-89A7-D73234F48625}" srcId="{4FB99AE2-29CC-470A-B739-736504F86974}" destId="{16E80BB2-C8AA-4A3D-AB0D-612A978716AF}" srcOrd="0" destOrd="0" parTransId="{BB441FA9-04A0-4699-9D7A-AB39666B0F1C}" sibTransId="{3BEB006F-2BD3-4564-B51D-C3C76665331D}"/>
    <dgm:cxn modelId="{7F03FA99-F1BA-491D-A3E4-75FCFC88A6C9}" srcId="{4FB99AE2-29CC-470A-B739-736504F86974}" destId="{3529D292-5D03-438C-B4E4-92FBCD8FA170}" srcOrd="2" destOrd="0" parTransId="{907BF66D-A755-4F1B-A4DB-82CC89ECB588}" sibTransId="{94C16BF2-00F8-4845-B9A1-CD3C5147C265}"/>
    <dgm:cxn modelId="{AD94F3AF-B626-4E30-ACBB-D4C3714832AB}" type="presOf" srcId="{3529D292-5D03-438C-B4E4-92FBCD8FA170}" destId="{8C4D49A1-DB5E-4DA8-956A-B2B019EA15B6}" srcOrd="0" destOrd="0" presId="urn:microsoft.com/office/officeart/2005/8/layout/vList2"/>
    <dgm:cxn modelId="{FA2A35A5-E45C-43CA-AC2F-E5B008B5470D}" type="presParOf" srcId="{C2A2B480-867F-4673-98C8-ED7F5752B44A}" destId="{4F02E768-5C15-41EC-9756-91BA7715DB42}" srcOrd="0" destOrd="0" presId="urn:microsoft.com/office/officeart/2005/8/layout/vList2"/>
    <dgm:cxn modelId="{33A4431D-78A3-4881-9EAB-468789489A3E}" type="presParOf" srcId="{C2A2B480-867F-4673-98C8-ED7F5752B44A}" destId="{6E02862C-F605-47E4-AC85-593D4C3B60C9}" srcOrd="1" destOrd="0" presId="urn:microsoft.com/office/officeart/2005/8/layout/vList2"/>
    <dgm:cxn modelId="{6114FE3D-DE49-4EFA-B8F5-A5315880F800}" type="presParOf" srcId="{C2A2B480-867F-4673-98C8-ED7F5752B44A}" destId="{F56C8A39-23FE-4A10-9625-D6FA8F5834C9}" srcOrd="2" destOrd="0" presId="urn:microsoft.com/office/officeart/2005/8/layout/vList2"/>
    <dgm:cxn modelId="{26C220AE-4D36-4DAE-8F5D-66F2C71DCA43}" type="presParOf" srcId="{C2A2B480-867F-4673-98C8-ED7F5752B44A}" destId="{E828515C-D3CB-4FB2-937A-426AAB76FB65}" srcOrd="3" destOrd="0" presId="urn:microsoft.com/office/officeart/2005/8/layout/vList2"/>
    <dgm:cxn modelId="{F2DD2978-C5A5-4E1D-A185-FBD91DC4CE68}" type="presParOf" srcId="{C2A2B480-867F-4673-98C8-ED7F5752B44A}" destId="{8C4D49A1-DB5E-4DA8-956A-B2B019EA15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1C7F07-1146-476A-8A16-23D8B60BBA1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1F758F4-02E2-4CC4-9CF8-1360673D83B0}">
      <dgm:prSet/>
      <dgm:spPr/>
      <dgm:t>
        <a:bodyPr/>
        <a:lstStyle/>
        <a:p>
          <a:r>
            <a:rPr lang="en-GB"/>
            <a:t>Installation of CSPro</a:t>
          </a:r>
        </a:p>
      </dgm:t>
    </dgm:pt>
    <dgm:pt modelId="{F503D130-A12A-4C89-B8A5-7221E3016CFE}" type="parTrans" cxnId="{20466F62-D00F-4585-B3F8-1F11E966A45B}">
      <dgm:prSet/>
      <dgm:spPr/>
      <dgm:t>
        <a:bodyPr/>
        <a:lstStyle/>
        <a:p>
          <a:endParaRPr lang="en-GB"/>
        </a:p>
      </dgm:t>
    </dgm:pt>
    <dgm:pt modelId="{6D309836-D4A3-4CEB-9DD3-148F46CA83D7}" type="sibTrans" cxnId="{20466F62-D00F-4585-B3F8-1F11E966A45B}">
      <dgm:prSet/>
      <dgm:spPr/>
      <dgm:t>
        <a:bodyPr/>
        <a:lstStyle/>
        <a:p>
          <a:endParaRPr lang="en-GB"/>
        </a:p>
      </dgm:t>
    </dgm:pt>
    <dgm:pt modelId="{93622A5D-A190-4751-831B-6C63384BD68A}">
      <dgm:prSet/>
      <dgm:spPr/>
      <dgm:t>
        <a:bodyPr/>
        <a:lstStyle/>
        <a:p>
          <a:r>
            <a:rPr lang="en-GB"/>
            <a:t>Creation of the data entry application</a:t>
          </a:r>
        </a:p>
      </dgm:t>
    </dgm:pt>
    <dgm:pt modelId="{3963193C-8F44-41FB-9FAF-7A0FAB63A641}" type="parTrans" cxnId="{86A8A5CE-84A2-4044-A3E9-454D70FE2EA3}">
      <dgm:prSet/>
      <dgm:spPr/>
      <dgm:t>
        <a:bodyPr/>
        <a:lstStyle/>
        <a:p>
          <a:endParaRPr lang="en-GB"/>
        </a:p>
      </dgm:t>
    </dgm:pt>
    <dgm:pt modelId="{26B2C2C7-8DF7-421C-86B9-ADE985570DA6}" type="sibTrans" cxnId="{86A8A5CE-84A2-4044-A3E9-454D70FE2EA3}">
      <dgm:prSet/>
      <dgm:spPr/>
      <dgm:t>
        <a:bodyPr/>
        <a:lstStyle/>
        <a:p>
          <a:endParaRPr lang="en-GB"/>
        </a:p>
      </dgm:t>
    </dgm:pt>
    <dgm:pt modelId="{11F5217B-0B0D-49CC-9F6A-1C512A7BCE04}">
      <dgm:prSet/>
      <dgm:spPr/>
      <dgm:t>
        <a:bodyPr/>
        <a:lstStyle/>
        <a:p>
          <a:r>
            <a:rPr lang="en-GB"/>
            <a:t>Creation of a sync cloud server (CSWeb, Dropbox, FTP server)</a:t>
          </a:r>
        </a:p>
      </dgm:t>
    </dgm:pt>
    <dgm:pt modelId="{86861302-F0B0-4DB8-9C98-9D5C9683C07B}" type="parTrans" cxnId="{B3A7014F-3FB2-4EA0-8CD5-744B70F452B2}">
      <dgm:prSet/>
      <dgm:spPr/>
      <dgm:t>
        <a:bodyPr/>
        <a:lstStyle/>
        <a:p>
          <a:endParaRPr lang="en-GB"/>
        </a:p>
      </dgm:t>
    </dgm:pt>
    <dgm:pt modelId="{F88619B6-FD50-409F-9CA3-94642F697CF5}" type="sibTrans" cxnId="{B3A7014F-3FB2-4EA0-8CD5-744B70F452B2}">
      <dgm:prSet/>
      <dgm:spPr/>
      <dgm:t>
        <a:bodyPr/>
        <a:lstStyle/>
        <a:p>
          <a:endParaRPr lang="en-GB"/>
        </a:p>
      </dgm:t>
    </dgm:pt>
    <dgm:pt modelId="{9A542290-B1DF-476D-BB36-DE8109B5D8BF}">
      <dgm:prSet/>
      <dgm:spPr/>
      <dgm:t>
        <a:bodyPr/>
        <a:lstStyle/>
        <a:p>
          <a:r>
            <a:rPr lang="en-GB"/>
            <a:t>Installation CSEntry on handheld devices</a:t>
          </a:r>
        </a:p>
      </dgm:t>
    </dgm:pt>
    <dgm:pt modelId="{B7DB5A38-9FF1-4227-B612-26EF0A2EC87F}" type="parTrans" cxnId="{6DADA907-371E-4797-B240-2D4F687E234E}">
      <dgm:prSet/>
      <dgm:spPr/>
      <dgm:t>
        <a:bodyPr/>
        <a:lstStyle/>
        <a:p>
          <a:endParaRPr lang="en-GB"/>
        </a:p>
      </dgm:t>
    </dgm:pt>
    <dgm:pt modelId="{64092EF1-1853-427F-BAA8-2318FAD0ACA2}" type="sibTrans" cxnId="{6DADA907-371E-4797-B240-2D4F687E234E}">
      <dgm:prSet/>
      <dgm:spPr/>
      <dgm:t>
        <a:bodyPr/>
        <a:lstStyle/>
        <a:p>
          <a:endParaRPr lang="en-GB"/>
        </a:p>
      </dgm:t>
    </dgm:pt>
    <dgm:pt modelId="{D57DD781-3821-42A1-8A58-689597AFB498}">
      <dgm:prSet/>
      <dgm:spPr/>
      <dgm:t>
        <a:bodyPr/>
        <a:lstStyle/>
        <a:p>
          <a:r>
            <a:rPr lang="en-GB"/>
            <a:t>Deployment of the data entry application into the cloud server</a:t>
          </a:r>
        </a:p>
      </dgm:t>
    </dgm:pt>
    <dgm:pt modelId="{87CAB78F-0119-46C2-BCAC-CB14A028E5D2}" type="parTrans" cxnId="{AC7CD561-78BA-4A48-BEBD-7A80E22427EF}">
      <dgm:prSet/>
      <dgm:spPr/>
      <dgm:t>
        <a:bodyPr/>
        <a:lstStyle/>
        <a:p>
          <a:endParaRPr lang="en-GB"/>
        </a:p>
      </dgm:t>
    </dgm:pt>
    <dgm:pt modelId="{E5768960-C678-4F03-979A-177C9DB3618F}" type="sibTrans" cxnId="{AC7CD561-78BA-4A48-BEBD-7A80E22427EF}">
      <dgm:prSet/>
      <dgm:spPr/>
      <dgm:t>
        <a:bodyPr/>
        <a:lstStyle/>
        <a:p>
          <a:endParaRPr lang="en-GB"/>
        </a:p>
      </dgm:t>
    </dgm:pt>
    <dgm:pt modelId="{0A6D1889-AC6F-4E4E-945D-6321B42FE4E0}">
      <dgm:prSet/>
      <dgm:spPr/>
      <dgm:t>
        <a:bodyPr/>
        <a:lstStyle/>
        <a:p>
          <a:r>
            <a:rPr lang="en-GB"/>
            <a:t>Interviewer conducting the survey and recording answers </a:t>
          </a:r>
        </a:p>
      </dgm:t>
    </dgm:pt>
    <dgm:pt modelId="{02833BD7-80F5-488B-9A5E-964C203293DF}" type="parTrans" cxnId="{63BBF5B1-2C88-46B8-85C1-EAFDE4DCC887}">
      <dgm:prSet/>
      <dgm:spPr/>
      <dgm:t>
        <a:bodyPr/>
        <a:lstStyle/>
        <a:p>
          <a:endParaRPr lang="en-GB"/>
        </a:p>
      </dgm:t>
    </dgm:pt>
    <dgm:pt modelId="{A8B0E5E4-5242-4594-A36A-9F878C45EE3B}" type="sibTrans" cxnId="{63BBF5B1-2C88-46B8-85C1-EAFDE4DCC887}">
      <dgm:prSet/>
      <dgm:spPr/>
      <dgm:t>
        <a:bodyPr/>
        <a:lstStyle/>
        <a:p>
          <a:endParaRPr lang="en-GB"/>
        </a:p>
      </dgm:t>
    </dgm:pt>
    <dgm:pt modelId="{D5EE3314-C7AC-49B6-BE04-F9BC8EC0E250}">
      <dgm:prSet/>
      <dgm:spPr/>
      <dgm:t>
        <a:bodyPr/>
        <a:lstStyle/>
        <a:p>
          <a:r>
            <a:rPr lang="en-GB"/>
            <a:t>Interviewer syncing data with the cloud server</a:t>
          </a:r>
        </a:p>
      </dgm:t>
    </dgm:pt>
    <dgm:pt modelId="{98572E98-D29F-42A4-8FB4-827D8AB705BF}" type="parTrans" cxnId="{34FFBDFF-454A-43BC-8B4A-2029AAC4C3C9}">
      <dgm:prSet/>
      <dgm:spPr/>
      <dgm:t>
        <a:bodyPr/>
        <a:lstStyle/>
        <a:p>
          <a:endParaRPr lang="en-GB"/>
        </a:p>
      </dgm:t>
    </dgm:pt>
    <dgm:pt modelId="{B27F1601-D533-451D-9FA5-950C053A92C2}" type="sibTrans" cxnId="{34FFBDFF-454A-43BC-8B4A-2029AAC4C3C9}">
      <dgm:prSet/>
      <dgm:spPr/>
      <dgm:t>
        <a:bodyPr/>
        <a:lstStyle/>
        <a:p>
          <a:endParaRPr lang="en-GB"/>
        </a:p>
      </dgm:t>
    </dgm:pt>
    <dgm:pt modelId="{FBA43D93-81B1-4DEF-BD10-DA86D6D03950}">
      <dgm:prSet/>
      <dgm:spPr/>
      <dgm:t>
        <a:bodyPr/>
        <a:lstStyle/>
        <a:p>
          <a:r>
            <a:rPr lang="en-GB"/>
            <a:t>Downloading data from the cloud server to quality and progress check</a:t>
          </a:r>
        </a:p>
      </dgm:t>
    </dgm:pt>
    <dgm:pt modelId="{3270C5DE-1A93-4634-A0F0-2D2B4B132EA3}" type="parTrans" cxnId="{2AF953CC-1EA9-4E6C-A592-64773B05F573}">
      <dgm:prSet/>
      <dgm:spPr/>
      <dgm:t>
        <a:bodyPr/>
        <a:lstStyle/>
        <a:p>
          <a:endParaRPr lang="en-GB"/>
        </a:p>
      </dgm:t>
    </dgm:pt>
    <dgm:pt modelId="{288CEA00-A1BE-40C2-B38F-77CD6736E9F1}" type="sibTrans" cxnId="{2AF953CC-1EA9-4E6C-A592-64773B05F573}">
      <dgm:prSet/>
      <dgm:spPr/>
      <dgm:t>
        <a:bodyPr/>
        <a:lstStyle/>
        <a:p>
          <a:endParaRPr lang="en-GB"/>
        </a:p>
      </dgm:t>
    </dgm:pt>
    <dgm:pt modelId="{692A6AD9-75C2-49D2-888F-8EFC6793F125}" type="pres">
      <dgm:prSet presAssocID="{901C7F07-1146-476A-8A16-23D8B60BBA1A}" presName="CompostProcess" presStyleCnt="0">
        <dgm:presLayoutVars>
          <dgm:dir/>
          <dgm:resizeHandles val="exact"/>
        </dgm:presLayoutVars>
      </dgm:prSet>
      <dgm:spPr/>
    </dgm:pt>
    <dgm:pt modelId="{FAA66EF9-FE71-4C7D-BC09-29321522D8AB}" type="pres">
      <dgm:prSet presAssocID="{901C7F07-1146-476A-8A16-23D8B60BBA1A}" presName="arrow" presStyleLbl="bgShp" presStyleIdx="0" presStyleCnt="1"/>
      <dgm:spPr/>
    </dgm:pt>
    <dgm:pt modelId="{C18D1552-D93F-4882-878A-4A56D17B6861}" type="pres">
      <dgm:prSet presAssocID="{901C7F07-1146-476A-8A16-23D8B60BBA1A}" presName="linearProcess" presStyleCnt="0"/>
      <dgm:spPr/>
    </dgm:pt>
    <dgm:pt modelId="{6C45A8D4-27A6-4EFB-8B21-2B7D53437AD7}" type="pres">
      <dgm:prSet presAssocID="{81F758F4-02E2-4CC4-9CF8-1360673D83B0}" presName="textNode" presStyleLbl="node1" presStyleIdx="0" presStyleCnt="8">
        <dgm:presLayoutVars>
          <dgm:bulletEnabled val="1"/>
        </dgm:presLayoutVars>
      </dgm:prSet>
      <dgm:spPr/>
    </dgm:pt>
    <dgm:pt modelId="{6CD334D7-58EE-4C9D-BB7F-DEEF021931A1}" type="pres">
      <dgm:prSet presAssocID="{6D309836-D4A3-4CEB-9DD3-148F46CA83D7}" presName="sibTrans" presStyleCnt="0"/>
      <dgm:spPr/>
    </dgm:pt>
    <dgm:pt modelId="{B54A1C9B-CAC7-4F2B-8C5C-B56EECC14381}" type="pres">
      <dgm:prSet presAssocID="{93622A5D-A190-4751-831B-6C63384BD68A}" presName="textNode" presStyleLbl="node1" presStyleIdx="1" presStyleCnt="8">
        <dgm:presLayoutVars>
          <dgm:bulletEnabled val="1"/>
        </dgm:presLayoutVars>
      </dgm:prSet>
      <dgm:spPr/>
    </dgm:pt>
    <dgm:pt modelId="{FF9FF04C-2CD5-48EF-B690-1C0EA2F506D9}" type="pres">
      <dgm:prSet presAssocID="{26B2C2C7-8DF7-421C-86B9-ADE985570DA6}" presName="sibTrans" presStyleCnt="0"/>
      <dgm:spPr/>
    </dgm:pt>
    <dgm:pt modelId="{106EAB2F-B241-4398-9826-AB582726098A}" type="pres">
      <dgm:prSet presAssocID="{11F5217B-0B0D-49CC-9F6A-1C512A7BCE04}" presName="textNode" presStyleLbl="node1" presStyleIdx="2" presStyleCnt="8">
        <dgm:presLayoutVars>
          <dgm:bulletEnabled val="1"/>
        </dgm:presLayoutVars>
      </dgm:prSet>
      <dgm:spPr/>
    </dgm:pt>
    <dgm:pt modelId="{DBFB2B60-1513-4F51-BA6A-AAF9C4D756A8}" type="pres">
      <dgm:prSet presAssocID="{F88619B6-FD50-409F-9CA3-94642F697CF5}" presName="sibTrans" presStyleCnt="0"/>
      <dgm:spPr/>
    </dgm:pt>
    <dgm:pt modelId="{58056ADE-DA0B-4F41-942B-331CB5CF928E}" type="pres">
      <dgm:prSet presAssocID="{9A542290-B1DF-476D-BB36-DE8109B5D8BF}" presName="textNode" presStyleLbl="node1" presStyleIdx="3" presStyleCnt="8">
        <dgm:presLayoutVars>
          <dgm:bulletEnabled val="1"/>
        </dgm:presLayoutVars>
      </dgm:prSet>
      <dgm:spPr/>
    </dgm:pt>
    <dgm:pt modelId="{C1C88570-AA66-4C63-B040-5EC05A3CB0DA}" type="pres">
      <dgm:prSet presAssocID="{64092EF1-1853-427F-BAA8-2318FAD0ACA2}" presName="sibTrans" presStyleCnt="0"/>
      <dgm:spPr/>
    </dgm:pt>
    <dgm:pt modelId="{B63EAF38-1F00-4BEB-8578-7915AF1CF3B0}" type="pres">
      <dgm:prSet presAssocID="{D57DD781-3821-42A1-8A58-689597AFB498}" presName="textNode" presStyleLbl="node1" presStyleIdx="4" presStyleCnt="8">
        <dgm:presLayoutVars>
          <dgm:bulletEnabled val="1"/>
        </dgm:presLayoutVars>
      </dgm:prSet>
      <dgm:spPr/>
    </dgm:pt>
    <dgm:pt modelId="{4E2B212F-6FA9-40BA-89FF-5D1F0D8474A7}" type="pres">
      <dgm:prSet presAssocID="{E5768960-C678-4F03-979A-177C9DB3618F}" presName="sibTrans" presStyleCnt="0"/>
      <dgm:spPr/>
    </dgm:pt>
    <dgm:pt modelId="{2E51849C-3893-4DC8-866F-9EC20FC705FE}" type="pres">
      <dgm:prSet presAssocID="{0A6D1889-AC6F-4E4E-945D-6321B42FE4E0}" presName="textNode" presStyleLbl="node1" presStyleIdx="5" presStyleCnt="8">
        <dgm:presLayoutVars>
          <dgm:bulletEnabled val="1"/>
        </dgm:presLayoutVars>
      </dgm:prSet>
      <dgm:spPr/>
    </dgm:pt>
    <dgm:pt modelId="{BF2D6211-C686-4E0A-986F-39404C84104E}" type="pres">
      <dgm:prSet presAssocID="{A8B0E5E4-5242-4594-A36A-9F878C45EE3B}" presName="sibTrans" presStyleCnt="0"/>
      <dgm:spPr/>
    </dgm:pt>
    <dgm:pt modelId="{B1C93AA7-B05B-4F9F-AC71-D01EDEE7FA6F}" type="pres">
      <dgm:prSet presAssocID="{D5EE3314-C7AC-49B6-BE04-F9BC8EC0E250}" presName="textNode" presStyleLbl="node1" presStyleIdx="6" presStyleCnt="8">
        <dgm:presLayoutVars>
          <dgm:bulletEnabled val="1"/>
        </dgm:presLayoutVars>
      </dgm:prSet>
      <dgm:spPr/>
    </dgm:pt>
    <dgm:pt modelId="{6DB27734-BB0A-4E82-95D6-8E33EB1F42D0}" type="pres">
      <dgm:prSet presAssocID="{B27F1601-D533-451D-9FA5-950C053A92C2}" presName="sibTrans" presStyleCnt="0"/>
      <dgm:spPr/>
    </dgm:pt>
    <dgm:pt modelId="{8186E20A-64FC-4C88-AB8C-1B5AB27235AF}" type="pres">
      <dgm:prSet presAssocID="{FBA43D93-81B1-4DEF-BD10-DA86D6D03950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6DADA907-371E-4797-B240-2D4F687E234E}" srcId="{901C7F07-1146-476A-8A16-23D8B60BBA1A}" destId="{9A542290-B1DF-476D-BB36-DE8109B5D8BF}" srcOrd="3" destOrd="0" parTransId="{B7DB5A38-9FF1-4227-B612-26EF0A2EC87F}" sibTransId="{64092EF1-1853-427F-BAA8-2318FAD0ACA2}"/>
    <dgm:cxn modelId="{CE1EA215-AB70-4F77-AFD9-412D07D41FDC}" type="presOf" srcId="{D57DD781-3821-42A1-8A58-689597AFB498}" destId="{B63EAF38-1F00-4BEB-8578-7915AF1CF3B0}" srcOrd="0" destOrd="0" presId="urn:microsoft.com/office/officeart/2005/8/layout/hProcess9"/>
    <dgm:cxn modelId="{40251D2C-2F4E-4F86-A0D4-B84F1FD4C5DF}" type="presOf" srcId="{9A542290-B1DF-476D-BB36-DE8109B5D8BF}" destId="{58056ADE-DA0B-4F41-942B-331CB5CF928E}" srcOrd="0" destOrd="0" presId="urn:microsoft.com/office/officeart/2005/8/layout/hProcess9"/>
    <dgm:cxn modelId="{AC7CD561-78BA-4A48-BEBD-7A80E22427EF}" srcId="{901C7F07-1146-476A-8A16-23D8B60BBA1A}" destId="{D57DD781-3821-42A1-8A58-689597AFB498}" srcOrd="4" destOrd="0" parTransId="{87CAB78F-0119-46C2-BCAC-CB14A028E5D2}" sibTransId="{E5768960-C678-4F03-979A-177C9DB3618F}"/>
    <dgm:cxn modelId="{20466F62-D00F-4585-B3F8-1F11E966A45B}" srcId="{901C7F07-1146-476A-8A16-23D8B60BBA1A}" destId="{81F758F4-02E2-4CC4-9CF8-1360673D83B0}" srcOrd="0" destOrd="0" parTransId="{F503D130-A12A-4C89-B8A5-7221E3016CFE}" sibTransId="{6D309836-D4A3-4CEB-9DD3-148F46CA83D7}"/>
    <dgm:cxn modelId="{E6797647-1BB1-4E8F-9DCB-2250B72687D9}" type="presOf" srcId="{D5EE3314-C7AC-49B6-BE04-F9BC8EC0E250}" destId="{B1C93AA7-B05B-4F9F-AC71-D01EDEE7FA6F}" srcOrd="0" destOrd="0" presId="urn:microsoft.com/office/officeart/2005/8/layout/hProcess9"/>
    <dgm:cxn modelId="{B3A7014F-3FB2-4EA0-8CD5-744B70F452B2}" srcId="{901C7F07-1146-476A-8A16-23D8B60BBA1A}" destId="{11F5217B-0B0D-49CC-9F6A-1C512A7BCE04}" srcOrd="2" destOrd="0" parTransId="{86861302-F0B0-4DB8-9C98-9D5C9683C07B}" sibTransId="{F88619B6-FD50-409F-9CA3-94642F697CF5}"/>
    <dgm:cxn modelId="{6C735B71-15A8-40AA-8136-C387BB62D831}" type="presOf" srcId="{0A6D1889-AC6F-4E4E-945D-6321B42FE4E0}" destId="{2E51849C-3893-4DC8-866F-9EC20FC705FE}" srcOrd="0" destOrd="0" presId="urn:microsoft.com/office/officeart/2005/8/layout/hProcess9"/>
    <dgm:cxn modelId="{094BAF83-348C-4BAD-8868-A17237E01CC3}" type="presOf" srcId="{93622A5D-A190-4751-831B-6C63384BD68A}" destId="{B54A1C9B-CAC7-4F2B-8C5C-B56EECC14381}" srcOrd="0" destOrd="0" presId="urn:microsoft.com/office/officeart/2005/8/layout/hProcess9"/>
    <dgm:cxn modelId="{AA7EF684-7932-4737-A7EE-75F779B673C3}" type="presOf" srcId="{81F758F4-02E2-4CC4-9CF8-1360673D83B0}" destId="{6C45A8D4-27A6-4EFB-8B21-2B7D53437AD7}" srcOrd="0" destOrd="0" presId="urn:microsoft.com/office/officeart/2005/8/layout/hProcess9"/>
    <dgm:cxn modelId="{63BBF5B1-2C88-46B8-85C1-EAFDE4DCC887}" srcId="{901C7F07-1146-476A-8A16-23D8B60BBA1A}" destId="{0A6D1889-AC6F-4E4E-945D-6321B42FE4E0}" srcOrd="5" destOrd="0" parTransId="{02833BD7-80F5-488B-9A5E-964C203293DF}" sibTransId="{A8B0E5E4-5242-4594-A36A-9F878C45EE3B}"/>
    <dgm:cxn modelId="{D7379ECA-CAE3-4161-B936-98358A07B7F2}" type="presOf" srcId="{FBA43D93-81B1-4DEF-BD10-DA86D6D03950}" destId="{8186E20A-64FC-4C88-AB8C-1B5AB27235AF}" srcOrd="0" destOrd="0" presId="urn:microsoft.com/office/officeart/2005/8/layout/hProcess9"/>
    <dgm:cxn modelId="{2AF953CC-1EA9-4E6C-A592-64773B05F573}" srcId="{901C7F07-1146-476A-8A16-23D8B60BBA1A}" destId="{FBA43D93-81B1-4DEF-BD10-DA86D6D03950}" srcOrd="7" destOrd="0" parTransId="{3270C5DE-1A93-4634-A0F0-2D2B4B132EA3}" sibTransId="{288CEA00-A1BE-40C2-B38F-77CD6736E9F1}"/>
    <dgm:cxn modelId="{86A8A5CE-84A2-4044-A3E9-454D70FE2EA3}" srcId="{901C7F07-1146-476A-8A16-23D8B60BBA1A}" destId="{93622A5D-A190-4751-831B-6C63384BD68A}" srcOrd="1" destOrd="0" parTransId="{3963193C-8F44-41FB-9FAF-7A0FAB63A641}" sibTransId="{26B2C2C7-8DF7-421C-86B9-ADE985570DA6}"/>
    <dgm:cxn modelId="{471261DB-DB23-43AF-AF26-C3971FFE2336}" type="presOf" srcId="{11F5217B-0B0D-49CC-9F6A-1C512A7BCE04}" destId="{106EAB2F-B241-4398-9826-AB582726098A}" srcOrd="0" destOrd="0" presId="urn:microsoft.com/office/officeart/2005/8/layout/hProcess9"/>
    <dgm:cxn modelId="{A3F903F8-2FC0-4040-8F5E-B8A47A6E0B26}" type="presOf" srcId="{901C7F07-1146-476A-8A16-23D8B60BBA1A}" destId="{692A6AD9-75C2-49D2-888F-8EFC6793F125}" srcOrd="0" destOrd="0" presId="urn:microsoft.com/office/officeart/2005/8/layout/hProcess9"/>
    <dgm:cxn modelId="{34FFBDFF-454A-43BC-8B4A-2029AAC4C3C9}" srcId="{901C7F07-1146-476A-8A16-23D8B60BBA1A}" destId="{D5EE3314-C7AC-49B6-BE04-F9BC8EC0E250}" srcOrd="6" destOrd="0" parTransId="{98572E98-D29F-42A4-8FB4-827D8AB705BF}" sibTransId="{B27F1601-D533-451D-9FA5-950C053A92C2}"/>
    <dgm:cxn modelId="{E229B0F9-C2A2-43D8-BFAA-FF415660E8BE}" type="presParOf" srcId="{692A6AD9-75C2-49D2-888F-8EFC6793F125}" destId="{FAA66EF9-FE71-4C7D-BC09-29321522D8AB}" srcOrd="0" destOrd="0" presId="urn:microsoft.com/office/officeart/2005/8/layout/hProcess9"/>
    <dgm:cxn modelId="{C10F06A3-9931-49EE-B9B3-FF2B843D3875}" type="presParOf" srcId="{692A6AD9-75C2-49D2-888F-8EFC6793F125}" destId="{C18D1552-D93F-4882-878A-4A56D17B6861}" srcOrd="1" destOrd="0" presId="urn:microsoft.com/office/officeart/2005/8/layout/hProcess9"/>
    <dgm:cxn modelId="{A552553F-50E3-477E-B9B5-81AB00B578EA}" type="presParOf" srcId="{C18D1552-D93F-4882-878A-4A56D17B6861}" destId="{6C45A8D4-27A6-4EFB-8B21-2B7D53437AD7}" srcOrd="0" destOrd="0" presId="urn:microsoft.com/office/officeart/2005/8/layout/hProcess9"/>
    <dgm:cxn modelId="{E42D5E07-09C5-4AA8-9559-7F7F55924BCE}" type="presParOf" srcId="{C18D1552-D93F-4882-878A-4A56D17B6861}" destId="{6CD334D7-58EE-4C9D-BB7F-DEEF021931A1}" srcOrd="1" destOrd="0" presId="urn:microsoft.com/office/officeart/2005/8/layout/hProcess9"/>
    <dgm:cxn modelId="{6B56AF03-231C-48A8-AB35-93E9028C9D8B}" type="presParOf" srcId="{C18D1552-D93F-4882-878A-4A56D17B6861}" destId="{B54A1C9B-CAC7-4F2B-8C5C-B56EECC14381}" srcOrd="2" destOrd="0" presId="urn:microsoft.com/office/officeart/2005/8/layout/hProcess9"/>
    <dgm:cxn modelId="{F87535F3-C764-4244-8051-F049D4751F7C}" type="presParOf" srcId="{C18D1552-D93F-4882-878A-4A56D17B6861}" destId="{FF9FF04C-2CD5-48EF-B690-1C0EA2F506D9}" srcOrd="3" destOrd="0" presId="urn:microsoft.com/office/officeart/2005/8/layout/hProcess9"/>
    <dgm:cxn modelId="{1F8C9951-78FA-4A77-9CBC-C2AF07E6198A}" type="presParOf" srcId="{C18D1552-D93F-4882-878A-4A56D17B6861}" destId="{106EAB2F-B241-4398-9826-AB582726098A}" srcOrd="4" destOrd="0" presId="urn:microsoft.com/office/officeart/2005/8/layout/hProcess9"/>
    <dgm:cxn modelId="{562EE207-1845-4992-A3B0-82A4B3533226}" type="presParOf" srcId="{C18D1552-D93F-4882-878A-4A56D17B6861}" destId="{DBFB2B60-1513-4F51-BA6A-AAF9C4D756A8}" srcOrd="5" destOrd="0" presId="urn:microsoft.com/office/officeart/2005/8/layout/hProcess9"/>
    <dgm:cxn modelId="{80F17E45-1444-42D9-A0E7-7BF59A822A64}" type="presParOf" srcId="{C18D1552-D93F-4882-878A-4A56D17B6861}" destId="{58056ADE-DA0B-4F41-942B-331CB5CF928E}" srcOrd="6" destOrd="0" presId="urn:microsoft.com/office/officeart/2005/8/layout/hProcess9"/>
    <dgm:cxn modelId="{15EA464B-2BEE-49C9-80A0-212F20C134A8}" type="presParOf" srcId="{C18D1552-D93F-4882-878A-4A56D17B6861}" destId="{C1C88570-AA66-4C63-B040-5EC05A3CB0DA}" srcOrd="7" destOrd="0" presId="urn:microsoft.com/office/officeart/2005/8/layout/hProcess9"/>
    <dgm:cxn modelId="{7F05FCA0-2134-4BFA-948C-616DEEB072AE}" type="presParOf" srcId="{C18D1552-D93F-4882-878A-4A56D17B6861}" destId="{B63EAF38-1F00-4BEB-8578-7915AF1CF3B0}" srcOrd="8" destOrd="0" presId="urn:microsoft.com/office/officeart/2005/8/layout/hProcess9"/>
    <dgm:cxn modelId="{97524EFB-04E6-4A10-AC0D-B9EF055EAA6E}" type="presParOf" srcId="{C18D1552-D93F-4882-878A-4A56D17B6861}" destId="{4E2B212F-6FA9-40BA-89FF-5D1F0D8474A7}" srcOrd="9" destOrd="0" presId="urn:microsoft.com/office/officeart/2005/8/layout/hProcess9"/>
    <dgm:cxn modelId="{D6C78AEE-6F83-45DF-92BB-258A64AD3196}" type="presParOf" srcId="{C18D1552-D93F-4882-878A-4A56D17B6861}" destId="{2E51849C-3893-4DC8-866F-9EC20FC705FE}" srcOrd="10" destOrd="0" presId="urn:microsoft.com/office/officeart/2005/8/layout/hProcess9"/>
    <dgm:cxn modelId="{97174FA4-A48B-4A04-9C6E-35E8EF1AA678}" type="presParOf" srcId="{C18D1552-D93F-4882-878A-4A56D17B6861}" destId="{BF2D6211-C686-4E0A-986F-39404C84104E}" srcOrd="11" destOrd="0" presId="urn:microsoft.com/office/officeart/2005/8/layout/hProcess9"/>
    <dgm:cxn modelId="{A3338054-18A0-41FC-8F9A-CAA75ECC525A}" type="presParOf" srcId="{C18D1552-D93F-4882-878A-4A56D17B6861}" destId="{B1C93AA7-B05B-4F9F-AC71-D01EDEE7FA6F}" srcOrd="12" destOrd="0" presId="urn:microsoft.com/office/officeart/2005/8/layout/hProcess9"/>
    <dgm:cxn modelId="{A4898A9F-7E6C-4033-88BC-D786E75E5F2F}" type="presParOf" srcId="{C18D1552-D93F-4882-878A-4A56D17B6861}" destId="{6DB27734-BB0A-4E82-95D6-8E33EB1F42D0}" srcOrd="13" destOrd="0" presId="urn:microsoft.com/office/officeart/2005/8/layout/hProcess9"/>
    <dgm:cxn modelId="{202E1CB6-F40E-4A5F-9B3D-FF213CAE9E12}" type="presParOf" srcId="{C18D1552-D93F-4882-878A-4A56D17B6861}" destId="{8186E20A-64FC-4C88-AB8C-1B5AB27235AF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D4C7AA-2713-43E3-8BE9-685998859FC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9267AF-E7B5-451C-AC26-D2DA46833C17}">
      <dgm:prSet/>
      <dgm:spPr/>
      <dgm:t>
        <a:bodyPr/>
        <a:lstStyle/>
        <a:p>
          <a:r>
            <a:rPr lang="en-GB"/>
            <a:t>New project</a:t>
          </a:r>
          <a:endParaRPr lang="en-US"/>
        </a:p>
      </dgm:t>
    </dgm:pt>
    <dgm:pt modelId="{88F47304-A16F-4FFC-AC7D-E6B5D48962F6}" type="parTrans" cxnId="{EFE67C9C-DEA6-4C13-BC3E-CC62BF2849F0}">
      <dgm:prSet/>
      <dgm:spPr/>
      <dgm:t>
        <a:bodyPr/>
        <a:lstStyle/>
        <a:p>
          <a:endParaRPr lang="en-US"/>
        </a:p>
      </dgm:t>
    </dgm:pt>
    <dgm:pt modelId="{CD1409E7-3B9C-4075-B800-C2B3473C2419}" type="sibTrans" cxnId="{EFE67C9C-DEA6-4C13-BC3E-CC62BF2849F0}">
      <dgm:prSet/>
      <dgm:spPr/>
      <dgm:t>
        <a:bodyPr/>
        <a:lstStyle/>
        <a:p>
          <a:endParaRPr lang="en-US"/>
        </a:p>
      </dgm:t>
    </dgm:pt>
    <dgm:pt modelId="{DAEBAE8A-F8E4-4FFC-AD54-0920B6E84083}">
      <dgm:prSet/>
      <dgm:spPr/>
      <dgm:t>
        <a:bodyPr/>
        <a:lstStyle/>
        <a:p>
          <a:r>
            <a:rPr lang="en-GB"/>
            <a:t>Create the data dictionary</a:t>
          </a:r>
          <a:endParaRPr lang="en-US"/>
        </a:p>
      </dgm:t>
    </dgm:pt>
    <dgm:pt modelId="{575DBB13-123F-43EB-B287-28511942C540}" type="parTrans" cxnId="{3613F7A4-7B99-4317-B0F5-B6B0B1FAC028}">
      <dgm:prSet/>
      <dgm:spPr/>
      <dgm:t>
        <a:bodyPr/>
        <a:lstStyle/>
        <a:p>
          <a:endParaRPr lang="en-US"/>
        </a:p>
      </dgm:t>
    </dgm:pt>
    <dgm:pt modelId="{FB477648-AAAA-4E2F-80DD-DFBE965804E2}" type="sibTrans" cxnId="{3613F7A4-7B99-4317-B0F5-B6B0B1FAC028}">
      <dgm:prSet/>
      <dgm:spPr/>
      <dgm:t>
        <a:bodyPr/>
        <a:lstStyle/>
        <a:p>
          <a:endParaRPr lang="en-US"/>
        </a:p>
      </dgm:t>
    </dgm:pt>
    <dgm:pt modelId="{50364DDA-3491-4B0C-A4BA-5F4F5A8814B9}">
      <dgm:prSet/>
      <dgm:spPr/>
      <dgm:t>
        <a:bodyPr/>
        <a:lstStyle/>
        <a:p>
          <a:r>
            <a:rPr lang="en-GB"/>
            <a:t>Create forms and question texts</a:t>
          </a:r>
          <a:endParaRPr lang="en-US"/>
        </a:p>
      </dgm:t>
    </dgm:pt>
    <dgm:pt modelId="{D56C6CE3-8E57-497F-947E-2304C73CC0C6}" type="parTrans" cxnId="{2363E021-4470-4000-B629-3958FE262865}">
      <dgm:prSet/>
      <dgm:spPr/>
      <dgm:t>
        <a:bodyPr/>
        <a:lstStyle/>
        <a:p>
          <a:endParaRPr lang="en-US"/>
        </a:p>
      </dgm:t>
    </dgm:pt>
    <dgm:pt modelId="{E97C7046-95EC-4936-BB92-C33A698C6826}" type="sibTrans" cxnId="{2363E021-4470-4000-B629-3958FE262865}">
      <dgm:prSet/>
      <dgm:spPr/>
      <dgm:t>
        <a:bodyPr/>
        <a:lstStyle/>
        <a:p>
          <a:endParaRPr lang="en-US"/>
        </a:p>
      </dgm:t>
    </dgm:pt>
    <dgm:pt modelId="{E7179C95-5E25-4A82-82E6-886BD831C5DA}">
      <dgm:prSet/>
      <dgm:spPr/>
      <dgm:t>
        <a:bodyPr/>
        <a:lstStyle/>
        <a:p>
          <a:r>
            <a:rPr lang="en-GB"/>
            <a:t>Add logic</a:t>
          </a:r>
          <a:endParaRPr lang="en-US"/>
        </a:p>
      </dgm:t>
    </dgm:pt>
    <dgm:pt modelId="{F9519B00-2504-4F23-9188-E8354CA5AD08}" type="parTrans" cxnId="{E26C7CFC-4B9B-4B46-AFF6-8C98315E7D59}">
      <dgm:prSet/>
      <dgm:spPr/>
      <dgm:t>
        <a:bodyPr/>
        <a:lstStyle/>
        <a:p>
          <a:endParaRPr lang="en-US"/>
        </a:p>
      </dgm:t>
    </dgm:pt>
    <dgm:pt modelId="{228F6D62-4AF7-48DB-84A9-E9232F82178C}" type="sibTrans" cxnId="{E26C7CFC-4B9B-4B46-AFF6-8C98315E7D59}">
      <dgm:prSet/>
      <dgm:spPr/>
      <dgm:t>
        <a:bodyPr/>
        <a:lstStyle/>
        <a:p>
          <a:endParaRPr lang="en-US"/>
        </a:p>
      </dgm:t>
    </dgm:pt>
    <dgm:pt modelId="{CD66EBC2-5942-425F-BCC2-431BA5239DA6}">
      <dgm:prSet/>
      <dgm:spPr/>
      <dgm:t>
        <a:bodyPr/>
        <a:lstStyle/>
        <a:p>
          <a:r>
            <a:rPr lang="en-GB"/>
            <a:t>Apply additional languages</a:t>
          </a:r>
          <a:endParaRPr lang="en-US"/>
        </a:p>
      </dgm:t>
    </dgm:pt>
    <dgm:pt modelId="{E743BA2E-DE2D-42DB-B281-03A5BFD73A65}" type="parTrans" cxnId="{CB5C8981-C98A-46F1-A562-164FFF8EEACC}">
      <dgm:prSet/>
      <dgm:spPr/>
      <dgm:t>
        <a:bodyPr/>
        <a:lstStyle/>
        <a:p>
          <a:endParaRPr lang="en-US"/>
        </a:p>
      </dgm:t>
    </dgm:pt>
    <dgm:pt modelId="{9A0D80D7-DD73-4FCF-8B65-76451519FACC}" type="sibTrans" cxnId="{CB5C8981-C98A-46F1-A562-164FFF8EEACC}">
      <dgm:prSet/>
      <dgm:spPr/>
      <dgm:t>
        <a:bodyPr/>
        <a:lstStyle/>
        <a:p>
          <a:endParaRPr lang="en-US"/>
        </a:p>
      </dgm:t>
    </dgm:pt>
    <dgm:pt modelId="{40396D05-E65E-4658-B02F-E08EA7E886AB}">
      <dgm:prSet/>
      <dgm:spPr/>
      <dgm:t>
        <a:bodyPr/>
        <a:lstStyle/>
        <a:p>
          <a:r>
            <a:rPr lang="en-GB"/>
            <a:t>Setup for data collection</a:t>
          </a:r>
          <a:endParaRPr lang="en-US"/>
        </a:p>
      </dgm:t>
    </dgm:pt>
    <dgm:pt modelId="{36CED50D-40D6-471F-9D07-C32C9C29D2BC}" type="parTrans" cxnId="{17DA6675-D3F3-4F75-9C4D-FCD93DA85892}">
      <dgm:prSet/>
      <dgm:spPr/>
      <dgm:t>
        <a:bodyPr/>
        <a:lstStyle/>
        <a:p>
          <a:endParaRPr lang="en-US"/>
        </a:p>
      </dgm:t>
    </dgm:pt>
    <dgm:pt modelId="{3127B87D-C96A-45B0-9725-9D1740FD1E35}" type="sibTrans" cxnId="{17DA6675-D3F3-4F75-9C4D-FCD93DA85892}">
      <dgm:prSet/>
      <dgm:spPr/>
      <dgm:t>
        <a:bodyPr/>
        <a:lstStyle/>
        <a:p>
          <a:endParaRPr lang="en-US"/>
        </a:p>
      </dgm:t>
    </dgm:pt>
    <dgm:pt modelId="{330EA207-D4D2-4673-ADEA-0E95895E6394}">
      <dgm:prSet/>
      <dgm:spPr/>
      <dgm:t>
        <a:bodyPr/>
        <a:lstStyle/>
        <a:p>
          <a:r>
            <a:rPr lang="en-GB"/>
            <a:t>Quality control during field work</a:t>
          </a:r>
          <a:endParaRPr lang="en-US"/>
        </a:p>
      </dgm:t>
    </dgm:pt>
    <dgm:pt modelId="{9FA63A4D-D677-4171-8289-523104F900C4}" type="parTrans" cxnId="{E8B5D4DD-6800-4F4B-8591-FE4FE9366362}">
      <dgm:prSet/>
      <dgm:spPr/>
      <dgm:t>
        <a:bodyPr/>
        <a:lstStyle/>
        <a:p>
          <a:endParaRPr lang="en-US"/>
        </a:p>
      </dgm:t>
    </dgm:pt>
    <dgm:pt modelId="{90379D65-DDCE-4A72-9FEB-4F9CFA773856}" type="sibTrans" cxnId="{E8B5D4DD-6800-4F4B-8591-FE4FE9366362}">
      <dgm:prSet/>
      <dgm:spPr/>
      <dgm:t>
        <a:bodyPr/>
        <a:lstStyle/>
        <a:p>
          <a:endParaRPr lang="en-US"/>
        </a:p>
      </dgm:t>
    </dgm:pt>
    <dgm:pt modelId="{3E1CA5BD-51AC-4678-8271-EFF7B3D06D9B}" type="pres">
      <dgm:prSet presAssocID="{82D4C7AA-2713-43E3-8BE9-685998859FC1}" presName="Name0" presStyleCnt="0">
        <dgm:presLayoutVars>
          <dgm:dir/>
          <dgm:resizeHandles val="exact"/>
        </dgm:presLayoutVars>
      </dgm:prSet>
      <dgm:spPr/>
    </dgm:pt>
    <dgm:pt modelId="{B5F9D79F-C25E-43B4-80A3-D3520AA7A9EE}" type="pres">
      <dgm:prSet presAssocID="{909267AF-E7B5-451C-AC26-D2DA46833C17}" presName="node" presStyleLbl="node1" presStyleIdx="0" presStyleCnt="7">
        <dgm:presLayoutVars>
          <dgm:bulletEnabled val="1"/>
        </dgm:presLayoutVars>
      </dgm:prSet>
      <dgm:spPr/>
    </dgm:pt>
    <dgm:pt modelId="{940334C6-F1D9-4A7E-8406-62F630BFCA60}" type="pres">
      <dgm:prSet presAssocID="{CD1409E7-3B9C-4075-B800-C2B3473C2419}" presName="sibTrans" presStyleLbl="sibTrans1D1" presStyleIdx="0" presStyleCnt="6"/>
      <dgm:spPr/>
    </dgm:pt>
    <dgm:pt modelId="{C50AFB13-8D11-46C6-BDBA-EEAFA064E266}" type="pres">
      <dgm:prSet presAssocID="{CD1409E7-3B9C-4075-B800-C2B3473C2419}" presName="connectorText" presStyleLbl="sibTrans1D1" presStyleIdx="0" presStyleCnt="6"/>
      <dgm:spPr/>
    </dgm:pt>
    <dgm:pt modelId="{952B3F47-058B-4924-8A47-E1B1C7830742}" type="pres">
      <dgm:prSet presAssocID="{DAEBAE8A-F8E4-4FFC-AD54-0920B6E84083}" presName="node" presStyleLbl="node1" presStyleIdx="1" presStyleCnt="7">
        <dgm:presLayoutVars>
          <dgm:bulletEnabled val="1"/>
        </dgm:presLayoutVars>
      </dgm:prSet>
      <dgm:spPr/>
    </dgm:pt>
    <dgm:pt modelId="{9F33639B-ED60-4A66-A294-CEA9797D55F8}" type="pres">
      <dgm:prSet presAssocID="{FB477648-AAAA-4E2F-80DD-DFBE965804E2}" presName="sibTrans" presStyleLbl="sibTrans1D1" presStyleIdx="1" presStyleCnt="6"/>
      <dgm:spPr/>
    </dgm:pt>
    <dgm:pt modelId="{67478FBE-61F9-4B10-99F0-BB09E83491D3}" type="pres">
      <dgm:prSet presAssocID="{FB477648-AAAA-4E2F-80DD-DFBE965804E2}" presName="connectorText" presStyleLbl="sibTrans1D1" presStyleIdx="1" presStyleCnt="6"/>
      <dgm:spPr/>
    </dgm:pt>
    <dgm:pt modelId="{824986B8-E870-44D5-9AB0-AFE1D185933D}" type="pres">
      <dgm:prSet presAssocID="{50364DDA-3491-4B0C-A4BA-5F4F5A8814B9}" presName="node" presStyleLbl="node1" presStyleIdx="2" presStyleCnt="7">
        <dgm:presLayoutVars>
          <dgm:bulletEnabled val="1"/>
        </dgm:presLayoutVars>
      </dgm:prSet>
      <dgm:spPr/>
    </dgm:pt>
    <dgm:pt modelId="{28A130A4-BD02-4875-8266-8C81004438DF}" type="pres">
      <dgm:prSet presAssocID="{E97C7046-95EC-4936-BB92-C33A698C6826}" presName="sibTrans" presStyleLbl="sibTrans1D1" presStyleIdx="2" presStyleCnt="6"/>
      <dgm:spPr/>
    </dgm:pt>
    <dgm:pt modelId="{4219E399-DBA6-4684-B588-5C44B4A04491}" type="pres">
      <dgm:prSet presAssocID="{E97C7046-95EC-4936-BB92-C33A698C6826}" presName="connectorText" presStyleLbl="sibTrans1D1" presStyleIdx="2" presStyleCnt="6"/>
      <dgm:spPr/>
    </dgm:pt>
    <dgm:pt modelId="{1D9CEF5E-70F3-467C-BCF3-2736B1E52696}" type="pres">
      <dgm:prSet presAssocID="{E7179C95-5E25-4A82-82E6-886BD831C5DA}" presName="node" presStyleLbl="node1" presStyleIdx="3" presStyleCnt="7">
        <dgm:presLayoutVars>
          <dgm:bulletEnabled val="1"/>
        </dgm:presLayoutVars>
      </dgm:prSet>
      <dgm:spPr/>
    </dgm:pt>
    <dgm:pt modelId="{D75E9624-7F4A-43F7-8A4E-46C987AA7BB3}" type="pres">
      <dgm:prSet presAssocID="{228F6D62-4AF7-48DB-84A9-E9232F82178C}" presName="sibTrans" presStyleLbl="sibTrans1D1" presStyleIdx="3" presStyleCnt="6"/>
      <dgm:spPr/>
    </dgm:pt>
    <dgm:pt modelId="{F0734051-3533-4311-83E5-292B4F6511A6}" type="pres">
      <dgm:prSet presAssocID="{228F6D62-4AF7-48DB-84A9-E9232F82178C}" presName="connectorText" presStyleLbl="sibTrans1D1" presStyleIdx="3" presStyleCnt="6"/>
      <dgm:spPr/>
    </dgm:pt>
    <dgm:pt modelId="{FC1BF598-BB39-47D9-BCB8-380A372BC6CF}" type="pres">
      <dgm:prSet presAssocID="{CD66EBC2-5942-425F-BCC2-431BA5239DA6}" presName="node" presStyleLbl="node1" presStyleIdx="4" presStyleCnt="7">
        <dgm:presLayoutVars>
          <dgm:bulletEnabled val="1"/>
        </dgm:presLayoutVars>
      </dgm:prSet>
      <dgm:spPr/>
    </dgm:pt>
    <dgm:pt modelId="{12AE3A57-1607-436A-8BEF-5ACDAAF779FC}" type="pres">
      <dgm:prSet presAssocID="{9A0D80D7-DD73-4FCF-8B65-76451519FACC}" presName="sibTrans" presStyleLbl="sibTrans1D1" presStyleIdx="4" presStyleCnt="6"/>
      <dgm:spPr/>
    </dgm:pt>
    <dgm:pt modelId="{6BCE82B3-58B8-4383-A451-7EEA9E10B91B}" type="pres">
      <dgm:prSet presAssocID="{9A0D80D7-DD73-4FCF-8B65-76451519FACC}" presName="connectorText" presStyleLbl="sibTrans1D1" presStyleIdx="4" presStyleCnt="6"/>
      <dgm:spPr/>
    </dgm:pt>
    <dgm:pt modelId="{29F5143C-D1DF-46C1-B06B-213F6209BD15}" type="pres">
      <dgm:prSet presAssocID="{40396D05-E65E-4658-B02F-E08EA7E886AB}" presName="node" presStyleLbl="node1" presStyleIdx="5" presStyleCnt="7">
        <dgm:presLayoutVars>
          <dgm:bulletEnabled val="1"/>
        </dgm:presLayoutVars>
      </dgm:prSet>
      <dgm:spPr/>
    </dgm:pt>
    <dgm:pt modelId="{43E1755B-9FCD-4D74-992A-CA986411332F}" type="pres">
      <dgm:prSet presAssocID="{3127B87D-C96A-45B0-9725-9D1740FD1E35}" presName="sibTrans" presStyleLbl="sibTrans1D1" presStyleIdx="5" presStyleCnt="6"/>
      <dgm:spPr/>
    </dgm:pt>
    <dgm:pt modelId="{25CD01C4-8FB0-4B12-A5BE-ADDB4038FB2F}" type="pres">
      <dgm:prSet presAssocID="{3127B87D-C96A-45B0-9725-9D1740FD1E35}" presName="connectorText" presStyleLbl="sibTrans1D1" presStyleIdx="5" presStyleCnt="6"/>
      <dgm:spPr/>
    </dgm:pt>
    <dgm:pt modelId="{AD558A58-0F8D-4F11-AE36-873CA4CB7076}" type="pres">
      <dgm:prSet presAssocID="{330EA207-D4D2-4673-ADEA-0E95895E6394}" presName="node" presStyleLbl="node1" presStyleIdx="6" presStyleCnt="7">
        <dgm:presLayoutVars>
          <dgm:bulletEnabled val="1"/>
        </dgm:presLayoutVars>
      </dgm:prSet>
      <dgm:spPr/>
    </dgm:pt>
  </dgm:ptLst>
  <dgm:cxnLst>
    <dgm:cxn modelId="{D4015C02-D7F3-46CC-B48E-2745B1BBE5B9}" type="presOf" srcId="{FB477648-AAAA-4E2F-80DD-DFBE965804E2}" destId="{9F33639B-ED60-4A66-A294-CEA9797D55F8}" srcOrd="0" destOrd="0" presId="urn:microsoft.com/office/officeart/2005/8/layout/bProcess3"/>
    <dgm:cxn modelId="{78511906-5B65-4B06-AEC5-326BC969E7A3}" type="presOf" srcId="{CD66EBC2-5942-425F-BCC2-431BA5239DA6}" destId="{FC1BF598-BB39-47D9-BCB8-380A372BC6CF}" srcOrd="0" destOrd="0" presId="urn:microsoft.com/office/officeart/2005/8/layout/bProcess3"/>
    <dgm:cxn modelId="{4C5C2406-0F64-4BCF-8932-35BD79A0C610}" type="presOf" srcId="{228F6D62-4AF7-48DB-84A9-E9232F82178C}" destId="{D75E9624-7F4A-43F7-8A4E-46C987AA7BB3}" srcOrd="0" destOrd="0" presId="urn:microsoft.com/office/officeart/2005/8/layout/bProcess3"/>
    <dgm:cxn modelId="{92701F0D-CCB7-4B48-BB52-2FFDDAE3C279}" type="presOf" srcId="{3127B87D-C96A-45B0-9725-9D1740FD1E35}" destId="{25CD01C4-8FB0-4B12-A5BE-ADDB4038FB2F}" srcOrd="1" destOrd="0" presId="urn:microsoft.com/office/officeart/2005/8/layout/bProcess3"/>
    <dgm:cxn modelId="{2363E021-4470-4000-B629-3958FE262865}" srcId="{82D4C7AA-2713-43E3-8BE9-685998859FC1}" destId="{50364DDA-3491-4B0C-A4BA-5F4F5A8814B9}" srcOrd="2" destOrd="0" parTransId="{D56C6CE3-8E57-497F-947E-2304C73CC0C6}" sibTransId="{E97C7046-95EC-4936-BB92-C33A698C6826}"/>
    <dgm:cxn modelId="{D5BA7723-5D99-4353-8627-D59684DE30C9}" type="presOf" srcId="{E97C7046-95EC-4936-BB92-C33A698C6826}" destId="{4219E399-DBA6-4684-B588-5C44B4A04491}" srcOrd="1" destOrd="0" presId="urn:microsoft.com/office/officeart/2005/8/layout/bProcess3"/>
    <dgm:cxn modelId="{1ECA0D35-267A-47F5-9F62-CB35C55A9081}" type="presOf" srcId="{DAEBAE8A-F8E4-4FFC-AD54-0920B6E84083}" destId="{952B3F47-058B-4924-8A47-E1B1C7830742}" srcOrd="0" destOrd="0" presId="urn:microsoft.com/office/officeart/2005/8/layout/bProcess3"/>
    <dgm:cxn modelId="{6B8E9364-0F6F-414B-AAF9-6770D4696475}" type="presOf" srcId="{CD1409E7-3B9C-4075-B800-C2B3473C2419}" destId="{940334C6-F1D9-4A7E-8406-62F630BFCA60}" srcOrd="0" destOrd="0" presId="urn:microsoft.com/office/officeart/2005/8/layout/bProcess3"/>
    <dgm:cxn modelId="{9613F264-1F7C-4057-BA6C-85F2332BE9B4}" type="presOf" srcId="{330EA207-D4D2-4673-ADEA-0E95895E6394}" destId="{AD558A58-0F8D-4F11-AE36-873CA4CB7076}" srcOrd="0" destOrd="0" presId="urn:microsoft.com/office/officeart/2005/8/layout/bProcess3"/>
    <dgm:cxn modelId="{DE391066-FE81-4C80-B930-83BE48396875}" type="presOf" srcId="{E7179C95-5E25-4A82-82E6-886BD831C5DA}" destId="{1D9CEF5E-70F3-467C-BCF3-2736B1E52696}" srcOrd="0" destOrd="0" presId="urn:microsoft.com/office/officeart/2005/8/layout/bProcess3"/>
    <dgm:cxn modelId="{17DA6675-D3F3-4F75-9C4D-FCD93DA85892}" srcId="{82D4C7AA-2713-43E3-8BE9-685998859FC1}" destId="{40396D05-E65E-4658-B02F-E08EA7E886AB}" srcOrd="5" destOrd="0" parTransId="{36CED50D-40D6-471F-9D07-C32C9C29D2BC}" sibTransId="{3127B87D-C96A-45B0-9725-9D1740FD1E35}"/>
    <dgm:cxn modelId="{DD01BB75-97D8-4ED3-AB6D-2DA91FF784EA}" type="presOf" srcId="{FB477648-AAAA-4E2F-80DD-DFBE965804E2}" destId="{67478FBE-61F9-4B10-99F0-BB09E83491D3}" srcOrd="1" destOrd="0" presId="urn:microsoft.com/office/officeart/2005/8/layout/bProcess3"/>
    <dgm:cxn modelId="{B4624059-A172-443B-BE54-CC6F32B69EB6}" type="presOf" srcId="{82D4C7AA-2713-43E3-8BE9-685998859FC1}" destId="{3E1CA5BD-51AC-4678-8271-EFF7B3D06D9B}" srcOrd="0" destOrd="0" presId="urn:microsoft.com/office/officeart/2005/8/layout/bProcess3"/>
    <dgm:cxn modelId="{CB5C8981-C98A-46F1-A562-164FFF8EEACC}" srcId="{82D4C7AA-2713-43E3-8BE9-685998859FC1}" destId="{CD66EBC2-5942-425F-BCC2-431BA5239DA6}" srcOrd="4" destOrd="0" parTransId="{E743BA2E-DE2D-42DB-B281-03A5BFD73A65}" sibTransId="{9A0D80D7-DD73-4FCF-8B65-76451519FACC}"/>
    <dgm:cxn modelId="{D9386783-E111-4593-BB24-896964D4946A}" type="presOf" srcId="{9A0D80D7-DD73-4FCF-8B65-76451519FACC}" destId="{12AE3A57-1607-436A-8BEF-5ACDAAF779FC}" srcOrd="0" destOrd="0" presId="urn:microsoft.com/office/officeart/2005/8/layout/bProcess3"/>
    <dgm:cxn modelId="{EFE67C9C-DEA6-4C13-BC3E-CC62BF2849F0}" srcId="{82D4C7AA-2713-43E3-8BE9-685998859FC1}" destId="{909267AF-E7B5-451C-AC26-D2DA46833C17}" srcOrd="0" destOrd="0" parTransId="{88F47304-A16F-4FFC-AC7D-E6B5D48962F6}" sibTransId="{CD1409E7-3B9C-4075-B800-C2B3473C2419}"/>
    <dgm:cxn modelId="{F67E959E-1B00-4CE8-97D3-4E06EB94BB50}" type="presOf" srcId="{228F6D62-4AF7-48DB-84A9-E9232F82178C}" destId="{F0734051-3533-4311-83E5-292B4F6511A6}" srcOrd="1" destOrd="0" presId="urn:microsoft.com/office/officeart/2005/8/layout/bProcess3"/>
    <dgm:cxn modelId="{39AAC4A1-1AA1-45DE-A1A0-70F064201525}" type="presOf" srcId="{E97C7046-95EC-4936-BB92-C33A698C6826}" destId="{28A130A4-BD02-4875-8266-8C81004438DF}" srcOrd="0" destOrd="0" presId="urn:microsoft.com/office/officeart/2005/8/layout/bProcess3"/>
    <dgm:cxn modelId="{3613F7A4-7B99-4317-B0F5-B6B0B1FAC028}" srcId="{82D4C7AA-2713-43E3-8BE9-685998859FC1}" destId="{DAEBAE8A-F8E4-4FFC-AD54-0920B6E84083}" srcOrd="1" destOrd="0" parTransId="{575DBB13-123F-43EB-B287-28511942C540}" sibTransId="{FB477648-AAAA-4E2F-80DD-DFBE965804E2}"/>
    <dgm:cxn modelId="{97E936C0-BF4B-407F-B58D-C0539FB583AC}" type="presOf" srcId="{9A0D80D7-DD73-4FCF-8B65-76451519FACC}" destId="{6BCE82B3-58B8-4383-A451-7EEA9E10B91B}" srcOrd="1" destOrd="0" presId="urn:microsoft.com/office/officeart/2005/8/layout/bProcess3"/>
    <dgm:cxn modelId="{6C8816C2-8F35-44BC-B3F2-A431DA399429}" type="presOf" srcId="{50364DDA-3491-4B0C-A4BA-5F4F5A8814B9}" destId="{824986B8-E870-44D5-9AB0-AFE1D185933D}" srcOrd="0" destOrd="0" presId="urn:microsoft.com/office/officeart/2005/8/layout/bProcess3"/>
    <dgm:cxn modelId="{91BC9CC2-C692-42C0-92E3-AE7CB8D5CAC3}" type="presOf" srcId="{CD1409E7-3B9C-4075-B800-C2B3473C2419}" destId="{C50AFB13-8D11-46C6-BDBA-EEAFA064E266}" srcOrd="1" destOrd="0" presId="urn:microsoft.com/office/officeart/2005/8/layout/bProcess3"/>
    <dgm:cxn modelId="{5C3184CC-72F7-405F-99D6-4069C23F80D9}" type="presOf" srcId="{40396D05-E65E-4658-B02F-E08EA7E886AB}" destId="{29F5143C-D1DF-46C1-B06B-213F6209BD15}" srcOrd="0" destOrd="0" presId="urn:microsoft.com/office/officeart/2005/8/layout/bProcess3"/>
    <dgm:cxn modelId="{F91B12D8-AF1B-4849-98A9-D6B063BD8581}" type="presOf" srcId="{3127B87D-C96A-45B0-9725-9D1740FD1E35}" destId="{43E1755B-9FCD-4D74-992A-CA986411332F}" srcOrd="0" destOrd="0" presId="urn:microsoft.com/office/officeart/2005/8/layout/bProcess3"/>
    <dgm:cxn modelId="{E8B5D4DD-6800-4F4B-8591-FE4FE9366362}" srcId="{82D4C7AA-2713-43E3-8BE9-685998859FC1}" destId="{330EA207-D4D2-4673-ADEA-0E95895E6394}" srcOrd="6" destOrd="0" parTransId="{9FA63A4D-D677-4171-8289-523104F900C4}" sibTransId="{90379D65-DDCE-4A72-9FEB-4F9CFA773856}"/>
    <dgm:cxn modelId="{E26C7CFC-4B9B-4B46-AFF6-8C98315E7D59}" srcId="{82D4C7AA-2713-43E3-8BE9-685998859FC1}" destId="{E7179C95-5E25-4A82-82E6-886BD831C5DA}" srcOrd="3" destOrd="0" parTransId="{F9519B00-2504-4F23-9188-E8354CA5AD08}" sibTransId="{228F6D62-4AF7-48DB-84A9-E9232F82178C}"/>
    <dgm:cxn modelId="{889EA5FC-8619-4F77-94F2-68120E87610C}" type="presOf" srcId="{909267AF-E7B5-451C-AC26-D2DA46833C17}" destId="{B5F9D79F-C25E-43B4-80A3-D3520AA7A9EE}" srcOrd="0" destOrd="0" presId="urn:microsoft.com/office/officeart/2005/8/layout/bProcess3"/>
    <dgm:cxn modelId="{E979D215-BC22-4BE6-92E8-EF317451D30A}" type="presParOf" srcId="{3E1CA5BD-51AC-4678-8271-EFF7B3D06D9B}" destId="{B5F9D79F-C25E-43B4-80A3-D3520AA7A9EE}" srcOrd="0" destOrd="0" presId="urn:microsoft.com/office/officeart/2005/8/layout/bProcess3"/>
    <dgm:cxn modelId="{D23D9F30-8A6F-4904-959C-9019D700654C}" type="presParOf" srcId="{3E1CA5BD-51AC-4678-8271-EFF7B3D06D9B}" destId="{940334C6-F1D9-4A7E-8406-62F630BFCA60}" srcOrd="1" destOrd="0" presId="urn:microsoft.com/office/officeart/2005/8/layout/bProcess3"/>
    <dgm:cxn modelId="{80B031DB-CE1B-43C7-8871-0F0B832E2E08}" type="presParOf" srcId="{940334C6-F1D9-4A7E-8406-62F630BFCA60}" destId="{C50AFB13-8D11-46C6-BDBA-EEAFA064E266}" srcOrd="0" destOrd="0" presId="urn:microsoft.com/office/officeart/2005/8/layout/bProcess3"/>
    <dgm:cxn modelId="{D90DEEBC-3939-46F2-A467-B7BE079FF858}" type="presParOf" srcId="{3E1CA5BD-51AC-4678-8271-EFF7B3D06D9B}" destId="{952B3F47-058B-4924-8A47-E1B1C7830742}" srcOrd="2" destOrd="0" presId="urn:microsoft.com/office/officeart/2005/8/layout/bProcess3"/>
    <dgm:cxn modelId="{DE3847DD-059A-4C91-A924-ADDD4AA3BE2B}" type="presParOf" srcId="{3E1CA5BD-51AC-4678-8271-EFF7B3D06D9B}" destId="{9F33639B-ED60-4A66-A294-CEA9797D55F8}" srcOrd="3" destOrd="0" presId="urn:microsoft.com/office/officeart/2005/8/layout/bProcess3"/>
    <dgm:cxn modelId="{14204783-8B75-4292-B37A-58A26B323E14}" type="presParOf" srcId="{9F33639B-ED60-4A66-A294-CEA9797D55F8}" destId="{67478FBE-61F9-4B10-99F0-BB09E83491D3}" srcOrd="0" destOrd="0" presId="urn:microsoft.com/office/officeart/2005/8/layout/bProcess3"/>
    <dgm:cxn modelId="{027C2AD5-27CF-495B-A7D0-C82B38B13BAA}" type="presParOf" srcId="{3E1CA5BD-51AC-4678-8271-EFF7B3D06D9B}" destId="{824986B8-E870-44D5-9AB0-AFE1D185933D}" srcOrd="4" destOrd="0" presId="urn:microsoft.com/office/officeart/2005/8/layout/bProcess3"/>
    <dgm:cxn modelId="{2E4CF6D0-D55C-40F6-B398-12F608414B56}" type="presParOf" srcId="{3E1CA5BD-51AC-4678-8271-EFF7B3D06D9B}" destId="{28A130A4-BD02-4875-8266-8C81004438DF}" srcOrd="5" destOrd="0" presId="urn:microsoft.com/office/officeart/2005/8/layout/bProcess3"/>
    <dgm:cxn modelId="{64B5481D-EBED-4D5A-928C-6E513C16E9E2}" type="presParOf" srcId="{28A130A4-BD02-4875-8266-8C81004438DF}" destId="{4219E399-DBA6-4684-B588-5C44B4A04491}" srcOrd="0" destOrd="0" presId="urn:microsoft.com/office/officeart/2005/8/layout/bProcess3"/>
    <dgm:cxn modelId="{1A29BFB5-1C57-4E46-9495-D1295544FA89}" type="presParOf" srcId="{3E1CA5BD-51AC-4678-8271-EFF7B3D06D9B}" destId="{1D9CEF5E-70F3-467C-BCF3-2736B1E52696}" srcOrd="6" destOrd="0" presId="urn:microsoft.com/office/officeart/2005/8/layout/bProcess3"/>
    <dgm:cxn modelId="{9CC3BFFA-47E3-462E-BE9F-4443A4E06012}" type="presParOf" srcId="{3E1CA5BD-51AC-4678-8271-EFF7B3D06D9B}" destId="{D75E9624-7F4A-43F7-8A4E-46C987AA7BB3}" srcOrd="7" destOrd="0" presId="urn:microsoft.com/office/officeart/2005/8/layout/bProcess3"/>
    <dgm:cxn modelId="{AD2DD0B1-2F9E-4BEE-B6FD-8184BA07B3F4}" type="presParOf" srcId="{D75E9624-7F4A-43F7-8A4E-46C987AA7BB3}" destId="{F0734051-3533-4311-83E5-292B4F6511A6}" srcOrd="0" destOrd="0" presId="urn:microsoft.com/office/officeart/2005/8/layout/bProcess3"/>
    <dgm:cxn modelId="{55E0440F-18E2-4B27-9A55-85C1B15057E8}" type="presParOf" srcId="{3E1CA5BD-51AC-4678-8271-EFF7B3D06D9B}" destId="{FC1BF598-BB39-47D9-BCB8-380A372BC6CF}" srcOrd="8" destOrd="0" presId="urn:microsoft.com/office/officeart/2005/8/layout/bProcess3"/>
    <dgm:cxn modelId="{3E0A621F-60B5-4093-942D-252818D86699}" type="presParOf" srcId="{3E1CA5BD-51AC-4678-8271-EFF7B3D06D9B}" destId="{12AE3A57-1607-436A-8BEF-5ACDAAF779FC}" srcOrd="9" destOrd="0" presId="urn:microsoft.com/office/officeart/2005/8/layout/bProcess3"/>
    <dgm:cxn modelId="{A8F44E7D-76B5-4C0F-A3FB-8BC10BC4967C}" type="presParOf" srcId="{12AE3A57-1607-436A-8BEF-5ACDAAF779FC}" destId="{6BCE82B3-58B8-4383-A451-7EEA9E10B91B}" srcOrd="0" destOrd="0" presId="urn:microsoft.com/office/officeart/2005/8/layout/bProcess3"/>
    <dgm:cxn modelId="{DA150B54-C2C7-40F3-99AB-71B326B01054}" type="presParOf" srcId="{3E1CA5BD-51AC-4678-8271-EFF7B3D06D9B}" destId="{29F5143C-D1DF-46C1-B06B-213F6209BD15}" srcOrd="10" destOrd="0" presId="urn:microsoft.com/office/officeart/2005/8/layout/bProcess3"/>
    <dgm:cxn modelId="{AE18BA3D-37FB-476A-AD7C-166FFAC2A09C}" type="presParOf" srcId="{3E1CA5BD-51AC-4678-8271-EFF7B3D06D9B}" destId="{43E1755B-9FCD-4D74-992A-CA986411332F}" srcOrd="11" destOrd="0" presId="urn:microsoft.com/office/officeart/2005/8/layout/bProcess3"/>
    <dgm:cxn modelId="{DF42097B-BAFF-40C7-859F-C7146F271675}" type="presParOf" srcId="{43E1755B-9FCD-4D74-992A-CA986411332F}" destId="{25CD01C4-8FB0-4B12-A5BE-ADDB4038FB2F}" srcOrd="0" destOrd="0" presId="urn:microsoft.com/office/officeart/2005/8/layout/bProcess3"/>
    <dgm:cxn modelId="{FAB96BC1-9DE5-449D-9EF6-DC096DDD7139}" type="presParOf" srcId="{3E1CA5BD-51AC-4678-8271-EFF7B3D06D9B}" destId="{AD558A58-0F8D-4F11-AE36-873CA4CB707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16B1EE-3DF5-40D3-B0AF-4DE57271C78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A5D2AC9-55E1-4ECB-A388-EDC39D5F7052}">
      <dgm:prSet/>
      <dgm:spPr/>
      <dgm:t>
        <a:bodyPr/>
        <a:lstStyle/>
        <a:p>
          <a:r>
            <a:rPr lang="en-GB"/>
            <a:t>Structure of the survey </a:t>
          </a:r>
        </a:p>
      </dgm:t>
    </dgm:pt>
    <dgm:pt modelId="{E62478E7-D77B-4B76-9067-BC1A4C0BCA31}" type="parTrans" cxnId="{4F2F4700-F616-49A7-BAD3-1EBFF22A6873}">
      <dgm:prSet/>
      <dgm:spPr/>
      <dgm:t>
        <a:bodyPr/>
        <a:lstStyle/>
        <a:p>
          <a:endParaRPr lang="en-GB"/>
        </a:p>
      </dgm:t>
    </dgm:pt>
    <dgm:pt modelId="{7C21A5A9-00D0-48BE-BD1C-8E98BB5A4B50}" type="sibTrans" cxnId="{4F2F4700-F616-49A7-BAD3-1EBFF22A6873}">
      <dgm:prSet/>
      <dgm:spPr/>
      <dgm:t>
        <a:bodyPr/>
        <a:lstStyle/>
        <a:p>
          <a:endParaRPr lang="en-GB"/>
        </a:p>
      </dgm:t>
    </dgm:pt>
    <dgm:pt modelId="{17932D9F-D790-47F7-B92C-CBF174779922}">
      <dgm:prSet/>
      <dgm:spPr/>
      <dgm:t>
        <a:bodyPr/>
        <a:lstStyle/>
        <a:p>
          <a:r>
            <a:rPr lang="en-GB"/>
            <a:t>Level[] – Different Related Questionnaires </a:t>
          </a:r>
        </a:p>
      </dgm:t>
    </dgm:pt>
    <dgm:pt modelId="{CEC6D63C-19FE-4538-9548-A9ED0EB81533}" type="parTrans" cxnId="{74229155-BF8C-487E-8097-BF4E36D27EB2}">
      <dgm:prSet/>
      <dgm:spPr/>
      <dgm:t>
        <a:bodyPr/>
        <a:lstStyle/>
        <a:p>
          <a:endParaRPr lang="en-GB"/>
        </a:p>
      </dgm:t>
    </dgm:pt>
    <dgm:pt modelId="{6473AE15-CB9F-44EA-B2FF-9E7EF2CDE92A}" type="sibTrans" cxnId="{74229155-BF8C-487E-8097-BF4E36D27EB2}">
      <dgm:prSet/>
      <dgm:spPr/>
      <dgm:t>
        <a:bodyPr/>
        <a:lstStyle/>
        <a:p>
          <a:endParaRPr lang="en-GB"/>
        </a:p>
      </dgm:t>
    </dgm:pt>
    <dgm:pt modelId="{9423A627-886E-437F-A014-4DA459DEA4F0}">
      <dgm:prSet/>
      <dgm:spPr/>
      <dgm:t>
        <a:bodyPr/>
        <a:lstStyle/>
        <a:p>
          <a:r>
            <a:rPr lang="en-GB"/>
            <a:t>IdItem[] – Questionnaire Unique Identification </a:t>
          </a:r>
        </a:p>
      </dgm:t>
    </dgm:pt>
    <dgm:pt modelId="{D324C19E-34F5-426B-9F10-BA4B9BB2DFD8}" type="parTrans" cxnId="{581D0BA2-3316-40B3-B88A-BA3FE57318BA}">
      <dgm:prSet/>
      <dgm:spPr/>
      <dgm:t>
        <a:bodyPr/>
        <a:lstStyle/>
        <a:p>
          <a:endParaRPr lang="en-GB"/>
        </a:p>
      </dgm:t>
    </dgm:pt>
    <dgm:pt modelId="{8450A07A-A750-4EBC-B28A-53DA10630528}" type="sibTrans" cxnId="{581D0BA2-3316-40B3-B88A-BA3FE57318BA}">
      <dgm:prSet/>
      <dgm:spPr/>
      <dgm:t>
        <a:bodyPr/>
        <a:lstStyle/>
        <a:p>
          <a:endParaRPr lang="en-GB"/>
        </a:p>
      </dgm:t>
    </dgm:pt>
    <dgm:pt modelId="{3C1A3678-32A8-4FFD-9842-18E8A4280074}">
      <dgm:prSet/>
      <dgm:spPr/>
      <dgm:t>
        <a:bodyPr/>
        <a:lstStyle/>
        <a:p>
          <a:r>
            <a:rPr lang="en-GB"/>
            <a:t>Record[] – Group of related questions (chapters)</a:t>
          </a:r>
        </a:p>
      </dgm:t>
    </dgm:pt>
    <dgm:pt modelId="{81A5FE36-1904-4138-9E65-5C7E1232B212}" type="parTrans" cxnId="{AD6D3FD9-6735-4E84-9265-F89E363F1648}">
      <dgm:prSet/>
      <dgm:spPr/>
      <dgm:t>
        <a:bodyPr/>
        <a:lstStyle/>
        <a:p>
          <a:endParaRPr lang="en-GB"/>
        </a:p>
      </dgm:t>
    </dgm:pt>
    <dgm:pt modelId="{9EC07B11-8670-4258-AD21-9A1B03940012}" type="sibTrans" cxnId="{AD6D3FD9-6735-4E84-9265-F89E363F1648}">
      <dgm:prSet/>
      <dgm:spPr/>
      <dgm:t>
        <a:bodyPr/>
        <a:lstStyle/>
        <a:p>
          <a:endParaRPr lang="en-GB"/>
        </a:p>
      </dgm:t>
    </dgm:pt>
    <dgm:pt modelId="{89DE676F-E6ED-48ED-8863-884212B47BB2}">
      <dgm:prSet/>
      <dgm:spPr/>
      <dgm:t>
        <a:bodyPr/>
        <a:lstStyle/>
        <a:p>
          <a:r>
            <a:rPr lang="en-GB"/>
            <a:t>Item[] - Questions</a:t>
          </a:r>
        </a:p>
      </dgm:t>
    </dgm:pt>
    <dgm:pt modelId="{08470C4A-E5D9-4479-A1E3-A09ADD2822F6}" type="parTrans" cxnId="{81ECF1AF-8732-4019-9B54-11532FD2D8BC}">
      <dgm:prSet/>
      <dgm:spPr/>
      <dgm:t>
        <a:bodyPr/>
        <a:lstStyle/>
        <a:p>
          <a:endParaRPr lang="en-GB"/>
        </a:p>
      </dgm:t>
    </dgm:pt>
    <dgm:pt modelId="{719BFD2E-75FE-430D-A197-12673B17ADE5}" type="sibTrans" cxnId="{81ECF1AF-8732-4019-9B54-11532FD2D8BC}">
      <dgm:prSet/>
      <dgm:spPr/>
      <dgm:t>
        <a:bodyPr/>
        <a:lstStyle/>
        <a:p>
          <a:endParaRPr lang="en-GB"/>
        </a:p>
      </dgm:t>
    </dgm:pt>
    <dgm:pt modelId="{70C91B9B-FA9E-4709-B5F2-448E8B67EFE9}">
      <dgm:prSet/>
      <dgm:spPr/>
      <dgm:t>
        <a:bodyPr/>
        <a:lstStyle/>
        <a:p>
          <a:r>
            <a:rPr lang="en-GB"/>
            <a:t>ValueSet[]? (Predefined list of answers, ranges)</a:t>
          </a:r>
        </a:p>
      </dgm:t>
    </dgm:pt>
    <dgm:pt modelId="{3C46772D-2B80-41DF-9816-1F8AFAC02F9F}" type="parTrans" cxnId="{08620417-7A77-4213-A012-B3E54679ADCA}">
      <dgm:prSet/>
      <dgm:spPr/>
      <dgm:t>
        <a:bodyPr/>
        <a:lstStyle/>
        <a:p>
          <a:endParaRPr lang="en-GB"/>
        </a:p>
      </dgm:t>
    </dgm:pt>
    <dgm:pt modelId="{945BD7BC-5D14-425F-B542-BA66D0968158}" type="sibTrans" cxnId="{08620417-7A77-4213-A012-B3E54679ADCA}">
      <dgm:prSet/>
      <dgm:spPr/>
      <dgm:t>
        <a:bodyPr/>
        <a:lstStyle/>
        <a:p>
          <a:endParaRPr lang="en-GB"/>
        </a:p>
      </dgm:t>
    </dgm:pt>
    <dgm:pt modelId="{476D80A9-25FB-4CAF-B4CF-407F9E4817B4}">
      <dgm:prSet/>
      <dgm:spPr/>
      <dgm:t>
        <a:bodyPr/>
        <a:lstStyle/>
        <a:p>
          <a:r>
            <a:rPr lang="en-GB"/>
            <a:t>Value[] (Answer)</a:t>
          </a:r>
        </a:p>
      </dgm:t>
    </dgm:pt>
    <dgm:pt modelId="{37EC04A5-50B6-43AA-9A6E-6303AAE2CEF1}" type="parTrans" cxnId="{7250154F-EE09-452A-91B0-B7DAB247D2A3}">
      <dgm:prSet/>
      <dgm:spPr/>
      <dgm:t>
        <a:bodyPr/>
        <a:lstStyle/>
        <a:p>
          <a:endParaRPr lang="en-GB"/>
        </a:p>
      </dgm:t>
    </dgm:pt>
    <dgm:pt modelId="{CB0886DC-DEFC-423C-BE08-709E8D0F056A}" type="sibTrans" cxnId="{7250154F-EE09-452A-91B0-B7DAB247D2A3}">
      <dgm:prSet/>
      <dgm:spPr/>
      <dgm:t>
        <a:bodyPr/>
        <a:lstStyle/>
        <a:p>
          <a:endParaRPr lang="en-GB"/>
        </a:p>
      </dgm:t>
    </dgm:pt>
    <dgm:pt modelId="{86108BAF-BA99-48F7-9C97-EBDAF842D284}">
      <dgm:prSet/>
      <dgm:spPr/>
      <dgm:t>
        <a:bodyPr/>
        <a:lstStyle/>
        <a:p>
          <a:r>
            <a:rPr lang="en-GB"/>
            <a:t>Label (value, text)</a:t>
          </a:r>
        </a:p>
      </dgm:t>
    </dgm:pt>
    <dgm:pt modelId="{BCB33579-A9E7-42CD-BA06-56757BC913F4}" type="parTrans" cxnId="{36137272-1B94-4C0E-83D5-FC0900B7DF8A}">
      <dgm:prSet/>
      <dgm:spPr/>
      <dgm:t>
        <a:bodyPr/>
        <a:lstStyle/>
        <a:p>
          <a:endParaRPr lang="en-GB"/>
        </a:p>
      </dgm:t>
    </dgm:pt>
    <dgm:pt modelId="{609439C7-6196-4720-AF4E-6A6715D09723}" type="sibTrans" cxnId="{36137272-1B94-4C0E-83D5-FC0900B7DF8A}">
      <dgm:prSet/>
      <dgm:spPr/>
      <dgm:t>
        <a:bodyPr/>
        <a:lstStyle/>
        <a:p>
          <a:endParaRPr lang="en-GB"/>
        </a:p>
      </dgm:t>
    </dgm:pt>
    <dgm:pt modelId="{052EDF35-EC56-4456-80E8-2D57DF133A97}">
      <dgm:prSet/>
      <dgm:spPr/>
      <dgm:t>
        <a:bodyPr/>
        <a:lstStyle/>
        <a:p>
          <a:r>
            <a:rPr lang="en-GB"/>
            <a:t>ValueFrom (value, key, code)</a:t>
          </a:r>
        </a:p>
      </dgm:t>
    </dgm:pt>
    <dgm:pt modelId="{E5C89B4C-50E3-4D0D-9B97-6EE0CF843E54}" type="parTrans" cxnId="{492217FB-8470-446F-954E-4313E69E3926}">
      <dgm:prSet/>
      <dgm:spPr/>
      <dgm:t>
        <a:bodyPr/>
        <a:lstStyle/>
        <a:p>
          <a:endParaRPr lang="en-GB"/>
        </a:p>
      </dgm:t>
    </dgm:pt>
    <dgm:pt modelId="{DBD7ACF0-61E4-4F4E-AB70-6DEFF248C22D}" type="sibTrans" cxnId="{492217FB-8470-446F-954E-4313E69E3926}">
      <dgm:prSet/>
      <dgm:spPr/>
      <dgm:t>
        <a:bodyPr/>
        <a:lstStyle/>
        <a:p>
          <a:endParaRPr lang="en-GB"/>
        </a:p>
      </dgm:t>
    </dgm:pt>
    <dgm:pt modelId="{D35DBDF1-CE5A-4284-BFE8-E9A8029575A4}">
      <dgm:prSet/>
      <dgm:spPr/>
      <dgm:t>
        <a:bodyPr/>
        <a:lstStyle/>
        <a:p>
          <a:r>
            <a:rPr lang="en-GB"/>
            <a:t>ValueTo? (range)</a:t>
          </a:r>
        </a:p>
      </dgm:t>
    </dgm:pt>
    <dgm:pt modelId="{ABF1D6E6-CD8B-412C-91B4-A52F1FB00EFB}" type="parTrans" cxnId="{84794126-63F1-4C6C-AB44-55228465D4A1}">
      <dgm:prSet/>
      <dgm:spPr/>
      <dgm:t>
        <a:bodyPr/>
        <a:lstStyle/>
        <a:p>
          <a:endParaRPr lang="en-GB"/>
        </a:p>
      </dgm:t>
    </dgm:pt>
    <dgm:pt modelId="{37C46B0A-3762-4129-97FD-AED1CBF2DCF2}" type="sibTrans" cxnId="{84794126-63F1-4C6C-AB44-55228465D4A1}">
      <dgm:prSet/>
      <dgm:spPr/>
      <dgm:t>
        <a:bodyPr/>
        <a:lstStyle/>
        <a:p>
          <a:endParaRPr lang="en-GB"/>
        </a:p>
      </dgm:t>
    </dgm:pt>
    <dgm:pt modelId="{3E28CEEA-0D5B-4CDA-9AB5-B740E7F9778C}" type="pres">
      <dgm:prSet presAssocID="{1516B1EE-3DF5-40D3-B0AF-4DE57271C78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4F890D-BA10-4272-954E-0E4A353F402D}" type="pres">
      <dgm:prSet presAssocID="{7A5D2AC9-55E1-4ECB-A388-EDC39D5F7052}" presName="root1" presStyleCnt="0"/>
      <dgm:spPr/>
    </dgm:pt>
    <dgm:pt modelId="{1F8BEB61-5FE6-4EE9-9BB8-27FAE155AFA2}" type="pres">
      <dgm:prSet presAssocID="{7A5D2AC9-55E1-4ECB-A388-EDC39D5F7052}" presName="LevelOneTextNode" presStyleLbl="node0" presStyleIdx="0" presStyleCnt="1">
        <dgm:presLayoutVars>
          <dgm:chPref val="3"/>
        </dgm:presLayoutVars>
      </dgm:prSet>
      <dgm:spPr/>
    </dgm:pt>
    <dgm:pt modelId="{4380B8F7-D561-4326-9659-7B0E2B7877E4}" type="pres">
      <dgm:prSet presAssocID="{7A5D2AC9-55E1-4ECB-A388-EDC39D5F7052}" presName="level2hierChild" presStyleCnt="0"/>
      <dgm:spPr/>
    </dgm:pt>
    <dgm:pt modelId="{7EB71D7E-37AD-43DE-A57D-7DC3C9E3E0ED}" type="pres">
      <dgm:prSet presAssocID="{CEC6D63C-19FE-4538-9548-A9ED0EB81533}" presName="conn2-1" presStyleLbl="parChTrans1D2" presStyleIdx="0" presStyleCnt="1"/>
      <dgm:spPr/>
    </dgm:pt>
    <dgm:pt modelId="{64139487-5434-4D89-8EBB-3B87EDC0C465}" type="pres">
      <dgm:prSet presAssocID="{CEC6D63C-19FE-4538-9548-A9ED0EB81533}" presName="connTx" presStyleLbl="parChTrans1D2" presStyleIdx="0" presStyleCnt="1"/>
      <dgm:spPr/>
    </dgm:pt>
    <dgm:pt modelId="{C92894DD-1778-4F96-9769-B7DACC9B24BA}" type="pres">
      <dgm:prSet presAssocID="{17932D9F-D790-47F7-B92C-CBF174779922}" presName="root2" presStyleCnt="0"/>
      <dgm:spPr/>
    </dgm:pt>
    <dgm:pt modelId="{9C1F30CD-9364-41E5-AE12-958F11AB5A24}" type="pres">
      <dgm:prSet presAssocID="{17932D9F-D790-47F7-B92C-CBF174779922}" presName="LevelTwoTextNode" presStyleLbl="node2" presStyleIdx="0" presStyleCnt="1">
        <dgm:presLayoutVars>
          <dgm:chPref val="3"/>
        </dgm:presLayoutVars>
      </dgm:prSet>
      <dgm:spPr/>
    </dgm:pt>
    <dgm:pt modelId="{07E2319B-949B-4035-B086-A73F4A5D5B54}" type="pres">
      <dgm:prSet presAssocID="{17932D9F-D790-47F7-B92C-CBF174779922}" presName="level3hierChild" presStyleCnt="0"/>
      <dgm:spPr/>
    </dgm:pt>
    <dgm:pt modelId="{E9808925-8D9C-4707-8BA9-36531E240618}" type="pres">
      <dgm:prSet presAssocID="{D324C19E-34F5-426B-9F10-BA4B9BB2DFD8}" presName="conn2-1" presStyleLbl="parChTrans1D3" presStyleIdx="0" presStyleCnt="2"/>
      <dgm:spPr/>
    </dgm:pt>
    <dgm:pt modelId="{8CC86D77-FB85-4C81-93DA-EB0B588C646C}" type="pres">
      <dgm:prSet presAssocID="{D324C19E-34F5-426B-9F10-BA4B9BB2DFD8}" presName="connTx" presStyleLbl="parChTrans1D3" presStyleIdx="0" presStyleCnt="2"/>
      <dgm:spPr/>
    </dgm:pt>
    <dgm:pt modelId="{1EAABF02-5D51-4CF2-B25F-B36D6D409FA6}" type="pres">
      <dgm:prSet presAssocID="{9423A627-886E-437F-A014-4DA459DEA4F0}" presName="root2" presStyleCnt="0"/>
      <dgm:spPr/>
    </dgm:pt>
    <dgm:pt modelId="{834F5C1F-EADB-4115-99E1-7523C461B45B}" type="pres">
      <dgm:prSet presAssocID="{9423A627-886E-437F-A014-4DA459DEA4F0}" presName="LevelTwoTextNode" presStyleLbl="node3" presStyleIdx="0" presStyleCnt="2">
        <dgm:presLayoutVars>
          <dgm:chPref val="3"/>
        </dgm:presLayoutVars>
      </dgm:prSet>
      <dgm:spPr/>
    </dgm:pt>
    <dgm:pt modelId="{6B115F57-16A9-417B-8A77-67100DF44EF1}" type="pres">
      <dgm:prSet presAssocID="{9423A627-886E-437F-A014-4DA459DEA4F0}" presName="level3hierChild" presStyleCnt="0"/>
      <dgm:spPr/>
    </dgm:pt>
    <dgm:pt modelId="{1FA8D7D9-70DE-4C34-8F8A-71BD774EECB3}" type="pres">
      <dgm:prSet presAssocID="{81A5FE36-1904-4138-9E65-5C7E1232B212}" presName="conn2-1" presStyleLbl="parChTrans1D3" presStyleIdx="1" presStyleCnt="2"/>
      <dgm:spPr/>
    </dgm:pt>
    <dgm:pt modelId="{A2CFD4D3-BBD5-4CD3-B1E5-90F198BA7ACA}" type="pres">
      <dgm:prSet presAssocID="{81A5FE36-1904-4138-9E65-5C7E1232B212}" presName="connTx" presStyleLbl="parChTrans1D3" presStyleIdx="1" presStyleCnt="2"/>
      <dgm:spPr/>
    </dgm:pt>
    <dgm:pt modelId="{252DF062-6BE9-4452-8A65-8669A3964459}" type="pres">
      <dgm:prSet presAssocID="{3C1A3678-32A8-4FFD-9842-18E8A4280074}" presName="root2" presStyleCnt="0"/>
      <dgm:spPr/>
    </dgm:pt>
    <dgm:pt modelId="{B2949ADF-7323-4D62-807E-5A82E7AC19DB}" type="pres">
      <dgm:prSet presAssocID="{3C1A3678-32A8-4FFD-9842-18E8A4280074}" presName="LevelTwoTextNode" presStyleLbl="node3" presStyleIdx="1" presStyleCnt="2">
        <dgm:presLayoutVars>
          <dgm:chPref val="3"/>
        </dgm:presLayoutVars>
      </dgm:prSet>
      <dgm:spPr/>
    </dgm:pt>
    <dgm:pt modelId="{04B987D1-1C64-4414-BADF-2BE5823506F3}" type="pres">
      <dgm:prSet presAssocID="{3C1A3678-32A8-4FFD-9842-18E8A4280074}" presName="level3hierChild" presStyleCnt="0"/>
      <dgm:spPr/>
    </dgm:pt>
    <dgm:pt modelId="{82D6E34C-2F61-4363-A6C1-A4ED2A64C734}" type="pres">
      <dgm:prSet presAssocID="{08470C4A-E5D9-4479-A1E3-A09ADD2822F6}" presName="conn2-1" presStyleLbl="parChTrans1D4" presStyleIdx="0" presStyleCnt="6"/>
      <dgm:spPr/>
    </dgm:pt>
    <dgm:pt modelId="{26C0D574-9D4F-4C07-BA63-0AFA0557D908}" type="pres">
      <dgm:prSet presAssocID="{08470C4A-E5D9-4479-A1E3-A09ADD2822F6}" presName="connTx" presStyleLbl="parChTrans1D4" presStyleIdx="0" presStyleCnt="6"/>
      <dgm:spPr/>
    </dgm:pt>
    <dgm:pt modelId="{A680879D-503B-4731-9CC2-BAE8BA1830C5}" type="pres">
      <dgm:prSet presAssocID="{89DE676F-E6ED-48ED-8863-884212B47BB2}" presName="root2" presStyleCnt="0"/>
      <dgm:spPr/>
    </dgm:pt>
    <dgm:pt modelId="{8F2C7BEA-B969-4058-AF9F-80EF91134A51}" type="pres">
      <dgm:prSet presAssocID="{89DE676F-E6ED-48ED-8863-884212B47BB2}" presName="LevelTwoTextNode" presStyleLbl="node4" presStyleIdx="0" presStyleCnt="6">
        <dgm:presLayoutVars>
          <dgm:chPref val="3"/>
        </dgm:presLayoutVars>
      </dgm:prSet>
      <dgm:spPr/>
    </dgm:pt>
    <dgm:pt modelId="{E112FE68-E7B3-45B3-8B37-CDE15FBA7798}" type="pres">
      <dgm:prSet presAssocID="{89DE676F-E6ED-48ED-8863-884212B47BB2}" presName="level3hierChild" presStyleCnt="0"/>
      <dgm:spPr/>
    </dgm:pt>
    <dgm:pt modelId="{85E1E80F-D723-47D4-9FF0-F5B749D7B566}" type="pres">
      <dgm:prSet presAssocID="{3C46772D-2B80-41DF-9816-1F8AFAC02F9F}" presName="conn2-1" presStyleLbl="parChTrans1D4" presStyleIdx="1" presStyleCnt="6"/>
      <dgm:spPr/>
    </dgm:pt>
    <dgm:pt modelId="{891F9280-33CC-4D8D-A68E-D4EC597B4A73}" type="pres">
      <dgm:prSet presAssocID="{3C46772D-2B80-41DF-9816-1F8AFAC02F9F}" presName="connTx" presStyleLbl="parChTrans1D4" presStyleIdx="1" presStyleCnt="6"/>
      <dgm:spPr/>
    </dgm:pt>
    <dgm:pt modelId="{2A4CC99F-5F5A-4DE3-ACF4-AF8262DAFC44}" type="pres">
      <dgm:prSet presAssocID="{70C91B9B-FA9E-4709-B5F2-448E8B67EFE9}" presName="root2" presStyleCnt="0"/>
      <dgm:spPr/>
    </dgm:pt>
    <dgm:pt modelId="{5C3A29B0-2BB9-4D68-894E-BC71FC305794}" type="pres">
      <dgm:prSet presAssocID="{70C91B9B-FA9E-4709-B5F2-448E8B67EFE9}" presName="LevelTwoTextNode" presStyleLbl="node4" presStyleIdx="1" presStyleCnt="6">
        <dgm:presLayoutVars>
          <dgm:chPref val="3"/>
        </dgm:presLayoutVars>
      </dgm:prSet>
      <dgm:spPr/>
    </dgm:pt>
    <dgm:pt modelId="{D9286B64-3EF8-44C9-B84B-A4365F5F8E77}" type="pres">
      <dgm:prSet presAssocID="{70C91B9B-FA9E-4709-B5F2-448E8B67EFE9}" presName="level3hierChild" presStyleCnt="0"/>
      <dgm:spPr/>
    </dgm:pt>
    <dgm:pt modelId="{76F4E9B9-A669-4A20-B9EF-2B944DBA4B7A}" type="pres">
      <dgm:prSet presAssocID="{37EC04A5-50B6-43AA-9A6E-6303AAE2CEF1}" presName="conn2-1" presStyleLbl="parChTrans1D4" presStyleIdx="2" presStyleCnt="6"/>
      <dgm:spPr/>
    </dgm:pt>
    <dgm:pt modelId="{238C56C1-D6EC-40BC-9505-E89463E96944}" type="pres">
      <dgm:prSet presAssocID="{37EC04A5-50B6-43AA-9A6E-6303AAE2CEF1}" presName="connTx" presStyleLbl="parChTrans1D4" presStyleIdx="2" presStyleCnt="6"/>
      <dgm:spPr/>
    </dgm:pt>
    <dgm:pt modelId="{1EF0B1C8-6F8D-4CF3-A2EA-6F96E6E74599}" type="pres">
      <dgm:prSet presAssocID="{476D80A9-25FB-4CAF-B4CF-407F9E4817B4}" presName="root2" presStyleCnt="0"/>
      <dgm:spPr/>
    </dgm:pt>
    <dgm:pt modelId="{E9BF848C-520E-4F62-A805-8FE1FBFADB3B}" type="pres">
      <dgm:prSet presAssocID="{476D80A9-25FB-4CAF-B4CF-407F9E4817B4}" presName="LevelTwoTextNode" presStyleLbl="node4" presStyleIdx="2" presStyleCnt="6">
        <dgm:presLayoutVars>
          <dgm:chPref val="3"/>
        </dgm:presLayoutVars>
      </dgm:prSet>
      <dgm:spPr/>
    </dgm:pt>
    <dgm:pt modelId="{DDE094BD-8DB2-4598-B4A0-E9B7BAE14542}" type="pres">
      <dgm:prSet presAssocID="{476D80A9-25FB-4CAF-B4CF-407F9E4817B4}" presName="level3hierChild" presStyleCnt="0"/>
      <dgm:spPr/>
    </dgm:pt>
    <dgm:pt modelId="{0823030C-EB61-44C5-9A28-B5B14976E1AD}" type="pres">
      <dgm:prSet presAssocID="{BCB33579-A9E7-42CD-BA06-56757BC913F4}" presName="conn2-1" presStyleLbl="parChTrans1D4" presStyleIdx="3" presStyleCnt="6"/>
      <dgm:spPr/>
    </dgm:pt>
    <dgm:pt modelId="{D55D4769-8C50-4C59-B7AC-06E0870EB4AD}" type="pres">
      <dgm:prSet presAssocID="{BCB33579-A9E7-42CD-BA06-56757BC913F4}" presName="connTx" presStyleLbl="parChTrans1D4" presStyleIdx="3" presStyleCnt="6"/>
      <dgm:spPr/>
    </dgm:pt>
    <dgm:pt modelId="{347A6069-8243-4B19-81DF-C21829B74040}" type="pres">
      <dgm:prSet presAssocID="{86108BAF-BA99-48F7-9C97-EBDAF842D284}" presName="root2" presStyleCnt="0"/>
      <dgm:spPr/>
    </dgm:pt>
    <dgm:pt modelId="{904F62EC-1404-4E53-BB26-F0B597B110E4}" type="pres">
      <dgm:prSet presAssocID="{86108BAF-BA99-48F7-9C97-EBDAF842D284}" presName="LevelTwoTextNode" presStyleLbl="node4" presStyleIdx="3" presStyleCnt="6">
        <dgm:presLayoutVars>
          <dgm:chPref val="3"/>
        </dgm:presLayoutVars>
      </dgm:prSet>
      <dgm:spPr/>
    </dgm:pt>
    <dgm:pt modelId="{6E34A73C-4767-4C81-A5BE-F0D63BC04610}" type="pres">
      <dgm:prSet presAssocID="{86108BAF-BA99-48F7-9C97-EBDAF842D284}" presName="level3hierChild" presStyleCnt="0"/>
      <dgm:spPr/>
    </dgm:pt>
    <dgm:pt modelId="{FB46D027-0FFE-4077-9745-FB6EA4573446}" type="pres">
      <dgm:prSet presAssocID="{E5C89B4C-50E3-4D0D-9B97-6EE0CF843E54}" presName="conn2-1" presStyleLbl="parChTrans1D4" presStyleIdx="4" presStyleCnt="6"/>
      <dgm:spPr/>
    </dgm:pt>
    <dgm:pt modelId="{2BC874F6-408B-4C81-B997-DD3B8057F2C7}" type="pres">
      <dgm:prSet presAssocID="{E5C89B4C-50E3-4D0D-9B97-6EE0CF843E54}" presName="connTx" presStyleLbl="parChTrans1D4" presStyleIdx="4" presStyleCnt="6"/>
      <dgm:spPr/>
    </dgm:pt>
    <dgm:pt modelId="{F9CA8A3C-AC7B-4196-AFB7-DDD11EEB48C8}" type="pres">
      <dgm:prSet presAssocID="{052EDF35-EC56-4456-80E8-2D57DF133A97}" presName="root2" presStyleCnt="0"/>
      <dgm:spPr/>
    </dgm:pt>
    <dgm:pt modelId="{EE211E2F-21DB-4AD3-858E-295F2F565B43}" type="pres">
      <dgm:prSet presAssocID="{052EDF35-EC56-4456-80E8-2D57DF133A97}" presName="LevelTwoTextNode" presStyleLbl="node4" presStyleIdx="4" presStyleCnt="6">
        <dgm:presLayoutVars>
          <dgm:chPref val="3"/>
        </dgm:presLayoutVars>
      </dgm:prSet>
      <dgm:spPr/>
    </dgm:pt>
    <dgm:pt modelId="{87F0EC6D-7A1F-4E66-B0CB-693799657339}" type="pres">
      <dgm:prSet presAssocID="{052EDF35-EC56-4456-80E8-2D57DF133A97}" presName="level3hierChild" presStyleCnt="0"/>
      <dgm:spPr/>
    </dgm:pt>
    <dgm:pt modelId="{B01325C4-A105-4E91-9AF2-FD660AAAC647}" type="pres">
      <dgm:prSet presAssocID="{ABF1D6E6-CD8B-412C-91B4-A52F1FB00EFB}" presName="conn2-1" presStyleLbl="parChTrans1D4" presStyleIdx="5" presStyleCnt="6"/>
      <dgm:spPr/>
    </dgm:pt>
    <dgm:pt modelId="{D6D2941E-7C22-4A13-BEF5-5E2128F49B94}" type="pres">
      <dgm:prSet presAssocID="{ABF1D6E6-CD8B-412C-91B4-A52F1FB00EFB}" presName="connTx" presStyleLbl="parChTrans1D4" presStyleIdx="5" presStyleCnt="6"/>
      <dgm:spPr/>
    </dgm:pt>
    <dgm:pt modelId="{A9AAB2D9-3A1C-4D3F-BEAC-1F0A07E38D19}" type="pres">
      <dgm:prSet presAssocID="{D35DBDF1-CE5A-4284-BFE8-E9A8029575A4}" presName="root2" presStyleCnt="0"/>
      <dgm:spPr/>
    </dgm:pt>
    <dgm:pt modelId="{653BD0CC-41E5-4BE4-A74C-D0C9F8D4D027}" type="pres">
      <dgm:prSet presAssocID="{D35DBDF1-CE5A-4284-BFE8-E9A8029575A4}" presName="LevelTwoTextNode" presStyleLbl="node4" presStyleIdx="5" presStyleCnt="6">
        <dgm:presLayoutVars>
          <dgm:chPref val="3"/>
        </dgm:presLayoutVars>
      </dgm:prSet>
      <dgm:spPr/>
    </dgm:pt>
    <dgm:pt modelId="{E520D903-73EB-4A42-BA2C-233CC61C6CAB}" type="pres">
      <dgm:prSet presAssocID="{D35DBDF1-CE5A-4284-BFE8-E9A8029575A4}" presName="level3hierChild" presStyleCnt="0"/>
      <dgm:spPr/>
    </dgm:pt>
  </dgm:ptLst>
  <dgm:cxnLst>
    <dgm:cxn modelId="{4F2F4700-F616-49A7-BAD3-1EBFF22A6873}" srcId="{1516B1EE-3DF5-40D3-B0AF-4DE57271C78A}" destId="{7A5D2AC9-55E1-4ECB-A388-EDC39D5F7052}" srcOrd="0" destOrd="0" parTransId="{E62478E7-D77B-4B76-9067-BC1A4C0BCA31}" sibTransId="{7C21A5A9-00D0-48BE-BD1C-8E98BB5A4B50}"/>
    <dgm:cxn modelId="{37CEF416-DA47-4664-A7D3-E9F8F673ACA0}" type="presOf" srcId="{BCB33579-A9E7-42CD-BA06-56757BC913F4}" destId="{D55D4769-8C50-4C59-B7AC-06E0870EB4AD}" srcOrd="1" destOrd="0" presId="urn:microsoft.com/office/officeart/2008/layout/HorizontalMultiLevelHierarchy"/>
    <dgm:cxn modelId="{08620417-7A77-4213-A012-B3E54679ADCA}" srcId="{89DE676F-E6ED-48ED-8863-884212B47BB2}" destId="{70C91B9B-FA9E-4709-B5F2-448E8B67EFE9}" srcOrd="0" destOrd="0" parTransId="{3C46772D-2B80-41DF-9816-1F8AFAC02F9F}" sibTransId="{945BD7BC-5D14-425F-B542-BA66D0968158}"/>
    <dgm:cxn modelId="{CA708D18-0254-4514-A337-3A09AF4EEC32}" type="presOf" srcId="{476D80A9-25FB-4CAF-B4CF-407F9E4817B4}" destId="{E9BF848C-520E-4F62-A805-8FE1FBFADB3B}" srcOrd="0" destOrd="0" presId="urn:microsoft.com/office/officeart/2008/layout/HorizontalMultiLevelHierarchy"/>
    <dgm:cxn modelId="{84794126-63F1-4C6C-AB44-55228465D4A1}" srcId="{476D80A9-25FB-4CAF-B4CF-407F9E4817B4}" destId="{D35DBDF1-CE5A-4284-BFE8-E9A8029575A4}" srcOrd="2" destOrd="0" parTransId="{ABF1D6E6-CD8B-412C-91B4-A52F1FB00EFB}" sibTransId="{37C46B0A-3762-4129-97FD-AED1CBF2DCF2}"/>
    <dgm:cxn modelId="{9E3B3B2B-86DE-41E1-8247-8996A3856A67}" type="presOf" srcId="{3C46772D-2B80-41DF-9816-1F8AFAC02F9F}" destId="{85E1E80F-D723-47D4-9FF0-F5B749D7B566}" srcOrd="0" destOrd="0" presId="urn:microsoft.com/office/officeart/2008/layout/HorizontalMultiLevelHierarchy"/>
    <dgm:cxn modelId="{218FAE5D-3039-498A-BD9C-9C53CE063256}" type="presOf" srcId="{CEC6D63C-19FE-4538-9548-A9ED0EB81533}" destId="{64139487-5434-4D89-8EBB-3B87EDC0C465}" srcOrd="1" destOrd="0" presId="urn:microsoft.com/office/officeart/2008/layout/HorizontalMultiLevelHierarchy"/>
    <dgm:cxn modelId="{8765E342-0AF8-4A4A-8B6F-ED9590987116}" type="presOf" srcId="{D324C19E-34F5-426B-9F10-BA4B9BB2DFD8}" destId="{8CC86D77-FB85-4C81-93DA-EB0B588C646C}" srcOrd="1" destOrd="0" presId="urn:microsoft.com/office/officeart/2008/layout/HorizontalMultiLevelHierarchy"/>
    <dgm:cxn modelId="{7C939B46-A316-4E61-8688-84263F7265FD}" type="presOf" srcId="{D35DBDF1-CE5A-4284-BFE8-E9A8029575A4}" destId="{653BD0CC-41E5-4BE4-A74C-D0C9F8D4D027}" srcOrd="0" destOrd="0" presId="urn:microsoft.com/office/officeart/2008/layout/HorizontalMultiLevelHierarchy"/>
    <dgm:cxn modelId="{7863BC48-FBF4-4D02-A818-2FB1DB8E1713}" type="presOf" srcId="{70C91B9B-FA9E-4709-B5F2-448E8B67EFE9}" destId="{5C3A29B0-2BB9-4D68-894E-BC71FC305794}" srcOrd="0" destOrd="0" presId="urn:microsoft.com/office/officeart/2008/layout/HorizontalMultiLevelHierarchy"/>
    <dgm:cxn modelId="{6552E16A-C2FA-4DE5-A6DF-FF7A1D16EBAF}" type="presOf" srcId="{81A5FE36-1904-4138-9E65-5C7E1232B212}" destId="{A2CFD4D3-BBD5-4CD3-B1E5-90F198BA7ACA}" srcOrd="1" destOrd="0" presId="urn:microsoft.com/office/officeart/2008/layout/HorizontalMultiLevelHierarchy"/>
    <dgm:cxn modelId="{8D58F86C-689F-48C3-A3E6-8F300D8517BD}" type="presOf" srcId="{89DE676F-E6ED-48ED-8863-884212B47BB2}" destId="{8F2C7BEA-B969-4058-AF9F-80EF91134A51}" srcOrd="0" destOrd="0" presId="urn:microsoft.com/office/officeart/2008/layout/HorizontalMultiLevelHierarchy"/>
    <dgm:cxn modelId="{7250154F-EE09-452A-91B0-B7DAB247D2A3}" srcId="{70C91B9B-FA9E-4709-B5F2-448E8B67EFE9}" destId="{476D80A9-25FB-4CAF-B4CF-407F9E4817B4}" srcOrd="0" destOrd="0" parTransId="{37EC04A5-50B6-43AA-9A6E-6303AAE2CEF1}" sibTransId="{CB0886DC-DEFC-423C-BE08-709E8D0F056A}"/>
    <dgm:cxn modelId="{CD9F2F51-BDEA-4324-9EA4-1ABC4D1A5FAF}" type="presOf" srcId="{37EC04A5-50B6-43AA-9A6E-6303AAE2CEF1}" destId="{238C56C1-D6EC-40BC-9505-E89463E96944}" srcOrd="1" destOrd="0" presId="urn:microsoft.com/office/officeart/2008/layout/HorizontalMultiLevelHierarchy"/>
    <dgm:cxn modelId="{36137272-1B94-4C0E-83D5-FC0900B7DF8A}" srcId="{476D80A9-25FB-4CAF-B4CF-407F9E4817B4}" destId="{86108BAF-BA99-48F7-9C97-EBDAF842D284}" srcOrd="0" destOrd="0" parTransId="{BCB33579-A9E7-42CD-BA06-56757BC913F4}" sibTransId="{609439C7-6196-4720-AF4E-6A6715D09723}"/>
    <dgm:cxn modelId="{74229155-BF8C-487E-8097-BF4E36D27EB2}" srcId="{7A5D2AC9-55E1-4ECB-A388-EDC39D5F7052}" destId="{17932D9F-D790-47F7-B92C-CBF174779922}" srcOrd="0" destOrd="0" parTransId="{CEC6D63C-19FE-4538-9548-A9ED0EB81533}" sibTransId="{6473AE15-CB9F-44EA-B2FF-9E7EF2CDE92A}"/>
    <dgm:cxn modelId="{543F0979-2BC1-4463-9952-B0F794F335D8}" type="presOf" srcId="{08470C4A-E5D9-4479-A1E3-A09ADD2822F6}" destId="{26C0D574-9D4F-4C07-BA63-0AFA0557D908}" srcOrd="1" destOrd="0" presId="urn:microsoft.com/office/officeart/2008/layout/HorizontalMultiLevelHierarchy"/>
    <dgm:cxn modelId="{66624E84-3327-41D5-932D-BEBC2ADF1949}" type="presOf" srcId="{81A5FE36-1904-4138-9E65-5C7E1232B212}" destId="{1FA8D7D9-70DE-4C34-8F8A-71BD774EECB3}" srcOrd="0" destOrd="0" presId="urn:microsoft.com/office/officeart/2008/layout/HorizontalMultiLevelHierarchy"/>
    <dgm:cxn modelId="{984BCF88-E5E8-4F6E-AC20-04396E223462}" type="presOf" srcId="{E5C89B4C-50E3-4D0D-9B97-6EE0CF843E54}" destId="{FB46D027-0FFE-4077-9745-FB6EA4573446}" srcOrd="0" destOrd="0" presId="urn:microsoft.com/office/officeart/2008/layout/HorizontalMultiLevelHierarchy"/>
    <dgm:cxn modelId="{B77A7D8E-74FB-4FA4-BEAE-8BCAA3D6EB26}" type="presOf" srcId="{1516B1EE-3DF5-40D3-B0AF-4DE57271C78A}" destId="{3E28CEEA-0D5B-4CDA-9AB5-B740E7F9778C}" srcOrd="0" destOrd="0" presId="urn:microsoft.com/office/officeart/2008/layout/HorizontalMultiLevelHierarchy"/>
    <dgm:cxn modelId="{581D0BA2-3316-40B3-B88A-BA3FE57318BA}" srcId="{17932D9F-D790-47F7-B92C-CBF174779922}" destId="{9423A627-886E-437F-A014-4DA459DEA4F0}" srcOrd="0" destOrd="0" parTransId="{D324C19E-34F5-426B-9F10-BA4B9BB2DFD8}" sibTransId="{8450A07A-A750-4EBC-B28A-53DA10630528}"/>
    <dgm:cxn modelId="{6DB1C8A4-42CC-445B-A74C-8C119071349D}" type="presOf" srcId="{08470C4A-E5D9-4479-A1E3-A09ADD2822F6}" destId="{82D6E34C-2F61-4363-A6C1-A4ED2A64C734}" srcOrd="0" destOrd="0" presId="urn:microsoft.com/office/officeart/2008/layout/HorizontalMultiLevelHierarchy"/>
    <dgm:cxn modelId="{09601EA5-549D-4B61-8F4E-ADC6F971E0AF}" type="presOf" srcId="{052EDF35-EC56-4456-80E8-2D57DF133A97}" destId="{EE211E2F-21DB-4AD3-858E-295F2F565B43}" srcOrd="0" destOrd="0" presId="urn:microsoft.com/office/officeart/2008/layout/HorizontalMultiLevelHierarchy"/>
    <dgm:cxn modelId="{E0A732A6-7687-4F2A-8DBA-99C76A6B89A9}" type="presOf" srcId="{3C46772D-2B80-41DF-9816-1F8AFAC02F9F}" destId="{891F9280-33CC-4D8D-A68E-D4EC597B4A73}" srcOrd="1" destOrd="0" presId="urn:microsoft.com/office/officeart/2008/layout/HorizontalMultiLevelHierarchy"/>
    <dgm:cxn modelId="{72D899AC-1111-46DA-B051-DFCC74990CFB}" type="presOf" srcId="{E5C89B4C-50E3-4D0D-9B97-6EE0CF843E54}" destId="{2BC874F6-408B-4C81-B997-DD3B8057F2C7}" srcOrd="1" destOrd="0" presId="urn:microsoft.com/office/officeart/2008/layout/HorizontalMultiLevelHierarchy"/>
    <dgm:cxn modelId="{D0366EAD-CC08-4774-9C2E-D3231460ECDD}" type="presOf" srcId="{9423A627-886E-437F-A014-4DA459DEA4F0}" destId="{834F5C1F-EADB-4115-99E1-7523C461B45B}" srcOrd="0" destOrd="0" presId="urn:microsoft.com/office/officeart/2008/layout/HorizontalMultiLevelHierarchy"/>
    <dgm:cxn modelId="{686194AF-8EFD-495B-90F6-562388F60470}" type="presOf" srcId="{37EC04A5-50B6-43AA-9A6E-6303AAE2CEF1}" destId="{76F4E9B9-A669-4A20-B9EF-2B944DBA4B7A}" srcOrd="0" destOrd="0" presId="urn:microsoft.com/office/officeart/2008/layout/HorizontalMultiLevelHierarchy"/>
    <dgm:cxn modelId="{81ECF1AF-8732-4019-9B54-11532FD2D8BC}" srcId="{3C1A3678-32A8-4FFD-9842-18E8A4280074}" destId="{89DE676F-E6ED-48ED-8863-884212B47BB2}" srcOrd="0" destOrd="0" parTransId="{08470C4A-E5D9-4479-A1E3-A09ADD2822F6}" sibTransId="{719BFD2E-75FE-430D-A197-12673B17ADE5}"/>
    <dgm:cxn modelId="{28CC3FB7-A1F8-4690-A797-5DAE92DEFA8D}" type="presOf" srcId="{7A5D2AC9-55E1-4ECB-A388-EDC39D5F7052}" destId="{1F8BEB61-5FE6-4EE9-9BB8-27FAE155AFA2}" srcOrd="0" destOrd="0" presId="urn:microsoft.com/office/officeart/2008/layout/HorizontalMultiLevelHierarchy"/>
    <dgm:cxn modelId="{28588BBB-3B74-436E-8255-0622D8369178}" type="presOf" srcId="{ABF1D6E6-CD8B-412C-91B4-A52F1FB00EFB}" destId="{D6D2941E-7C22-4A13-BEF5-5E2128F49B94}" srcOrd="1" destOrd="0" presId="urn:microsoft.com/office/officeart/2008/layout/HorizontalMultiLevelHierarchy"/>
    <dgm:cxn modelId="{A5DB43BE-D7E0-4A30-B56F-B653EC0C6BD3}" type="presOf" srcId="{D324C19E-34F5-426B-9F10-BA4B9BB2DFD8}" destId="{E9808925-8D9C-4707-8BA9-36531E240618}" srcOrd="0" destOrd="0" presId="urn:microsoft.com/office/officeart/2008/layout/HorizontalMultiLevelHierarchy"/>
    <dgm:cxn modelId="{C7DBECC2-0B8F-4473-BFAF-FEBAD4344564}" type="presOf" srcId="{ABF1D6E6-CD8B-412C-91B4-A52F1FB00EFB}" destId="{B01325C4-A105-4E91-9AF2-FD660AAAC647}" srcOrd="0" destOrd="0" presId="urn:microsoft.com/office/officeart/2008/layout/HorizontalMultiLevelHierarchy"/>
    <dgm:cxn modelId="{9FD79AC6-FF23-4A9C-A41C-8506BB46F0A9}" type="presOf" srcId="{BCB33579-A9E7-42CD-BA06-56757BC913F4}" destId="{0823030C-EB61-44C5-9A28-B5B14976E1AD}" srcOrd="0" destOrd="0" presId="urn:microsoft.com/office/officeart/2008/layout/HorizontalMultiLevelHierarchy"/>
    <dgm:cxn modelId="{0A7E57C7-6023-44A3-BFD1-DDE3117D67CB}" type="presOf" srcId="{CEC6D63C-19FE-4538-9548-A9ED0EB81533}" destId="{7EB71D7E-37AD-43DE-A57D-7DC3C9E3E0ED}" srcOrd="0" destOrd="0" presId="urn:microsoft.com/office/officeart/2008/layout/HorizontalMultiLevelHierarchy"/>
    <dgm:cxn modelId="{AD6D3FD9-6735-4E84-9265-F89E363F1648}" srcId="{17932D9F-D790-47F7-B92C-CBF174779922}" destId="{3C1A3678-32A8-4FFD-9842-18E8A4280074}" srcOrd="1" destOrd="0" parTransId="{81A5FE36-1904-4138-9E65-5C7E1232B212}" sibTransId="{9EC07B11-8670-4258-AD21-9A1B03940012}"/>
    <dgm:cxn modelId="{EDEF62D9-D633-4A13-ACC6-7FF942281CB9}" type="presOf" srcId="{3C1A3678-32A8-4FFD-9842-18E8A4280074}" destId="{B2949ADF-7323-4D62-807E-5A82E7AC19DB}" srcOrd="0" destOrd="0" presId="urn:microsoft.com/office/officeart/2008/layout/HorizontalMultiLevelHierarchy"/>
    <dgm:cxn modelId="{6054DBF4-893C-4E49-BB04-1A3CC2341EE5}" type="presOf" srcId="{86108BAF-BA99-48F7-9C97-EBDAF842D284}" destId="{904F62EC-1404-4E53-BB26-F0B597B110E4}" srcOrd="0" destOrd="0" presId="urn:microsoft.com/office/officeart/2008/layout/HorizontalMultiLevelHierarchy"/>
    <dgm:cxn modelId="{C5139DF6-15E0-43E9-9EE4-27694FECE4CA}" type="presOf" srcId="{17932D9F-D790-47F7-B92C-CBF174779922}" destId="{9C1F30CD-9364-41E5-AE12-958F11AB5A24}" srcOrd="0" destOrd="0" presId="urn:microsoft.com/office/officeart/2008/layout/HorizontalMultiLevelHierarchy"/>
    <dgm:cxn modelId="{492217FB-8470-446F-954E-4313E69E3926}" srcId="{476D80A9-25FB-4CAF-B4CF-407F9E4817B4}" destId="{052EDF35-EC56-4456-80E8-2D57DF133A97}" srcOrd="1" destOrd="0" parTransId="{E5C89B4C-50E3-4D0D-9B97-6EE0CF843E54}" sibTransId="{DBD7ACF0-61E4-4F4E-AB70-6DEFF248C22D}"/>
    <dgm:cxn modelId="{6FE2F658-A058-43BD-AC28-022BE7B728D3}" type="presParOf" srcId="{3E28CEEA-0D5B-4CDA-9AB5-B740E7F9778C}" destId="{1C4F890D-BA10-4272-954E-0E4A353F402D}" srcOrd="0" destOrd="0" presId="urn:microsoft.com/office/officeart/2008/layout/HorizontalMultiLevelHierarchy"/>
    <dgm:cxn modelId="{B19A8865-DAFC-4860-BE78-EB93A1261680}" type="presParOf" srcId="{1C4F890D-BA10-4272-954E-0E4A353F402D}" destId="{1F8BEB61-5FE6-4EE9-9BB8-27FAE155AFA2}" srcOrd="0" destOrd="0" presId="urn:microsoft.com/office/officeart/2008/layout/HorizontalMultiLevelHierarchy"/>
    <dgm:cxn modelId="{A2620D82-9BAB-4111-B23B-12E49B973AFB}" type="presParOf" srcId="{1C4F890D-BA10-4272-954E-0E4A353F402D}" destId="{4380B8F7-D561-4326-9659-7B0E2B7877E4}" srcOrd="1" destOrd="0" presId="urn:microsoft.com/office/officeart/2008/layout/HorizontalMultiLevelHierarchy"/>
    <dgm:cxn modelId="{BBDC69CE-988E-441D-A169-7D5A06B8E0E2}" type="presParOf" srcId="{4380B8F7-D561-4326-9659-7B0E2B7877E4}" destId="{7EB71D7E-37AD-43DE-A57D-7DC3C9E3E0ED}" srcOrd="0" destOrd="0" presId="urn:microsoft.com/office/officeart/2008/layout/HorizontalMultiLevelHierarchy"/>
    <dgm:cxn modelId="{14C6A5ED-0931-4214-92EE-A3754CBA65CB}" type="presParOf" srcId="{7EB71D7E-37AD-43DE-A57D-7DC3C9E3E0ED}" destId="{64139487-5434-4D89-8EBB-3B87EDC0C465}" srcOrd="0" destOrd="0" presId="urn:microsoft.com/office/officeart/2008/layout/HorizontalMultiLevelHierarchy"/>
    <dgm:cxn modelId="{D84952D2-6169-47D8-AF1B-BDE0EF89A026}" type="presParOf" srcId="{4380B8F7-D561-4326-9659-7B0E2B7877E4}" destId="{C92894DD-1778-4F96-9769-B7DACC9B24BA}" srcOrd="1" destOrd="0" presId="urn:microsoft.com/office/officeart/2008/layout/HorizontalMultiLevelHierarchy"/>
    <dgm:cxn modelId="{1752AF45-8F6F-4E88-80DD-C6A3B97BC157}" type="presParOf" srcId="{C92894DD-1778-4F96-9769-B7DACC9B24BA}" destId="{9C1F30CD-9364-41E5-AE12-958F11AB5A24}" srcOrd="0" destOrd="0" presId="urn:microsoft.com/office/officeart/2008/layout/HorizontalMultiLevelHierarchy"/>
    <dgm:cxn modelId="{67695050-7C52-4172-AAD8-4765A8D3E9BC}" type="presParOf" srcId="{C92894DD-1778-4F96-9769-B7DACC9B24BA}" destId="{07E2319B-949B-4035-B086-A73F4A5D5B54}" srcOrd="1" destOrd="0" presId="urn:microsoft.com/office/officeart/2008/layout/HorizontalMultiLevelHierarchy"/>
    <dgm:cxn modelId="{E7ADE7CA-4B23-40E1-96A4-9A71F205B362}" type="presParOf" srcId="{07E2319B-949B-4035-B086-A73F4A5D5B54}" destId="{E9808925-8D9C-4707-8BA9-36531E240618}" srcOrd="0" destOrd="0" presId="urn:microsoft.com/office/officeart/2008/layout/HorizontalMultiLevelHierarchy"/>
    <dgm:cxn modelId="{F33AFA0E-A028-43B4-8A56-079AFB4AEA14}" type="presParOf" srcId="{E9808925-8D9C-4707-8BA9-36531E240618}" destId="{8CC86D77-FB85-4C81-93DA-EB0B588C646C}" srcOrd="0" destOrd="0" presId="urn:microsoft.com/office/officeart/2008/layout/HorizontalMultiLevelHierarchy"/>
    <dgm:cxn modelId="{6AEB6992-1624-4F1D-8904-A819C2621A08}" type="presParOf" srcId="{07E2319B-949B-4035-B086-A73F4A5D5B54}" destId="{1EAABF02-5D51-4CF2-B25F-B36D6D409FA6}" srcOrd="1" destOrd="0" presId="urn:microsoft.com/office/officeart/2008/layout/HorizontalMultiLevelHierarchy"/>
    <dgm:cxn modelId="{0D457A2C-CB14-4AD4-B245-C62F6957FE07}" type="presParOf" srcId="{1EAABF02-5D51-4CF2-B25F-B36D6D409FA6}" destId="{834F5C1F-EADB-4115-99E1-7523C461B45B}" srcOrd="0" destOrd="0" presId="urn:microsoft.com/office/officeart/2008/layout/HorizontalMultiLevelHierarchy"/>
    <dgm:cxn modelId="{0A872E66-288D-4D4A-ABA2-398B377EF21A}" type="presParOf" srcId="{1EAABF02-5D51-4CF2-B25F-B36D6D409FA6}" destId="{6B115F57-16A9-417B-8A77-67100DF44EF1}" srcOrd="1" destOrd="0" presId="urn:microsoft.com/office/officeart/2008/layout/HorizontalMultiLevelHierarchy"/>
    <dgm:cxn modelId="{C0A644F2-66C1-4FF8-AC18-A3E7BF0465B0}" type="presParOf" srcId="{07E2319B-949B-4035-B086-A73F4A5D5B54}" destId="{1FA8D7D9-70DE-4C34-8F8A-71BD774EECB3}" srcOrd="2" destOrd="0" presId="urn:microsoft.com/office/officeart/2008/layout/HorizontalMultiLevelHierarchy"/>
    <dgm:cxn modelId="{609F9875-6F8E-48FB-A44D-B9C6DD670701}" type="presParOf" srcId="{1FA8D7D9-70DE-4C34-8F8A-71BD774EECB3}" destId="{A2CFD4D3-BBD5-4CD3-B1E5-90F198BA7ACA}" srcOrd="0" destOrd="0" presId="urn:microsoft.com/office/officeart/2008/layout/HorizontalMultiLevelHierarchy"/>
    <dgm:cxn modelId="{46C03AAE-E31C-4D01-B3E4-83BA4DCCA9DC}" type="presParOf" srcId="{07E2319B-949B-4035-B086-A73F4A5D5B54}" destId="{252DF062-6BE9-4452-8A65-8669A3964459}" srcOrd="3" destOrd="0" presId="urn:microsoft.com/office/officeart/2008/layout/HorizontalMultiLevelHierarchy"/>
    <dgm:cxn modelId="{2B20C47B-3EE7-4014-BD51-CC0E189D612D}" type="presParOf" srcId="{252DF062-6BE9-4452-8A65-8669A3964459}" destId="{B2949ADF-7323-4D62-807E-5A82E7AC19DB}" srcOrd="0" destOrd="0" presId="urn:microsoft.com/office/officeart/2008/layout/HorizontalMultiLevelHierarchy"/>
    <dgm:cxn modelId="{CF686574-B0E8-4951-A831-79B58CA5A1FD}" type="presParOf" srcId="{252DF062-6BE9-4452-8A65-8669A3964459}" destId="{04B987D1-1C64-4414-BADF-2BE5823506F3}" srcOrd="1" destOrd="0" presId="urn:microsoft.com/office/officeart/2008/layout/HorizontalMultiLevelHierarchy"/>
    <dgm:cxn modelId="{46E8CFC8-0CC1-4725-AA2F-7A9B6E36BCA0}" type="presParOf" srcId="{04B987D1-1C64-4414-BADF-2BE5823506F3}" destId="{82D6E34C-2F61-4363-A6C1-A4ED2A64C734}" srcOrd="0" destOrd="0" presId="urn:microsoft.com/office/officeart/2008/layout/HorizontalMultiLevelHierarchy"/>
    <dgm:cxn modelId="{62375DEE-D6EE-4C26-8C98-E0816A3226D2}" type="presParOf" srcId="{82D6E34C-2F61-4363-A6C1-A4ED2A64C734}" destId="{26C0D574-9D4F-4C07-BA63-0AFA0557D908}" srcOrd="0" destOrd="0" presId="urn:microsoft.com/office/officeart/2008/layout/HorizontalMultiLevelHierarchy"/>
    <dgm:cxn modelId="{5CDC366C-64DF-4FD8-93B0-BF512E1F105B}" type="presParOf" srcId="{04B987D1-1C64-4414-BADF-2BE5823506F3}" destId="{A680879D-503B-4731-9CC2-BAE8BA1830C5}" srcOrd="1" destOrd="0" presId="urn:microsoft.com/office/officeart/2008/layout/HorizontalMultiLevelHierarchy"/>
    <dgm:cxn modelId="{B27977CE-17DC-479D-9F44-F985732A1165}" type="presParOf" srcId="{A680879D-503B-4731-9CC2-BAE8BA1830C5}" destId="{8F2C7BEA-B969-4058-AF9F-80EF91134A51}" srcOrd="0" destOrd="0" presId="urn:microsoft.com/office/officeart/2008/layout/HorizontalMultiLevelHierarchy"/>
    <dgm:cxn modelId="{807CABBD-164B-4C16-A79D-7CBE1841973E}" type="presParOf" srcId="{A680879D-503B-4731-9CC2-BAE8BA1830C5}" destId="{E112FE68-E7B3-45B3-8B37-CDE15FBA7798}" srcOrd="1" destOrd="0" presId="urn:microsoft.com/office/officeart/2008/layout/HorizontalMultiLevelHierarchy"/>
    <dgm:cxn modelId="{B604FCDC-2272-4560-ADF1-D0B8F7970B29}" type="presParOf" srcId="{E112FE68-E7B3-45B3-8B37-CDE15FBA7798}" destId="{85E1E80F-D723-47D4-9FF0-F5B749D7B566}" srcOrd="0" destOrd="0" presId="urn:microsoft.com/office/officeart/2008/layout/HorizontalMultiLevelHierarchy"/>
    <dgm:cxn modelId="{1DF4CFD4-E3BE-4F66-8B5F-59AAD654E5F5}" type="presParOf" srcId="{85E1E80F-D723-47D4-9FF0-F5B749D7B566}" destId="{891F9280-33CC-4D8D-A68E-D4EC597B4A73}" srcOrd="0" destOrd="0" presId="urn:microsoft.com/office/officeart/2008/layout/HorizontalMultiLevelHierarchy"/>
    <dgm:cxn modelId="{8F6614B3-8275-4DF7-BCA1-010D24DC8D1F}" type="presParOf" srcId="{E112FE68-E7B3-45B3-8B37-CDE15FBA7798}" destId="{2A4CC99F-5F5A-4DE3-ACF4-AF8262DAFC44}" srcOrd="1" destOrd="0" presId="urn:microsoft.com/office/officeart/2008/layout/HorizontalMultiLevelHierarchy"/>
    <dgm:cxn modelId="{F9B83410-80B6-40A4-A0CC-2CD0F1E22593}" type="presParOf" srcId="{2A4CC99F-5F5A-4DE3-ACF4-AF8262DAFC44}" destId="{5C3A29B0-2BB9-4D68-894E-BC71FC305794}" srcOrd="0" destOrd="0" presId="urn:microsoft.com/office/officeart/2008/layout/HorizontalMultiLevelHierarchy"/>
    <dgm:cxn modelId="{60C3AAEF-3B6D-40B7-93B6-3BE4218F65BA}" type="presParOf" srcId="{2A4CC99F-5F5A-4DE3-ACF4-AF8262DAFC44}" destId="{D9286B64-3EF8-44C9-B84B-A4365F5F8E77}" srcOrd="1" destOrd="0" presId="urn:microsoft.com/office/officeart/2008/layout/HorizontalMultiLevelHierarchy"/>
    <dgm:cxn modelId="{2E62E5B1-A443-427C-8EC7-C46CB1215CE3}" type="presParOf" srcId="{D9286B64-3EF8-44C9-B84B-A4365F5F8E77}" destId="{76F4E9B9-A669-4A20-B9EF-2B944DBA4B7A}" srcOrd="0" destOrd="0" presId="urn:microsoft.com/office/officeart/2008/layout/HorizontalMultiLevelHierarchy"/>
    <dgm:cxn modelId="{59656C4A-2DA9-42E4-8C42-50A2AA64A847}" type="presParOf" srcId="{76F4E9B9-A669-4A20-B9EF-2B944DBA4B7A}" destId="{238C56C1-D6EC-40BC-9505-E89463E96944}" srcOrd="0" destOrd="0" presId="urn:microsoft.com/office/officeart/2008/layout/HorizontalMultiLevelHierarchy"/>
    <dgm:cxn modelId="{B646D38F-1B3E-4027-A3F6-B86040D6B1DC}" type="presParOf" srcId="{D9286B64-3EF8-44C9-B84B-A4365F5F8E77}" destId="{1EF0B1C8-6F8D-4CF3-A2EA-6F96E6E74599}" srcOrd="1" destOrd="0" presId="urn:microsoft.com/office/officeart/2008/layout/HorizontalMultiLevelHierarchy"/>
    <dgm:cxn modelId="{B1EBC8F3-C283-4D36-92CA-AF2217D69353}" type="presParOf" srcId="{1EF0B1C8-6F8D-4CF3-A2EA-6F96E6E74599}" destId="{E9BF848C-520E-4F62-A805-8FE1FBFADB3B}" srcOrd="0" destOrd="0" presId="urn:microsoft.com/office/officeart/2008/layout/HorizontalMultiLevelHierarchy"/>
    <dgm:cxn modelId="{22DE5360-60C4-4583-8474-154632A1FFC9}" type="presParOf" srcId="{1EF0B1C8-6F8D-4CF3-A2EA-6F96E6E74599}" destId="{DDE094BD-8DB2-4598-B4A0-E9B7BAE14542}" srcOrd="1" destOrd="0" presId="urn:microsoft.com/office/officeart/2008/layout/HorizontalMultiLevelHierarchy"/>
    <dgm:cxn modelId="{5CAA176C-F0FE-4B65-ABA6-77D703D928D4}" type="presParOf" srcId="{DDE094BD-8DB2-4598-B4A0-E9B7BAE14542}" destId="{0823030C-EB61-44C5-9A28-B5B14976E1AD}" srcOrd="0" destOrd="0" presId="urn:microsoft.com/office/officeart/2008/layout/HorizontalMultiLevelHierarchy"/>
    <dgm:cxn modelId="{FC0BE143-D3CE-4166-8044-596B5E17A07D}" type="presParOf" srcId="{0823030C-EB61-44C5-9A28-B5B14976E1AD}" destId="{D55D4769-8C50-4C59-B7AC-06E0870EB4AD}" srcOrd="0" destOrd="0" presId="urn:microsoft.com/office/officeart/2008/layout/HorizontalMultiLevelHierarchy"/>
    <dgm:cxn modelId="{AA27AAE7-6A67-494F-A50A-207F9D050D05}" type="presParOf" srcId="{DDE094BD-8DB2-4598-B4A0-E9B7BAE14542}" destId="{347A6069-8243-4B19-81DF-C21829B74040}" srcOrd="1" destOrd="0" presId="urn:microsoft.com/office/officeart/2008/layout/HorizontalMultiLevelHierarchy"/>
    <dgm:cxn modelId="{12BDF427-3A20-44F8-9F16-86EDDBA0FFCC}" type="presParOf" srcId="{347A6069-8243-4B19-81DF-C21829B74040}" destId="{904F62EC-1404-4E53-BB26-F0B597B110E4}" srcOrd="0" destOrd="0" presId="urn:microsoft.com/office/officeart/2008/layout/HorizontalMultiLevelHierarchy"/>
    <dgm:cxn modelId="{BAAC1947-1E04-486A-8C35-4EB156F45CBF}" type="presParOf" srcId="{347A6069-8243-4B19-81DF-C21829B74040}" destId="{6E34A73C-4767-4C81-A5BE-F0D63BC04610}" srcOrd="1" destOrd="0" presId="urn:microsoft.com/office/officeart/2008/layout/HorizontalMultiLevelHierarchy"/>
    <dgm:cxn modelId="{D7306236-1052-46C0-9089-ABB7FB84F286}" type="presParOf" srcId="{DDE094BD-8DB2-4598-B4A0-E9B7BAE14542}" destId="{FB46D027-0FFE-4077-9745-FB6EA4573446}" srcOrd="2" destOrd="0" presId="urn:microsoft.com/office/officeart/2008/layout/HorizontalMultiLevelHierarchy"/>
    <dgm:cxn modelId="{3E9D1473-EE0F-4868-AF10-8DBA943CD326}" type="presParOf" srcId="{FB46D027-0FFE-4077-9745-FB6EA4573446}" destId="{2BC874F6-408B-4C81-B997-DD3B8057F2C7}" srcOrd="0" destOrd="0" presId="urn:microsoft.com/office/officeart/2008/layout/HorizontalMultiLevelHierarchy"/>
    <dgm:cxn modelId="{DFF6D384-B5B9-4193-B601-91612DAB4745}" type="presParOf" srcId="{DDE094BD-8DB2-4598-B4A0-E9B7BAE14542}" destId="{F9CA8A3C-AC7B-4196-AFB7-DDD11EEB48C8}" srcOrd="3" destOrd="0" presId="urn:microsoft.com/office/officeart/2008/layout/HorizontalMultiLevelHierarchy"/>
    <dgm:cxn modelId="{21C0D4D2-46B0-4BFA-8837-6B0C3569481C}" type="presParOf" srcId="{F9CA8A3C-AC7B-4196-AFB7-DDD11EEB48C8}" destId="{EE211E2F-21DB-4AD3-858E-295F2F565B43}" srcOrd="0" destOrd="0" presId="urn:microsoft.com/office/officeart/2008/layout/HorizontalMultiLevelHierarchy"/>
    <dgm:cxn modelId="{E17D8E71-2673-4537-B86A-66ED2631F820}" type="presParOf" srcId="{F9CA8A3C-AC7B-4196-AFB7-DDD11EEB48C8}" destId="{87F0EC6D-7A1F-4E66-B0CB-693799657339}" srcOrd="1" destOrd="0" presId="urn:microsoft.com/office/officeart/2008/layout/HorizontalMultiLevelHierarchy"/>
    <dgm:cxn modelId="{0A3F20A1-E568-407D-9A29-1ABA57087EED}" type="presParOf" srcId="{DDE094BD-8DB2-4598-B4A0-E9B7BAE14542}" destId="{B01325C4-A105-4E91-9AF2-FD660AAAC647}" srcOrd="4" destOrd="0" presId="urn:microsoft.com/office/officeart/2008/layout/HorizontalMultiLevelHierarchy"/>
    <dgm:cxn modelId="{79AAF308-D301-41E3-A5D2-4E3020D3FF7B}" type="presParOf" srcId="{B01325C4-A105-4E91-9AF2-FD660AAAC647}" destId="{D6D2941E-7C22-4A13-BEF5-5E2128F49B94}" srcOrd="0" destOrd="0" presId="urn:microsoft.com/office/officeart/2008/layout/HorizontalMultiLevelHierarchy"/>
    <dgm:cxn modelId="{07DC2610-91EC-4135-A344-019E677C4EFD}" type="presParOf" srcId="{DDE094BD-8DB2-4598-B4A0-E9B7BAE14542}" destId="{A9AAB2D9-3A1C-4D3F-BEAC-1F0A07E38D19}" srcOrd="5" destOrd="0" presId="urn:microsoft.com/office/officeart/2008/layout/HorizontalMultiLevelHierarchy"/>
    <dgm:cxn modelId="{B7D48F82-D7A5-4F31-8430-CB07E223F93E}" type="presParOf" srcId="{A9AAB2D9-3A1C-4D3F-BEAC-1F0A07E38D19}" destId="{653BD0CC-41E5-4BE4-A74C-D0C9F8D4D027}" srcOrd="0" destOrd="0" presId="urn:microsoft.com/office/officeart/2008/layout/HorizontalMultiLevelHierarchy"/>
    <dgm:cxn modelId="{1CAD0CD6-A94E-4611-9EED-DF4C1E0CB2B3}" type="presParOf" srcId="{A9AAB2D9-3A1C-4D3F-BEAC-1F0A07E38D19}" destId="{E520D903-73EB-4A42-BA2C-233CC61C6CA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BE97E9-ADC8-47A4-8E8F-5AE001F62E73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76FFC7-9746-4FC7-8B99-E168BBEEDD18}">
      <dgm:prSet/>
      <dgm:spPr/>
      <dgm:t>
        <a:bodyPr/>
        <a:lstStyle/>
        <a:p>
          <a:r>
            <a:rPr lang="en-GB" b="1"/>
            <a:t>Numeric questions</a:t>
          </a:r>
          <a:endParaRPr lang="en-US"/>
        </a:p>
      </dgm:t>
    </dgm:pt>
    <dgm:pt modelId="{121410EB-71A4-4388-BF29-AB240892E6A6}" type="parTrans" cxnId="{44016878-8D80-4B7A-97B4-FB9312679DE8}">
      <dgm:prSet/>
      <dgm:spPr/>
      <dgm:t>
        <a:bodyPr/>
        <a:lstStyle/>
        <a:p>
          <a:endParaRPr lang="en-US"/>
        </a:p>
      </dgm:t>
    </dgm:pt>
    <dgm:pt modelId="{82071BD0-51F9-47D0-A06C-65ECE695AFCF}" type="sibTrans" cxnId="{44016878-8D80-4B7A-97B4-FB9312679DE8}">
      <dgm:prSet/>
      <dgm:spPr/>
      <dgm:t>
        <a:bodyPr/>
        <a:lstStyle/>
        <a:p>
          <a:endParaRPr lang="en-US"/>
        </a:p>
      </dgm:t>
    </dgm:pt>
    <dgm:pt modelId="{34842625-55AC-4921-B7EA-D2A1C3FD1C82}">
      <dgm:prSet/>
      <dgm:spPr/>
      <dgm:t>
        <a:bodyPr/>
        <a:lstStyle/>
        <a:p>
          <a:r>
            <a:rPr lang="en-GB" b="1" dirty="0"/>
            <a:t>Text questions</a:t>
          </a:r>
          <a:endParaRPr lang="en-US" dirty="0"/>
        </a:p>
      </dgm:t>
    </dgm:pt>
    <dgm:pt modelId="{A73BF1B4-CDB5-4E4A-B7BA-29AC29486CAE}" type="parTrans" cxnId="{6109B6B2-4014-4530-AE5C-A94B3C85B3C7}">
      <dgm:prSet/>
      <dgm:spPr/>
      <dgm:t>
        <a:bodyPr/>
        <a:lstStyle/>
        <a:p>
          <a:endParaRPr lang="en-US"/>
        </a:p>
      </dgm:t>
    </dgm:pt>
    <dgm:pt modelId="{A7F97BD4-91AB-4E4B-8BB8-66D71AE8899D}" type="sibTrans" cxnId="{6109B6B2-4014-4530-AE5C-A94B3C85B3C7}">
      <dgm:prSet/>
      <dgm:spPr/>
      <dgm:t>
        <a:bodyPr/>
        <a:lstStyle/>
        <a:p>
          <a:endParaRPr lang="en-US"/>
        </a:p>
      </dgm:t>
    </dgm:pt>
    <dgm:pt modelId="{37A163D4-8377-45EB-B99A-7008F5AB8FC9}">
      <dgm:prSet/>
      <dgm:spPr/>
      <dgm:t>
        <a:bodyPr/>
        <a:lstStyle/>
        <a:p>
          <a:r>
            <a:rPr lang="en-GB"/>
            <a:t>Single select questions</a:t>
          </a:r>
          <a:endParaRPr lang="en-US"/>
        </a:p>
      </dgm:t>
    </dgm:pt>
    <dgm:pt modelId="{6294165E-56D2-4607-99F7-9D6E5BF00A89}" type="parTrans" cxnId="{AE9C0618-3C5B-4E56-9A93-81689D4A168E}">
      <dgm:prSet/>
      <dgm:spPr/>
      <dgm:t>
        <a:bodyPr/>
        <a:lstStyle/>
        <a:p>
          <a:endParaRPr lang="en-US"/>
        </a:p>
      </dgm:t>
    </dgm:pt>
    <dgm:pt modelId="{82175964-697F-4BBB-9745-5375E0885D4B}" type="sibTrans" cxnId="{AE9C0618-3C5B-4E56-9A93-81689D4A168E}">
      <dgm:prSet/>
      <dgm:spPr/>
      <dgm:t>
        <a:bodyPr/>
        <a:lstStyle/>
        <a:p>
          <a:endParaRPr lang="en-US"/>
        </a:p>
      </dgm:t>
    </dgm:pt>
    <dgm:pt modelId="{09E8899C-6622-4C9D-856C-FD4698861D96}">
      <dgm:prSet/>
      <dgm:spPr/>
      <dgm:t>
        <a:bodyPr/>
        <a:lstStyle/>
        <a:p>
          <a:r>
            <a:rPr lang="en-GB"/>
            <a:t>Multi select questions</a:t>
          </a:r>
          <a:endParaRPr lang="en-US"/>
        </a:p>
      </dgm:t>
    </dgm:pt>
    <dgm:pt modelId="{8C44F45F-AFE8-4D9D-B480-479E5F07B8F0}" type="parTrans" cxnId="{837FD1CE-D8A2-4AA1-B52D-536AC530DC57}">
      <dgm:prSet/>
      <dgm:spPr/>
      <dgm:t>
        <a:bodyPr/>
        <a:lstStyle/>
        <a:p>
          <a:endParaRPr lang="en-US"/>
        </a:p>
      </dgm:t>
    </dgm:pt>
    <dgm:pt modelId="{F6F87292-8D6B-47F2-A0AA-2D227F3D5D64}" type="sibTrans" cxnId="{837FD1CE-D8A2-4AA1-B52D-536AC530DC57}">
      <dgm:prSet/>
      <dgm:spPr/>
      <dgm:t>
        <a:bodyPr/>
        <a:lstStyle/>
        <a:p>
          <a:endParaRPr lang="en-US"/>
        </a:p>
      </dgm:t>
    </dgm:pt>
    <dgm:pt modelId="{2664FA63-A56F-4E26-BA2A-687B3BD78222}">
      <dgm:prSet/>
      <dgm:spPr/>
      <dgm:t>
        <a:bodyPr/>
        <a:lstStyle/>
        <a:p>
          <a:r>
            <a:rPr lang="en-GB"/>
            <a:t>Roster questions</a:t>
          </a:r>
          <a:endParaRPr lang="en-US"/>
        </a:p>
      </dgm:t>
    </dgm:pt>
    <dgm:pt modelId="{E35E0517-C6DE-43A3-BEBF-160993D30836}" type="parTrans" cxnId="{8023A04C-1DE3-417B-B686-956AE3CA2DC2}">
      <dgm:prSet/>
      <dgm:spPr/>
      <dgm:t>
        <a:bodyPr/>
        <a:lstStyle/>
        <a:p>
          <a:endParaRPr lang="en-US"/>
        </a:p>
      </dgm:t>
    </dgm:pt>
    <dgm:pt modelId="{E963B306-725C-4240-AEEA-4F8EAA9C661A}" type="sibTrans" cxnId="{8023A04C-1DE3-417B-B686-956AE3CA2DC2}">
      <dgm:prSet/>
      <dgm:spPr/>
      <dgm:t>
        <a:bodyPr/>
        <a:lstStyle/>
        <a:p>
          <a:endParaRPr lang="en-US"/>
        </a:p>
      </dgm:t>
    </dgm:pt>
    <dgm:pt modelId="{052BD4ED-170E-4A74-907A-2F2190C78713}">
      <dgm:prSet/>
      <dgm:spPr/>
      <dgm:t>
        <a:bodyPr/>
        <a:lstStyle/>
        <a:p>
          <a:r>
            <a:rPr lang="en-GB"/>
            <a:t>Date questions</a:t>
          </a:r>
          <a:endParaRPr lang="en-US"/>
        </a:p>
      </dgm:t>
    </dgm:pt>
    <dgm:pt modelId="{890A5AB6-FD6F-4695-BCB1-C79CFF4E1DCD}" type="parTrans" cxnId="{77B0037A-4592-48D5-92B0-A2E6AA97055A}">
      <dgm:prSet/>
      <dgm:spPr/>
      <dgm:t>
        <a:bodyPr/>
        <a:lstStyle/>
        <a:p>
          <a:endParaRPr lang="en-US"/>
        </a:p>
      </dgm:t>
    </dgm:pt>
    <dgm:pt modelId="{A6396C17-E174-4264-9331-7241628BF128}" type="sibTrans" cxnId="{77B0037A-4592-48D5-92B0-A2E6AA97055A}">
      <dgm:prSet/>
      <dgm:spPr/>
      <dgm:t>
        <a:bodyPr/>
        <a:lstStyle/>
        <a:p>
          <a:endParaRPr lang="en-US"/>
        </a:p>
      </dgm:t>
    </dgm:pt>
    <dgm:pt modelId="{C46041FE-51E9-48E5-AB82-18E331A9B9BE}">
      <dgm:prSet/>
      <dgm:spPr/>
      <dgm:t>
        <a:bodyPr/>
        <a:lstStyle/>
        <a:p>
          <a:r>
            <a:rPr lang="en-GB"/>
            <a:t>Geo questions</a:t>
          </a:r>
          <a:endParaRPr lang="en-US"/>
        </a:p>
      </dgm:t>
    </dgm:pt>
    <dgm:pt modelId="{FC889458-E288-4579-9C70-888021A284FF}" type="parTrans" cxnId="{EDF05706-2B3A-4273-AFC1-0618C298B0BA}">
      <dgm:prSet/>
      <dgm:spPr/>
      <dgm:t>
        <a:bodyPr/>
        <a:lstStyle/>
        <a:p>
          <a:endParaRPr lang="en-US"/>
        </a:p>
      </dgm:t>
    </dgm:pt>
    <dgm:pt modelId="{8E232B73-DEC3-4C97-B8AC-661D0A14F333}" type="sibTrans" cxnId="{EDF05706-2B3A-4273-AFC1-0618C298B0BA}">
      <dgm:prSet/>
      <dgm:spPr/>
      <dgm:t>
        <a:bodyPr/>
        <a:lstStyle/>
        <a:p>
          <a:endParaRPr lang="en-US"/>
        </a:p>
      </dgm:t>
    </dgm:pt>
    <dgm:pt modelId="{BFC359D0-F4FE-471A-85F7-C6A1DD67DDF7}">
      <dgm:prSet/>
      <dgm:spPr/>
      <dgm:t>
        <a:bodyPr/>
        <a:lstStyle/>
        <a:p>
          <a:r>
            <a:rPr lang="en-GB"/>
            <a:t>Image questions</a:t>
          </a:r>
          <a:endParaRPr lang="en-US"/>
        </a:p>
      </dgm:t>
    </dgm:pt>
    <dgm:pt modelId="{7FD006CF-0053-4CAE-9CD5-E791B42AC890}" type="parTrans" cxnId="{70AD52ED-3081-48E0-AA94-559DD15BB8A9}">
      <dgm:prSet/>
      <dgm:spPr/>
      <dgm:t>
        <a:bodyPr/>
        <a:lstStyle/>
        <a:p>
          <a:endParaRPr lang="en-US"/>
        </a:p>
      </dgm:t>
    </dgm:pt>
    <dgm:pt modelId="{6A20EAD7-1679-4FB4-9D72-2272AFEE85FF}" type="sibTrans" cxnId="{70AD52ED-3081-48E0-AA94-559DD15BB8A9}">
      <dgm:prSet/>
      <dgm:spPr/>
      <dgm:t>
        <a:bodyPr/>
        <a:lstStyle/>
        <a:p>
          <a:endParaRPr lang="en-US"/>
        </a:p>
      </dgm:t>
    </dgm:pt>
    <dgm:pt modelId="{160FD9E5-798C-4017-B85D-6B6B82CF2E03}" type="pres">
      <dgm:prSet presAssocID="{45BE97E9-ADC8-47A4-8E8F-5AE001F62E73}" presName="diagram" presStyleCnt="0">
        <dgm:presLayoutVars>
          <dgm:dir/>
          <dgm:resizeHandles val="exact"/>
        </dgm:presLayoutVars>
      </dgm:prSet>
      <dgm:spPr/>
    </dgm:pt>
    <dgm:pt modelId="{0FF4273C-5C77-43A5-B728-FDFA0BE95CA9}" type="pres">
      <dgm:prSet presAssocID="{8376FFC7-9746-4FC7-8B99-E168BBEEDD18}" presName="node" presStyleLbl="node1" presStyleIdx="0" presStyleCnt="8">
        <dgm:presLayoutVars>
          <dgm:bulletEnabled val="1"/>
        </dgm:presLayoutVars>
      </dgm:prSet>
      <dgm:spPr/>
    </dgm:pt>
    <dgm:pt modelId="{AB3D4DB3-4A5E-4B11-8816-14855E4C042E}" type="pres">
      <dgm:prSet presAssocID="{82071BD0-51F9-47D0-A06C-65ECE695AFCF}" presName="sibTrans" presStyleCnt="0"/>
      <dgm:spPr/>
    </dgm:pt>
    <dgm:pt modelId="{F80DE9E1-D30C-4D1F-8F73-D9632248AE09}" type="pres">
      <dgm:prSet presAssocID="{34842625-55AC-4921-B7EA-D2A1C3FD1C82}" presName="node" presStyleLbl="node1" presStyleIdx="1" presStyleCnt="8">
        <dgm:presLayoutVars>
          <dgm:bulletEnabled val="1"/>
        </dgm:presLayoutVars>
      </dgm:prSet>
      <dgm:spPr/>
    </dgm:pt>
    <dgm:pt modelId="{45BF9929-4BCE-4B00-9B4C-AFFD1E499F08}" type="pres">
      <dgm:prSet presAssocID="{A7F97BD4-91AB-4E4B-8BB8-66D71AE8899D}" presName="sibTrans" presStyleCnt="0"/>
      <dgm:spPr/>
    </dgm:pt>
    <dgm:pt modelId="{C40EFB30-9F5D-484D-BFB4-9983F55816F3}" type="pres">
      <dgm:prSet presAssocID="{37A163D4-8377-45EB-B99A-7008F5AB8FC9}" presName="node" presStyleLbl="node1" presStyleIdx="2" presStyleCnt="8">
        <dgm:presLayoutVars>
          <dgm:bulletEnabled val="1"/>
        </dgm:presLayoutVars>
      </dgm:prSet>
      <dgm:spPr/>
    </dgm:pt>
    <dgm:pt modelId="{1DE09DB3-43FE-494B-8566-DAE6A91F5D52}" type="pres">
      <dgm:prSet presAssocID="{82175964-697F-4BBB-9745-5375E0885D4B}" presName="sibTrans" presStyleCnt="0"/>
      <dgm:spPr/>
    </dgm:pt>
    <dgm:pt modelId="{9931F364-0B99-4571-98D9-2EE2719511C4}" type="pres">
      <dgm:prSet presAssocID="{09E8899C-6622-4C9D-856C-FD4698861D96}" presName="node" presStyleLbl="node1" presStyleIdx="3" presStyleCnt="8">
        <dgm:presLayoutVars>
          <dgm:bulletEnabled val="1"/>
        </dgm:presLayoutVars>
      </dgm:prSet>
      <dgm:spPr/>
    </dgm:pt>
    <dgm:pt modelId="{BFE8F638-85BA-4926-B959-410FC43689A3}" type="pres">
      <dgm:prSet presAssocID="{F6F87292-8D6B-47F2-A0AA-2D227F3D5D64}" presName="sibTrans" presStyleCnt="0"/>
      <dgm:spPr/>
    </dgm:pt>
    <dgm:pt modelId="{4419DEA3-3C25-4F97-B97A-7D2104266CBA}" type="pres">
      <dgm:prSet presAssocID="{2664FA63-A56F-4E26-BA2A-687B3BD78222}" presName="node" presStyleLbl="node1" presStyleIdx="4" presStyleCnt="8">
        <dgm:presLayoutVars>
          <dgm:bulletEnabled val="1"/>
        </dgm:presLayoutVars>
      </dgm:prSet>
      <dgm:spPr/>
    </dgm:pt>
    <dgm:pt modelId="{1347DBE1-8079-4DEC-BFE4-FC2B5DE3637A}" type="pres">
      <dgm:prSet presAssocID="{E963B306-725C-4240-AEEA-4F8EAA9C661A}" presName="sibTrans" presStyleCnt="0"/>
      <dgm:spPr/>
    </dgm:pt>
    <dgm:pt modelId="{5D7B94F3-9592-4882-987B-D761B6172C44}" type="pres">
      <dgm:prSet presAssocID="{052BD4ED-170E-4A74-907A-2F2190C78713}" presName="node" presStyleLbl="node1" presStyleIdx="5" presStyleCnt="8">
        <dgm:presLayoutVars>
          <dgm:bulletEnabled val="1"/>
        </dgm:presLayoutVars>
      </dgm:prSet>
      <dgm:spPr/>
    </dgm:pt>
    <dgm:pt modelId="{156BC84F-548A-4FC3-8F21-284FF97382BB}" type="pres">
      <dgm:prSet presAssocID="{A6396C17-E174-4264-9331-7241628BF128}" presName="sibTrans" presStyleCnt="0"/>
      <dgm:spPr/>
    </dgm:pt>
    <dgm:pt modelId="{B6C56E22-BDFC-4763-A254-F41512E6B4BA}" type="pres">
      <dgm:prSet presAssocID="{C46041FE-51E9-48E5-AB82-18E331A9B9BE}" presName="node" presStyleLbl="node1" presStyleIdx="6" presStyleCnt="8">
        <dgm:presLayoutVars>
          <dgm:bulletEnabled val="1"/>
        </dgm:presLayoutVars>
      </dgm:prSet>
      <dgm:spPr/>
    </dgm:pt>
    <dgm:pt modelId="{7FFC1154-149E-4F0A-97E4-0548BBE8B5D6}" type="pres">
      <dgm:prSet presAssocID="{8E232B73-DEC3-4C97-B8AC-661D0A14F333}" presName="sibTrans" presStyleCnt="0"/>
      <dgm:spPr/>
    </dgm:pt>
    <dgm:pt modelId="{03C6B014-26C7-4BA9-960B-35F463965730}" type="pres">
      <dgm:prSet presAssocID="{BFC359D0-F4FE-471A-85F7-C6A1DD67DDF7}" presName="node" presStyleLbl="node1" presStyleIdx="7" presStyleCnt="8">
        <dgm:presLayoutVars>
          <dgm:bulletEnabled val="1"/>
        </dgm:presLayoutVars>
      </dgm:prSet>
      <dgm:spPr/>
    </dgm:pt>
  </dgm:ptLst>
  <dgm:cxnLst>
    <dgm:cxn modelId="{EDF05706-2B3A-4273-AFC1-0618C298B0BA}" srcId="{45BE97E9-ADC8-47A4-8E8F-5AE001F62E73}" destId="{C46041FE-51E9-48E5-AB82-18E331A9B9BE}" srcOrd="6" destOrd="0" parTransId="{FC889458-E288-4579-9C70-888021A284FF}" sibTransId="{8E232B73-DEC3-4C97-B8AC-661D0A14F333}"/>
    <dgm:cxn modelId="{AE9C0618-3C5B-4E56-9A93-81689D4A168E}" srcId="{45BE97E9-ADC8-47A4-8E8F-5AE001F62E73}" destId="{37A163D4-8377-45EB-B99A-7008F5AB8FC9}" srcOrd="2" destOrd="0" parTransId="{6294165E-56D2-4607-99F7-9D6E5BF00A89}" sibTransId="{82175964-697F-4BBB-9745-5375E0885D4B}"/>
    <dgm:cxn modelId="{7DF17348-0612-4575-8892-19B1C5A6B2A2}" type="presOf" srcId="{45BE97E9-ADC8-47A4-8E8F-5AE001F62E73}" destId="{160FD9E5-798C-4017-B85D-6B6B82CF2E03}" srcOrd="0" destOrd="0" presId="urn:microsoft.com/office/officeart/2005/8/layout/default"/>
    <dgm:cxn modelId="{8023A04C-1DE3-417B-B686-956AE3CA2DC2}" srcId="{45BE97E9-ADC8-47A4-8E8F-5AE001F62E73}" destId="{2664FA63-A56F-4E26-BA2A-687B3BD78222}" srcOrd="4" destOrd="0" parTransId="{E35E0517-C6DE-43A3-BEBF-160993D30836}" sibTransId="{E963B306-725C-4240-AEEA-4F8EAA9C661A}"/>
    <dgm:cxn modelId="{6C3E824F-C9B8-4B18-AD9E-BEFDCC165A59}" type="presOf" srcId="{BFC359D0-F4FE-471A-85F7-C6A1DD67DDF7}" destId="{03C6B014-26C7-4BA9-960B-35F463965730}" srcOrd="0" destOrd="0" presId="urn:microsoft.com/office/officeart/2005/8/layout/default"/>
    <dgm:cxn modelId="{AE41BC51-CE5A-4179-9911-62B1744B190B}" type="presOf" srcId="{052BD4ED-170E-4A74-907A-2F2190C78713}" destId="{5D7B94F3-9592-4882-987B-D761B6172C44}" srcOrd="0" destOrd="0" presId="urn:microsoft.com/office/officeart/2005/8/layout/default"/>
    <dgm:cxn modelId="{44016878-8D80-4B7A-97B4-FB9312679DE8}" srcId="{45BE97E9-ADC8-47A4-8E8F-5AE001F62E73}" destId="{8376FFC7-9746-4FC7-8B99-E168BBEEDD18}" srcOrd="0" destOrd="0" parTransId="{121410EB-71A4-4388-BF29-AB240892E6A6}" sibTransId="{82071BD0-51F9-47D0-A06C-65ECE695AFCF}"/>
    <dgm:cxn modelId="{77B0037A-4592-48D5-92B0-A2E6AA97055A}" srcId="{45BE97E9-ADC8-47A4-8E8F-5AE001F62E73}" destId="{052BD4ED-170E-4A74-907A-2F2190C78713}" srcOrd="5" destOrd="0" parTransId="{890A5AB6-FD6F-4695-BCB1-C79CFF4E1DCD}" sibTransId="{A6396C17-E174-4264-9331-7241628BF128}"/>
    <dgm:cxn modelId="{C6B07A7C-5E96-4E08-9574-6C35EE7B2488}" type="presOf" srcId="{2664FA63-A56F-4E26-BA2A-687B3BD78222}" destId="{4419DEA3-3C25-4F97-B97A-7D2104266CBA}" srcOrd="0" destOrd="0" presId="urn:microsoft.com/office/officeart/2005/8/layout/default"/>
    <dgm:cxn modelId="{B915D185-DA37-4222-A1E2-E0C196B4AA8C}" type="presOf" srcId="{09E8899C-6622-4C9D-856C-FD4698861D96}" destId="{9931F364-0B99-4571-98D9-2EE2719511C4}" srcOrd="0" destOrd="0" presId="urn:microsoft.com/office/officeart/2005/8/layout/default"/>
    <dgm:cxn modelId="{A19DF3A1-E1A5-4642-9DA2-AC0C98CBC104}" type="presOf" srcId="{37A163D4-8377-45EB-B99A-7008F5AB8FC9}" destId="{C40EFB30-9F5D-484D-BFB4-9983F55816F3}" srcOrd="0" destOrd="0" presId="urn:microsoft.com/office/officeart/2005/8/layout/default"/>
    <dgm:cxn modelId="{6109B6B2-4014-4530-AE5C-A94B3C85B3C7}" srcId="{45BE97E9-ADC8-47A4-8E8F-5AE001F62E73}" destId="{34842625-55AC-4921-B7EA-D2A1C3FD1C82}" srcOrd="1" destOrd="0" parTransId="{A73BF1B4-CDB5-4E4A-B7BA-29AC29486CAE}" sibTransId="{A7F97BD4-91AB-4E4B-8BB8-66D71AE8899D}"/>
    <dgm:cxn modelId="{CDDB1AB8-53B9-41BD-BE2E-8F01B4219C0C}" type="presOf" srcId="{8376FFC7-9746-4FC7-8B99-E168BBEEDD18}" destId="{0FF4273C-5C77-43A5-B728-FDFA0BE95CA9}" srcOrd="0" destOrd="0" presId="urn:microsoft.com/office/officeart/2005/8/layout/default"/>
    <dgm:cxn modelId="{837FD1CE-D8A2-4AA1-B52D-536AC530DC57}" srcId="{45BE97E9-ADC8-47A4-8E8F-5AE001F62E73}" destId="{09E8899C-6622-4C9D-856C-FD4698861D96}" srcOrd="3" destOrd="0" parTransId="{8C44F45F-AFE8-4D9D-B480-479E5F07B8F0}" sibTransId="{F6F87292-8D6B-47F2-A0AA-2D227F3D5D64}"/>
    <dgm:cxn modelId="{37B25CE4-7C83-47E3-B5FA-D32006AF8211}" type="presOf" srcId="{34842625-55AC-4921-B7EA-D2A1C3FD1C82}" destId="{F80DE9E1-D30C-4D1F-8F73-D9632248AE09}" srcOrd="0" destOrd="0" presId="urn:microsoft.com/office/officeart/2005/8/layout/default"/>
    <dgm:cxn modelId="{70AD52ED-3081-48E0-AA94-559DD15BB8A9}" srcId="{45BE97E9-ADC8-47A4-8E8F-5AE001F62E73}" destId="{BFC359D0-F4FE-471A-85F7-C6A1DD67DDF7}" srcOrd="7" destOrd="0" parTransId="{7FD006CF-0053-4CAE-9CD5-E791B42AC890}" sibTransId="{6A20EAD7-1679-4FB4-9D72-2272AFEE85FF}"/>
    <dgm:cxn modelId="{58B79DF9-D1B5-4839-B026-17110253CABA}" type="presOf" srcId="{C46041FE-51E9-48E5-AB82-18E331A9B9BE}" destId="{B6C56E22-BDFC-4763-A254-F41512E6B4BA}" srcOrd="0" destOrd="0" presId="urn:microsoft.com/office/officeart/2005/8/layout/default"/>
    <dgm:cxn modelId="{E89773EA-CBF2-482A-8DA1-225F21B46F7B}" type="presParOf" srcId="{160FD9E5-798C-4017-B85D-6B6B82CF2E03}" destId="{0FF4273C-5C77-43A5-B728-FDFA0BE95CA9}" srcOrd="0" destOrd="0" presId="urn:microsoft.com/office/officeart/2005/8/layout/default"/>
    <dgm:cxn modelId="{D0B011C0-DFC7-425D-AE48-36570754F08C}" type="presParOf" srcId="{160FD9E5-798C-4017-B85D-6B6B82CF2E03}" destId="{AB3D4DB3-4A5E-4B11-8816-14855E4C042E}" srcOrd="1" destOrd="0" presId="urn:microsoft.com/office/officeart/2005/8/layout/default"/>
    <dgm:cxn modelId="{2B226C24-83B5-40E0-9F3B-5DFC36CE3E65}" type="presParOf" srcId="{160FD9E5-798C-4017-B85D-6B6B82CF2E03}" destId="{F80DE9E1-D30C-4D1F-8F73-D9632248AE09}" srcOrd="2" destOrd="0" presId="urn:microsoft.com/office/officeart/2005/8/layout/default"/>
    <dgm:cxn modelId="{640AB449-BEFB-43C3-8418-B90ED63F53BB}" type="presParOf" srcId="{160FD9E5-798C-4017-B85D-6B6B82CF2E03}" destId="{45BF9929-4BCE-4B00-9B4C-AFFD1E499F08}" srcOrd="3" destOrd="0" presId="urn:microsoft.com/office/officeart/2005/8/layout/default"/>
    <dgm:cxn modelId="{A018A1D7-5A55-4425-8AF4-DBD925E65D77}" type="presParOf" srcId="{160FD9E5-798C-4017-B85D-6B6B82CF2E03}" destId="{C40EFB30-9F5D-484D-BFB4-9983F55816F3}" srcOrd="4" destOrd="0" presId="urn:microsoft.com/office/officeart/2005/8/layout/default"/>
    <dgm:cxn modelId="{E6A59143-F1F0-41CB-B103-867CFF461AC9}" type="presParOf" srcId="{160FD9E5-798C-4017-B85D-6B6B82CF2E03}" destId="{1DE09DB3-43FE-494B-8566-DAE6A91F5D52}" srcOrd="5" destOrd="0" presId="urn:microsoft.com/office/officeart/2005/8/layout/default"/>
    <dgm:cxn modelId="{E2C8BE11-DE08-4279-A6CA-F57D809024CA}" type="presParOf" srcId="{160FD9E5-798C-4017-B85D-6B6B82CF2E03}" destId="{9931F364-0B99-4571-98D9-2EE2719511C4}" srcOrd="6" destOrd="0" presId="urn:microsoft.com/office/officeart/2005/8/layout/default"/>
    <dgm:cxn modelId="{E9AB5A2B-5863-4DBC-83F5-79B33DEDD4BC}" type="presParOf" srcId="{160FD9E5-798C-4017-B85D-6B6B82CF2E03}" destId="{BFE8F638-85BA-4926-B959-410FC43689A3}" srcOrd="7" destOrd="0" presId="urn:microsoft.com/office/officeart/2005/8/layout/default"/>
    <dgm:cxn modelId="{A9466D8D-9224-470B-A939-DF9B98F1B690}" type="presParOf" srcId="{160FD9E5-798C-4017-B85D-6B6B82CF2E03}" destId="{4419DEA3-3C25-4F97-B97A-7D2104266CBA}" srcOrd="8" destOrd="0" presId="urn:microsoft.com/office/officeart/2005/8/layout/default"/>
    <dgm:cxn modelId="{6FAADA3C-1254-49DD-A855-55140516C68E}" type="presParOf" srcId="{160FD9E5-798C-4017-B85D-6B6B82CF2E03}" destId="{1347DBE1-8079-4DEC-BFE4-FC2B5DE3637A}" srcOrd="9" destOrd="0" presId="urn:microsoft.com/office/officeart/2005/8/layout/default"/>
    <dgm:cxn modelId="{423D9BB4-5AFE-47B5-B454-A3E56EBD28F2}" type="presParOf" srcId="{160FD9E5-798C-4017-B85D-6B6B82CF2E03}" destId="{5D7B94F3-9592-4882-987B-D761B6172C44}" srcOrd="10" destOrd="0" presId="urn:microsoft.com/office/officeart/2005/8/layout/default"/>
    <dgm:cxn modelId="{B5EF229C-3805-4FB8-868D-25BB44EBE042}" type="presParOf" srcId="{160FD9E5-798C-4017-B85D-6B6B82CF2E03}" destId="{156BC84F-548A-4FC3-8F21-284FF97382BB}" srcOrd="11" destOrd="0" presId="urn:microsoft.com/office/officeart/2005/8/layout/default"/>
    <dgm:cxn modelId="{6199FF44-5B68-44C8-AB11-B69967E1BE2B}" type="presParOf" srcId="{160FD9E5-798C-4017-B85D-6B6B82CF2E03}" destId="{B6C56E22-BDFC-4763-A254-F41512E6B4BA}" srcOrd="12" destOrd="0" presId="urn:microsoft.com/office/officeart/2005/8/layout/default"/>
    <dgm:cxn modelId="{99B7C0A5-FC92-4B43-93EA-35B8E0B8409F}" type="presParOf" srcId="{160FD9E5-798C-4017-B85D-6B6B82CF2E03}" destId="{7FFC1154-149E-4F0A-97E4-0548BBE8B5D6}" srcOrd="13" destOrd="0" presId="urn:microsoft.com/office/officeart/2005/8/layout/default"/>
    <dgm:cxn modelId="{D2F61678-5BB3-411F-A5F6-8DCAEB306CC2}" type="presParOf" srcId="{160FD9E5-798C-4017-B85D-6B6B82CF2E03}" destId="{03C6B014-26C7-4BA9-960B-35F46396573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636B1B7-C959-4C8F-B987-5320A62C57C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3412A5B-3D26-44D6-A324-3A8542E51434}">
      <dgm:prSet/>
      <dgm:spPr/>
      <dgm:t>
        <a:bodyPr/>
        <a:lstStyle/>
        <a:p>
          <a:r>
            <a:rPr lang="en-GB"/>
            <a:t>Item</a:t>
          </a:r>
        </a:p>
      </dgm:t>
    </dgm:pt>
    <dgm:pt modelId="{037F1F8D-EE61-4896-822E-45821654BC2B}" type="parTrans" cxnId="{9284C610-04F3-4507-B103-9810B580DBE2}">
      <dgm:prSet/>
      <dgm:spPr/>
      <dgm:t>
        <a:bodyPr/>
        <a:lstStyle/>
        <a:p>
          <a:endParaRPr lang="en-GB"/>
        </a:p>
      </dgm:t>
    </dgm:pt>
    <dgm:pt modelId="{46AF8A3E-AD0F-4395-87FB-B7CB92641BC3}" type="sibTrans" cxnId="{9284C610-04F3-4507-B103-9810B580DBE2}">
      <dgm:prSet/>
      <dgm:spPr/>
      <dgm:t>
        <a:bodyPr/>
        <a:lstStyle/>
        <a:p>
          <a:endParaRPr lang="en-GB"/>
        </a:p>
      </dgm:t>
    </dgm:pt>
    <dgm:pt modelId="{7135C2AB-9779-4B2F-AC36-A0D04E7833DE}">
      <dgm:prSet/>
      <dgm:spPr/>
      <dgm:t>
        <a:bodyPr/>
        <a:lstStyle/>
        <a:p>
          <a:r>
            <a:rPr lang="en-GB"/>
            <a:t>DataType: “Alpha”</a:t>
          </a:r>
        </a:p>
      </dgm:t>
    </dgm:pt>
    <dgm:pt modelId="{D6672092-24F7-46F3-909A-206CB162ED61}" type="parTrans" cxnId="{1AD4A4B0-B0A0-426B-A21D-AA1C56413161}">
      <dgm:prSet/>
      <dgm:spPr/>
      <dgm:t>
        <a:bodyPr/>
        <a:lstStyle/>
        <a:p>
          <a:endParaRPr lang="en-GB"/>
        </a:p>
      </dgm:t>
    </dgm:pt>
    <dgm:pt modelId="{39034C37-EF48-4889-BC20-0A889BCD0FC9}" type="sibTrans" cxnId="{1AD4A4B0-B0A0-426B-A21D-AA1C56413161}">
      <dgm:prSet/>
      <dgm:spPr/>
      <dgm:t>
        <a:bodyPr/>
        <a:lstStyle/>
        <a:p>
          <a:endParaRPr lang="en-GB"/>
        </a:p>
      </dgm:t>
    </dgm:pt>
    <dgm:pt modelId="{878B7681-C115-4FCB-99D1-DA826FFD2181}">
      <dgm:prSet/>
      <dgm:spPr/>
      <dgm:t>
        <a:bodyPr/>
        <a:lstStyle/>
        <a:p>
          <a:r>
            <a:rPr lang="en-GB"/>
            <a:t>ItemType: “Item”</a:t>
          </a:r>
        </a:p>
      </dgm:t>
    </dgm:pt>
    <dgm:pt modelId="{679CA072-041D-4684-AB28-1994442267B4}" type="parTrans" cxnId="{1C5364D0-1DBD-47B6-8B82-78FE0ACAAD7E}">
      <dgm:prSet/>
      <dgm:spPr/>
      <dgm:t>
        <a:bodyPr/>
        <a:lstStyle/>
        <a:p>
          <a:endParaRPr lang="en-GB"/>
        </a:p>
      </dgm:t>
    </dgm:pt>
    <dgm:pt modelId="{1CB7912A-737C-4541-9DA9-314655B508D6}" type="sibTrans" cxnId="{1C5364D0-1DBD-47B6-8B82-78FE0ACAAD7E}">
      <dgm:prSet/>
      <dgm:spPr/>
      <dgm:t>
        <a:bodyPr/>
        <a:lstStyle/>
        <a:p>
          <a:endParaRPr lang="en-GB"/>
        </a:p>
      </dgm:t>
    </dgm:pt>
    <dgm:pt modelId="{F19219EC-1CF5-45EB-AFB2-C3700B590AC9}">
      <dgm:prSet/>
      <dgm:spPr/>
      <dgm:t>
        <a:bodyPr/>
        <a:lstStyle/>
        <a:p>
          <a:r>
            <a:rPr lang="en-GB"/>
            <a:t>Len: &gt;10</a:t>
          </a:r>
        </a:p>
      </dgm:t>
    </dgm:pt>
    <dgm:pt modelId="{70C16AFA-EC0B-406C-AE09-81D1512C21DE}" type="parTrans" cxnId="{C400032B-1732-4BCC-B040-F685C109996E}">
      <dgm:prSet/>
      <dgm:spPr/>
      <dgm:t>
        <a:bodyPr/>
        <a:lstStyle/>
        <a:p>
          <a:endParaRPr lang="en-GB"/>
        </a:p>
      </dgm:t>
    </dgm:pt>
    <dgm:pt modelId="{D63D5A09-423A-4679-8DB4-10DEFD83D151}" type="sibTrans" cxnId="{C400032B-1732-4BCC-B040-F685C109996E}">
      <dgm:prSet/>
      <dgm:spPr/>
      <dgm:t>
        <a:bodyPr/>
        <a:lstStyle/>
        <a:p>
          <a:endParaRPr lang="en-GB"/>
        </a:p>
      </dgm:t>
    </dgm:pt>
    <dgm:pt modelId="{05E1CE62-D11A-48AD-947D-C3E5E5BAF4B8}">
      <dgm:prSet/>
      <dgm:spPr/>
      <dgm:t>
        <a:bodyPr/>
        <a:lstStyle/>
        <a:p>
          <a:r>
            <a:rPr lang="en-GB"/>
            <a:t>No ValueSet</a:t>
          </a:r>
        </a:p>
      </dgm:t>
    </dgm:pt>
    <dgm:pt modelId="{A547C570-2480-4904-82D2-D002DD83D4B2}" type="parTrans" cxnId="{930A8F01-245D-45E6-9BDB-E6CD39673F7E}">
      <dgm:prSet/>
      <dgm:spPr/>
      <dgm:t>
        <a:bodyPr/>
        <a:lstStyle/>
        <a:p>
          <a:endParaRPr lang="en-GB"/>
        </a:p>
      </dgm:t>
    </dgm:pt>
    <dgm:pt modelId="{6955CFCF-89E3-49F5-A4CB-29E69156AEEB}" type="sibTrans" cxnId="{930A8F01-245D-45E6-9BDB-E6CD39673F7E}">
      <dgm:prSet/>
      <dgm:spPr/>
      <dgm:t>
        <a:bodyPr/>
        <a:lstStyle/>
        <a:p>
          <a:endParaRPr lang="en-GB"/>
        </a:p>
      </dgm:t>
    </dgm:pt>
    <dgm:pt modelId="{19220558-BA4D-45DA-82E1-CADCDC8EC4A8}" type="pres">
      <dgm:prSet presAssocID="{5636B1B7-C959-4C8F-B987-5320A62C57CF}" presName="Name0" presStyleCnt="0">
        <dgm:presLayoutVars>
          <dgm:dir/>
          <dgm:animLvl val="lvl"/>
          <dgm:resizeHandles val="exact"/>
        </dgm:presLayoutVars>
      </dgm:prSet>
      <dgm:spPr/>
    </dgm:pt>
    <dgm:pt modelId="{7521C6C1-EA9A-43E9-B4B3-0CD131726E76}" type="pres">
      <dgm:prSet presAssocID="{83412A5B-3D26-44D6-A324-3A8542E51434}" presName="linNode" presStyleCnt="0"/>
      <dgm:spPr/>
    </dgm:pt>
    <dgm:pt modelId="{2354BB2B-1650-464E-A665-749C6BF9C4E0}" type="pres">
      <dgm:prSet presAssocID="{83412A5B-3D26-44D6-A324-3A8542E5143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31961CE-6DE5-4E84-BEA7-81BFB7313E18}" type="pres">
      <dgm:prSet presAssocID="{83412A5B-3D26-44D6-A324-3A8542E5143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30A8F01-245D-45E6-9BDB-E6CD39673F7E}" srcId="{83412A5B-3D26-44D6-A324-3A8542E51434}" destId="{05E1CE62-D11A-48AD-947D-C3E5E5BAF4B8}" srcOrd="3" destOrd="0" parTransId="{A547C570-2480-4904-82D2-D002DD83D4B2}" sibTransId="{6955CFCF-89E3-49F5-A4CB-29E69156AEEB}"/>
    <dgm:cxn modelId="{C9160906-5CAE-42C3-B993-962EA849FAC2}" type="presOf" srcId="{7135C2AB-9779-4B2F-AC36-A0D04E7833DE}" destId="{331961CE-6DE5-4E84-BEA7-81BFB7313E18}" srcOrd="0" destOrd="0" presId="urn:microsoft.com/office/officeart/2005/8/layout/vList5"/>
    <dgm:cxn modelId="{9284C610-04F3-4507-B103-9810B580DBE2}" srcId="{5636B1B7-C959-4C8F-B987-5320A62C57CF}" destId="{83412A5B-3D26-44D6-A324-3A8542E51434}" srcOrd="0" destOrd="0" parTransId="{037F1F8D-EE61-4896-822E-45821654BC2B}" sibTransId="{46AF8A3E-AD0F-4395-87FB-B7CB92641BC3}"/>
    <dgm:cxn modelId="{C400032B-1732-4BCC-B040-F685C109996E}" srcId="{83412A5B-3D26-44D6-A324-3A8542E51434}" destId="{F19219EC-1CF5-45EB-AFB2-C3700B590AC9}" srcOrd="2" destOrd="0" parTransId="{70C16AFA-EC0B-406C-AE09-81D1512C21DE}" sibTransId="{D63D5A09-423A-4679-8DB4-10DEFD83D151}"/>
    <dgm:cxn modelId="{8A1ECC2C-E93F-485E-A2DA-20D53B8F1E03}" type="presOf" srcId="{83412A5B-3D26-44D6-A324-3A8542E51434}" destId="{2354BB2B-1650-464E-A665-749C6BF9C4E0}" srcOrd="0" destOrd="0" presId="urn:microsoft.com/office/officeart/2005/8/layout/vList5"/>
    <dgm:cxn modelId="{97BFE854-2293-4CA6-9383-B6E919DF4E0C}" type="presOf" srcId="{5636B1B7-C959-4C8F-B987-5320A62C57CF}" destId="{19220558-BA4D-45DA-82E1-CADCDC8EC4A8}" srcOrd="0" destOrd="0" presId="urn:microsoft.com/office/officeart/2005/8/layout/vList5"/>
    <dgm:cxn modelId="{9B95397B-D306-49C5-BE33-B41DA23307B5}" type="presOf" srcId="{878B7681-C115-4FCB-99D1-DA826FFD2181}" destId="{331961CE-6DE5-4E84-BEA7-81BFB7313E18}" srcOrd="0" destOrd="1" presId="urn:microsoft.com/office/officeart/2005/8/layout/vList5"/>
    <dgm:cxn modelId="{FB180E86-ABDB-4BB1-81D4-738E37196E68}" type="presOf" srcId="{F19219EC-1CF5-45EB-AFB2-C3700B590AC9}" destId="{331961CE-6DE5-4E84-BEA7-81BFB7313E18}" srcOrd="0" destOrd="2" presId="urn:microsoft.com/office/officeart/2005/8/layout/vList5"/>
    <dgm:cxn modelId="{1AD4A4B0-B0A0-426B-A21D-AA1C56413161}" srcId="{83412A5B-3D26-44D6-A324-3A8542E51434}" destId="{7135C2AB-9779-4B2F-AC36-A0D04E7833DE}" srcOrd="0" destOrd="0" parTransId="{D6672092-24F7-46F3-909A-206CB162ED61}" sibTransId="{39034C37-EF48-4889-BC20-0A889BCD0FC9}"/>
    <dgm:cxn modelId="{1C5364D0-1DBD-47B6-8B82-78FE0ACAAD7E}" srcId="{83412A5B-3D26-44D6-A324-3A8542E51434}" destId="{878B7681-C115-4FCB-99D1-DA826FFD2181}" srcOrd="1" destOrd="0" parTransId="{679CA072-041D-4684-AB28-1994442267B4}" sibTransId="{1CB7912A-737C-4541-9DA9-314655B508D6}"/>
    <dgm:cxn modelId="{B22AF8D6-819F-4BF4-94B7-95D5B096244A}" type="presOf" srcId="{05E1CE62-D11A-48AD-947D-C3E5E5BAF4B8}" destId="{331961CE-6DE5-4E84-BEA7-81BFB7313E18}" srcOrd="0" destOrd="3" presId="urn:microsoft.com/office/officeart/2005/8/layout/vList5"/>
    <dgm:cxn modelId="{F459CE50-02F5-416D-BB62-A992C2B11ED5}" type="presParOf" srcId="{19220558-BA4D-45DA-82E1-CADCDC8EC4A8}" destId="{7521C6C1-EA9A-43E9-B4B3-0CD131726E76}" srcOrd="0" destOrd="0" presId="urn:microsoft.com/office/officeart/2005/8/layout/vList5"/>
    <dgm:cxn modelId="{0966A2EF-952D-4C21-9DA7-0CAF4EAA2E9D}" type="presParOf" srcId="{7521C6C1-EA9A-43E9-B4B3-0CD131726E76}" destId="{2354BB2B-1650-464E-A665-749C6BF9C4E0}" srcOrd="0" destOrd="0" presId="urn:microsoft.com/office/officeart/2005/8/layout/vList5"/>
    <dgm:cxn modelId="{F02B0DA6-8D86-4503-822D-E93F8C3684B0}" type="presParOf" srcId="{7521C6C1-EA9A-43E9-B4B3-0CD131726E76}" destId="{331961CE-6DE5-4E84-BEA7-81BFB7313E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3C1BE79-57DA-49B4-B394-B81C77D61C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C1FC6D8-E87B-48E7-8DE6-D18FB5DD9C17}">
      <dgm:prSet/>
      <dgm:spPr/>
      <dgm:t>
        <a:bodyPr/>
        <a:lstStyle/>
        <a:p>
          <a:r>
            <a:rPr lang="en-GB"/>
            <a:t>Open-ended </a:t>
          </a:r>
        </a:p>
      </dgm:t>
    </dgm:pt>
    <dgm:pt modelId="{CE4C719A-B712-4027-B2E8-0916282BBEAA}" type="parTrans" cxnId="{98C95156-C687-4FAE-BF6D-33632D9420C1}">
      <dgm:prSet/>
      <dgm:spPr/>
      <dgm:t>
        <a:bodyPr/>
        <a:lstStyle/>
        <a:p>
          <a:endParaRPr lang="en-GB"/>
        </a:p>
      </dgm:t>
    </dgm:pt>
    <dgm:pt modelId="{B4E890C3-69A0-4E6C-81B2-D0FF219DC9F2}" type="sibTrans" cxnId="{98C95156-C687-4FAE-BF6D-33632D9420C1}">
      <dgm:prSet/>
      <dgm:spPr/>
      <dgm:t>
        <a:bodyPr/>
        <a:lstStyle/>
        <a:p>
          <a:endParaRPr lang="en-GB"/>
        </a:p>
      </dgm:t>
    </dgm:pt>
    <dgm:pt modelId="{E3BDADCE-FA46-480E-8039-358C75C4A43D}">
      <dgm:prSet/>
      <dgm:spPr/>
      <dgm:t>
        <a:bodyPr/>
        <a:lstStyle/>
        <a:p>
          <a:r>
            <a:rPr lang="en-GB" dirty="0"/>
            <a:t>Text</a:t>
          </a:r>
        </a:p>
      </dgm:t>
    </dgm:pt>
    <dgm:pt modelId="{255DE41C-A4E0-47B6-BBD9-46BEE45BA300}" type="parTrans" cxnId="{E722D011-DE97-4E76-9A1B-EC9DA47C43ED}">
      <dgm:prSet/>
      <dgm:spPr/>
      <dgm:t>
        <a:bodyPr/>
        <a:lstStyle/>
        <a:p>
          <a:endParaRPr lang="en-GB"/>
        </a:p>
      </dgm:t>
    </dgm:pt>
    <dgm:pt modelId="{61845DC4-AF18-481E-A8C1-D7B4D6BC437E}" type="sibTrans" cxnId="{E722D011-DE97-4E76-9A1B-EC9DA47C43ED}">
      <dgm:prSet/>
      <dgm:spPr/>
      <dgm:t>
        <a:bodyPr/>
        <a:lstStyle/>
        <a:p>
          <a:endParaRPr lang="en-GB"/>
        </a:p>
      </dgm:t>
    </dgm:pt>
    <dgm:pt modelId="{6C58511F-BA2D-4403-944C-13E9F22C0519}" type="pres">
      <dgm:prSet presAssocID="{13C1BE79-57DA-49B4-B394-B81C77D61C68}" presName="Name0" presStyleCnt="0">
        <dgm:presLayoutVars>
          <dgm:dir/>
          <dgm:animLvl val="lvl"/>
          <dgm:resizeHandles val="exact"/>
        </dgm:presLayoutVars>
      </dgm:prSet>
      <dgm:spPr/>
    </dgm:pt>
    <dgm:pt modelId="{F15AF95A-248E-4129-B5B8-24E7409B336B}" type="pres">
      <dgm:prSet presAssocID="{4C1FC6D8-E87B-48E7-8DE6-D18FB5DD9C17}" presName="linNode" presStyleCnt="0"/>
      <dgm:spPr/>
    </dgm:pt>
    <dgm:pt modelId="{8E2B3D90-860E-4967-A3A2-D20B6C107676}" type="pres">
      <dgm:prSet presAssocID="{4C1FC6D8-E87B-48E7-8DE6-D18FB5DD9C1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B194E77-18FB-46A1-8036-FCB16EA32B5F}" type="pres">
      <dgm:prSet presAssocID="{4C1FC6D8-E87B-48E7-8DE6-D18FB5DD9C1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722D011-DE97-4E76-9A1B-EC9DA47C43ED}" srcId="{4C1FC6D8-E87B-48E7-8DE6-D18FB5DD9C17}" destId="{E3BDADCE-FA46-480E-8039-358C75C4A43D}" srcOrd="0" destOrd="0" parTransId="{255DE41C-A4E0-47B6-BBD9-46BEE45BA300}" sibTransId="{61845DC4-AF18-481E-A8C1-D7B4D6BC437E}"/>
    <dgm:cxn modelId="{77B4EF4D-CF83-4123-AB04-42CEB1035E7E}" type="presOf" srcId="{13C1BE79-57DA-49B4-B394-B81C77D61C68}" destId="{6C58511F-BA2D-4403-944C-13E9F22C0519}" srcOrd="0" destOrd="0" presId="urn:microsoft.com/office/officeart/2005/8/layout/vList5"/>
    <dgm:cxn modelId="{9E8BF650-78ED-465A-B4AF-7C79A08C2A2A}" type="presOf" srcId="{4C1FC6D8-E87B-48E7-8DE6-D18FB5DD9C17}" destId="{8E2B3D90-860E-4967-A3A2-D20B6C107676}" srcOrd="0" destOrd="0" presId="urn:microsoft.com/office/officeart/2005/8/layout/vList5"/>
    <dgm:cxn modelId="{98C95156-C687-4FAE-BF6D-33632D9420C1}" srcId="{13C1BE79-57DA-49B4-B394-B81C77D61C68}" destId="{4C1FC6D8-E87B-48E7-8DE6-D18FB5DD9C17}" srcOrd="0" destOrd="0" parTransId="{CE4C719A-B712-4027-B2E8-0916282BBEAA}" sibTransId="{B4E890C3-69A0-4E6C-81B2-D0FF219DC9F2}"/>
    <dgm:cxn modelId="{A51C7CEC-34BD-47CC-872A-D483D38D3D38}" type="presOf" srcId="{E3BDADCE-FA46-480E-8039-358C75C4A43D}" destId="{3B194E77-18FB-46A1-8036-FCB16EA32B5F}" srcOrd="0" destOrd="0" presId="urn:microsoft.com/office/officeart/2005/8/layout/vList5"/>
    <dgm:cxn modelId="{57C4ACCD-83AF-440A-9A07-F1C765D9A602}" type="presParOf" srcId="{6C58511F-BA2D-4403-944C-13E9F22C0519}" destId="{F15AF95A-248E-4129-B5B8-24E7409B336B}" srcOrd="0" destOrd="0" presId="urn:microsoft.com/office/officeart/2005/8/layout/vList5"/>
    <dgm:cxn modelId="{A273B630-330C-4D61-A966-83B6007549BB}" type="presParOf" srcId="{F15AF95A-248E-4129-B5B8-24E7409B336B}" destId="{8E2B3D90-860E-4967-A3A2-D20B6C107676}" srcOrd="0" destOrd="0" presId="urn:microsoft.com/office/officeart/2005/8/layout/vList5"/>
    <dgm:cxn modelId="{AE610722-7E9A-4266-9D86-076E3DF20D9D}" type="presParOf" srcId="{F15AF95A-248E-4129-B5B8-24E7409B336B}" destId="{3B194E77-18FB-46A1-8036-FCB16EA32B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887B82-021A-4C97-9731-D766AEEA74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BF8C41A-DB95-454A-93A9-BF20AF231442}">
      <dgm:prSet/>
      <dgm:spPr/>
      <dgm:t>
        <a:bodyPr/>
        <a:lstStyle/>
        <a:p>
          <a:r>
            <a:rPr lang="en-GB"/>
            <a:t>Item</a:t>
          </a:r>
        </a:p>
      </dgm:t>
    </dgm:pt>
    <dgm:pt modelId="{517D5856-E6AF-4B3E-A821-177508B956F0}" type="parTrans" cxnId="{5CDAE0F8-E806-4635-810E-F341580476E4}">
      <dgm:prSet/>
      <dgm:spPr/>
      <dgm:t>
        <a:bodyPr/>
        <a:lstStyle/>
        <a:p>
          <a:endParaRPr lang="en-GB"/>
        </a:p>
      </dgm:t>
    </dgm:pt>
    <dgm:pt modelId="{C320A548-629E-46C8-A08C-D5E76AB5A498}" type="sibTrans" cxnId="{5CDAE0F8-E806-4635-810E-F341580476E4}">
      <dgm:prSet/>
      <dgm:spPr/>
      <dgm:t>
        <a:bodyPr/>
        <a:lstStyle/>
        <a:p>
          <a:endParaRPr lang="en-GB"/>
        </a:p>
      </dgm:t>
    </dgm:pt>
    <dgm:pt modelId="{26C99B81-1937-45E4-8335-AFA5F2144482}">
      <dgm:prSet/>
      <dgm:spPr/>
      <dgm:t>
        <a:bodyPr/>
        <a:lstStyle/>
        <a:p>
          <a:r>
            <a:rPr lang="en-GB"/>
            <a:t>DataType: “Numeric”</a:t>
          </a:r>
        </a:p>
      </dgm:t>
    </dgm:pt>
    <dgm:pt modelId="{B75C0568-D7B8-495F-AD1F-FD7675ACF5D7}" type="parTrans" cxnId="{A0480C39-0180-42BF-88A6-C2C88188B0CE}">
      <dgm:prSet/>
      <dgm:spPr/>
      <dgm:t>
        <a:bodyPr/>
        <a:lstStyle/>
        <a:p>
          <a:endParaRPr lang="en-GB"/>
        </a:p>
      </dgm:t>
    </dgm:pt>
    <dgm:pt modelId="{CE2D30C3-EDA7-404B-9A58-EE503A60E073}" type="sibTrans" cxnId="{A0480C39-0180-42BF-88A6-C2C88188B0CE}">
      <dgm:prSet/>
      <dgm:spPr/>
      <dgm:t>
        <a:bodyPr/>
        <a:lstStyle/>
        <a:p>
          <a:endParaRPr lang="en-GB"/>
        </a:p>
      </dgm:t>
    </dgm:pt>
    <dgm:pt modelId="{FA7D52DE-D943-437F-B03B-B28D9BCDC13F}">
      <dgm:prSet/>
      <dgm:spPr/>
      <dgm:t>
        <a:bodyPr/>
        <a:lstStyle/>
        <a:p>
          <a:r>
            <a:rPr lang="en-GB"/>
            <a:t>ItemType: “Item”</a:t>
          </a:r>
        </a:p>
      </dgm:t>
    </dgm:pt>
    <dgm:pt modelId="{01CB379B-58AB-48C0-B114-65089BE98522}" type="parTrans" cxnId="{27FD111D-2EFF-4056-89DD-13C739379B67}">
      <dgm:prSet/>
      <dgm:spPr/>
      <dgm:t>
        <a:bodyPr/>
        <a:lstStyle/>
        <a:p>
          <a:endParaRPr lang="en-GB"/>
        </a:p>
      </dgm:t>
    </dgm:pt>
    <dgm:pt modelId="{9F68752F-3C62-46A9-9805-482FB34A1EFA}" type="sibTrans" cxnId="{27FD111D-2EFF-4056-89DD-13C739379B67}">
      <dgm:prSet/>
      <dgm:spPr/>
      <dgm:t>
        <a:bodyPr/>
        <a:lstStyle/>
        <a:p>
          <a:endParaRPr lang="en-GB"/>
        </a:p>
      </dgm:t>
    </dgm:pt>
    <dgm:pt modelId="{B33A048A-65F2-42EA-B9DE-47859DBCF1D6}">
      <dgm:prSet/>
      <dgm:spPr/>
      <dgm:t>
        <a:bodyPr/>
        <a:lstStyle/>
        <a:p>
          <a:r>
            <a:rPr lang="en-GB"/>
            <a:t>Len: any</a:t>
          </a:r>
        </a:p>
      </dgm:t>
    </dgm:pt>
    <dgm:pt modelId="{33FD7554-F153-4933-8FB6-9EE35DDB9F59}" type="parTrans" cxnId="{B571845E-C967-41DE-9C3B-91578EF19C3B}">
      <dgm:prSet/>
      <dgm:spPr/>
      <dgm:t>
        <a:bodyPr/>
        <a:lstStyle/>
        <a:p>
          <a:endParaRPr lang="en-GB"/>
        </a:p>
      </dgm:t>
    </dgm:pt>
    <dgm:pt modelId="{EC66145D-8DBF-45FE-87E5-FBB0A85564B1}" type="sibTrans" cxnId="{B571845E-C967-41DE-9C3B-91578EF19C3B}">
      <dgm:prSet/>
      <dgm:spPr/>
      <dgm:t>
        <a:bodyPr/>
        <a:lstStyle/>
        <a:p>
          <a:endParaRPr lang="en-GB"/>
        </a:p>
      </dgm:t>
    </dgm:pt>
    <dgm:pt modelId="{DD11263C-B2C4-4BAE-B1A6-369E8883F111}">
      <dgm:prSet/>
      <dgm:spPr/>
      <dgm:t>
        <a:bodyPr/>
        <a:lstStyle/>
        <a:p>
          <a:r>
            <a:rPr lang="en-GB"/>
            <a:t>No ValueSet</a:t>
          </a:r>
        </a:p>
      </dgm:t>
    </dgm:pt>
    <dgm:pt modelId="{B42865CC-50DF-4C83-8851-3DE772AB24CA}" type="parTrans" cxnId="{BD824C35-C580-4627-848B-20B4B7A7ABF2}">
      <dgm:prSet/>
      <dgm:spPr/>
      <dgm:t>
        <a:bodyPr/>
        <a:lstStyle/>
        <a:p>
          <a:endParaRPr lang="en-GB"/>
        </a:p>
      </dgm:t>
    </dgm:pt>
    <dgm:pt modelId="{805B6E06-964E-4015-9917-025894D6C689}" type="sibTrans" cxnId="{BD824C35-C580-4627-848B-20B4B7A7ABF2}">
      <dgm:prSet/>
      <dgm:spPr/>
      <dgm:t>
        <a:bodyPr/>
        <a:lstStyle/>
        <a:p>
          <a:endParaRPr lang="en-GB"/>
        </a:p>
      </dgm:t>
    </dgm:pt>
    <dgm:pt modelId="{B6E504D6-16C0-4AD0-A343-FE720CF61B06}">
      <dgm:prSet/>
      <dgm:spPr/>
      <dgm:t>
        <a:bodyPr/>
        <a:lstStyle/>
        <a:p>
          <a:r>
            <a:rPr lang="en-GB"/>
            <a:t>Valueset</a:t>
          </a:r>
        </a:p>
      </dgm:t>
    </dgm:pt>
    <dgm:pt modelId="{85D03A3E-7EC7-4757-BD7E-A24F069D1A0F}" type="parTrans" cxnId="{D9A177F0-E81B-4ADE-911A-F07F64D290D4}">
      <dgm:prSet/>
      <dgm:spPr/>
      <dgm:t>
        <a:bodyPr/>
        <a:lstStyle/>
        <a:p>
          <a:endParaRPr lang="en-GB"/>
        </a:p>
      </dgm:t>
    </dgm:pt>
    <dgm:pt modelId="{03BE428F-672D-45FF-BFB8-F8B4F323F541}" type="sibTrans" cxnId="{D9A177F0-E81B-4ADE-911A-F07F64D290D4}">
      <dgm:prSet/>
      <dgm:spPr/>
      <dgm:t>
        <a:bodyPr/>
        <a:lstStyle/>
        <a:p>
          <a:endParaRPr lang="en-GB"/>
        </a:p>
      </dgm:t>
    </dgm:pt>
    <dgm:pt modelId="{7D07427D-7247-4458-B15C-D742874E52A9}">
      <dgm:prSet/>
      <dgm:spPr/>
      <dgm:t>
        <a:bodyPr/>
        <a:lstStyle/>
        <a:p>
          <a:r>
            <a:rPr lang="en-GB"/>
            <a:t>From</a:t>
          </a:r>
        </a:p>
      </dgm:t>
    </dgm:pt>
    <dgm:pt modelId="{318F312E-9EA3-4303-8F9D-9A0BB8FAF238}" type="parTrans" cxnId="{9F7B4730-E38A-4677-871A-03864C8BBE2B}">
      <dgm:prSet/>
      <dgm:spPr/>
      <dgm:t>
        <a:bodyPr/>
        <a:lstStyle/>
        <a:p>
          <a:endParaRPr lang="en-GB"/>
        </a:p>
      </dgm:t>
    </dgm:pt>
    <dgm:pt modelId="{707FAF93-1B25-4E01-BE14-05DD9921E1BD}" type="sibTrans" cxnId="{9F7B4730-E38A-4677-871A-03864C8BBE2B}">
      <dgm:prSet/>
      <dgm:spPr/>
      <dgm:t>
        <a:bodyPr/>
        <a:lstStyle/>
        <a:p>
          <a:endParaRPr lang="en-GB"/>
        </a:p>
      </dgm:t>
    </dgm:pt>
    <dgm:pt modelId="{F5DAF0AE-EBF8-4291-A81C-2C1D700BDCC7}">
      <dgm:prSet/>
      <dgm:spPr/>
      <dgm:t>
        <a:bodyPr/>
        <a:lstStyle/>
        <a:p>
          <a:r>
            <a:rPr lang="en-GB"/>
            <a:t>To</a:t>
          </a:r>
        </a:p>
      </dgm:t>
    </dgm:pt>
    <dgm:pt modelId="{CE251661-259C-4308-85AF-559769C49DED}" type="parTrans" cxnId="{E5A62354-6F46-4D3A-92A8-68284CA4C6E9}">
      <dgm:prSet/>
      <dgm:spPr/>
      <dgm:t>
        <a:bodyPr/>
        <a:lstStyle/>
        <a:p>
          <a:endParaRPr lang="en-GB"/>
        </a:p>
      </dgm:t>
    </dgm:pt>
    <dgm:pt modelId="{A166C20F-580A-464D-9A9F-AB786D7169FB}" type="sibTrans" cxnId="{E5A62354-6F46-4D3A-92A8-68284CA4C6E9}">
      <dgm:prSet/>
      <dgm:spPr/>
      <dgm:t>
        <a:bodyPr/>
        <a:lstStyle/>
        <a:p>
          <a:endParaRPr lang="en-GB"/>
        </a:p>
      </dgm:t>
    </dgm:pt>
    <dgm:pt modelId="{610514F1-C13D-4679-8C3E-5A22EFE45891}" type="pres">
      <dgm:prSet presAssocID="{67887B82-021A-4C97-9731-D766AEEA7486}" presName="Name0" presStyleCnt="0">
        <dgm:presLayoutVars>
          <dgm:dir/>
          <dgm:animLvl val="lvl"/>
          <dgm:resizeHandles val="exact"/>
        </dgm:presLayoutVars>
      </dgm:prSet>
      <dgm:spPr/>
    </dgm:pt>
    <dgm:pt modelId="{2D97C659-26C9-4C6B-814C-5F09ED151773}" type="pres">
      <dgm:prSet presAssocID="{EBF8C41A-DB95-454A-93A9-BF20AF231442}" presName="linNode" presStyleCnt="0"/>
      <dgm:spPr/>
    </dgm:pt>
    <dgm:pt modelId="{DB6BECA5-0B4D-4A5F-BB49-4B36D4C01DA2}" type="pres">
      <dgm:prSet presAssocID="{EBF8C41A-DB95-454A-93A9-BF20AF23144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496B313-8D2D-4794-B207-C5D288AE9BE9}" type="pres">
      <dgm:prSet presAssocID="{EBF8C41A-DB95-454A-93A9-BF20AF23144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F652002-2563-4359-856B-1B0C63E03EFF}" type="presOf" srcId="{7D07427D-7247-4458-B15C-D742874E52A9}" destId="{C496B313-8D2D-4794-B207-C5D288AE9BE9}" srcOrd="0" destOrd="5" presId="urn:microsoft.com/office/officeart/2005/8/layout/vList5"/>
    <dgm:cxn modelId="{C9FD2603-2976-4B6D-9DD2-5BCE9063643B}" type="presOf" srcId="{DD11263C-B2C4-4BAE-B1A6-369E8883F111}" destId="{C496B313-8D2D-4794-B207-C5D288AE9BE9}" srcOrd="0" destOrd="3" presId="urn:microsoft.com/office/officeart/2005/8/layout/vList5"/>
    <dgm:cxn modelId="{27FD111D-2EFF-4056-89DD-13C739379B67}" srcId="{EBF8C41A-DB95-454A-93A9-BF20AF231442}" destId="{FA7D52DE-D943-437F-B03B-B28D9BCDC13F}" srcOrd="1" destOrd="0" parTransId="{01CB379B-58AB-48C0-B114-65089BE98522}" sibTransId="{9F68752F-3C62-46A9-9805-482FB34A1EFA}"/>
    <dgm:cxn modelId="{B6A6BD23-E906-41B7-9349-787665BE96D7}" type="presOf" srcId="{EBF8C41A-DB95-454A-93A9-BF20AF231442}" destId="{DB6BECA5-0B4D-4A5F-BB49-4B36D4C01DA2}" srcOrd="0" destOrd="0" presId="urn:microsoft.com/office/officeart/2005/8/layout/vList5"/>
    <dgm:cxn modelId="{93B54728-CE6F-4880-8F07-C2526DEB5B0B}" type="presOf" srcId="{B6E504D6-16C0-4AD0-A343-FE720CF61B06}" destId="{C496B313-8D2D-4794-B207-C5D288AE9BE9}" srcOrd="0" destOrd="4" presId="urn:microsoft.com/office/officeart/2005/8/layout/vList5"/>
    <dgm:cxn modelId="{9F7B4730-E38A-4677-871A-03864C8BBE2B}" srcId="{B6E504D6-16C0-4AD0-A343-FE720CF61B06}" destId="{7D07427D-7247-4458-B15C-D742874E52A9}" srcOrd="0" destOrd="0" parTransId="{318F312E-9EA3-4303-8F9D-9A0BB8FAF238}" sibTransId="{707FAF93-1B25-4E01-BE14-05DD9921E1BD}"/>
    <dgm:cxn modelId="{BD824C35-C580-4627-848B-20B4B7A7ABF2}" srcId="{EBF8C41A-DB95-454A-93A9-BF20AF231442}" destId="{DD11263C-B2C4-4BAE-B1A6-369E8883F111}" srcOrd="3" destOrd="0" parTransId="{B42865CC-50DF-4C83-8851-3DE772AB24CA}" sibTransId="{805B6E06-964E-4015-9917-025894D6C689}"/>
    <dgm:cxn modelId="{A0480C39-0180-42BF-88A6-C2C88188B0CE}" srcId="{EBF8C41A-DB95-454A-93A9-BF20AF231442}" destId="{26C99B81-1937-45E4-8335-AFA5F2144482}" srcOrd="0" destOrd="0" parTransId="{B75C0568-D7B8-495F-AD1F-FD7675ACF5D7}" sibTransId="{CE2D30C3-EDA7-404B-9A58-EE503A60E073}"/>
    <dgm:cxn modelId="{B571845E-C967-41DE-9C3B-91578EF19C3B}" srcId="{EBF8C41A-DB95-454A-93A9-BF20AF231442}" destId="{B33A048A-65F2-42EA-B9DE-47859DBCF1D6}" srcOrd="2" destOrd="0" parTransId="{33FD7554-F153-4933-8FB6-9EE35DDB9F59}" sibTransId="{EC66145D-8DBF-45FE-87E5-FBB0A85564B1}"/>
    <dgm:cxn modelId="{FEC5D247-002F-4D58-9A04-9BDC33A68AEE}" type="presOf" srcId="{F5DAF0AE-EBF8-4291-A81C-2C1D700BDCC7}" destId="{C496B313-8D2D-4794-B207-C5D288AE9BE9}" srcOrd="0" destOrd="6" presId="urn:microsoft.com/office/officeart/2005/8/layout/vList5"/>
    <dgm:cxn modelId="{E5A62354-6F46-4D3A-92A8-68284CA4C6E9}" srcId="{B6E504D6-16C0-4AD0-A343-FE720CF61B06}" destId="{F5DAF0AE-EBF8-4291-A81C-2C1D700BDCC7}" srcOrd="1" destOrd="0" parTransId="{CE251661-259C-4308-85AF-559769C49DED}" sibTransId="{A166C20F-580A-464D-9A9F-AB786D7169FB}"/>
    <dgm:cxn modelId="{7D9ABE7D-1C36-40AD-85D7-92B26CFF1CA5}" type="presOf" srcId="{26C99B81-1937-45E4-8335-AFA5F2144482}" destId="{C496B313-8D2D-4794-B207-C5D288AE9BE9}" srcOrd="0" destOrd="0" presId="urn:microsoft.com/office/officeart/2005/8/layout/vList5"/>
    <dgm:cxn modelId="{C708FF94-4D41-4FC8-9107-3A5316F0FB2C}" type="presOf" srcId="{67887B82-021A-4C97-9731-D766AEEA7486}" destId="{610514F1-C13D-4679-8C3E-5A22EFE45891}" srcOrd="0" destOrd="0" presId="urn:microsoft.com/office/officeart/2005/8/layout/vList5"/>
    <dgm:cxn modelId="{62496CBC-EBB2-4C85-8F3D-95AFC08DF061}" type="presOf" srcId="{B33A048A-65F2-42EA-B9DE-47859DBCF1D6}" destId="{C496B313-8D2D-4794-B207-C5D288AE9BE9}" srcOrd="0" destOrd="2" presId="urn:microsoft.com/office/officeart/2005/8/layout/vList5"/>
    <dgm:cxn modelId="{D9A177F0-E81B-4ADE-911A-F07F64D290D4}" srcId="{EBF8C41A-DB95-454A-93A9-BF20AF231442}" destId="{B6E504D6-16C0-4AD0-A343-FE720CF61B06}" srcOrd="4" destOrd="0" parTransId="{85D03A3E-7EC7-4757-BD7E-A24F069D1A0F}" sibTransId="{03BE428F-672D-45FF-BFB8-F8B4F323F541}"/>
    <dgm:cxn modelId="{5CDAE0F8-E806-4635-810E-F341580476E4}" srcId="{67887B82-021A-4C97-9731-D766AEEA7486}" destId="{EBF8C41A-DB95-454A-93A9-BF20AF231442}" srcOrd="0" destOrd="0" parTransId="{517D5856-E6AF-4B3E-A821-177508B956F0}" sibTransId="{C320A548-629E-46C8-A08C-D5E76AB5A498}"/>
    <dgm:cxn modelId="{3DCBA2FE-E6F7-49FA-9ECC-37C8D8CF1ECF}" type="presOf" srcId="{FA7D52DE-D943-437F-B03B-B28D9BCDC13F}" destId="{C496B313-8D2D-4794-B207-C5D288AE9BE9}" srcOrd="0" destOrd="1" presId="urn:microsoft.com/office/officeart/2005/8/layout/vList5"/>
    <dgm:cxn modelId="{0A2E1A0D-D97D-486C-A030-E8FA78A93C64}" type="presParOf" srcId="{610514F1-C13D-4679-8C3E-5A22EFE45891}" destId="{2D97C659-26C9-4C6B-814C-5F09ED151773}" srcOrd="0" destOrd="0" presId="urn:microsoft.com/office/officeart/2005/8/layout/vList5"/>
    <dgm:cxn modelId="{13D2498B-679C-4C4C-9ACF-071E3A88E330}" type="presParOf" srcId="{2D97C659-26C9-4C6B-814C-5F09ED151773}" destId="{DB6BECA5-0B4D-4A5F-BB49-4B36D4C01DA2}" srcOrd="0" destOrd="0" presId="urn:microsoft.com/office/officeart/2005/8/layout/vList5"/>
    <dgm:cxn modelId="{99481307-A8E6-4D1B-A591-73EC90958723}" type="presParOf" srcId="{2D97C659-26C9-4C6B-814C-5F09ED151773}" destId="{C496B313-8D2D-4794-B207-C5D288AE9B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25E0AC7-C3B2-4C96-8F22-597F78E0FD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BD79DB5-E5DB-4008-9BFB-A23705ACFC81}">
      <dgm:prSet/>
      <dgm:spPr/>
      <dgm:t>
        <a:bodyPr/>
        <a:lstStyle/>
        <a:p>
          <a:r>
            <a:rPr lang="en-GB"/>
            <a:t>Open-ended </a:t>
          </a:r>
        </a:p>
      </dgm:t>
    </dgm:pt>
    <dgm:pt modelId="{22988736-00E6-43FE-BE2F-3CFAD727D249}" type="parTrans" cxnId="{A22AEB04-298D-4035-88D3-305A9F2A9164}">
      <dgm:prSet/>
      <dgm:spPr/>
      <dgm:t>
        <a:bodyPr/>
        <a:lstStyle/>
        <a:p>
          <a:endParaRPr lang="en-GB"/>
        </a:p>
      </dgm:t>
    </dgm:pt>
    <dgm:pt modelId="{0350825D-F2D0-4CE4-9037-BFF906726DF8}" type="sibTrans" cxnId="{A22AEB04-298D-4035-88D3-305A9F2A9164}">
      <dgm:prSet/>
      <dgm:spPr/>
      <dgm:t>
        <a:bodyPr/>
        <a:lstStyle/>
        <a:p>
          <a:endParaRPr lang="en-GB"/>
        </a:p>
      </dgm:t>
    </dgm:pt>
    <dgm:pt modelId="{2199E61C-8535-4479-AFAF-7CE183E11069}">
      <dgm:prSet/>
      <dgm:spPr/>
      <dgm:t>
        <a:bodyPr/>
        <a:lstStyle/>
        <a:p>
          <a:r>
            <a:rPr lang="en-GB"/>
            <a:t>Numeric</a:t>
          </a:r>
        </a:p>
      </dgm:t>
    </dgm:pt>
    <dgm:pt modelId="{8DA56A21-FB33-4A03-B4BF-DB94E7FD3242}" type="parTrans" cxnId="{4C5702BB-B5DD-436B-BBF2-B47D2B8296C4}">
      <dgm:prSet/>
      <dgm:spPr/>
      <dgm:t>
        <a:bodyPr/>
        <a:lstStyle/>
        <a:p>
          <a:endParaRPr lang="en-GB"/>
        </a:p>
      </dgm:t>
    </dgm:pt>
    <dgm:pt modelId="{DA75ED89-53C2-446A-BA1C-75123F0B4603}" type="sibTrans" cxnId="{4C5702BB-B5DD-436B-BBF2-B47D2B8296C4}">
      <dgm:prSet/>
      <dgm:spPr/>
      <dgm:t>
        <a:bodyPr/>
        <a:lstStyle/>
        <a:p>
          <a:endParaRPr lang="en-GB"/>
        </a:p>
      </dgm:t>
    </dgm:pt>
    <dgm:pt modelId="{1FC06E28-4E45-4E22-852E-028195A2B2B8}" type="pres">
      <dgm:prSet presAssocID="{525E0AC7-C3B2-4C96-8F22-597F78E0FDC3}" presName="Name0" presStyleCnt="0">
        <dgm:presLayoutVars>
          <dgm:dir/>
          <dgm:animLvl val="lvl"/>
          <dgm:resizeHandles val="exact"/>
        </dgm:presLayoutVars>
      </dgm:prSet>
      <dgm:spPr/>
    </dgm:pt>
    <dgm:pt modelId="{C282D8E7-1DDF-428B-809B-A239D603ECB2}" type="pres">
      <dgm:prSet presAssocID="{4BD79DB5-E5DB-4008-9BFB-A23705ACFC81}" presName="linNode" presStyleCnt="0"/>
      <dgm:spPr/>
    </dgm:pt>
    <dgm:pt modelId="{7E6EC8CF-1705-468D-9D3F-67FEE1C0A6CC}" type="pres">
      <dgm:prSet presAssocID="{4BD79DB5-E5DB-4008-9BFB-A23705ACFC8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E29EE60-073B-469A-BF25-0833A0ABAE34}" type="pres">
      <dgm:prSet presAssocID="{4BD79DB5-E5DB-4008-9BFB-A23705ACFC8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22AEB04-298D-4035-88D3-305A9F2A9164}" srcId="{525E0AC7-C3B2-4C96-8F22-597F78E0FDC3}" destId="{4BD79DB5-E5DB-4008-9BFB-A23705ACFC81}" srcOrd="0" destOrd="0" parTransId="{22988736-00E6-43FE-BE2F-3CFAD727D249}" sibTransId="{0350825D-F2D0-4CE4-9037-BFF906726DF8}"/>
    <dgm:cxn modelId="{5F264643-D86A-412F-BE40-27B5A627F28C}" type="presOf" srcId="{525E0AC7-C3B2-4C96-8F22-597F78E0FDC3}" destId="{1FC06E28-4E45-4E22-852E-028195A2B2B8}" srcOrd="0" destOrd="0" presId="urn:microsoft.com/office/officeart/2005/8/layout/vList5"/>
    <dgm:cxn modelId="{46D0E564-8FF5-4511-9BEE-98AB7D1457EE}" type="presOf" srcId="{2199E61C-8535-4479-AFAF-7CE183E11069}" destId="{5E29EE60-073B-469A-BF25-0833A0ABAE34}" srcOrd="0" destOrd="0" presId="urn:microsoft.com/office/officeart/2005/8/layout/vList5"/>
    <dgm:cxn modelId="{DADD56B1-E07E-4C7A-BE7A-72F78EFD2A76}" type="presOf" srcId="{4BD79DB5-E5DB-4008-9BFB-A23705ACFC81}" destId="{7E6EC8CF-1705-468D-9D3F-67FEE1C0A6CC}" srcOrd="0" destOrd="0" presId="urn:microsoft.com/office/officeart/2005/8/layout/vList5"/>
    <dgm:cxn modelId="{4C5702BB-B5DD-436B-BBF2-B47D2B8296C4}" srcId="{4BD79DB5-E5DB-4008-9BFB-A23705ACFC81}" destId="{2199E61C-8535-4479-AFAF-7CE183E11069}" srcOrd="0" destOrd="0" parTransId="{8DA56A21-FB33-4A03-B4BF-DB94E7FD3242}" sibTransId="{DA75ED89-53C2-446A-BA1C-75123F0B4603}"/>
    <dgm:cxn modelId="{080BF89D-7F04-4649-BF6F-1EB2BDDCF565}" type="presParOf" srcId="{1FC06E28-4E45-4E22-852E-028195A2B2B8}" destId="{C282D8E7-1DDF-428B-809B-A239D603ECB2}" srcOrd="0" destOrd="0" presId="urn:microsoft.com/office/officeart/2005/8/layout/vList5"/>
    <dgm:cxn modelId="{580E4989-242C-4B64-97FE-1E1D46E209BA}" type="presParOf" srcId="{C282D8E7-1DDF-428B-809B-A239D603ECB2}" destId="{7E6EC8CF-1705-468D-9D3F-67FEE1C0A6CC}" srcOrd="0" destOrd="0" presId="urn:microsoft.com/office/officeart/2005/8/layout/vList5"/>
    <dgm:cxn modelId="{146EB131-83E9-4879-9410-E26FACD8B229}" type="presParOf" srcId="{C282D8E7-1DDF-428B-809B-A239D603ECB2}" destId="{5E29EE60-073B-469A-BF25-0833A0ABAE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B6EA53F-8CA8-4726-A8F4-3C2163831F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23AFE7B-CE1E-4476-94F7-CC98B034DEED}">
      <dgm:prSet/>
      <dgm:spPr/>
      <dgm:t>
        <a:bodyPr/>
        <a:lstStyle/>
        <a:p>
          <a:r>
            <a:rPr lang="en-GB"/>
            <a:t>Item</a:t>
          </a:r>
        </a:p>
      </dgm:t>
    </dgm:pt>
    <dgm:pt modelId="{36C75C03-B419-4E3C-A014-D82A6FFD345B}" type="parTrans" cxnId="{9CF0F21C-2E59-403B-BC21-17D039909C0F}">
      <dgm:prSet/>
      <dgm:spPr/>
      <dgm:t>
        <a:bodyPr/>
        <a:lstStyle/>
        <a:p>
          <a:endParaRPr lang="en-GB"/>
        </a:p>
      </dgm:t>
    </dgm:pt>
    <dgm:pt modelId="{78276567-DCD6-4B26-AFAE-2ACF0B0B1339}" type="sibTrans" cxnId="{9CF0F21C-2E59-403B-BC21-17D039909C0F}">
      <dgm:prSet/>
      <dgm:spPr/>
      <dgm:t>
        <a:bodyPr/>
        <a:lstStyle/>
        <a:p>
          <a:endParaRPr lang="en-GB"/>
        </a:p>
      </dgm:t>
    </dgm:pt>
    <dgm:pt modelId="{E9CA23BD-E20E-4498-BAD8-A40BD86812A7}">
      <dgm:prSet/>
      <dgm:spPr/>
      <dgm:t>
        <a:bodyPr/>
        <a:lstStyle/>
        <a:p>
          <a:r>
            <a:rPr lang="en-GB"/>
            <a:t>DataType: “Alpha”, “Numeric”</a:t>
          </a:r>
        </a:p>
      </dgm:t>
    </dgm:pt>
    <dgm:pt modelId="{89294CE7-D526-4093-AD14-9E941FAAF819}" type="parTrans" cxnId="{268FC48B-BDC5-42EB-8C63-C96E19762758}">
      <dgm:prSet/>
      <dgm:spPr/>
      <dgm:t>
        <a:bodyPr/>
        <a:lstStyle/>
        <a:p>
          <a:endParaRPr lang="en-GB"/>
        </a:p>
      </dgm:t>
    </dgm:pt>
    <dgm:pt modelId="{0F125CBC-0F71-405C-B9EB-0287F6CA8966}" type="sibTrans" cxnId="{268FC48B-BDC5-42EB-8C63-C96E19762758}">
      <dgm:prSet/>
      <dgm:spPr/>
      <dgm:t>
        <a:bodyPr/>
        <a:lstStyle/>
        <a:p>
          <a:endParaRPr lang="en-GB"/>
        </a:p>
      </dgm:t>
    </dgm:pt>
    <dgm:pt modelId="{96D4B120-9F68-42BC-88A1-0732A57FBD67}">
      <dgm:prSet/>
      <dgm:spPr/>
      <dgm:t>
        <a:bodyPr/>
        <a:lstStyle/>
        <a:p>
          <a:r>
            <a:rPr lang="en-GB"/>
            <a:t>ItemType: “Item”</a:t>
          </a:r>
        </a:p>
      </dgm:t>
    </dgm:pt>
    <dgm:pt modelId="{2C676DEE-12E6-4413-997A-59DE0F6C443B}" type="parTrans" cxnId="{77366E29-767F-4B73-9D6D-7B17EC8D6CAB}">
      <dgm:prSet/>
      <dgm:spPr/>
      <dgm:t>
        <a:bodyPr/>
        <a:lstStyle/>
        <a:p>
          <a:endParaRPr lang="en-GB"/>
        </a:p>
      </dgm:t>
    </dgm:pt>
    <dgm:pt modelId="{2A6D2C5A-A41A-461D-BA51-690FBE33DBBB}" type="sibTrans" cxnId="{77366E29-767F-4B73-9D6D-7B17EC8D6CAB}">
      <dgm:prSet/>
      <dgm:spPr/>
      <dgm:t>
        <a:bodyPr/>
        <a:lstStyle/>
        <a:p>
          <a:endParaRPr lang="en-GB"/>
        </a:p>
      </dgm:t>
    </dgm:pt>
    <dgm:pt modelId="{3F117609-B03B-4590-9EEE-8714BDD888FD}">
      <dgm:prSet/>
      <dgm:spPr/>
      <dgm:t>
        <a:bodyPr/>
        <a:lstStyle/>
        <a:p>
          <a:r>
            <a:rPr lang="en-GB"/>
            <a:t>Len: &lt; 3</a:t>
          </a:r>
        </a:p>
      </dgm:t>
    </dgm:pt>
    <dgm:pt modelId="{5DF55DFC-8B25-4DBA-9D4E-1BCDC571C1F7}" type="parTrans" cxnId="{5F00C48B-C9F9-41F3-9147-4F9ACAC4DAE9}">
      <dgm:prSet/>
      <dgm:spPr/>
      <dgm:t>
        <a:bodyPr/>
        <a:lstStyle/>
        <a:p>
          <a:endParaRPr lang="en-GB"/>
        </a:p>
      </dgm:t>
    </dgm:pt>
    <dgm:pt modelId="{72A6AAB6-2AFA-4FDC-8AE2-D1735893FA8E}" type="sibTrans" cxnId="{5F00C48B-C9F9-41F3-9147-4F9ACAC4DAE9}">
      <dgm:prSet/>
      <dgm:spPr/>
      <dgm:t>
        <a:bodyPr/>
        <a:lstStyle/>
        <a:p>
          <a:endParaRPr lang="en-GB"/>
        </a:p>
      </dgm:t>
    </dgm:pt>
    <dgm:pt modelId="{6FBF8A51-71D6-4A2B-9F9A-CE1930A9DC98}">
      <dgm:prSet/>
      <dgm:spPr/>
      <dgm:t>
        <a:bodyPr/>
        <a:lstStyle/>
        <a:p>
          <a:r>
            <a:rPr lang="en-GB"/>
            <a:t>ValueSet</a:t>
          </a:r>
        </a:p>
      </dgm:t>
    </dgm:pt>
    <dgm:pt modelId="{6135956A-892A-4ED4-9404-5D4C403E463B}" type="parTrans" cxnId="{57C63695-DD02-4DBD-864E-4E66D1C37E00}">
      <dgm:prSet/>
      <dgm:spPr/>
      <dgm:t>
        <a:bodyPr/>
        <a:lstStyle/>
        <a:p>
          <a:endParaRPr lang="en-GB"/>
        </a:p>
      </dgm:t>
    </dgm:pt>
    <dgm:pt modelId="{94152139-4FCB-4F3F-8B51-AD4AE3377110}" type="sibTrans" cxnId="{57C63695-DD02-4DBD-864E-4E66D1C37E00}">
      <dgm:prSet/>
      <dgm:spPr/>
      <dgm:t>
        <a:bodyPr/>
        <a:lstStyle/>
        <a:p>
          <a:endParaRPr lang="en-GB"/>
        </a:p>
      </dgm:t>
    </dgm:pt>
    <dgm:pt modelId="{6CF01C4E-884A-4C75-9130-80E7C77A5D09}">
      <dgm:prSet/>
      <dgm:spPr/>
      <dgm:t>
        <a:bodyPr/>
        <a:lstStyle/>
        <a:p>
          <a:r>
            <a:rPr lang="en-GB"/>
            <a:t>From</a:t>
          </a:r>
        </a:p>
      </dgm:t>
    </dgm:pt>
    <dgm:pt modelId="{6E68A890-407F-4D05-AD69-95CFC81C939F}" type="parTrans" cxnId="{D549D66B-CD78-4BC4-A68D-849B5A6EB799}">
      <dgm:prSet/>
      <dgm:spPr/>
      <dgm:t>
        <a:bodyPr/>
        <a:lstStyle/>
        <a:p>
          <a:endParaRPr lang="en-GB"/>
        </a:p>
      </dgm:t>
    </dgm:pt>
    <dgm:pt modelId="{9EA0E7E8-9BDD-46D6-AA4D-6E98E5054713}" type="sibTrans" cxnId="{D549D66B-CD78-4BC4-A68D-849B5A6EB799}">
      <dgm:prSet/>
      <dgm:spPr/>
      <dgm:t>
        <a:bodyPr/>
        <a:lstStyle/>
        <a:p>
          <a:endParaRPr lang="en-GB"/>
        </a:p>
      </dgm:t>
    </dgm:pt>
    <dgm:pt modelId="{C977042C-A478-4FDB-A24F-237061DC2B37}" type="pres">
      <dgm:prSet presAssocID="{7B6EA53F-8CA8-4726-A8F4-3C2163831F89}" presName="Name0" presStyleCnt="0">
        <dgm:presLayoutVars>
          <dgm:dir/>
          <dgm:animLvl val="lvl"/>
          <dgm:resizeHandles val="exact"/>
        </dgm:presLayoutVars>
      </dgm:prSet>
      <dgm:spPr/>
    </dgm:pt>
    <dgm:pt modelId="{3C313310-DD95-42D3-B9D5-87F5ED2895EB}" type="pres">
      <dgm:prSet presAssocID="{223AFE7B-CE1E-4476-94F7-CC98B034DEED}" presName="linNode" presStyleCnt="0"/>
      <dgm:spPr/>
    </dgm:pt>
    <dgm:pt modelId="{69325B30-8396-4AD8-8088-897905987C3A}" type="pres">
      <dgm:prSet presAssocID="{223AFE7B-CE1E-4476-94F7-CC98B034DEED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FDD83B5-21BD-41D0-B283-475C84D10443}" type="pres">
      <dgm:prSet presAssocID="{223AFE7B-CE1E-4476-94F7-CC98B034DEE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CF0F21C-2E59-403B-BC21-17D039909C0F}" srcId="{7B6EA53F-8CA8-4726-A8F4-3C2163831F89}" destId="{223AFE7B-CE1E-4476-94F7-CC98B034DEED}" srcOrd="0" destOrd="0" parTransId="{36C75C03-B419-4E3C-A014-D82A6FFD345B}" sibTransId="{78276567-DCD6-4B26-AFAE-2ACF0B0B1339}"/>
    <dgm:cxn modelId="{0DB96027-EA4B-47C4-9715-5EEF370C24CC}" type="presOf" srcId="{3F117609-B03B-4590-9EEE-8714BDD888FD}" destId="{DFDD83B5-21BD-41D0-B283-475C84D10443}" srcOrd="0" destOrd="2" presId="urn:microsoft.com/office/officeart/2005/8/layout/vList5"/>
    <dgm:cxn modelId="{77366E29-767F-4B73-9D6D-7B17EC8D6CAB}" srcId="{223AFE7B-CE1E-4476-94F7-CC98B034DEED}" destId="{96D4B120-9F68-42BC-88A1-0732A57FBD67}" srcOrd="1" destOrd="0" parTransId="{2C676DEE-12E6-4413-997A-59DE0F6C443B}" sibTransId="{2A6D2C5A-A41A-461D-BA51-690FBE33DBBB}"/>
    <dgm:cxn modelId="{E5027340-3EE0-4E6F-8E95-ECEFD959071D}" type="presOf" srcId="{6FBF8A51-71D6-4A2B-9F9A-CE1930A9DC98}" destId="{DFDD83B5-21BD-41D0-B283-475C84D10443}" srcOrd="0" destOrd="3" presId="urn:microsoft.com/office/officeart/2005/8/layout/vList5"/>
    <dgm:cxn modelId="{D549D66B-CD78-4BC4-A68D-849B5A6EB799}" srcId="{6FBF8A51-71D6-4A2B-9F9A-CE1930A9DC98}" destId="{6CF01C4E-884A-4C75-9130-80E7C77A5D09}" srcOrd="0" destOrd="0" parTransId="{6E68A890-407F-4D05-AD69-95CFC81C939F}" sibTransId="{9EA0E7E8-9BDD-46D6-AA4D-6E98E5054713}"/>
    <dgm:cxn modelId="{97875B6E-7923-4243-96D5-15B680E07A0E}" type="presOf" srcId="{7B6EA53F-8CA8-4726-A8F4-3C2163831F89}" destId="{C977042C-A478-4FDB-A24F-237061DC2B37}" srcOrd="0" destOrd="0" presId="urn:microsoft.com/office/officeart/2005/8/layout/vList5"/>
    <dgm:cxn modelId="{8BAF9D76-2A1A-47CC-A85E-AE525ED2168D}" type="presOf" srcId="{223AFE7B-CE1E-4476-94F7-CC98B034DEED}" destId="{69325B30-8396-4AD8-8088-897905987C3A}" srcOrd="0" destOrd="0" presId="urn:microsoft.com/office/officeart/2005/8/layout/vList5"/>
    <dgm:cxn modelId="{34D9B087-5EA6-4005-8FCD-F985B1663E73}" type="presOf" srcId="{6CF01C4E-884A-4C75-9130-80E7C77A5D09}" destId="{DFDD83B5-21BD-41D0-B283-475C84D10443}" srcOrd="0" destOrd="4" presId="urn:microsoft.com/office/officeart/2005/8/layout/vList5"/>
    <dgm:cxn modelId="{5F00C48B-C9F9-41F3-9147-4F9ACAC4DAE9}" srcId="{223AFE7B-CE1E-4476-94F7-CC98B034DEED}" destId="{3F117609-B03B-4590-9EEE-8714BDD888FD}" srcOrd="2" destOrd="0" parTransId="{5DF55DFC-8B25-4DBA-9D4E-1BCDC571C1F7}" sibTransId="{72A6AAB6-2AFA-4FDC-8AE2-D1735893FA8E}"/>
    <dgm:cxn modelId="{268FC48B-BDC5-42EB-8C63-C96E19762758}" srcId="{223AFE7B-CE1E-4476-94F7-CC98B034DEED}" destId="{E9CA23BD-E20E-4498-BAD8-A40BD86812A7}" srcOrd="0" destOrd="0" parTransId="{89294CE7-D526-4093-AD14-9E941FAAF819}" sibTransId="{0F125CBC-0F71-405C-B9EB-0287F6CA8966}"/>
    <dgm:cxn modelId="{57C63695-DD02-4DBD-864E-4E66D1C37E00}" srcId="{223AFE7B-CE1E-4476-94F7-CC98B034DEED}" destId="{6FBF8A51-71D6-4A2B-9F9A-CE1930A9DC98}" srcOrd="3" destOrd="0" parTransId="{6135956A-892A-4ED4-9404-5D4C403E463B}" sibTransId="{94152139-4FCB-4F3F-8B51-AD4AE3377110}"/>
    <dgm:cxn modelId="{A01D1BD0-DF8B-44C9-9C95-62E89AC85AA9}" type="presOf" srcId="{96D4B120-9F68-42BC-88A1-0732A57FBD67}" destId="{DFDD83B5-21BD-41D0-B283-475C84D10443}" srcOrd="0" destOrd="1" presId="urn:microsoft.com/office/officeart/2005/8/layout/vList5"/>
    <dgm:cxn modelId="{D3D175FD-0A49-4C94-B549-60A1B95CB56A}" type="presOf" srcId="{E9CA23BD-E20E-4498-BAD8-A40BD86812A7}" destId="{DFDD83B5-21BD-41D0-B283-475C84D10443}" srcOrd="0" destOrd="0" presId="urn:microsoft.com/office/officeart/2005/8/layout/vList5"/>
    <dgm:cxn modelId="{74FB576C-DBA4-43B9-8E07-A313BD7F8910}" type="presParOf" srcId="{C977042C-A478-4FDB-A24F-237061DC2B37}" destId="{3C313310-DD95-42D3-B9D5-87F5ED2895EB}" srcOrd="0" destOrd="0" presId="urn:microsoft.com/office/officeart/2005/8/layout/vList5"/>
    <dgm:cxn modelId="{37062858-F296-404F-87B6-E07B5FC53CD4}" type="presParOf" srcId="{3C313310-DD95-42D3-B9D5-87F5ED2895EB}" destId="{69325B30-8396-4AD8-8088-897905987C3A}" srcOrd="0" destOrd="0" presId="urn:microsoft.com/office/officeart/2005/8/layout/vList5"/>
    <dgm:cxn modelId="{B5CB6205-3CCF-47E7-B31F-B1EEDF5ED14A}" type="presParOf" srcId="{3C313310-DD95-42D3-B9D5-87F5ED2895EB}" destId="{DFDD83B5-21BD-41D0-B283-475C84D104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0BA94FD-6854-44A8-A9F1-5FA43618AD8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33E7B0E-F3E9-4E56-A29E-37096FB3F856}">
      <dgm:prSet/>
      <dgm:spPr/>
      <dgm:t>
        <a:bodyPr/>
        <a:lstStyle/>
        <a:p>
          <a:r>
            <a:rPr lang="en-GB"/>
            <a:t>Close-ended</a:t>
          </a:r>
        </a:p>
      </dgm:t>
    </dgm:pt>
    <dgm:pt modelId="{28352CEB-C7DC-480E-AEBE-90D8E1AD61B3}" type="parTrans" cxnId="{A4317E4C-4DBB-45FC-BB86-5324B9F1F1B6}">
      <dgm:prSet/>
      <dgm:spPr/>
      <dgm:t>
        <a:bodyPr/>
        <a:lstStyle/>
        <a:p>
          <a:endParaRPr lang="en-GB"/>
        </a:p>
      </dgm:t>
    </dgm:pt>
    <dgm:pt modelId="{45DDE078-CDE2-45CB-A541-923CD9CF9001}" type="sibTrans" cxnId="{A4317E4C-4DBB-45FC-BB86-5324B9F1F1B6}">
      <dgm:prSet/>
      <dgm:spPr/>
      <dgm:t>
        <a:bodyPr/>
        <a:lstStyle/>
        <a:p>
          <a:endParaRPr lang="en-GB"/>
        </a:p>
      </dgm:t>
    </dgm:pt>
    <dgm:pt modelId="{440ECBDA-0B91-4E40-A3D3-1A81E1C0BA2C}">
      <dgm:prSet/>
      <dgm:spPr/>
      <dgm:t>
        <a:bodyPr/>
        <a:lstStyle/>
        <a:p>
          <a:r>
            <a:rPr lang="en-GB"/>
            <a:t>Single select </a:t>
          </a:r>
        </a:p>
      </dgm:t>
    </dgm:pt>
    <dgm:pt modelId="{6EC956D6-6E00-4E00-BD14-97774B95CFBA}" type="parTrans" cxnId="{90F83DF0-134D-4441-AAB1-70B0D814ED6D}">
      <dgm:prSet/>
      <dgm:spPr/>
      <dgm:t>
        <a:bodyPr/>
        <a:lstStyle/>
        <a:p>
          <a:endParaRPr lang="en-GB"/>
        </a:p>
      </dgm:t>
    </dgm:pt>
    <dgm:pt modelId="{B11C5DDA-43C1-4EF4-8097-F59F817A7E8D}" type="sibTrans" cxnId="{90F83DF0-134D-4441-AAB1-70B0D814ED6D}">
      <dgm:prSet/>
      <dgm:spPr/>
      <dgm:t>
        <a:bodyPr/>
        <a:lstStyle/>
        <a:p>
          <a:endParaRPr lang="en-GB"/>
        </a:p>
      </dgm:t>
    </dgm:pt>
    <dgm:pt modelId="{DAF63020-8424-44A2-A003-1BF4906BC930}" type="pres">
      <dgm:prSet presAssocID="{F0BA94FD-6854-44A8-A9F1-5FA43618AD88}" presName="Name0" presStyleCnt="0">
        <dgm:presLayoutVars>
          <dgm:dir/>
          <dgm:animLvl val="lvl"/>
          <dgm:resizeHandles val="exact"/>
        </dgm:presLayoutVars>
      </dgm:prSet>
      <dgm:spPr/>
    </dgm:pt>
    <dgm:pt modelId="{31E18CA5-871B-4757-B336-A547C8EEDD16}" type="pres">
      <dgm:prSet presAssocID="{233E7B0E-F3E9-4E56-A29E-37096FB3F856}" presName="linNode" presStyleCnt="0"/>
      <dgm:spPr/>
    </dgm:pt>
    <dgm:pt modelId="{665164FC-C746-4999-B3F7-E7C19E8352CA}" type="pres">
      <dgm:prSet presAssocID="{233E7B0E-F3E9-4E56-A29E-37096FB3F85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23F319D-AB04-4F3F-B0DB-C83E5FBBC469}" type="pres">
      <dgm:prSet presAssocID="{233E7B0E-F3E9-4E56-A29E-37096FB3F85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4317E4C-4DBB-45FC-BB86-5324B9F1F1B6}" srcId="{F0BA94FD-6854-44A8-A9F1-5FA43618AD88}" destId="{233E7B0E-F3E9-4E56-A29E-37096FB3F856}" srcOrd="0" destOrd="0" parTransId="{28352CEB-C7DC-480E-AEBE-90D8E1AD61B3}" sibTransId="{45DDE078-CDE2-45CB-A541-923CD9CF9001}"/>
    <dgm:cxn modelId="{7632118F-C4D8-4DC9-8A6F-E16704EBBE57}" type="presOf" srcId="{233E7B0E-F3E9-4E56-A29E-37096FB3F856}" destId="{665164FC-C746-4999-B3F7-E7C19E8352CA}" srcOrd="0" destOrd="0" presId="urn:microsoft.com/office/officeart/2005/8/layout/vList5"/>
    <dgm:cxn modelId="{67B24D99-6E32-4912-B130-9B6485D2EE5A}" type="presOf" srcId="{F0BA94FD-6854-44A8-A9F1-5FA43618AD88}" destId="{DAF63020-8424-44A2-A003-1BF4906BC930}" srcOrd="0" destOrd="0" presId="urn:microsoft.com/office/officeart/2005/8/layout/vList5"/>
    <dgm:cxn modelId="{9897BEE6-B0AF-4610-A6CC-68A86FDCC62B}" type="presOf" srcId="{440ECBDA-0B91-4E40-A3D3-1A81E1C0BA2C}" destId="{323F319D-AB04-4F3F-B0DB-C83E5FBBC469}" srcOrd="0" destOrd="0" presId="urn:microsoft.com/office/officeart/2005/8/layout/vList5"/>
    <dgm:cxn modelId="{90F83DF0-134D-4441-AAB1-70B0D814ED6D}" srcId="{233E7B0E-F3E9-4E56-A29E-37096FB3F856}" destId="{440ECBDA-0B91-4E40-A3D3-1A81E1C0BA2C}" srcOrd="0" destOrd="0" parTransId="{6EC956D6-6E00-4E00-BD14-97774B95CFBA}" sibTransId="{B11C5DDA-43C1-4EF4-8097-F59F817A7E8D}"/>
    <dgm:cxn modelId="{778320D7-4EB4-472D-BCC2-678F6CD81F56}" type="presParOf" srcId="{DAF63020-8424-44A2-A003-1BF4906BC930}" destId="{31E18CA5-871B-4757-B336-A547C8EEDD16}" srcOrd="0" destOrd="0" presId="urn:microsoft.com/office/officeart/2005/8/layout/vList5"/>
    <dgm:cxn modelId="{F3034E97-7594-4B5D-8500-2BB1E7F9C539}" type="presParOf" srcId="{31E18CA5-871B-4757-B336-A547C8EEDD16}" destId="{665164FC-C746-4999-B3F7-E7C19E8352CA}" srcOrd="0" destOrd="0" presId="urn:microsoft.com/office/officeart/2005/8/layout/vList5"/>
    <dgm:cxn modelId="{8C8A62FF-CBFC-4C1D-8ED5-44A010A22719}" type="presParOf" srcId="{31E18CA5-871B-4757-B336-A547C8EEDD16}" destId="{323F319D-AB04-4F3F-B0DB-C83E5FBBC4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DB26C-A81C-43E7-8DA2-D191CD0ECA5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C956143C-902A-4B34-AFB4-89524C0C8E06}">
      <dgm:prSet/>
      <dgm:spPr/>
      <dgm:t>
        <a:bodyPr/>
        <a:lstStyle/>
        <a:p>
          <a:r>
            <a:rPr lang="en-GB" b="0" i="0"/>
            <a:t>GitHub is a web-based version-control and </a:t>
          </a:r>
          <a:r>
            <a:rPr lang="en-GB" b="1" i="0"/>
            <a:t>collaboration platform for software developers</a:t>
          </a:r>
          <a:r>
            <a:rPr lang="en-GB" b="0" i="0"/>
            <a:t>. </a:t>
          </a:r>
          <a:endParaRPr lang="en-GB"/>
        </a:p>
      </dgm:t>
    </dgm:pt>
    <dgm:pt modelId="{7481B8A4-36B0-4E43-8583-52908ADA12F1}" type="parTrans" cxnId="{EDF7A988-953A-42BF-A4CC-B1679D9328FC}">
      <dgm:prSet/>
      <dgm:spPr/>
      <dgm:t>
        <a:bodyPr/>
        <a:lstStyle/>
        <a:p>
          <a:endParaRPr lang="en-GB"/>
        </a:p>
      </dgm:t>
    </dgm:pt>
    <dgm:pt modelId="{2A9E3476-898B-45BB-BD43-D3B6C1DC289A}" type="sibTrans" cxnId="{EDF7A988-953A-42BF-A4CC-B1679D9328FC}">
      <dgm:prSet/>
      <dgm:spPr/>
      <dgm:t>
        <a:bodyPr/>
        <a:lstStyle/>
        <a:p>
          <a:endParaRPr lang="en-GB"/>
        </a:p>
      </dgm:t>
    </dgm:pt>
    <dgm:pt modelId="{EF17C2A6-9B5B-4CF1-A956-50E27870D927}">
      <dgm:prSet/>
      <dgm:spPr/>
      <dgm:t>
        <a:bodyPr/>
        <a:lstStyle/>
        <a:p>
          <a:r>
            <a:rPr lang="en-GB"/>
            <a:t>F</a:t>
          </a:r>
          <a:r>
            <a:rPr lang="en-GB" b="0" i="0"/>
            <a:t>ounded on Git, an open source code management system</a:t>
          </a:r>
          <a:endParaRPr lang="en-GB"/>
        </a:p>
      </dgm:t>
    </dgm:pt>
    <dgm:pt modelId="{5E01D1FC-2BC1-4C65-8ED6-FC61061A76B9}" type="parTrans" cxnId="{7898C792-F7C0-48A1-8527-FDE88B7BEB14}">
      <dgm:prSet/>
      <dgm:spPr/>
      <dgm:t>
        <a:bodyPr/>
        <a:lstStyle/>
        <a:p>
          <a:endParaRPr lang="en-GB"/>
        </a:p>
      </dgm:t>
    </dgm:pt>
    <dgm:pt modelId="{51652554-539F-4ABC-B0B7-C3018DD3799D}" type="sibTrans" cxnId="{7898C792-F7C0-48A1-8527-FDE88B7BEB14}">
      <dgm:prSet/>
      <dgm:spPr/>
      <dgm:t>
        <a:bodyPr/>
        <a:lstStyle/>
        <a:p>
          <a:endParaRPr lang="en-GB"/>
        </a:p>
      </dgm:t>
    </dgm:pt>
    <dgm:pt modelId="{AAF51937-3AF3-46C7-8D01-810CFE7EC18D}">
      <dgm:prSet/>
      <dgm:spPr/>
      <dgm:t>
        <a:bodyPr/>
        <a:lstStyle/>
        <a:p>
          <a:r>
            <a:rPr lang="en-GB" b="0" i="0"/>
            <a:t>Delivered through a software-as-a-service ( SaaS ) business model</a:t>
          </a:r>
          <a:endParaRPr lang="en-GB"/>
        </a:p>
      </dgm:t>
    </dgm:pt>
    <dgm:pt modelId="{3356DFC7-FD0F-46CE-A2FD-0074219C10D3}" type="parTrans" cxnId="{04708FEC-B894-4505-B435-55F5745DAF85}">
      <dgm:prSet/>
      <dgm:spPr/>
      <dgm:t>
        <a:bodyPr/>
        <a:lstStyle/>
        <a:p>
          <a:endParaRPr lang="en-GB"/>
        </a:p>
      </dgm:t>
    </dgm:pt>
    <dgm:pt modelId="{CEA1F33E-F525-4E68-99CC-518002E3A6BF}" type="sibTrans" cxnId="{04708FEC-B894-4505-B435-55F5745DAF85}">
      <dgm:prSet/>
      <dgm:spPr/>
      <dgm:t>
        <a:bodyPr/>
        <a:lstStyle/>
        <a:p>
          <a:endParaRPr lang="en-GB"/>
        </a:p>
      </dgm:t>
    </dgm:pt>
    <dgm:pt modelId="{502049AC-84D9-4EB9-9663-5E44F3BD18E4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https://www.github.com</a:t>
          </a:r>
          <a:endParaRPr lang="en-GB" dirty="0"/>
        </a:p>
      </dgm:t>
    </dgm:pt>
    <dgm:pt modelId="{79ECFFB6-9CB4-4FBB-A081-A5F8D99DE1CD}" type="parTrans" cxnId="{ACA13642-5A7C-44BA-90FF-70A75461D38C}">
      <dgm:prSet/>
      <dgm:spPr/>
      <dgm:t>
        <a:bodyPr/>
        <a:lstStyle/>
        <a:p>
          <a:endParaRPr lang="en-GB"/>
        </a:p>
      </dgm:t>
    </dgm:pt>
    <dgm:pt modelId="{4353EB80-01BA-4321-B3EA-C67FFC0B8006}" type="sibTrans" cxnId="{ACA13642-5A7C-44BA-90FF-70A75461D38C}">
      <dgm:prSet/>
      <dgm:spPr/>
      <dgm:t>
        <a:bodyPr/>
        <a:lstStyle/>
        <a:p>
          <a:endParaRPr lang="en-GB"/>
        </a:p>
      </dgm:t>
    </dgm:pt>
    <dgm:pt modelId="{93930E5C-661D-4DCC-839D-A03FE1346668}" type="pres">
      <dgm:prSet presAssocID="{2FBDB26C-A81C-43E7-8DA2-D191CD0ECA5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3937EC2-AF8A-4400-B9FA-8A1E8158D0A7}" type="pres">
      <dgm:prSet presAssocID="{C956143C-902A-4B34-AFB4-89524C0C8E06}" presName="circle1" presStyleLbl="node1" presStyleIdx="0" presStyleCnt="4"/>
      <dgm:spPr/>
    </dgm:pt>
    <dgm:pt modelId="{B04D102B-1A0F-49CA-ADCD-38CF97CFC70C}" type="pres">
      <dgm:prSet presAssocID="{C956143C-902A-4B34-AFB4-89524C0C8E06}" presName="space" presStyleCnt="0"/>
      <dgm:spPr/>
    </dgm:pt>
    <dgm:pt modelId="{BC8D6A13-0C61-4E0D-ADC0-C5DC90463D8D}" type="pres">
      <dgm:prSet presAssocID="{C956143C-902A-4B34-AFB4-89524C0C8E06}" presName="rect1" presStyleLbl="alignAcc1" presStyleIdx="0" presStyleCnt="4"/>
      <dgm:spPr/>
    </dgm:pt>
    <dgm:pt modelId="{9E69C37A-C965-4AD0-89AB-3470608F4DA4}" type="pres">
      <dgm:prSet presAssocID="{EF17C2A6-9B5B-4CF1-A956-50E27870D927}" presName="vertSpace2" presStyleLbl="node1" presStyleIdx="0" presStyleCnt="4"/>
      <dgm:spPr/>
    </dgm:pt>
    <dgm:pt modelId="{3A4C554E-980B-41E6-A2A4-55E8C2AB7C33}" type="pres">
      <dgm:prSet presAssocID="{EF17C2A6-9B5B-4CF1-A956-50E27870D927}" presName="circle2" presStyleLbl="node1" presStyleIdx="1" presStyleCnt="4"/>
      <dgm:spPr/>
    </dgm:pt>
    <dgm:pt modelId="{3ADA4562-2E97-472F-AA2B-F117604937BB}" type="pres">
      <dgm:prSet presAssocID="{EF17C2A6-9B5B-4CF1-A956-50E27870D927}" presName="rect2" presStyleLbl="alignAcc1" presStyleIdx="1" presStyleCnt="4"/>
      <dgm:spPr/>
    </dgm:pt>
    <dgm:pt modelId="{A4B33673-179A-4F4E-B7A0-0956501D8E41}" type="pres">
      <dgm:prSet presAssocID="{AAF51937-3AF3-46C7-8D01-810CFE7EC18D}" presName="vertSpace3" presStyleLbl="node1" presStyleIdx="1" presStyleCnt="4"/>
      <dgm:spPr/>
    </dgm:pt>
    <dgm:pt modelId="{18580E01-9CB4-4027-B932-CE167E2D3AB8}" type="pres">
      <dgm:prSet presAssocID="{AAF51937-3AF3-46C7-8D01-810CFE7EC18D}" presName="circle3" presStyleLbl="node1" presStyleIdx="2" presStyleCnt="4"/>
      <dgm:spPr/>
    </dgm:pt>
    <dgm:pt modelId="{E65B1706-E0A4-4E11-A610-4A1F8B77A5BA}" type="pres">
      <dgm:prSet presAssocID="{AAF51937-3AF3-46C7-8D01-810CFE7EC18D}" presName="rect3" presStyleLbl="alignAcc1" presStyleIdx="2" presStyleCnt="4"/>
      <dgm:spPr/>
    </dgm:pt>
    <dgm:pt modelId="{41FA857C-2F7F-4300-B8AE-13191BB1EEAD}" type="pres">
      <dgm:prSet presAssocID="{502049AC-84D9-4EB9-9663-5E44F3BD18E4}" presName="vertSpace4" presStyleLbl="node1" presStyleIdx="2" presStyleCnt="4"/>
      <dgm:spPr/>
    </dgm:pt>
    <dgm:pt modelId="{A835A7E7-3087-46E7-A4C5-AE298170DDE4}" type="pres">
      <dgm:prSet presAssocID="{502049AC-84D9-4EB9-9663-5E44F3BD18E4}" presName="circle4" presStyleLbl="node1" presStyleIdx="3" presStyleCnt="4"/>
      <dgm:spPr/>
    </dgm:pt>
    <dgm:pt modelId="{AD792546-249B-4C37-88B6-DB8E82435C6E}" type="pres">
      <dgm:prSet presAssocID="{502049AC-84D9-4EB9-9663-5E44F3BD18E4}" presName="rect4" presStyleLbl="alignAcc1" presStyleIdx="3" presStyleCnt="4"/>
      <dgm:spPr/>
    </dgm:pt>
    <dgm:pt modelId="{31FA6D18-932F-48FE-83CC-4D7E529E8F91}" type="pres">
      <dgm:prSet presAssocID="{C956143C-902A-4B34-AFB4-89524C0C8E06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DC3A41CC-2FD8-4B83-B488-BC2A142B12C2}" type="pres">
      <dgm:prSet presAssocID="{EF17C2A6-9B5B-4CF1-A956-50E27870D927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A6027A1E-091F-4212-9F0B-FFC20154E188}" type="pres">
      <dgm:prSet presAssocID="{AAF51937-3AF3-46C7-8D01-810CFE7EC18D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D42FC449-F004-4645-8C71-878EAF82636D}" type="pres">
      <dgm:prSet presAssocID="{502049AC-84D9-4EB9-9663-5E44F3BD18E4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40CAB108-6B6D-47E2-B159-EB20303F8C48}" type="presOf" srcId="{EF17C2A6-9B5B-4CF1-A956-50E27870D927}" destId="{3ADA4562-2E97-472F-AA2B-F117604937BB}" srcOrd="0" destOrd="0" presId="urn:microsoft.com/office/officeart/2005/8/layout/target3"/>
    <dgm:cxn modelId="{D1876A23-3BA7-4273-9D79-C04AFC43F618}" type="presOf" srcId="{EF17C2A6-9B5B-4CF1-A956-50E27870D927}" destId="{DC3A41CC-2FD8-4B83-B488-BC2A142B12C2}" srcOrd="1" destOrd="0" presId="urn:microsoft.com/office/officeart/2005/8/layout/target3"/>
    <dgm:cxn modelId="{EF671624-37D2-4D0F-8743-C01B67B7401E}" type="presOf" srcId="{AAF51937-3AF3-46C7-8D01-810CFE7EC18D}" destId="{A6027A1E-091F-4212-9F0B-FFC20154E188}" srcOrd="1" destOrd="0" presId="urn:microsoft.com/office/officeart/2005/8/layout/target3"/>
    <dgm:cxn modelId="{ACA13642-5A7C-44BA-90FF-70A75461D38C}" srcId="{2FBDB26C-A81C-43E7-8DA2-D191CD0ECA59}" destId="{502049AC-84D9-4EB9-9663-5E44F3BD18E4}" srcOrd="3" destOrd="0" parTransId="{79ECFFB6-9CB4-4FBB-A081-A5F8D99DE1CD}" sibTransId="{4353EB80-01BA-4321-B3EA-C67FFC0B8006}"/>
    <dgm:cxn modelId="{68279063-CDDA-4A7B-9EE9-0B221009F4EE}" type="presOf" srcId="{C956143C-902A-4B34-AFB4-89524C0C8E06}" destId="{31FA6D18-932F-48FE-83CC-4D7E529E8F91}" srcOrd="1" destOrd="0" presId="urn:microsoft.com/office/officeart/2005/8/layout/target3"/>
    <dgm:cxn modelId="{EDF7A988-953A-42BF-A4CC-B1679D9328FC}" srcId="{2FBDB26C-A81C-43E7-8DA2-D191CD0ECA59}" destId="{C956143C-902A-4B34-AFB4-89524C0C8E06}" srcOrd="0" destOrd="0" parTransId="{7481B8A4-36B0-4E43-8583-52908ADA12F1}" sibTransId="{2A9E3476-898B-45BB-BD43-D3B6C1DC289A}"/>
    <dgm:cxn modelId="{526C308A-56E4-4556-83F0-93F4F1FBC3D7}" type="presOf" srcId="{2FBDB26C-A81C-43E7-8DA2-D191CD0ECA59}" destId="{93930E5C-661D-4DCC-839D-A03FE1346668}" srcOrd="0" destOrd="0" presId="urn:microsoft.com/office/officeart/2005/8/layout/target3"/>
    <dgm:cxn modelId="{7898C792-F7C0-48A1-8527-FDE88B7BEB14}" srcId="{2FBDB26C-A81C-43E7-8DA2-D191CD0ECA59}" destId="{EF17C2A6-9B5B-4CF1-A956-50E27870D927}" srcOrd="1" destOrd="0" parTransId="{5E01D1FC-2BC1-4C65-8ED6-FC61061A76B9}" sibTransId="{51652554-539F-4ABC-B0B7-C3018DD3799D}"/>
    <dgm:cxn modelId="{A2DC1A9A-7C10-45F2-8A1D-3A2ECA1BEE94}" type="presOf" srcId="{502049AC-84D9-4EB9-9663-5E44F3BD18E4}" destId="{D42FC449-F004-4645-8C71-878EAF82636D}" srcOrd="1" destOrd="0" presId="urn:microsoft.com/office/officeart/2005/8/layout/target3"/>
    <dgm:cxn modelId="{05CC489D-EAB3-45D9-ADC8-C79DEF0F8EBD}" type="presOf" srcId="{AAF51937-3AF3-46C7-8D01-810CFE7EC18D}" destId="{E65B1706-E0A4-4E11-A610-4A1F8B77A5BA}" srcOrd="0" destOrd="0" presId="urn:microsoft.com/office/officeart/2005/8/layout/target3"/>
    <dgm:cxn modelId="{2DB5ECBE-A6D1-4A08-B2B0-F48FA8864F35}" type="presOf" srcId="{C956143C-902A-4B34-AFB4-89524C0C8E06}" destId="{BC8D6A13-0C61-4E0D-ADC0-C5DC90463D8D}" srcOrd="0" destOrd="0" presId="urn:microsoft.com/office/officeart/2005/8/layout/target3"/>
    <dgm:cxn modelId="{BC5120E4-E4AD-4316-A892-11B2EFCE471E}" type="presOf" srcId="{502049AC-84D9-4EB9-9663-5E44F3BD18E4}" destId="{AD792546-249B-4C37-88B6-DB8E82435C6E}" srcOrd="0" destOrd="0" presId="urn:microsoft.com/office/officeart/2005/8/layout/target3"/>
    <dgm:cxn modelId="{04708FEC-B894-4505-B435-55F5745DAF85}" srcId="{2FBDB26C-A81C-43E7-8DA2-D191CD0ECA59}" destId="{AAF51937-3AF3-46C7-8D01-810CFE7EC18D}" srcOrd="2" destOrd="0" parTransId="{3356DFC7-FD0F-46CE-A2FD-0074219C10D3}" sibTransId="{CEA1F33E-F525-4E68-99CC-518002E3A6BF}"/>
    <dgm:cxn modelId="{2B245AFD-F4F9-45F2-8AA5-9947552E454B}" type="presParOf" srcId="{93930E5C-661D-4DCC-839D-A03FE1346668}" destId="{F3937EC2-AF8A-4400-B9FA-8A1E8158D0A7}" srcOrd="0" destOrd="0" presId="urn:microsoft.com/office/officeart/2005/8/layout/target3"/>
    <dgm:cxn modelId="{8D877678-CBD8-44B2-97F3-197FD706B766}" type="presParOf" srcId="{93930E5C-661D-4DCC-839D-A03FE1346668}" destId="{B04D102B-1A0F-49CA-ADCD-38CF97CFC70C}" srcOrd="1" destOrd="0" presId="urn:microsoft.com/office/officeart/2005/8/layout/target3"/>
    <dgm:cxn modelId="{96642F9E-2D1D-4B56-94CF-211277E61472}" type="presParOf" srcId="{93930E5C-661D-4DCC-839D-A03FE1346668}" destId="{BC8D6A13-0C61-4E0D-ADC0-C5DC90463D8D}" srcOrd="2" destOrd="0" presId="urn:microsoft.com/office/officeart/2005/8/layout/target3"/>
    <dgm:cxn modelId="{195AAFBB-0D41-4475-A71A-7A6AD6A50AB4}" type="presParOf" srcId="{93930E5C-661D-4DCC-839D-A03FE1346668}" destId="{9E69C37A-C965-4AD0-89AB-3470608F4DA4}" srcOrd="3" destOrd="0" presId="urn:microsoft.com/office/officeart/2005/8/layout/target3"/>
    <dgm:cxn modelId="{1E04232F-A7C0-48A9-992A-A9219E2B83FC}" type="presParOf" srcId="{93930E5C-661D-4DCC-839D-A03FE1346668}" destId="{3A4C554E-980B-41E6-A2A4-55E8C2AB7C33}" srcOrd="4" destOrd="0" presId="urn:microsoft.com/office/officeart/2005/8/layout/target3"/>
    <dgm:cxn modelId="{E01AFCE4-094F-45C1-B3A2-620CA88F5913}" type="presParOf" srcId="{93930E5C-661D-4DCC-839D-A03FE1346668}" destId="{3ADA4562-2E97-472F-AA2B-F117604937BB}" srcOrd="5" destOrd="0" presId="urn:microsoft.com/office/officeart/2005/8/layout/target3"/>
    <dgm:cxn modelId="{F81F24E7-A86B-4A0A-B7A3-B6B8F62D4A14}" type="presParOf" srcId="{93930E5C-661D-4DCC-839D-A03FE1346668}" destId="{A4B33673-179A-4F4E-B7A0-0956501D8E41}" srcOrd="6" destOrd="0" presId="urn:microsoft.com/office/officeart/2005/8/layout/target3"/>
    <dgm:cxn modelId="{5E45170D-983C-4D19-890C-8FDE1D210847}" type="presParOf" srcId="{93930E5C-661D-4DCC-839D-A03FE1346668}" destId="{18580E01-9CB4-4027-B932-CE167E2D3AB8}" srcOrd="7" destOrd="0" presId="urn:microsoft.com/office/officeart/2005/8/layout/target3"/>
    <dgm:cxn modelId="{6CF11BAD-295C-409B-9896-AA45A8599F51}" type="presParOf" srcId="{93930E5C-661D-4DCC-839D-A03FE1346668}" destId="{E65B1706-E0A4-4E11-A610-4A1F8B77A5BA}" srcOrd="8" destOrd="0" presId="urn:microsoft.com/office/officeart/2005/8/layout/target3"/>
    <dgm:cxn modelId="{BE2A3894-A5F2-4F2F-9189-3DB8C70A287C}" type="presParOf" srcId="{93930E5C-661D-4DCC-839D-A03FE1346668}" destId="{41FA857C-2F7F-4300-B8AE-13191BB1EEAD}" srcOrd="9" destOrd="0" presId="urn:microsoft.com/office/officeart/2005/8/layout/target3"/>
    <dgm:cxn modelId="{4D61F34E-C394-45C4-A6D1-EF8C22EBA1A3}" type="presParOf" srcId="{93930E5C-661D-4DCC-839D-A03FE1346668}" destId="{A835A7E7-3087-46E7-A4C5-AE298170DDE4}" srcOrd="10" destOrd="0" presId="urn:microsoft.com/office/officeart/2005/8/layout/target3"/>
    <dgm:cxn modelId="{A9276A75-EC3C-4E44-99F4-ED7C1DA2F6D4}" type="presParOf" srcId="{93930E5C-661D-4DCC-839D-A03FE1346668}" destId="{AD792546-249B-4C37-88B6-DB8E82435C6E}" srcOrd="11" destOrd="0" presId="urn:microsoft.com/office/officeart/2005/8/layout/target3"/>
    <dgm:cxn modelId="{AD2869CD-9BA6-4C5B-B1EF-E2EB606A2B98}" type="presParOf" srcId="{93930E5C-661D-4DCC-839D-A03FE1346668}" destId="{31FA6D18-932F-48FE-83CC-4D7E529E8F91}" srcOrd="12" destOrd="0" presId="urn:microsoft.com/office/officeart/2005/8/layout/target3"/>
    <dgm:cxn modelId="{096F416F-9D35-4E97-9786-0FEE651F5F3B}" type="presParOf" srcId="{93930E5C-661D-4DCC-839D-A03FE1346668}" destId="{DC3A41CC-2FD8-4B83-B488-BC2A142B12C2}" srcOrd="13" destOrd="0" presId="urn:microsoft.com/office/officeart/2005/8/layout/target3"/>
    <dgm:cxn modelId="{78F11603-1BBE-4A6A-8D43-F87C4FBF56C3}" type="presParOf" srcId="{93930E5C-661D-4DCC-839D-A03FE1346668}" destId="{A6027A1E-091F-4212-9F0B-FFC20154E188}" srcOrd="14" destOrd="0" presId="urn:microsoft.com/office/officeart/2005/8/layout/target3"/>
    <dgm:cxn modelId="{BD81DD5E-488E-4AD0-8A58-5EB7D527EEF6}" type="presParOf" srcId="{93930E5C-661D-4DCC-839D-A03FE1346668}" destId="{D42FC449-F004-4645-8C71-878EAF82636D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871674D-15B4-4A64-A4F0-FBF175FED79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73AB8DC-455A-4B55-98D5-D9EADA04E6D7}">
      <dgm:prSet/>
      <dgm:spPr/>
      <dgm:t>
        <a:bodyPr/>
        <a:lstStyle/>
        <a:p>
          <a:r>
            <a:rPr lang="en-GB"/>
            <a:t>Item</a:t>
          </a:r>
        </a:p>
      </dgm:t>
    </dgm:pt>
    <dgm:pt modelId="{B5445702-C0A6-4BE4-A82E-40DD69018794}" type="parTrans" cxnId="{4E85614E-6620-4E37-9189-55C3148E81BF}">
      <dgm:prSet/>
      <dgm:spPr/>
      <dgm:t>
        <a:bodyPr/>
        <a:lstStyle/>
        <a:p>
          <a:endParaRPr lang="en-GB"/>
        </a:p>
      </dgm:t>
    </dgm:pt>
    <dgm:pt modelId="{87DBF308-3703-49A4-BDC2-A27783615964}" type="sibTrans" cxnId="{4E85614E-6620-4E37-9189-55C3148E81BF}">
      <dgm:prSet/>
      <dgm:spPr/>
      <dgm:t>
        <a:bodyPr/>
        <a:lstStyle/>
        <a:p>
          <a:endParaRPr lang="en-GB"/>
        </a:p>
      </dgm:t>
    </dgm:pt>
    <dgm:pt modelId="{63002FDD-268D-490D-BC1D-DBCFB20341C4}">
      <dgm:prSet/>
      <dgm:spPr/>
      <dgm:t>
        <a:bodyPr/>
        <a:lstStyle/>
        <a:p>
          <a:r>
            <a:rPr lang="en-GB"/>
            <a:t>DataType: “Alpha”</a:t>
          </a:r>
        </a:p>
      </dgm:t>
    </dgm:pt>
    <dgm:pt modelId="{720A94D7-894F-4C57-B4E0-5044F24A12A5}" type="parTrans" cxnId="{D0EE14EA-72D9-4AF9-9015-D3E7A4E594D0}">
      <dgm:prSet/>
      <dgm:spPr/>
      <dgm:t>
        <a:bodyPr/>
        <a:lstStyle/>
        <a:p>
          <a:endParaRPr lang="en-GB"/>
        </a:p>
      </dgm:t>
    </dgm:pt>
    <dgm:pt modelId="{DF1C40DA-6202-4F1F-A658-57CA1B05255E}" type="sibTrans" cxnId="{D0EE14EA-72D9-4AF9-9015-D3E7A4E594D0}">
      <dgm:prSet/>
      <dgm:spPr/>
      <dgm:t>
        <a:bodyPr/>
        <a:lstStyle/>
        <a:p>
          <a:endParaRPr lang="en-GB"/>
        </a:p>
      </dgm:t>
    </dgm:pt>
    <dgm:pt modelId="{AC404904-4B51-4471-9BEE-81C7B8F71617}">
      <dgm:prSet/>
      <dgm:spPr/>
      <dgm:t>
        <a:bodyPr/>
        <a:lstStyle/>
        <a:p>
          <a:r>
            <a:rPr lang="en-GB"/>
            <a:t>ItemType: “Item”</a:t>
          </a:r>
        </a:p>
      </dgm:t>
    </dgm:pt>
    <dgm:pt modelId="{844BC241-0CCA-40E4-8C6B-2B39E10395C0}" type="parTrans" cxnId="{CD80A19C-153A-4963-BC80-DC2CE101407B}">
      <dgm:prSet/>
      <dgm:spPr/>
      <dgm:t>
        <a:bodyPr/>
        <a:lstStyle/>
        <a:p>
          <a:endParaRPr lang="en-GB"/>
        </a:p>
      </dgm:t>
    </dgm:pt>
    <dgm:pt modelId="{455C431D-BD86-4868-93E8-E29EBACBF70C}" type="sibTrans" cxnId="{CD80A19C-153A-4963-BC80-DC2CE101407B}">
      <dgm:prSet/>
      <dgm:spPr/>
      <dgm:t>
        <a:bodyPr/>
        <a:lstStyle/>
        <a:p>
          <a:endParaRPr lang="en-GB"/>
        </a:p>
      </dgm:t>
    </dgm:pt>
    <dgm:pt modelId="{7E049C73-23B2-4803-AC6B-0116CB490C48}">
      <dgm:prSet/>
      <dgm:spPr/>
      <dgm:t>
        <a:bodyPr/>
        <a:lstStyle/>
        <a:p>
          <a:r>
            <a:rPr lang="en-GB"/>
            <a:t>Len: = ValueSet values.length</a:t>
          </a:r>
        </a:p>
      </dgm:t>
    </dgm:pt>
    <dgm:pt modelId="{BC50D7A5-34C1-4BC3-AE86-DCB290739FD1}" type="parTrans" cxnId="{E9BD13DD-3C70-4709-A9C4-2412900A4F46}">
      <dgm:prSet/>
      <dgm:spPr/>
      <dgm:t>
        <a:bodyPr/>
        <a:lstStyle/>
        <a:p>
          <a:endParaRPr lang="en-GB"/>
        </a:p>
      </dgm:t>
    </dgm:pt>
    <dgm:pt modelId="{70AFAD33-28F3-43C4-B229-6AA300B50A07}" type="sibTrans" cxnId="{E9BD13DD-3C70-4709-A9C4-2412900A4F46}">
      <dgm:prSet/>
      <dgm:spPr/>
      <dgm:t>
        <a:bodyPr/>
        <a:lstStyle/>
        <a:p>
          <a:endParaRPr lang="en-GB"/>
        </a:p>
      </dgm:t>
    </dgm:pt>
    <dgm:pt modelId="{52F986C1-7E33-43E8-988A-4E9CB2DB63EE}">
      <dgm:prSet/>
      <dgm:spPr/>
      <dgm:t>
        <a:bodyPr/>
        <a:lstStyle/>
        <a:p>
          <a:r>
            <a:rPr lang="en-GB"/>
            <a:t>ValueSet</a:t>
          </a:r>
        </a:p>
      </dgm:t>
    </dgm:pt>
    <dgm:pt modelId="{E1318EE6-47CF-49B3-9415-AC6CD9333BD0}" type="parTrans" cxnId="{5501D846-7031-40F7-A560-2CDE0F789608}">
      <dgm:prSet/>
      <dgm:spPr/>
      <dgm:t>
        <a:bodyPr/>
        <a:lstStyle/>
        <a:p>
          <a:endParaRPr lang="en-GB"/>
        </a:p>
      </dgm:t>
    </dgm:pt>
    <dgm:pt modelId="{F7552CBF-B083-4CBC-AA95-513D6D6B2B72}" type="sibTrans" cxnId="{5501D846-7031-40F7-A560-2CDE0F789608}">
      <dgm:prSet/>
      <dgm:spPr/>
      <dgm:t>
        <a:bodyPr/>
        <a:lstStyle/>
        <a:p>
          <a:endParaRPr lang="en-GB"/>
        </a:p>
      </dgm:t>
    </dgm:pt>
    <dgm:pt modelId="{EF400310-8C75-46B3-AE8C-75B293E7158B}">
      <dgm:prSet/>
      <dgm:spPr/>
      <dgm:t>
        <a:bodyPr/>
        <a:lstStyle/>
        <a:p>
          <a:r>
            <a:rPr lang="en-GB"/>
            <a:t>From</a:t>
          </a:r>
        </a:p>
      </dgm:t>
    </dgm:pt>
    <dgm:pt modelId="{9ED0A16B-975A-442E-9C67-B84DCC59AB5D}" type="parTrans" cxnId="{A7363855-D39F-4386-A1D8-20AFC458A859}">
      <dgm:prSet/>
      <dgm:spPr/>
      <dgm:t>
        <a:bodyPr/>
        <a:lstStyle/>
        <a:p>
          <a:endParaRPr lang="en-GB"/>
        </a:p>
      </dgm:t>
    </dgm:pt>
    <dgm:pt modelId="{8C650213-CF13-475A-AD3C-56C3DD050D12}" type="sibTrans" cxnId="{A7363855-D39F-4386-A1D8-20AFC458A859}">
      <dgm:prSet/>
      <dgm:spPr/>
      <dgm:t>
        <a:bodyPr/>
        <a:lstStyle/>
        <a:p>
          <a:endParaRPr lang="en-GB"/>
        </a:p>
      </dgm:t>
    </dgm:pt>
    <dgm:pt modelId="{15C7313D-66A0-43D2-91FF-D76C5C125AFB}" type="pres">
      <dgm:prSet presAssocID="{9871674D-15B4-4A64-A4F0-FBF175FED791}" presName="Name0" presStyleCnt="0">
        <dgm:presLayoutVars>
          <dgm:dir/>
          <dgm:animLvl val="lvl"/>
          <dgm:resizeHandles val="exact"/>
        </dgm:presLayoutVars>
      </dgm:prSet>
      <dgm:spPr/>
    </dgm:pt>
    <dgm:pt modelId="{16871226-DA46-42A7-9EE8-BA8F5228A0C6}" type="pres">
      <dgm:prSet presAssocID="{673AB8DC-455A-4B55-98D5-D9EADA04E6D7}" presName="linNode" presStyleCnt="0"/>
      <dgm:spPr/>
    </dgm:pt>
    <dgm:pt modelId="{DC729E2B-8EE8-4DAD-B856-809E6658EAD0}" type="pres">
      <dgm:prSet presAssocID="{673AB8DC-455A-4B55-98D5-D9EADA04E6D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27499E6-3EB1-4DE8-921C-9D177C0D3400}" type="pres">
      <dgm:prSet presAssocID="{673AB8DC-455A-4B55-98D5-D9EADA04E6D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7F2AC27-0E9D-4CFF-977E-DF2B6234A147}" type="presOf" srcId="{EF400310-8C75-46B3-AE8C-75B293E7158B}" destId="{227499E6-3EB1-4DE8-921C-9D177C0D3400}" srcOrd="0" destOrd="4" presId="urn:microsoft.com/office/officeart/2005/8/layout/vList5"/>
    <dgm:cxn modelId="{4519C228-692E-4EF8-80E0-ED1A44813BD8}" type="presOf" srcId="{52F986C1-7E33-43E8-988A-4E9CB2DB63EE}" destId="{227499E6-3EB1-4DE8-921C-9D177C0D3400}" srcOrd="0" destOrd="3" presId="urn:microsoft.com/office/officeart/2005/8/layout/vList5"/>
    <dgm:cxn modelId="{02CEB42E-1750-4E0E-BF8A-3B2880F2F52C}" type="presOf" srcId="{9871674D-15B4-4A64-A4F0-FBF175FED791}" destId="{15C7313D-66A0-43D2-91FF-D76C5C125AFB}" srcOrd="0" destOrd="0" presId="urn:microsoft.com/office/officeart/2005/8/layout/vList5"/>
    <dgm:cxn modelId="{5501D846-7031-40F7-A560-2CDE0F789608}" srcId="{673AB8DC-455A-4B55-98D5-D9EADA04E6D7}" destId="{52F986C1-7E33-43E8-988A-4E9CB2DB63EE}" srcOrd="3" destOrd="0" parTransId="{E1318EE6-47CF-49B3-9415-AC6CD9333BD0}" sibTransId="{F7552CBF-B083-4CBC-AA95-513D6D6B2B72}"/>
    <dgm:cxn modelId="{4E85614E-6620-4E37-9189-55C3148E81BF}" srcId="{9871674D-15B4-4A64-A4F0-FBF175FED791}" destId="{673AB8DC-455A-4B55-98D5-D9EADA04E6D7}" srcOrd="0" destOrd="0" parTransId="{B5445702-C0A6-4BE4-A82E-40DD69018794}" sibTransId="{87DBF308-3703-49A4-BDC2-A27783615964}"/>
    <dgm:cxn modelId="{05E8E950-DB3F-4756-9F87-17C1CBED1206}" type="presOf" srcId="{63002FDD-268D-490D-BC1D-DBCFB20341C4}" destId="{227499E6-3EB1-4DE8-921C-9D177C0D3400}" srcOrd="0" destOrd="0" presId="urn:microsoft.com/office/officeart/2005/8/layout/vList5"/>
    <dgm:cxn modelId="{A7363855-D39F-4386-A1D8-20AFC458A859}" srcId="{52F986C1-7E33-43E8-988A-4E9CB2DB63EE}" destId="{EF400310-8C75-46B3-AE8C-75B293E7158B}" srcOrd="0" destOrd="0" parTransId="{9ED0A16B-975A-442E-9C67-B84DCC59AB5D}" sibTransId="{8C650213-CF13-475A-AD3C-56C3DD050D12}"/>
    <dgm:cxn modelId="{B1D5F47D-5578-4FC4-8E8E-B008A6BD9283}" type="presOf" srcId="{AC404904-4B51-4471-9BEE-81C7B8F71617}" destId="{227499E6-3EB1-4DE8-921C-9D177C0D3400}" srcOrd="0" destOrd="1" presId="urn:microsoft.com/office/officeart/2005/8/layout/vList5"/>
    <dgm:cxn modelId="{7004877F-1CEC-4BEF-B2EC-EF4D39D5F7E2}" type="presOf" srcId="{673AB8DC-455A-4B55-98D5-D9EADA04E6D7}" destId="{DC729E2B-8EE8-4DAD-B856-809E6658EAD0}" srcOrd="0" destOrd="0" presId="urn:microsoft.com/office/officeart/2005/8/layout/vList5"/>
    <dgm:cxn modelId="{CD80A19C-153A-4963-BC80-DC2CE101407B}" srcId="{673AB8DC-455A-4B55-98D5-D9EADA04E6D7}" destId="{AC404904-4B51-4471-9BEE-81C7B8F71617}" srcOrd="1" destOrd="0" parTransId="{844BC241-0CCA-40E4-8C6B-2B39E10395C0}" sibTransId="{455C431D-BD86-4868-93E8-E29EBACBF70C}"/>
    <dgm:cxn modelId="{D300DBB6-51CD-4F40-B748-779592C17068}" type="presOf" srcId="{7E049C73-23B2-4803-AC6B-0116CB490C48}" destId="{227499E6-3EB1-4DE8-921C-9D177C0D3400}" srcOrd="0" destOrd="2" presId="urn:microsoft.com/office/officeart/2005/8/layout/vList5"/>
    <dgm:cxn modelId="{E9BD13DD-3C70-4709-A9C4-2412900A4F46}" srcId="{673AB8DC-455A-4B55-98D5-D9EADA04E6D7}" destId="{7E049C73-23B2-4803-AC6B-0116CB490C48}" srcOrd="2" destOrd="0" parTransId="{BC50D7A5-34C1-4BC3-AE86-DCB290739FD1}" sibTransId="{70AFAD33-28F3-43C4-B229-6AA300B50A07}"/>
    <dgm:cxn modelId="{D0EE14EA-72D9-4AF9-9015-D3E7A4E594D0}" srcId="{673AB8DC-455A-4B55-98D5-D9EADA04E6D7}" destId="{63002FDD-268D-490D-BC1D-DBCFB20341C4}" srcOrd="0" destOrd="0" parTransId="{720A94D7-894F-4C57-B4E0-5044F24A12A5}" sibTransId="{DF1C40DA-6202-4F1F-A658-57CA1B05255E}"/>
    <dgm:cxn modelId="{AE21F5AF-1478-4E13-8947-D323EE8FFE17}" type="presParOf" srcId="{15C7313D-66A0-43D2-91FF-D76C5C125AFB}" destId="{16871226-DA46-42A7-9EE8-BA8F5228A0C6}" srcOrd="0" destOrd="0" presId="urn:microsoft.com/office/officeart/2005/8/layout/vList5"/>
    <dgm:cxn modelId="{E8B4A65E-7C5C-4E1A-8A5D-92143E8E47AA}" type="presParOf" srcId="{16871226-DA46-42A7-9EE8-BA8F5228A0C6}" destId="{DC729E2B-8EE8-4DAD-B856-809E6658EAD0}" srcOrd="0" destOrd="0" presId="urn:microsoft.com/office/officeart/2005/8/layout/vList5"/>
    <dgm:cxn modelId="{8B4AF96F-C9E1-452E-BD3F-10E41544371E}" type="presParOf" srcId="{16871226-DA46-42A7-9EE8-BA8F5228A0C6}" destId="{227499E6-3EB1-4DE8-921C-9D177C0D340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BEBAC95-50AA-477B-8E11-62D6D9676B1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749018F-D08A-45A5-91E0-F919A39C5AA0}">
      <dgm:prSet/>
      <dgm:spPr/>
      <dgm:t>
        <a:bodyPr/>
        <a:lstStyle/>
        <a:p>
          <a:r>
            <a:rPr lang="en-GB"/>
            <a:t>Close-ended</a:t>
          </a:r>
        </a:p>
      </dgm:t>
    </dgm:pt>
    <dgm:pt modelId="{7E0E484A-9632-4155-802E-219ED2E800A3}" type="parTrans" cxnId="{3F955F9C-0872-402C-A5BB-7FE939731020}">
      <dgm:prSet/>
      <dgm:spPr/>
      <dgm:t>
        <a:bodyPr/>
        <a:lstStyle/>
        <a:p>
          <a:endParaRPr lang="en-GB"/>
        </a:p>
      </dgm:t>
    </dgm:pt>
    <dgm:pt modelId="{C4CD3E7B-EDF9-4B01-A335-38096746C9B8}" type="sibTrans" cxnId="{3F955F9C-0872-402C-A5BB-7FE939731020}">
      <dgm:prSet/>
      <dgm:spPr/>
      <dgm:t>
        <a:bodyPr/>
        <a:lstStyle/>
        <a:p>
          <a:endParaRPr lang="en-GB"/>
        </a:p>
      </dgm:t>
    </dgm:pt>
    <dgm:pt modelId="{F5EA79B6-3155-4A5E-BB4A-C1CB8FE500DB}">
      <dgm:prSet/>
      <dgm:spPr/>
      <dgm:t>
        <a:bodyPr/>
        <a:lstStyle/>
        <a:p>
          <a:r>
            <a:rPr lang="en-GB"/>
            <a:t>Multiple select</a:t>
          </a:r>
        </a:p>
      </dgm:t>
    </dgm:pt>
    <dgm:pt modelId="{6210EEA7-23DF-4B4F-92D3-0427AAF79158}" type="parTrans" cxnId="{C756D85B-3CE5-4C0E-99BA-88F1D3B71D18}">
      <dgm:prSet/>
      <dgm:spPr/>
      <dgm:t>
        <a:bodyPr/>
        <a:lstStyle/>
        <a:p>
          <a:endParaRPr lang="en-GB"/>
        </a:p>
      </dgm:t>
    </dgm:pt>
    <dgm:pt modelId="{D089375A-F491-4067-B9E7-A341C19EC248}" type="sibTrans" cxnId="{C756D85B-3CE5-4C0E-99BA-88F1D3B71D18}">
      <dgm:prSet/>
      <dgm:spPr/>
      <dgm:t>
        <a:bodyPr/>
        <a:lstStyle/>
        <a:p>
          <a:endParaRPr lang="en-GB"/>
        </a:p>
      </dgm:t>
    </dgm:pt>
    <dgm:pt modelId="{4F2E6403-7126-49BE-90EA-F56C2AF5C8B3}" type="pres">
      <dgm:prSet presAssocID="{0BEBAC95-50AA-477B-8E11-62D6D9676B10}" presName="Name0" presStyleCnt="0">
        <dgm:presLayoutVars>
          <dgm:dir/>
          <dgm:animLvl val="lvl"/>
          <dgm:resizeHandles val="exact"/>
        </dgm:presLayoutVars>
      </dgm:prSet>
      <dgm:spPr/>
    </dgm:pt>
    <dgm:pt modelId="{E65A2ED7-669C-4741-B868-66BFA2D7264F}" type="pres">
      <dgm:prSet presAssocID="{9749018F-D08A-45A5-91E0-F919A39C5AA0}" presName="linNode" presStyleCnt="0"/>
      <dgm:spPr/>
    </dgm:pt>
    <dgm:pt modelId="{758A9525-D304-40C9-82CD-A19B6994659A}" type="pres">
      <dgm:prSet presAssocID="{9749018F-D08A-45A5-91E0-F919A39C5AA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63F7E9C-6757-41C6-8B77-DD353F162DB9}" type="pres">
      <dgm:prSet presAssocID="{9749018F-D08A-45A5-91E0-F919A39C5AA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756D85B-3CE5-4C0E-99BA-88F1D3B71D18}" srcId="{9749018F-D08A-45A5-91E0-F919A39C5AA0}" destId="{F5EA79B6-3155-4A5E-BB4A-C1CB8FE500DB}" srcOrd="0" destOrd="0" parTransId="{6210EEA7-23DF-4B4F-92D3-0427AAF79158}" sibTransId="{D089375A-F491-4067-B9E7-A341C19EC248}"/>
    <dgm:cxn modelId="{CCF57B4A-FFE2-4BCB-9190-346BDB1A23E1}" type="presOf" srcId="{0BEBAC95-50AA-477B-8E11-62D6D9676B10}" destId="{4F2E6403-7126-49BE-90EA-F56C2AF5C8B3}" srcOrd="0" destOrd="0" presId="urn:microsoft.com/office/officeart/2005/8/layout/vList5"/>
    <dgm:cxn modelId="{3F955F9C-0872-402C-A5BB-7FE939731020}" srcId="{0BEBAC95-50AA-477B-8E11-62D6D9676B10}" destId="{9749018F-D08A-45A5-91E0-F919A39C5AA0}" srcOrd="0" destOrd="0" parTransId="{7E0E484A-9632-4155-802E-219ED2E800A3}" sibTransId="{C4CD3E7B-EDF9-4B01-A335-38096746C9B8}"/>
    <dgm:cxn modelId="{0F8204F7-0565-4FAF-8B29-2DF12D3733FD}" type="presOf" srcId="{F5EA79B6-3155-4A5E-BB4A-C1CB8FE500DB}" destId="{563F7E9C-6757-41C6-8B77-DD353F162DB9}" srcOrd="0" destOrd="0" presId="urn:microsoft.com/office/officeart/2005/8/layout/vList5"/>
    <dgm:cxn modelId="{27AD7AFC-AAA1-4ECA-AD3E-4324EB2D3771}" type="presOf" srcId="{9749018F-D08A-45A5-91E0-F919A39C5AA0}" destId="{758A9525-D304-40C9-82CD-A19B6994659A}" srcOrd="0" destOrd="0" presId="urn:microsoft.com/office/officeart/2005/8/layout/vList5"/>
    <dgm:cxn modelId="{0390447F-E8FD-4296-97D9-ABB8D3C12ADD}" type="presParOf" srcId="{4F2E6403-7126-49BE-90EA-F56C2AF5C8B3}" destId="{E65A2ED7-669C-4741-B868-66BFA2D7264F}" srcOrd="0" destOrd="0" presId="urn:microsoft.com/office/officeart/2005/8/layout/vList5"/>
    <dgm:cxn modelId="{3BAE377C-2EC1-494A-9FA0-71010608E5D2}" type="presParOf" srcId="{E65A2ED7-669C-4741-B868-66BFA2D7264F}" destId="{758A9525-D304-40C9-82CD-A19B6994659A}" srcOrd="0" destOrd="0" presId="urn:microsoft.com/office/officeart/2005/8/layout/vList5"/>
    <dgm:cxn modelId="{B8DE927B-BE49-4288-B772-F577C0C879E9}" type="presParOf" srcId="{E65A2ED7-669C-4741-B868-66BFA2D7264F}" destId="{563F7E9C-6757-41C6-8B77-DD353F162D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3F06BAB-051E-4C5E-9C62-8914CFEACA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242EDF3-548A-4523-AA54-D3EC3F509296}">
      <dgm:prSet/>
      <dgm:spPr/>
      <dgm:t>
        <a:bodyPr/>
        <a:lstStyle/>
        <a:p>
          <a:r>
            <a:rPr lang="en-GB"/>
            <a:t>Item</a:t>
          </a:r>
        </a:p>
      </dgm:t>
    </dgm:pt>
    <dgm:pt modelId="{46838FD4-782C-4511-A833-AA5A3743162E}" type="parTrans" cxnId="{6C8C41E7-E57F-4C23-B366-7A6589B148DB}">
      <dgm:prSet/>
      <dgm:spPr/>
      <dgm:t>
        <a:bodyPr/>
        <a:lstStyle/>
        <a:p>
          <a:endParaRPr lang="en-GB"/>
        </a:p>
      </dgm:t>
    </dgm:pt>
    <dgm:pt modelId="{DA04E46E-DC08-40C0-8D53-8923C3B91D88}" type="sibTrans" cxnId="{6C8C41E7-E57F-4C23-B366-7A6589B148DB}">
      <dgm:prSet/>
      <dgm:spPr/>
      <dgm:t>
        <a:bodyPr/>
        <a:lstStyle/>
        <a:p>
          <a:endParaRPr lang="en-GB"/>
        </a:p>
      </dgm:t>
    </dgm:pt>
    <dgm:pt modelId="{0CDED6AE-57D6-4A74-82FD-033EC3853A11}">
      <dgm:prSet/>
      <dgm:spPr/>
      <dgm:t>
        <a:bodyPr/>
        <a:lstStyle/>
        <a:p>
          <a:r>
            <a:rPr lang="en-GB"/>
            <a:t>DataType: “Numeric”</a:t>
          </a:r>
        </a:p>
      </dgm:t>
    </dgm:pt>
    <dgm:pt modelId="{480E8041-7F2E-4911-873A-3A7E955470EC}" type="parTrans" cxnId="{61EA8C73-5F87-45B0-B587-8E8A25EEFE98}">
      <dgm:prSet/>
      <dgm:spPr/>
      <dgm:t>
        <a:bodyPr/>
        <a:lstStyle/>
        <a:p>
          <a:endParaRPr lang="en-GB"/>
        </a:p>
      </dgm:t>
    </dgm:pt>
    <dgm:pt modelId="{AB3284A3-D586-4894-A8E9-476A51D7E516}" type="sibTrans" cxnId="{61EA8C73-5F87-45B0-B587-8E8A25EEFE98}">
      <dgm:prSet/>
      <dgm:spPr/>
      <dgm:t>
        <a:bodyPr/>
        <a:lstStyle/>
        <a:p>
          <a:endParaRPr lang="en-GB"/>
        </a:p>
      </dgm:t>
    </dgm:pt>
    <dgm:pt modelId="{2F1EC4F2-EE21-4CE9-942B-307717F00FF1}">
      <dgm:prSet/>
      <dgm:spPr/>
      <dgm:t>
        <a:bodyPr/>
        <a:lstStyle/>
        <a:p>
          <a:r>
            <a:rPr lang="en-GB"/>
            <a:t>ItemType: “Item”</a:t>
          </a:r>
        </a:p>
      </dgm:t>
    </dgm:pt>
    <dgm:pt modelId="{2DACE3DB-C26A-4CE9-B863-D554E47750F3}" type="parTrans" cxnId="{859FAB77-981B-49F3-87B7-A2E965F41D90}">
      <dgm:prSet/>
      <dgm:spPr/>
      <dgm:t>
        <a:bodyPr/>
        <a:lstStyle/>
        <a:p>
          <a:endParaRPr lang="en-GB"/>
        </a:p>
      </dgm:t>
    </dgm:pt>
    <dgm:pt modelId="{191DCACC-67F0-4352-BE87-3DC0BDD005A7}" type="sibTrans" cxnId="{859FAB77-981B-49F3-87B7-A2E965F41D90}">
      <dgm:prSet/>
      <dgm:spPr/>
      <dgm:t>
        <a:bodyPr/>
        <a:lstStyle/>
        <a:p>
          <a:endParaRPr lang="en-GB"/>
        </a:p>
      </dgm:t>
    </dgm:pt>
    <dgm:pt modelId="{394F2161-1119-493C-A2BC-3C70089F1324}">
      <dgm:prSet/>
      <dgm:spPr/>
      <dgm:t>
        <a:bodyPr/>
        <a:lstStyle/>
        <a:p>
          <a:r>
            <a:rPr lang="en-GB"/>
            <a:t>Len: = 1</a:t>
          </a:r>
        </a:p>
      </dgm:t>
    </dgm:pt>
    <dgm:pt modelId="{278665E2-60F4-45F9-9339-91633A1C9368}" type="parTrans" cxnId="{C05E93DA-D789-4BE7-9EF4-F2CB0E3128A0}">
      <dgm:prSet/>
      <dgm:spPr/>
      <dgm:t>
        <a:bodyPr/>
        <a:lstStyle/>
        <a:p>
          <a:endParaRPr lang="en-GB"/>
        </a:p>
      </dgm:t>
    </dgm:pt>
    <dgm:pt modelId="{FC54CE52-2EA7-4602-9A16-36998B531297}" type="sibTrans" cxnId="{C05E93DA-D789-4BE7-9EF4-F2CB0E3128A0}">
      <dgm:prSet/>
      <dgm:spPr/>
      <dgm:t>
        <a:bodyPr/>
        <a:lstStyle/>
        <a:p>
          <a:endParaRPr lang="en-GB"/>
        </a:p>
      </dgm:t>
    </dgm:pt>
    <dgm:pt modelId="{5B94F7A6-9D60-4B0A-A490-6AEE6C03373C}">
      <dgm:prSet/>
      <dgm:spPr/>
      <dgm:t>
        <a:bodyPr/>
        <a:lstStyle/>
        <a:p>
          <a:r>
            <a:rPr lang="en-GB"/>
            <a:t>ValueSet size = 2</a:t>
          </a:r>
        </a:p>
      </dgm:t>
    </dgm:pt>
    <dgm:pt modelId="{AC151277-4E3C-4A3E-ACAE-BD72E53E1A61}" type="parTrans" cxnId="{870D9BB1-5D7E-48BA-837D-3F1148812685}">
      <dgm:prSet/>
      <dgm:spPr/>
      <dgm:t>
        <a:bodyPr/>
        <a:lstStyle/>
        <a:p>
          <a:endParaRPr lang="en-GB"/>
        </a:p>
      </dgm:t>
    </dgm:pt>
    <dgm:pt modelId="{7AEA43B9-067E-4FDF-BF01-754E0405F306}" type="sibTrans" cxnId="{870D9BB1-5D7E-48BA-837D-3F1148812685}">
      <dgm:prSet/>
      <dgm:spPr/>
      <dgm:t>
        <a:bodyPr/>
        <a:lstStyle/>
        <a:p>
          <a:endParaRPr lang="en-GB"/>
        </a:p>
      </dgm:t>
    </dgm:pt>
    <dgm:pt modelId="{E71C0688-6157-430D-BA8C-B61394D1615F}">
      <dgm:prSet/>
      <dgm:spPr/>
      <dgm:t>
        <a:bodyPr/>
        <a:lstStyle/>
        <a:p>
          <a:r>
            <a:rPr lang="en-GB"/>
            <a:t>0 False, No</a:t>
          </a:r>
        </a:p>
      </dgm:t>
    </dgm:pt>
    <dgm:pt modelId="{EE4FA7F2-C562-4E86-9794-10F3CB0D3600}" type="parTrans" cxnId="{BA31BB5E-81A4-4894-8A61-3D6B8107E728}">
      <dgm:prSet/>
      <dgm:spPr/>
      <dgm:t>
        <a:bodyPr/>
        <a:lstStyle/>
        <a:p>
          <a:endParaRPr lang="en-GB"/>
        </a:p>
      </dgm:t>
    </dgm:pt>
    <dgm:pt modelId="{364D73B5-0DFD-4945-BA5C-7440BB9500EA}" type="sibTrans" cxnId="{BA31BB5E-81A4-4894-8A61-3D6B8107E728}">
      <dgm:prSet/>
      <dgm:spPr/>
      <dgm:t>
        <a:bodyPr/>
        <a:lstStyle/>
        <a:p>
          <a:endParaRPr lang="en-GB"/>
        </a:p>
      </dgm:t>
    </dgm:pt>
    <dgm:pt modelId="{37ACAADD-B819-4FDC-ADDF-F59CCD30815F}">
      <dgm:prSet/>
      <dgm:spPr/>
      <dgm:t>
        <a:bodyPr/>
        <a:lstStyle/>
        <a:p>
          <a:r>
            <a:rPr lang="en-GB"/>
            <a:t>1 True, Yes</a:t>
          </a:r>
        </a:p>
      </dgm:t>
    </dgm:pt>
    <dgm:pt modelId="{C196639A-5CB0-4C39-BED7-ECB1A483935D}" type="parTrans" cxnId="{F5D06829-24A1-4FB0-B709-CB5D79833FCC}">
      <dgm:prSet/>
      <dgm:spPr/>
      <dgm:t>
        <a:bodyPr/>
        <a:lstStyle/>
        <a:p>
          <a:endParaRPr lang="en-GB"/>
        </a:p>
      </dgm:t>
    </dgm:pt>
    <dgm:pt modelId="{E7DA40ED-2DCF-4FCB-8DD6-751C73FB1BED}" type="sibTrans" cxnId="{F5D06829-24A1-4FB0-B709-CB5D79833FCC}">
      <dgm:prSet/>
      <dgm:spPr/>
      <dgm:t>
        <a:bodyPr/>
        <a:lstStyle/>
        <a:p>
          <a:endParaRPr lang="en-GB"/>
        </a:p>
      </dgm:t>
    </dgm:pt>
    <dgm:pt modelId="{548597D9-64C5-4FFC-9F28-DA26A34DF7F1}" type="pres">
      <dgm:prSet presAssocID="{53F06BAB-051E-4C5E-9C62-8914CFEACA8F}" presName="Name0" presStyleCnt="0">
        <dgm:presLayoutVars>
          <dgm:dir/>
          <dgm:animLvl val="lvl"/>
          <dgm:resizeHandles val="exact"/>
        </dgm:presLayoutVars>
      </dgm:prSet>
      <dgm:spPr/>
    </dgm:pt>
    <dgm:pt modelId="{D03BF91B-C16A-4C88-B39B-8F00E4C88671}" type="pres">
      <dgm:prSet presAssocID="{B242EDF3-548A-4523-AA54-D3EC3F509296}" presName="linNode" presStyleCnt="0"/>
      <dgm:spPr/>
    </dgm:pt>
    <dgm:pt modelId="{C2BD6471-4303-4B1D-B398-871DD0500D18}" type="pres">
      <dgm:prSet presAssocID="{B242EDF3-548A-4523-AA54-D3EC3F50929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A2226B1-7152-45BE-8254-ED948C2D8645}" type="pres">
      <dgm:prSet presAssocID="{B242EDF3-548A-4523-AA54-D3EC3F50929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E767D03-81B9-4901-A196-5364A19B907C}" type="presOf" srcId="{2F1EC4F2-EE21-4CE9-942B-307717F00FF1}" destId="{6A2226B1-7152-45BE-8254-ED948C2D8645}" srcOrd="0" destOrd="1" presId="urn:microsoft.com/office/officeart/2005/8/layout/vList5"/>
    <dgm:cxn modelId="{F5D06829-24A1-4FB0-B709-CB5D79833FCC}" srcId="{5B94F7A6-9D60-4B0A-A490-6AEE6C03373C}" destId="{37ACAADD-B819-4FDC-ADDF-F59CCD30815F}" srcOrd="1" destOrd="0" parTransId="{C196639A-5CB0-4C39-BED7-ECB1A483935D}" sibTransId="{E7DA40ED-2DCF-4FCB-8DD6-751C73FB1BED}"/>
    <dgm:cxn modelId="{280FDA29-8034-4276-B4DB-D10B7E4ECB36}" type="presOf" srcId="{53F06BAB-051E-4C5E-9C62-8914CFEACA8F}" destId="{548597D9-64C5-4FFC-9F28-DA26A34DF7F1}" srcOrd="0" destOrd="0" presId="urn:microsoft.com/office/officeart/2005/8/layout/vList5"/>
    <dgm:cxn modelId="{BA31BB5E-81A4-4894-8A61-3D6B8107E728}" srcId="{5B94F7A6-9D60-4B0A-A490-6AEE6C03373C}" destId="{E71C0688-6157-430D-BA8C-B61394D1615F}" srcOrd="0" destOrd="0" parTransId="{EE4FA7F2-C562-4E86-9794-10F3CB0D3600}" sibTransId="{364D73B5-0DFD-4945-BA5C-7440BB9500EA}"/>
    <dgm:cxn modelId="{B9B15547-877F-46AB-89AC-C8B3B17D8FB0}" type="presOf" srcId="{B242EDF3-548A-4523-AA54-D3EC3F509296}" destId="{C2BD6471-4303-4B1D-B398-871DD0500D18}" srcOrd="0" destOrd="0" presId="urn:microsoft.com/office/officeart/2005/8/layout/vList5"/>
    <dgm:cxn modelId="{1CDB3D69-FE7B-4E43-BCAF-2B239FA44EE0}" type="presOf" srcId="{5B94F7A6-9D60-4B0A-A490-6AEE6C03373C}" destId="{6A2226B1-7152-45BE-8254-ED948C2D8645}" srcOrd="0" destOrd="3" presId="urn:microsoft.com/office/officeart/2005/8/layout/vList5"/>
    <dgm:cxn modelId="{61EA8C73-5F87-45B0-B587-8E8A25EEFE98}" srcId="{B242EDF3-548A-4523-AA54-D3EC3F509296}" destId="{0CDED6AE-57D6-4A74-82FD-033EC3853A11}" srcOrd="0" destOrd="0" parTransId="{480E8041-7F2E-4911-873A-3A7E955470EC}" sibTransId="{AB3284A3-D586-4894-A8E9-476A51D7E516}"/>
    <dgm:cxn modelId="{859FAB77-981B-49F3-87B7-A2E965F41D90}" srcId="{B242EDF3-548A-4523-AA54-D3EC3F509296}" destId="{2F1EC4F2-EE21-4CE9-942B-307717F00FF1}" srcOrd="1" destOrd="0" parTransId="{2DACE3DB-C26A-4CE9-B863-D554E47750F3}" sibTransId="{191DCACC-67F0-4352-BE87-3DC0BDD005A7}"/>
    <dgm:cxn modelId="{F3073DA1-7A46-423B-BD28-7241970CDABC}" type="presOf" srcId="{394F2161-1119-493C-A2BC-3C70089F1324}" destId="{6A2226B1-7152-45BE-8254-ED948C2D8645}" srcOrd="0" destOrd="2" presId="urn:microsoft.com/office/officeart/2005/8/layout/vList5"/>
    <dgm:cxn modelId="{870D9BB1-5D7E-48BA-837D-3F1148812685}" srcId="{B242EDF3-548A-4523-AA54-D3EC3F509296}" destId="{5B94F7A6-9D60-4B0A-A490-6AEE6C03373C}" srcOrd="3" destOrd="0" parTransId="{AC151277-4E3C-4A3E-ACAE-BD72E53E1A61}" sibTransId="{7AEA43B9-067E-4FDF-BF01-754E0405F306}"/>
    <dgm:cxn modelId="{4AFE0ACB-F2C4-43D7-B6B2-86E40927D382}" type="presOf" srcId="{E71C0688-6157-430D-BA8C-B61394D1615F}" destId="{6A2226B1-7152-45BE-8254-ED948C2D8645}" srcOrd="0" destOrd="4" presId="urn:microsoft.com/office/officeart/2005/8/layout/vList5"/>
    <dgm:cxn modelId="{C05E93DA-D789-4BE7-9EF4-F2CB0E3128A0}" srcId="{B242EDF3-548A-4523-AA54-D3EC3F509296}" destId="{394F2161-1119-493C-A2BC-3C70089F1324}" srcOrd="2" destOrd="0" parTransId="{278665E2-60F4-45F9-9339-91633A1C9368}" sibTransId="{FC54CE52-2EA7-4602-9A16-36998B531297}"/>
    <dgm:cxn modelId="{3D687CE0-D92F-418D-8B67-1FFD65BDE33A}" type="presOf" srcId="{37ACAADD-B819-4FDC-ADDF-F59CCD30815F}" destId="{6A2226B1-7152-45BE-8254-ED948C2D8645}" srcOrd="0" destOrd="5" presId="urn:microsoft.com/office/officeart/2005/8/layout/vList5"/>
    <dgm:cxn modelId="{6C8C41E7-E57F-4C23-B366-7A6589B148DB}" srcId="{53F06BAB-051E-4C5E-9C62-8914CFEACA8F}" destId="{B242EDF3-548A-4523-AA54-D3EC3F509296}" srcOrd="0" destOrd="0" parTransId="{46838FD4-782C-4511-A833-AA5A3743162E}" sibTransId="{DA04E46E-DC08-40C0-8D53-8923C3B91D88}"/>
    <dgm:cxn modelId="{C343EBF1-2C9B-4E39-94D7-5D562699DB88}" type="presOf" srcId="{0CDED6AE-57D6-4A74-82FD-033EC3853A11}" destId="{6A2226B1-7152-45BE-8254-ED948C2D8645}" srcOrd="0" destOrd="0" presId="urn:microsoft.com/office/officeart/2005/8/layout/vList5"/>
    <dgm:cxn modelId="{CEDD7762-81A9-49DB-8DC3-DA93532FCD90}" type="presParOf" srcId="{548597D9-64C5-4FFC-9F28-DA26A34DF7F1}" destId="{D03BF91B-C16A-4C88-B39B-8F00E4C88671}" srcOrd="0" destOrd="0" presId="urn:microsoft.com/office/officeart/2005/8/layout/vList5"/>
    <dgm:cxn modelId="{DDADFDF4-A465-4394-871C-BB880ED468E9}" type="presParOf" srcId="{D03BF91B-C16A-4C88-B39B-8F00E4C88671}" destId="{C2BD6471-4303-4B1D-B398-871DD0500D18}" srcOrd="0" destOrd="0" presId="urn:microsoft.com/office/officeart/2005/8/layout/vList5"/>
    <dgm:cxn modelId="{1F142004-E002-4F29-9E98-9A58CBD47769}" type="presParOf" srcId="{D03BF91B-C16A-4C88-B39B-8F00E4C88671}" destId="{6A2226B1-7152-45BE-8254-ED948C2D86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8427D62-A54F-446C-96C8-422267F3F3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AAA5E90-0B82-4309-AA01-1FD118C3D57C}">
      <dgm:prSet/>
      <dgm:spPr/>
      <dgm:t>
        <a:bodyPr/>
        <a:lstStyle/>
        <a:p>
          <a:r>
            <a:rPr lang="en-GB"/>
            <a:t>Close-ended</a:t>
          </a:r>
        </a:p>
      </dgm:t>
    </dgm:pt>
    <dgm:pt modelId="{D8C2E468-556B-4BE0-B418-C017709090E3}" type="parTrans" cxnId="{9FF41CDC-077D-4A5D-A842-B9BF87D7B87D}">
      <dgm:prSet/>
      <dgm:spPr/>
      <dgm:t>
        <a:bodyPr/>
        <a:lstStyle/>
        <a:p>
          <a:endParaRPr lang="en-GB"/>
        </a:p>
      </dgm:t>
    </dgm:pt>
    <dgm:pt modelId="{11569FAF-96B8-472E-9C9F-B2059168AD60}" type="sibTrans" cxnId="{9FF41CDC-077D-4A5D-A842-B9BF87D7B87D}">
      <dgm:prSet/>
      <dgm:spPr/>
      <dgm:t>
        <a:bodyPr/>
        <a:lstStyle/>
        <a:p>
          <a:endParaRPr lang="en-GB"/>
        </a:p>
      </dgm:t>
    </dgm:pt>
    <dgm:pt modelId="{05586B4B-1ABC-413A-AB17-8DB541B4D835}">
      <dgm:prSet/>
      <dgm:spPr/>
      <dgm:t>
        <a:bodyPr/>
        <a:lstStyle/>
        <a:p>
          <a:r>
            <a:rPr lang="en-GB"/>
            <a:t>Boolean</a:t>
          </a:r>
        </a:p>
      </dgm:t>
    </dgm:pt>
    <dgm:pt modelId="{9B7B4E2B-7285-48E0-8E4D-19F0A195EF4D}" type="parTrans" cxnId="{26C6FD0D-82AF-4192-AAD3-BEB1825F2F32}">
      <dgm:prSet/>
      <dgm:spPr/>
      <dgm:t>
        <a:bodyPr/>
        <a:lstStyle/>
        <a:p>
          <a:endParaRPr lang="en-GB"/>
        </a:p>
      </dgm:t>
    </dgm:pt>
    <dgm:pt modelId="{37CF56B3-EB2C-4FDD-8686-9BD4982356E6}" type="sibTrans" cxnId="{26C6FD0D-82AF-4192-AAD3-BEB1825F2F32}">
      <dgm:prSet/>
      <dgm:spPr/>
      <dgm:t>
        <a:bodyPr/>
        <a:lstStyle/>
        <a:p>
          <a:endParaRPr lang="en-GB"/>
        </a:p>
      </dgm:t>
    </dgm:pt>
    <dgm:pt modelId="{5C936C1F-8CE8-4D37-A7D8-6AC63F78E674}" type="pres">
      <dgm:prSet presAssocID="{78427D62-A54F-446C-96C8-422267F3F364}" presName="Name0" presStyleCnt="0">
        <dgm:presLayoutVars>
          <dgm:dir/>
          <dgm:animLvl val="lvl"/>
          <dgm:resizeHandles val="exact"/>
        </dgm:presLayoutVars>
      </dgm:prSet>
      <dgm:spPr/>
    </dgm:pt>
    <dgm:pt modelId="{7A583EDC-B0A6-450E-8C0E-8D8787794AAF}" type="pres">
      <dgm:prSet presAssocID="{6AAA5E90-0B82-4309-AA01-1FD118C3D57C}" presName="linNode" presStyleCnt="0"/>
      <dgm:spPr/>
    </dgm:pt>
    <dgm:pt modelId="{492E0D7D-1AD9-4F3D-B892-BBF84DF5954D}" type="pres">
      <dgm:prSet presAssocID="{6AAA5E90-0B82-4309-AA01-1FD118C3D57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D416321-0A98-415E-82E4-62A8E14FAC54}" type="pres">
      <dgm:prSet presAssocID="{6AAA5E90-0B82-4309-AA01-1FD118C3D57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6C6FD0D-82AF-4192-AAD3-BEB1825F2F32}" srcId="{6AAA5E90-0B82-4309-AA01-1FD118C3D57C}" destId="{05586B4B-1ABC-413A-AB17-8DB541B4D835}" srcOrd="0" destOrd="0" parTransId="{9B7B4E2B-7285-48E0-8E4D-19F0A195EF4D}" sibTransId="{37CF56B3-EB2C-4FDD-8686-9BD4982356E6}"/>
    <dgm:cxn modelId="{DFCDB72B-0DA8-423F-9634-2D3BADC58FD1}" type="presOf" srcId="{05586B4B-1ABC-413A-AB17-8DB541B4D835}" destId="{AD416321-0A98-415E-82E4-62A8E14FAC54}" srcOrd="0" destOrd="0" presId="urn:microsoft.com/office/officeart/2005/8/layout/vList5"/>
    <dgm:cxn modelId="{6D537EC8-AD00-4231-BAA5-ABAC9C65F37A}" type="presOf" srcId="{78427D62-A54F-446C-96C8-422267F3F364}" destId="{5C936C1F-8CE8-4D37-A7D8-6AC63F78E674}" srcOrd="0" destOrd="0" presId="urn:microsoft.com/office/officeart/2005/8/layout/vList5"/>
    <dgm:cxn modelId="{9FF41CDC-077D-4A5D-A842-B9BF87D7B87D}" srcId="{78427D62-A54F-446C-96C8-422267F3F364}" destId="{6AAA5E90-0B82-4309-AA01-1FD118C3D57C}" srcOrd="0" destOrd="0" parTransId="{D8C2E468-556B-4BE0-B418-C017709090E3}" sibTransId="{11569FAF-96B8-472E-9C9F-B2059168AD60}"/>
    <dgm:cxn modelId="{C8C598EE-B43D-4E60-BC22-EF900F88FC3D}" type="presOf" srcId="{6AAA5E90-0B82-4309-AA01-1FD118C3D57C}" destId="{492E0D7D-1AD9-4F3D-B892-BBF84DF5954D}" srcOrd="0" destOrd="0" presId="urn:microsoft.com/office/officeart/2005/8/layout/vList5"/>
    <dgm:cxn modelId="{C80ECF6D-0E34-437F-9EB6-1F3C1509A3E8}" type="presParOf" srcId="{5C936C1F-8CE8-4D37-A7D8-6AC63F78E674}" destId="{7A583EDC-B0A6-450E-8C0E-8D8787794AAF}" srcOrd="0" destOrd="0" presId="urn:microsoft.com/office/officeart/2005/8/layout/vList5"/>
    <dgm:cxn modelId="{0D6B1E01-6CEF-4337-BED4-01635CC551A4}" type="presParOf" srcId="{7A583EDC-B0A6-450E-8C0E-8D8787794AAF}" destId="{492E0D7D-1AD9-4F3D-B892-BBF84DF5954D}" srcOrd="0" destOrd="0" presId="urn:microsoft.com/office/officeart/2005/8/layout/vList5"/>
    <dgm:cxn modelId="{D6391F33-8D0B-4EF8-844E-9A046B95EF74}" type="presParOf" srcId="{7A583EDC-B0A6-450E-8C0E-8D8787794AAF}" destId="{AD416321-0A98-415E-82E4-62A8E14FAC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ABADB4-1F9A-4478-9ACF-5BA2D03DEBE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17CD93E-334B-48C6-B762-71DEEA45AB62}">
      <dgm:prSet/>
      <dgm:spPr/>
      <dgm:t>
        <a:bodyPr/>
        <a:lstStyle/>
        <a:p>
          <a:r>
            <a:rPr lang="en-GB"/>
            <a:t>Item</a:t>
          </a:r>
        </a:p>
      </dgm:t>
    </dgm:pt>
    <dgm:pt modelId="{F66BD0C9-9683-4A94-8040-3B26A7BE9A6A}" type="parTrans" cxnId="{8B156B87-70F0-429B-9C7F-109D90038D1C}">
      <dgm:prSet/>
      <dgm:spPr/>
      <dgm:t>
        <a:bodyPr/>
        <a:lstStyle/>
        <a:p>
          <a:endParaRPr lang="en-GB"/>
        </a:p>
      </dgm:t>
    </dgm:pt>
    <dgm:pt modelId="{FE7C1B1F-2B16-40D7-A000-D13A51197D16}" type="sibTrans" cxnId="{8B156B87-70F0-429B-9C7F-109D90038D1C}">
      <dgm:prSet/>
      <dgm:spPr/>
      <dgm:t>
        <a:bodyPr/>
        <a:lstStyle/>
        <a:p>
          <a:endParaRPr lang="en-GB"/>
        </a:p>
      </dgm:t>
    </dgm:pt>
    <dgm:pt modelId="{49E57ACD-3A8E-4EC3-806C-A6327043F73D}">
      <dgm:prSet/>
      <dgm:spPr/>
      <dgm:t>
        <a:bodyPr/>
        <a:lstStyle/>
        <a:p>
          <a:r>
            <a:rPr lang="en-GB"/>
            <a:t>DataType: “Numeric”</a:t>
          </a:r>
        </a:p>
      </dgm:t>
    </dgm:pt>
    <dgm:pt modelId="{59A151E0-9F57-4E1F-B4D1-3F46F64F4A08}" type="parTrans" cxnId="{D59D76BB-69B3-468C-B5B4-9223986A51F1}">
      <dgm:prSet/>
      <dgm:spPr/>
      <dgm:t>
        <a:bodyPr/>
        <a:lstStyle/>
        <a:p>
          <a:endParaRPr lang="en-GB"/>
        </a:p>
      </dgm:t>
    </dgm:pt>
    <dgm:pt modelId="{9F9ED65D-0DF8-4B90-9ABE-3DEB47ED5667}" type="sibTrans" cxnId="{D59D76BB-69B3-468C-B5B4-9223986A51F1}">
      <dgm:prSet/>
      <dgm:spPr/>
      <dgm:t>
        <a:bodyPr/>
        <a:lstStyle/>
        <a:p>
          <a:endParaRPr lang="en-GB"/>
        </a:p>
      </dgm:t>
    </dgm:pt>
    <dgm:pt modelId="{B5A33286-B880-41A5-88DD-DD6D8FBFB412}">
      <dgm:prSet/>
      <dgm:spPr/>
      <dgm:t>
        <a:bodyPr/>
        <a:lstStyle/>
        <a:p>
          <a:r>
            <a:rPr lang="en-GB"/>
            <a:t>ItemType: “Item”</a:t>
          </a:r>
        </a:p>
      </dgm:t>
    </dgm:pt>
    <dgm:pt modelId="{7C507BDE-1A97-4CDD-B46E-AA1C946892B3}" type="parTrans" cxnId="{8E7C90ED-8BE4-48CE-B65A-B3A1908CC86E}">
      <dgm:prSet/>
      <dgm:spPr/>
      <dgm:t>
        <a:bodyPr/>
        <a:lstStyle/>
        <a:p>
          <a:endParaRPr lang="en-GB"/>
        </a:p>
      </dgm:t>
    </dgm:pt>
    <dgm:pt modelId="{10581A02-6DE7-48A9-831E-81B74F3F33B9}" type="sibTrans" cxnId="{8E7C90ED-8BE4-48CE-B65A-B3A1908CC86E}">
      <dgm:prSet/>
      <dgm:spPr/>
      <dgm:t>
        <a:bodyPr/>
        <a:lstStyle/>
        <a:p>
          <a:endParaRPr lang="en-GB"/>
        </a:p>
      </dgm:t>
    </dgm:pt>
    <dgm:pt modelId="{687C6DE9-7B53-45B4-93D0-9BDA6D789729}">
      <dgm:prSet/>
      <dgm:spPr/>
      <dgm:t>
        <a:bodyPr/>
        <a:lstStyle/>
        <a:p>
          <a:r>
            <a:rPr lang="en-GB"/>
            <a:t>Len: = 1</a:t>
          </a:r>
        </a:p>
      </dgm:t>
    </dgm:pt>
    <dgm:pt modelId="{2C13B792-6FE5-4017-A0AE-34641AAE3157}" type="parTrans" cxnId="{16C0CA1A-C57D-4786-A438-4A89C98F6381}">
      <dgm:prSet/>
      <dgm:spPr/>
      <dgm:t>
        <a:bodyPr/>
        <a:lstStyle/>
        <a:p>
          <a:endParaRPr lang="en-GB"/>
        </a:p>
      </dgm:t>
    </dgm:pt>
    <dgm:pt modelId="{0F5BE78E-002E-48B9-A44A-EAD9B023F3E3}" type="sibTrans" cxnId="{16C0CA1A-C57D-4786-A438-4A89C98F6381}">
      <dgm:prSet/>
      <dgm:spPr/>
      <dgm:t>
        <a:bodyPr/>
        <a:lstStyle/>
        <a:p>
          <a:endParaRPr lang="en-GB"/>
        </a:p>
      </dgm:t>
    </dgm:pt>
    <dgm:pt modelId="{C4CF082D-5181-4DF4-A399-C4F2AB33D7D9}">
      <dgm:prSet/>
      <dgm:spPr/>
      <dgm:t>
        <a:bodyPr/>
        <a:lstStyle/>
        <a:p>
          <a:r>
            <a:rPr lang="en-GB"/>
            <a:t>ValueSet</a:t>
          </a:r>
        </a:p>
      </dgm:t>
    </dgm:pt>
    <dgm:pt modelId="{A2222A5B-F19F-4487-B039-8A309D324996}" type="parTrans" cxnId="{923B80FB-3D84-4136-B0F5-B8F4896CF00F}">
      <dgm:prSet/>
      <dgm:spPr/>
      <dgm:t>
        <a:bodyPr/>
        <a:lstStyle/>
        <a:p>
          <a:endParaRPr lang="en-GB"/>
        </a:p>
      </dgm:t>
    </dgm:pt>
    <dgm:pt modelId="{3D42FB3D-3CA2-46E2-93DF-83B4D49E688D}" type="sibTrans" cxnId="{923B80FB-3D84-4136-B0F5-B8F4896CF00F}">
      <dgm:prSet/>
      <dgm:spPr/>
      <dgm:t>
        <a:bodyPr/>
        <a:lstStyle/>
        <a:p>
          <a:endParaRPr lang="en-GB"/>
        </a:p>
      </dgm:t>
    </dgm:pt>
    <dgm:pt modelId="{7669017E-0376-480C-BB84-15892A3CE040}">
      <dgm:prSet/>
      <dgm:spPr/>
      <dgm:t>
        <a:bodyPr/>
        <a:lstStyle/>
        <a:p>
          <a:r>
            <a:rPr lang="en-GB"/>
            <a:t>From = 1</a:t>
          </a:r>
        </a:p>
      </dgm:t>
    </dgm:pt>
    <dgm:pt modelId="{4697098F-1BA0-4C26-9306-0A392EFE471E}" type="parTrans" cxnId="{7DA6C804-F3B4-40D3-AA9A-33C3B6AA43E5}">
      <dgm:prSet/>
      <dgm:spPr/>
      <dgm:t>
        <a:bodyPr/>
        <a:lstStyle/>
        <a:p>
          <a:endParaRPr lang="en-GB"/>
        </a:p>
      </dgm:t>
    </dgm:pt>
    <dgm:pt modelId="{FBFABC71-7958-4FA5-9AED-F953B189552C}" type="sibTrans" cxnId="{7DA6C804-F3B4-40D3-AA9A-33C3B6AA43E5}">
      <dgm:prSet/>
      <dgm:spPr/>
      <dgm:t>
        <a:bodyPr/>
        <a:lstStyle/>
        <a:p>
          <a:endParaRPr lang="en-GB"/>
        </a:p>
      </dgm:t>
    </dgm:pt>
    <dgm:pt modelId="{B68C8227-6FA1-4977-BE20-80493AA9E8A2}">
      <dgm:prSet/>
      <dgm:spPr/>
      <dgm:t>
        <a:bodyPr/>
        <a:lstStyle/>
        <a:p>
          <a:r>
            <a:rPr lang="en-GB"/>
            <a:t>To = 5</a:t>
          </a:r>
        </a:p>
      </dgm:t>
    </dgm:pt>
    <dgm:pt modelId="{5CC76D06-2F5D-40F6-B918-53139D27A92F}" type="parTrans" cxnId="{2564CCD4-340D-4C8E-A58B-0A1F7C6260D5}">
      <dgm:prSet/>
      <dgm:spPr/>
      <dgm:t>
        <a:bodyPr/>
        <a:lstStyle/>
        <a:p>
          <a:endParaRPr lang="en-GB"/>
        </a:p>
      </dgm:t>
    </dgm:pt>
    <dgm:pt modelId="{9716B2ED-20BC-46BE-A158-41DB44B95EEA}" type="sibTrans" cxnId="{2564CCD4-340D-4C8E-A58B-0A1F7C6260D5}">
      <dgm:prSet/>
      <dgm:spPr/>
      <dgm:t>
        <a:bodyPr/>
        <a:lstStyle/>
        <a:p>
          <a:endParaRPr lang="en-GB"/>
        </a:p>
      </dgm:t>
    </dgm:pt>
    <dgm:pt modelId="{07912F06-D177-42B1-8A66-8C89275FAB0D}" type="pres">
      <dgm:prSet presAssocID="{AAABADB4-1F9A-4478-9ACF-5BA2D03DEBEF}" presName="Name0" presStyleCnt="0">
        <dgm:presLayoutVars>
          <dgm:dir/>
          <dgm:animLvl val="lvl"/>
          <dgm:resizeHandles val="exact"/>
        </dgm:presLayoutVars>
      </dgm:prSet>
      <dgm:spPr/>
    </dgm:pt>
    <dgm:pt modelId="{10B5D4BA-EFC0-4B67-B028-90E6AAB38401}" type="pres">
      <dgm:prSet presAssocID="{F17CD93E-334B-48C6-B762-71DEEA45AB62}" presName="linNode" presStyleCnt="0"/>
      <dgm:spPr/>
    </dgm:pt>
    <dgm:pt modelId="{0FA2CF3B-0F19-46EB-8788-B5FB2B93EB03}" type="pres">
      <dgm:prSet presAssocID="{F17CD93E-334B-48C6-B762-71DEEA45AB6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639F0CA-9112-4176-AF90-922ACFA3A2C9}" type="pres">
      <dgm:prSet presAssocID="{F17CD93E-334B-48C6-B762-71DEEA45AB6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DA6C804-F3B4-40D3-AA9A-33C3B6AA43E5}" srcId="{C4CF082D-5181-4DF4-A399-C4F2AB33D7D9}" destId="{7669017E-0376-480C-BB84-15892A3CE040}" srcOrd="0" destOrd="0" parTransId="{4697098F-1BA0-4C26-9306-0A392EFE471E}" sibTransId="{FBFABC71-7958-4FA5-9AED-F953B189552C}"/>
    <dgm:cxn modelId="{16C0CA1A-C57D-4786-A438-4A89C98F6381}" srcId="{F17CD93E-334B-48C6-B762-71DEEA45AB62}" destId="{687C6DE9-7B53-45B4-93D0-9BDA6D789729}" srcOrd="2" destOrd="0" parTransId="{2C13B792-6FE5-4017-A0AE-34641AAE3157}" sibTransId="{0F5BE78E-002E-48B9-A44A-EAD9B023F3E3}"/>
    <dgm:cxn modelId="{A7E91629-D414-4FE7-9D2A-B672D8B76D14}" type="presOf" srcId="{AAABADB4-1F9A-4478-9ACF-5BA2D03DEBEF}" destId="{07912F06-D177-42B1-8A66-8C89275FAB0D}" srcOrd="0" destOrd="0" presId="urn:microsoft.com/office/officeart/2005/8/layout/vList5"/>
    <dgm:cxn modelId="{5028E262-C2C6-4C57-AFE2-E72BB5693AA8}" type="presOf" srcId="{F17CD93E-334B-48C6-B762-71DEEA45AB62}" destId="{0FA2CF3B-0F19-46EB-8788-B5FB2B93EB03}" srcOrd="0" destOrd="0" presId="urn:microsoft.com/office/officeart/2005/8/layout/vList5"/>
    <dgm:cxn modelId="{E30B8544-7F6B-4533-A756-20D3AFCA27B0}" type="presOf" srcId="{7669017E-0376-480C-BB84-15892A3CE040}" destId="{C639F0CA-9112-4176-AF90-922ACFA3A2C9}" srcOrd="0" destOrd="4" presId="urn:microsoft.com/office/officeart/2005/8/layout/vList5"/>
    <dgm:cxn modelId="{B478026D-1F69-47F9-8D9A-44D2CA1FD16E}" type="presOf" srcId="{C4CF082D-5181-4DF4-A399-C4F2AB33D7D9}" destId="{C639F0CA-9112-4176-AF90-922ACFA3A2C9}" srcOrd="0" destOrd="3" presId="urn:microsoft.com/office/officeart/2005/8/layout/vList5"/>
    <dgm:cxn modelId="{9BC3F452-018B-46F0-8410-3FAF6B3DA82C}" type="presOf" srcId="{49E57ACD-3A8E-4EC3-806C-A6327043F73D}" destId="{C639F0CA-9112-4176-AF90-922ACFA3A2C9}" srcOrd="0" destOrd="0" presId="urn:microsoft.com/office/officeart/2005/8/layout/vList5"/>
    <dgm:cxn modelId="{8B156B87-70F0-429B-9C7F-109D90038D1C}" srcId="{AAABADB4-1F9A-4478-9ACF-5BA2D03DEBEF}" destId="{F17CD93E-334B-48C6-B762-71DEEA45AB62}" srcOrd="0" destOrd="0" parTransId="{F66BD0C9-9683-4A94-8040-3B26A7BE9A6A}" sibTransId="{FE7C1B1F-2B16-40D7-A000-D13A51197D16}"/>
    <dgm:cxn modelId="{D59D76BB-69B3-468C-B5B4-9223986A51F1}" srcId="{F17CD93E-334B-48C6-B762-71DEEA45AB62}" destId="{49E57ACD-3A8E-4EC3-806C-A6327043F73D}" srcOrd="0" destOrd="0" parTransId="{59A151E0-9F57-4E1F-B4D1-3F46F64F4A08}" sibTransId="{9F9ED65D-0DF8-4B90-9ABE-3DEB47ED5667}"/>
    <dgm:cxn modelId="{9C88B2BE-BA73-4D79-8C55-439C4BD464C8}" type="presOf" srcId="{687C6DE9-7B53-45B4-93D0-9BDA6D789729}" destId="{C639F0CA-9112-4176-AF90-922ACFA3A2C9}" srcOrd="0" destOrd="2" presId="urn:microsoft.com/office/officeart/2005/8/layout/vList5"/>
    <dgm:cxn modelId="{07A2F3C4-9B80-4DD3-B922-F56FB7B788F3}" type="presOf" srcId="{B5A33286-B880-41A5-88DD-DD6D8FBFB412}" destId="{C639F0CA-9112-4176-AF90-922ACFA3A2C9}" srcOrd="0" destOrd="1" presId="urn:microsoft.com/office/officeart/2005/8/layout/vList5"/>
    <dgm:cxn modelId="{14468CCB-E726-4977-9F32-16D6A0AC19E1}" type="presOf" srcId="{B68C8227-6FA1-4977-BE20-80493AA9E8A2}" destId="{C639F0CA-9112-4176-AF90-922ACFA3A2C9}" srcOrd="0" destOrd="5" presId="urn:microsoft.com/office/officeart/2005/8/layout/vList5"/>
    <dgm:cxn modelId="{2564CCD4-340D-4C8E-A58B-0A1F7C6260D5}" srcId="{C4CF082D-5181-4DF4-A399-C4F2AB33D7D9}" destId="{B68C8227-6FA1-4977-BE20-80493AA9E8A2}" srcOrd="1" destOrd="0" parTransId="{5CC76D06-2F5D-40F6-B918-53139D27A92F}" sibTransId="{9716B2ED-20BC-46BE-A158-41DB44B95EEA}"/>
    <dgm:cxn modelId="{8E7C90ED-8BE4-48CE-B65A-B3A1908CC86E}" srcId="{F17CD93E-334B-48C6-B762-71DEEA45AB62}" destId="{B5A33286-B880-41A5-88DD-DD6D8FBFB412}" srcOrd="1" destOrd="0" parTransId="{7C507BDE-1A97-4CDD-B46E-AA1C946892B3}" sibTransId="{10581A02-6DE7-48A9-831E-81B74F3F33B9}"/>
    <dgm:cxn modelId="{923B80FB-3D84-4136-B0F5-B8F4896CF00F}" srcId="{F17CD93E-334B-48C6-B762-71DEEA45AB62}" destId="{C4CF082D-5181-4DF4-A399-C4F2AB33D7D9}" srcOrd="3" destOrd="0" parTransId="{A2222A5B-F19F-4487-B039-8A309D324996}" sibTransId="{3D42FB3D-3CA2-46E2-93DF-83B4D49E688D}"/>
    <dgm:cxn modelId="{74307468-C77C-44FB-A774-43E8F6F9EF00}" type="presParOf" srcId="{07912F06-D177-42B1-8A66-8C89275FAB0D}" destId="{10B5D4BA-EFC0-4B67-B028-90E6AAB38401}" srcOrd="0" destOrd="0" presId="urn:microsoft.com/office/officeart/2005/8/layout/vList5"/>
    <dgm:cxn modelId="{79A6EA44-9BE6-435C-A8E2-D3BF60675BF1}" type="presParOf" srcId="{10B5D4BA-EFC0-4B67-B028-90E6AAB38401}" destId="{0FA2CF3B-0F19-46EB-8788-B5FB2B93EB03}" srcOrd="0" destOrd="0" presId="urn:microsoft.com/office/officeart/2005/8/layout/vList5"/>
    <dgm:cxn modelId="{4AC06FC6-4671-4336-97AE-19A556BABC1E}" type="presParOf" srcId="{10B5D4BA-EFC0-4B67-B028-90E6AAB38401}" destId="{C639F0CA-9112-4176-AF90-922ACFA3A2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486D1F9-382E-41F6-A636-6E5A9C7F64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EC62EC9-0ED2-4B8D-9D32-49E20108FF16}">
      <dgm:prSet/>
      <dgm:spPr/>
      <dgm:t>
        <a:bodyPr/>
        <a:lstStyle/>
        <a:p>
          <a:r>
            <a:rPr lang="en-GB"/>
            <a:t>Close-ended</a:t>
          </a:r>
        </a:p>
      </dgm:t>
    </dgm:pt>
    <dgm:pt modelId="{BE3BF62E-11BD-4848-87DE-39E09AD72E3A}" type="parTrans" cxnId="{81626761-2E1A-4C17-AB49-3A3CA6C73D30}">
      <dgm:prSet/>
      <dgm:spPr/>
      <dgm:t>
        <a:bodyPr/>
        <a:lstStyle/>
        <a:p>
          <a:endParaRPr lang="en-GB"/>
        </a:p>
      </dgm:t>
    </dgm:pt>
    <dgm:pt modelId="{067AA011-DB32-4CE5-92BD-644DD434ACF6}" type="sibTrans" cxnId="{81626761-2E1A-4C17-AB49-3A3CA6C73D30}">
      <dgm:prSet/>
      <dgm:spPr/>
      <dgm:t>
        <a:bodyPr/>
        <a:lstStyle/>
        <a:p>
          <a:endParaRPr lang="en-GB"/>
        </a:p>
      </dgm:t>
    </dgm:pt>
    <dgm:pt modelId="{7DEBAD77-91EB-44B8-9350-06FF8A471536}">
      <dgm:prSet/>
      <dgm:spPr/>
      <dgm:t>
        <a:bodyPr/>
        <a:lstStyle/>
        <a:p>
          <a:r>
            <a:rPr lang="en-GB"/>
            <a:t>Rating</a:t>
          </a:r>
        </a:p>
      </dgm:t>
    </dgm:pt>
    <dgm:pt modelId="{7F36A935-C26C-4F03-AC22-693838617BE8}" type="parTrans" cxnId="{D6BC6462-2832-4E1B-A1C0-9F07BEC21CA4}">
      <dgm:prSet/>
      <dgm:spPr/>
      <dgm:t>
        <a:bodyPr/>
        <a:lstStyle/>
        <a:p>
          <a:endParaRPr lang="en-GB"/>
        </a:p>
      </dgm:t>
    </dgm:pt>
    <dgm:pt modelId="{DC432698-8088-4AC2-B3EF-36959A10927B}" type="sibTrans" cxnId="{D6BC6462-2832-4E1B-A1C0-9F07BEC21CA4}">
      <dgm:prSet/>
      <dgm:spPr/>
      <dgm:t>
        <a:bodyPr/>
        <a:lstStyle/>
        <a:p>
          <a:endParaRPr lang="en-GB"/>
        </a:p>
      </dgm:t>
    </dgm:pt>
    <dgm:pt modelId="{CAD0918B-B458-43EF-97F9-723522BC5577}" type="pres">
      <dgm:prSet presAssocID="{E486D1F9-382E-41F6-A636-6E5A9C7F647A}" presName="Name0" presStyleCnt="0">
        <dgm:presLayoutVars>
          <dgm:dir/>
          <dgm:animLvl val="lvl"/>
          <dgm:resizeHandles val="exact"/>
        </dgm:presLayoutVars>
      </dgm:prSet>
      <dgm:spPr/>
    </dgm:pt>
    <dgm:pt modelId="{498C94A0-64D8-462B-A526-496F9401519C}" type="pres">
      <dgm:prSet presAssocID="{8EC62EC9-0ED2-4B8D-9D32-49E20108FF16}" presName="linNode" presStyleCnt="0"/>
      <dgm:spPr/>
    </dgm:pt>
    <dgm:pt modelId="{FEE67340-ED60-4E3B-B816-EBDBEE7878D6}" type="pres">
      <dgm:prSet presAssocID="{8EC62EC9-0ED2-4B8D-9D32-49E20108FF1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149DD3D-BAC4-4D4F-843A-97DB41C8C52B}" type="pres">
      <dgm:prSet presAssocID="{8EC62EC9-0ED2-4B8D-9D32-49E20108FF1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0A43709-0D7C-43B6-9F9F-346CF821FCF1}" type="presOf" srcId="{7DEBAD77-91EB-44B8-9350-06FF8A471536}" destId="{B149DD3D-BAC4-4D4F-843A-97DB41C8C52B}" srcOrd="0" destOrd="0" presId="urn:microsoft.com/office/officeart/2005/8/layout/vList5"/>
    <dgm:cxn modelId="{CF72E45C-DAE2-4CAC-9D77-E34F4C359784}" type="presOf" srcId="{E486D1F9-382E-41F6-A636-6E5A9C7F647A}" destId="{CAD0918B-B458-43EF-97F9-723522BC5577}" srcOrd="0" destOrd="0" presId="urn:microsoft.com/office/officeart/2005/8/layout/vList5"/>
    <dgm:cxn modelId="{81626761-2E1A-4C17-AB49-3A3CA6C73D30}" srcId="{E486D1F9-382E-41F6-A636-6E5A9C7F647A}" destId="{8EC62EC9-0ED2-4B8D-9D32-49E20108FF16}" srcOrd="0" destOrd="0" parTransId="{BE3BF62E-11BD-4848-87DE-39E09AD72E3A}" sibTransId="{067AA011-DB32-4CE5-92BD-644DD434ACF6}"/>
    <dgm:cxn modelId="{D6BC6462-2832-4E1B-A1C0-9F07BEC21CA4}" srcId="{8EC62EC9-0ED2-4B8D-9D32-49E20108FF16}" destId="{7DEBAD77-91EB-44B8-9350-06FF8A471536}" srcOrd="0" destOrd="0" parTransId="{7F36A935-C26C-4F03-AC22-693838617BE8}" sibTransId="{DC432698-8088-4AC2-B3EF-36959A10927B}"/>
    <dgm:cxn modelId="{1149EE6C-4E60-4C73-B632-2D0DDA82B24E}" type="presOf" srcId="{8EC62EC9-0ED2-4B8D-9D32-49E20108FF16}" destId="{FEE67340-ED60-4E3B-B816-EBDBEE7878D6}" srcOrd="0" destOrd="0" presId="urn:microsoft.com/office/officeart/2005/8/layout/vList5"/>
    <dgm:cxn modelId="{C05112D7-FF2E-4BCC-9E49-0B0A3E837A12}" type="presParOf" srcId="{CAD0918B-B458-43EF-97F9-723522BC5577}" destId="{498C94A0-64D8-462B-A526-496F9401519C}" srcOrd="0" destOrd="0" presId="urn:microsoft.com/office/officeart/2005/8/layout/vList5"/>
    <dgm:cxn modelId="{C2C87AD4-740F-4EDB-BAC0-277A7C97438A}" type="presParOf" srcId="{498C94A0-64D8-462B-A526-496F9401519C}" destId="{FEE67340-ED60-4E3B-B816-EBDBEE7878D6}" srcOrd="0" destOrd="0" presId="urn:microsoft.com/office/officeart/2005/8/layout/vList5"/>
    <dgm:cxn modelId="{09B299BD-02BD-4C90-98C4-02A0E920F59B}" type="presParOf" srcId="{498C94A0-64D8-462B-A526-496F9401519C}" destId="{B149DD3D-BAC4-4D4F-843A-97DB41C8C5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6ED4DDE-2937-46F6-BFD9-DC5F19105F7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A08B952-C4FA-44DC-A5F6-63137DA82A46}">
      <dgm:prSet/>
      <dgm:spPr/>
      <dgm:t>
        <a:bodyPr/>
        <a:lstStyle/>
        <a:p>
          <a:r>
            <a:rPr lang="en-GB"/>
            <a:t>Record </a:t>
          </a:r>
        </a:p>
      </dgm:t>
    </dgm:pt>
    <dgm:pt modelId="{3372336D-845A-498E-8EF5-827525BAEDE4}" type="parTrans" cxnId="{1177AF0B-6BD7-475D-9D1A-7764254E59C1}">
      <dgm:prSet/>
      <dgm:spPr/>
      <dgm:t>
        <a:bodyPr/>
        <a:lstStyle/>
        <a:p>
          <a:endParaRPr lang="en-GB"/>
        </a:p>
      </dgm:t>
    </dgm:pt>
    <dgm:pt modelId="{C32C63DB-348B-4635-A2E7-D456C910D90B}" type="sibTrans" cxnId="{1177AF0B-6BD7-475D-9D1A-7764254E59C1}">
      <dgm:prSet/>
      <dgm:spPr/>
      <dgm:t>
        <a:bodyPr/>
        <a:lstStyle/>
        <a:p>
          <a:endParaRPr lang="en-GB"/>
        </a:p>
      </dgm:t>
    </dgm:pt>
    <dgm:pt modelId="{8F736CCB-110E-426A-9C94-92AD93E464D6}">
      <dgm:prSet/>
      <dgm:spPr/>
      <dgm:t>
        <a:bodyPr/>
        <a:lstStyle/>
        <a:p>
          <a:r>
            <a:rPr lang="en-GB"/>
            <a:t>Max: &gt; 1</a:t>
          </a:r>
        </a:p>
      </dgm:t>
    </dgm:pt>
    <dgm:pt modelId="{C45E111A-5C0A-48C6-B292-3C831FE902E5}" type="parTrans" cxnId="{2F7C5EB4-F5DE-4AAF-A982-14D44984A5DF}">
      <dgm:prSet/>
      <dgm:spPr/>
      <dgm:t>
        <a:bodyPr/>
        <a:lstStyle/>
        <a:p>
          <a:endParaRPr lang="en-GB"/>
        </a:p>
      </dgm:t>
    </dgm:pt>
    <dgm:pt modelId="{93986A11-B9BF-4758-BC51-8565EAA0123C}" type="sibTrans" cxnId="{2F7C5EB4-F5DE-4AAF-A982-14D44984A5DF}">
      <dgm:prSet/>
      <dgm:spPr/>
      <dgm:t>
        <a:bodyPr/>
        <a:lstStyle/>
        <a:p>
          <a:endParaRPr lang="en-GB"/>
        </a:p>
      </dgm:t>
    </dgm:pt>
    <dgm:pt modelId="{0513CB73-BA1D-46E6-9388-C8C9B1618355}" type="pres">
      <dgm:prSet presAssocID="{E6ED4DDE-2937-46F6-BFD9-DC5F19105F72}" presName="Name0" presStyleCnt="0">
        <dgm:presLayoutVars>
          <dgm:dir/>
          <dgm:animLvl val="lvl"/>
          <dgm:resizeHandles val="exact"/>
        </dgm:presLayoutVars>
      </dgm:prSet>
      <dgm:spPr/>
    </dgm:pt>
    <dgm:pt modelId="{7BE44BFE-02CC-416A-A76C-A33C00008987}" type="pres">
      <dgm:prSet presAssocID="{7A08B952-C4FA-44DC-A5F6-63137DA82A46}" presName="linNode" presStyleCnt="0"/>
      <dgm:spPr/>
    </dgm:pt>
    <dgm:pt modelId="{AF2C1227-E4AC-4345-83F2-2A07745FE34A}" type="pres">
      <dgm:prSet presAssocID="{7A08B952-C4FA-44DC-A5F6-63137DA82A4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7F8C7CC-B5BD-4B84-B2A4-9A76168AA135}" type="pres">
      <dgm:prSet presAssocID="{7A08B952-C4FA-44DC-A5F6-63137DA82A4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177AF0B-6BD7-475D-9D1A-7764254E59C1}" srcId="{E6ED4DDE-2937-46F6-BFD9-DC5F19105F72}" destId="{7A08B952-C4FA-44DC-A5F6-63137DA82A46}" srcOrd="0" destOrd="0" parTransId="{3372336D-845A-498E-8EF5-827525BAEDE4}" sibTransId="{C32C63DB-348B-4635-A2E7-D456C910D90B}"/>
    <dgm:cxn modelId="{422AF362-202D-4967-8356-24703ED75EE8}" type="presOf" srcId="{E6ED4DDE-2937-46F6-BFD9-DC5F19105F72}" destId="{0513CB73-BA1D-46E6-9388-C8C9B1618355}" srcOrd="0" destOrd="0" presId="urn:microsoft.com/office/officeart/2005/8/layout/vList5"/>
    <dgm:cxn modelId="{2F7C5EB4-F5DE-4AAF-A982-14D44984A5DF}" srcId="{7A08B952-C4FA-44DC-A5F6-63137DA82A46}" destId="{8F736CCB-110E-426A-9C94-92AD93E464D6}" srcOrd="0" destOrd="0" parTransId="{C45E111A-5C0A-48C6-B292-3C831FE902E5}" sibTransId="{93986A11-B9BF-4758-BC51-8565EAA0123C}"/>
    <dgm:cxn modelId="{E77343EA-F06F-4507-B646-298916E70495}" type="presOf" srcId="{7A08B952-C4FA-44DC-A5F6-63137DA82A46}" destId="{AF2C1227-E4AC-4345-83F2-2A07745FE34A}" srcOrd="0" destOrd="0" presId="urn:microsoft.com/office/officeart/2005/8/layout/vList5"/>
    <dgm:cxn modelId="{35F3D1FA-E6E9-4E06-9233-EA8344F24F44}" type="presOf" srcId="{8F736CCB-110E-426A-9C94-92AD93E464D6}" destId="{C7F8C7CC-B5BD-4B84-B2A4-9A76168AA135}" srcOrd="0" destOrd="0" presId="urn:microsoft.com/office/officeart/2005/8/layout/vList5"/>
    <dgm:cxn modelId="{7541DC53-6A45-418E-A9BA-241E3B747F0E}" type="presParOf" srcId="{0513CB73-BA1D-46E6-9388-C8C9B1618355}" destId="{7BE44BFE-02CC-416A-A76C-A33C00008987}" srcOrd="0" destOrd="0" presId="urn:microsoft.com/office/officeart/2005/8/layout/vList5"/>
    <dgm:cxn modelId="{93F6F042-2838-4B4F-8111-BE21D94E4157}" type="presParOf" srcId="{7BE44BFE-02CC-416A-A76C-A33C00008987}" destId="{AF2C1227-E4AC-4345-83F2-2A07745FE34A}" srcOrd="0" destOrd="0" presId="urn:microsoft.com/office/officeart/2005/8/layout/vList5"/>
    <dgm:cxn modelId="{E88FD7D2-89B7-4959-869B-3ACA78D8A197}" type="presParOf" srcId="{7BE44BFE-02CC-416A-A76C-A33C00008987}" destId="{C7F8C7CC-B5BD-4B84-B2A4-9A76168AA1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FB9092A-7FF6-4EC1-9E36-B12EC0AD4B5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C36A40B-E2C2-46BA-85EF-29B56E72B60A}">
      <dgm:prSet/>
      <dgm:spPr/>
      <dgm:t>
        <a:bodyPr/>
        <a:lstStyle/>
        <a:p>
          <a:r>
            <a:rPr lang="en-GB"/>
            <a:t>Roster</a:t>
          </a:r>
        </a:p>
      </dgm:t>
    </dgm:pt>
    <dgm:pt modelId="{89F0B274-A248-4B19-ADFC-2BCFB6A28A5E}" type="parTrans" cxnId="{9A00255F-BF88-46A1-82F0-3E4B573C3A2E}">
      <dgm:prSet/>
      <dgm:spPr/>
      <dgm:t>
        <a:bodyPr/>
        <a:lstStyle/>
        <a:p>
          <a:endParaRPr lang="en-GB"/>
        </a:p>
      </dgm:t>
    </dgm:pt>
    <dgm:pt modelId="{7FA6A00D-AC7C-4889-B9D8-9B5EAB82F623}" type="sibTrans" cxnId="{9A00255F-BF88-46A1-82F0-3E4B573C3A2E}">
      <dgm:prSet/>
      <dgm:spPr/>
      <dgm:t>
        <a:bodyPr/>
        <a:lstStyle/>
        <a:p>
          <a:endParaRPr lang="en-GB"/>
        </a:p>
      </dgm:t>
    </dgm:pt>
    <dgm:pt modelId="{316543BB-DB30-4370-90A7-68F24B2A373B}">
      <dgm:prSet/>
      <dgm:spPr/>
      <dgm:t>
        <a:bodyPr/>
        <a:lstStyle/>
        <a:p>
          <a:r>
            <a:rPr lang="en-GB"/>
            <a:t>Grouped Questions that can be repeated</a:t>
          </a:r>
        </a:p>
      </dgm:t>
    </dgm:pt>
    <dgm:pt modelId="{DA05945E-913E-4D59-B0FC-4436D277D4E3}" type="parTrans" cxnId="{9865DF8C-C7B6-437E-A43E-28477283C177}">
      <dgm:prSet/>
      <dgm:spPr/>
      <dgm:t>
        <a:bodyPr/>
        <a:lstStyle/>
        <a:p>
          <a:endParaRPr lang="en-GB"/>
        </a:p>
      </dgm:t>
    </dgm:pt>
    <dgm:pt modelId="{D40FC41E-8B18-42B4-A4D6-4C0E71857981}" type="sibTrans" cxnId="{9865DF8C-C7B6-437E-A43E-28477283C177}">
      <dgm:prSet/>
      <dgm:spPr/>
      <dgm:t>
        <a:bodyPr/>
        <a:lstStyle/>
        <a:p>
          <a:endParaRPr lang="en-GB"/>
        </a:p>
      </dgm:t>
    </dgm:pt>
    <dgm:pt modelId="{E357ECA3-BA4F-4BA4-8734-578DD327607E}" type="pres">
      <dgm:prSet presAssocID="{9FB9092A-7FF6-4EC1-9E36-B12EC0AD4B59}" presName="Name0" presStyleCnt="0">
        <dgm:presLayoutVars>
          <dgm:dir/>
          <dgm:animLvl val="lvl"/>
          <dgm:resizeHandles val="exact"/>
        </dgm:presLayoutVars>
      </dgm:prSet>
      <dgm:spPr/>
    </dgm:pt>
    <dgm:pt modelId="{8C67D315-BBA3-468B-BD69-BFBA58B29485}" type="pres">
      <dgm:prSet presAssocID="{6C36A40B-E2C2-46BA-85EF-29B56E72B60A}" presName="linNode" presStyleCnt="0"/>
      <dgm:spPr/>
    </dgm:pt>
    <dgm:pt modelId="{A545262D-C932-414B-84C4-E3C3781DDAB8}" type="pres">
      <dgm:prSet presAssocID="{6C36A40B-E2C2-46BA-85EF-29B56E72B60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418DDD0-20B3-4346-A08B-7997DE3A1788}" type="pres">
      <dgm:prSet presAssocID="{6C36A40B-E2C2-46BA-85EF-29B56E72B60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A00255F-BF88-46A1-82F0-3E4B573C3A2E}" srcId="{9FB9092A-7FF6-4EC1-9E36-B12EC0AD4B59}" destId="{6C36A40B-E2C2-46BA-85EF-29B56E72B60A}" srcOrd="0" destOrd="0" parTransId="{89F0B274-A248-4B19-ADFC-2BCFB6A28A5E}" sibTransId="{7FA6A00D-AC7C-4889-B9D8-9B5EAB82F623}"/>
    <dgm:cxn modelId="{9865DF8C-C7B6-437E-A43E-28477283C177}" srcId="{6C36A40B-E2C2-46BA-85EF-29B56E72B60A}" destId="{316543BB-DB30-4370-90A7-68F24B2A373B}" srcOrd="0" destOrd="0" parTransId="{DA05945E-913E-4D59-B0FC-4436D277D4E3}" sibTransId="{D40FC41E-8B18-42B4-A4D6-4C0E71857981}"/>
    <dgm:cxn modelId="{2BCF4798-AA13-4E39-99DC-F0C510685CDC}" type="presOf" srcId="{9FB9092A-7FF6-4EC1-9E36-B12EC0AD4B59}" destId="{E357ECA3-BA4F-4BA4-8734-578DD327607E}" srcOrd="0" destOrd="0" presId="urn:microsoft.com/office/officeart/2005/8/layout/vList5"/>
    <dgm:cxn modelId="{DD2AB0AA-0D3A-40E1-8367-B9480B7B549B}" type="presOf" srcId="{6C36A40B-E2C2-46BA-85EF-29B56E72B60A}" destId="{A545262D-C932-414B-84C4-E3C3781DDAB8}" srcOrd="0" destOrd="0" presId="urn:microsoft.com/office/officeart/2005/8/layout/vList5"/>
    <dgm:cxn modelId="{3B37A9FC-7199-4634-830D-D9C6EE401E61}" type="presOf" srcId="{316543BB-DB30-4370-90A7-68F24B2A373B}" destId="{2418DDD0-20B3-4346-A08B-7997DE3A1788}" srcOrd="0" destOrd="0" presId="urn:microsoft.com/office/officeart/2005/8/layout/vList5"/>
    <dgm:cxn modelId="{DBB7B1D2-056A-4688-BC2E-76F14CD03A64}" type="presParOf" srcId="{E357ECA3-BA4F-4BA4-8734-578DD327607E}" destId="{8C67D315-BBA3-468B-BD69-BFBA58B29485}" srcOrd="0" destOrd="0" presId="urn:microsoft.com/office/officeart/2005/8/layout/vList5"/>
    <dgm:cxn modelId="{FC0D554B-B07D-4619-A7D6-F7CAAC55A61C}" type="presParOf" srcId="{8C67D315-BBA3-468B-BD69-BFBA58B29485}" destId="{A545262D-C932-414B-84C4-E3C3781DDAB8}" srcOrd="0" destOrd="0" presId="urn:microsoft.com/office/officeart/2005/8/layout/vList5"/>
    <dgm:cxn modelId="{297A6F8D-D88D-4E30-B7A2-CE18ABB02538}" type="presParOf" srcId="{8C67D315-BBA3-468B-BD69-BFBA58B29485}" destId="{2418DDD0-20B3-4346-A08B-7997DE3A1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DD4D8A4-0E2C-4E20-ADDE-EDF9C9D6BD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5808D6D-8B68-4614-9F88-92A62FA40566}">
      <dgm:prSet/>
      <dgm:spPr/>
      <dgm:t>
        <a:bodyPr/>
        <a:lstStyle/>
        <a:p>
          <a:r>
            <a:rPr lang="en-GB"/>
            <a:t>Linked Value Set</a:t>
          </a:r>
        </a:p>
      </dgm:t>
    </dgm:pt>
    <dgm:pt modelId="{12F94108-5EEF-4751-B152-7C5FABDEC2DB}" type="parTrans" cxnId="{11B05962-2334-4515-B0BB-C7BC98ABA944}">
      <dgm:prSet/>
      <dgm:spPr/>
      <dgm:t>
        <a:bodyPr/>
        <a:lstStyle/>
        <a:p>
          <a:endParaRPr lang="en-GB"/>
        </a:p>
      </dgm:t>
    </dgm:pt>
    <dgm:pt modelId="{7BF451EC-C510-475E-A37D-292196F98AE3}" type="sibTrans" cxnId="{11B05962-2334-4515-B0BB-C7BC98ABA944}">
      <dgm:prSet/>
      <dgm:spPr/>
      <dgm:t>
        <a:bodyPr/>
        <a:lstStyle/>
        <a:p>
          <a:endParaRPr lang="en-GB"/>
        </a:p>
      </dgm:t>
    </dgm:pt>
    <dgm:pt modelId="{D02D113E-CF30-449B-A934-7473797206BD}" type="pres">
      <dgm:prSet presAssocID="{CDD4D8A4-0E2C-4E20-ADDE-EDF9C9D6BD8B}" presName="linear" presStyleCnt="0">
        <dgm:presLayoutVars>
          <dgm:animLvl val="lvl"/>
          <dgm:resizeHandles val="exact"/>
        </dgm:presLayoutVars>
      </dgm:prSet>
      <dgm:spPr/>
    </dgm:pt>
    <dgm:pt modelId="{5773FB36-03F6-4981-9219-14BA00BF016C}" type="pres">
      <dgm:prSet presAssocID="{F5808D6D-8B68-4614-9F88-92A62FA4056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3AA7E1A-AF32-49AF-A3D0-B0EA14962F9F}" type="presOf" srcId="{CDD4D8A4-0E2C-4E20-ADDE-EDF9C9D6BD8B}" destId="{D02D113E-CF30-449B-A934-7473797206BD}" srcOrd="0" destOrd="0" presId="urn:microsoft.com/office/officeart/2005/8/layout/vList2"/>
    <dgm:cxn modelId="{11B05962-2334-4515-B0BB-C7BC98ABA944}" srcId="{CDD4D8A4-0E2C-4E20-ADDE-EDF9C9D6BD8B}" destId="{F5808D6D-8B68-4614-9F88-92A62FA40566}" srcOrd="0" destOrd="0" parTransId="{12F94108-5EEF-4751-B152-7C5FABDEC2DB}" sibTransId="{7BF451EC-C510-475E-A37D-292196F98AE3}"/>
    <dgm:cxn modelId="{4F644FC5-D368-4C28-B602-310B48880F8C}" type="presOf" srcId="{F5808D6D-8B68-4614-9F88-92A62FA40566}" destId="{5773FB36-03F6-4981-9219-14BA00BF016C}" srcOrd="0" destOrd="0" presId="urn:microsoft.com/office/officeart/2005/8/layout/vList2"/>
    <dgm:cxn modelId="{08CAB0C3-9486-487E-A520-41396F17B8BF}" type="presParOf" srcId="{D02D113E-CF30-449B-A934-7473797206BD}" destId="{5773FB36-03F6-4981-9219-14BA00BF01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10DAB16-27D6-487A-82B6-080E6535B1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A0DB8DC-19F7-4E34-AB04-AF8CB8B8D74A}">
      <dgm:prSet/>
      <dgm:spPr/>
      <dgm:t>
        <a:bodyPr/>
        <a:lstStyle/>
        <a:p>
          <a:r>
            <a:rPr lang="en-GB"/>
            <a:t>Matrix</a:t>
          </a:r>
        </a:p>
      </dgm:t>
    </dgm:pt>
    <dgm:pt modelId="{E0CF6219-F867-4EA5-B4FF-66766715380C}" type="parTrans" cxnId="{84130119-B72D-41E4-8CF2-572303597506}">
      <dgm:prSet/>
      <dgm:spPr/>
      <dgm:t>
        <a:bodyPr/>
        <a:lstStyle/>
        <a:p>
          <a:endParaRPr lang="en-GB"/>
        </a:p>
      </dgm:t>
    </dgm:pt>
    <dgm:pt modelId="{BF599088-CF37-4B3C-A1A2-20D17988D249}" type="sibTrans" cxnId="{84130119-B72D-41E4-8CF2-572303597506}">
      <dgm:prSet/>
      <dgm:spPr/>
      <dgm:t>
        <a:bodyPr/>
        <a:lstStyle/>
        <a:p>
          <a:endParaRPr lang="en-GB"/>
        </a:p>
      </dgm:t>
    </dgm:pt>
    <dgm:pt modelId="{72CD4ACC-7C3D-45CB-9CE3-550F6B0E4A06}" type="pres">
      <dgm:prSet presAssocID="{510DAB16-27D6-487A-82B6-080E6535B185}" presName="linear" presStyleCnt="0">
        <dgm:presLayoutVars>
          <dgm:animLvl val="lvl"/>
          <dgm:resizeHandles val="exact"/>
        </dgm:presLayoutVars>
      </dgm:prSet>
      <dgm:spPr/>
    </dgm:pt>
    <dgm:pt modelId="{D5F20048-6EFE-4E52-8838-0EFBAA1AEC43}" type="pres">
      <dgm:prSet presAssocID="{1A0DB8DC-19F7-4E34-AB04-AF8CB8B8D7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4130119-B72D-41E4-8CF2-572303597506}" srcId="{510DAB16-27D6-487A-82B6-080E6535B185}" destId="{1A0DB8DC-19F7-4E34-AB04-AF8CB8B8D74A}" srcOrd="0" destOrd="0" parTransId="{E0CF6219-F867-4EA5-B4FF-66766715380C}" sibTransId="{BF599088-CF37-4B3C-A1A2-20D17988D249}"/>
    <dgm:cxn modelId="{F5653B20-3E0B-42D1-B19B-AB8D3B32343F}" type="presOf" srcId="{510DAB16-27D6-487A-82B6-080E6535B185}" destId="{72CD4ACC-7C3D-45CB-9CE3-550F6B0E4A06}" srcOrd="0" destOrd="0" presId="urn:microsoft.com/office/officeart/2005/8/layout/vList2"/>
    <dgm:cxn modelId="{A17451B3-9AB1-4F31-8751-9468C0F8FCA6}" type="presOf" srcId="{1A0DB8DC-19F7-4E34-AB04-AF8CB8B8D74A}" destId="{D5F20048-6EFE-4E52-8838-0EFBAA1AEC43}" srcOrd="0" destOrd="0" presId="urn:microsoft.com/office/officeart/2005/8/layout/vList2"/>
    <dgm:cxn modelId="{C99A18BC-4D7A-4D98-9F16-3012E354F4CE}" type="presParOf" srcId="{72CD4ACC-7C3D-45CB-9CE3-550F6B0E4A06}" destId="{D5F20048-6EFE-4E52-8838-0EFBAA1AEC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D29666-9E42-4A31-B035-6F80E20224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E117D31-46F3-4DF1-95B9-F84A7EE703B1}">
      <dgm:prSet/>
      <dgm:spPr/>
      <dgm:t>
        <a:bodyPr/>
        <a:lstStyle/>
        <a:p>
          <a:r>
            <a:rPr lang="en-GB"/>
            <a:t>CSPro is text based </a:t>
          </a:r>
        </a:p>
      </dgm:t>
    </dgm:pt>
    <dgm:pt modelId="{89A7826B-8517-4648-8D39-C983A81B1EE4}" type="parTrans" cxnId="{56A7B137-6C74-4722-AFD8-3B0D46C3730F}">
      <dgm:prSet/>
      <dgm:spPr/>
      <dgm:t>
        <a:bodyPr/>
        <a:lstStyle/>
        <a:p>
          <a:endParaRPr lang="en-GB"/>
        </a:p>
      </dgm:t>
    </dgm:pt>
    <dgm:pt modelId="{7523B69C-5159-4E8E-BBEB-1E184A2508EC}" type="sibTrans" cxnId="{56A7B137-6C74-4722-AFD8-3B0D46C3730F}">
      <dgm:prSet/>
      <dgm:spPr/>
      <dgm:t>
        <a:bodyPr/>
        <a:lstStyle/>
        <a:p>
          <a:endParaRPr lang="en-GB"/>
        </a:p>
      </dgm:t>
    </dgm:pt>
    <dgm:pt modelId="{1C8DB647-DEBD-48F3-A023-1F695034750F}">
      <dgm:prSet/>
      <dgm:spPr/>
      <dgm:t>
        <a:bodyPr/>
        <a:lstStyle/>
        <a:p>
          <a:r>
            <a:rPr lang="en-GB"/>
            <a:t>Easy manageable in code management systems</a:t>
          </a:r>
        </a:p>
      </dgm:t>
    </dgm:pt>
    <dgm:pt modelId="{33704195-303A-42C8-BD43-F3892DDC37E0}" type="parTrans" cxnId="{4E364516-9611-4190-A874-617BEBFCC52A}">
      <dgm:prSet/>
      <dgm:spPr/>
      <dgm:t>
        <a:bodyPr/>
        <a:lstStyle/>
        <a:p>
          <a:endParaRPr lang="en-GB"/>
        </a:p>
      </dgm:t>
    </dgm:pt>
    <dgm:pt modelId="{E62A51BA-F36A-43AA-AC34-BE720FE71948}" type="sibTrans" cxnId="{4E364516-9611-4190-A874-617BEBFCC52A}">
      <dgm:prSet/>
      <dgm:spPr/>
      <dgm:t>
        <a:bodyPr/>
        <a:lstStyle/>
        <a:p>
          <a:endParaRPr lang="en-GB"/>
        </a:p>
      </dgm:t>
    </dgm:pt>
    <dgm:pt modelId="{994EC4EF-5E95-416E-B023-6BFF01EB5AEC}">
      <dgm:prSet/>
      <dgm:spPr/>
      <dgm:t>
        <a:bodyPr/>
        <a:lstStyle/>
        <a:p>
          <a:r>
            <a:rPr lang="en-GB"/>
            <a:t>Versioning is important:</a:t>
          </a:r>
        </a:p>
      </dgm:t>
    </dgm:pt>
    <dgm:pt modelId="{FC923B37-F528-4E73-BFD9-A3BE5164A1A6}" type="parTrans" cxnId="{0421243D-BE5F-4C50-B5A2-01D613ADEFB5}">
      <dgm:prSet/>
      <dgm:spPr/>
      <dgm:t>
        <a:bodyPr/>
        <a:lstStyle/>
        <a:p>
          <a:endParaRPr lang="en-GB"/>
        </a:p>
      </dgm:t>
    </dgm:pt>
    <dgm:pt modelId="{C1F4538D-726E-49BF-8908-2677803468DF}" type="sibTrans" cxnId="{0421243D-BE5F-4C50-B5A2-01D613ADEFB5}">
      <dgm:prSet/>
      <dgm:spPr/>
      <dgm:t>
        <a:bodyPr/>
        <a:lstStyle/>
        <a:p>
          <a:endParaRPr lang="en-GB"/>
        </a:p>
      </dgm:t>
    </dgm:pt>
    <dgm:pt modelId="{B531862C-545E-4750-BFE6-27BBA9C0F437}">
      <dgm:prSet/>
      <dgm:spPr/>
      <dgm:t>
        <a:bodyPr/>
        <a:lstStyle/>
        <a:p>
          <a:r>
            <a:rPr lang="en-GB"/>
            <a:t>Team collaboration</a:t>
          </a:r>
        </a:p>
      </dgm:t>
    </dgm:pt>
    <dgm:pt modelId="{78968155-F0BC-4929-9575-A50A6EA45530}" type="parTrans" cxnId="{239CF7DA-1B25-42AA-8125-5BACA6C33BF7}">
      <dgm:prSet/>
      <dgm:spPr/>
      <dgm:t>
        <a:bodyPr/>
        <a:lstStyle/>
        <a:p>
          <a:endParaRPr lang="en-GB"/>
        </a:p>
      </dgm:t>
    </dgm:pt>
    <dgm:pt modelId="{6FBFF4ED-4372-4CD8-B7A1-9A4081B190DD}" type="sibTrans" cxnId="{239CF7DA-1B25-42AA-8125-5BACA6C33BF7}">
      <dgm:prSet/>
      <dgm:spPr/>
      <dgm:t>
        <a:bodyPr/>
        <a:lstStyle/>
        <a:p>
          <a:endParaRPr lang="en-GB"/>
        </a:p>
      </dgm:t>
    </dgm:pt>
    <dgm:pt modelId="{E1D03354-1F49-42B9-A79E-D7916B25C5C3}">
      <dgm:prSet/>
      <dgm:spPr/>
      <dgm:t>
        <a:bodyPr/>
        <a:lstStyle/>
        <a:p>
          <a:r>
            <a:rPr lang="en-GB"/>
            <a:t>Individual work </a:t>
          </a:r>
        </a:p>
      </dgm:t>
    </dgm:pt>
    <dgm:pt modelId="{B1F87316-C63C-4ADD-889B-D2944DAA661B}" type="parTrans" cxnId="{4FC79654-9199-43F0-99E7-265C2B7B9CCB}">
      <dgm:prSet/>
      <dgm:spPr/>
      <dgm:t>
        <a:bodyPr/>
        <a:lstStyle/>
        <a:p>
          <a:endParaRPr lang="en-GB"/>
        </a:p>
      </dgm:t>
    </dgm:pt>
    <dgm:pt modelId="{AB883EA7-F3F8-43D6-9959-EE7497B4966A}" type="sibTrans" cxnId="{4FC79654-9199-43F0-99E7-265C2B7B9CCB}">
      <dgm:prSet/>
      <dgm:spPr/>
      <dgm:t>
        <a:bodyPr/>
        <a:lstStyle/>
        <a:p>
          <a:endParaRPr lang="en-GB"/>
        </a:p>
      </dgm:t>
    </dgm:pt>
    <dgm:pt modelId="{E84DFD7F-0ADA-467F-A0AF-1C3D495FE14A}" type="pres">
      <dgm:prSet presAssocID="{EBD29666-9E42-4A31-B035-6F80E202242C}" presName="Name0" presStyleCnt="0">
        <dgm:presLayoutVars>
          <dgm:dir/>
          <dgm:animLvl val="lvl"/>
          <dgm:resizeHandles val="exact"/>
        </dgm:presLayoutVars>
      </dgm:prSet>
      <dgm:spPr/>
    </dgm:pt>
    <dgm:pt modelId="{BB6C2E01-0032-44CD-8F90-25EB3939B0B9}" type="pres">
      <dgm:prSet presAssocID="{DE117D31-46F3-4DF1-95B9-F84A7EE703B1}" presName="linNode" presStyleCnt="0"/>
      <dgm:spPr/>
    </dgm:pt>
    <dgm:pt modelId="{8EE883A5-1AB4-45AA-9521-AC8A81A1324C}" type="pres">
      <dgm:prSet presAssocID="{DE117D31-46F3-4DF1-95B9-F84A7EE703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4A174E5-31E1-438A-8476-4AA08E46A309}" type="pres">
      <dgm:prSet presAssocID="{DE117D31-46F3-4DF1-95B9-F84A7EE703B1}" presName="descendantText" presStyleLbl="alignAccFollowNode1" presStyleIdx="0" presStyleCnt="2">
        <dgm:presLayoutVars>
          <dgm:bulletEnabled val="1"/>
        </dgm:presLayoutVars>
      </dgm:prSet>
      <dgm:spPr/>
    </dgm:pt>
    <dgm:pt modelId="{D8010ADE-2D4C-48B0-95E4-DADF55093381}" type="pres">
      <dgm:prSet presAssocID="{7523B69C-5159-4E8E-BBEB-1E184A2508EC}" presName="sp" presStyleCnt="0"/>
      <dgm:spPr/>
    </dgm:pt>
    <dgm:pt modelId="{4FB48209-AEBD-4094-ABA7-751E5DAF2B83}" type="pres">
      <dgm:prSet presAssocID="{994EC4EF-5E95-416E-B023-6BFF01EB5AEC}" presName="linNode" presStyleCnt="0"/>
      <dgm:spPr/>
    </dgm:pt>
    <dgm:pt modelId="{28D44279-D759-42CA-B549-3266B90DDE29}" type="pres">
      <dgm:prSet presAssocID="{994EC4EF-5E95-416E-B023-6BFF01EB5AE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0935349-7C1C-4620-B70E-FB071C31D5F0}" type="pres">
      <dgm:prSet presAssocID="{994EC4EF-5E95-416E-B023-6BFF01EB5AE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E364516-9611-4190-A874-617BEBFCC52A}" srcId="{DE117D31-46F3-4DF1-95B9-F84A7EE703B1}" destId="{1C8DB647-DEBD-48F3-A023-1F695034750F}" srcOrd="0" destOrd="0" parTransId="{33704195-303A-42C8-BD43-F3892DDC37E0}" sibTransId="{E62A51BA-F36A-43AA-AC34-BE720FE71948}"/>
    <dgm:cxn modelId="{526F4D2E-3143-42EB-A212-1516603DFDCE}" type="presOf" srcId="{EBD29666-9E42-4A31-B035-6F80E202242C}" destId="{E84DFD7F-0ADA-467F-A0AF-1C3D495FE14A}" srcOrd="0" destOrd="0" presId="urn:microsoft.com/office/officeart/2005/8/layout/vList5"/>
    <dgm:cxn modelId="{56A7B137-6C74-4722-AFD8-3B0D46C3730F}" srcId="{EBD29666-9E42-4A31-B035-6F80E202242C}" destId="{DE117D31-46F3-4DF1-95B9-F84A7EE703B1}" srcOrd="0" destOrd="0" parTransId="{89A7826B-8517-4648-8D39-C983A81B1EE4}" sibTransId="{7523B69C-5159-4E8E-BBEB-1E184A2508EC}"/>
    <dgm:cxn modelId="{0421243D-BE5F-4C50-B5A2-01D613ADEFB5}" srcId="{EBD29666-9E42-4A31-B035-6F80E202242C}" destId="{994EC4EF-5E95-416E-B023-6BFF01EB5AEC}" srcOrd="1" destOrd="0" parTransId="{FC923B37-F528-4E73-BFD9-A3BE5164A1A6}" sibTransId="{C1F4538D-726E-49BF-8908-2677803468DF}"/>
    <dgm:cxn modelId="{4FC79654-9199-43F0-99E7-265C2B7B9CCB}" srcId="{994EC4EF-5E95-416E-B023-6BFF01EB5AEC}" destId="{E1D03354-1F49-42B9-A79E-D7916B25C5C3}" srcOrd="1" destOrd="0" parTransId="{B1F87316-C63C-4ADD-889B-D2944DAA661B}" sibTransId="{AB883EA7-F3F8-43D6-9959-EE7497B4966A}"/>
    <dgm:cxn modelId="{F12E568F-DCAD-41D7-862A-2B43A6EC6849}" type="presOf" srcId="{DE117D31-46F3-4DF1-95B9-F84A7EE703B1}" destId="{8EE883A5-1AB4-45AA-9521-AC8A81A1324C}" srcOrd="0" destOrd="0" presId="urn:microsoft.com/office/officeart/2005/8/layout/vList5"/>
    <dgm:cxn modelId="{55C6E492-ED94-4113-BD62-837D0AB4CB33}" type="presOf" srcId="{B531862C-545E-4750-BFE6-27BBA9C0F437}" destId="{A0935349-7C1C-4620-B70E-FB071C31D5F0}" srcOrd="0" destOrd="0" presId="urn:microsoft.com/office/officeart/2005/8/layout/vList5"/>
    <dgm:cxn modelId="{239CF7DA-1B25-42AA-8125-5BACA6C33BF7}" srcId="{994EC4EF-5E95-416E-B023-6BFF01EB5AEC}" destId="{B531862C-545E-4750-BFE6-27BBA9C0F437}" srcOrd="0" destOrd="0" parTransId="{78968155-F0BC-4929-9575-A50A6EA45530}" sibTransId="{6FBFF4ED-4372-4CD8-B7A1-9A4081B190DD}"/>
    <dgm:cxn modelId="{CAFA0FDF-226E-4D40-AF0A-8EAEFE5B5F15}" type="presOf" srcId="{E1D03354-1F49-42B9-A79E-D7916B25C5C3}" destId="{A0935349-7C1C-4620-B70E-FB071C31D5F0}" srcOrd="0" destOrd="1" presId="urn:microsoft.com/office/officeart/2005/8/layout/vList5"/>
    <dgm:cxn modelId="{99789AE3-46D9-4F48-B5F4-7A1246301B53}" type="presOf" srcId="{1C8DB647-DEBD-48F3-A023-1F695034750F}" destId="{24A174E5-31E1-438A-8476-4AA08E46A309}" srcOrd="0" destOrd="0" presId="urn:microsoft.com/office/officeart/2005/8/layout/vList5"/>
    <dgm:cxn modelId="{A0DBABEE-151B-4B56-AAC6-841C953D6B2B}" type="presOf" srcId="{994EC4EF-5E95-416E-B023-6BFF01EB5AEC}" destId="{28D44279-D759-42CA-B549-3266B90DDE29}" srcOrd="0" destOrd="0" presId="urn:microsoft.com/office/officeart/2005/8/layout/vList5"/>
    <dgm:cxn modelId="{DBA5D0C4-7F4D-4A2F-90EF-A68025DC424B}" type="presParOf" srcId="{E84DFD7F-0ADA-467F-A0AF-1C3D495FE14A}" destId="{BB6C2E01-0032-44CD-8F90-25EB3939B0B9}" srcOrd="0" destOrd="0" presId="urn:microsoft.com/office/officeart/2005/8/layout/vList5"/>
    <dgm:cxn modelId="{0278BE31-3D3C-45F7-A2E2-CA41839B3291}" type="presParOf" srcId="{BB6C2E01-0032-44CD-8F90-25EB3939B0B9}" destId="{8EE883A5-1AB4-45AA-9521-AC8A81A1324C}" srcOrd="0" destOrd="0" presId="urn:microsoft.com/office/officeart/2005/8/layout/vList5"/>
    <dgm:cxn modelId="{71A8582B-3690-4F71-9C7C-69E0445E8303}" type="presParOf" srcId="{BB6C2E01-0032-44CD-8F90-25EB3939B0B9}" destId="{24A174E5-31E1-438A-8476-4AA08E46A309}" srcOrd="1" destOrd="0" presId="urn:microsoft.com/office/officeart/2005/8/layout/vList5"/>
    <dgm:cxn modelId="{34B52168-369E-4611-A88E-53A203D6E3D0}" type="presParOf" srcId="{E84DFD7F-0ADA-467F-A0AF-1C3D495FE14A}" destId="{D8010ADE-2D4C-48B0-95E4-DADF55093381}" srcOrd="1" destOrd="0" presId="urn:microsoft.com/office/officeart/2005/8/layout/vList5"/>
    <dgm:cxn modelId="{FDEAB781-8E07-4421-966B-CDE3F866372A}" type="presParOf" srcId="{E84DFD7F-0ADA-467F-A0AF-1C3D495FE14A}" destId="{4FB48209-AEBD-4094-ABA7-751E5DAF2B83}" srcOrd="2" destOrd="0" presId="urn:microsoft.com/office/officeart/2005/8/layout/vList5"/>
    <dgm:cxn modelId="{AD5342A7-D80D-42E9-979D-3ECC526F3171}" type="presParOf" srcId="{4FB48209-AEBD-4094-ABA7-751E5DAF2B83}" destId="{28D44279-D759-42CA-B549-3266B90DDE29}" srcOrd="0" destOrd="0" presId="urn:microsoft.com/office/officeart/2005/8/layout/vList5"/>
    <dgm:cxn modelId="{55C0AF51-282A-4FFF-AFFD-A61247A2B4E7}" type="presParOf" srcId="{4FB48209-AEBD-4094-ABA7-751E5DAF2B83}" destId="{A0935349-7C1C-4620-B70E-FB071C31D5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01894E4-C593-416D-AA11-88D223D2522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BD14FBC-183D-41AB-A199-600E0F90BBDD}">
      <dgm:prSet/>
      <dgm:spPr/>
      <dgm:t>
        <a:bodyPr/>
        <a:lstStyle/>
        <a:p>
          <a:r>
            <a:rPr lang="en-GB"/>
            <a:t>Item</a:t>
          </a:r>
        </a:p>
      </dgm:t>
    </dgm:pt>
    <dgm:pt modelId="{F868B15B-6F98-4F9D-8307-FD6DFB869727}" type="parTrans" cxnId="{8DC7B59A-6F9B-4A28-A7DE-76BC9E53D93A}">
      <dgm:prSet/>
      <dgm:spPr/>
      <dgm:t>
        <a:bodyPr/>
        <a:lstStyle/>
        <a:p>
          <a:endParaRPr lang="en-GB"/>
        </a:p>
      </dgm:t>
    </dgm:pt>
    <dgm:pt modelId="{8558062F-5F9E-4C7C-B410-5A41C2B1F1A9}" type="sibTrans" cxnId="{8DC7B59A-6F9B-4A28-A7DE-76BC9E53D93A}">
      <dgm:prSet/>
      <dgm:spPr/>
      <dgm:t>
        <a:bodyPr/>
        <a:lstStyle/>
        <a:p>
          <a:endParaRPr lang="en-GB"/>
        </a:p>
      </dgm:t>
    </dgm:pt>
    <dgm:pt modelId="{B08C63BF-5F02-445F-842E-BC8205E73EC2}">
      <dgm:prSet/>
      <dgm:spPr/>
      <dgm:t>
        <a:bodyPr/>
        <a:lstStyle/>
        <a:p>
          <a:r>
            <a:rPr lang="en-GB"/>
            <a:t>DataType: “Numeric”</a:t>
          </a:r>
        </a:p>
      </dgm:t>
    </dgm:pt>
    <dgm:pt modelId="{9413FAE8-26FC-4E1D-8381-DA44F20CCA77}" type="parTrans" cxnId="{2CCF51FB-7948-45A8-B883-481CF6141447}">
      <dgm:prSet/>
      <dgm:spPr/>
      <dgm:t>
        <a:bodyPr/>
        <a:lstStyle/>
        <a:p>
          <a:endParaRPr lang="en-GB"/>
        </a:p>
      </dgm:t>
    </dgm:pt>
    <dgm:pt modelId="{9B9F02E7-646F-412C-A983-74D3E2CC39F0}" type="sibTrans" cxnId="{2CCF51FB-7948-45A8-B883-481CF6141447}">
      <dgm:prSet/>
      <dgm:spPr/>
      <dgm:t>
        <a:bodyPr/>
        <a:lstStyle/>
        <a:p>
          <a:endParaRPr lang="en-GB"/>
        </a:p>
      </dgm:t>
    </dgm:pt>
    <dgm:pt modelId="{67858EA8-98E8-46CD-84A0-CA27101EF24F}">
      <dgm:prSet/>
      <dgm:spPr/>
      <dgm:t>
        <a:bodyPr/>
        <a:lstStyle/>
        <a:p>
          <a:r>
            <a:rPr lang="en-GB"/>
            <a:t>ItemType: “Item”</a:t>
          </a:r>
        </a:p>
      </dgm:t>
    </dgm:pt>
    <dgm:pt modelId="{EC97E2CC-C02C-48D4-A201-F0A19784B80B}" type="parTrans" cxnId="{3B868ABE-81C1-43BA-B44A-8253D1471F3D}">
      <dgm:prSet/>
      <dgm:spPr/>
      <dgm:t>
        <a:bodyPr/>
        <a:lstStyle/>
        <a:p>
          <a:endParaRPr lang="en-GB"/>
        </a:p>
      </dgm:t>
    </dgm:pt>
    <dgm:pt modelId="{968036AE-2ED9-43A0-825F-15ABEDEC93C7}" type="sibTrans" cxnId="{3B868ABE-81C1-43BA-B44A-8253D1471F3D}">
      <dgm:prSet/>
      <dgm:spPr/>
      <dgm:t>
        <a:bodyPr/>
        <a:lstStyle/>
        <a:p>
          <a:endParaRPr lang="en-GB"/>
        </a:p>
      </dgm:t>
    </dgm:pt>
    <dgm:pt modelId="{215199B7-23D4-49BD-BA6B-38BA1F27BCD0}">
      <dgm:prSet/>
      <dgm:spPr/>
      <dgm:t>
        <a:bodyPr/>
        <a:lstStyle/>
        <a:p>
          <a:r>
            <a:rPr lang="en-GB"/>
            <a:t>Subitems: year: 4, month: 2, day: 2</a:t>
          </a:r>
        </a:p>
      </dgm:t>
    </dgm:pt>
    <dgm:pt modelId="{0E5E6FA8-A3C1-40B1-A3F5-81487BD3DB64}" type="parTrans" cxnId="{F734D611-BAF3-4C92-9C0D-719E1E92EE67}">
      <dgm:prSet/>
      <dgm:spPr/>
      <dgm:t>
        <a:bodyPr/>
        <a:lstStyle/>
        <a:p>
          <a:endParaRPr lang="en-GB"/>
        </a:p>
      </dgm:t>
    </dgm:pt>
    <dgm:pt modelId="{B9B46595-51F6-4D88-B9AC-6572D3D927F3}" type="sibTrans" cxnId="{F734D611-BAF3-4C92-9C0D-719E1E92EE67}">
      <dgm:prSet/>
      <dgm:spPr/>
      <dgm:t>
        <a:bodyPr/>
        <a:lstStyle/>
        <a:p>
          <a:endParaRPr lang="en-GB"/>
        </a:p>
      </dgm:t>
    </dgm:pt>
    <dgm:pt modelId="{15C9ABCD-983A-48CE-A82B-7D4DF88966B1}">
      <dgm:prSet/>
      <dgm:spPr/>
      <dgm:t>
        <a:bodyPr/>
        <a:lstStyle/>
        <a:p>
          <a:r>
            <a:rPr lang="en-GB"/>
            <a:t>Len: = 8</a:t>
          </a:r>
        </a:p>
      </dgm:t>
    </dgm:pt>
    <dgm:pt modelId="{FDBCE326-FADD-4132-BB51-A478C764564E}" type="parTrans" cxnId="{F1D7FEC3-9287-480B-A785-5FDBC7480939}">
      <dgm:prSet/>
      <dgm:spPr/>
      <dgm:t>
        <a:bodyPr/>
        <a:lstStyle/>
        <a:p>
          <a:endParaRPr lang="en-GB"/>
        </a:p>
      </dgm:t>
    </dgm:pt>
    <dgm:pt modelId="{AA6AA1BC-57D8-4449-9E2F-5D019AE657BD}" type="sibTrans" cxnId="{F1D7FEC3-9287-480B-A785-5FDBC7480939}">
      <dgm:prSet/>
      <dgm:spPr/>
      <dgm:t>
        <a:bodyPr/>
        <a:lstStyle/>
        <a:p>
          <a:endParaRPr lang="en-GB"/>
        </a:p>
      </dgm:t>
    </dgm:pt>
    <dgm:pt modelId="{5A48BDC4-149A-4A57-B463-BA9869861CA6}">
      <dgm:prSet/>
      <dgm:spPr/>
      <dgm:t>
        <a:bodyPr/>
        <a:lstStyle/>
        <a:p>
          <a:r>
            <a:rPr lang="en-GB"/>
            <a:t>ValueSet</a:t>
          </a:r>
        </a:p>
      </dgm:t>
    </dgm:pt>
    <dgm:pt modelId="{20A16FEA-ED20-4899-854D-512B4F510F0C}" type="parTrans" cxnId="{B489BF48-09D4-49C8-A43D-EFD12151A4C3}">
      <dgm:prSet/>
      <dgm:spPr/>
      <dgm:t>
        <a:bodyPr/>
        <a:lstStyle/>
        <a:p>
          <a:endParaRPr lang="en-GB"/>
        </a:p>
      </dgm:t>
    </dgm:pt>
    <dgm:pt modelId="{C565FB94-7B1A-4994-B94A-F2BBA90F7875}" type="sibTrans" cxnId="{B489BF48-09D4-49C8-A43D-EFD12151A4C3}">
      <dgm:prSet/>
      <dgm:spPr/>
      <dgm:t>
        <a:bodyPr/>
        <a:lstStyle/>
        <a:p>
          <a:endParaRPr lang="en-GB"/>
        </a:p>
      </dgm:t>
    </dgm:pt>
    <dgm:pt modelId="{6BBF931F-720C-4D03-9C21-A0F3A04F26C5}">
      <dgm:prSet/>
      <dgm:spPr/>
      <dgm:t>
        <a:bodyPr/>
        <a:lstStyle/>
        <a:p>
          <a:r>
            <a:rPr lang="en-GB"/>
            <a:t>From </a:t>
          </a:r>
        </a:p>
      </dgm:t>
    </dgm:pt>
    <dgm:pt modelId="{EF02C52C-5A58-4F72-942D-2CFDB68A244E}" type="parTrans" cxnId="{169F5AC6-340A-402A-9CF5-090DE63D59E6}">
      <dgm:prSet/>
      <dgm:spPr/>
      <dgm:t>
        <a:bodyPr/>
        <a:lstStyle/>
        <a:p>
          <a:endParaRPr lang="en-GB"/>
        </a:p>
      </dgm:t>
    </dgm:pt>
    <dgm:pt modelId="{992D4AB1-A8F2-462D-BF3B-0A888834937D}" type="sibTrans" cxnId="{169F5AC6-340A-402A-9CF5-090DE63D59E6}">
      <dgm:prSet/>
      <dgm:spPr/>
      <dgm:t>
        <a:bodyPr/>
        <a:lstStyle/>
        <a:p>
          <a:endParaRPr lang="en-GB"/>
        </a:p>
      </dgm:t>
    </dgm:pt>
    <dgm:pt modelId="{7CD4BA14-EF87-4ADC-B49A-BC5523CCB800}">
      <dgm:prSet/>
      <dgm:spPr/>
      <dgm:t>
        <a:bodyPr/>
        <a:lstStyle/>
        <a:p>
          <a:r>
            <a:rPr lang="en-GB"/>
            <a:t>To</a:t>
          </a:r>
        </a:p>
      </dgm:t>
    </dgm:pt>
    <dgm:pt modelId="{F1AC2960-6CC9-4510-B011-3BAAB23E254C}" type="parTrans" cxnId="{69BF9868-D449-4DB3-814C-980CFB15E112}">
      <dgm:prSet/>
      <dgm:spPr/>
      <dgm:t>
        <a:bodyPr/>
        <a:lstStyle/>
        <a:p>
          <a:endParaRPr lang="en-GB"/>
        </a:p>
      </dgm:t>
    </dgm:pt>
    <dgm:pt modelId="{9186949E-DCB4-4F94-A939-0C27D5417B2D}" type="sibTrans" cxnId="{69BF9868-D449-4DB3-814C-980CFB15E112}">
      <dgm:prSet/>
      <dgm:spPr/>
      <dgm:t>
        <a:bodyPr/>
        <a:lstStyle/>
        <a:p>
          <a:endParaRPr lang="en-GB"/>
        </a:p>
      </dgm:t>
    </dgm:pt>
    <dgm:pt modelId="{4FF96A1A-3892-406F-B9FF-C45012AFAC02}" type="pres">
      <dgm:prSet presAssocID="{901894E4-C593-416D-AA11-88D223D25224}" presName="Name0" presStyleCnt="0">
        <dgm:presLayoutVars>
          <dgm:dir/>
          <dgm:animLvl val="lvl"/>
          <dgm:resizeHandles val="exact"/>
        </dgm:presLayoutVars>
      </dgm:prSet>
      <dgm:spPr/>
    </dgm:pt>
    <dgm:pt modelId="{DF59BF6C-A6A7-4C86-8CB4-853FD9D731B5}" type="pres">
      <dgm:prSet presAssocID="{BBD14FBC-183D-41AB-A199-600E0F90BBDD}" presName="linNode" presStyleCnt="0"/>
      <dgm:spPr/>
    </dgm:pt>
    <dgm:pt modelId="{B75D54B8-0F73-4C2F-B4CD-FD39373BCD3B}" type="pres">
      <dgm:prSet presAssocID="{BBD14FBC-183D-41AB-A199-600E0F90BBDD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11828DE-0C24-42AD-B68B-4B5556AC6491}" type="pres">
      <dgm:prSet presAssocID="{BBD14FBC-183D-41AB-A199-600E0F90BBD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734D611-BAF3-4C92-9C0D-719E1E92EE67}" srcId="{67858EA8-98E8-46CD-84A0-CA27101EF24F}" destId="{215199B7-23D4-49BD-BA6B-38BA1F27BCD0}" srcOrd="0" destOrd="0" parTransId="{0E5E6FA8-A3C1-40B1-A3F5-81487BD3DB64}" sibTransId="{B9B46595-51F6-4D88-B9AC-6572D3D927F3}"/>
    <dgm:cxn modelId="{FF4E6A25-9A88-404A-91D0-FB891C3E1FBE}" type="presOf" srcId="{901894E4-C593-416D-AA11-88D223D25224}" destId="{4FF96A1A-3892-406F-B9FF-C45012AFAC02}" srcOrd="0" destOrd="0" presId="urn:microsoft.com/office/officeart/2005/8/layout/vList5"/>
    <dgm:cxn modelId="{468C572D-220C-4414-A8DD-64E73295850E}" type="presOf" srcId="{215199B7-23D4-49BD-BA6B-38BA1F27BCD0}" destId="{111828DE-0C24-42AD-B68B-4B5556AC6491}" srcOrd="0" destOrd="2" presId="urn:microsoft.com/office/officeart/2005/8/layout/vList5"/>
    <dgm:cxn modelId="{69BF9868-D449-4DB3-814C-980CFB15E112}" srcId="{5A48BDC4-149A-4A57-B463-BA9869861CA6}" destId="{7CD4BA14-EF87-4ADC-B49A-BC5523CCB800}" srcOrd="1" destOrd="0" parTransId="{F1AC2960-6CC9-4510-B011-3BAAB23E254C}" sibTransId="{9186949E-DCB4-4F94-A939-0C27D5417B2D}"/>
    <dgm:cxn modelId="{B489BF48-09D4-49C8-A43D-EFD12151A4C3}" srcId="{BBD14FBC-183D-41AB-A199-600E0F90BBDD}" destId="{5A48BDC4-149A-4A57-B463-BA9869861CA6}" srcOrd="3" destOrd="0" parTransId="{20A16FEA-ED20-4899-854D-512B4F510F0C}" sibTransId="{C565FB94-7B1A-4994-B94A-F2BBA90F7875}"/>
    <dgm:cxn modelId="{F2727753-E4AA-4D5B-BE3E-F4B42F8F16F0}" type="presOf" srcId="{6BBF931F-720C-4D03-9C21-A0F3A04F26C5}" destId="{111828DE-0C24-42AD-B68B-4B5556AC6491}" srcOrd="0" destOrd="5" presId="urn:microsoft.com/office/officeart/2005/8/layout/vList5"/>
    <dgm:cxn modelId="{A185077C-B29C-44A9-921C-1EECC368C82B}" type="presOf" srcId="{15C9ABCD-983A-48CE-A82B-7D4DF88966B1}" destId="{111828DE-0C24-42AD-B68B-4B5556AC6491}" srcOrd="0" destOrd="3" presId="urn:microsoft.com/office/officeart/2005/8/layout/vList5"/>
    <dgm:cxn modelId="{91E56681-33B1-48B4-9FE1-4CCBA490F237}" type="presOf" srcId="{67858EA8-98E8-46CD-84A0-CA27101EF24F}" destId="{111828DE-0C24-42AD-B68B-4B5556AC6491}" srcOrd="0" destOrd="1" presId="urn:microsoft.com/office/officeart/2005/8/layout/vList5"/>
    <dgm:cxn modelId="{EB7B7D99-DD68-4161-A250-E782A1EB7CD5}" type="presOf" srcId="{BBD14FBC-183D-41AB-A199-600E0F90BBDD}" destId="{B75D54B8-0F73-4C2F-B4CD-FD39373BCD3B}" srcOrd="0" destOrd="0" presId="urn:microsoft.com/office/officeart/2005/8/layout/vList5"/>
    <dgm:cxn modelId="{8DC7B59A-6F9B-4A28-A7DE-76BC9E53D93A}" srcId="{901894E4-C593-416D-AA11-88D223D25224}" destId="{BBD14FBC-183D-41AB-A199-600E0F90BBDD}" srcOrd="0" destOrd="0" parTransId="{F868B15B-6F98-4F9D-8307-FD6DFB869727}" sibTransId="{8558062F-5F9E-4C7C-B410-5A41C2B1F1A9}"/>
    <dgm:cxn modelId="{AB4BC1A2-47B7-480C-8088-837735E7FACA}" type="presOf" srcId="{7CD4BA14-EF87-4ADC-B49A-BC5523CCB800}" destId="{111828DE-0C24-42AD-B68B-4B5556AC6491}" srcOrd="0" destOrd="6" presId="urn:microsoft.com/office/officeart/2005/8/layout/vList5"/>
    <dgm:cxn modelId="{3B868ABE-81C1-43BA-B44A-8253D1471F3D}" srcId="{BBD14FBC-183D-41AB-A199-600E0F90BBDD}" destId="{67858EA8-98E8-46CD-84A0-CA27101EF24F}" srcOrd="1" destOrd="0" parTransId="{EC97E2CC-C02C-48D4-A201-F0A19784B80B}" sibTransId="{968036AE-2ED9-43A0-825F-15ABEDEC93C7}"/>
    <dgm:cxn modelId="{F1D7FEC3-9287-480B-A785-5FDBC7480939}" srcId="{BBD14FBC-183D-41AB-A199-600E0F90BBDD}" destId="{15C9ABCD-983A-48CE-A82B-7D4DF88966B1}" srcOrd="2" destOrd="0" parTransId="{FDBCE326-FADD-4132-BB51-A478C764564E}" sibTransId="{AA6AA1BC-57D8-4449-9E2F-5D019AE657BD}"/>
    <dgm:cxn modelId="{169F5AC6-340A-402A-9CF5-090DE63D59E6}" srcId="{5A48BDC4-149A-4A57-B463-BA9869861CA6}" destId="{6BBF931F-720C-4D03-9C21-A0F3A04F26C5}" srcOrd="0" destOrd="0" parTransId="{EF02C52C-5A58-4F72-942D-2CFDB68A244E}" sibTransId="{992D4AB1-A8F2-462D-BF3B-0A888834937D}"/>
    <dgm:cxn modelId="{7E9412CA-A3C1-43AD-B3F3-A3740E1BE42E}" type="presOf" srcId="{5A48BDC4-149A-4A57-B463-BA9869861CA6}" destId="{111828DE-0C24-42AD-B68B-4B5556AC6491}" srcOrd="0" destOrd="4" presId="urn:microsoft.com/office/officeart/2005/8/layout/vList5"/>
    <dgm:cxn modelId="{E769FBFA-A4DD-4B78-A962-98EF3136B085}" type="presOf" srcId="{B08C63BF-5F02-445F-842E-BC8205E73EC2}" destId="{111828DE-0C24-42AD-B68B-4B5556AC6491}" srcOrd="0" destOrd="0" presId="urn:microsoft.com/office/officeart/2005/8/layout/vList5"/>
    <dgm:cxn modelId="{2CCF51FB-7948-45A8-B883-481CF6141447}" srcId="{BBD14FBC-183D-41AB-A199-600E0F90BBDD}" destId="{B08C63BF-5F02-445F-842E-BC8205E73EC2}" srcOrd="0" destOrd="0" parTransId="{9413FAE8-26FC-4E1D-8381-DA44F20CCA77}" sibTransId="{9B9F02E7-646F-412C-A983-74D3E2CC39F0}"/>
    <dgm:cxn modelId="{A44B4127-3CF8-45D4-8FE3-7A5B3F28CF04}" type="presParOf" srcId="{4FF96A1A-3892-406F-B9FF-C45012AFAC02}" destId="{DF59BF6C-A6A7-4C86-8CB4-853FD9D731B5}" srcOrd="0" destOrd="0" presId="urn:microsoft.com/office/officeart/2005/8/layout/vList5"/>
    <dgm:cxn modelId="{EE4E901B-96A4-4D11-8B5A-D2FC32C75103}" type="presParOf" srcId="{DF59BF6C-A6A7-4C86-8CB4-853FD9D731B5}" destId="{B75D54B8-0F73-4C2F-B4CD-FD39373BCD3B}" srcOrd="0" destOrd="0" presId="urn:microsoft.com/office/officeart/2005/8/layout/vList5"/>
    <dgm:cxn modelId="{9D39BD29-15E3-43CE-B4EF-E3A6EBC757FB}" type="presParOf" srcId="{DF59BF6C-A6A7-4C86-8CB4-853FD9D731B5}" destId="{111828DE-0C24-42AD-B68B-4B5556AC649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64B65B3-865F-4480-AA19-2D8E16FDB9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08AF09C-A4B5-446E-A4F6-4560076EF276}">
      <dgm:prSet/>
      <dgm:spPr/>
      <dgm:t>
        <a:bodyPr/>
        <a:lstStyle/>
        <a:p>
          <a:r>
            <a:rPr lang="en-GB"/>
            <a:t>Date</a:t>
          </a:r>
        </a:p>
      </dgm:t>
    </dgm:pt>
    <dgm:pt modelId="{771B5D6B-6769-4664-90A0-9325A5AF5033}" type="parTrans" cxnId="{FAD24929-7E32-492E-86AA-AFC67FB4774A}">
      <dgm:prSet/>
      <dgm:spPr/>
      <dgm:t>
        <a:bodyPr/>
        <a:lstStyle/>
        <a:p>
          <a:endParaRPr lang="en-GB"/>
        </a:p>
      </dgm:t>
    </dgm:pt>
    <dgm:pt modelId="{8EF4E807-9E32-456E-AFCD-B3CE3264D1A5}" type="sibTrans" cxnId="{FAD24929-7E32-492E-86AA-AFC67FB4774A}">
      <dgm:prSet/>
      <dgm:spPr/>
      <dgm:t>
        <a:bodyPr/>
        <a:lstStyle/>
        <a:p>
          <a:endParaRPr lang="en-GB"/>
        </a:p>
      </dgm:t>
    </dgm:pt>
    <dgm:pt modelId="{02F691C2-66D4-44CC-B578-4373BE0583E7}" type="pres">
      <dgm:prSet presAssocID="{D64B65B3-865F-4480-AA19-2D8E16FDB96A}" presName="Name0" presStyleCnt="0">
        <dgm:presLayoutVars>
          <dgm:dir/>
          <dgm:animLvl val="lvl"/>
          <dgm:resizeHandles val="exact"/>
        </dgm:presLayoutVars>
      </dgm:prSet>
      <dgm:spPr/>
    </dgm:pt>
    <dgm:pt modelId="{E46A6BFA-592E-49ED-B894-0EA2E8ECB0AA}" type="pres">
      <dgm:prSet presAssocID="{C08AF09C-A4B5-446E-A4F6-4560076EF276}" presName="linNode" presStyleCnt="0"/>
      <dgm:spPr/>
    </dgm:pt>
    <dgm:pt modelId="{C1012BD2-6AF2-434F-B4D4-4444376B10D4}" type="pres">
      <dgm:prSet presAssocID="{C08AF09C-A4B5-446E-A4F6-4560076EF276}" presName="parentText" presStyleLbl="node1" presStyleIdx="0" presStyleCnt="1" custScaleX="185894">
        <dgm:presLayoutVars>
          <dgm:chMax val="1"/>
          <dgm:bulletEnabled val="1"/>
        </dgm:presLayoutVars>
      </dgm:prSet>
      <dgm:spPr/>
    </dgm:pt>
  </dgm:ptLst>
  <dgm:cxnLst>
    <dgm:cxn modelId="{FAD24929-7E32-492E-86AA-AFC67FB4774A}" srcId="{D64B65B3-865F-4480-AA19-2D8E16FDB96A}" destId="{C08AF09C-A4B5-446E-A4F6-4560076EF276}" srcOrd="0" destOrd="0" parTransId="{771B5D6B-6769-4664-90A0-9325A5AF5033}" sibTransId="{8EF4E807-9E32-456E-AFCD-B3CE3264D1A5}"/>
    <dgm:cxn modelId="{E8F417DF-EB95-4049-B2CB-376D4A72E75E}" type="presOf" srcId="{C08AF09C-A4B5-446E-A4F6-4560076EF276}" destId="{C1012BD2-6AF2-434F-B4D4-4444376B10D4}" srcOrd="0" destOrd="0" presId="urn:microsoft.com/office/officeart/2005/8/layout/vList5"/>
    <dgm:cxn modelId="{72CBC4E1-23E4-44F9-B9DC-88392D5B26B1}" type="presOf" srcId="{D64B65B3-865F-4480-AA19-2D8E16FDB96A}" destId="{02F691C2-66D4-44CC-B578-4373BE0583E7}" srcOrd="0" destOrd="0" presId="urn:microsoft.com/office/officeart/2005/8/layout/vList5"/>
    <dgm:cxn modelId="{5E46E970-9723-4D12-A1F4-2E9BF2EE883B}" type="presParOf" srcId="{02F691C2-66D4-44CC-B578-4373BE0583E7}" destId="{E46A6BFA-592E-49ED-B894-0EA2E8ECB0AA}" srcOrd="0" destOrd="0" presId="urn:microsoft.com/office/officeart/2005/8/layout/vList5"/>
    <dgm:cxn modelId="{FA90778F-1C5A-402F-885C-F7642749D96A}" type="presParOf" srcId="{E46A6BFA-592E-49ED-B894-0EA2E8ECB0AA}" destId="{C1012BD2-6AF2-434F-B4D4-4444376B10D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8AAD80-74CC-42EF-BA31-C66B89A9701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C0B44173-FD95-49B7-B254-880AFA45E055}">
      <dgm:prSet/>
      <dgm:spPr/>
      <dgm:t>
        <a:bodyPr/>
        <a:lstStyle/>
        <a:p>
          <a:r>
            <a:rPr lang="en-GB"/>
            <a:t>Github client application</a:t>
          </a:r>
        </a:p>
      </dgm:t>
    </dgm:pt>
    <dgm:pt modelId="{2B143896-A936-4D7D-B532-042B40FCFC1A}" type="parTrans" cxnId="{10E82194-9D0C-4452-B7A7-AA1CB02D8691}">
      <dgm:prSet/>
      <dgm:spPr/>
      <dgm:t>
        <a:bodyPr/>
        <a:lstStyle/>
        <a:p>
          <a:endParaRPr lang="en-GB"/>
        </a:p>
      </dgm:t>
    </dgm:pt>
    <dgm:pt modelId="{3A80CEB3-EF48-4C21-81FF-41228EADE372}" type="sibTrans" cxnId="{10E82194-9D0C-4452-B7A7-AA1CB02D8691}">
      <dgm:prSet/>
      <dgm:spPr/>
      <dgm:t>
        <a:bodyPr/>
        <a:lstStyle/>
        <a:p>
          <a:endParaRPr lang="en-GB"/>
        </a:p>
      </dgm:t>
    </dgm:pt>
    <dgm:pt modelId="{A31AC21F-9E93-49EF-802D-9A06B1C25517}">
      <dgm:prSet/>
      <dgm:spPr/>
      <dgm:t>
        <a:bodyPr/>
        <a:lstStyle/>
        <a:p>
          <a:r>
            <a:rPr lang="en-GB">
              <a:hlinkClick xmlns:r="http://schemas.openxmlformats.org/officeDocument/2006/relationships" r:id="rId1"/>
            </a:rPr>
            <a:t>https://desktop.github.com/</a:t>
          </a:r>
          <a:endParaRPr lang="en-GB"/>
        </a:p>
      </dgm:t>
    </dgm:pt>
    <dgm:pt modelId="{9C160460-F2AA-487D-80E4-A4A4EF5AFA46}" type="parTrans" cxnId="{D2145746-DE16-4349-96E5-D79885A6B9A7}">
      <dgm:prSet/>
      <dgm:spPr/>
      <dgm:t>
        <a:bodyPr/>
        <a:lstStyle/>
        <a:p>
          <a:endParaRPr lang="en-GB"/>
        </a:p>
      </dgm:t>
    </dgm:pt>
    <dgm:pt modelId="{9BDB6287-DC44-4DE2-861C-4E316F7CDFE2}" type="sibTrans" cxnId="{D2145746-DE16-4349-96E5-D79885A6B9A7}">
      <dgm:prSet/>
      <dgm:spPr/>
      <dgm:t>
        <a:bodyPr/>
        <a:lstStyle/>
        <a:p>
          <a:endParaRPr lang="en-GB"/>
        </a:p>
      </dgm:t>
    </dgm:pt>
    <dgm:pt modelId="{0F86B35D-A1C9-49B7-A0B5-E57168E235E5}" type="pres">
      <dgm:prSet presAssocID="{0F8AAD80-74CC-42EF-BA31-C66B89A9701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41698AD-438E-463C-A50D-FC73F87EE88C}" type="pres">
      <dgm:prSet presAssocID="{C0B44173-FD95-49B7-B254-880AFA45E055}" presName="circle1" presStyleLbl="node1" presStyleIdx="0" presStyleCnt="2"/>
      <dgm:spPr/>
    </dgm:pt>
    <dgm:pt modelId="{A263912A-0EEC-42D1-BCF5-257131F1F2D6}" type="pres">
      <dgm:prSet presAssocID="{C0B44173-FD95-49B7-B254-880AFA45E055}" presName="space" presStyleCnt="0"/>
      <dgm:spPr/>
    </dgm:pt>
    <dgm:pt modelId="{FBB89DAA-21A7-489F-A62D-93FDF578CDC6}" type="pres">
      <dgm:prSet presAssocID="{C0B44173-FD95-49B7-B254-880AFA45E055}" presName="rect1" presStyleLbl="alignAcc1" presStyleIdx="0" presStyleCnt="2"/>
      <dgm:spPr/>
    </dgm:pt>
    <dgm:pt modelId="{51EC24FE-FB42-41A7-894F-3BFBE54976CA}" type="pres">
      <dgm:prSet presAssocID="{A31AC21F-9E93-49EF-802D-9A06B1C25517}" presName="vertSpace2" presStyleLbl="node1" presStyleIdx="0" presStyleCnt="2"/>
      <dgm:spPr/>
    </dgm:pt>
    <dgm:pt modelId="{49022FD9-C1F5-41B3-8649-914A4DC99B54}" type="pres">
      <dgm:prSet presAssocID="{A31AC21F-9E93-49EF-802D-9A06B1C25517}" presName="circle2" presStyleLbl="node1" presStyleIdx="1" presStyleCnt="2"/>
      <dgm:spPr/>
    </dgm:pt>
    <dgm:pt modelId="{2A613CFE-08D3-479A-AB77-12BAE424774F}" type="pres">
      <dgm:prSet presAssocID="{A31AC21F-9E93-49EF-802D-9A06B1C25517}" presName="rect2" presStyleLbl="alignAcc1" presStyleIdx="1" presStyleCnt="2"/>
      <dgm:spPr/>
    </dgm:pt>
    <dgm:pt modelId="{A123685F-C645-4AC2-9D51-60EAC96DEC15}" type="pres">
      <dgm:prSet presAssocID="{C0B44173-FD95-49B7-B254-880AFA45E055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CF16AA25-EC14-4818-80BA-61614B7DCD79}" type="pres">
      <dgm:prSet presAssocID="{A31AC21F-9E93-49EF-802D-9A06B1C25517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D2145746-DE16-4349-96E5-D79885A6B9A7}" srcId="{0F8AAD80-74CC-42EF-BA31-C66B89A9701F}" destId="{A31AC21F-9E93-49EF-802D-9A06B1C25517}" srcOrd="1" destOrd="0" parTransId="{9C160460-F2AA-487D-80E4-A4A4EF5AFA46}" sibTransId="{9BDB6287-DC44-4DE2-861C-4E316F7CDFE2}"/>
    <dgm:cxn modelId="{FD17674F-2120-4AE3-900C-8C3D5F560C64}" type="presOf" srcId="{A31AC21F-9E93-49EF-802D-9A06B1C25517}" destId="{CF16AA25-EC14-4818-80BA-61614B7DCD79}" srcOrd="1" destOrd="0" presId="urn:microsoft.com/office/officeart/2005/8/layout/target3"/>
    <dgm:cxn modelId="{C24DBD53-7A86-44B9-AD84-FCF16020A9B6}" type="presOf" srcId="{C0B44173-FD95-49B7-B254-880AFA45E055}" destId="{A123685F-C645-4AC2-9D51-60EAC96DEC15}" srcOrd="1" destOrd="0" presId="urn:microsoft.com/office/officeart/2005/8/layout/target3"/>
    <dgm:cxn modelId="{658BEE75-277B-434A-AB9F-F72EC28D5E6B}" type="presOf" srcId="{0F8AAD80-74CC-42EF-BA31-C66B89A9701F}" destId="{0F86B35D-A1C9-49B7-A0B5-E57168E235E5}" srcOrd="0" destOrd="0" presId="urn:microsoft.com/office/officeart/2005/8/layout/target3"/>
    <dgm:cxn modelId="{10E82194-9D0C-4452-B7A7-AA1CB02D8691}" srcId="{0F8AAD80-74CC-42EF-BA31-C66B89A9701F}" destId="{C0B44173-FD95-49B7-B254-880AFA45E055}" srcOrd="0" destOrd="0" parTransId="{2B143896-A936-4D7D-B532-042B40FCFC1A}" sibTransId="{3A80CEB3-EF48-4C21-81FF-41228EADE372}"/>
    <dgm:cxn modelId="{E17369C4-EF1E-46BC-B8FF-3694F333F1AE}" type="presOf" srcId="{A31AC21F-9E93-49EF-802D-9A06B1C25517}" destId="{2A613CFE-08D3-479A-AB77-12BAE424774F}" srcOrd="0" destOrd="0" presId="urn:microsoft.com/office/officeart/2005/8/layout/target3"/>
    <dgm:cxn modelId="{705195C9-A95F-4695-80CE-07B993FAF256}" type="presOf" srcId="{C0B44173-FD95-49B7-B254-880AFA45E055}" destId="{FBB89DAA-21A7-489F-A62D-93FDF578CDC6}" srcOrd="0" destOrd="0" presId="urn:microsoft.com/office/officeart/2005/8/layout/target3"/>
    <dgm:cxn modelId="{DD8C1A66-C46F-4F43-8A60-656DDE455B72}" type="presParOf" srcId="{0F86B35D-A1C9-49B7-A0B5-E57168E235E5}" destId="{441698AD-438E-463C-A50D-FC73F87EE88C}" srcOrd="0" destOrd="0" presId="urn:microsoft.com/office/officeart/2005/8/layout/target3"/>
    <dgm:cxn modelId="{02ED7BD4-78DF-4592-A2F5-BB2BE528950F}" type="presParOf" srcId="{0F86B35D-A1C9-49B7-A0B5-E57168E235E5}" destId="{A263912A-0EEC-42D1-BCF5-257131F1F2D6}" srcOrd="1" destOrd="0" presId="urn:microsoft.com/office/officeart/2005/8/layout/target3"/>
    <dgm:cxn modelId="{4872AEC8-9B1B-4C76-8435-F5DCCEA754FA}" type="presParOf" srcId="{0F86B35D-A1C9-49B7-A0B5-E57168E235E5}" destId="{FBB89DAA-21A7-489F-A62D-93FDF578CDC6}" srcOrd="2" destOrd="0" presId="urn:microsoft.com/office/officeart/2005/8/layout/target3"/>
    <dgm:cxn modelId="{F0F24CB4-B555-426C-9ADC-D22669DBBF7F}" type="presParOf" srcId="{0F86B35D-A1C9-49B7-A0B5-E57168E235E5}" destId="{51EC24FE-FB42-41A7-894F-3BFBE54976CA}" srcOrd="3" destOrd="0" presId="urn:microsoft.com/office/officeart/2005/8/layout/target3"/>
    <dgm:cxn modelId="{297A4242-64E4-45FB-A94C-50622F28EB9D}" type="presParOf" srcId="{0F86B35D-A1C9-49B7-A0B5-E57168E235E5}" destId="{49022FD9-C1F5-41B3-8649-914A4DC99B54}" srcOrd="4" destOrd="0" presId="urn:microsoft.com/office/officeart/2005/8/layout/target3"/>
    <dgm:cxn modelId="{85ED8F81-2257-4D3D-B595-21F905F20F96}" type="presParOf" srcId="{0F86B35D-A1C9-49B7-A0B5-E57168E235E5}" destId="{2A613CFE-08D3-479A-AB77-12BAE424774F}" srcOrd="5" destOrd="0" presId="urn:microsoft.com/office/officeart/2005/8/layout/target3"/>
    <dgm:cxn modelId="{2BC966D7-CC90-4448-9EF6-95DDA891344A}" type="presParOf" srcId="{0F86B35D-A1C9-49B7-A0B5-E57168E235E5}" destId="{A123685F-C645-4AC2-9D51-60EAC96DEC15}" srcOrd="6" destOrd="0" presId="urn:microsoft.com/office/officeart/2005/8/layout/target3"/>
    <dgm:cxn modelId="{FB0FFA1D-A34D-4C3C-92CE-C2120CB7450E}" type="presParOf" srcId="{0F86B35D-A1C9-49B7-A0B5-E57168E235E5}" destId="{CF16AA25-EC14-4818-80BA-61614B7DCD79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C3373A-42E9-46F3-995A-F5EA345A75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52D9E0C-AFF5-4BD3-A359-42D0350C39A8}">
      <dgm:prSet/>
      <dgm:spPr/>
      <dgm:t>
        <a:bodyPr/>
        <a:lstStyle/>
        <a:p>
          <a:r>
            <a:rPr lang="en-GB" b="1" i="0"/>
            <a:t>CSWeb</a:t>
          </a:r>
          <a:r>
            <a:rPr lang="en-GB" b="0" i="0"/>
            <a:t> is a web application that allows users to securely transfer cases (questionnaires) or files between client devices running CSEntry and a web server. </a:t>
          </a:r>
          <a:endParaRPr lang="en-GB"/>
        </a:p>
      </dgm:t>
    </dgm:pt>
    <dgm:pt modelId="{DFB77D66-EE1F-4D1B-A012-20400D1D29C2}" type="parTrans" cxnId="{53442830-2F9F-4CEF-90CC-5364BF42AAA5}">
      <dgm:prSet/>
      <dgm:spPr/>
      <dgm:t>
        <a:bodyPr/>
        <a:lstStyle/>
        <a:p>
          <a:endParaRPr lang="en-GB"/>
        </a:p>
      </dgm:t>
    </dgm:pt>
    <dgm:pt modelId="{B339FEFA-4385-4F88-8444-F472B6341FE1}" type="sibTrans" cxnId="{53442830-2F9F-4CEF-90CC-5364BF42AAA5}">
      <dgm:prSet/>
      <dgm:spPr/>
      <dgm:t>
        <a:bodyPr/>
        <a:lstStyle/>
        <a:p>
          <a:endParaRPr lang="en-GB"/>
        </a:p>
      </dgm:t>
    </dgm:pt>
    <dgm:pt modelId="{094F78C2-5A4C-43C7-A98D-E8384A101D22}">
      <dgm:prSet/>
      <dgm:spPr/>
      <dgm:t>
        <a:bodyPr/>
        <a:lstStyle/>
        <a:p>
          <a:r>
            <a:rPr lang="en-GB"/>
            <a:t>Cloud-enabled CSPro</a:t>
          </a:r>
        </a:p>
      </dgm:t>
    </dgm:pt>
    <dgm:pt modelId="{CEB69CE8-4D33-49AB-8B41-2FE1F2FC817B}" type="parTrans" cxnId="{994DB9C7-B236-4AE4-AE15-2C0AA17C1608}">
      <dgm:prSet/>
      <dgm:spPr/>
      <dgm:t>
        <a:bodyPr/>
        <a:lstStyle/>
        <a:p>
          <a:endParaRPr lang="en-GB"/>
        </a:p>
      </dgm:t>
    </dgm:pt>
    <dgm:pt modelId="{B3AAB731-1633-43BB-9F54-7A8A4C7ED0A6}" type="sibTrans" cxnId="{994DB9C7-B236-4AE4-AE15-2C0AA17C1608}">
      <dgm:prSet/>
      <dgm:spPr/>
      <dgm:t>
        <a:bodyPr/>
        <a:lstStyle/>
        <a:p>
          <a:endParaRPr lang="en-GB"/>
        </a:p>
      </dgm:t>
    </dgm:pt>
    <dgm:pt modelId="{38C83434-249D-4682-82B1-91FD3F18B120}" type="pres">
      <dgm:prSet presAssocID="{96C3373A-42E9-46F3-995A-F5EA345A75CD}" presName="linear" presStyleCnt="0">
        <dgm:presLayoutVars>
          <dgm:animLvl val="lvl"/>
          <dgm:resizeHandles val="exact"/>
        </dgm:presLayoutVars>
      </dgm:prSet>
      <dgm:spPr/>
    </dgm:pt>
    <dgm:pt modelId="{75DB5B90-9771-4F99-B7F5-418DB6330AE7}" type="pres">
      <dgm:prSet presAssocID="{752D9E0C-AFF5-4BD3-A359-42D0350C39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ACE722-89FD-4487-B071-B47B0BD73030}" type="pres">
      <dgm:prSet presAssocID="{B339FEFA-4385-4F88-8444-F472B6341FE1}" presName="spacer" presStyleCnt="0"/>
      <dgm:spPr/>
    </dgm:pt>
    <dgm:pt modelId="{816EBB8E-04F8-49A8-A5F9-B3D51DF8FCBD}" type="pres">
      <dgm:prSet presAssocID="{094F78C2-5A4C-43C7-A98D-E8384A101D2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3442830-2F9F-4CEF-90CC-5364BF42AAA5}" srcId="{96C3373A-42E9-46F3-995A-F5EA345A75CD}" destId="{752D9E0C-AFF5-4BD3-A359-42D0350C39A8}" srcOrd="0" destOrd="0" parTransId="{DFB77D66-EE1F-4D1B-A012-20400D1D29C2}" sibTransId="{B339FEFA-4385-4F88-8444-F472B6341FE1}"/>
    <dgm:cxn modelId="{74EB823F-8350-4F37-89DA-FD5ED13E456C}" type="presOf" srcId="{752D9E0C-AFF5-4BD3-A359-42D0350C39A8}" destId="{75DB5B90-9771-4F99-B7F5-418DB6330AE7}" srcOrd="0" destOrd="0" presId="urn:microsoft.com/office/officeart/2005/8/layout/vList2"/>
    <dgm:cxn modelId="{D2641366-FE2E-48D3-ABA0-BD32F2206322}" type="presOf" srcId="{094F78C2-5A4C-43C7-A98D-E8384A101D22}" destId="{816EBB8E-04F8-49A8-A5F9-B3D51DF8FCBD}" srcOrd="0" destOrd="0" presId="urn:microsoft.com/office/officeart/2005/8/layout/vList2"/>
    <dgm:cxn modelId="{994DB9C7-B236-4AE4-AE15-2C0AA17C1608}" srcId="{96C3373A-42E9-46F3-995A-F5EA345A75CD}" destId="{094F78C2-5A4C-43C7-A98D-E8384A101D22}" srcOrd="1" destOrd="0" parTransId="{CEB69CE8-4D33-49AB-8B41-2FE1F2FC817B}" sibTransId="{B3AAB731-1633-43BB-9F54-7A8A4C7ED0A6}"/>
    <dgm:cxn modelId="{ECEB79E7-1728-4FEA-9684-623B2D2F49DC}" type="presOf" srcId="{96C3373A-42E9-46F3-995A-F5EA345A75CD}" destId="{38C83434-249D-4682-82B1-91FD3F18B120}" srcOrd="0" destOrd="0" presId="urn:microsoft.com/office/officeart/2005/8/layout/vList2"/>
    <dgm:cxn modelId="{696EF819-5F21-4855-82A9-71F7654A0099}" type="presParOf" srcId="{38C83434-249D-4682-82B1-91FD3F18B120}" destId="{75DB5B90-9771-4F99-B7F5-418DB6330AE7}" srcOrd="0" destOrd="0" presId="urn:microsoft.com/office/officeart/2005/8/layout/vList2"/>
    <dgm:cxn modelId="{2A479D58-1F65-4DEC-A064-1D675900A4B9}" type="presParOf" srcId="{38C83434-249D-4682-82B1-91FD3F18B120}" destId="{B7ACE722-89FD-4487-B071-B47B0BD73030}" srcOrd="1" destOrd="0" presId="urn:microsoft.com/office/officeart/2005/8/layout/vList2"/>
    <dgm:cxn modelId="{98C8A550-8CBB-4BCD-82CD-27475FB9645B}" type="presParOf" srcId="{38C83434-249D-4682-82B1-91FD3F18B120}" destId="{816EBB8E-04F8-49A8-A5F9-B3D51DF8FCB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8A4F82-6BC1-4432-ABB9-CADD541803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8EE86C-85B9-4027-B71A-96BFF2855A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 detailed installation documentation can be found in the </a:t>
          </a:r>
          <a:r>
            <a:rPr lang="en-GB" dirty="0" err="1"/>
            <a:t>parstat</a:t>
          </a:r>
          <a:r>
            <a:rPr lang="en-GB" dirty="0"/>
            <a:t> repository</a:t>
          </a:r>
          <a:endParaRPr lang="en-US" dirty="0"/>
        </a:p>
      </dgm:t>
    </dgm:pt>
    <dgm:pt modelId="{19241A84-9B5F-48C5-B0E9-5486F6350F3B}" type="parTrans" cxnId="{DE9D8836-6E69-48EF-BEB7-86D4ABD4879F}">
      <dgm:prSet/>
      <dgm:spPr/>
      <dgm:t>
        <a:bodyPr/>
        <a:lstStyle/>
        <a:p>
          <a:endParaRPr lang="en-US"/>
        </a:p>
      </dgm:t>
    </dgm:pt>
    <dgm:pt modelId="{0A0FB79C-F768-4180-A5B9-962B9F437EBB}" type="sibTrans" cxnId="{DE9D8836-6E69-48EF-BEB7-86D4ABD4879F}">
      <dgm:prSet/>
      <dgm:spPr/>
      <dgm:t>
        <a:bodyPr/>
        <a:lstStyle/>
        <a:p>
          <a:endParaRPr lang="en-US"/>
        </a:p>
      </dgm:t>
    </dgm:pt>
    <dgm:pt modelId="{72D2BB34-D4A6-4AA2-997C-7CF77B7717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hlinkClick xmlns:r="http://schemas.openxmlformats.org/officeDocument/2006/relationships" r:id="rId1"/>
            </a:rPr>
            <a:t>https://github.com/parstat/csweb-resources</a:t>
          </a:r>
          <a:endParaRPr lang="en-US"/>
        </a:p>
      </dgm:t>
    </dgm:pt>
    <dgm:pt modelId="{80BD0C37-C627-4C5F-8669-989C205B044B}" type="parTrans" cxnId="{6E848F61-B2EC-4454-9254-D4EDB452FBCD}">
      <dgm:prSet/>
      <dgm:spPr/>
      <dgm:t>
        <a:bodyPr/>
        <a:lstStyle/>
        <a:p>
          <a:endParaRPr lang="en-US"/>
        </a:p>
      </dgm:t>
    </dgm:pt>
    <dgm:pt modelId="{A8587F5B-A07D-4717-8BA5-47A239E2E6FB}" type="sibTrans" cxnId="{6E848F61-B2EC-4454-9254-D4EDB452FBCD}">
      <dgm:prSet/>
      <dgm:spPr/>
      <dgm:t>
        <a:bodyPr/>
        <a:lstStyle/>
        <a:p>
          <a:endParaRPr lang="en-US"/>
        </a:p>
      </dgm:t>
    </dgm:pt>
    <dgm:pt modelId="{3595AFC4-1622-4677-960C-2BB4B83CB8B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installation documentation refers to an ubuntu server v. &gt; 18.04</a:t>
          </a:r>
          <a:endParaRPr lang="en-US"/>
        </a:p>
      </dgm:t>
    </dgm:pt>
    <dgm:pt modelId="{B98660E0-6D7E-4544-8D41-D74293837D31}" type="parTrans" cxnId="{D10343B5-7471-4F23-8CEF-84F14E657500}">
      <dgm:prSet/>
      <dgm:spPr/>
      <dgm:t>
        <a:bodyPr/>
        <a:lstStyle/>
        <a:p>
          <a:endParaRPr lang="en-US"/>
        </a:p>
      </dgm:t>
    </dgm:pt>
    <dgm:pt modelId="{98CEA947-2995-4A0B-B9EB-111271B8260C}" type="sibTrans" cxnId="{D10343B5-7471-4F23-8CEF-84F14E657500}">
      <dgm:prSet/>
      <dgm:spPr/>
      <dgm:t>
        <a:bodyPr/>
        <a:lstStyle/>
        <a:p>
          <a:endParaRPr lang="en-US"/>
        </a:p>
      </dgm:t>
    </dgm:pt>
    <dgm:pt modelId="{6BA11DCD-B39A-4836-972F-4A36AD8B03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Docker installation documentation included</a:t>
          </a:r>
          <a:endParaRPr lang="en-US"/>
        </a:p>
      </dgm:t>
    </dgm:pt>
    <dgm:pt modelId="{9B1C31B8-5516-42E8-8273-453484CE7EBF}" type="parTrans" cxnId="{FE8648DE-AEDB-4066-B398-DE3B07A53704}">
      <dgm:prSet/>
      <dgm:spPr/>
      <dgm:t>
        <a:bodyPr/>
        <a:lstStyle/>
        <a:p>
          <a:endParaRPr lang="en-US"/>
        </a:p>
      </dgm:t>
    </dgm:pt>
    <dgm:pt modelId="{5B6EC827-8FE1-42E8-92F8-2B48428B67AB}" type="sibTrans" cxnId="{FE8648DE-AEDB-4066-B398-DE3B07A53704}">
      <dgm:prSet/>
      <dgm:spPr/>
      <dgm:t>
        <a:bodyPr/>
        <a:lstStyle/>
        <a:p>
          <a:endParaRPr lang="en-US"/>
        </a:p>
      </dgm:t>
    </dgm:pt>
    <dgm:pt modelId="{FCFCF58E-1F97-488F-B497-64B69861245C}" type="pres">
      <dgm:prSet presAssocID="{F28A4F82-6BC1-4432-ABB9-CADD54180301}" presName="root" presStyleCnt="0">
        <dgm:presLayoutVars>
          <dgm:dir/>
          <dgm:resizeHandles val="exact"/>
        </dgm:presLayoutVars>
      </dgm:prSet>
      <dgm:spPr/>
    </dgm:pt>
    <dgm:pt modelId="{160AEBE8-F7E0-46B8-B16D-B8CA0BB13C47}" type="pres">
      <dgm:prSet presAssocID="{D98EE86C-85B9-4027-B71A-96BFF2855A99}" presName="compNode" presStyleCnt="0"/>
      <dgm:spPr/>
    </dgm:pt>
    <dgm:pt modelId="{2F0ECCF8-BF0C-48DD-A492-182906A9477A}" type="pres">
      <dgm:prSet presAssocID="{D98EE86C-85B9-4027-B71A-96BFF2855A99}" presName="bgRect" presStyleLbl="bgShp" presStyleIdx="0" presStyleCnt="3"/>
      <dgm:spPr/>
    </dgm:pt>
    <dgm:pt modelId="{53F16601-538B-4E15-9689-6FC523D3F066}" type="pres">
      <dgm:prSet presAssocID="{D98EE86C-85B9-4027-B71A-96BFF2855A99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CE2F42E-B2A8-4548-B937-69B8C3035622}" type="pres">
      <dgm:prSet presAssocID="{D98EE86C-85B9-4027-B71A-96BFF2855A99}" presName="spaceRect" presStyleCnt="0"/>
      <dgm:spPr/>
    </dgm:pt>
    <dgm:pt modelId="{0989C3F6-B0FB-45C0-B23A-20365DF4ADDB}" type="pres">
      <dgm:prSet presAssocID="{D98EE86C-85B9-4027-B71A-96BFF2855A99}" presName="parTx" presStyleLbl="revTx" presStyleIdx="0" presStyleCnt="4">
        <dgm:presLayoutVars>
          <dgm:chMax val="0"/>
          <dgm:chPref val="0"/>
        </dgm:presLayoutVars>
      </dgm:prSet>
      <dgm:spPr/>
    </dgm:pt>
    <dgm:pt modelId="{DCA829C3-1BDA-43C2-BED4-002198BDEB19}" type="pres">
      <dgm:prSet presAssocID="{D98EE86C-85B9-4027-B71A-96BFF2855A99}" presName="desTx" presStyleLbl="revTx" presStyleIdx="1" presStyleCnt="4">
        <dgm:presLayoutVars/>
      </dgm:prSet>
      <dgm:spPr/>
    </dgm:pt>
    <dgm:pt modelId="{E0D3D6C2-E3C4-4E55-9A23-81BA3A1665C3}" type="pres">
      <dgm:prSet presAssocID="{0A0FB79C-F768-4180-A5B9-962B9F437EBB}" presName="sibTrans" presStyleCnt="0"/>
      <dgm:spPr/>
    </dgm:pt>
    <dgm:pt modelId="{5E2E632F-0582-46AE-A231-726423CBB3ED}" type="pres">
      <dgm:prSet presAssocID="{3595AFC4-1622-4677-960C-2BB4B83CB8B8}" presName="compNode" presStyleCnt="0"/>
      <dgm:spPr/>
    </dgm:pt>
    <dgm:pt modelId="{8F3DE166-C69E-403D-813F-A2174D377F6F}" type="pres">
      <dgm:prSet presAssocID="{3595AFC4-1622-4677-960C-2BB4B83CB8B8}" presName="bgRect" presStyleLbl="bgShp" presStyleIdx="1" presStyleCnt="3"/>
      <dgm:spPr/>
    </dgm:pt>
    <dgm:pt modelId="{AED78FA8-7995-435E-A504-AEBD846A69EF}" type="pres">
      <dgm:prSet presAssocID="{3595AFC4-1622-4677-960C-2BB4B83CB8B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82428F4-36D2-4AEB-96BB-904773D0A15F}" type="pres">
      <dgm:prSet presAssocID="{3595AFC4-1622-4677-960C-2BB4B83CB8B8}" presName="spaceRect" presStyleCnt="0"/>
      <dgm:spPr/>
    </dgm:pt>
    <dgm:pt modelId="{4B92DF10-95D3-49F1-BD3C-7BE84283E3CF}" type="pres">
      <dgm:prSet presAssocID="{3595AFC4-1622-4677-960C-2BB4B83CB8B8}" presName="parTx" presStyleLbl="revTx" presStyleIdx="2" presStyleCnt="4">
        <dgm:presLayoutVars>
          <dgm:chMax val="0"/>
          <dgm:chPref val="0"/>
        </dgm:presLayoutVars>
      </dgm:prSet>
      <dgm:spPr/>
    </dgm:pt>
    <dgm:pt modelId="{31F078AC-5039-4331-874D-DA379AEA12DA}" type="pres">
      <dgm:prSet presAssocID="{98CEA947-2995-4A0B-B9EB-111271B8260C}" presName="sibTrans" presStyleCnt="0"/>
      <dgm:spPr/>
    </dgm:pt>
    <dgm:pt modelId="{F573FB33-1146-4AA6-A435-1ECC8813AD93}" type="pres">
      <dgm:prSet presAssocID="{6BA11DCD-B39A-4836-972F-4A36AD8B033A}" presName="compNode" presStyleCnt="0"/>
      <dgm:spPr/>
    </dgm:pt>
    <dgm:pt modelId="{FBB38314-76AD-4484-9597-341490899359}" type="pres">
      <dgm:prSet presAssocID="{6BA11DCD-B39A-4836-972F-4A36AD8B033A}" presName="bgRect" presStyleLbl="bgShp" presStyleIdx="2" presStyleCnt="3"/>
      <dgm:spPr/>
    </dgm:pt>
    <dgm:pt modelId="{FE0F1EA0-2D4E-4092-94C4-3CAEE9B4B7CA}" type="pres">
      <dgm:prSet presAssocID="{6BA11DCD-B39A-4836-972F-4A36AD8B033A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ACA3BE-F1E3-4D47-A7FE-A10823382E69}" type="pres">
      <dgm:prSet presAssocID="{6BA11DCD-B39A-4836-972F-4A36AD8B033A}" presName="spaceRect" presStyleCnt="0"/>
      <dgm:spPr/>
    </dgm:pt>
    <dgm:pt modelId="{3F9A834B-42AC-45AD-A7F3-BDC4CA15D5FD}" type="pres">
      <dgm:prSet presAssocID="{6BA11DCD-B39A-4836-972F-4A36AD8B03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E9D8836-6E69-48EF-BEB7-86D4ABD4879F}" srcId="{F28A4F82-6BC1-4432-ABB9-CADD54180301}" destId="{D98EE86C-85B9-4027-B71A-96BFF2855A99}" srcOrd="0" destOrd="0" parTransId="{19241A84-9B5F-48C5-B0E9-5486F6350F3B}" sibTransId="{0A0FB79C-F768-4180-A5B9-962B9F437EBB}"/>
    <dgm:cxn modelId="{6E848F61-B2EC-4454-9254-D4EDB452FBCD}" srcId="{D98EE86C-85B9-4027-B71A-96BFF2855A99}" destId="{72D2BB34-D4A6-4AA2-997C-7CF77B7717ED}" srcOrd="0" destOrd="0" parTransId="{80BD0C37-C627-4C5F-8669-989C205B044B}" sibTransId="{A8587F5B-A07D-4717-8BA5-47A239E2E6FB}"/>
    <dgm:cxn modelId="{0CDD5487-1097-4485-81C3-05DFD82FBC26}" type="presOf" srcId="{D98EE86C-85B9-4027-B71A-96BFF2855A99}" destId="{0989C3F6-B0FB-45C0-B23A-20365DF4ADDB}" srcOrd="0" destOrd="0" presId="urn:microsoft.com/office/officeart/2018/2/layout/IconVerticalSolidList"/>
    <dgm:cxn modelId="{9E49E094-DF59-4FE1-9DC3-1AEA8EE49BAE}" type="presOf" srcId="{6BA11DCD-B39A-4836-972F-4A36AD8B033A}" destId="{3F9A834B-42AC-45AD-A7F3-BDC4CA15D5FD}" srcOrd="0" destOrd="0" presId="urn:microsoft.com/office/officeart/2018/2/layout/IconVerticalSolidList"/>
    <dgm:cxn modelId="{E1219DA0-C678-4920-B24F-896FC2DF6624}" type="presOf" srcId="{72D2BB34-D4A6-4AA2-997C-7CF77B7717ED}" destId="{DCA829C3-1BDA-43C2-BED4-002198BDEB19}" srcOrd="0" destOrd="0" presId="urn:microsoft.com/office/officeart/2018/2/layout/IconVerticalSolidList"/>
    <dgm:cxn modelId="{0A79E5AA-F47C-47AA-967F-E9D70E2C6C99}" type="presOf" srcId="{3595AFC4-1622-4677-960C-2BB4B83CB8B8}" destId="{4B92DF10-95D3-49F1-BD3C-7BE84283E3CF}" srcOrd="0" destOrd="0" presId="urn:microsoft.com/office/officeart/2018/2/layout/IconVerticalSolidList"/>
    <dgm:cxn modelId="{D10343B5-7471-4F23-8CEF-84F14E657500}" srcId="{F28A4F82-6BC1-4432-ABB9-CADD54180301}" destId="{3595AFC4-1622-4677-960C-2BB4B83CB8B8}" srcOrd="1" destOrd="0" parTransId="{B98660E0-6D7E-4544-8D41-D74293837D31}" sibTransId="{98CEA947-2995-4A0B-B9EB-111271B8260C}"/>
    <dgm:cxn modelId="{FE8648DE-AEDB-4066-B398-DE3B07A53704}" srcId="{F28A4F82-6BC1-4432-ABB9-CADD54180301}" destId="{6BA11DCD-B39A-4836-972F-4A36AD8B033A}" srcOrd="2" destOrd="0" parTransId="{9B1C31B8-5516-42E8-8273-453484CE7EBF}" sibTransId="{5B6EC827-8FE1-42E8-92F8-2B48428B67AB}"/>
    <dgm:cxn modelId="{28B442F3-99B5-4C60-BDB6-D527ED013EAD}" type="presOf" srcId="{F28A4F82-6BC1-4432-ABB9-CADD54180301}" destId="{FCFCF58E-1F97-488F-B497-64B69861245C}" srcOrd="0" destOrd="0" presId="urn:microsoft.com/office/officeart/2018/2/layout/IconVerticalSolidList"/>
    <dgm:cxn modelId="{041C239A-5EC9-41F1-9B12-8BEA27EC510B}" type="presParOf" srcId="{FCFCF58E-1F97-488F-B497-64B69861245C}" destId="{160AEBE8-F7E0-46B8-B16D-B8CA0BB13C47}" srcOrd="0" destOrd="0" presId="urn:microsoft.com/office/officeart/2018/2/layout/IconVerticalSolidList"/>
    <dgm:cxn modelId="{D89B521C-EE5A-4F38-B496-2FAD3DF1D5D5}" type="presParOf" srcId="{160AEBE8-F7E0-46B8-B16D-B8CA0BB13C47}" destId="{2F0ECCF8-BF0C-48DD-A492-182906A9477A}" srcOrd="0" destOrd="0" presId="urn:microsoft.com/office/officeart/2018/2/layout/IconVerticalSolidList"/>
    <dgm:cxn modelId="{144DAE1C-E3DD-4BC0-8525-F70ED8CC52AD}" type="presParOf" srcId="{160AEBE8-F7E0-46B8-B16D-B8CA0BB13C47}" destId="{53F16601-538B-4E15-9689-6FC523D3F066}" srcOrd="1" destOrd="0" presId="urn:microsoft.com/office/officeart/2018/2/layout/IconVerticalSolidList"/>
    <dgm:cxn modelId="{57F9F484-8BB3-4E6C-A64D-7C41053111D4}" type="presParOf" srcId="{160AEBE8-F7E0-46B8-B16D-B8CA0BB13C47}" destId="{6CE2F42E-B2A8-4548-B937-69B8C3035622}" srcOrd="2" destOrd="0" presId="urn:microsoft.com/office/officeart/2018/2/layout/IconVerticalSolidList"/>
    <dgm:cxn modelId="{C09075EF-D7E8-49E9-9CFF-77BF9C1EBADB}" type="presParOf" srcId="{160AEBE8-F7E0-46B8-B16D-B8CA0BB13C47}" destId="{0989C3F6-B0FB-45C0-B23A-20365DF4ADDB}" srcOrd="3" destOrd="0" presId="urn:microsoft.com/office/officeart/2018/2/layout/IconVerticalSolidList"/>
    <dgm:cxn modelId="{4035B112-91C8-444C-A53F-291A1FD062E4}" type="presParOf" srcId="{160AEBE8-F7E0-46B8-B16D-B8CA0BB13C47}" destId="{DCA829C3-1BDA-43C2-BED4-002198BDEB19}" srcOrd="4" destOrd="0" presId="urn:microsoft.com/office/officeart/2018/2/layout/IconVerticalSolidList"/>
    <dgm:cxn modelId="{AA72CAA0-A3D4-407A-92EF-7A045FA2446A}" type="presParOf" srcId="{FCFCF58E-1F97-488F-B497-64B69861245C}" destId="{E0D3D6C2-E3C4-4E55-9A23-81BA3A1665C3}" srcOrd="1" destOrd="0" presId="urn:microsoft.com/office/officeart/2018/2/layout/IconVerticalSolidList"/>
    <dgm:cxn modelId="{D31C4397-7171-42B2-AABB-D95427D4FC70}" type="presParOf" srcId="{FCFCF58E-1F97-488F-B497-64B69861245C}" destId="{5E2E632F-0582-46AE-A231-726423CBB3ED}" srcOrd="2" destOrd="0" presId="urn:microsoft.com/office/officeart/2018/2/layout/IconVerticalSolidList"/>
    <dgm:cxn modelId="{09C12011-CCA9-472D-9A36-1BD8665C5B0F}" type="presParOf" srcId="{5E2E632F-0582-46AE-A231-726423CBB3ED}" destId="{8F3DE166-C69E-403D-813F-A2174D377F6F}" srcOrd="0" destOrd="0" presId="urn:microsoft.com/office/officeart/2018/2/layout/IconVerticalSolidList"/>
    <dgm:cxn modelId="{C43EB661-39F5-4B4F-936E-49634287510D}" type="presParOf" srcId="{5E2E632F-0582-46AE-A231-726423CBB3ED}" destId="{AED78FA8-7995-435E-A504-AEBD846A69EF}" srcOrd="1" destOrd="0" presId="urn:microsoft.com/office/officeart/2018/2/layout/IconVerticalSolidList"/>
    <dgm:cxn modelId="{36EE65B2-4C93-48EA-BE3A-F23610F3D114}" type="presParOf" srcId="{5E2E632F-0582-46AE-A231-726423CBB3ED}" destId="{582428F4-36D2-4AEB-96BB-904773D0A15F}" srcOrd="2" destOrd="0" presId="urn:microsoft.com/office/officeart/2018/2/layout/IconVerticalSolidList"/>
    <dgm:cxn modelId="{1AD55EBD-7527-4597-B446-4EA74E8C6854}" type="presParOf" srcId="{5E2E632F-0582-46AE-A231-726423CBB3ED}" destId="{4B92DF10-95D3-49F1-BD3C-7BE84283E3CF}" srcOrd="3" destOrd="0" presId="urn:microsoft.com/office/officeart/2018/2/layout/IconVerticalSolidList"/>
    <dgm:cxn modelId="{87DC3EFA-2255-4CBE-AADF-14A980707939}" type="presParOf" srcId="{FCFCF58E-1F97-488F-B497-64B69861245C}" destId="{31F078AC-5039-4331-874D-DA379AEA12DA}" srcOrd="3" destOrd="0" presId="urn:microsoft.com/office/officeart/2018/2/layout/IconVerticalSolidList"/>
    <dgm:cxn modelId="{9365B0A6-9851-4C15-8ACA-7EADAE8B80BB}" type="presParOf" srcId="{FCFCF58E-1F97-488F-B497-64B69861245C}" destId="{F573FB33-1146-4AA6-A435-1ECC8813AD93}" srcOrd="4" destOrd="0" presId="urn:microsoft.com/office/officeart/2018/2/layout/IconVerticalSolidList"/>
    <dgm:cxn modelId="{DA3D6605-9F8A-4045-8237-F729F88C34D0}" type="presParOf" srcId="{F573FB33-1146-4AA6-A435-1ECC8813AD93}" destId="{FBB38314-76AD-4484-9597-341490899359}" srcOrd="0" destOrd="0" presId="urn:microsoft.com/office/officeart/2018/2/layout/IconVerticalSolidList"/>
    <dgm:cxn modelId="{2BEED62B-854A-4C04-9D41-90CC7897E210}" type="presParOf" srcId="{F573FB33-1146-4AA6-A435-1ECC8813AD93}" destId="{FE0F1EA0-2D4E-4092-94C4-3CAEE9B4B7CA}" srcOrd="1" destOrd="0" presId="urn:microsoft.com/office/officeart/2018/2/layout/IconVerticalSolidList"/>
    <dgm:cxn modelId="{A4A1E4DA-5EBB-4D81-8081-BF9DEE80FD97}" type="presParOf" srcId="{F573FB33-1146-4AA6-A435-1ECC8813AD93}" destId="{86ACA3BE-F1E3-4D47-A7FE-A10823382E69}" srcOrd="2" destOrd="0" presId="urn:microsoft.com/office/officeart/2018/2/layout/IconVerticalSolidList"/>
    <dgm:cxn modelId="{EE411A07-DE73-4099-AA9B-82C2E9B44DBF}" type="presParOf" srcId="{F573FB33-1146-4AA6-A435-1ECC8813AD93}" destId="{3F9A834B-42AC-45AD-A7F3-BDC4CA15D5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4C4B2-C686-452F-87C4-AE0CBBBB32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D2F78C8-7FB4-431A-93EA-CAE60322359F}">
      <dgm:prSet/>
      <dgm:spPr/>
      <dgm:t>
        <a:bodyPr/>
        <a:lstStyle/>
        <a:p>
          <a:r>
            <a:rPr lang="en-GB" b="0" i="0"/>
            <a:t>Census and Survey Processing System</a:t>
          </a:r>
          <a:endParaRPr lang="en-GB"/>
        </a:p>
      </dgm:t>
    </dgm:pt>
    <dgm:pt modelId="{FAE0D101-060F-45C1-885E-81C391337E0F}" type="parTrans" cxnId="{DB5A22C7-88C1-40EF-9101-814BB28C4861}">
      <dgm:prSet/>
      <dgm:spPr/>
      <dgm:t>
        <a:bodyPr/>
        <a:lstStyle/>
        <a:p>
          <a:endParaRPr lang="en-GB"/>
        </a:p>
      </dgm:t>
    </dgm:pt>
    <dgm:pt modelId="{14CC5A93-7323-4382-9AE6-6A20043B1CF3}" type="sibTrans" cxnId="{DB5A22C7-88C1-40EF-9101-814BB28C4861}">
      <dgm:prSet/>
      <dgm:spPr/>
      <dgm:t>
        <a:bodyPr/>
        <a:lstStyle/>
        <a:p>
          <a:endParaRPr lang="en-GB"/>
        </a:p>
      </dgm:t>
    </dgm:pt>
    <dgm:pt modelId="{F037BAD3-CB10-478B-B73D-F34BC08AC795}">
      <dgm:prSet/>
      <dgm:spPr/>
      <dgm:t>
        <a:bodyPr/>
        <a:lstStyle/>
        <a:p>
          <a:r>
            <a:rPr lang="en-GB"/>
            <a:t>D</a:t>
          </a:r>
          <a:r>
            <a:rPr lang="en-GB" b="0" i="0"/>
            <a:t>eveloped and supported by the U.S. Census Bureau and ICF Macro</a:t>
          </a:r>
          <a:endParaRPr lang="en-GB"/>
        </a:p>
      </dgm:t>
    </dgm:pt>
    <dgm:pt modelId="{1A3D03F8-39B0-4F91-8160-C0E07F3128FA}" type="parTrans" cxnId="{6925ED92-3EFE-46A2-A051-7A649E278AC3}">
      <dgm:prSet/>
      <dgm:spPr/>
      <dgm:t>
        <a:bodyPr/>
        <a:lstStyle/>
        <a:p>
          <a:endParaRPr lang="en-GB"/>
        </a:p>
      </dgm:t>
    </dgm:pt>
    <dgm:pt modelId="{F8E24E49-B735-424E-85F1-0D82004F1CA6}" type="sibTrans" cxnId="{6925ED92-3EFE-46A2-A051-7A649E278AC3}">
      <dgm:prSet/>
      <dgm:spPr/>
      <dgm:t>
        <a:bodyPr/>
        <a:lstStyle/>
        <a:p>
          <a:endParaRPr lang="en-GB"/>
        </a:p>
      </dgm:t>
    </dgm:pt>
    <dgm:pt modelId="{0BE7885D-552C-4E35-865B-F9514FEBAB2D}">
      <dgm:prSet/>
      <dgm:spPr/>
      <dgm:t>
        <a:bodyPr/>
        <a:lstStyle/>
        <a:p>
          <a:r>
            <a:rPr lang="en-GB"/>
            <a:t>Funded by USAID</a:t>
          </a:r>
        </a:p>
      </dgm:t>
    </dgm:pt>
    <dgm:pt modelId="{84EEFD7B-F936-400E-A030-8C4542EE4469}" type="parTrans" cxnId="{794755E9-91D3-4F96-892F-130830AE8C46}">
      <dgm:prSet/>
      <dgm:spPr/>
      <dgm:t>
        <a:bodyPr/>
        <a:lstStyle/>
        <a:p>
          <a:endParaRPr lang="en-GB"/>
        </a:p>
      </dgm:t>
    </dgm:pt>
    <dgm:pt modelId="{2BA8F94B-DE1E-4E5A-922B-8D9BE87C2BE6}" type="sibTrans" cxnId="{794755E9-91D3-4F96-892F-130830AE8C46}">
      <dgm:prSet/>
      <dgm:spPr/>
      <dgm:t>
        <a:bodyPr/>
        <a:lstStyle/>
        <a:p>
          <a:endParaRPr lang="en-GB"/>
        </a:p>
      </dgm:t>
    </dgm:pt>
    <dgm:pt modelId="{9F5D9157-EE70-4FB8-8CB3-2DAB7FE59B2E}">
      <dgm:prSet/>
      <dgm:spPr/>
      <dgm:t>
        <a:bodyPr/>
        <a:lstStyle/>
        <a:p>
          <a:r>
            <a:rPr lang="en-GB"/>
            <a:t>Actively used since 2000</a:t>
          </a:r>
        </a:p>
      </dgm:t>
    </dgm:pt>
    <dgm:pt modelId="{D5E83BD4-079A-41AD-A008-B417D571DDCD}" type="parTrans" cxnId="{A9EAE6A9-D656-4F6E-9047-5163F0827C8D}">
      <dgm:prSet/>
      <dgm:spPr/>
      <dgm:t>
        <a:bodyPr/>
        <a:lstStyle/>
        <a:p>
          <a:endParaRPr lang="en-GB"/>
        </a:p>
      </dgm:t>
    </dgm:pt>
    <dgm:pt modelId="{DCAB240A-9604-47E2-8392-4A3E88A7B175}" type="sibTrans" cxnId="{A9EAE6A9-D656-4F6E-9047-5163F0827C8D}">
      <dgm:prSet/>
      <dgm:spPr/>
      <dgm:t>
        <a:bodyPr/>
        <a:lstStyle/>
        <a:p>
          <a:endParaRPr lang="en-GB"/>
        </a:p>
      </dgm:t>
    </dgm:pt>
    <dgm:pt modelId="{33A1E38F-6123-4FCF-BFFE-CB4279379493}" type="pres">
      <dgm:prSet presAssocID="{48E4C4B2-C686-452F-87C4-AE0CBBBB322A}" presName="linear" presStyleCnt="0">
        <dgm:presLayoutVars>
          <dgm:animLvl val="lvl"/>
          <dgm:resizeHandles val="exact"/>
        </dgm:presLayoutVars>
      </dgm:prSet>
      <dgm:spPr/>
    </dgm:pt>
    <dgm:pt modelId="{0EBB38DA-CBB6-4A4B-8274-C3E03CFB88E2}" type="pres">
      <dgm:prSet presAssocID="{ED2F78C8-7FB4-431A-93EA-CAE6032235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2E36E3-FFEC-4A0E-BC4D-C8352F02F0EF}" type="pres">
      <dgm:prSet presAssocID="{14CC5A93-7323-4382-9AE6-6A20043B1CF3}" presName="spacer" presStyleCnt="0"/>
      <dgm:spPr/>
    </dgm:pt>
    <dgm:pt modelId="{70C80697-4443-4758-8814-25857F8D80E8}" type="pres">
      <dgm:prSet presAssocID="{F037BAD3-CB10-478B-B73D-F34BC08AC7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87E74B-D7B0-43C7-9756-8F4A003CBA84}" type="pres">
      <dgm:prSet presAssocID="{F8E24E49-B735-424E-85F1-0D82004F1CA6}" presName="spacer" presStyleCnt="0"/>
      <dgm:spPr/>
    </dgm:pt>
    <dgm:pt modelId="{98E589AB-E955-430D-95E9-83F5EFB28F37}" type="pres">
      <dgm:prSet presAssocID="{0BE7885D-552C-4E35-865B-F9514FEBAB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E0281D-BE4E-47B2-BE4A-65EAAB4F4214}" type="pres">
      <dgm:prSet presAssocID="{2BA8F94B-DE1E-4E5A-922B-8D9BE87C2BE6}" presName="spacer" presStyleCnt="0"/>
      <dgm:spPr/>
    </dgm:pt>
    <dgm:pt modelId="{448629C1-6C10-46A1-866B-2B886628F65B}" type="pres">
      <dgm:prSet presAssocID="{9F5D9157-EE70-4FB8-8CB3-2DAB7FE59B2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396905-9E1C-44A4-8091-CD2E5E7BEB3A}" type="presOf" srcId="{ED2F78C8-7FB4-431A-93EA-CAE60322359F}" destId="{0EBB38DA-CBB6-4A4B-8274-C3E03CFB88E2}" srcOrd="0" destOrd="0" presId="urn:microsoft.com/office/officeart/2005/8/layout/vList2"/>
    <dgm:cxn modelId="{C53D197B-7437-495C-B3F3-C9FE6DD5D627}" type="presOf" srcId="{48E4C4B2-C686-452F-87C4-AE0CBBBB322A}" destId="{33A1E38F-6123-4FCF-BFFE-CB4279379493}" srcOrd="0" destOrd="0" presId="urn:microsoft.com/office/officeart/2005/8/layout/vList2"/>
    <dgm:cxn modelId="{6925ED92-3EFE-46A2-A051-7A649E278AC3}" srcId="{48E4C4B2-C686-452F-87C4-AE0CBBBB322A}" destId="{F037BAD3-CB10-478B-B73D-F34BC08AC795}" srcOrd="1" destOrd="0" parTransId="{1A3D03F8-39B0-4F91-8160-C0E07F3128FA}" sibTransId="{F8E24E49-B735-424E-85F1-0D82004F1CA6}"/>
    <dgm:cxn modelId="{9D3E6A94-844C-4640-B843-EBF56FB949A2}" type="presOf" srcId="{0BE7885D-552C-4E35-865B-F9514FEBAB2D}" destId="{98E589AB-E955-430D-95E9-83F5EFB28F37}" srcOrd="0" destOrd="0" presId="urn:microsoft.com/office/officeart/2005/8/layout/vList2"/>
    <dgm:cxn modelId="{782E219B-B612-4885-B8A5-94B10C5AFA3D}" type="presOf" srcId="{9F5D9157-EE70-4FB8-8CB3-2DAB7FE59B2E}" destId="{448629C1-6C10-46A1-866B-2B886628F65B}" srcOrd="0" destOrd="0" presId="urn:microsoft.com/office/officeart/2005/8/layout/vList2"/>
    <dgm:cxn modelId="{A9EAE6A9-D656-4F6E-9047-5163F0827C8D}" srcId="{48E4C4B2-C686-452F-87C4-AE0CBBBB322A}" destId="{9F5D9157-EE70-4FB8-8CB3-2DAB7FE59B2E}" srcOrd="3" destOrd="0" parTransId="{D5E83BD4-079A-41AD-A008-B417D571DDCD}" sibTransId="{DCAB240A-9604-47E2-8392-4A3E88A7B175}"/>
    <dgm:cxn modelId="{439FAFB6-1562-471C-82A0-840A1102FE9D}" type="presOf" srcId="{F037BAD3-CB10-478B-B73D-F34BC08AC795}" destId="{70C80697-4443-4758-8814-25857F8D80E8}" srcOrd="0" destOrd="0" presId="urn:microsoft.com/office/officeart/2005/8/layout/vList2"/>
    <dgm:cxn modelId="{DB5A22C7-88C1-40EF-9101-814BB28C4861}" srcId="{48E4C4B2-C686-452F-87C4-AE0CBBBB322A}" destId="{ED2F78C8-7FB4-431A-93EA-CAE60322359F}" srcOrd="0" destOrd="0" parTransId="{FAE0D101-060F-45C1-885E-81C391337E0F}" sibTransId="{14CC5A93-7323-4382-9AE6-6A20043B1CF3}"/>
    <dgm:cxn modelId="{794755E9-91D3-4F96-892F-130830AE8C46}" srcId="{48E4C4B2-C686-452F-87C4-AE0CBBBB322A}" destId="{0BE7885D-552C-4E35-865B-F9514FEBAB2D}" srcOrd="2" destOrd="0" parTransId="{84EEFD7B-F936-400E-A030-8C4542EE4469}" sibTransId="{2BA8F94B-DE1E-4E5A-922B-8D9BE87C2BE6}"/>
    <dgm:cxn modelId="{D98E6586-C29D-4F9B-9319-6BEF96A7CD44}" type="presParOf" srcId="{33A1E38F-6123-4FCF-BFFE-CB4279379493}" destId="{0EBB38DA-CBB6-4A4B-8274-C3E03CFB88E2}" srcOrd="0" destOrd="0" presId="urn:microsoft.com/office/officeart/2005/8/layout/vList2"/>
    <dgm:cxn modelId="{3562E1C3-4E12-4FC8-B8F1-3C378C57685F}" type="presParOf" srcId="{33A1E38F-6123-4FCF-BFFE-CB4279379493}" destId="{772E36E3-FFEC-4A0E-BC4D-C8352F02F0EF}" srcOrd="1" destOrd="0" presId="urn:microsoft.com/office/officeart/2005/8/layout/vList2"/>
    <dgm:cxn modelId="{9171AC7D-A4B9-4B57-B7F6-59DAB9C00FCA}" type="presParOf" srcId="{33A1E38F-6123-4FCF-BFFE-CB4279379493}" destId="{70C80697-4443-4758-8814-25857F8D80E8}" srcOrd="2" destOrd="0" presId="urn:microsoft.com/office/officeart/2005/8/layout/vList2"/>
    <dgm:cxn modelId="{9699C395-77E2-4C73-AFA0-409C934FD640}" type="presParOf" srcId="{33A1E38F-6123-4FCF-BFFE-CB4279379493}" destId="{1187E74B-D7B0-43C7-9756-8F4A003CBA84}" srcOrd="3" destOrd="0" presId="urn:microsoft.com/office/officeart/2005/8/layout/vList2"/>
    <dgm:cxn modelId="{EA2132FD-A258-4573-8E2D-0EDEC26FA0CD}" type="presParOf" srcId="{33A1E38F-6123-4FCF-BFFE-CB4279379493}" destId="{98E589AB-E955-430D-95E9-83F5EFB28F37}" srcOrd="4" destOrd="0" presId="urn:microsoft.com/office/officeart/2005/8/layout/vList2"/>
    <dgm:cxn modelId="{F9366923-829B-49F4-B9ED-C703F7AE33A3}" type="presParOf" srcId="{33A1E38F-6123-4FCF-BFFE-CB4279379493}" destId="{32E0281D-BE4E-47B2-BE4A-65EAAB4F4214}" srcOrd="5" destOrd="0" presId="urn:microsoft.com/office/officeart/2005/8/layout/vList2"/>
    <dgm:cxn modelId="{DF80E58D-D676-4001-98FE-94296F2171B2}" type="presParOf" srcId="{33A1E38F-6123-4FCF-BFFE-CB4279379493}" destId="{448629C1-6C10-46A1-866B-2B886628F6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49374E-0C69-4024-A1CC-67ED1CB379F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1634F-FADB-4D2A-8E4C-2AE55659F5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Collection Tool</a:t>
          </a:r>
          <a:endParaRPr lang="en-US"/>
        </a:p>
      </dgm:t>
    </dgm:pt>
    <dgm:pt modelId="{895F7214-3000-4506-BD9F-BAFAAEEEAA8B}" type="parTrans" cxnId="{0E3762B4-7959-416D-9042-8072E5B893A1}">
      <dgm:prSet/>
      <dgm:spPr/>
      <dgm:t>
        <a:bodyPr/>
        <a:lstStyle/>
        <a:p>
          <a:endParaRPr lang="en-US"/>
        </a:p>
      </dgm:t>
    </dgm:pt>
    <dgm:pt modelId="{49A39727-81E0-468C-8910-E22AF9ED2723}" type="sibTrans" cxnId="{0E3762B4-7959-416D-9042-8072E5B893A1}">
      <dgm:prSet/>
      <dgm:spPr/>
      <dgm:t>
        <a:bodyPr/>
        <a:lstStyle/>
        <a:p>
          <a:endParaRPr lang="en-US"/>
        </a:p>
      </dgm:t>
    </dgm:pt>
    <dgm:pt modelId="{E6FA8B25-4F3E-45E1-BA4E-5CC40D935F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Edit and Imputation Tool</a:t>
          </a:r>
          <a:endParaRPr lang="en-US"/>
        </a:p>
      </dgm:t>
    </dgm:pt>
    <dgm:pt modelId="{13E72E8C-B290-407F-98F7-FF789F295D7D}" type="parTrans" cxnId="{7E1253CE-28CD-4456-9EBA-564FD2BE8A5F}">
      <dgm:prSet/>
      <dgm:spPr/>
      <dgm:t>
        <a:bodyPr/>
        <a:lstStyle/>
        <a:p>
          <a:endParaRPr lang="en-US"/>
        </a:p>
      </dgm:t>
    </dgm:pt>
    <dgm:pt modelId="{86BDE105-78D2-4108-8C2E-82D16E5F484C}" type="sibTrans" cxnId="{7E1253CE-28CD-4456-9EBA-564FD2BE8A5F}">
      <dgm:prSet/>
      <dgm:spPr/>
      <dgm:t>
        <a:bodyPr/>
        <a:lstStyle/>
        <a:p>
          <a:endParaRPr lang="en-US"/>
        </a:p>
      </dgm:t>
    </dgm:pt>
    <dgm:pt modelId="{BDFC81A8-4728-4831-B77F-DCA1C63E64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Tabulation Tool</a:t>
          </a:r>
          <a:endParaRPr lang="en-US"/>
        </a:p>
      </dgm:t>
    </dgm:pt>
    <dgm:pt modelId="{CB64D206-578A-4B1F-B31F-E566138AFF0F}" type="parTrans" cxnId="{0D16663A-47D8-4B7C-BA91-AC1D90DB7A9F}">
      <dgm:prSet/>
      <dgm:spPr/>
      <dgm:t>
        <a:bodyPr/>
        <a:lstStyle/>
        <a:p>
          <a:endParaRPr lang="en-US"/>
        </a:p>
      </dgm:t>
    </dgm:pt>
    <dgm:pt modelId="{0CCE4E84-D2C8-47B5-AF00-2B98AA64661D}" type="sibTrans" cxnId="{0D16663A-47D8-4B7C-BA91-AC1D90DB7A9F}">
      <dgm:prSet/>
      <dgm:spPr/>
      <dgm:t>
        <a:bodyPr/>
        <a:lstStyle/>
        <a:p>
          <a:endParaRPr lang="en-US"/>
        </a:p>
      </dgm:t>
    </dgm:pt>
    <dgm:pt modelId="{DEF926F1-BFE4-44E1-AAEC-980AD3B413D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Dissemination Tool</a:t>
          </a:r>
          <a:endParaRPr lang="en-US"/>
        </a:p>
      </dgm:t>
    </dgm:pt>
    <dgm:pt modelId="{BC837D5A-7E9E-4A07-81F4-217D16447055}" type="parTrans" cxnId="{D883F630-5507-42EE-91E4-962CEDA99ECA}">
      <dgm:prSet/>
      <dgm:spPr/>
      <dgm:t>
        <a:bodyPr/>
        <a:lstStyle/>
        <a:p>
          <a:endParaRPr lang="en-US"/>
        </a:p>
      </dgm:t>
    </dgm:pt>
    <dgm:pt modelId="{8D983AB0-CA64-4131-9933-99562CF7FF3F}" type="sibTrans" cxnId="{D883F630-5507-42EE-91E4-962CEDA99ECA}">
      <dgm:prSet/>
      <dgm:spPr/>
      <dgm:t>
        <a:bodyPr/>
        <a:lstStyle/>
        <a:p>
          <a:endParaRPr lang="en-US"/>
        </a:p>
      </dgm:t>
    </dgm:pt>
    <dgm:pt modelId="{A24627E5-71D6-41F4-816B-688E5B3C4F2B}" type="pres">
      <dgm:prSet presAssocID="{EC49374E-0C69-4024-A1CC-67ED1CB379F5}" presName="root" presStyleCnt="0">
        <dgm:presLayoutVars>
          <dgm:dir/>
          <dgm:resizeHandles val="exact"/>
        </dgm:presLayoutVars>
      </dgm:prSet>
      <dgm:spPr/>
    </dgm:pt>
    <dgm:pt modelId="{114010E5-C9CD-4788-9098-220EF36B0D44}" type="pres">
      <dgm:prSet presAssocID="{2181634F-FADB-4D2A-8E4C-2AE55659F55F}" presName="compNode" presStyleCnt="0"/>
      <dgm:spPr/>
    </dgm:pt>
    <dgm:pt modelId="{EB2EC99A-D777-4D2E-93BF-FE42ACDAE1C2}" type="pres">
      <dgm:prSet presAssocID="{2181634F-FADB-4D2A-8E4C-2AE55659F5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00A182-1194-496C-992E-9CB4917F97AD}" type="pres">
      <dgm:prSet presAssocID="{2181634F-FADB-4D2A-8E4C-2AE55659F55F}" presName="spaceRect" presStyleCnt="0"/>
      <dgm:spPr/>
    </dgm:pt>
    <dgm:pt modelId="{332DF0F9-C3DA-4287-A473-8DB9B85A8003}" type="pres">
      <dgm:prSet presAssocID="{2181634F-FADB-4D2A-8E4C-2AE55659F55F}" presName="textRect" presStyleLbl="revTx" presStyleIdx="0" presStyleCnt="4">
        <dgm:presLayoutVars>
          <dgm:chMax val="1"/>
          <dgm:chPref val="1"/>
        </dgm:presLayoutVars>
      </dgm:prSet>
      <dgm:spPr/>
    </dgm:pt>
    <dgm:pt modelId="{7D03D60E-9C0D-46C3-B0D9-F6D8D8D7F44D}" type="pres">
      <dgm:prSet presAssocID="{49A39727-81E0-468C-8910-E22AF9ED2723}" presName="sibTrans" presStyleCnt="0"/>
      <dgm:spPr/>
    </dgm:pt>
    <dgm:pt modelId="{E2591244-896B-4550-83C5-140FC762E7DD}" type="pres">
      <dgm:prSet presAssocID="{E6FA8B25-4F3E-45E1-BA4E-5CC40D935F46}" presName="compNode" presStyleCnt="0"/>
      <dgm:spPr/>
    </dgm:pt>
    <dgm:pt modelId="{8B6B23C9-C215-4A86-8CBB-6E6DC292DB93}" type="pres">
      <dgm:prSet presAssocID="{E6FA8B25-4F3E-45E1-BA4E-5CC40D935F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C9B6F50-BFDC-462E-A26A-03B13E045FE2}" type="pres">
      <dgm:prSet presAssocID="{E6FA8B25-4F3E-45E1-BA4E-5CC40D935F46}" presName="spaceRect" presStyleCnt="0"/>
      <dgm:spPr/>
    </dgm:pt>
    <dgm:pt modelId="{D0F7A9FD-BE2A-4E12-A060-11CDFE926DF7}" type="pres">
      <dgm:prSet presAssocID="{E6FA8B25-4F3E-45E1-BA4E-5CC40D935F46}" presName="textRect" presStyleLbl="revTx" presStyleIdx="1" presStyleCnt="4">
        <dgm:presLayoutVars>
          <dgm:chMax val="1"/>
          <dgm:chPref val="1"/>
        </dgm:presLayoutVars>
      </dgm:prSet>
      <dgm:spPr/>
    </dgm:pt>
    <dgm:pt modelId="{51AF35C4-66CB-4ECD-84F7-400DB857E339}" type="pres">
      <dgm:prSet presAssocID="{86BDE105-78D2-4108-8C2E-82D16E5F484C}" presName="sibTrans" presStyleCnt="0"/>
      <dgm:spPr/>
    </dgm:pt>
    <dgm:pt modelId="{346F3224-FB54-4702-A69F-A82B20622C9F}" type="pres">
      <dgm:prSet presAssocID="{BDFC81A8-4728-4831-B77F-DCA1C63E64CA}" presName="compNode" presStyleCnt="0"/>
      <dgm:spPr/>
    </dgm:pt>
    <dgm:pt modelId="{D02AA88A-BE62-4148-A998-4DA72B05063C}" type="pres">
      <dgm:prSet presAssocID="{BDFC81A8-4728-4831-B77F-DCA1C63E64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7E153E7-0EE0-4A46-AA72-3ED5096DA35C}" type="pres">
      <dgm:prSet presAssocID="{BDFC81A8-4728-4831-B77F-DCA1C63E64CA}" presName="spaceRect" presStyleCnt="0"/>
      <dgm:spPr/>
    </dgm:pt>
    <dgm:pt modelId="{7213ACD5-E50C-448C-8047-722DA0C2C886}" type="pres">
      <dgm:prSet presAssocID="{BDFC81A8-4728-4831-B77F-DCA1C63E64CA}" presName="textRect" presStyleLbl="revTx" presStyleIdx="2" presStyleCnt="4">
        <dgm:presLayoutVars>
          <dgm:chMax val="1"/>
          <dgm:chPref val="1"/>
        </dgm:presLayoutVars>
      </dgm:prSet>
      <dgm:spPr/>
    </dgm:pt>
    <dgm:pt modelId="{E9F08094-C23A-4256-929E-60A5B8ECEF84}" type="pres">
      <dgm:prSet presAssocID="{0CCE4E84-D2C8-47B5-AF00-2B98AA64661D}" presName="sibTrans" presStyleCnt="0"/>
      <dgm:spPr/>
    </dgm:pt>
    <dgm:pt modelId="{7BA2605C-417E-4734-B8E2-E80A62785BC2}" type="pres">
      <dgm:prSet presAssocID="{DEF926F1-BFE4-44E1-AAEC-980AD3B413DB}" presName="compNode" presStyleCnt="0"/>
      <dgm:spPr/>
    </dgm:pt>
    <dgm:pt modelId="{1B13C888-1E3E-417A-BA50-AA896418DE6F}" type="pres">
      <dgm:prSet presAssocID="{DEF926F1-BFE4-44E1-AAEC-980AD3B413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B52E22F3-380D-4219-AB87-BFD8651AD5AD}" type="pres">
      <dgm:prSet presAssocID="{DEF926F1-BFE4-44E1-AAEC-980AD3B413DB}" presName="spaceRect" presStyleCnt="0"/>
      <dgm:spPr/>
    </dgm:pt>
    <dgm:pt modelId="{2662CB71-40B8-462A-945F-430EBFD64D24}" type="pres">
      <dgm:prSet presAssocID="{DEF926F1-BFE4-44E1-AAEC-980AD3B413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83F630-5507-42EE-91E4-962CEDA99ECA}" srcId="{EC49374E-0C69-4024-A1CC-67ED1CB379F5}" destId="{DEF926F1-BFE4-44E1-AAEC-980AD3B413DB}" srcOrd="3" destOrd="0" parTransId="{BC837D5A-7E9E-4A07-81F4-217D16447055}" sibTransId="{8D983AB0-CA64-4131-9933-99562CF7FF3F}"/>
    <dgm:cxn modelId="{C3E2C436-BCE6-4F76-9807-3DD7240EE307}" type="presOf" srcId="{BDFC81A8-4728-4831-B77F-DCA1C63E64CA}" destId="{7213ACD5-E50C-448C-8047-722DA0C2C886}" srcOrd="0" destOrd="0" presId="urn:microsoft.com/office/officeart/2018/2/layout/IconLabelList"/>
    <dgm:cxn modelId="{0D16663A-47D8-4B7C-BA91-AC1D90DB7A9F}" srcId="{EC49374E-0C69-4024-A1CC-67ED1CB379F5}" destId="{BDFC81A8-4728-4831-B77F-DCA1C63E64CA}" srcOrd="2" destOrd="0" parTransId="{CB64D206-578A-4B1F-B31F-E566138AFF0F}" sibTransId="{0CCE4E84-D2C8-47B5-AF00-2B98AA64661D}"/>
    <dgm:cxn modelId="{DC959E64-8A98-4330-9275-872E21A78AC3}" type="presOf" srcId="{2181634F-FADB-4D2A-8E4C-2AE55659F55F}" destId="{332DF0F9-C3DA-4287-A473-8DB9B85A8003}" srcOrd="0" destOrd="0" presId="urn:microsoft.com/office/officeart/2018/2/layout/IconLabelList"/>
    <dgm:cxn modelId="{7527B57F-8824-42A1-BD84-7CD06EF334A5}" type="presOf" srcId="{EC49374E-0C69-4024-A1CC-67ED1CB379F5}" destId="{A24627E5-71D6-41F4-816B-688E5B3C4F2B}" srcOrd="0" destOrd="0" presId="urn:microsoft.com/office/officeart/2018/2/layout/IconLabelList"/>
    <dgm:cxn modelId="{0E3762B4-7959-416D-9042-8072E5B893A1}" srcId="{EC49374E-0C69-4024-A1CC-67ED1CB379F5}" destId="{2181634F-FADB-4D2A-8E4C-2AE55659F55F}" srcOrd="0" destOrd="0" parTransId="{895F7214-3000-4506-BD9F-BAFAAEEEAA8B}" sibTransId="{49A39727-81E0-468C-8910-E22AF9ED2723}"/>
    <dgm:cxn modelId="{7E1253CE-28CD-4456-9EBA-564FD2BE8A5F}" srcId="{EC49374E-0C69-4024-A1CC-67ED1CB379F5}" destId="{E6FA8B25-4F3E-45E1-BA4E-5CC40D935F46}" srcOrd="1" destOrd="0" parTransId="{13E72E8C-B290-407F-98F7-FF789F295D7D}" sibTransId="{86BDE105-78D2-4108-8C2E-82D16E5F484C}"/>
    <dgm:cxn modelId="{6BEE72F3-EAEB-4C8C-B549-5DD70775C374}" type="presOf" srcId="{DEF926F1-BFE4-44E1-AAEC-980AD3B413DB}" destId="{2662CB71-40B8-462A-945F-430EBFD64D24}" srcOrd="0" destOrd="0" presId="urn:microsoft.com/office/officeart/2018/2/layout/IconLabelList"/>
    <dgm:cxn modelId="{EEDF62F4-9DE1-4284-94D7-6E75162089D7}" type="presOf" srcId="{E6FA8B25-4F3E-45E1-BA4E-5CC40D935F46}" destId="{D0F7A9FD-BE2A-4E12-A060-11CDFE926DF7}" srcOrd="0" destOrd="0" presId="urn:microsoft.com/office/officeart/2018/2/layout/IconLabelList"/>
    <dgm:cxn modelId="{BD51FD7B-F159-4AFA-83B9-CE54188A2886}" type="presParOf" srcId="{A24627E5-71D6-41F4-816B-688E5B3C4F2B}" destId="{114010E5-C9CD-4788-9098-220EF36B0D44}" srcOrd="0" destOrd="0" presId="urn:microsoft.com/office/officeart/2018/2/layout/IconLabelList"/>
    <dgm:cxn modelId="{6F88AF5C-1084-4614-9667-1099C23827DB}" type="presParOf" srcId="{114010E5-C9CD-4788-9098-220EF36B0D44}" destId="{EB2EC99A-D777-4D2E-93BF-FE42ACDAE1C2}" srcOrd="0" destOrd="0" presId="urn:microsoft.com/office/officeart/2018/2/layout/IconLabelList"/>
    <dgm:cxn modelId="{A60AA237-1169-43AB-97AE-ECB942903E97}" type="presParOf" srcId="{114010E5-C9CD-4788-9098-220EF36B0D44}" destId="{1500A182-1194-496C-992E-9CB4917F97AD}" srcOrd="1" destOrd="0" presId="urn:microsoft.com/office/officeart/2018/2/layout/IconLabelList"/>
    <dgm:cxn modelId="{57267BFE-FCFF-4237-89E7-E78110AC50DE}" type="presParOf" srcId="{114010E5-C9CD-4788-9098-220EF36B0D44}" destId="{332DF0F9-C3DA-4287-A473-8DB9B85A8003}" srcOrd="2" destOrd="0" presId="urn:microsoft.com/office/officeart/2018/2/layout/IconLabelList"/>
    <dgm:cxn modelId="{9F4C80CB-E687-4A14-BE89-F52936774580}" type="presParOf" srcId="{A24627E5-71D6-41F4-816B-688E5B3C4F2B}" destId="{7D03D60E-9C0D-46C3-B0D9-F6D8D8D7F44D}" srcOrd="1" destOrd="0" presId="urn:microsoft.com/office/officeart/2018/2/layout/IconLabelList"/>
    <dgm:cxn modelId="{0440134D-D2EE-47CD-85B5-9526969D3E86}" type="presParOf" srcId="{A24627E5-71D6-41F4-816B-688E5B3C4F2B}" destId="{E2591244-896B-4550-83C5-140FC762E7DD}" srcOrd="2" destOrd="0" presId="urn:microsoft.com/office/officeart/2018/2/layout/IconLabelList"/>
    <dgm:cxn modelId="{29B755FB-E69A-4193-8DA6-A19C103DD2E4}" type="presParOf" srcId="{E2591244-896B-4550-83C5-140FC762E7DD}" destId="{8B6B23C9-C215-4A86-8CBB-6E6DC292DB93}" srcOrd="0" destOrd="0" presId="urn:microsoft.com/office/officeart/2018/2/layout/IconLabelList"/>
    <dgm:cxn modelId="{063945B2-C1D2-4887-BB84-81F8D4A33FE0}" type="presParOf" srcId="{E2591244-896B-4550-83C5-140FC762E7DD}" destId="{9C9B6F50-BFDC-462E-A26A-03B13E045FE2}" srcOrd="1" destOrd="0" presId="urn:microsoft.com/office/officeart/2018/2/layout/IconLabelList"/>
    <dgm:cxn modelId="{0E38C281-049E-4CD7-9148-448CEB6BC74B}" type="presParOf" srcId="{E2591244-896B-4550-83C5-140FC762E7DD}" destId="{D0F7A9FD-BE2A-4E12-A060-11CDFE926DF7}" srcOrd="2" destOrd="0" presId="urn:microsoft.com/office/officeart/2018/2/layout/IconLabelList"/>
    <dgm:cxn modelId="{14DF02CD-058E-4118-BB0C-7CC538EA259B}" type="presParOf" srcId="{A24627E5-71D6-41F4-816B-688E5B3C4F2B}" destId="{51AF35C4-66CB-4ECD-84F7-400DB857E339}" srcOrd="3" destOrd="0" presId="urn:microsoft.com/office/officeart/2018/2/layout/IconLabelList"/>
    <dgm:cxn modelId="{76A6C124-4BFF-451E-AADF-7959C3120EFC}" type="presParOf" srcId="{A24627E5-71D6-41F4-816B-688E5B3C4F2B}" destId="{346F3224-FB54-4702-A69F-A82B20622C9F}" srcOrd="4" destOrd="0" presId="urn:microsoft.com/office/officeart/2018/2/layout/IconLabelList"/>
    <dgm:cxn modelId="{CE77983D-B9B7-4825-AD0D-4D5D1F4AF8F4}" type="presParOf" srcId="{346F3224-FB54-4702-A69F-A82B20622C9F}" destId="{D02AA88A-BE62-4148-A998-4DA72B05063C}" srcOrd="0" destOrd="0" presId="urn:microsoft.com/office/officeart/2018/2/layout/IconLabelList"/>
    <dgm:cxn modelId="{BFDE5134-9C11-4E76-86C5-531A5094B162}" type="presParOf" srcId="{346F3224-FB54-4702-A69F-A82B20622C9F}" destId="{37E153E7-0EE0-4A46-AA72-3ED5096DA35C}" srcOrd="1" destOrd="0" presId="urn:microsoft.com/office/officeart/2018/2/layout/IconLabelList"/>
    <dgm:cxn modelId="{5D130246-385A-4321-9901-ECDD1933A5BB}" type="presParOf" srcId="{346F3224-FB54-4702-A69F-A82B20622C9F}" destId="{7213ACD5-E50C-448C-8047-722DA0C2C886}" srcOrd="2" destOrd="0" presId="urn:microsoft.com/office/officeart/2018/2/layout/IconLabelList"/>
    <dgm:cxn modelId="{45A31B48-5DBA-4171-A1D0-5CBCB187E52C}" type="presParOf" srcId="{A24627E5-71D6-41F4-816B-688E5B3C4F2B}" destId="{E9F08094-C23A-4256-929E-60A5B8ECEF84}" srcOrd="5" destOrd="0" presId="urn:microsoft.com/office/officeart/2018/2/layout/IconLabelList"/>
    <dgm:cxn modelId="{3FBD535A-613E-49F8-9A79-7FC9442C64B9}" type="presParOf" srcId="{A24627E5-71D6-41F4-816B-688E5B3C4F2B}" destId="{7BA2605C-417E-4734-B8E2-E80A62785BC2}" srcOrd="6" destOrd="0" presId="urn:microsoft.com/office/officeart/2018/2/layout/IconLabelList"/>
    <dgm:cxn modelId="{EA489079-7838-42E4-9AC2-A05FC02801BD}" type="presParOf" srcId="{7BA2605C-417E-4734-B8E2-E80A62785BC2}" destId="{1B13C888-1E3E-417A-BA50-AA896418DE6F}" srcOrd="0" destOrd="0" presId="urn:microsoft.com/office/officeart/2018/2/layout/IconLabelList"/>
    <dgm:cxn modelId="{F9DE5AE5-7840-41FF-A58E-4CD00FC1DE7F}" type="presParOf" srcId="{7BA2605C-417E-4734-B8E2-E80A62785BC2}" destId="{B52E22F3-380D-4219-AB87-BFD8651AD5AD}" srcOrd="1" destOrd="0" presId="urn:microsoft.com/office/officeart/2018/2/layout/IconLabelList"/>
    <dgm:cxn modelId="{5015EFD1-A412-433B-8C48-158631BA6440}" type="presParOf" srcId="{7BA2605C-417E-4734-B8E2-E80A62785BC2}" destId="{2662CB71-40B8-462A-945F-430EBFD64D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3669F2-CD61-4116-86AD-8E762C1CD0D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4864B1-9825-414C-AAAD-4101D6FA5E0C}">
      <dgm:prSet/>
      <dgm:spPr/>
      <dgm:t>
        <a:bodyPr/>
        <a:lstStyle/>
        <a:p>
          <a:r>
            <a:rPr lang="en-GB"/>
            <a:t>Download CSPro</a:t>
          </a:r>
          <a:endParaRPr lang="en-US"/>
        </a:p>
      </dgm:t>
    </dgm:pt>
    <dgm:pt modelId="{9F87BE88-9316-4DE2-9950-90619E0E4DE4}" type="parTrans" cxnId="{59884523-B280-4429-A0A8-AAC7375A437C}">
      <dgm:prSet/>
      <dgm:spPr/>
      <dgm:t>
        <a:bodyPr/>
        <a:lstStyle/>
        <a:p>
          <a:endParaRPr lang="en-US"/>
        </a:p>
      </dgm:t>
    </dgm:pt>
    <dgm:pt modelId="{624D6144-D62F-4CD8-A371-C83259BFF2F1}" type="sibTrans" cxnId="{59884523-B280-4429-A0A8-AAC7375A437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844F0B4-E3A2-42C1-AA47-3F7503CFFD15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https://www.census.gov/data/software/cspro.Download.html</a:t>
          </a:r>
          <a:endParaRPr lang="en-US" dirty="0"/>
        </a:p>
      </dgm:t>
    </dgm:pt>
    <dgm:pt modelId="{08241B87-FBF0-4575-A258-0BC9CA3DDC25}" type="parTrans" cxnId="{22ECED44-9C83-425F-B6FB-7312395B1720}">
      <dgm:prSet/>
      <dgm:spPr/>
      <dgm:t>
        <a:bodyPr/>
        <a:lstStyle/>
        <a:p>
          <a:endParaRPr lang="en-US"/>
        </a:p>
      </dgm:t>
    </dgm:pt>
    <dgm:pt modelId="{7412B9D1-8447-4B48-9B91-8354FA4947A1}" type="sibTrans" cxnId="{22ECED44-9C83-425F-B6FB-7312395B1720}">
      <dgm:prSet/>
      <dgm:spPr/>
      <dgm:t>
        <a:bodyPr/>
        <a:lstStyle/>
        <a:p>
          <a:endParaRPr lang="en-US"/>
        </a:p>
      </dgm:t>
    </dgm:pt>
    <dgm:pt modelId="{D092A894-2A0D-4169-B969-E3D0DF04F6E2}">
      <dgm:prSet/>
      <dgm:spPr/>
      <dgm:t>
        <a:bodyPr/>
        <a:lstStyle/>
        <a:p>
          <a:r>
            <a:rPr lang="en-GB"/>
            <a:t>Install it in the local machine</a:t>
          </a:r>
          <a:endParaRPr lang="en-US"/>
        </a:p>
      </dgm:t>
    </dgm:pt>
    <dgm:pt modelId="{F592C8D1-B3B7-49C1-BB95-EC28576F96FE}" type="parTrans" cxnId="{F0327238-226F-46B6-8440-166780613A7E}">
      <dgm:prSet/>
      <dgm:spPr/>
      <dgm:t>
        <a:bodyPr/>
        <a:lstStyle/>
        <a:p>
          <a:endParaRPr lang="en-US"/>
        </a:p>
      </dgm:t>
    </dgm:pt>
    <dgm:pt modelId="{C7D52CB9-6474-4584-B8A0-E33A1B9F9055}" type="sibTrans" cxnId="{F0327238-226F-46B6-8440-166780613A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D471BF2-560B-42A8-8863-BB9697B50DA9}">
      <dgm:prSet/>
      <dgm:spPr/>
      <dgm:t>
        <a:bodyPr/>
        <a:lstStyle/>
        <a:p>
          <a:r>
            <a:rPr lang="en-GB"/>
            <a:t>Install CSEntry on your mobile or tablet from the Google Play Store</a:t>
          </a:r>
          <a:endParaRPr lang="en-US"/>
        </a:p>
      </dgm:t>
    </dgm:pt>
    <dgm:pt modelId="{D9E2FC9D-5048-459D-9410-E2253C3EB23A}" type="parTrans" cxnId="{C1AC6268-E1F5-4333-BE4B-EC05B8BCEF99}">
      <dgm:prSet/>
      <dgm:spPr/>
      <dgm:t>
        <a:bodyPr/>
        <a:lstStyle/>
        <a:p>
          <a:endParaRPr lang="en-US"/>
        </a:p>
      </dgm:t>
    </dgm:pt>
    <dgm:pt modelId="{6CFACD75-4C12-4E89-8D3C-87EA64B1736A}" type="sibTrans" cxnId="{C1AC6268-E1F5-4333-BE4B-EC05B8BCEF9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EB2AB9A-A658-413B-A9C9-8B603E38BC55}" type="pres">
      <dgm:prSet presAssocID="{253669F2-CD61-4116-86AD-8E762C1CD0D6}" presName="Name0" presStyleCnt="0">
        <dgm:presLayoutVars>
          <dgm:animLvl val="lvl"/>
          <dgm:resizeHandles val="exact"/>
        </dgm:presLayoutVars>
      </dgm:prSet>
      <dgm:spPr/>
    </dgm:pt>
    <dgm:pt modelId="{D9394420-61D9-4B7E-8CDC-9FD57EE04E7B}" type="pres">
      <dgm:prSet presAssocID="{BC4864B1-9825-414C-AAAD-4101D6FA5E0C}" presName="compositeNode" presStyleCnt="0">
        <dgm:presLayoutVars>
          <dgm:bulletEnabled val="1"/>
        </dgm:presLayoutVars>
      </dgm:prSet>
      <dgm:spPr/>
    </dgm:pt>
    <dgm:pt modelId="{E9712E48-9940-448B-B548-9F2C176A9D17}" type="pres">
      <dgm:prSet presAssocID="{BC4864B1-9825-414C-AAAD-4101D6FA5E0C}" presName="bgRect" presStyleLbl="bgAccFollowNode1" presStyleIdx="0" presStyleCnt="3"/>
      <dgm:spPr/>
    </dgm:pt>
    <dgm:pt modelId="{981E83BF-231D-4C97-98A9-E42C94C1EFEB}" type="pres">
      <dgm:prSet presAssocID="{624D6144-D62F-4CD8-A371-C83259BFF2F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DBE0EBC-8268-43E7-8803-F6C1612F1413}" type="pres">
      <dgm:prSet presAssocID="{BC4864B1-9825-414C-AAAD-4101D6FA5E0C}" presName="bottomLine" presStyleLbl="alignNode1" presStyleIdx="1" presStyleCnt="6">
        <dgm:presLayoutVars/>
      </dgm:prSet>
      <dgm:spPr/>
    </dgm:pt>
    <dgm:pt modelId="{64CEE4E8-7B4C-44AE-97A1-1D81329CFAD0}" type="pres">
      <dgm:prSet presAssocID="{BC4864B1-9825-414C-AAAD-4101D6FA5E0C}" presName="nodeText" presStyleLbl="bgAccFollowNode1" presStyleIdx="0" presStyleCnt="3">
        <dgm:presLayoutVars>
          <dgm:bulletEnabled val="1"/>
        </dgm:presLayoutVars>
      </dgm:prSet>
      <dgm:spPr/>
    </dgm:pt>
    <dgm:pt modelId="{D072BE99-6F3D-4837-B9F3-5C042BA53A62}" type="pres">
      <dgm:prSet presAssocID="{624D6144-D62F-4CD8-A371-C83259BFF2F1}" presName="sibTrans" presStyleCnt="0"/>
      <dgm:spPr/>
    </dgm:pt>
    <dgm:pt modelId="{A0999D21-E8FE-4101-97EF-C93A198ECA34}" type="pres">
      <dgm:prSet presAssocID="{D092A894-2A0D-4169-B969-E3D0DF04F6E2}" presName="compositeNode" presStyleCnt="0">
        <dgm:presLayoutVars>
          <dgm:bulletEnabled val="1"/>
        </dgm:presLayoutVars>
      </dgm:prSet>
      <dgm:spPr/>
    </dgm:pt>
    <dgm:pt modelId="{3066F080-963B-445C-A5ED-0A3171AAA8B0}" type="pres">
      <dgm:prSet presAssocID="{D092A894-2A0D-4169-B969-E3D0DF04F6E2}" presName="bgRect" presStyleLbl="bgAccFollowNode1" presStyleIdx="1" presStyleCnt="3"/>
      <dgm:spPr/>
    </dgm:pt>
    <dgm:pt modelId="{6DF82192-385A-47AD-A385-357590DFF1F1}" type="pres">
      <dgm:prSet presAssocID="{C7D52CB9-6474-4584-B8A0-E33A1B9F905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378BF6A-BEA7-47BE-8835-D31AF67BBE42}" type="pres">
      <dgm:prSet presAssocID="{D092A894-2A0D-4169-B969-E3D0DF04F6E2}" presName="bottomLine" presStyleLbl="alignNode1" presStyleIdx="3" presStyleCnt="6">
        <dgm:presLayoutVars/>
      </dgm:prSet>
      <dgm:spPr/>
    </dgm:pt>
    <dgm:pt modelId="{CCD1DF48-CD01-4CA6-944C-9DA13079924C}" type="pres">
      <dgm:prSet presAssocID="{D092A894-2A0D-4169-B969-E3D0DF04F6E2}" presName="nodeText" presStyleLbl="bgAccFollowNode1" presStyleIdx="1" presStyleCnt="3">
        <dgm:presLayoutVars>
          <dgm:bulletEnabled val="1"/>
        </dgm:presLayoutVars>
      </dgm:prSet>
      <dgm:spPr/>
    </dgm:pt>
    <dgm:pt modelId="{A76AEDA0-15F6-4EE2-94CA-60D23E9FA671}" type="pres">
      <dgm:prSet presAssocID="{C7D52CB9-6474-4584-B8A0-E33A1B9F9055}" presName="sibTrans" presStyleCnt="0"/>
      <dgm:spPr/>
    </dgm:pt>
    <dgm:pt modelId="{9B63B19E-7519-4306-B7B4-3576CE657679}" type="pres">
      <dgm:prSet presAssocID="{2D471BF2-560B-42A8-8863-BB9697B50DA9}" presName="compositeNode" presStyleCnt="0">
        <dgm:presLayoutVars>
          <dgm:bulletEnabled val="1"/>
        </dgm:presLayoutVars>
      </dgm:prSet>
      <dgm:spPr/>
    </dgm:pt>
    <dgm:pt modelId="{E839D8EA-108C-4A7C-8184-6FD62D7F89B2}" type="pres">
      <dgm:prSet presAssocID="{2D471BF2-560B-42A8-8863-BB9697B50DA9}" presName="bgRect" presStyleLbl="bgAccFollowNode1" presStyleIdx="2" presStyleCnt="3"/>
      <dgm:spPr/>
    </dgm:pt>
    <dgm:pt modelId="{BC0C7DC0-FB2F-4B94-9B78-11A0EE718C6A}" type="pres">
      <dgm:prSet presAssocID="{6CFACD75-4C12-4E89-8D3C-87EA64B1736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61E907A-7C9F-4B18-A261-8F878D71F1B6}" type="pres">
      <dgm:prSet presAssocID="{2D471BF2-560B-42A8-8863-BB9697B50DA9}" presName="bottomLine" presStyleLbl="alignNode1" presStyleIdx="5" presStyleCnt="6">
        <dgm:presLayoutVars/>
      </dgm:prSet>
      <dgm:spPr/>
    </dgm:pt>
    <dgm:pt modelId="{46D64933-CFB0-4B29-8EBB-C4D462CAE088}" type="pres">
      <dgm:prSet presAssocID="{2D471BF2-560B-42A8-8863-BB9697B50DA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9884523-B280-4429-A0A8-AAC7375A437C}" srcId="{253669F2-CD61-4116-86AD-8E762C1CD0D6}" destId="{BC4864B1-9825-414C-AAAD-4101D6FA5E0C}" srcOrd="0" destOrd="0" parTransId="{9F87BE88-9316-4DE2-9950-90619E0E4DE4}" sibTransId="{624D6144-D62F-4CD8-A371-C83259BFF2F1}"/>
    <dgm:cxn modelId="{91BEEB2A-178F-4918-9C5D-9FA5C525AF5C}" type="presOf" srcId="{C7D52CB9-6474-4584-B8A0-E33A1B9F9055}" destId="{6DF82192-385A-47AD-A385-357590DFF1F1}" srcOrd="0" destOrd="0" presId="urn:microsoft.com/office/officeart/2016/7/layout/BasicLinearProcessNumbered"/>
    <dgm:cxn modelId="{F0327238-226F-46B6-8440-166780613A7E}" srcId="{253669F2-CD61-4116-86AD-8E762C1CD0D6}" destId="{D092A894-2A0D-4169-B969-E3D0DF04F6E2}" srcOrd="1" destOrd="0" parTransId="{F592C8D1-B3B7-49C1-BB95-EC28576F96FE}" sibTransId="{C7D52CB9-6474-4584-B8A0-E33A1B9F9055}"/>
    <dgm:cxn modelId="{22ECED44-9C83-425F-B6FB-7312395B1720}" srcId="{BC4864B1-9825-414C-AAAD-4101D6FA5E0C}" destId="{6844F0B4-E3A2-42C1-AA47-3F7503CFFD15}" srcOrd="0" destOrd="0" parTransId="{08241B87-FBF0-4575-A258-0BC9CA3DDC25}" sibTransId="{7412B9D1-8447-4B48-9B91-8354FA4947A1}"/>
    <dgm:cxn modelId="{C1AC6268-E1F5-4333-BE4B-EC05B8BCEF99}" srcId="{253669F2-CD61-4116-86AD-8E762C1CD0D6}" destId="{2D471BF2-560B-42A8-8863-BB9697B50DA9}" srcOrd="2" destOrd="0" parTransId="{D9E2FC9D-5048-459D-9410-E2253C3EB23A}" sibTransId="{6CFACD75-4C12-4E89-8D3C-87EA64B1736A}"/>
    <dgm:cxn modelId="{5A09CD68-2103-4D0F-AE8A-482B2FAFBB29}" type="presOf" srcId="{D092A894-2A0D-4169-B969-E3D0DF04F6E2}" destId="{CCD1DF48-CD01-4CA6-944C-9DA13079924C}" srcOrd="1" destOrd="0" presId="urn:microsoft.com/office/officeart/2016/7/layout/BasicLinearProcessNumbered"/>
    <dgm:cxn modelId="{6F585654-5D68-4310-98B7-781249682A70}" type="presOf" srcId="{2D471BF2-560B-42A8-8863-BB9697B50DA9}" destId="{E839D8EA-108C-4A7C-8184-6FD62D7F89B2}" srcOrd="0" destOrd="0" presId="urn:microsoft.com/office/officeart/2016/7/layout/BasicLinearProcessNumbered"/>
    <dgm:cxn modelId="{CA6C7582-4132-4CD3-912D-37AB07CC3D3F}" type="presOf" srcId="{624D6144-D62F-4CD8-A371-C83259BFF2F1}" destId="{981E83BF-231D-4C97-98A9-E42C94C1EFEB}" srcOrd="0" destOrd="0" presId="urn:microsoft.com/office/officeart/2016/7/layout/BasicLinearProcessNumbered"/>
    <dgm:cxn modelId="{46F98682-45F0-451F-AAD0-C4D78D45F3B4}" type="presOf" srcId="{253669F2-CD61-4116-86AD-8E762C1CD0D6}" destId="{EEB2AB9A-A658-413B-A9C9-8B603E38BC55}" srcOrd="0" destOrd="0" presId="urn:microsoft.com/office/officeart/2016/7/layout/BasicLinearProcessNumbered"/>
    <dgm:cxn modelId="{36CE63A1-B488-448C-8410-6D50088CABC6}" type="presOf" srcId="{D092A894-2A0D-4169-B969-E3D0DF04F6E2}" destId="{3066F080-963B-445C-A5ED-0A3171AAA8B0}" srcOrd="0" destOrd="0" presId="urn:microsoft.com/office/officeart/2016/7/layout/BasicLinearProcessNumbered"/>
    <dgm:cxn modelId="{EFAA6DB2-A58D-4FCB-A93D-237FB1AF329A}" type="presOf" srcId="{BC4864B1-9825-414C-AAAD-4101D6FA5E0C}" destId="{64CEE4E8-7B4C-44AE-97A1-1D81329CFAD0}" srcOrd="1" destOrd="0" presId="urn:microsoft.com/office/officeart/2016/7/layout/BasicLinearProcessNumbered"/>
    <dgm:cxn modelId="{445777BA-D983-4DC4-99E9-C43C2CFF0056}" type="presOf" srcId="{2D471BF2-560B-42A8-8863-BB9697B50DA9}" destId="{46D64933-CFB0-4B29-8EBB-C4D462CAE088}" srcOrd="1" destOrd="0" presId="urn:microsoft.com/office/officeart/2016/7/layout/BasicLinearProcessNumbered"/>
    <dgm:cxn modelId="{E86BE6D8-DAEC-4A32-9B82-91FB13D31978}" type="presOf" srcId="{6CFACD75-4C12-4E89-8D3C-87EA64B1736A}" destId="{BC0C7DC0-FB2F-4B94-9B78-11A0EE718C6A}" srcOrd="0" destOrd="0" presId="urn:microsoft.com/office/officeart/2016/7/layout/BasicLinearProcessNumbered"/>
    <dgm:cxn modelId="{89A1A5E2-5665-42C6-BFAE-5049CB084D69}" type="presOf" srcId="{6844F0B4-E3A2-42C1-AA47-3F7503CFFD15}" destId="{64CEE4E8-7B4C-44AE-97A1-1D81329CFAD0}" srcOrd="0" destOrd="1" presId="urn:microsoft.com/office/officeart/2016/7/layout/BasicLinearProcessNumbered"/>
    <dgm:cxn modelId="{1DBF2DFD-9073-4C07-A8B6-6CF647A64FF4}" type="presOf" srcId="{BC4864B1-9825-414C-AAAD-4101D6FA5E0C}" destId="{E9712E48-9940-448B-B548-9F2C176A9D17}" srcOrd="0" destOrd="0" presId="urn:microsoft.com/office/officeart/2016/7/layout/BasicLinearProcessNumbered"/>
    <dgm:cxn modelId="{C5905451-837A-4E1D-8BAD-E6FEF2A74D90}" type="presParOf" srcId="{EEB2AB9A-A658-413B-A9C9-8B603E38BC55}" destId="{D9394420-61D9-4B7E-8CDC-9FD57EE04E7B}" srcOrd="0" destOrd="0" presId="urn:microsoft.com/office/officeart/2016/7/layout/BasicLinearProcessNumbered"/>
    <dgm:cxn modelId="{5712788D-2E74-44FF-AB08-F9F5027E6874}" type="presParOf" srcId="{D9394420-61D9-4B7E-8CDC-9FD57EE04E7B}" destId="{E9712E48-9940-448B-B548-9F2C176A9D17}" srcOrd="0" destOrd="0" presId="urn:microsoft.com/office/officeart/2016/7/layout/BasicLinearProcessNumbered"/>
    <dgm:cxn modelId="{45AE6B03-A55B-450F-B463-6BB41D584A4B}" type="presParOf" srcId="{D9394420-61D9-4B7E-8CDC-9FD57EE04E7B}" destId="{981E83BF-231D-4C97-98A9-E42C94C1EFEB}" srcOrd="1" destOrd="0" presId="urn:microsoft.com/office/officeart/2016/7/layout/BasicLinearProcessNumbered"/>
    <dgm:cxn modelId="{223B0732-0774-4868-AECF-A75EE1699234}" type="presParOf" srcId="{D9394420-61D9-4B7E-8CDC-9FD57EE04E7B}" destId="{5DBE0EBC-8268-43E7-8803-F6C1612F1413}" srcOrd="2" destOrd="0" presId="urn:microsoft.com/office/officeart/2016/7/layout/BasicLinearProcessNumbered"/>
    <dgm:cxn modelId="{59D5F6CB-3791-44FC-BAA1-220216770EAF}" type="presParOf" srcId="{D9394420-61D9-4B7E-8CDC-9FD57EE04E7B}" destId="{64CEE4E8-7B4C-44AE-97A1-1D81329CFAD0}" srcOrd="3" destOrd="0" presId="urn:microsoft.com/office/officeart/2016/7/layout/BasicLinearProcessNumbered"/>
    <dgm:cxn modelId="{20516BE5-040F-45D8-95E0-0A2768C4BAEB}" type="presParOf" srcId="{EEB2AB9A-A658-413B-A9C9-8B603E38BC55}" destId="{D072BE99-6F3D-4837-B9F3-5C042BA53A62}" srcOrd="1" destOrd="0" presId="urn:microsoft.com/office/officeart/2016/7/layout/BasicLinearProcessNumbered"/>
    <dgm:cxn modelId="{5244CC41-07DE-480D-96AC-939E56BE2B67}" type="presParOf" srcId="{EEB2AB9A-A658-413B-A9C9-8B603E38BC55}" destId="{A0999D21-E8FE-4101-97EF-C93A198ECA34}" srcOrd="2" destOrd="0" presId="urn:microsoft.com/office/officeart/2016/7/layout/BasicLinearProcessNumbered"/>
    <dgm:cxn modelId="{B6AD09F6-8905-4D78-921C-D49812A70C8D}" type="presParOf" srcId="{A0999D21-E8FE-4101-97EF-C93A198ECA34}" destId="{3066F080-963B-445C-A5ED-0A3171AAA8B0}" srcOrd="0" destOrd="0" presId="urn:microsoft.com/office/officeart/2016/7/layout/BasicLinearProcessNumbered"/>
    <dgm:cxn modelId="{BD034A49-FFFC-4200-BDC2-7AFF34DAE3E6}" type="presParOf" srcId="{A0999D21-E8FE-4101-97EF-C93A198ECA34}" destId="{6DF82192-385A-47AD-A385-357590DFF1F1}" srcOrd="1" destOrd="0" presId="urn:microsoft.com/office/officeart/2016/7/layout/BasicLinearProcessNumbered"/>
    <dgm:cxn modelId="{08E757F5-05A9-445A-8B01-F503988A74A1}" type="presParOf" srcId="{A0999D21-E8FE-4101-97EF-C93A198ECA34}" destId="{B378BF6A-BEA7-47BE-8835-D31AF67BBE42}" srcOrd="2" destOrd="0" presId="urn:microsoft.com/office/officeart/2016/7/layout/BasicLinearProcessNumbered"/>
    <dgm:cxn modelId="{63EF32B7-5618-4182-B9CB-4FC53CCD843C}" type="presParOf" srcId="{A0999D21-E8FE-4101-97EF-C93A198ECA34}" destId="{CCD1DF48-CD01-4CA6-944C-9DA13079924C}" srcOrd="3" destOrd="0" presId="urn:microsoft.com/office/officeart/2016/7/layout/BasicLinearProcessNumbered"/>
    <dgm:cxn modelId="{3F036C88-2260-404D-97F6-2C02DCA11B70}" type="presParOf" srcId="{EEB2AB9A-A658-413B-A9C9-8B603E38BC55}" destId="{A76AEDA0-15F6-4EE2-94CA-60D23E9FA671}" srcOrd="3" destOrd="0" presId="urn:microsoft.com/office/officeart/2016/7/layout/BasicLinearProcessNumbered"/>
    <dgm:cxn modelId="{C286C7A7-2236-4C71-A8B8-88AB9637448B}" type="presParOf" srcId="{EEB2AB9A-A658-413B-A9C9-8B603E38BC55}" destId="{9B63B19E-7519-4306-B7B4-3576CE657679}" srcOrd="4" destOrd="0" presId="urn:microsoft.com/office/officeart/2016/7/layout/BasicLinearProcessNumbered"/>
    <dgm:cxn modelId="{D935F7D1-E958-4A87-A695-76C5D2826A9E}" type="presParOf" srcId="{9B63B19E-7519-4306-B7B4-3576CE657679}" destId="{E839D8EA-108C-4A7C-8184-6FD62D7F89B2}" srcOrd="0" destOrd="0" presId="urn:microsoft.com/office/officeart/2016/7/layout/BasicLinearProcessNumbered"/>
    <dgm:cxn modelId="{AD8818E6-668B-4F7E-88BB-5D7AF1874577}" type="presParOf" srcId="{9B63B19E-7519-4306-B7B4-3576CE657679}" destId="{BC0C7DC0-FB2F-4B94-9B78-11A0EE718C6A}" srcOrd="1" destOrd="0" presId="urn:microsoft.com/office/officeart/2016/7/layout/BasicLinearProcessNumbered"/>
    <dgm:cxn modelId="{425B5C78-F4CB-49EC-A694-536590A91993}" type="presParOf" srcId="{9B63B19E-7519-4306-B7B4-3576CE657679}" destId="{161E907A-7C9F-4B18-A261-8F878D71F1B6}" srcOrd="2" destOrd="0" presId="urn:microsoft.com/office/officeart/2016/7/layout/BasicLinearProcessNumbered"/>
    <dgm:cxn modelId="{4725BBB3-59A0-4E6D-9F4A-850877946986}" type="presParOf" srcId="{9B63B19E-7519-4306-B7B4-3576CE657679}" destId="{46D64933-CFB0-4B29-8EBB-C4D462CAE08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2E768-5C15-41EC-9756-91BA7715DB42}">
      <dsp:nvSpPr>
        <dsp:cNvPr id="0" name=""/>
        <dsp:cNvSpPr/>
      </dsp:nvSpPr>
      <dsp:spPr>
        <a:xfrm>
          <a:off x="0" y="33236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CSPro</a:t>
          </a:r>
        </a:p>
      </dsp:txBody>
      <dsp:txXfrm>
        <a:off x="48005" y="81241"/>
        <a:ext cx="10419590" cy="887374"/>
      </dsp:txXfrm>
    </dsp:sp>
    <dsp:sp modelId="{F56C8A39-23FE-4A10-9625-D6FA8F5834C9}">
      <dsp:nvSpPr>
        <dsp:cNvPr id="0" name=""/>
        <dsp:cNvSpPr/>
      </dsp:nvSpPr>
      <dsp:spPr>
        <a:xfrm>
          <a:off x="0" y="1134701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CSWeb/Dropbox</a:t>
          </a:r>
        </a:p>
      </dsp:txBody>
      <dsp:txXfrm>
        <a:off x="48005" y="1182706"/>
        <a:ext cx="10419590" cy="887374"/>
      </dsp:txXfrm>
    </dsp:sp>
    <dsp:sp modelId="{8C4D49A1-DB5E-4DA8-956A-B2B019EA15B6}">
      <dsp:nvSpPr>
        <dsp:cNvPr id="0" name=""/>
        <dsp:cNvSpPr/>
      </dsp:nvSpPr>
      <dsp:spPr>
        <a:xfrm>
          <a:off x="0" y="2236166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Github Desktop</a:t>
          </a:r>
        </a:p>
      </dsp:txBody>
      <dsp:txXfrm>
        <a:off x="48005" y="2284171"/>
        <a:ext cx="10419590" cy="8873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66EF9-FE71-4C7D-BC09-29321522D8AB}">
      <dsp:nvSpPr>
        <dsp:cNvPr id="0" name=""/>
        <dsp:cNvSpPr/>
      </dsp:nvSpPr>
      <dsp:spPr>
        <a:xfrm>
          <a:off x="788669" y="0"/>
          <a:ext cx="8938260" cy="32527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5A8D4-27A6-4EFB-8B21-2B7D53437AD7}">
      <dsp:nvSpPr>
        <dsp:cNvPr id="0" name=""/>
        <dsp:cNvSpPr/>
      </dsp:nvSpPr>
      <dsp:spPr>
        <a:xfrm>
          <a:off x="417" y="975836"/>
          <a:ext cx="1259253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Installation of CSPro</a:t>
          </a:r>
        </a:p>
      </dsp:txBody>
      <dsp:txXfrm>
        <a:off x="61889" y="1037308"/>
        <a:ext cx="1136309" cy="1178171"/>
      </dsp:txXfrm>
    </dsp:sp>
    <dsp:sp modelId="{B54A1C9B-CAC7-4F2B-8C5C-B56EECC14381}">
      <dsp:nvSpPr>
        <dsp:cNvPr id="0" name=""/>
        <dsp:cNvSpPr/>
      </dsp:nvSpPr>
      <dsp:spPr>
        <a:xfrm>
          <a:off x="1322633" y="975836"/>
          <a:ext cx="1259253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Creation of the data entry application</a:t>
          </a:r>
        </a:p>
      </dsp:txBody>
      <dsp:txXfrm>
        <a:off x="1384105" y="1037308"/>
        <a:ext cx="1136309" cy="1178171"/>
      </dsp:txXfrm>
    </dsp:sp>
    <dsp:sp modelId="{106EAB2F-B241-4398-9826-AB582726098A}">
      <dsp:nvSpPr>
        <dsp:cNvPr id="0" name=""/>
        <dsp:cNvSpPr/>
      </dsp:nvSpPr>
      <dsp:spPr>
        <a:xfrm>
          <a:off x="2644849" y="975836"/>
          <a:ext cx="1259253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Creation of a sync cloud server (CSWeb, Dropbox, FTP server)</a:t>
          </a:r>
        </a:p>
      </dsp:txBody>
      <dsp:txXfrm>
        <a:off x="2706321" y="1037308"/>
        <a:ext cx="1136309" cy="1178171"/>
      </dsp:txXfrm>
    </dsp:sp>
    <dsp:sp modelId="{58056ADE-DA0B-4F41-942B-331CB5CF928E}">
      <dsp:nvSpPr>
        <dsp:cNvPr id="0" name=""/>
        <dsp:cNvSpPr/>
      </dsp:nvSpPr>
      <dsp:spPr>
        <a:xfrm>
          <a:off x="3967065" y="975836"/>
          <a:ext cx="1259253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Installation CSEntry on handheld devices</a:t>
          </a:r>
        </a:p>
      </dsp:txBody>
      <dsp:txXfrm>
        <a:off x="4028537" y="1037308"/>
        <a:ext cx="1136309" cy="1178171"/>
      </dsp:txXfrm>
    </dsp:sp>
    <dsp:sp modelId="{B63EAF38-1F00-4BEB-8578-7915AF1CF3B0}">
      <dsp:nvSpPr>
        <dsp:cNvPr id="0" name=""/>
        <dsp:cNvSpPr/>
      </dsp:nvSpPr>
      <dsp:spPr>
        <a:xfrm>
          <a:off x="5289281" y="975836"/>
          <a:ext cx="1259253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Deployment of the data entry application into the cloud server</a:t>
          </a:r>
        </a:p>
      </dsp:txBody>
      <dsp:txXfrm>
        <a:off x="5350753" y="1037308"/>
        <a:ext cx="1136309" cy="1178171"/>
      </dsp:txXfrm>
    </dsp:sp>
    <dsp:sp modelId="{2E51849C-3893-4DC8-866F-9EC20FC705FE}">
      <dsp:nvSpPr>
        <dsp:cNvPr id="0" name=""/>
        <dsp:cNvSpPr/>
      </dsp:nvSpPr>
      <dsp:spPr>
        <a:xfrm>
          <a:off x="6611497" y="975836"/>
          <a:ext cx="1259253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Interviewer conducting the survey and recording answers </a:t>
          </a:r>
        </a:p>
      </dsp:txBody>
      <dsp:txXfrm>
        <a:off x="6672969" y="1037308"/>
        <a:ext cx="1136309" cy="1178171"/>
      </dsp:txXfrm>
    </dsp:sp>
    <dsp:sp modelId="{B1C93AA7-B05B-4F9F-AC71-D01EDEE7FA6F}">
      <dsp:nvSpPr>
        <dsp:cNvPr id="0" name=""/>
        <dsp:cNvSpPr/>
      </dsp:nvSpPr>
      <dsp:spPr>
        <a:xfrm>
          <a:off x="7933713" y="975836"/>
          <a:ext cx="1259253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Interviewer syncing data with the cloud server</a:t>
          </a:r>
        </a:p>
      </dsp:txBody>
      <dsp:txXfrm>
        <a:off x="7995185" y="1037308"/>
        <a:ext cx="1136309" cy="1178171"/>
      </dsp:txXfrm>
    </dsp:sp>
    <dsp:sp modelId="{8186E20A-64FC-4C88-AB8C-1B5AB27235AF}">
      <dsp:nvSpPr>
        <dsp:cNvPr id="0" name=""/>
        <dsp:cNvSpPr/>
      </dsp:nvSpPr>
      <dsp:spPr>
        <a:xfrm>
          <a:off x="9255929" y="975836"/>
          <a:ext cx="1259253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Downloading data from the cloud server to quality and progress check</a:t>
          </a:r>
        </a:p>
      </dsp:txBody>
      <dsp:txXfrm>
        <a:off x="9317401" y="1037308"/>
        <a:ext cx="1136309" cy="11781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334C6-F1D9-4A7E-8406-62F630BFCA60}">
      <dsp:nvSpPr>
        <dsp:cNvPr id="0" name=""/>
        <dsp:cNvSpPr/>
      </dsp:nvSpPr>
      <dsp:spPr>
        <a:xfrm>
          <a:off x="2241532" y="650559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693701"/>
        <a:ext cx="25774" cy="5154"/>
      </dsp:txXfrm>
    </dsp:sp>
    <dsp:sp modelId="{B5F9D79F-C25E-43B4-80A3-D3520AA7A9EE}">
      <dsp:nvSpPr>
        <dsp:cNvPr id="0" name=""/>
        <dsp:cNvSpPr/>
      </dsp:nvSpPr>
      <dsp:spPr>
        <a:xfrm>
          <a:off x="2092" y="23907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New project</a:t>
          </a:r>
          <a:endParaRPr lang="en-US" sz="2300" kern="1200"/>
        </a:p>
      </dsp:txBody>
      <dsp:txXfrm>
        <a:off x="2092" y="23907"/>
        <a:ext cx="2241239" cy="1344743"/>
      </dsp:txXfrm>
    </dsp:sp>
    <dsp:sp modelId="{9F33639B-ED60-4A66-A294-CEA9797D55F8}">
      <dsp:nvSpPr>
        <dsp:cNvPr id="0" name=""/>
        <dsp:cNvSpPr/>
      </dsp:nvSpPr>
      <dsp:spPr>
        <a:xfrm>
          <a:off x="4998257" y="650559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693701"/>
        <a:ext cx="25774" cy="5154"/>
      </dsp:txXfrm>
    </dsp:sp>
    <dsp:sp modelId="{952B3F47-058B-4924-8A47-E1B1C7830742}">
      <dsp:nvSpPr>
        <dsp:cNvPr id="0" name=""/>
        <dsp:cNvSpPr/>
      </dsp:nvSpPr>
      <dsp:spPr>
        <a:xfrm>
          <a:off x="2758817" y="23907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Create the data dictionary</a:t>
          </a:r>
          <a:endParaRPr lang="en-US" sz="2300" kern="1200"/>
        </a:p>
      </dsp:txBody>
      <dsp:txXfrm>
        <a:off x="2758817" y="23907"/>
        <a:ext cx="2241239" cy="1344743"/>
      </dsp:txXfrm>
    </dsp:sp>
    <dsp:sp modelId="{28A130A4-BD02-4875-8266-8C81004438DF}">
      <dsp:nvSpPr>
        <dsp:cNvPr id="0" name=""/>
        <dsp:cNvSpPr/>
      </dsp:nvSpPr>
      <dsp:spPr>
        <a:xfrm>
          <a:off x="7754982" y="650559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693701"/>
        <a:ext cx="25774" cy="5154"/>
      </dsp:txXfrm>
    </dsp:sp>
    <dsp:sp modelId="{824986B8-E870-44D5-9AB0-AFE1D185933D}">
      <dsp:nvSpPr>
        <dsp:cNvPr id="0" name=""/>
        <dsp:cNvSpPr/>
      </dsp:nvSpPr>
      <dsp:spPr>
        <a:xfrm>
          <a:off x="5515542" y="23907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Create forms and question texts</a:t>
          </a:r>
          <a:endParaRPr lang="en-US" sz="2300" kern="1200"/>
        </a:p>
      </dsp:txBody>
      <dsp:txXfrm>
        <a:off x="5515542" y="23907"/>
        <a:ext cx="2241239" cy="1344743"/>
      </dsp:txXfrm>
    </dsp:sp>
    <dsp:sp modelId="{D75E9624-7F4A-43F7-8A4E-46C987AA7BB3}">
      <dsp:nvSpPr>
        <dsp:cNvPr id="0" name=""/>
        <dsp:cNvSpPr/>
      </dsp:nvSpPr>
      <dsp:spPr>
        <a:xfrm>
          <a:off x="1122712" y="1366851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1606716"/>
        <a:ext cx="414311" cy="5154"/>
      </dsp:txXfrm>
    </dsp:sp>
    <dsp:sp modelId="{1D9CEF5E-70F3-467C-BCF3-2736B1E52696}">
      <dsp:nvSpPr>
        <dsp:cNvPr id="0" name=""/>
        <dsp:cNvSpPr/>
      </dsp:nvSpPr>
      <dsp:spPr>
        <a:xfrm>
          <a:off x="8272267" y="23907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Add logic</a:t>
          </a:r>
          <a:endParaRPr lang="en-US" sz="2300" kern="1200"/>
        </a:p>
      </dsp:txBody>
      <dsp:txXfrm>
        <a:off x="8272267" y="23907"/>
        <a:ext cx="2241239" cy="1344743"/>
      </dsp:txXfrm>
    </dsp:sp>
    <dsp:sp modelId="{12AE3A57-1607-436A-8BEF-5ACDAAF779FC}">
      <dsp:nvSpPr>
        <dsp:cNvPr id="0" name=""/>
        <dsp:cNvSpPr/>
      </dsp:nvSpPr>
      <dsp:spPr>
        <a:xfrm>
          <a:off x="2241532" y="2510788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2553931"/>
        <a:ext cx="25774" cy="5154"/>
      </dsp:txXfrm>
    </dsp:sp>
    <dsp:sp modelId="{FC1BF598-BB39-47D9-BCB8-380A372BC6CF}">
      <dsp:nvSpPr>
        <dsp:cNvPr id="0" name=""/>
        <dsp:cNvSpPr/>
      </dsp:nvSpPr>
      <dsp:spPr>
        <a:xfrm>
          <a:off x="2092" y="1884136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Apply additional languages</a:t>
          </a:r>
          <a:endParaRPr lang="en-US" sz="2300" kern="1200"/>
        </a:p>
      </dsp:txBody>
      <dsp:txXfrm>
        <a:off x="2092" y="1884136"/>
        <a:ext cx="2241239" cy="1344743"/>
      </dsp:txXfrm>
    </dsp:sp>
    <dsp:sp modelId="{43E1755B-9FCD-4D74-992A-CA986411332F}">
      <dsp:nvSpPr>
        <dsp:cNvPr id="0" name=""/>
        <dsp:cNvSpPr/>
      </dsp:nvSpPr>
      <dsp:spPr>
        <a:xfrm>
          <a:off x="4998257" y="2510788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2553931"/>
        <a:ext cx="25774" cy="5154"/>
      </dsp:txXfrm>
    </dsp:sp>
    <dsp:sp modelId="{29F5143C-D1DF-46C1-B06B-213F6209BD15}">
      <dsp:nvSpPr>
        <dsp:cNvPr id="0" name=""/>
        <dsp:cNvSpPr/>
      </dsp:nvSpPr>
      <dsp:spPr>
        <a:xfrm>
          <a:off x="2758817" y="1884136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Setup for data collection</a:t>
          </a:r>
          <a:endParaRPr lang="en-US" sz="2300" kern="1200"/>
        </a:p>
      </dsp:txBody>
      <dsp:txXfrm>
        <a:off x="2758817" y="1884136"/>
        <a:ext cx="2241239" cy="1344743"/>
      </dsp:txXfrm>
    </dsp:sp>
    <dsp:sp modelId="{AD558A58-0F8D-4F11-AE36-873CA4CB7076}">
      <dsp:nvSpPr>
        <dsp:cNvPr id="0" name=""/>
        <dsp:cNvSpPr/>
      </dsp:nvSpPr>
      <dsp:spPr>
        <a:xfrm>
          <a:off x="5515542" y="1884136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Quality control during field work</a:t>
          </a:r>
          <a:endParaRPr lang="en-US" sz="2300" kern="1200"/>
        </a:p>
      </dsp:txBody>
      <dsp:txXfrm>
        <a:off x="5515542" y="1884136"/>
        <a:ext cx="2241239" cy="13447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325C4-A105-4E91-9AF2-FD660AAAC647}">
      <dsp:nvSpPr>
        <dsp:cNvPr id="0" name=""/>
        <dsp:cNvSpPr/>
      </dsp:nvSpPr>
      <dsp:spPr>
        <a:xfrm>
          <a:off x="8832676" y="2140921"/>
          <a:ext cx="280114" cy="533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057" y="0"/>
              </a:lnTo>
              <a:lnTo>
                <a:pt x="140057" y="533754"/>
              </a:lnTo>
              <a:lnTo>
                <a:pt x="280114" y="533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957663" y="2392729"/>
        <a:ext cx="30139" cy="30139"/>
      </dsp:txXfrm>
    </dsp:sp>
    <dsp:sp modelId="{FB46D027-0FFE-4077-9745-FB6EA4573446}">
      <dsp:nvSpPr>
        <dsp:cNvPr id="0" name=""/>
        <dsp:cNvSpPr/>
      </dsp:nvSpPr>
      <dsp:spPr>
        <a:xfrm>
          <a:off x="8832676" y="2095201"/>
          <a:ext cx="28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1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965730" y="2133918"/>
        <a:ext cx="14005" cy="14005"/>
      </dsp:txXfrm>
    </dsp:sp>
    <dsp:sp modelId="{0823030C-EB61-44C5-9A28-B5B14976E1AD}">
      <dsp:nvSpPr>
        <dsp:cNvPr id="0" name=""/>
        <dsp:cNvSpPr/>
      </dsp:nvSpPr>
      <dsp:spPr>
        <a:xfrm>
          <a:off x="8832676" y="1607166"/>
          <a:ext cx="280114" cy="533754"/>
        </a:xfrm>
        <a:custGeom>
          <a:avLst/>
          <a:gdLst/>
          <a:ahLst/>
          <a:cxnLst/>
          <a:rect l="0" t="0" r="0" b="0"/>
          <a:pathLst>
            <a:path>
              <a:moveTo>
                <a:pt x="0" y="533754"/>
              </a:moveTo>
              <a:lnTo>
                <a:pt x="140057" y="533754"/>
              </a:lnTo>
              <a:lnTo>
                <a:pt x="140057" y="0"/>
              </a:lnTo>
              <a:lnTo>
                <a:pt x="2801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957663" y="1858974"/>
        <a:ext cx="30139" cy="30139"/>
      </dsp:txXfrm>
    </dsp:sp>
    <dsp:sp modelId="{76F4E9B9-A669-4A20-B9EF-2B944DBA4B7A}">
      <dsp:nvSpPr>
        <dsp:cNvPr id="0" name=""/>
        <dsp:cNvSpPr/>
      </dsp:nvSpPr>
      <dsp:spPr>
        <a:xfrm>
          <a:off x="7151989" y="2095201"/>
          <a:ext cx="28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1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285043" y="2133918"/>
        <a:ext cx="14005" cy="14005"/>
      </dsp:txXfrm>
    </dsp:sp>
    <dsp:sp modelId="{85E1E80F-D723-47D4-9FF0-F5B749D7B566}">
      <dsp:nvSpPr>
        <dsp:cNvPr id="0" name=""/>
        <dsp:cNvSpPr/>
      </dsp:nvSpPr>
      <dsp:spPr>
        <a:xfrm>
          <a:off x="5471301" y="2095201"/>
          <a:ext cx="28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1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04356" y="2133918"/>
        <a:ext cx="14005" cy="14005"/>
      </dsp:txXfrm>
    </dsp:sp>
    <dsp:sp modelId="{82D6E34C-2F61-4363-A6C1-A4ED2A64C734}">
      <dsp:nvSpPr>
        <dsp:cNvPr id="0" name=""/>
        <dsp:cNvSpPr/>
      </dsp:nvSpPr>
      <dsp:spPr>
        <a:xfrm>
          <a:off x="3790614" y="2095201"/>
          <a:ext cx="28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1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23669" y="2133918"/>
        <a:ext cx="14005" cy="14005"/>
      </dsp:txXfrm>
    </dsp:sp>
    <dsp:sp modelId="{1FA8D7D9-70DE-4C34-8F8A-71BD774EECB3}">
      <dsp:nvSpPr>
        <dsp:cNvPr id="0" name=""/>
        <dsp:cNvSpPr/>
      </dsp:nvSpPr>
      <dsp:spPr>
        <a:xfrm>
          <a:off x="2109927" y="1874044"/>
          <a:ext cx="280114" cy="266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057" y="0"/>
              </a:lnTo>
              <a:lnTo>
                <a:pt x="140057" y="266877"/>
              </a:lnTo>
              <a:lnTo>
                <a:pt x="280114" y="2668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40312" y="1997810"/>
        <a:ext cx="19344" cy="19344"/>
      </dsp:txXfrm>
    </dsp:sp>
    <dsp:sp modelId="{E9808925-8D9C-4707-8BA9-36531E240618}">
      <dsp:nvSpPr>
        <dsp:cNvPr id="0" name=""/>
        <dsp:cNvSpPr/>
      </dsp:nvSpPr>
      <dsp:spPr>
        <a:xfrm>
          <a:off x="2109927" y="1607166"/>
          <a:ext cx="280114" cy="266877"/>
        </a:xfrm>
        <a:custGeom>
          <a:avLst/>
          <a:gdLst/>
          <a:ahLst/>
          <a:cxnLst/>
          <a:rect l="0" t="0" r="0" b="0"/>
          <a:pathLst>
            <a:path>
              <a:moveTo>
                <a:pt x="0" y="266877"/>
              </a:moveTo>
              <a:lnTo>
                <a:pt x="140057" y="266877"/>
              </a:lnTo>
              <a:lnTo>
                <a:pt x="140057" y="0"/>
              </a:lnTo>
              <a:lnTo>
                <a:pt x="2801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40312" y="1730932"/>
        <a:ext cx="19344" cy="19344"/>
      </dsp:txXfrm>
    </dsp:sp>
    <dsp:sp modelId="{7EB71D7E-37AD-43DE-A57D-7DC3C9E3E0ED}">
      <dsp:nvSpPr>
        <dsp:cNvPr id="0" name=""/>
        <dsp:cNvSpPr/>
      </dsp:nvSpPr>
      <dsp:spPr>
        <a:xfrm>
          <a:off x="429240" y="1828323"/>
          <a:ext cx="28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1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2294" y="1867041"/>
        <a:ext cx="14005" cy="14005"/>
      </dsp:txXfrm>
    </dsp:sp>
    <dsp:sp modelId="{1F8BEB61-5FE6-4EE9-9BB8-27FAE155AFA2}">
      <dsp:nvSpPr>
        <dsp:cNvPr id="0" name=""/>
        <dsp:cNvSpPr/>
      </dsp:nvSpPr>
      <dsp:spPr>
        <a:xfrm rot="16200000">
          <a:off x="-907955" y="1660542"/>
          <a:ext cx="2247388" cy="42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Structure of the survey </a:t>
          </a:r>
        </a:p>
      </dsp:txBody>
      <dsp:txXfrm>
        <a:off x="-907955" y="1660542"/>
        <a:ext cx="2247388" cy="427003"/>
      </dsp:txXfrm>
    </dsp:sp>
    <dsp:sp modelId="{9C1F30CD-9364-41E5-AE12-958F11AB5A24}">
      <dsp:nvSpPr>
        <dsp:cNvPr id="0" name=""/>
        <dsp:cNvSpPr/>
      </dsp:nvSpPr>
      <dsp:spPr>
        <a:xfrm>
          <a:off x="709354" y="1660542"/>
          <a:ext cx="1400572" cy="42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Level[] – Different Related Questionnaires </a:t>
          </a:r>
        </a:p>
      </dsp:txBody>
      <dsp:txXfrm>
        <a:off x="709354" y="1660542"/>
        <a:ext cx="1400572" cy="427003"/>
      </dsp:txXfrm>
    </dsp:sp>
    <dsp:sp modelId="{834F5C1F-EADB-4115-99E1-7523C461B45B}">
      <dsp:nvSpPr>
        <dsp:cNvPr id="0" name=""/>
        <dsp:cNvSpPr/>
      </dsp:nvSpPr>
      <dsp:spPr>
        <a:xfrm>
          <a:off x="2390042" y="1393664"/>
          <a:ext cx="1400572" cy="42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IdItem[] – Questionnaire Unique Identification </a:t>
          </a:r>
        </a:p>
      </dsp:txBody>
      <dsp:txXfrm>
        <a:off x="2390042" y="1393664"/>
        <a:ext cx="1400572" cy="427003"/>
      </dsp:txXfrm>
    </dsp:sp>
    <dsp:sp modelId="{B2949ADF-7323-4D62-807E-5A82E7AC19DB}">
      <dsp:nvSpPr>
        <dsp:cNvPr id="0" name=""/>
        <dsp:cNvSpPr/>
      </dsp:nvSpPr>
      <dsp:spPr>
        <a:xfrm>
          <a:off x="2390042" y="1927419"/>
          <a:ext cx="1400572" cy="42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Record[] – Group of related questions (chapters)</a:t>
          </a:r>
        </a:p>
      </dsp:txBody>
      <dsp:txXfrm>
        <a:off x="2390042" y="1927419"/>
        <a:ext cx="1400572" cy="427003"/>
      </dsp:txXfrm>
    </dsp:sp>
    <dsp:sp modelId="{8F2C7BEA-B969-4058-AF9F-80EF91134A51}">
      <dsp:nvSpPr>
        <dsp:cNvPr id="0" name=""/>
        <dsp:cNvSpPr/>
      </dsp:nvSpPr>
      <dsp:spPr>
        <a:xfrm>
          <a:off x="4070729" y="1927419"/>
          <a:ext cx="1400572" cy="42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Item[] - Questions</a:t>
          </a:r>
        </a:p>
      </dsp:txBody>
      <dsp:txXfrm>
        <a:off x="4070729" y="1927419"/>
        <a:ext cx="1400572" cy="427003"/>
      </dsp:txXfrm>
    </dsp:sp>
    <dsp:sp modelId="{5C3A29B0-2BB9-4D68-894E-BC71FC305794}">
      <dsp:nvSpPr>
        <dsp:cNvPr id="0" name=""/>
        <dsp:cNvSpPr/>
      </dsp:nvSpPr>
      <dsp:spPr>
        <a:xfrm>
          <a:off x="5751416" y="1927419"/>
          <a:ext cx="1400572" cy="42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ValueSet[]? (Predefined list of answers, ranges)</a:t>
          </a:r>
        </a:p>
      </dsp:txBody>
      <dsp:txXfrm>
        <a:off x="5751416" y="1927419"/>
        <a:ext cx="1400572" cy="427003"/>
      </dsp:txXfrm>
    </dsp:sp>
    <dsp:sp modelId="{E9BF848C-520E-4F62-A805-8FE1FBFADB3B}">
      <dsp:nvSpPr>
        <dsp:cNvPr id="0" name=""/>
        <dsp:cNvSpPr/>
      </dsp:nvSpPr>
      <dsp:spPr>
        <a:xfrm>
          <a:off x="7432103" y="1927419"/>
          <a:ext cx="1400572" cy="42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Value[] (Answer)</a:t>
          </a:r>
        </a:p>
      </dsp:txBody>
      <dsp:txXfrm>
        <a:off x="7432103" y="1927419"/>
        <a:ext cx="1400572" cy="427003"/>
      </dsp:txXfrm>
    </dsp:sp>
    <dsp:sp modelId="{904F62EC-1404-4E53-BB26-F0B597B110E4}">
      <dsp:nvSpPr>
        <dsp:cNvPr id="0" name=""/>
        <dsp:cNvSpPr/>
      </dsp:nvSpPr>
      <dsp:spPr>
        <a:xfrm>
          <a:off x="9112790" y="1393664"/>
          <a:ext cx="1400572" cy="42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Label (value, text)</a:t>
          </a:r>
        </a:p>
      </dsp:txBody>
      <dsp:txXfrm>
        <a:off x="9112790" y="1393664"/>
        <a:ext cx="1400572" cy="427003"/>
      </dsp:txXfrm>
    </dsp:sp>
    <dsp:sp modelId="{EE211E2F-21DB-4AD3-858E-295F2F565B43}">
      <dsp:nvSpPr>
        <dsp:cNvPr id="0" name=""/>
        <dsp:cNvSpPr/>
      </dsp:nvSpPr>
      <dsp:spPr>
        <a:xfrm>
          <a:off x="9112790" y="1927419"/>
          <a:ext cx="1400572" cy="42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ValueFrom (value, key, code)</a:t>
          </a:r>
        </a:p>
      </dsp:txBody>
      <dsp:txXfrm>
        <a:off x="9112790" y="1927419"/>
        <a:ext cx="1400572" cy="427003"/>
      </dsp:txXfrm>
    </dsp:sp>
    <dsp:sp modelId="{653BD0CC-41E5-4BE4-A74C-D0C9F8D4D027}">
      <dsp:nvSpPr>
        <dsp:cNvPr id="0" name=""/>
        <dsp:cNvSpPr/>
      </dsp:nvSpPr>
      <dsp:spPr>
        <a:xfrm>
          <a:off x="9112790" y="2461174"/>
          <a:ext cx="1400572" cy="42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ValueTo? (range)</a:t>
          </a:r>
        </a:p>
      </dsp:txBody>
      <dsp:txXfrm>
        <a:off x="9112790" y="2461174"/>
        <a:ext cx="1400572" cy="4270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4273C-5C77-43A5-B728-FDFA0BE95CA9}">
      <dsp:nvSpPr>
        <dsp:cNvPr id="0" name=""/>
        <dsp:cNvSpPr/>
      </dsp:nvSpPr>
      <dsp:spPr>
        <a:xfrm>
          <a:off x="3080" y="37757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Numeric questions</a:t>
          </a:r>
          <a:endParaRPr lang="en-US" sz="3400" kern="1200"/>
        </a:p>
      </dsp:txBody>
      <dsp:txXfrm>
        <a:off x="3080" y="37757"/>
        <a:ext cx="2444055" cy="1466433"/>
      </dsp:txXfrm>
    </dsp:sp>
    <dsp:sp modelId="{F80DE9E1-D30C-4D1F-8F73-D9632248AE09}">
      <dsp:nvSpPr>
        <dsp:cNvPr id="0" name=""/>
        <dsp:cNvSpPr/>
      </dsp:nvSpPr>
      <dsp:spPr>
        <a:xfrm>
          <a:off x="2691541" y="37757"/>
          <a:ext cx="2444055" cy="14664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/>
            <a:t>Text questions</a:t>
          </a:r>
          <a:endParaRPr lang="en-US" sz="3400" kern="1200" dirty="0"/>
        </a:p>
      </dsp:txBody>
      <dsp:txXfrm>
        <a:off x="2691541" y="37757"/>
        <a:ext cx="2444055" cy="1466433"/>
      </dsp:txXfrm>
    </dsp:sp>
    <dsp:sp modelId="{C40EFB30-9F5D-484D-BFB4-9983F55816F3}">
      <dsp:nvSpPr>
        <dsp:cNvPr id="0" name=""/>
        <dsp:cNvSpPr/>
      </dsp:nvSpPr>
      <dsp:spPr>
        <a:xfrm>
          <a:off x="5380002" y="37757"/>
          <a:ext cx="2444055" cy="14664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Single select questions</a:t>
          </a:r>
          <a:endParaRPr lang="en-US" sz="3400" kern="1200"/>
        </a:p>
      </dsp:txBody>
      <dsp:txXfrm>
        <a:off x="5380002" y="37757"/>
        <a:ext cx="2444055" cy="1466433"/>
      </dsp:txXfrm>
    </dsp:sp>
    <dsp:sp modelId="{9931F364-0B99-4571-98D9-2EE2719511C4}">
      <dsp:nvSpPr>
        <dsp:cNvPr id="0" name=""/>
        <dsp:cNvSpPr/>
      </dsp:nvSpPr>
      <dsp:spPr>
        <a:xfrm>
          <a:off x="8068463" y="37757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Multi select questions</a:t>
          </a:r>
          <a:endParaRPr lang="en-US" sz="3400" kern="1200"/>
        </a:p>
      </dsp:txBody>
      <dsp:txXfrm>
        <a:off x="8068463" y="37757"/>
        <a:ext cx="2444055" cy="1466433"/>
      </dsp:txXfrm>
    </dsp:sp>
    <dsp:sp modelId="{4419DEA3-3C25-4F97-B97A-7D2104266CBA}">
      <dsp:nvSpPr>
        <dsp:cNvPr id="0" name=""/>
        <dsp:cNvSpPr/>
      </dsp:nvSpPr>
      <dsp:spPr>
        <a:xfrm>
          <a:off x="3080" y="1748596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Roster questions</a:t>
          </a:r>
          <a:endParaRPr lang="en-US" sz="3400" kern="1200"/>
        </a:p>
      </dsp:txBody>
      <dsp:txXfrm>
        <a:off x="3080" y="1748596"/>
        <a:ext cx="2444055" cy="1466433"/>
      </dsp:txXfrm>
    </dsp:sp>
    <dsp:sp modelId="{5D7B94F3-9592-4882-987B-D761B6172C44}">
      <dsp:nvSpPr>
        <dsp:cNvPr id="0" name=""/>
        <dsp:cNvSpPr/>
      </dsp:nvSpPr>
      <dsp:spPr>
        <a:xfrm>
          <a:off x="2691541" y="1748596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Date questions</a:t>
          </a:r>
          <a:endParaRPr lang="en-US" sz="3400" kern="1200"/>
        </a:p>
      </dsp:txBody>
      <dsp:txXfrm>
        <a:off x="2691541" y="1748596"/>
        <a:ext cx="2444055" cy="1466433"/>
      </dsp:txXfrm>
    </dsp:sp>
    <dsp:sp modelId="{B6C56E22-BDFC-4763-A254-F41512E6B4BA}">
      <dsp:nvSpPr>
        <dsp:cNvPr id="0" name=""/>
        <dsp:cNvSpPr/>
      </dsp:nvSpPr>
      <dsp:spPr>
        <a:xfrm>
          <a:off x="5380002" y="1748596"/>
          <a:ext cx="2444055" cy="14664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Geo questions</a:t>
          </a:r>
          <a:endParaRPr lang="en-US" sz="3400" kern="1200"/>
        </a:p>
      </dsp:txBody>
      <dsp:txXfrm>
        <a:off x="5380002" y="1748596"/>
        <a:ext cx="2444055" cy="1466433"/>
      </dsp:txXfrm>
    </dsp:sp>
    <dsp:sp modelId="{03C6B014-26C7-4BA9-960B-35F463965730}">
      <dsp:nvSpPr>
        <dsp:cNvPr id="0" name=""/>
        <dsp:cNvSpPr/>
      </dsp:nvSpPr>
      <dsp:spPr>
        <a:xfrm>
          <a:off x="8068463" y="1748596"/>
          <a:ext cx="2444055" cy="14664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Image questions</a:t>
          </a:r>
          <a:endParaRPr lang="en-US" sz="3400" kern="1200"/>
        </a:p>
      </dsp:txBody>
      <dsp:txXfrm>
        <a:off x="8068463" y="1748596"/>
        <a:ext cx="2444055" cy="14664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961CE-6DE5-4E84-BEA7-81BFB7313E18}">
      <dsp:nvSpPr>
        <dsp:cNvPr id="0" name=""/>
        <dsp:cNvSpPr/>
      </dsp:nvSpPr>
      <dsp:spPr>
        <a:xfrm rot="5400000">
          <a:off x="2281109" y="-117760"/>
          <a:ext cx="2452370" cy="3300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/>
            <a:t>DataType: “Alpha”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/>
            <a:t>ItemType: “Item”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/>
            <a:t>Len: &gt;10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/>
            <a:t>No ValueSet</a:t>
          </a:r>
        </a:p>
      </dsp:txBody>
      <dsp:txXfrm rot="-5400000">
        <a:off x="1856803" y="426261"/>
        <a:ext cx="3181268" cy="2212940"/>
      </dsp:txXfrm>
    </dsp:sp>
    <dsp:sp modelId="{2354BB2B-1650-464E-A665-749C6BF9C4E0}">
      <dsp:nvSpPr>
        <dsp:cNvPr id="0" name=""/>
        <dsp:cNvSpPr/>
      </dsp:nvSpPr>
      <dsp:spPr>
        <a:xfrm>
          <a:off x="0" y="0"/>
          <a:ext cx="1856803" cy="3065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Item</a:t>
          </a:r>
        </a:p>
      </dsp:txBody>
      <dsp:txXfrm>
        <a:off x="90642" y="90642"/>
        <a:ext cx="1675519" cy="288417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4E77-18FB-46A1-8036-FCB16EA32B5F}">
      <dsp:nvSpPr>
        <dsp:cNvPr id="0" name=""/>
        <dsp:cNvSpPr/>
      </dsp:nvSpPr>
      <dsp:spPr>
        <a:xfrm rot="5400000">
          <a:off x="2298382" y="-125888"/>
          <a:ext cx="245237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500" kern="1200" dirty="0"/>
            <a:t>Text</a:t>
          </a:r>
        </a:p>
      </dsp:txBody>
      <dsp:txXfrm rot="-5400000">
        <a:off x="1865948" y="426261"/>
        <a:ext cx="3197525" cy="2212941"/>
      </dsp:txXfrm>
    </dsp:sp>
    <dsp:sp modelId="{8E2B3D90-860E-4967-A3A2-D20B6C107676}">
      <dsp:nvSpPr>
        <dsp:cNvPr id="0" name=""/>
        <dsp:cNvSpPr/>
      </dsp:nvSpPr>
      <dsp:spPr>
        <a:xfrm>
          <a:off x="0" y="0"/>
          <a:ext cx="1865947" cy="306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Open-ended </a:t>
          </a:r>
        </a:p>
      </dsp:txBody>
      <dsp:txXfrm>
        <a:off x="91088" y="91088"/>
        <a:ext cx="1683771" cy="288328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6B313-8D2D-4794-B207-C5D288AE9BE9}">
      <dsp:nvSpPr>
        <dsp:cNvPr id="0" name=""/>
        <dsp:cNvSpPr/>
      </dsp:nvSpPr>
      <dsp:spPr>
        <a:xfrm rot="5400000">
          <a:off x="2281109" y="-117760"/>
          <a:ext cx="2452370" cy="3300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DataType: “Numeric”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ItemType: “Item”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Len: any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No ValueSet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Valueset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From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To</a:t>
          </a:r>
        </a:p>
      </dsp:txBody>
      <dsp:txXfrm rot="-5400000">
        <a:off x="1856803" y="426261"/>
        <a:ext cx="3181268" cy="2212940"/>
      </dsp:txXfrm>
    </dsp:sp>
    <dsp:sp modelId="{DB6BECA5-0B4D-4A5F-BB49-4B36D4C01DA2}">
      <dsp:nvSpPr>
        <dsp:cNvPr id="0" name=""/>
        <dsp:cNvSpPr/>
      </dsp:nvSpPr>
      <dsp:spPr>
        <a:xfrm>
          <a:off x="0" y="0"/>
          <a:ext cx="1856803" cy="3065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Item</a:t>
          </a:r>
        </a:p>
      </dsp:txBody>
      <dsp:txXfrm>
        <a:off x="90642" y="90642"/>
        <a:ext cx="1675519" cy="288417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9EE60-073B-469A-BF25-0833A0ABAE34}">
      <dsp:nvSpPr>
        <dsp:cNvPr id="0" name=""/>
        <dsp:cNvSpPr/>
      </dsp:nvSpPr>
      <dsp:spPr>
        <a:xfrm rot="5400000">
          <a:off x="2298382" y="-125888"/>
          <a:ext cx="245237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285750" lvl="1" indent="-285750" algn="l" defTabSz="2444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500" kern="1200"/>
            <a:t>Numeric</a:t>
          </a:r>
        </a:p>
      </dsp:txBody>
      <dsp:txXfrm rot="-5400000">
        <a:off x="1865948" y="426261"/>
        <a:ext cx="3197525" cy="2212941"/>
      </dsp:txXfrm>
    </dsp:sp>
    <dsp:sp modelId="{7E6EC8CF-1705-468D-9D3F-67FEE1C0A6CC}">
      <dsp:nvSpPr>
        <dsp:cNvPr id="0" name=""/>
        <dsp:cNvSpPr/>
      </dsp:nvSpPr>
      <dsp:spPr>
        <a:xfrm>
          <a:off x="0" y="0"/>
          <a:ext cx="1865947" cy="306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Open-ended </a:t>
          </a:r>
        </a:p>
      </dsp:txBody>
      <dsp:txXfrm>
        <a:off x="91088" y="91088"/>
        <a:ext cx="1683771" cy="288328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D83B5-21BD-41D0-B283-475C84D10443}">
      <dsp:nvSpPr>
        <dsp:cNvPr id="0" name=""/>
        <dsp:cNvSpPr/>
      </dsp:nvSpPr>
      <dsp:spPr>
        <a:xfrm rot="5400000">
          <a:off x="2281109" y="-117760"/>
          <a:ext cx="2452370" cy="3300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DataType: “Alpha”, “Numeric”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ItemType: “Item”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Len: &lt; 3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ValueSet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From</a:t>
          </a:r>
        </a:p>
      </dsp:txBody>
      <dsp:txXfrm rot="-5400000">
        <a:off x="1856803" y="426261"/>
        <a:ext cx="3181268" cy="2212940"/>
      </dsp:txXfrm>
    </dsp:sp>
    <dsp:sp modelId="{69325B30-8396-4AD8-8088-897905987C3A}">
      <dsp:nvSpPr>
        <dsp:cNvPr id="0" name=""/>
        <dsp:cNvSpPr/>
      </dsp:nvSpPr>
      <dsp:spPr>
        <a:xfrm>
          <a:off x="0" y="0"/>
          <a:ext cx="1856803" cy="3065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Item</a:t>
          </a:r>
        </a:p>
      </dsp:txBody>
      <dsp:txXfrm>
        <a:off x="90642" y="90642"/>
        <a:ext cx="1675519" cy="288417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F319D-AB04-4F3F-B0DB-C83E5FBBC469}">
      <dsp:nvSpPr>
        <dsp:cNvPr id="0" name=""/>
        <dsp:cNvSpPr/>
      </dsp:nvSpPr>
      <dsp:spPr>
        <a:xfrm rot="5400000">
          <a:off x="2298382" y="-125888"/>
          <a:ext cx="245237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500" kern="1200"/>
            <a:t>Single select </a:t>
          </a:r>
        </a:p>
      </dsp:txBody>
      <dsp:txXfrm rot="-5400000">
        <a:off x="1865948" y="426261"/>
        <a:ext cx="3197525" cy="2212941"/>
      </dsp:txXfrm>
    </dsp:sp>
    <dsp:sp modelId="{665164FC-C746-4999-B3F7-E7C19E8352CA}">
      <dsp:nvSpPr>
        <dsp:cNvPr id="0" name=""/>
        <dsp:cNvSpPr/>
      </dsp:nvSpPr>
      <dsp:spPr>
        <a:xfrm>
          <a:off x="0" y="0"/>
          <a:ext cx="1865947" cy="306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Close-ended</a:t>
          </a:r>
        </a:p>
      </dsp:txBody>
      <dsp:txXfrm>
        <a:off x="91088" y="91088"/>
        <a:ext cx="1683771" cy="2883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37EC2-AF8A-4400-B9FA-8A1E8158D0A7}">
      <dsp:nvSpPr>
        <dsp:cNvPr id="0" name=""/>
        <dsp:cNvSpPr/>
      </dsp:nvSpPr>
      <dsp:spPr>
        <a:xfrm>
          <a:off x="0" y="0"/>
          <a:ext cx="3252787" cy="32527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D6A13-0C61-4E0D-ADC0-C5DC90463D8D}">
      <dsp:nvSpPr>
        <dsp:cNvPr id="0" name=""/>
        <dsp:cNvSpPr/>
      </dsp:nvSpPr>
      <dsp:spPr>
        <a:xfrm>
          <a:off x="1626393" y="0"/>
          <a:ext cx="8889206" cy="3252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GitHub is a web-based version-control and </a:t>
          </a:r>
          <a:r>
            <a:rPr lang="en-GB" sz="1900" b="1" i="0" kern="1200"/>
            <a:t>collaboration platform for software developers</a:t>
          </a:r>
          <a:r>
            <a:rPr lang="en-GB" sz="1900" b="0" i="0" kern="1200"/>
            <a:t>. </a:t>
          </a:r>
          <a:endParaRPr lang="en-GB" sz="1900" kern="1200"/>
        </a:p>
      </dsp:txBody>
      <dsp:txXfrm>
        <a:off x="1626393" y="0"/>
        <a:ext cx="8889206" cy="691217"/>
      </dsp:txXfrm>
    </dsp:sp>
    <dsp:sp modelId="{3A4C554E-980B-41E6-A2A4-55E8C2AB7C33}">
      <dsp:nvSpPr>
        <dsp:cNvPr id="0" name=""/>
        <dsp:cNvSpPr/>
      </dsp:nvSpPr>
      <dsp:spPr>
        <a:xfrm>
          <a:off x="426928" y="691217"/>
          <a:ext cx="2398931" cy="239893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A4562-2E97-472F-AA2B-F117604937BB}">
      <dsp:nvSpPr>
        <dsp:cNvPr id="0" name=""/>
        <dsp:cNvSpPr/>
      </dsp:nvSpPr>
      <dsp:spPr>
        <a:xfrm>
          <a:off x="1626393" y="691217"/>
          <a:ext cx="8889206" cy="23989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</a:t>
          </a:r>
          <a:r>
            <a:rPr lang="en-GB" sz="1900" b="0" i="0" kern="1200"/>
            <a:t>ounded on Git, an open source code management system</a:t>
          </a:r>
          <a:endParaRPr lang="en-GB" sz="1900" kern="1200"/>
        </a:p>
      </dsp:txBody>
      <dsp:txXfrm>
        <a:off x="1626393" y="691217"/>
        <a:ext cx="8889206" cy="691217"/>
      </dsp:txXfrm>
    </dsp:sp>
    <dsp:sp modelId="{18580E01-9CB4-4027-B932-CE167E2D3AB8}">
      <dsp:nvSpPr>
        <dsp:cNvPr id="0" name=""/>
        <dsp:cNvSpPr/>
      </dsp:nvSpPr>
      <dsp:spPr>
        <a:xfrm>
          <a:off x="853856" y="1382434"/>
          <a:ext cx="1545074" cy="154507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B1706-E0A4-4E11-A610-4A1F8B77A5BA}">
      <dsp:nvSpPr>
        <dsp:cNvPr id="0" name=""/>
        <dsp:cNvSpPr/>
      </dsp:nvSpPr>
      <dsp:spPr>
        <a:xfrm>
          <a:off x="1626393" y="1382434"/>
          <a:ext cx="8889206" cy="1545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Delivered through a software-as-a-service ( SaaS ) business model</a:t>
          </a:r>
          <a:endParaRPr lang="en-GB" sz="1900" kern="1200"/>
        </a:p>
      </dsp:txBody>
      <dsp:txXfrm>
        <a:off x="1626393" y="1382434"/>
        <a:ext cx="8889206" cy="691217"/>
      </dsp:txXfrm>
    </dsp:sp>
    <dsp:sp modelId="{A835A7E7-3087-46E7-A4C5-AE298170DDE4}">
      <dsp:nvSpPr>
        <dsp:cNvPr id="0" name=""/>
        <dsp:cNvSpPr/>
      </dsp:nvSpPr>
      <dsp:spPr>
        <a:xfrm>
          <a:off x="1280785" y="2073652"/>
          <a:ext cx="691217" cy="69121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92546-249B-4C37-88B6-DB8E82435C6E}">
      <dsp:nvSpPr>
        <dsp:cNvPr id="0" name=""/>
        <dsp:cNvSpPr/>
      </dsp:nvSpPr>
      <dsp:spPr>
        <a:xfrm>
          <a:off x="1626393" y="2073652"/>
          <a:ext cx="8889206" cy="6912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hlinkClick xmlns:r="http://schemas.openxmlformats.org/officeDocument/2006/relationships" r:id="rId1"/>
            </a:rPr>
            <a:t>https://www.github.com</a:t>
          </a:r>
          <a:endParaRPr lang="en-GB" sz="1900" kern="1200" dirty="0"/>
        </a:p>
      </dsp:txBody>
      <dsp:txXfrm>
        <a:off x="1626393" y="2073652"/>
        <a:ext cx="8889206" cy="69121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499E6-3EB1-4DE8-921C-9D177C0D3400}">
      <dsp:nvSpPr>
        <dsp:cNvPr id="0" name=""/>
        <dsp:cNvSpPr/>
      </dsp:nvSpPr>
      <dsp:spPr>
        <a:xfrm rot="5400000">
          <a:off x="2281109" y="-117760"/>
          <a:ext cx="2452370" cy="3300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DataType: “Alpha”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ItemType: “Item”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Len: = ValueSet values.length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ValueSet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From</a:t>
          </a:r>
        </a:p>
      </dsp:txBody>
      <dsp:txXfrm rot="-5400000">
        <a:off x="1856803" y="426261"/>
        <a:ext cx="3181268" cy="2212940"/>
      </dsp:txXfrm>
    </dsp:sp>
    <dsp:sp modelId="{DC729E2B-8EE8-4DAD-B856-809E6658EAD0}">
      <dsp:nvSpPr>
        <dsp:cNvPr id="0" name=""/>
        <dsp:cNvSpPr/>
      </dsp:nvSpPr>
      <dsp:spPr>
        <a:xfrm>
          <a:off x="0" y="0"/>
          <a:ext cx="1856803" cy="3065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Item</a:t>
          </a:r>
        </a:p>
      </dsp:txBody>
      <dsp:txXfrm>
        <a:off x="90642" y="90642"/>
        <a:ext cx="1675519" cy="288417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F7E9C-6757-41C6-8B77-DD353F162DB9}">
      <dsp:nvSpPr>
        <dsp:cNvPr id="0" name=""/>
        <dsp:cNvSpPr/>
      </dsp:nvSpPr>
      <dsp:spPr>
        <a:xfrm rot="5400000">
          <a:off x="2298382" y="-125888"/>
          <a:ext cx="245237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285750" lvl="1" indent="-285750" algn="l" defTabSz="2444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500" kern="1200"/>
            <a:t>Multiple select</a:t>
          </a:r>
        </a:p>
      </dsp:txBody>
      <dsp:txXfrm rot="-5400000">
        <a:off x="1865948" y="426261"/>
        <a:ext cx="3197525" cy="2212941"/>
      </dsp:txXfrm>
    </dsp:sp>
    <dsp:sp modelId="{758A9525-D304-40C9-82CD-A19B6994659A}">
      <dsp:nvSpPr>
        <dsp:cNvPr id="0" name=""/>
        <dsp:cNvSpPr/>
      </dsp:nvSpPr>
      <dsp:spPr>
        <a:xfrm>
          <a:off x="0" y="0"/>
          <a:ext cx="1865947" cy="306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Close-ended</a:t>
          </a:r>
        </a:p>
      </dsp:txBody>
      <dsp:txXfrm>
        <a:off x="91088" y="91088"/>
        <a:ext cx="1683771" cy="288328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226B1-7152-45BE-8254-ED948C2D8645}">
      <dsp:nvSpPr>
        <dsp:cNvPr id="0" name=""/>
        <dsp:cNvSpPr/>
      </dsp:nvSpPr>
      <dsp:spPr>
        <a:xfrm rot="5400000">
          <a:off x="2281109" y="-117760"/>
          <a:ext cx="2452370" cy="3300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DataType: “Numeric”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ItemType: “Item”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Len: =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ValueSet size = 2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0 False, No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1 True, Yes</a:t>
          </a:r>
        </a:p>
      </dsp:txBody>
      <dsp:txXfrm rot="-5400000">
        <a:off x="1856803" y="426261"/>
        <a:ext cx="3181268" cy="2212940"/>
      </dsp:txXfrm>
    </dsp:sp>
    <dsp:sp modelId="{C2BD6471-4303-4B1D-B398-871DD0500D18}">
      <dsp:nvSpPr>
        <dsp:cNvPr id="0" name=""/>
        <dsp:cNvSpPr/>
      </dsp:nvSpPr>
      <dsp:spPr>
        <a:xfrm>
          <a:off x="0" y="0"/>
          <a:ext cx="1856803" cy="3065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Item</a:t>
          </a:r>
        </a:p>
      </dsp:txBody>
      <dsp:txXfrm>
        <a:off x="90642" y="90642"/>
        <a:ext cx="1675519" cy="288417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16321-0A98-415E-82E4-62A8E14FAC54}">
      <dsp:nvSpPr>
        <dsp:cNvPr id="0" name=""/>
        <dsp:cNvSpPr/>
      </dsp:nvSpPr>
      <dsp:spPr>
        <a:xfrm rot="5400000">
          <a:off x="2298382" y="-125888"/>
          <a:ext cx="245237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600" kern="1200"/>
            <a:t>Boolean</a:t>
          </a:r>
        </a:p>
      </dsp:txBody>
      <dsp:txXfrm rot="-5400000">
        <a:off x="1865948" y="426261"/>
        <a:ext cx="3197525" cy="2212941"/>
      </dsp:txXfrm>
    </dsp:sp>
    <dsp:sp modelId="{492E0D7D-1AD9-4F3D-B892-BBF84DF5954D}">
      <dsp:nvSpPr>
        <dsp:cNvPr id="0" name=""/>
        <dsp:cNvSpPr/>
      </dsp:nvSpPr>
      <dsp:spPr>
        <a:xfrm>
          <a:off x="0" y="0"/>
          <a:ext cx="1865947" cy="306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Close-ended</a:t>
          </a:r>
        </a:p>
      </dsp:txBody>
      <dsp:txXfrm>
        <a:off x="91088" y="91088"/>
        <a:ext cx="1683771" cy="288328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9F0CA-9112-4176-AF90-922ACFA3A2C9}">
      <dsp:nvSpPr>
        <dsp:cNvPr id="0" name=""/>
        <dsp:cNvSpPr/>
      </dsp:nvSpPr>
      <dsp:spPr>
        <a:xfrm rot="5400000">
          <a:off x="2281109" y="-117760"/>
          <a:ext cx="2452370" cy="3300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DataType: “Numeric”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ItemType: “Item”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Len: =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ValueSet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From = 1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To = 5</a:t>
          </a:r>
        </a:p>
      </dsp:txBody>
      <dsp:txXfrm rot="-5400000">
        <a:off x="1856803" y="426261"/>
        <a:ext cx="3181268" cy="2212940"/>
      </dsp:txXfrm>
    </dsp:sp>
    <dsp:sp modelId="{0FA2CF3B-0F19-46EB-8788-B5FB2B93EB03}">
      <dsp:nvSpPr>
        <dsp:cNvPr id="0" name=""/>
        <dsp:cNvSpPr/>
      </dsp:nvSpPr>
      <dsp:spPr>
        <a:xfrm>
          <a:off x="0" y="0"/>
          <a:ext cx="1856803" cy="3065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Item</a:t>
          </a:r>
        </a:p>
      </dsp:txBody>
      <dsp:txXfrm>
        <a:off x="90642" y="90642"/>
        <a:ext cx="1675519" cy="288417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9DD3D-BAC4-4D4F-843A-97DB41C8C52B}">
      <dsp:nvSpPr>
        <dsp:cNvPr id="0" name=""/>
        <dsp:cNvSpPr/>
      </dsp:nvSpPr>
      <dsp:spPr>
        <a:xfrm rot="5400000">
          <a:off x="2298382" y="-125888"/>
          <a:ext cx="245237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500" kern="1200"/>
            <a:t>Rating</a:t>
          </a:r>
        </a:p>
      </dsp:txBody>
      <dsp:txXfrm rot="-5400000">
        <a:off x="1865948" y="426261"/>
        <a:ext cx="3197525" cy="2212941"/>
      </dsp:txXfrm>
    </dsp:sp>
    <dsp:sp modelId="{FEE67340-ED60-4E3B-B816-EBDBEE7878D6}">
      <dsp:nvSpPr>
        <dsp:cNvPr id="0" name=""/>
        <dsp:cNvSpPr/>
      </dsp:nvSpPr>
      <dsp:spPr>
        <a:xfrm>
          <a:off x="0" y="0"/>
          <a:ext cx="1865947" cy="306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Close-ended</a:t>
          </a:r>
        </a:p>
      </dsp:txBody>
      <dsp:txXfrm>
        <a:off x="91088" y="91088"/>
        <a:ext cx="1683771" cy="288328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8C7CC-B5BD-4B84-B2A4-9A76168AA135}">
      <dsp:nvSpPr>
        <dsp:cNvPr id="0" name=""/>
        <dsp:cNvSpPr/>
      </dsp:nvSpPr>
      <dsp:spPr>
        <a:xfrm rot="5400000">
          <a:off x="2281109" y="-117760"/>
          <a:ext cx="2452370" cy="3300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500" kern="1200"/>
            <a:t>Max: &gt; 1</a:t>
          </a:r>
        </a:p>
      </dsp:txBody>
      <dsp:txXfrm rot="-5400000">
        <a:off x="1856803" y="426261"/>
        <a:ext cx="3181268" cy="2212940"/>
      </dsp:txXfrm>
    </dsp:sp>
    <dsp:sp modelId="{AF2C1227-E4AC-4345-83F2-2A07745FE34A}">
      <dsp:nvSpPr>
        <dsp:cNvPr id="0" name=""/>
        <dsp:cNvSpPr/>
      </dsp:nvSpPr>
      <dsp:spPr>
        <a:xfrm>
          <a:off x="0" y="0"/>
          <a:ext cx="1856803" cy="3065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Record </a:t>
          </a:r>
        </a:p>
      </dsp:txBody>
      <dsp:txXfrm>
        <a:off x="90642" y="90642"/>
        <a:ext cx="1675519" cy="288417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8DDD0-20B3-4346-A08B-7997DE3A1788}">
      <dsp:nvSpPr>
        <dsp:cNvPr id="0" name=""/>
        <dsp:cNvSpPr/>
      </dsp:nvSpPr>
      <dsp:spPr>
        <a:xfrm rot="5400000">
          <a:off x="2298382" y="-125888"/>
          <a:ext cx="245237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/>
            <a:t>Grouped Questions that can be repeated</a:t>
          </a:r>
        </a:p>
      </dsp:txBody>
      <dsp:txXfrm rot="-5400000">
        <a:off x="1865948" y="426261"/>
        <a:ext cx="3197525" cy="2212941"/>
      </dsp:txXfrm>
    </dsp:sp>
    <dsp:sp modelId="{A545262D-C932-414B-84C4-E3C3781DDAB8}">
      <dsp:nvSpPr>
        <dsp:cNvPr id="0" name=""/>
        <dsp:cNvSpPr/>
      </dsp:nvSpPr>
      <dsp:spPr>
        <a:xfrm>
          <a:off x="0" y="0"/>
          <a:ext cx="1865947" cy="306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Roster</a:t>
          </a:r>
        </a:p>
      </dsp:txBody>
      <dsp:txXfrm>
        <a:off x="91088" y="91088"/>
        <a:ext cx="1683771" cy="288328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3FB36-03F6-4981-9219-14BA00BF016C}">
      <dsp:nvSpPr>
        <dsp:cNvPr id="0" name=""/>
        <dsp:cNvSpPr/>
      </dsp:nvSpPr>
      <dsp:spPr>
        <a:xfrm>
          <a:off x="0" y="239881"/>
          <a:ext cx="5157787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Linked Value Set</a:t>
          </a:r>
        </a:p>
      </dsp:txBody>
      <dsp:txXfrm>
        <a:off x="126223" y="366104"/>
        <a:ext cx="4905341" cy="233325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20048-6EFE-4E52-8838-0EFBAA1AEC43}">
      <dsp:nvSpPr>
        <dsp:cNvPr id="0" name=""/>
        <dsp:cNvSpPr/>
      </dsp:nvSpPr>
      <dsp:spPr>
        <a:xfrm>
          <a:off x="0" y="753219"/>
          <a:ext cx="5183188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Matrix</a:t>
          </a:r>
        </a:p>
      </dsp:txBody>
      <dsp:txXfrm>
        <a:off x="76105" y="829324"/>
        <a:ext cx="5030978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174E5-31E1-438A-8476-4AA08E46A309}">
      <dsp:nvSpPr>
        <dsp:cNvPr id="0" name=""/>
        <dsp:cNvSpPr/>
      </dsp:nvSpPr>
      <dsp:spPr>
        <a:xfrm rot="5400000">
          <a:off x="6515933" y="-2571608"/>
          <a:ext cx="126934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/>
            <a:t>Easy manageable in code management systems</a:t>
          </a:r>
        </a:p>
      </dsp:txBody>
      <dsp:txXfrm rot="-5400000">
        <a:off x="3785616" y="220674"/>
        <a:ext cx="6668019" cy="1145419"/>
      </dsp:txXfrm>
    </dsp:sp>
    <dsp:sp modelId="{8EE883A5-1AB4-45AA-9521-AC8A81A1324C}">
      <dsp:nvSpPr>
        <dsp:cNvPr id="0" name=""/>
        <dsp:cNvSpPr/>
      </dsp:nvSpPr>
      <dsp:spPr>
        <a:xfrm>
          <a:off x="0" y="39"/>
          <a:ext cx="3785616" cy="1586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CSPro is text based </a:t>
          </a:r>
        </a:p>
      </dsp:txBody>
      <dsp:txXfrm>
        <a:off x="77456" y="77495"/>
        <a:ext cx="3630704" cy="1431775"/>
      </dsp:txXfrm>
    </dsp:sp>
    <dsp:sp modelId="{A0935349-7C1C-4620-B70E-FB071C31D5F0}">
      <dsp:nvSpPr>
        <dsp:cNvPr id="0" name=""/>
        <dsp:cNvSpPr/>
      </dsp:nvSpPr>
      <dsp:spPr>
        <a:xfrm rot="5400000">
          <a:off x="6515933" y="-905587"/>
          <a:ext cx="126934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/>
            <a:t>Team collaboration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/>
            <a:t>Individual work </a:t>
          </a:r>
        </a:p>
      </dsp:txBody>
      <dsp:txXfrm rot="-5400000">
        <a:off x="3785616" y="1886695"/>
        <a:ext cx="6668019" cy="1145419"/>
      </dsp:txXfrm>
    </dsp:sp>
    <dsp:sp modelId="{28D44279-D759-42CA-B549-3266B90DDE29}">
      <dsp:nvSpPr>
        <dsp:cNvPr id="0" name=""/>
        <dsp:cNvSpPr/>
      </dsp:nvSpPr>
      <dsp:spPr>
        <a:xfrm>
          <a:off x="0" y="1666061"/>
          <a:ext cx="3785616" cy="1586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Versioning is important:</a:t>
          </a:r>
        </a:p>
      </dsp:txBody>
      <dsp:txXfrm>
        <a:off x="77456" y="1743517"/>
        <a:ext cx="3630704" cy="143177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828DE-0C24-42AD-B68B-4B5556AC6491}">
      <dsp:nvSpPr>
        <dsp:cNvPr id="0" name=""/>
        <dsp:cNvSpPr/>
      </dsp:nvSpPr>
      <dsp:spPr>
        <a:xfrm rot="5400000">
          <a:off x="2281109" y="-117760"/>
          <a:ext cx="2452370" cy="3300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DataType: “Numeric”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ItemType: “Item”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Subitems: year: 4, month: 2, day: 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Len: = 8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ValueSet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From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To</a:t>
          </a:r>
        </a:p>
      </dsp:txBody>
      <dsp:txXfrm rot="-5400000">
        <a:off x="1856803" y="426261"/>
        <a:ext cx="3181268" cy="2212940"/>
      </dsp:txXfrm>
    </dsp:sp>
    <dsp:sp modelId="{B75D54B8-0F73-4C2F-B4CD-FD39373BCD3B}">
      <dsp:nvSpPr>
        <dsp:cNvPr id="0" name=""/>
        <dsp:cNvSpPr/>
      </dsp:nvSpPr>
      <dsp:spPr>
        <a:xfrm>
          <a:off x="0" y="0"/>
          <a:ext cx="1856803" cy="3065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Item</a:t>
          </a:r>
        </a:p>
      </dsp:txBody>
      <dsp:txXfrm>
        <a:off x="90642" y="90642"/>
        <a:ext cx="1675519" cy="2884179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12BD2-6AF2-434F-B4D4-4444376B10D4}">
      <dsp:nvSpPr>
        <dsp:cNvPr id="0" name=""/>
        <dsp:cNvSpPr/>
      </dsp:nvSpPr>
      <dsp:spPr>
        <a:xfrm>
          <a:off x="857251" y="0"/>
          <a:ext cx="3468684" cy="306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400" kern="1200"/>
            <a:t>Date</a:t>
          </a:r>
        </a:p>
      </dsp:txBody>
      <dsp:txXfrm>
        <a:off x="1006895" y="149644"/>
        <a:ext cx="3169396" cy="27661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698AD-438E-463C-A50D-FC73F87EE88C}">
      <dsp:nvSpPr>
        <dsp:cNvPr id="0" name=""/>
        <dsp:cNvSpPr/>
      </dsp:nvSpPr>
      <dsp:spPr>
        <a:xfrm>
          <a:off x="0" y="0"/>
          <a:ext cx="3252787" cy="32527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89DAA-21A7-489F-A62D-93FDF578CDC6}">
      <dsp:nvSpPr>
        <dsp:cNvPr id="0" name=""/>
        <dsp:cNvSpPr/>
      </dsp:nvSpPr>
      <dsp:spPr>
        <a:xfrm>
          <a:off x="1626393" y="0"/>
          <a:ext cx="8889206" cy="3252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Github client application</a:t>
          </a:r>
        </a:p>
      </dsp:txBody>
      <dsp:txXfrm>
        <a:off x="1626393" y="0"/>
        <a:ext cx="8889206" cy="1545074"/>
      </dsp:txXfrm>
    </dsp:sp>
    <dsp:sp modelId="{49022FD9-C1F5-41B3-8649-914A4DC99B54}">
      <dsp:nvSpPr>
        <dsp:cNvPr id="0" name=""/>
        <dsp:cNvSpPr/>
      </dsp:nvSpPr>
      <dsp:spPr>
        <a:xfrm>
          <a:off x="853856" y="1545074"/>
          <a:ext cx="1545074" cy="154507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13CFE-08D3-479A-AB77-12BAE424774F}">
      <dsp:nvSpPr>
        <dsp:cNvPr id="0" name=""/>
        <dsp:cNvSpPr/>
      </dsp:nvSpPr>
      <dsp:spPr>
        <a:xfrm>
          <a:off x="1626393" y="1545074"/>
          <a:ext cx="8889206" cy="1545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>
              <a:hlinkClick xmlns:r="http://schemas.openxmlformats.org/officeDocument/2006/relationships" r:id="rId1"/>
            </a:rPr>
            <a:t>https://desktop.github.com/</a:t>
          </a:r>
          <a:endParaRPr lang="en-GB" sz="4700" kern="1200"/>
        </a:p>
      </dsp:txBody>
      <dsp:txXfrm>
        <a:off x="1626393" y="1545074"/>
        <a:ext cx="8889206" cy="1545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B5B90-9771-4F99-B7F5-418DB6330AE7}">
      <dsp:nvSpPr>
        <dsp:cNvPr id="0" name=""/>
        <dsp:cNvSpPr/>
      </dsp:nvSpPr>
      <dsp:spPr>
        <a:xfrm>
          <a:off x="0" y="46354"/>
          <a:ext cx="10515600" cy="1539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i="0" kern="1200"/>
            <a:t>CSWeb</a:t>
          </a:r>
          <a:r>
            <a:rPr lang="en-GB" sz="2800" b="0" i="0" kern="1200"/>
            <a:t> is a web application that allows users to securely transfer cases (questionnaires) or files between client devices running CSEntry and a web server. </a:t>
          </a:r>
          <a:endParaRPr lang="en-GB" sz="2800" kern="1200"/>
        </a:p>
      </dsp:txBody>
      <dsp:txXfrm>
        <a:off x="75163" y="121517"/>
        <a:ext cx="10365274" cy="1389393"/>
      </dsp:txXfrm>
    </dsp:sp>
    <dsp:sp modelId="{816EBB8E-04F8-49A8-A5F9-B3D51DF8FCBD}">
      <dsp:nvSpPr>
        <dsp:cNvPr id="0" name=""/>
        <dsp:cNvSpPr/>
      </dsp:nvSpPr>
      <dsp:spPr>
        <a:xfrm>
          <a:off x="0" y="1666714"/>
          <a:ext cx="10515600" cy="1539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Cloud-enabled CSPro</a:t>
          </a:r>
        </a:p>
      </dsp:txBody>
      <dsp:txXfrm>
        <a:off x="75163" y="1741877"/>
        <a:ext cx="10365274" cy="13893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ECCF8-BF0C-48DD-A492-182906A9477A}">
      <dsp:nvSpPr>
        <dsp:cNvPr id="0" name=""/>
        <dsp:cNvSpPr/>
      </dsp:nvSpPr>
      <dsp:spPr>
        <a:xfrm>
          <a:off x="0" y="397"/>
          <a:ext cx="10515600" cy="9291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16601-538B-4E15-9689-6FC523D3F066}">
      <dsp:nvSpPr>
        <dsp:cNvPr id="0" name=""/>
        <dsp:cNvSpPr/>
      </dsp:nvSpPr>
      <dsp:spPr>
        <a:xfrm>
          <a:off x="281065" y="209453"/>
          <a:ext cx="511027" cy="511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9C3F6-B0FB-45C0-B23A-20365DF4ADDB}">
      <dsp:nvSpPr>
        <dsp:cNvPr id="0" name=""/>
        <dsp:cNvSpPr/>
      </dsp:nvSpPr>
      <dsp:spPr>
        <a:xfrm>
          <a:off x="1073157" y="397"/>
          <a:ext cx="4732020" cy="92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34" tIns="98334" rIns="98334" bIns="9833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 detailed installation documentation can be found in the </a:t>
          </a:r>
          <a:r>
            <a:rPr lang="en-GB" sz="2300" kern="1200" dirty="0" err="1"/>
            <a:t>parstat</a:t>
          </a:r>
          <a:r>
            <a:rPr lang="en-GB" sz="2300" kern="1200" dirty="0"/>
            <a:t> repository</a:t>
          </a:r>
          <a:endParaRPr lang="en-US" sz="2300" kern="1200" dirty="0"/>
        </a:p>
      </dsp:txBody>
      <dsp:txXfrm>
        <a:off x="1073157" y="397"/>
        <a:ext cx="4732020" cy="929141"/>
      </dsp:txXfrm>
    </dsp:sp>
    <dsp:sp modelId="{DCA829C3-1BDA-43C2-BED4-002198BDEB19}">
      <dsp:nvSpPr>
        <dsp:cNvPr id="0" name=""/>
        <dsp:cNvSpPr/>
      </dsp:nvSpPr>
      <dsp:spPr>
        <a:xfrm>
          <a:off x="5805177" y="397"/>
          <a:ext cx="4710422" cy="92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34" tIns="98334" rIns="98334" bIns="983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hlinkClick xmlns:r="http://schemas.openxmlformats.org/officeDocument/2006/relationships" r:id="rId3"/>
            </a:rPr>
            <a:t>https://github.com/parstat/csweb-resources</a:t>
          </a:r>
          <a:endParaRPr lang="en-US" sz="1700" kern="1200"/>
        </a:p>
      </dsp:txBody>
      <dsp:txXfrm>
        <a:off x="5805177" y="397"/>
        <a:ext cx="4710422" cy="929141"/>
      </dsp:txXfrm>
    </dsp:sp>
    <dsp:sp modelId="{8F3DE166-C69E-403D-813F-A2174D377F6F}">
      <dsp:nvSpPr>
        <dsp:cNvPr id="0" name=""/>
        <dsp:cNvSpPr/>
      </dsp:nvSpPr>
      <dsp:spPr>
        <a:xfrm>
          <a:off x="0" y="1161823"/>
          <a:ext cx="10515600" cy="9291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78FA8-7995-435E-A504-AEBD846A69EF}">
      <dsp:nvSpPr>
        <dsp:cNvPr id="0" name=""/>
        <dsp:cNvSpPr/>
      </dsp:nvSpPr>
      <dsp:spPr>
        <a:xfrm>
          <a:off x="281065" y="1370880"/>
          <a:ext cx="511027" cy="5110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2DF10-95D3-49F1-BD3C-7BE84283E3CF}">
      <dsp:nvSpPr>
        <dsp:cNvPr id="0" name=""/>
        <dsp:cNvSpPr/>
      </dsp:nvSpPr>
      <dsp:spPr>
        <a:xfrm>
          <a:off x="1073157" y="1161823"/>
          <a:ext cx="9442442" cy="92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34" tIns="98334" rIns="98334" bIns="9833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The installation documentation refers to an ubuntu server v. &gt; 18.04</a:t>
          </a:r>
          <a:endParaRPr lang="en-US" sz="2300" kern="1200"/>
        </a:p>
      </dsp:txBody>
      <dsp:txXfrm>
        <a:off x="1073157" y="1161823"/>
        <a:ext cx="9442442" cy="929141"/>
      </dsp:txXfrm>
    </dsp:sp>
    <dsp:sp modelId="{FBB38314-76AD-4484-9597-341490899359}">
      <dsp:nvSpPr>
        <dsp:cNvPr id="0" name=""/>
        <dsp:cNvSpPr/>
      </dsp:nvSpPr>
      <dsp:spPr>
        <a:xfrm>
          <a:off x="0" y="2323249"/>
          <a:ext cx="10515600" cy="9291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F1EA0-2D4E-4092-94C4-3CAEE9B4B7CA}">
      <dsp:nvSpPr>
        <dsp:cNvPr id="0" name=""/>
        <dsp:cNvSpPr/>
      </dsp:nvSpPr>
      <dsp:spPr>
        <a:xfrm>
          <a:off x="281065" y="2532306"/>
          <a:ext cx="511027" cy="51102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A834B-42AC-45AD-A7F3-BDC4CA15D5FD}">
      <dsp:nvSpPr>
        <dsp:cNvPr id="0" name=""/>
        <dsp:cNvSpPr/>
      </dsp:nvSpPr>
      <dsp:spPr>
        <a:xfrm>
          <a:off x="1073157" y="2323249"/>
          <a:ext cx="9442442" cy="92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34" tIns="98334" rIns="98334" bIns="9833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Docker installation documentation included</a:t>
          </a:r>
          <a:endParaRPr lang="en-US" sz="2300" kern="1200"/>
        </a:p>
      </dsp:txBody>
      <dsp:txXfrm>
        <a:off x="1073157" y="2323249"/>
        <a:ext cx="9442442" cy="9291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B38DA-CBB6-4A4B-8274-C3E03CFB88E2}">
      <dsp:nvSpPr>
        <dsp:cNvPr id="0" name=""/>
        <dsp:cNvSpPr/>
      </dsp:nvSpPr>
      <dsp:spPr>
        <a:xfrm>
          <a:off x="0" y="109983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/>
            <a:t>Census and Survey Processing System</a:t>
          </a:r>
          <a:endParaRPr lang="en-GB" sz="2900" kern="1200"/>
        </a:p>
      </dsp:txBody>
      <dsp:txXfrm>
        <a:off x="33955" y="143938"/>
        <a:ext cx="10447690" cy="627655"/>
      </dsp:txXfrm>
    </dsp:sp>
    <dsp:sp modelId="{70C80697-4443-4758-8814-25857F8D80E8}">
      <dsp:nvSpPr>
        <dsp:cNvPr id="0" name=""/>
        <dsp:cNvSpPr/>
      </dsp:nvSpPr>
      <dsp:spPr>
        <a:xfrm>
          <a:off x="0" y="889068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D</a:t>
          </a:r>
          <a:r>
            <a:rPr lang="en-GB" sz="2900" b="0" i="0" kern="1200"/>
            <a:t>eveloped and supported by the U.S. Census Bureau and ICF Macro</a:t>
          </a:r>
          <a:endParaRPr lang="en-GB" sz="2900" kern="1200"/>
        </a:p>
      </dsp:txBody>
      <dsp:txXfrm>
        <a:off x="33955" y="923023"/>
        <a:ext cx="10447690" cy="627655"/>
      </dsp:txXfrm>
    </dsp:sp>
    <dsp:sp modelId="{98E589AB-E955-430D-95E9-83F5EFB28F37}">
      <dsp:nvSpPr>
        <dsp:cNvPr id="0" name=""/>
        <dsp:cNvSpPr/>
      </dsp:nvSpPr>
      <dsp:spPr>
        <a:xfrm>
          <a:off x="0" y="1668154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Funded by USAID</a:t>
          </a:r>
        </a:p>
      </dsp:txBody>
      <dsp:txXfrm>
        <a:off x="33955" y="1702109"/>
        <a:ext cx="10447690" cy="627655"/>
      </dsp:txXfrm>
    </dsp:sp>
    <dsp:sp modelId="{448629C1-6C10-46A1-866B-2B886628F65B}">
      <dsp:nvSpPr>
        <dsp:cNvPr id="0" name=""/>
        <dsp:cNvSpPr/>
      </dsp:nvSpPr>
      <dsp:spPr>
        <a:xfrm>
          <a:off x="0" y="2447239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Actively used since 2000</a:t>
          </a:r>
        </a:p>
      </dsp:txBody>
      <dsp:txXfrm>
        <a:off x="33955" y="2481194"/>
        <a:ext cx="10447690" cy="6276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EC99A-D777-4D2E-93BF-FE42ACDAE1C2}">
      <dsp:nvSpPr>
        <dsp:cNvPr id="0" name=""/>
        <dsp:cNvSpPr/>
      </dsp:nvSpPr>
      <dsp:spPr>
        <a:xfrm>
          <a:off x="1138979" y="654213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DF0F9-C3DA-4287-A473-8DB9B85A8003}">
      <dsp:nvSpPr>
        <dsp:cNvPr id="0" name=""/>
        <dsp:cNvSpPr/>
      </dsp:nvSpPr>
      <dsp:spPr>
        <a:xfrm>
          <a:off x="569079" y="187857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Data Collection Tool</a:t>
          </a:r>
          <a:endParaRPr lang="en-US" sz="2300" kern="1200"/>
        </a:p>
      </dsp:txBody>
      <dsp:txXfrm>
        <a:off x="569079" y="1878574"/>
        <a:ext cx="2072362" cy="720000"/>
      </dsp:txXfrm>
    </dsp:sp>
    <dsp:sp modelId="{8B6B23C9-C215-4A86-8CBB-6E6DC292DB93}">
      <dsp:nvSpPr>
        <dsp:cNvPr id="0" name=""/>
        <dsp:cNvSpPr/>
      </dsp:nvSpPr>
      <dsp:spPr>
        <a:xfrm>
          <a:off x="3574005" y="654213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7A9FD-BE2A-4E12-A060-11CDFE926DF7}">
      <dsp:nvSpPr>
        <dsp:cNvPr id="0" name=""/>
        <dsp:cNvSpPr/>
      </dsp:nvSpPr>
      <dsp:spPr>
        <a:xfrm>
          <a:off x="3004105" y="187857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Edit and Imputation Tool</a:t>
          </a:r>
          <a:endParaRPr lang="en-US" sz="2300" kern="1200"/>
        </a:p>
      </dsp:txBody>
      <dsp:txXfrm>
        <a:off x="3004105" y="1878574"/>
        <a:ext cx="2072362" cy="720000"/>
      </dsp:txXfrm>
    </dsp:sp>
    <dsp:sp modelId="{D02AA88A-BE62-4148-A998-4DA72B05063C}">
      <dsp:nvSpPr>
        <dsp:cNvPr id="0" name=""/>
        <dsp:cNvSpPr/>
      </dsp:nvSpPr>
      <dsp:spPr>
        <a:xfrm>
          <a:off x="6009031" y="654213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3ACD5-E50C-448C-8047-722DA0C2C886}">
      <dsp:nvSpPr>
        <dsp:cNvPr id="0" name=""/>
        <dsp:cNvSpPr/>
      </dsp:nvSpPr>
      <dsp:spPr>
        <a:xfrm>
          <a:off x="5439131" y="187857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Tabulation Tool</a:t>
          </a:r>
          <a:endParaRPr lang="en-US" sz="2300" kern="1200"/>
        </a:p>
      </dsp:txBody>
      <dsp:txXfrm>
        <a:off x="5439131" y="1878574"/>
        <a:ext cx="2072362" cy="720000"/>
      </dsp:txXfrm>
    </dsp:sp>
    <dsp:sp modelId="{1B13C888-1E3E-417A-BA50-AA896418DE6F}">
      <dsp:nvSpPr>
        <dsp:cNvPr id="0" name=""/>
        <dsp:cNvSpPr/>
      </dsp:nvSpPr>
      <dsp:spPr>
        <a:xfrm>
          <a:off x="8444057" y="654213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CB71-40B8-462A-945F-430EBFD64D24}">
      <dsp:nvSpPr>
        <dsp:cNvPr id="0" name=""/>
        <dsp:cNvSpPr/>
      </dsp:nvSpPr>
      <dsp:spPr>
        <a:xfrm>
          <a:off x="7874157" y="187857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Dissemination Tool</a:t>
          </a:r>
          <a:endParaRPr lang="en-US" sz="2300" kern="1200"/>
        </a:p>
      </dsp:txBody>
      <dsp:txXfrm>
        <a:off x="7874157" y="1878574"/>
        <a:ext cx="207236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12E48-9940-448B-B548-9F2C176A9D17}">
      <dsp:nvSpPr>
        <dsp:cNvPr id="0" name=""/>
        <dsp:cNvSpPr/>
      </dsp:nvSpPr>
      <dsp:spPr>
        <a:xfrm>
          <a:off x="0" y="0"/>
          <a:ext cx="3286125" cy="32527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Download CSPro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hlinkClick xmlns:r="http://schemas.openxmlformats.org/officeDocument/2006/relationships" r:id="rId1"/>
            </a:rPr>
            <a:t>https://www.census.gov/data/software/cspro.Download.html</a:t>
          </a:r>
          <a:endParaRPr lang="en-US" sz="900" kern="1200" dirty="0"/>
        </a:p>
      </dsp:txBody>
      <dsp:txXfrm>
        <a:off x="0" y="1236059"/>
        <a:ext cx="3286125" cy="1951672"/>
      </dsp:txXfrm>
    </dsp:sp>
    <dsp:sp modelId="{981E83BF-231D-4C97-98A9-E42C94C1EFEB}">
      <dsp:nvSpPr>
        <dsp:cNvPr id="0" name=""/>
        <dsp:cNvSpPr/>
      </dsp:nvSpPr>
      <dsp:spPr>
        <a:xfrm>
          <a:off x="1155144" y="325278"/>
          <a:ext cx="975836" cy="9758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80" tIns="12700" rIns="76080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298052" y="468186"/>
        <a:ext cx="690020" cy="690020"/>
      </dsp:txXfrm>
    </dsp:sp>
    <dsp:sp modelId="{5DBE0EBC-8268-43E7-8803-F6C1612F1413}">
      <dsp:nvSpPr>
        <dsp:cNvPr id="0" name=""/>
        <dsp:cNvSpPr/>
      </dsp:nvSpPr>
      <dsp:spPr>
        <a:xfrm>
          <a:off x="0" y="325271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66F080-963B-445C-A5ED-0A3171AAA8B0}">
      <dsp:nvSpPr>
        <dsp:cNvPr id="0" name=""/>
        <dsp:cNvSpPr/>
      </dsp:nvSpPr>
      <dsp:spPr>
        <a:xfrm>
          <a:off x="3614737" y="0"/>
          <a:ext cx="3286125" cy="32527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Install it in the local machine</a:t>
          </a:r>
          <a:endParaRPr lang="en-US" sz="1100" kern="1200"/>
        </a:p>
      </dsp:txBody>
      <dsp:txXfrm>
        <a:off x="3614737" y="1236059"/>
        <a:ext cx="3286125" cy="1951672"/>
      </dsp:txXfrm>
    </dsp:sp>
    <dsp:sp modelId="{6DF82192-385A-47AD-A385-357590DFF1F1}">
      <dsp:nvSpPr>
        <dsp:cNvPr id="0" name=""/>
        <dsp:cNvSpPr/>
      </dsp:nvSpPr>
      <dsp:spPr>
        <a:xfrm>
          <a:off x="4769881" y="325278"/>
          <a:ext cx="975836" cy="9758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80" tIns="12700" rIns="76080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4912789" y="468186"/>
        <a:ext cx="690020" cy="690020"/>
      </dsp:txXfrm>
    </dsp:sp>
    <dsp:sp modelId="{B378BF6A-BEA7-47BE-8835-D31AF67BBE42}">
      <dsp:nvSpPr>
        <dsp:cNvPr id="0" name=""/>
        <dsp:cNvSpPr/>
      </dsp:nvSpPr>
      <dsp:spPr>
        <a:xfrm>
          <a:off x="3614737" y="325271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9D8EA-108C-4A7C-8184-6FD62D7F89B2}">
      <dsp:nvSpPr>
        <dsp:cNvPr id="0" name=""/>
        <dsp:cNvSpPr/>
      </dsp:nvSpPr>
      <dsp:spPr>
        <a:xfrm>
          <a:off x="7229475" y="0"/>
          <a:ext cx="3286125" cy="32527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Install CSEntry on your mobile or tablet from the Google Play Store</a:t>
          </a:r>
          <a:endParaRPr lang="en-US" sz="1100" kern="1200"/>
        </a:p>
      </dsp:txBody>
      <dsp:txXfrm>
        <a:off x="7229475" y="1236059"/>
        <a:ext cx="3286125" cy="1951672"/>
      </dsp:txXfrm>
    </dsp:sp>
    <dsp:sp modelId="{BC0C7DC0-FB2F-4B94-9B78-11A0EE718C6A}">
      <dsp:nvSpPr>
        <dsp:cNvPr id="0" name=""/>
        <dsp:cNvSpPr/>
      </dsp:nvSpPr>
      <dsp:spPr>
        <a:xfrm>
          <a:off x="8384619" y="325278"/>
          <a:ext cx="975836" cy="9758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80" tIns="12700" rIns="76080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8527527" y="468186"/>
        <a:ext cx="690020" cy="690020"/>
      </dsp:txXfrm>
    </dsp:sp>
    <dsp:sp modelId="{161E907A-7C9F-4B18-A261-8F878D71F1B6}">
      <dsp:nvSpPr>
        <dsp:cNvPr id="0" name=""/>
        <dsp:cNvSpPr/>
      </dsp:nvSpPr>
      <dsp:spPr>
        <a:xfrm>
          <a:off x="7229475" y="325271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2DA261-B676-452E-A147-06AEC2FE77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16CD1-0B37-48B3-A2F8-1DECDD77EF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A5470-0A2F-41A4-BD76-1D30C3D2FE36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131F6-8205-4622-93EF-B9EA4F8888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138F7-1DF8-4B68-AAFC-2E405AE99A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A95E-7377-4867-A35E-3E294F883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6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A73-C785-4644-842A-AB4F4B68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025"/>
            <a:ext cx="9144000" cy="21669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7784-B523-404C-8B05-60175FE5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589C-F85E-48F9-A9A0-4B37240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35B6-8D9C-41F4-9AFB-1546E8FC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5983-F26E-4973-83C2-4C5FC14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5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7F8-BF0A-4C6E-8E93-320B2AE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FA44-B1F0-4E63-931B-A593D774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8B6B-7E34-4698-9C02-00E65620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0AAA-353B-46C5-8ED2-0AAE048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FDE2-963F-4B88-81E3-20A7BC0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60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241F-3F46-4A33-BAB2-34D11458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81123"/>
            <a:ext cx="2628900" cy="4795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5F29-D6CF-421C-9722-39E2AC70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81125"/>
            <a:ext cx="7734300" cy="479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8B3D-3387-46AE-A633-E475172C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D07-58B0-4E11-B1A5-6EE82C8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EF77-8A95-49A4-9629-933A167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7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291-A882-480C-8BCE-6FB30404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B166-4284-4B27-8CD4-FC496706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12BA-B6F3-4BD2-A1FD-3E66193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AFD0-E1F6-41F4-BE82-DFA19FA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4FAB-25B7-4CBE-873A-09030EC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C7E-096C-490C-AC7A-DB98BCD9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62AC-1E38-4EF3-8B42-7E39A40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A1A4-A0B0-4B79-8FEF-21931F1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13AD-C5DB-4A90-8FB5-B41FE84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5791-55A6-44EC-BC4F-B67A9FCD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0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14D-9D7A-458B-987D-3D9275B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1D7D-E3BF-44B0-9888-D3128A45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8060-7DA7-4BC7-9DE0-84AC55C6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E069-C6A6-48C5-8417-AF0CBEA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4CEF-D678-4F1A-B919-88E212EA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8E82-DAB2-4A9C-A293-BE943CD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2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5EC2-F70A-4359-AB2C-C98B351D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031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5EF-699A-4049-91B3-99D963B8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22169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143E-EFA5-41EB-B688-D0FD9290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4199"/>
            <a:ext cx="5157787" cy="306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A7979-D1DC-4F38-9921-76286D44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2169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8CE3-C7EC-4CF2-916A-4952D324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24199"/>
            <a:ext cx="5183188" cy="3065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7547-F23D-4CF0-885E-A0B51E3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039B-1CE2-4DAF-9CD2-A8DE2B8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1E51-CE26-4095-A3AB-5324021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03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A43-2EA6-4647-A911-4984695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1C7C-FE5C-4C8B-B046-73A9DCA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FE15-BFAA-4C2C-9399-762432D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2C6F-44CD-4844-B392-77CB4575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4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68D1-ED5C-4AA6-A9A2-3E6663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4C47-5AE6-4FC5-AFF7-240CE10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3230-DE39-4830-BC81-E12780F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32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98B-AE68-4E94-8723-972F918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A35-DEEC-422E-838E-D68045A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28750"/>
            <a:ext cx="6172200" cy="4432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479DA-0BDB-4EA3-A531-026E6754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3932237" cy="3182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AF34-1C81-47A8-A147-64C664F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1D4F-1A92-4338-B65D-44AFCED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CFC4-5342-4D56-B5E2-BEC902E6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92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315-9C4A-49DD-9694-2BC954C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2DAAC-D8D8-4E30-873D-7A4F150B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463D-2022-4E30-A920-F87A3DA9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C84-804F-400B-BCB4-F908243D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A7DF-6F7C-4C96-BCF4-DA039A38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76BE-C124-47B1-BF87-655ADB6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35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5334-4320-4CA4-8965-05EEEE9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84BC-F9BE-473D-92B0-7666D08C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515600" cy="32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FFD5-9B0F-418C-9BCE-D349E9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F63D-3612-476A-8D6C-2446FE3FD3E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1467-F92F-4945-B575-D5DBE1D9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1507-4CD4-4672-97D7-4E1DD7DB5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A833-821A-4263-9F2A-3E95A1E26CA0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CCF5D953-CDFE-49EA-89B8-70F14C98DED8}"/>
              </a:ext>
            </a:extLst>
          </p:cNvPr>
          <p:cNvGrpSpPr/>
          <p:nvPr/>
        </p:nvGrpSpPr>
        <p:grpSpPr>
          <a:xfrm>
            <a:off x="1556184" y="-2652"/>
            <a:ext cx="8758220" cy="1386230"/>
            <a:chOff x="1556184" y="16398"/>
            <a:chExt cx="8758220" cy="138623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6D89D290-F8EF-4F6B-A0EE-4F12EF5579E8}"/>
                </a:ext>
              </a:extLst>
            </p:cNvPr>
            <p:cNvGrpSpPr/>
            <p:nvPr/>
          </p:nvGrpSpPr>
          <p:grpSpPr>
            <a:xfrm>
              <a:off x="1556184" y="16398"/>
              <a:ext cx="8758220" cy="1159542"/>
              <a:chOff x="0" y="0"/>
              <a:chExt cx="6052166" cy="868159"/>
            </a:xfrm>
          </p:grpSpPr>
          <p:pic>
            <p:nvPicPr>
              <p:cNvPr id="10" name="Immagine 9" descr="download">
                <a:extLst>
                  <a:ext uri="{FF2B5EF4-FFF2-40B4-BE49-F238E27FC236}">
                    <a16:creationId xmlns:a16="http://schemas.microsoft.com/office/drawing/2014/main" id="{C6F5CDFD-9CBD-4F74-8967-B7D97424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364" y="197893"/>
                <a:ext cx="721995" cy="483235"/>
              </a:xfrm>
              <a:prstGeom prst="rect">
                <a:avLst/>
              </a:prstGeom>
              <a:noFill/>
            </p:spPr>
          </p:pic>
          <p:pic>
            <p:nvPicPr>
              <p:cNvPr id="11" name="Picture 21" descr="statistica">
                <a:extLst>
                  <a:ext uri="{FF2B5EF4-FFF2-40B4-BE49-F238E27FC236}">
                    <a16:creationId xmlns:a16="http://schemas.microsoft.com/office/drawing/2014/main" id="{6341BC1F-963B-44A0-8463-C0B16466D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97893"/>
                <a:ext cx="1042035" cy="481330"/>
              </a:xfrm>
              <a:prstGeom prst="rect">
                <a:avLst/>
              </a:prstGeom>
              <a:noFill/>
            </p:spPr>
          </p:pic>
          <p:pic>
            <p:nvPicPr>
              <p:cNvPr id="12" name="Picture 24" descr="logo trasparente-2">
                <a:extLst>
                  <a:ext uri="{FF2B5EF4-FFF2-40B4-BE49-F238E27FC236}">
                    <a16:creationId xmlns:a16="http://schemas.microsoft.com/office/drawing/2014/main" id="{E43664DB-3289-434F-B7DF-C14BDBF8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2376" y="170597"/>
                <a:ext cx="403860" cy="121920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untitled">
                <a:extLst>
                  <a:ext uri="{FF2B5EF4-FFF2-40B4-BE49-F238E27FC236}">
                    <a16:creationId xmlns:a16="http://schemas.microsoft.com/office/drawing/2014/main" id="{E8623C3C-2578-4569-8121-EC68EA44E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815" y="0"/>
                <a:ext cx="406400" cy="568325"/>
              </a:xfrm>
              <a:prstGeom prst="rect">
                <a:avLst/>
              </a:prstGeom>
              <a:noFill/>
            </p:spPr>
          </p:pic>
          <p:pic>
            <p:nvPicPr>
              <p:cNvPr id="14" name="Picture 25">
                <a:extLst>
                  <a:ext uri="{FF2B5EF4-FFF2-40B4-BE49-F238E27FC236}">
                    <a16:creationId xmlns:a16="http://schemas.microsoft.com/office/drawing/2014/main" id="{90D958CA-4449-4F39-A5DC-28D1F84E5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5081" y="361666"/>
                <a:ext cx="425450" cy="226695"/>
              </a:xfrm>
              <a:prstGeom prst="rect">
                <a:avLst/>
              </a:prstGeom>
              <a:noFill/>
            </p:spPr>
          </p:pic>
          <p:pic>
            <p:nvPicPr>
              <p:cNvPr id="15" name="Picture 26">
                <a:extLst>
                  <a:ext uri="{FF2B5EF4-FFF2-40B4-BE49-F238E27FC236}">
                    <a16:creationId xmlns:a16="http://schemas.microsoft.com/office/drawing/2014/main" id="{2D8F1D6F-06D9-4D8C-A15A-3A3C52326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409" y="634621"/>
                <a:ext cx="928370" cy="230505"/>
              </a:xfrm>
              <a:prstGeom prst="rect">
                <a:avLst/>
              </a:prstGeom>
              <a:noFill/>
            </p:spPr>
          </p:pic>
          <p:pic>
            <p:nvPicPr>
              <p:cNvPr id="16" name="Immagine 15" descr="UniversitÃ  Roma Tre logo">
                <a:extLst>
                  <a:ext uri="{FF2B5EF4-FFF2-40B4-BE49-F238E27FC236}">
                    <a16:creationId xmlns:a16="http://schemas.microsoft.com/office/drawing/2014/main" id="{70420D43-F958-40FB-A50F-A834B3020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0991" y="586854"/>
                <a:ext cx="511175" cy="281305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64E8AF7-9829-4F51-B625-90E02CB016CD}"/>
                </a:ext>
              </a:extLst>
            </p:cNvPr>
            <p:cNvSpPr/>
            <p:nvPr/>
          </p:nvSpPr>
          <p:spPr>
            <a:xfrm>
              <a:off x="2654710" y="10025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GB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EU funded Project 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ENI/2019/406-262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tr-TR" sz="1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“Technical Assistance to Support the National Bureau of Statistics of the Republic of Moldova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”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78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87726-5953-43C0-BF71-A6903F0B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Training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FCEF6-994D-4AF1-9DDB-84CF22D9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98988"/>
            <a:ext cx="10515600" cy="1500187"/>
          </a:xfrm>
        </p:spPr>
        <p:txBody>
          <a:bodyPr/>
          <a:lstStyle/>
          <a:p>
            <a:r>
              <a:rPr lang="en-GB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183391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848C-C3DC-474F-B596-7328BB91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Install </a:t>
            </a:r>
            <a:r>
              <a:rPr lang="en-GB" dirty="0" err="1"/>
              <a:t>CSPro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1CD146-31B3-46B6-8091-2E3FC13DD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542343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9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4EF8-C5F6-4538-A17E-23CE9773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CAPI Data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F04CF0-4D65-4031-B92A-630698E9F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443629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41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24D8-6FC0-4177-A382-7ABBA163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 err="1"/>
              <a:t>CSPro</a:t>
            </a:r>
            <a:r>
              <a:rPr lang="en-GB" dirty="0"/>
              <a:t> CAPI development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0AA8AD-060E-43DA-93F9-7B97DFA4E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429952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8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56CC-7360-47C4-816A-BB79F122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77C1B3-18B6-465F-B72E-DABADCEAA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857637"/>
              </p:ext>
            </p:extLst>
          </p:nvPr>
        </p:nvGraphicFramePr>
        <p:xfrm>
          <a:off x="838200" y="2476500"/>
          <a:ext cx="10515600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05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C963-320B-4786-834F-28D574E8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CSPro</a:t>
            </a:r>
            <a:r>
              <a:rPr lang="en-GB" dirty="0"/>
              <a:t> question types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F3C063C-8886-4B13-B714-CF2F26059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858353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80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19F-E0BD-466F-B2F7-2226CB7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Question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D1DE0C-9035-4A86-B5CD-AAD5E0F19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 Definition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9AAC17A-4032-44F6-9E64-F9F196C856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5802680"/>
              </p:ext>
            </p:extLst>
          </p:nvPr>
        </p:nvGraphicFramePr>
        <p:xfrm>
          <a:off x="839788" y="3124199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B5B597-1DC0-49D4-82A4-C9DC795F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2CD317-94BE-436D-9582-11C86E3956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80484841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8367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19F-E0BD-466F-B2F7-2226CB7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Question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D1DE0C-9035-4A86-B5CD-AAD5E0F19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 Definition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910ADC7-64F7-4F67-95AE-F25EEABD05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4347280"/>
              </p:ext>
            </p:extLst>
          </p:nvPr>
        </p:nvGraphicFramePr>
        <p:xfrm>
          <a:off x="839788" y="3124199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B5B597-1DC0-49D4-82A4-C9DC795F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DCF4AE-B0FE-4FC5-A93F-92201B935C4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32023286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070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19F-E0BD-466F-B2F7-2226CB7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Question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D1DE0C-9035-4A86-B5CD-AAD5E0F19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 Definition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B3FBDE9-0114-4566-817D-BD75E7BEBD1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0231717"/>
              </p:ext>
            </p:extLst>
          </p:nvPr>
        </p:nvGraphicFramePr>
        <p:xfrm>
          <a:off x="839788" y="3124199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B5B597-1DC0-49D4-82A4-C9DC795F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812ED6-A33A-40FC-B034-C9A3396A6B4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58936168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828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19F-E0BD-466F-B2F7-2226CB7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Question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D1DE0C-9035-4A86-B5CD-AAD5E0F19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 Definition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CC927D4-67C2-4BA6-827C-A903E5DA92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85774"/>
              </p:ext>
            </p:extLst>
          </p:nvPr>
        </p:nvGraphicFramePr>
        <p:xfrm>
          <a:off x="839788" y="3124199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B5B597-1DC0-49D4-82A4-C9DC795F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68A2E4-0C64-4180-A680-3D92A2E81A1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87398313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0996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19F-E0BD-466F-B2F7-2226CB7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Question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D1DE0C-9035-4A86-B5CD-AAD5E0F19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 Definition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D3DA250-C7D9-48FB-B105-26D4E203C44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96494"/>
              </p:ext>
            </p:extLst>
          </p:nvPr>
        </p:nvGraphicFramePr>
        <p:xfrm>
          <a:off x="839788" y="3124199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B5B597-1DC0-49D4-82A4-C9DC795F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DA26B7-B7D9-40F4-96AC-DC8A0C466A8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5096633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703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7BA28-066D-4DFF-B819-5184803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to be installed: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A2A18C-49A4-4026-B31A-E347517DC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411821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48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19F-E0BD-466F-B2F7-2226CB7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Question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D1DE0C-9035-4A86-B5CD-AAD5E0F19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 Definition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7F7C3F3-AD8A-4946-81FF-CE8ACA86BE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8223453"/>
              </p:ext>
            </p:extLst>
          </p:nvPr>
        </p:nvGraphicFramePr>
        <p:xfrm>
          <a:off x="839788" y="3124199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B5B597-1DC0-49D4-82A4-C9DC795F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DC7433-63F8-4D74-9340-01A206F9CD6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90298712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1916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19F-E0BD-466F-B2F7-2226CB7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Question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D1DE0C-9035-4A86-B5CD-AAD5E0F19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 Definition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B259E0A-7DB4-4FDC-994A-2CA698F785B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9899801"/>
              </p:ext>
            </p:extLst>
          </p:nvPr>
        </p:nvGraphicFramePr>
        <p:xfrm>
          <a:off x="839788" y="3124199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B5B597-1DC0-49D4-82A4-C9DC795F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B6558A-AABD-49A4-B0E1-0B3F4167598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39512852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484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19F-E0BD-466F-B2F7-2226CB7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Question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D1DE0C-9035-4A86-B5CD-AAD5E0F19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 Definition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36E5E8-CB14-4994-8ED1-F823CFB314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6417706"/>
              </p:ext>
            </p:extLst>
          </p:nvPr>
        </p:nvGraphicFramePr>
        <p:xfrm>
          <a:off x="839788" y="3124199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B5B597-1DC0-49D4-82A4-C9DC795F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Type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3949E0-ABBE-4A4B-88E9-98C48F4C759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59860816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8825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19F-E0BD-466F-B2F7-2226CB7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Question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D1DE0C-9035-4A86-B5CD-AAD5E0F19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 Definition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698B0CB-E405-4F1E-9313-AF5680DC19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750137"/>
              </p:ext>
            </p:extLst>
          </p:nvPr>
        </p:nvGraphicFramePr>
        <p:xfrm>
          <a:off x="839788" y="3124199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B5B597-1DC0-49D4-82A4-C9DC795F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92A954-EC23-4D38-B98E-871E24D24DF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75592119"/>
              </p:ext>
            </p:extLst>
          </p:nvPr>
        </p:nvGraphicFramePr>
        <p:xfrm>
          <a:off x="6172200" y="3124199"/>
          <a:ext cx="5183188" cy="3065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42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EA79F-DB54-440D-A273-4295E621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Github</a:t>
            </a:r>
            <a:r>
              <a:rPr lang="en-GB" dirty="0"/>
              <a:t>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84A0C5-8934-4B98-BCA4-8E32891B9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034900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1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2272-916A-46A9-A15F-33F3D7BC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</a:t>
            </a:r>
            <a:r>
              <a:rPr lang="en-GB" dirty="0" err="1"/>
              <a:t>Github</a:t>
            </a:r>
            <a:r>
              <a:rPr lang="en-GB" dirty="0"/>
              <a:t> important?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D737F1-FCB3-4F42-82AB-2A8E7938E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064350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7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97AE-B57F-4DB7-BF00-1DDAE299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Desktop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52E069-F330-4559-9F3F-FFEFAE4AB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0243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3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B151-56CA-46C1-AC46-5769E8FF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CSWeb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7C6425-3455-4FE8-8DFA-2CD75F6BD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027023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85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3491-F031-4F3D-9C74-6F4ED678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dirty="0"/>
              <a:t>CSWeb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F6BAE9-03A7-45A4-81C4-F9729C620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428338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51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451067-AF25-4338-AA0D-EB1946B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B09607-5868-479D-87D3-91F42F5F4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56470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33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A5EF-B5E7-4015-9D7A-663FCD8B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CSPro</a:t>
            </a:r>
            <a:r>
              <a:rPr lang="en-GB" dirty="0"/>
              <a:t> Usage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E888A-87C2-42CB-A0D3-0E723AA0F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993483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049745"/>
      </p:ext>
    </p:extLst>
  </p:cSld>
  <p:clrMapOvr>
    <a:masterClrMapping/>
  </p:clrMapOvr>
</p:sld>
</file>

<file path=ppt/theme/theme1.xml><?xml version="1.0" encoding="utf-8"?>
<a:theme xmlns:a="http://schemas.openxmlformats.org/drawingml/2006/main" name="Parst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tat" id="{98042D7E-F29C-4B70-BCB6-9E3FF12D9B6E}" vid="{937E827F-5583-4F1B-8604-9328853185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677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Parstat</vt:lpstr>
      <vt:lpstr>CSPro Training</vt:lpstr>
      <vt:lpstr>Software to be installed:</vt:lpstr>
      <vt:lpstr>What is Github?</vt:lpstr>
      <vt:lpstr>Why is Github important?</vt:lpstr>
      <vt:lpstr>Github Desktop</vt:lpstr>
      <vt:lpstr>What is CSWeb</vt:lpstr>
      <vt:lpstr>CSWeb</vt:lpstr>
      <vt:lpstr>CSPro</vt:lpstr>
      <vt:lpstr>CSPro Usage</vt:lpstr>
      <vt:lpstr>Install CSPro</vt:lpstr>
      <vt:lpstr>CSPro CAPI Data flow</vt:lpstr>
      <vt:lpstr>CSPro CAPI development steps</vt:lpstr>
      <vt:lpstr>CSPro Dictionary</vt:lpstr>
      <vt:lpstr>CSPro question types</vt:lpstr>
      <vt:lpstr>CSPro Question Types</vt:lpstr>
      <vt:lpstr>CSPro Question Types</vt:lpstr>
      <vt:lpstr>CSPro Question Types</vt:lpstr>
      <vt:lpstr>CSPro Question Types</vt:lpstr>
      <vt:lpstr>CSPro Question Types</vt:lpstr>
      <vt:lpstr>CSPro Question Types</vt:lpstr>
      <vt:lpstr>CSPro Question Types</vt:lpstr>
      <vt:lpstr>CSPro Question Types</vt:lpstr>
      <vt:lpstr>CSPro Question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 Training</dc:title>
  <dc:creator>Florian Nika</dc:creator>
  <cp:lastModifiedBy>Florian Nika</cp:lastModifiedBy>
  <cp:revision>7</cp:revision>
  <dcterms:created xsi:type="dcterms:W3CDTF">2020-10-07T18:30:05Z</dcterms:created>
  <dcterms:modified xsi:type="dcterms:W3CDTF">2020-10-08T12:53:00Z</dcterms:modified>
</cp:coreProperties>
</file>