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1" r:id="rId2"/>
    <p:sldId id="315" r:id="rId3"/>
    <p:sldId id="262" r:id="rId4"/>
    <p:sldId id="263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arstat/cspro-training.git" TargetMode="External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prousers.org/help/CSPro/refused_value.html" TargetMode="External"/><Relationship Id="rId1" Type="http://schemas.openxmlformats.org/officeDocument/2006/relationships/hyperlink" Target="https://www.csprousers.org/help/CSPro/special_values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arstat/cspro-training.git" TargetMode="External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prousers.org/help/CSPro/refused_value.html" TargetMode="External"/><Relationship Id="rId1" Type="http://schemas.openxmlformats.org/officeDocument/2006/relationships/hyperlink" Target="https://www.csprousers.org/help/CSPro/special_value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1D49C-BAD3-4D5A-8B98-249A2DCC70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6B6B1F0-F721-443F-A41A-A530FEC4F1AC}">
      <dgm:prSet/>
      <dgm:spPr/>
      <dgm:t>
        <a:bodyPr/>
        <a:lstStyle/>
        <a:p>
          <a:r>
            <a:rPr lang="en-GB"/>
            <a:t>Clone cspro-training repository to a local folder in your computer</a:t>
          </a:r>
        </a:p>
      </dgm:t>
    </dgm:pt>
    <dgm:pt modelId="{0FB8CFBD-4173-4CCB-8571-CA338974F436}" type="parTrans" cxnId="{67728EB9-68C1-4BC1-83DA-9C7C13B6B48A}">
      <dgm:prSet/>
      <dgm:spPr/>
      <dgm:t>
        <a:bodyPr/>
        <a:lstStyle/>
        <a:p>
          <a:endParaRPr lang="en-GB"/>
        </a:p>
      </dgm:t>
    </dgm:pt>
    <dgm:pt modelId="{2573FDA1-10B3-488B-A9FC-EB72FA1A1066}" type="sibTrans" cxnId="{67728EB9-68C1-4BC1-83DA-9C7C13B6B48A}">
      <dgm:prSet/>
      <dgm:spPr/>
      <dgm:t>
        <a:bodyPr/>
        <a:lstStyle/>
        <a:p>
          <a:endParaRPr lang="en-GB"/>
        </a:p>
      </dgm:t>
    </dgm:pt>
    <dgm:pt modelId="{C2206E51-6823-4370-BF31-B3A666A7ABD7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https://github.com/parstat/cspro-training.git</a:t>
          </a:r>
          <a:endParaRPr lang="en-GB" dirty="0"/>
        </a:p>
      </dgm:t>
    </dgm:pt>
    <dgm:pt modelId="{A0546AF1-06B7-4648-82E1-28848CBD509E}" type="parTrans" cxnId="{956A6EB0-7576-4AA2-B3C0-BF79E517564A}">
      <dgm:prSet/>
      <dgm:spPr/>
      <dgm:t>
        <a:bodyPr/>
        <a:lstStyle/>
        <a:p>
          <a:endParaRPr lang="en-GB"/>
        </a:p>
      </dgm:t>
    </dgm:pt>
    <dgm:pt modelId="{59EAE57D-4221-4269-9366-FEC749B05B83}" type="sibTrans" cxnId="{956A6EB0-7576-4AA2-B3C0-BF79E517564A}">
      <dgm:prSet/>
      <dgm:spPr/>
      <dgm:t>
        <a:bodyPr/>
        <a:lstStyle/>
        <a:p>
          <a:endParaRPr lang="en-GB"/>
        </a:p>
      </dgm:t>
    </dgm:pt>
    <dgm:pt modelId="{FACAEDE7-6F31-401C-A4FF-09FF29CFA489}">
      <dgm:prSet/>
      <dgm:spPr/>
      <dgm:t>
        <a:bodyPr/>
        <a:lstStyle/>
        <a:p>
          <a:r>
            <a:rPr lang="en-GB"/>
            <a:t>Pull the source code</a:t>
          </a:r>
        </a:p>
      </dgm:t>
    </dgm:pt>
    <dgm:pt modelId="{D317CA3C-CA21-4B75-A520-177F4FC4A0E0}" type="parTrans" cxnId="{7089840F-4575-4DFD-8A84-185D3183D87C}">
      <dgm:prSet/>
      <dgm:spPr/>
      <dgm:t>
        <a:bodyPr/>
        <a:lstStyle/>
        <a:p>
          <a:endParaRPr lang="en-GB"/>
        </a:p>
      </dgm:t>
    </dgm:pt>
    <dgm:pt modelId="{CE7D406E-51E4-4849-A6C7-7413F0201C3A}" type="sibTrans" cxnId="{7089840F-4575-4DFD-8A84-185D3183D87C}">
      <dgm:prSet/>
      <dgm:spPr/>
      <dgm:t>
        <a:bodyPr/>
        <a:lstStyle/>
        <a:p>
          <a:endParaRPr lang="en-GB"/>
        </a:p>
      </dgm:t>
    </dgm:pt>
    <dgm:pt modelId="{6A6B3185-F539-4B9D-9E01-47B102D88DD4}" type="pres">
      <dgm:prSet presAssocID="{86A1D49C-BAD3-4D5A-8B98-249A2DCC700C}" presName="Name0" presStyleCnt="0">
        <dgm:presLayoutVars>
          <dgm:dir/>
          <dgm:animLvl val="lvl"/>
          <dgm:resizeHandles val="exact"/>
        </dgm:presLayoutVars>
      </dgm:prSet>
      <dgm:spPr/>
    </dgm:pt>
    <dgm:pt modelId="{04C92991-1DB4-4539-B2A6-18E8C43F5469}" type="pres">
      <dgm:prSet presAssocID="{06B6B1F0-F721-443F-A41A-A530FEC4F1AC}" presName="linNode" presStyleCnt="0"/>
      <dgm:spPr/>
    </dgm:pt>
    <dgm:pt modelId="{EE91BA8F-E626-423C-8ACB-29AB101DE3F4}" type="pres">
      <dgm:prSet presAssocID="{06B6B1F0-F721-443F-A41A-A530FEC4F1A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0DFF3A3-367F-4F11-873E-5816C91FA56C}" type="pres">
      <dgm:prSet presAssocID="{06B6B1F0-F721-443F-A41A-A530FEC4F1AC}" presName="descendantText" presStyleLbl="alignAccFollowNode1" presStyleIdx="0" presStyleCnt="1">
        <dgm:presLayoutVars>
          <dgm:bulletEnabled val="1"/>
        </dgm:presLayoutVars>
      </dgm:prSet>
      <dgm:spPr/>
    </dgm:pt>
    <dgm:pt modelId="{A1465BA2-1339-4DBE-B9B2-82498D0CB366}" type="pres">
      <dgm:prSet presAssocID="{2573FDA1-10B3-488B-A9FC-EB72FA1A1066}" presName="sp" presStyleCnt="0"/>
      <dgm:spPr/>
    </dgm:pt>
    <dgm:pt modelId="{7182B823-F60D-40E3-9E39-ACA91313EA7A}" type="pres">
      <dgm:prSet presAssocID="{FACAEDE7-6F31-401C-A4FF-09FF29CFA489}" presName="linNode" presStyleCnt="0"/>
      <dgm:spPr/>
    </dgm:pt>
    <dgm:pt modelId="{89FBBA1E-A59A-4D89-8105-C1A152C9DF7F}" type="pres">
      <dgm:prSet presAssocID="{FACAEDE7-6F31-401C-A4FF-09FF29CFA489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7089840F-4575-4DFD-8A84-185D3183D87C}" srcId="{86A1D49C-BAD3-4D5A-8B98-249A2DCC700C}" destId="{FACAEDE7-6F31-401C-A4FF-09FF29CFA489}" srcOrd="1" destOrd="0" parTransId="{D317CA3C-CA21-4B75-A520-177F4FC4A0E0}" sibTransId="{CE7D406E-51E4-4849-A6C7-7413F0201C3A}"/>
    <dgm:cxn modelId="{7316B719-B663-4D64-AE7B-22935A21E26B}" type="presOf" srcId="{FACAEDE7-6F31-401C-A4FF-09FF29CFA489}" destId="{89FBBA1E-A59A-4D89-8105-C1A152C9DF7F}" srcOrd="0" destOrd="0" presId="urn:microsoft.com/office/officeart/2005/8/layout/vList5"/>
    <dgm:cxn modelId="{ADE22F9E-5726-4BC2-8872-933475198EF1}" type="presOf" srcId="{C2206E51-6823-4370-BF31-B3A666A7ABD7}" destId="{10DFF3A3-367F-4F11-873E-5816C91FA56C}" srcOrd="0" destOrd="0" presId="urn:microsoft.com/office/officeart/2005/8/layout/vList5"/>
    <dgm:cxn modelId="{81B94AAE-1A55-49DC-9956-95CF5BF54FAB}" type="presOf" srcId="{06B6B1F0-F721-443F-A41A-A530FEC4F1AC}" destId="{EE91BA8F-E626-423C-8ACB-29AB101DE3F4}" srcOrd="0" destOrd="0" presId="urn:microsoft.com/office/officeart/2005/8/layout/vList5"/>
    <dgm:cxn modelId="{956A6EB0-7576-4AA2-B3C0-BF79E517564A}" srcId="{06B6B1F0-F721-443F-A41A-A530FEC4F1AC}" destId="{C2206E51-6823-4370-BF31-B3A666A7ABD7}" srcOrd="0" destOrd="0" parTransId="{A0546AF1-06B7-4648-82E1-28848CBD509E}" sibTransId="{59EAE57D-4221-4269-9366-FEC749B05B83}"/>
    <dgm:cxn modelId="{67728EB9-68C1-4BC1-83DA-9C7C13B6B48A}" srcId="{86A1D49C-BAD3-4D5A-8B98-249A2DCC700C}" destId="{06B6B1F0-F721-443F-A41A-A530FEC4F1AC}" srcOrd="0" destOrd="0" parTransId="{0FB8CFBD-4173-4CCB-8571-CA338974F436}" sibTransId="{2573FDA1-10B3-488B-A9FC-EB72FA1A1066}"/>
    <dgm:cxn modelId="{F7FFDEE1-1156-43A8-9821-D2F14AEECA06}" type="presOf" srcId="{86A1D49C-BAD3-4D5A-8B98-249A2DCC700C}" destId="{6A6B3185-F539-4B9D-9E01-47B102D88DD4}" srcOrd="0" destOrd="0" presId="urn:microsoft.com/office/officeart/2005/8/layout/vList5"/>
    <dgm:cxn modelId="{FCE34749-9D98-4902-8EB9-9A22FE16D9F2}" type="presParOf" srcId="{6A6B3185-F539-4B9D-9E01-47B102D88DD4}" destId="{04C92991-1DB4-4539-B2A6-18E8C43F5469}" srcOrd="0" destOrd="0" presId="urn:microsoft.com/office/officeart/2005/8/layout/vList5"/>
    <dgm:cxn modelId="{F8CAD0DA-C7DA-4564-BCE1-1DE0DEBF4F2E}" type="presParOf" srcId="{04C92991-1DB4-4539-B2A6-18E8C43F5469}" destId="{EE91BA8F-E626-423C-8ACB-29AB101DE3F4}" srcOrd="0" destOrd="0" presId="urn:microsoft.com/office/officeart/2005/8/layout/vList5"/>
    <dgm:cxn modelId="{3D8804DB-7183-4089-93DC-721AA57A0C90}" type="presParOf" srcId="{04C92991-1DB4-4539-B2A6-18E8C43F5469}" destId="{10DFF3A3-367F-4F11-873E-5816C91FA56C}" srcOrd="1" destOrd="0" presId="urn:microsoft.com/office/officeart/2005/8/layout/vList5"/>
    <dgm:cxn modelId="{DDF81E18-7734-4C53-AD13-E8DA4317584D}" type="presParOf" srcId="{6A6B3185-F539-4B9D-9E01-47B102D88DD4}" destId="{A1465BA2-1339-4DBE-B9B2-82498D0CB366}" srcOrd="1" destOrd="0" presId="urn:microsoft.com/office/officeart/2005/8/layout/vList5"/>
    <dgm:cxn modelId="{4138A9F1-AC45-4333-BA3F-E259E4921A57}" type="presParOf" srcId="{6A6B3185-F539-4B9D-9E01-47B102D88DD4}" destId="{7182B823-F60D-40E3-9E39-ACA91313EA7A}" srcOrd="2" destOrd="0" presId="urn:microsoft.com/office/officeart/2005/8/layout/vList5"/>
    <dgm:cxn modelId="{A96C6D5A-D75B-4DBD-90C7-22F5A74EEA4E}" type="presParOf" srcId="{7182B823-F60D-40E3-9E39-ACA91313EA7A}" destId="{89FBBA1E-A59A-4D89-8105-C1A152C9DF7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EF1CB4-7E03-45D4-B661-B9EF29CD6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468D82A-CA6C-457B-9559-493139B1B8AF}">
      <dgm:prSet/>
      <dgm:spPr/>
      <dgm:t>
        <a:bodyPr/>
        <a:lstStyle/>
        <a:p>
          <a:r>
            <a:rPr lang="en-GB" dirty="0"/>
            <a:t>Name</a:t>
          </a:r>
        </a:p>
      </dgm:t>
    </dgm:pt>
    <dgm:pt modelId="{3DDA3BB1-DDB6-46BC-AD2A-530B6E846D2F}" type="parTrans" cxnId="{C668F848-0889-464E-8AEC-F45C958E45F9}">
      <dgm:prSet/>
      <dgm:spPr/>
      <dgm:t>
        <a:bodyPr/>
        <a:lstStyle/>
        <a:p>
          <a:endParaRPr lang="en-GB"/>
        </a:p>
      </dgm:t>
    </dgm:pt>
    <dgm:pt modelId="{95E84454-5B90-4548-87B2-9E480542C4F1}" type="sibTrans" cxnId="{C668F848-0889-464E-8AEC-F45C958E45F9}">
      <dgm:prSet/>
      <dgm:spPr/>
      <dgm:t>
        <a:bodyPr/>
        <a:lstStyle/>
        <a:p>
          <a:endParaRPr lang="en-GB"/>
        </a:p>
      </dgm:t>
    </dgm:pt>
    <dgm:pt modelId="{64DEE45E-F7BC-4F8C-B413-508958ED4AA1}">
      <dgm:prSet/>
      <dgm:spPr/>
      <dgm:t>
        <a:bodyPr/>
        <a:lstStyle/>
        <a:p>
          <a:r>
            <a:rPr lang="en-GB" dirty="0"/>
            <a:t>Start</a:t>
          </a:r>
        </a:p>
      </dgm:t>
    </dgm:pt>
    <dgm:pt modelId="{46B8FA63-D923-496B-98A3-5D39AB3B5BA2}" type="parTrans" cxnId="{C06BBE1B-AECB-4FE0-B270-694D45F2F166}">
      <dgm:prSet/>
      <dgm:spPr/>
      <dgm:t>
        <a:bodyPr/>
        <a:lstStyle/>
        <a:p>
          <a:endParaRPr lang="en-GB"/>
        </a:p>
      </dgm:t>
    </dgm:pt>
    <dgm:pt modelId="{934C34AD-B950-466F-9B0D-6DEAA6A4554F}" type="sibTrans" cxnId="{C06BBE1B-AECB-4FE0-B270-694D45F2F166}">
      <dgm:prSet/>
      <dgm:spPr/>
      <dgm:t>
        <a:bodyPr/>
        <a:lstStyle/>
        <a:p>
          <a:endParaRPr lang="en-GB"/>
        </a:p>
      </dgm:t>
    </dgm:pt>
    <dgm:pt modelId="{20E677A1-D4AE-47E6-B218-EBEF5019A8E3}">
      <dgm:prSet/>
      <dgm:spPr/>
      <dgm:t>
        <a:bodyPr/>
        <a:lstStyle/>
        <a:p>
          <a:r>
            <a:rPr lang="en-GB" dirty="0"/>
            <a:t>Len</a:t>
          </a:r>
        </a:p>
      </dgm:t>
    </dgm:pt>
    <dgm:pt modelId="{E62D99F3-CD45-42DB-8B93-7A23024C10A3}" type="parTrans" cxnId="{4FCBB6EE-6B3C-4C7C-88C6-F0D7CB035431}">
      <dgm:prSet/>
      <dgm:spPr/>
      <dgm:t>
        <a:bodyPr/>
        <a:lstStyle/>
        <a:p>
          <a:endParaRPr lang="en-GB"/>
        </a:p>
      </dgm:t>
    </dgm:pt>
    <dgm:pt modelId="{E8BA0A90-F1B9-41B7-90CF-A2A7068B3B76}" type="sibTrans" cxnId="{4FCBB6EE-6B3C-4C7C-88C6-F0D7CB035431}">
      <dgm:prSet/>
      <dgm:spPr/>
      <dgm:t>
        <a:bodyPr/>
        <a:lstStyle/>
        <a:p>
          <a:endParaRPr lang="en-GB"/>
        </a:p>
      </dgm:t>
    </dgm:pt>
    <dgm:pt modelId="{E3D78CCA-B0D1-491F-840A-5306995D9D0D}">
      <dgm:prSet/>
      <dgm:spPr/>
      <dgm:t>
        <a:bodyPr/>
        <a:lstStyle/>
        <a:p>
          <a:r>
            <a:rPr lang="en-GB" dirty="0"/>
            <a:t>Data Type</a:t>
          </a:r>
        </a:p>
      </dgm:t>
    </dgm:pt>
    <dgm:pt modelId="{5C7C8036-B4CA-4A13-A80D-A66D2458D591}" type="parTrans" cxnId="{33346BC1-FF15-4E54-9B16-E2040AA8D2D5}">
      <dgm:prSet/>
      <dgm:spPr/>
      <dgm:t>
        <a:bodyPr/>
        <a:lstStyle/>
        <a:p>
          <a:endParaRPr lang="en-GB"/>
        </a:p>
      </dgm:t>
    </dgm:pt>
    <dgm:pt modelId="{56993D70-AF68-4179-8642-D298E2BC770B}" type="sibTrans" cxnId="{33346BC1-FF15-4E54-9B16-E2040AA8D2D5}">
      <dgm:prSet/>
      <dgm:spPr/>
      <dgm:t>
        <a:bodyPr/>
        <a:lstStyle/>
        <a:p>
          <a:endParaRPr lang="en-GB"/>
        </a:p>
      </dgm:t>
    </dgm:pt>
    <dgm:pt modelId="{8B180BD1-8708-4E5C-8BFE-CAC58F13B1FF}">
      <dgm:prSet/>
      <dgm:spPr/>
      <dgm:t>
        <a:bodyPr/>
        <a:lstStyle/>
        <a:p>
          <a:r>
            <a:rPr lang="en-GB" b="0" i="0" dirty="0"/>
            <a:t>The name given to this item for use in the </a:t>
          </a:r>
          <a:r>
            <a:rPr lang="en-GB" b="0" i="0" dirty="0" err="1"/>
            <a:t>CSPro</a:t>
          </a:r>
          <a:r>
            <a:rPr lang="en-GB" b="0" i="0" dirty="0"/>
            <a:t> language procedures</a:t>
          </a:r>
          <a:endParaRPr lang="en-GB" dirty="0"/>
        </a:p>
      </dgm:t>
    </dgm:pt>
    <dgm:pt modelId="{2F9B58EA-AE4C-4A50-BE36-D1203C36D646}" type="parTrans" cxnId="{E75BAC34-6841-41A5-B85A-4077D8E6AA6E}">
      <dgm:prSet/>
      <dgm:spPr/>
      <dgm:t>
        <a:bodyPr/>
        <a:lstStyle/>
        <a:p>
          <a:endParaRPr lang="en-GB"/>
        </a:p>
      </dgm:t>
    </dgm:pt>
    <dgm:pt modelId="{0C263F76-5876-4705-9344-0E36F3CE8753}" type="sibTrans" cxnId="{E75BAC34-6841-41A5-B85A-4077D8E6AA6E}">
      <dgm:prSet/>
      <dgm:spPr/>
      <dgm:t>
        <a:bodyPr/>
        <a:lstStyle/>
        <a:p>
          <a:endParaRPr lang="en-GB"/>
        </a:p>
      </dgm:t>
    </dgm:pt>
    <dgm:pt modelId="{4A04234C-6381-4B51-AE84-338CB06E9E5B}">
      <dgm:prSet/>
      <dgm:spPr/>
      <dgm:t>
        <a:bodyPr/>
        <a:lstStyle/>
        <a:p>
          <a:r>
            <a:rPr lang="en-GB" b="0" i="0"/>
            <a:t>indicates the starting location of a data item</a:t>
          </a:r>
          <a:endParaRPr lang="en-GB" dirty="0"/>
        </a:p>
      </dgm:t>
    </dgm:pt>
    <dgm:pt modelId="{03EF07CF-C4B4-4361-BA87-0AE24A8CAE42}" type="parTrans" cxnId="{18AF7C11-2C0C-4DF6-94BA-32C9A246F154}">
      <dgm:prSet/>
      <dgm:spPr/>
      <dgm:t>
        <a:bodyPr/>
        <a:lstStyle/>
        <a:p>
          <a:endParaRPr lang="en-GB"/>
        </a:p>
      </dgm:t>
    </dgm:pt>
    <dgm:pt modelId="{300EF01E-54E4-4631-9828-C72C46905BB4}" type="sibTrans" cxnId="{18AF7C11-2C0C-4DF6-94BA-32C9A246F154}">
      <dgm:prSet/>
      <dgm:spPr/>
      <dgm:t>
        <a:bodyPr/>
        <a:lstStyle/>
        <a:p>
          <a:endParaRPr lang="en-GB"/>
        </a:p>
      </dgm:t>
    </dgm:pt>
    <dgm:pt modelId="{265B4753-DEA9-4AD5-B394-56ED8172A3B3}">
      <dgm:prSet/>
      <dgm:spPr/>
      <dgm:t>
        <a:bodyPr/>
        <a:lstStyle/>
        <a:p>
          <a:r>
            <a:rPr lang="en-GB" b="0" i="0"/>
            <a:t>indicates the total length of the data item</a:t>
          </a:r>
          <a:endParaRPr lang="en-GB" dirty="0"/>
        </a:p>
      </dgm:t>
    </dgm:pt>
    <dgm:pt modelId="{D18EE018-7D57-4791-986D-F9786FA3422A}" type="parTrans" cxnId="{4C136B6D-E797-46F6-A782-4697AF7C3E38}">
      <dgm:prSet/>
      <dgm:spPr/>
      <dgm:t>
        <a:bodyPr/>
        <a:lstStyle/>
        <a:p>
          <a:endParaRPr lang="en-GB"/>
        </a:p>
      </dgm:t>
    </dgm:pt>
    <dgm:pt modelId="{2B1A2E4E-5C14-45EE-B065-6E2E130D8893}" type="sibTrans" cxnId="{4C136B6D-E797-46F6-A782-4697AF7C3E38}">
      <dgm:prSet/>
      <dgm:spPr/>
      <dgm:t>
        <a:bodyPr/>
        <a:lstStyle/>
        <a:p>
          <a:endParaRPr lang="en-GB"/>
        </a:p>
      </dgm:t>
    </dgm:pt>
    <dgm:pt modelId="{EB1C8DB3-99D8-43A1-884E-54DECE9FAA74}">
      <dgm:prSet/>
      <dgm:spPr/>
      <dgm:t>
        <a:bodyPr/>
        <a:lstStyle/>
        <a:p>
          <a:r>
            <a:rPr lang="en-GB" b="0" i="0" dirty="0"/>
            <a:t>specifies the type of data (numeric or alphanumeric) </a:t>
          </a:r>
          <a:endParaRPr lang="en-GB" dirty="0"/>
        </a:p>
      </dgm:t>
    </dgm:pt>
    <dgm:pt modelId="{0E3EFD21-C02A-4BD8-B595-ABC77675DFF0}" type="parTrans" cxnId="{3291D56D-62DD-4DF0-B1C8-CFBA65F83187}">
      <dgm:prSet/>
      <dgm:spPr/>
      <dgm:t>
        <a:bodyPr/>
        <a:lstStyle/>
        <a:p>
          <a:endParaRPr lang="en-GB"/>
        </a:p>
      </dgm:t>
    </dgm:pt>
    <dgm:pt modelId="{06C11BDB-AC1F-4B94-89D7-0767C2EED505}" type="sibTrans" cxnId="{3291D56D-62DD-4DF0-B1C8-CFBA65F83187}">
      <dgm:prSet/>
      <dgm:spPr/>
      <dgm:t>
        <a:bodyPr/>
        <a:lstStyle/>
        <a:p>
          <a:endParaRPr lang="en-GB"/>
        </a:p>
      </dgm:t>
    </dgm:pt>
    <dgm:pt modelId="{364FE574-E3E3-43AC-849A-38BB78AE6560}" type="pres">
      <dgm:prSet presAssocID="{F5EF1CB4-7E03-45D4-B661-B9EF29CD6C96}" presName="linear" presStyleCnt="0">
        <dgm:presLayoutVars>
          <dgm:animLvl val="lvl"/>
          <dgm:resizeHandles val="exact"/>
        </dgm:presLayoutVars>
      </dgm:prSet>
      <dgm:spPr/>
    </dgm:pt>
    <dgm:pt modelId="{E850FB3C-57BC-4073-9B53-A16D61A6DD98}" type="pres">
      <dgm:prSet presAssocID="{A468D82A-CA6C-457B-9559-493139B1B8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F0081A-6C0C-48DA-8CAC-2327684D6F44}" type="pres">
      <dgm:prSet presAssocID="{A468D82A-CA6C-457B-9559-493139B1B8AF}" presName="childText" presStyleLbl="revTx" presStyleIdx="0" presStyleCnt="4">
        <dgm:presLayoutVars>
          <dgm:bulletEnabled val="1"/>
        </dgm:presLayoutVars>
      </dgm:prSet>
      <dgm:spPr/>
    </dgm:pt>
    <dgm:pt modelId="{AD210ACE-D7A7-490C-86ED-DE16BDC547B8}" type="pres">
      <dgm:prSet presAssocID="{64DEE45E-F7BC-4F8C-B413-508958ED4A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1E93C9-8F65-400F-AE0D-94AB34E2C2AE}" type="pres">
      <dgm:prSet presAssocID="{64DEE45E-F7BC-4F8C-B413-508958ED4AA1}" presName="childText" presStyleLbl="revTx" presStyleIdx="1" presStyleCnt="4">
        <dgm:presLayoutVars>
          <dgm:bulletEnabled val="1"/>
        </dgm:presLayoutVars>
      </dgm:prSet>
      <dgm:spPr/>
    </dgm:pt>
    <dgm:pt modelId="{26804357-FAF3-4981-ACEE-F357B9DF0F58}" type="pres">
      <dgm:prSet presAssocID="{20E677A1-D4AE-47E6-B218-EBEF5019A8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AC605F-D427-485E-8C2A-5891C367BFCB}" type="pres">
      <dgm:prSet presAssocID="{20E677A1-D4AE-47E6-B218-EBEF5019A8E3}" presName="childText" presStyleLbl="revTx" presStyleIdx="2" presStyleCnt="4">
        <dgm:presLayoutVars>
          <dgm:bulletEnabled val="1"/>
        </dgm:presLayoutVars>
      </dgm:prSet>
      <dgm:spPr/>
    </dgm:pt>
    <dgm:pt modelId="{3895644D-A3FF-4D00-8A08-09B90173B7EE}" type="pres">
      <dgm:prSet presAssocID="{E3D78CCA-B0D1-491F-840A-5306995D9D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EA46D18-A327-4175-95DC-613808BD8949}" type="pres">
      <dgm:prSet presAssocID="{E3D78CCA-B0D1-491F-840A-5306995D9D0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8AF7C11-2C0C-4DF6-94BA-32C9A246F154}" srcId="{64DEE45E-F7BC-4F8C-B413-508958ED4AA1}" destId="{4A04234C-6381-4B51-AE84-338CB06E9E5B}" srcOrd="0" destOrd="0" parTransId="{03EF07CF-C4B4-4361-BA87-0AE24A8CAE42}" sibTransId="{300EF01E-54E4-4631-9828-C72C46905BB4}"/>
    <dgm:cxn modelId="{C06BBE1B-AECB-4FE0-B270-694D45F2F166}" srcId="{F5EF1CB4-7E03-45D4-B661-B9EF29CD6C96}" destId="{64DEE45E-F7BC-4F8C-B413-508958ED4AA1}" srcOrd="1" destOrd="0" parTransId="{46B8FA63-D923-496B-98A3-5D39AB3B5BA2}" sibTransId="{934C34AD-B950-466F-9B0D-6DEAA6A4554F}"/>
    <dgm:cxn modelId="{E75BAC34-6841-41A5-B85A-4077D8E6AA6E}" srcId="{A468D82A-CA6C-457B-9559-493139B1B8AF}" destId="{8B180BD1-8708-4E5C-8BFE-CAC58F13B1FF}" srcOrd="0" destOrd="0" parTransId="{2F9B58EA-AE4C-4A50-BE36-D1203C36D646}" sibTransId="{0C263F76-5876-4705-9344-0E36F3CE8753}"/>
    <dgm:cxn modelId="{5F68773E-E0C6-46A9-8B48-0E0B2EC847E3}" type="presOf" srcId="{EB1C8DB3-99D8-43A1-884E-54DECE9FAA74}" destId="{EEA46D18-A327-4175-95DC-613808BD8949}" srcOrd="0" destOrd="0" presId="urn:microsoft.com/office/officeart/2005/8/layout/vList2"/>
    <dgm:cxn modelId="{3A40FA5B-9AFA-4D22-B659-6554FCD0D702}" type="presOf" srcId="{8B180BD1-8708-4E5C-8BFE-CAC58F13B1FF}" destId="{89F0081A-6C0C-48DA-8CAC-2327684D6F44}" srcOrd="0" destOrd="0" presId="urn:microsoft.com/office/officeart/2005/8/layout/vList2"/>
    <dgm:cxn modelId="{BFA33A5D-0FB7-40E1-8211-2CAA094D98B2}" type="presOf" srcId="{F5EF1CB4-7E03-45D4-B661-B9EF29CD6C96}" destId="{364FE574-E3E3-43AC-849A-38BB78AE6560}" srcOrd="0" destOrd="0" presId="urn:microsoft.com/office/officeart/2005/8/layout/vList2"/>
    <dgm:cxn modelId="{359EB063-89C3-477A-89E6-5F13E8854FB6}" type="presOf" srcId="{E3D78CCA-B0D1-491F-840A-5306995D9D0D}" destId="{3895644D-A3FF-4D00-8A08-09B90173B7EE}" srcOrd="0" destOrd="0" presId="urn:microsoft.com/office/officeart/2005/8/layout/vList2"/>
    <dgm:cxn modelId="{C668F848-0889-464E-8AEC-F45C958E45F9}" srcId="{F5EF1CB4-7E03-45D4-B661-B9EF29CD6C96}" destId="{A468D82A-CA6C-457B-9559-493139B1B8AF}" srcOrd="0" destOrd="0" parTransId="{3DDA3BB1-DDB6-46BC-AD2A-530B6E846D2F}" sibTransId="{95E84454-5B90-4548-87B2-9E480542C4F1}"/>
    <dgm:cxn modelId="{67C1616B-A140-40D8-A434-F3D95E68BBD7}" type="presOf" srcId="{20E677A1-D4AE-47E6-B218-EBEF5019A8E3}" destId="{26804357-FAF3-4981-ACEE-F357B9DF0F58}" srcOrd="0" destOrd="0" presId="urn:microsoft.com/office/officeart/2005/8/layout/vList2"/>
    <dgm:cxn modelId="{4C136B6D-E797-46F6-A782-4697AF7C3E38}" srcId="{20E677A1-D4AE-47E6-B218-EBEF5019A8E3}" destId="{265B4753-DEA9-4AD5-B394-56ED8172A3B3}" srcOrd="0" destOrd="0" parTransId="{D18EE018-7D57-4791-986D-F9786FA3422A}" sibTransId="{2B1A2E4E-5C14-45EE-B065-6E2E130D8893}"/>
    <dgm:cxn modelId="{3291D56D-62DD-4DF0-B1C8-CFBA65F83187}" srcId="{E3D78CCA-B0D1-491F-840A-5306995D9D0D}" destId="{EB1C8DB3-99D8-43A1-884E-54DECE9FAA74}" srcOrd="0" destOrd="0" parTransId="{0E3EFD21-C02A-4BD8-B595-ABC77675DFF0}" sibTransId="{06C11BDB-AC1F-4B94-89D7-0767C2EED505}"/>
    <dgm:cxn modelId="{44CC279F-B9FB-49ED-8F5F-E0E1EC327B7E}" type="presOf" srcId="{A468D82A-CA6C-457B-9559-493139B1B8AF}" destId="{E850FB3C-57BC-4073-9B53-A16D61A6DD98}" srcOrd="0" destOrd="0" presId="urn:microsoft.com/office/officeart/2005/8/layout/vList2"/>
    <dgm:cxn modelId="{33346BC1-FF15-4E54-9B16-E2040AA8D2D5}" srcId="{F5EF1CB4-7E03-45D4-B661-B9EF29CD6C96}" destId="{E3D78CCA-B0D1-491F-840A-5306995D9D0D}" srcOrd="3" destOrd="0" parTransId="{5C7C8036-B4CA-4A13-A80D-A66D2458D591}" sibTransId="{56993D70-AF68-4179-8642-D298E2BC770B}"/>
    <dgm:cxn modelId="{B1C344D6-0D7A-4481-A1B0-46A07CF0BD64}" type="presOf" srcId="{64DEE45E-F7BC-4F8C-B413-508958ED4AA1}" destId="{AD210ACE-D7A7-490C-86ED-DE16BDC547B8}" srcOrd="0" destOrd="0" presId="urn:microsoft.com/office/officeart/2005/8/layout/vList2"/>
    <dgm:cxn modelId="{4FCBB6EE-6B3C-4C7C-88C6-F0D7CB035431}" srcId="{F5EF1CB4-7E03-45D4-B661-B9EF29CD6C96}" destId="{20E677A1-D4AE-47E6-B218-EBEF5019A8E3}" srcOrd="2" destOrd="0" parTransId="{E62D99F3-CD45-42DB-8B93-7A23024C10A3}" sibTransId="{E8BA0A90-F1B9-41B7-90CF-A2A7068B3B76}"/>
    <dgm:cxn modelId="{72E50DF2-856A-4907-80FB-E2102B72E6CE}" type="presOf" srcId="{4A04234C-6381-4B51-AE84-338CB06E9E5B}" destId="{851E93C9-8F65-400F-AE0D-94AB34E2C2AE}" srcOrd="0" destOrd="0" presId="urn:microsoft.com/office/officeart/2005/8/layout/vList2"/>
    <dgm:cxn modelId="{A127E3F4-DF13-4163-AD83-1DC659E74CE5}" type="presOf" srcId="{265B4753-DEA9-4AD5-B394-56ED8172A3B3}" destId="{5DAC605F-D427-485E-8C2A-5891C367BFCB}" srcOrd="0" destOrd="0" presId="urn:microsoft.com/office/officeart/2005/8/layout/vList2"/>
    <dgm:cxn modelId="{DE7539E7-457E-4A53-952B-9908E3AE5141}" type="presParOf" srcId="{364FE574-E3E3-43AC-849A-38BB78AE6560}" destId="{E850FB3C-57BC-4073-9B53-A16D61A6DD98}" srcOrd="0" destOrd="0" presId="urn:microsoft.com/office/officeart/2005/8/layout/vList2"/>
    <dgm:cxn modelId="{FE00101F-346D-445A-B958-E0B05F73D355}" type="presParOf" srcId="{364FE574-E3E3-43AC-849A-38BB78AE6560}" destId="{89F0081A-6C0C-48DA-8CAC-2327684D6F44}" srcOrd="1" destOrd="0" presId="urn:microsoft.com/office/officeart/2005/8/layout/vList2"/>
    <dgm:cxn modelId="{7A764985-D3C4-4427-AD92-C73234C44735}" type="presParOf" srcId="{364FE574-E3E3-43AC-849A-38BB78AE6560}" destId="{AD210ACE-D7A7-490C-86ED-DE16BDC547B8}" srcOrd="2" destOrd="0" presId="urn:microsoft.com/office/officeart/2005/8/layout/vList2"/>
    <dgm:cxn modelId="{47E3AEC4-A002-4E1D-B44C-8F20B670BA9A}" type="presParOf" srcId="{364FE574-E3E3-43AC-849A-38BB78AE6560}" destId="{851E93C9-8F65-400F-AE0D-94AB34E2C2AE}" srcOrd="3" destOrd="0" presId="urn:microsoft.com/office/officeart/2005/8/layout/vList2"/>
    <dgm:cxn modelId="{9285397E-1738-4C9F-9E44-4B1BC3226A4E}" type="presParOf" srcId="{364FE574-E3E3-43AC-849A-38BB78AE6560}" destId="{26804357-FAF3-4981-ACEE-F357B9DF0F58}" srcOrd="4" destOrd="0" presId="urn:microsoft.com/office/officeart/2005/8/layout/vList2"/>
    <dgm:cxn modelId="{E759CFFB-3C98-4ECA-940F-E5268EF1A3DC}" type="presParOf" srcId="{364FE574-E3E3-43AC-849A-38BB78AE6560}" destId="{5DAC605F-D427-485E-8C2A-5891C367BFCB}" srcOrd="5" destOrd="0" presId="urn:microsoft.com/office/officeart/2005/8/layout/vList2"/>
    <dgm:cxn modelId="{3EA8D2D9-425F-460C-87DC-0E418CA87639}" type="presParOf" srcId="{364FE574-E3E3-43AC-849A-38BB78AE6560}" destId="{3895644D-A3FF-4D00-8A08-09B90173B7EE}" srcOrd="6" destOrd="0" presId="urn:microsoft.com/office/officeart/2005/8/layout/vList2"/>
    <dgm:cxn modelId="{4E9F6CC9-75AD-4D43-8BB3-38C7420209C0}" type="presParOf" srcId="{364FE574-E3E3-43AC-849A-38BB78AE6560}" destId="{EEA46D18-A327-4175-95DC-613808BD894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16A6936-3D35-48DB-A7DA-EB7D687C12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CF69D2-F311-404F-AB73-0851F163306D}">
      <dgm:prSet/>
      <dgm:spPr/>
      <dgm:t>
        <a:bodyPr/>
        <a:lstStyle/>
        <a:p>
          <a:r>
            <a:rPr lang="en-GB" dirty="0"/>
            <a:t>Occurrence</a:t>
          </a:r>
        </a:p>
      </dgm:t>
    </dgm:pt>
    <dgm:pt modelId="{87E6042D-6E62-488E-A94B-FB669357FC2C}" type="parTrans" cxnId="{C3BDF9A8-337B-4529-8D8C-3996663DF7B8}">
      <dgm:prSet/>
      <dgm:spPr/>
      <dgm:t>
        <a:bodyPr/>
        <a:lstStyle/>
        <a:p>
          <a:endParaRPr lang="en-GB"/>
        </a:p>
      </dgm:t>
    </dgm:pt>
    <dgm:pt modelId="{099AA403-F195-4090-AAEB-141FBA4BD1BD}" type="sibTrans" cxnId="{C3BDF9A8-337B-4529-8D8C-3996663DF7B8}">
      <dgm:prSet/>
      <dgm:spPr/>
      <dgm:t>
        <a:bodyPr/>
        <a:lstStyle/>
        <a:p>
          <a:endParaRPr lang="en-GB"/>
        </a:p>
      </dgm:t>
    </dgm:pt>
    <dgm:pt modelId="{214FAAD7-C481-463F-98D3-563823F3C28F}">
      <dgm:prSet/>
      <dgm:spPr/>
      <dgm:t>
        <a:bodyPr/>
        <a:lstStyle/>
        <a:p>
          <a:r>
            <a:rPr lang="en-GB" dirty="0"/>
            <a:t>Dec</a:t>
          </a:r>
        </a:p>
      </dgm:t>
    </dgm:pt>
    <dgm:pt modelId="{12F00C0C-F596-43AA-9796-FD732B0C5CA2}" type="parTrans" cxnId="{56327DB9-F637-4C16-AF04-DEBC493DDA2C}">
      <dgm:prSet/>
      <dgm:spPr/>
      <dgm:t>
        <a:bodyPr/>
        <a:lstStyle/>
        <a:p>
          <a:endParaRPr lang="en-GB"/>
        </a:p>
      </dgm:t>
    </dgm:pt>
    <dgm:pt modelId="{56C7F31B-0C3B-4D48-A66B-D31192AE3134}" type="sibTrans" cxnId="{56327DB9-F637-4C16-AF04-DEBC493DDA2C}">
      <dgm:prSet/>
      <dgm:spPr/>
      <dgm:t>
        <a:bodyPr/>
        <a:lstStyle/>
        <a:p>
          <a:endParaRPr lang="en-GB"/>
        </a:p>
      </dgm:t>
    </dgm:pt>
    <dgm:pt modelId="{303400A0-04C1-4CA3-9F08-7014B9846290}">
      <dgm:prSet/>
      <dgm:spPr/>
      <dgm:t>
        <a:bodyPr/>
        <a:lstStyle/>
        <a:p>
          <a:r>
            <a:rPr lang="en-GB" dirty="0"/>
            <a:t>Dec Char</a:t>
          </a:r>
        </a:p>
      </dgm:t>
    </dgm:pt>
    <dgm:pt modelId="{010D6A45-4D66-4517-8173-1BACBA0DEF25}" type="parTrans" cxnId="{2281FBE4-769D-4496-B0AF-248B62B56004}">
      <dgm:prSet/>
      <dgm:spPr/>
      <dgm:t>
        <a:bodyPr/>
        <a:lstStyle/>
        <a:p>
          <a:endParaRPr lang="en-GB"/>
        </a:p>
      </dgm:t>
    </dgm:pt>
    <dgm:pt modelId="{3003CB13-31AA-4C32-9C51-41E8E72A297A}" type="sibTrans" cxnId="{2281FBE4-769D-4496-B0AF-248B62B56004}">
      <dgm:prSet/>
      <dgm:spPr/>
      <dgm:t>
        <a:bodyPr/>
        <a:lstStyle/>
        <a:p>
          <a:endParaRPr lang="en-GB"/>
        </a:p>
      </dgm:t>
    </dgm:pt>
    <dgm:pt modelId="{EEAACB33-6569-4183-8202-800154BCEF80}">
      <dgm:prSet/>
      <dgm:spPr/>
      <dgm:t>
        <a:bodyPr/>
        <a:lstStyle/>
        <a:p>
          <a:r>
            <a:rPr lang="en-GB" dirty="0"/>
            <a:t>Zero Fill</a:t>
          </a:r>
        </a:p>
      </dgm:t>
    </dgm:pt>
    <dgm:pt modelId="{F1C8E1EC-311A-4356-B34D-9018335F2FA1}" type="parTrans" cxnId="{0B751886-1962-4633-B05C-D675512E4152}">
      <dgm:prSet/>
      <dgm:spPr/>
      <dgm:t>
        <a:bodyPr/>
        <a:lstStyle/>
        <a:p>
          <a:endParaRPr lang="en-GB"/>
        </a:p>
      </dgm:t>
    </dgm:pt>
    <dgm:pt modelId="{0BA0CF33-6929-499C-9515-865CEA10F96D}" type="sibTrans" cxnId="{0B751886-1962-4633-B05C-D675512E4152}">
      <dgm:prSet/>
      <dgm:spPr/>
      <dgm:t>
        <a:bodyPr/>
        <a:lstStyle/>
        <a:p>
          <a:endParaRPr lang="en-GB"/>
        </a:p>
      </dgm:t>
    </dgm:pt>
    <dgm:pt modelId="{569A1F8F-7609-480F-8B49-6590EEEB4D6B}">
      <dgm:prSet/>
      <dgm:spPr/>
      <dgm:t>
        <a:bodyPr/>
        <a:lstStyle/>
        <a:p>
          <a:r>
            <a:rPr lang="en-GB" b="0" i="0" dirty="0"/>
            <a:t>defines the number of consecutive repetitions of the item in the data record</a:t>
          </a:r>
          <a:r>
            <a:rPr lang="en-GB" dirty="0"/>
            <a:t> </a:t>
          </a:r>
        </a:p>
      </dgm:t>
    </dgm:pt>
    <dgm:pt modelId="{4BEDFC69-F4F1-401C-8329-D1F60C7E4C61}" type="parTrans" cxnId="{14650071-FA2D-4600-B5E3-9408EBEBF066}">
      <dgm:prSet/>
      <dgm:spPr/>
      <dgm:t>
        <a:bodyPr/>
        <a:lstStyle/>
        <a:p>
          <a:endParaRPr lang="en-GB"/>
        </a:p>
      </dgm:t>
    </dgm:pt>
    <dgm:pt modelId="{EF22DE4E-8560-41BC-A5A6-584172B8B367}" type="sibTrans" cxnId="{14650071-FA2D-4600-B5E3-9408EBEBF066}">
      <dgm:prSet/>
      <dgm:spPr/>
      <dgm:t>
        <a:bodyPr/>
        <a:lstStyle/>
        <a:p>
          <a:endParaRPr lang="en-GB"/>
        </a:p>
      </dgm:t>
    </dgm:pt>
    <dgm:pt modelId="{76359D6C-8122-4F53-974A-D167C9B9D398}">
      <dgm:prSet/>
      <dgm:spPr/>
      <dgm:t>
        <a:bodyPr/>
        <a:lstStyle/>
        <a:p>
          <a:r>
            <a:rPr lang="en-GB" b="0" i="0"/>
            <a:t>specify how many digits of the numeric item represent the decimal portion of the item</a:t>
          </a:r>
          <a:endParaRPr lang="en-GB" dirty="0"/>
        </a:p>
      </dgm:t>
    </dgm:pt>
    <dgm:pt modelId="{E749E899-E642-43C4-B8C0-23E8DF70CBE8}" type="parTrans" cxnId="{23D214EB-B4CD-43CB-B112-F125A26A389D}">
      <dgm:prSet/>
      <dgm:spPr/>
      <dgm:t>
        <a:bodyPr/>
        <a:lstStyle/>
        <a:p>
          <a:endParaRPr lang="en-GB"/>
        </a:p>
      </dgm:t>
    </dgm:pt>
    <dgm:pt modelId="{D9AA09F8-822A-4A36-A2CD-1022FE51C79D}" type="sibTrans" cxnId="{23D214EB-B4CD-43CB-B112-F125A26A389D}">
      <dgm:prSet/>
      <dgm:spPr/>
      <dgm:t>
        <a:bodyPr/>
        <a:lstStyle/>
        <a:p>
          <a:endParaRPr lang="en-GB"/>
        </a:p>
      </dgm:t>
    </dgm:pt>
    <dgm:pt modelId="{4CEA4E44-B44E-4EDD-9B2E-38176D6C2AB0}">
      <dgm:prSet/>
      <dgm:spPr/>
      <dgm:t>
        <a:bodyPr/>
        <a:lstStyle/>
        <a:p>
          <a:r>
            <a:rPr lang="en-GB" b="0" i="0"/>
            <a:t>states whether or not the decimal point is present in the data file</a:t>
          </a:r>
          <a:endParaRPr lang="en-GB" dirty="0"/>
        </a:p>
      </dgm:t>
    </dgm:pt>
    <dgm:pt modelId="{48474DA1-161D-42EA-B367-73B6897710FB}" type="parTrans" cxnId="{24922D6F-3B9C-4D79-B2F5-70199315952D}">
      <dgm:prSet/>
      <dgm:spPr/>
      <dgm:t>
        <a:bodyPr/>
        <a:lstStyle/>
        <a:p>
          <a:endParaRPr lang="en-GB"/>
        </a:p>
      </dgm:t>
    </dgm:pt>
    <dgm:pt modelId="{18B7C842-E566-4F63-AE66-D349C7B8D1F7}" type="sibTrans" cxnId="{24922D6F-3B9C-4D79-B2F5-70199315952D}">
      <dgm:prSet/>
      <dgm:spPr/>
      <dgm:t>
        <a:bodyPr/>
        <a:lstStyle/>
        <a:p>
          <a:endParaRPr lang="en-GB"/>
        </a:p>
      </dgm:t>
    </dgm:pt>
    <dgm:pt modelId="{2DEE4764-B17A-496C-A1E0-12FD64BB5064}">
      <dgm:prSet/>
      <dgm:spPr/>
      <dgm:t>
        <a:bodyPr/>
        <a:lstStyle/>
        <a:p>
          <a:r>
            <a:rPr lang="en-GB" b="0" i="0" dirty="0"/>
            <a:t>states whether the numeric data item should contain leading zeros or blanks</a:t>
          </a:r>
          <a:endParaRPr lang="en-GB" dirty="0"/>
        </a:p>
      </dgm:t>
    </dgm:pt>
    <dgm:pt modelId="{C687434B-0F47-4270-9CAB-50D8EAFEDF26}" type="parTrans" cxnId="{0AD64F0B-A0FE-4838-8907-28348CB6F308}">
      <dgm:prSet/>
      <dgm:spPr/>
      <dgm:t>
        <a:bodyPr/>
        <a:lstStyle/>
        <a:p>
          <a:endParaRPr lang="en-GB"/>
        </a:p>
      </dgm:t>
    </dgm:pt>
    <dgm:pt modelId="{D017BA41-C481-4BDE-94F1-7AE467AF3E34}" type="sibTrans" cxnId="{0AD64F0B-A0FE-4838-8907-28348CB6F308}">
      <dgm:prSet/>
      <dgm:spPr/>
      <dgm:t>
        <a:bodyPr/>
        <a:lstStyle/>
        <a:p>
          <a:endParaRPr lang="en-GB"/>
        </a:p>
      </dgm:t>
    </dgm:pt>
    <dgm:pt modelId="{7CEB23FA-90DB-45EA-B813-F31C53792AD5}" type="pres">
      <dgm:prSet presAssocID="{D16A6936-3D35-48DB-A7DA-EB7D687C12A8}" presName="linear" presStyleCnt="0">
        <dgm:presLayoutVars>
          <dgm:animLvl val="lvl"/>
          <dgm:resizeHandles val="exact"/>
        </dgm:presLayoutVars>
      </dgm:prSet>
      <dgm:spPr/>
    </dgm:pt>
    <dgm:pt modelId="{7AE6235B-B29B-4656-8F1B-6633DFFFDBB0}" type="pres">
      <dgm:prSet presAssocID="{0ECF69D2-F311-404F-AB73-0851F16330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3683B5-8932-457C-9DB2-F26559687D0E}" type="pres">
      <dgm:prSet presAssocID="{0ECF69D2-F311-404F-AB73-0851F163306D}" presName="childText" presStyleLbl="revTx" presStyleIdx="0" presStyleCnt="4">
        <dgm:presLayoutVars>
          <dgm:bulletEnabled val="1"/>
        </dgm:presLayoutVars>
      </dgm:prSet>
      <dgm:spPr/>
    </dgm:pt>
    <dgm:pt modelId="{991CAFE3-A411-44F0-A202-277735D9B375}" type="pres">
      <dgm:prSet presAssocID="{214FAAD7-C481-463F-98D3-563823F3C2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33172F-7AB1-4946-B3A3-C5A38906CC22}" type="pres">
      <dgm:prSet presAssocID="{214FAAD7-C481-463F-98D3-563823F3C28F}" presName="childText" presStyleLbl="revTx" presStyleIdx="1" presStyleCnt="4">
        <dgm:presLayoutVars>
          <dgm:bulletEnabled val="1"/>
        </dgm:presLayoutVars>
      </dgm:prSet>
      <dgm:spPr/>
    </dgm:pt>
    <dgm:pt modelId="{7AB60C07-E3E9-4E53-A5CF-BFC2476EDEC6}" type="pres">
      <dgm:prSet presAssocID="{303400A0-04C1-4CA3-9F08-7014B98462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F6B8B6-8B16-4C1E-A9E5-0AB1304CB68F}" type="pres">
      <dgm:prSet presAssocID="{303400A0-04C1-4CA3-9F08-7014B9846290}" presName="childText" presStyleLbl="revTx" presStyleIdx="2" presStyleCnt="4">
        <dgm:presLayoutVars>
          <dgm:bulletEnabled val="1"/>
        </dgm:presLayoutVars>
      </dgm:prSet>
      <dgm:spPr/>
    </dgm:pt>
    <dgm:pt modelId="{3BE28C50-2E45-4E80-90A7-D824F43597BF}" type="pres">
      <dgm:prSet presAssocID="{EEAACB33-6569-4183-8202-800154BCEF8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9A1D58-B691-4795-B4B7-2761D89D7C12}" type="pres">
      <dgm:prSet presAssocID="{EEAACB33-6569-4183-8202-800154BCEF8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594000-A557-41F6-927F-BA335776E245}" type="presOf" srcId="{EEAACB33-6569-4183-8202-800154BCEF80}" destId="{3BE28C50-2E45-4E80-90A7-D824F43597BF}" srcOrd="0" destOrd="0" presId="urn:microsoft.com/office/officeart/2005/8/layout/vList2"/>
    <dgm:cxn modelId="{0AD64F0B-A0FE-4838-8907-28348CB6F308}" srcId="{EEAACB33-6569-4183-8202-800154BCEF80}" destId="{2DEE4764-B17A-496C-A1E0-12FD64BB5064}" srcOrd="0" destOrd="0" parTransId="{C687434B-0F47-4270-9CAB-50D8EAFEDF26}" sibTransId="{D017BA41-C481-4BDE-94F1-7AE467AF3E34}"/>
    <dgm:cxn modelId="{7012BA2C-7130-4553-9C04-E69F5E68B494}" type="presOf" srcId="{76359D6C-8122-4F53-974A-D167C9B9D398}" destId="{8F33172F-7AB1-4946-B3A3-C5A38906CC22}" srcOrd="0" destOrd="0" presId="urn:microsoft.com/office/officeart/2005/8/layout/vList2"/>
    <dgm:cxn modelId="{7175A22E-548E-402E-9B78-3291726E6F05}" type="presOf" srcId="{D16A6936-3D35-48DB-A7DA-EB7D687C12A8}" destId="{7CEB23FA-90DB-45EA-B813-F31C53792AD5}" srcOrd="0" destOrd="0" presId="urn:microsoft.com/office/officeart/2005/8/layout/vList2"/>
    <dgm:cxn modelId="{EAA8F642-0BED-4AD7-A03B-18F85A8D42B3}" type="presOf" srcId="{4CEA4E44-B44E-4EDD-9B2E-38176D6C2AB0}" destId="{5CF6B8B6-8B16-4C1E-A9E5-0AB1304CB68F}" srcOrd="0" destOrd="0" presId="urn:microsoft.com/office/officeart/2005/8/layout/vList2"/>
    <dgm:cxn modelId="{24922D6F-3B9C-4D79-B2F5-70199315952D}" srcId="{303400A0-04C1-4CA3-9F08-7014B9846290}" destId="{4CEA4E44-B44E-4EDD-9B2E-38176D6C2AB0}" srcOrd="0" destOrd="0" parTransId="{48474DA1-161D-42EA-B367-73B6897710FB}" sibTransId="{18B7C842-E566-4F63-AE66-D349C7B8D1F7}"/>
    <dgm:cxn modelId="{14650071-FA2D-4600-B5E3-9408EBEBF066}" srcId="{0ECF69D2-F311-404F-AB73-0851F163306D}" destId="{569A1F8F-7609-480F-8B49-6590EEEB4D6B}" srcOrd="0" destOrd="0" parTransId="{4BEDFC69-F4F1-401C-8329-D1F60C7E4C61}" sibTransId="{EF22DE4E-8560-41BC-A5A6-584172B8B367}"/>
    <dgm:cxn modelId="{F9EA467D-B3C1-46FF-B810-66F10487C1CD}" type="presOf" srcId="{303400A0-04C1-4CA3-9F08-7014B9846290}" destId="{7AB60C07-E3E9-4E53-A5CF-BFC2476EDEC6}" srcOrd="0" destOrd="0" presId="urn:microsoft.com/office/officeart/2005/8/layout/vList2"/>
    <dgm:cxn modelId="{0B751886-1962-4633-B05C-D675512E4152}" srcId="{D16A6936-3D35-48DB-A7DA-EB7D687C12A8}" destId="{EEAACB33-6569-4183-8202-800154BCEF80}" srcOrd="3" destOrd="0" parTransId="{F1C8E1EC-311A-4356-B34D-9018335F2FA1}" sibTransId="{0BA0CF33-6929-499C-9515-865CEA10F96D}"/>
    <dgm:cxn modelId="{B23E8288-AAAB-452D-809F-48265EC8B448}" type="presOf" srcId="{214FAAD7-C481-463F-98D3-563823F3C28F}" destId="{991CAFE3-A411-44F0-A202-277735D9B375}" srcOrd="0" destOrd="0" presId="urn:microsoft.com/office/officeart/2005/8/layout/vList2"/>
    <dgm:cxn modelId="{C3BDF9A8-337B-4529-8D8C-3996663DF7B8}" srcId="{D16A6936-3D35-48DB-A7DA-EB7D687C12A8}" destId="{0ECF69D2-F311-404F-AB73-0851F163306D}" srcOrd="0" destOrd="0" parTransId="{87E6042D-6E62-488E-A94B-FB669357FC2C}" sibTransId="{099AA403-F195-4090-AAEB-141FBA4BD1BD}"/>
    <dgm:cxn modelId="{56327DB9-F637-4C16-AF04-DEBC493DDA2C}" srcId="{D16A6936-3D35-48DB-A7DA-EB7D687C12A8}" destId="{214FAAD7-C481-463F-98D3-563823F3C28F}" srcOrd="1" destOrd="0" parTransId="{12F00C0C-F596-43AA-9796-FD732B0C5CA2}" sibTransId="{56C7F31B-0C3B-4D48-A66B-D31192AE3134}"/>
    <dgm:cxn modelId="{E1F775CB-884F-4725-85C7-A070A4F81985}" type="presOf" srcId="{2DEE4764-B17A-496C-A1E0-12FD64BB5064}" destId="{CA9A1D58-B691-4795-B4B7-2761D89D7C12}" srcOrd="0" destOrd="0" presId="urn:microsoft.com/office/officeart/2005/8/layout/vList2"/>
    <dgm:cxn modelId="{2281FBE4-769D-4496-B0AF-248B62B56004}" srcId="{D16A6936-3D35-48DB-A7DA-EB7D687C12A8}" destId="{303400A0-04C1-4CA3-9F08-7014B9846290}" srcOrd="2" destOrd="0" parTransId="{010D6A45-4D66-4517-8173-1BACBA0DEF25}" sibTransId="{3003CB13-31AA-4C32-9C51-41E8E72A297A}"/>
    <dgm:cxn modelId="{23D214EB-B4CD-43CB-B112-F125A26A389D}" srcId="{214FAAD7-C481-463F-98D3-563823F3C28F}" destId="{76359D6C-8122-4F53-974A-D167C9B9D398}" srcOrd="0" destOrd="0" parTransId="{E749E899-E642-43C4-B8C0-23E8DF70CBE8}" sibTransId="{D9AA09F8-822A-4A36-A2CD-1022FE51C79D}"/>
    <dgm:cxn modelId="{848E74F2-133C-4431-962C-6775492F69A9}" type="presOf" srcId="{0ECF69D2-F311-404F-AB73-0851F163306D}" destId="{7AE6235B-B29B-4656-8F1B-6633DFFFDBB0}" srcOrd="0" destOrd="0" presId="urn:microsoft.com/office/officeart/2005/8/layout/vList2"/>
    <dgm:cxn modelId="{FCA4F8F5-33FF-409A-B13D-4AFB1FD37163}" type="presOf" srcId="{569A1F8F-7609-480F-8B49-6590EEEB4D6B}" destId="{0E3683B5-8932-457C-9DB2-F26559687D0E}" srcOrd="0" destOrd="0" presId="urn:microsoft.com/office/officeart/2005/8/layout/vList2"/>
    <dgm:cxn modelId="{4D5440BF-0119-4DB7-BDBC-CC54B1BF8AEC}" type="presParOf" srcId="{7CEB23FA-90DB-45EA-B813-F31C53792AD5}" destId="{7AE6235B-B29B-4656-8F1B-6633DFFFDBB0}" srcOrd="0" destOrd="0" presId="urn:microsoft.com/office/officeart/2005/8/layout/vList2"/>
    <dgm:cxn modelId="{D212927B-88F4-454C-96C9-1C4E006D73C9}" type="presParOf" srcId="{7CEB23FA-90DB-45EA-B813-F31C53792AD5}" destId="{0E3683B5-8932-457C-9DB2-F26559687D0E}" srcOrd="1" destOrd="0" presId="urn:microsoft.com/office/officeart/2005/8/layout/vList2"/>
    <dgm:cxn modelId="{B2208150-AA08-49B9-BAD7-AABB0CEE7D4F}" type="presParOf" srcId="{7CEB23FA-90DB-45EA-B813-F31C53792AD5}" destId="{991CAFE3-A411-44F0-A202-277735D9B375}" srcOrd="2" destOrd="0" presId="urn:microsoft.com/office/officeart/2005/8/layout/vList2"/>
    <dgm:cxn modelId="{C395DF88-E6FE-4E57-8F06-506E32F0B178}" type="presParOf" srcId="{7CEB23FA-90DB-45EA-B813-F31C53792AD5}" destId="{8F33172F-7AB1-4946-B3A3-C5A38906CC22}" srcOrd="3" destOrd="0" presId="urn:microsoft.com/office/officeart/2005/8/layout/vList2"/>
    <dgm:cxn modelId="{0C893C33-CCED-4325-96C4-52B1CB87FBD1}" type="presParOf" srcId="{7CEB23FA-90DB-45EA-B813-F31C53792AD5}" destId="{7AB60C07-E3E9-4E53-A5CF-BFC2476EDEC6}" srcOrd="4" destOrd="0" presId="urn:microsoft.com/office/officeart/2005/8/layout/vList2"/>
    <dgm:cxn modelId="{B107365D-1E3C-4DEB-930C-68D73339223A}" type="presParOf" srcId="{7CEB23FA-90DB-45EA-B813-F31C53792AD5}" destId="{5CF6B8B6-8B16-4C1E-A9E5-0AB1304CB68F}" srcOrd="5" destOrd="0" presId="urn:microsoft.com/office/officeart/2005/8/layout/vList2"/>
    <dgm:cxn modelId="{F3EC447A-A6AA-4EC2-85EA-7CD8F8AA5222}" type="presParOf" srcId="{7CEB23FA-90DB-45EA-B813-F31C53792AD5}" destId="{3BE28C50-2E45-4E80-90A7-D824F43597BF}" srcOrd="6" destOrd="0" presId="urn:microsoft.com/office/officeart/2005/8/layout/vList2"/>
    <dgm:cxn modelId="{5ED1AFE0-EF01-43C4-AD69-4550153DA2D2}" type="presParOf" srcId="{7CEB23FA-90DB-45EA-B813-F31C53792AD5}" destId="{CA9A1D58-B691-4795-B4B7-2761D89D7C1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144A7D-3335-4931-95EE-EAB289E280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39E99B3-BAC8-497F-A8E5-644147E1559F}">
      <dgm:prSet/>
      <dgm:spPr/>
      <dgm:t>
        <a:bodyPr/>
        <a:lstStyle/>
        <a:p>
          <a:r>
            <a:rPr lang="en-GB" dirty="0"/>
            <a:t>Label</a:t>
          </a:r>
        </a:p>
      </dgm:t>
    </dgm:pt>
    <dgm:pt modelId="{5002976D-34FD-4860-8761-8227E3FA9D44}" type="parTrans" cxnId="{63EA5CDB-BBFF-43A2-BCDA-3C4C6B87DA44}">
      <dgm:prSet/>
      <dgm:spPr/>
      <dgm:t>
        <a:bodyPr/>
        <a:lstStyle/>
        <a:p>
          <a:endParaRPr lang="en-GB"/>
        </a:p>
      </dgm:t>
    </dgm:pt>
    <dgm:pt modelId="{C98F1054-F23C-4D70-B8F0-60B4D500A065}" type="sibTrans" cxnId="{63EA5CDB-BBFF-43A2-BCDA-3C4C6B87DA44}">
      <dgm:prSet/>
      <dgm:spPr/>
      <dgm:t>
        <a:bodyPr/>
        <a:lstStyle/>
        <a:p>
          <a:endParaRPr lang="en-GB"/>
        </a:p>
      </dgm:t>
    </dgm:pt>
    <dgm:pt modelId="{C9F5DB9C-23AA-41A4-8917-B6BBE7E2928D}">
      <dgm:prSet/>
      <dgm:spPr/>
      <dgm:t>
        <a:bodyPr/>
        <a:lstStyle/>
        <a:p>
          <a:r>
            <a:rPr lang="en-GB" dirty="0"/>
            <a:t>Name</a:t>
          </a:r>
        </a:p>
      </dgm:t>
    </dgm:pt>
    <dgm:pt modelId="{52E39769-AA6E-4E76-80C6-D9BF16F7194E}" type="parTrans" cxnId="{1A3C2923-B014-45D8-8E48-ED8CAD11BAAA}">
      <dgm:prSet/>
      <dgm:spPr/>
      <dgm:t>
        <a:bodyPr/>
        <a:lstStyle/>
        <a:p>
          <a:endParaRPr lang="en-GB"/>
        </a:p>
      </dgm:t>
    </dgm:pt>
    <dgm:pt modelId="{DC49862B-BFDF-48AB-884C-9EC56C4B2E31}" type="sibTrans" cxnId="{1A3C2923-B014-45D8-8E48-ED8CAD11BAAA}">
      <dgm:prSet/>
      <dgm:spPr/>
      <dgm:t>
        <a:bodyPr/>
        <a:lstStyle/>
        <a:p>
          <a:endParaRPr lang="en-GB"/>
        </a:p>
      </dgm:t>
    </dgm:pt>
    <dgm:pt modelId="{0F9C72ED-1670-403B-B1A9-ABF9247C5212}">
      <dgm:prSet/>
      <dgm:spPr/>
      <dgm:t>
        <a:bodyPr/>
        <a:lstStyle/>
        <a:p>
          <a:r>
            <a:rPr lang="en-GB"/>
            <a:t>A descriptive text label for a collection of categories of an item. This is used in tabulation applications in table titles.</a:t>
          </a:r>
        </a:p>
      </dgm:t>
    </dgm:pt>
    <dgm:pt modelId="{C226F8AC-8D9A-473B-9001-0DFB5000491B}" type="parTrans" cxnId="{71C943FE-6A44-425E-91DC-4039D85684A1}">
      <dgm:prSet/>
      <dgm:spPr/>
      <dgm:t>
        <a:bodyPr/>
        <a:lstStyle/>
        <a:p>
          <a:endParaRPr lang="en-GB"/>
        </a:p>
      </dgm:t>
    </dgm:pt>
    <dgm:pt modelId="{B9CD4ED0-F515-44FB-B0DB-ED04A81EA4F1}" type="sibTrans" cxnId="{71C943FE-6A44-425E-91DC-4039D85684A1}">
      <dgm:prSet/>
      <dgm:spPr/>
      <dgm:t>
        <a:bodyPr/>
        <a:lstStyle/>
        <a:p>
          <a:endParaRPr lang="en-GB"/>
        </a:p>
      </dgm:t>
    </dgm:pt>
    <dgm:pt modelId="{F4AAE9C4-6F3A-493C-A85B-5E2F25F42943}">
      <dgm:prSet/>
      <dgm:spPr/>
      <dgm:t>
        <a:bodyPr/>
        <a:lstStyle/>
        <a:p>
          <a:r>
            <a:rPr lang="en-GB" b="0" i="0"/>
            <a:t>The name of this item for use in the CSPro language procedures</a:t>
          </a:r>
          <a:endParaRPr lang="en-GB" dirty="0"/>
        </a:p>
      </dgm:t>
    </dgm:pt>
    <dgm:pt modelId="{883DBA84-1BE7-44B2-9BAB-AA21E953DD5E}" type="parTrans" cxnId="{6A744C0F-FBDE-41EC-A3B5-28032A46DC66}">
      <dgm:prSet/>
      <dgm:spPr/>
      <dgm:t>
        <a:bodyPr/>
        <a:lstStyle/>
        <a:p>
          <a:endParaRPr lang="en-GB"/>
        </a:p>
      </dgm:t>
    </dgm:pt>
    <dgm:pt modelId="{79E6EEF6-0ECC-47BB-BBF2-D1D94BD8BEB3}" type="sibTrans" cxnId="{6A744C0F-FBDE-41EC-A3B5-28032A46DC66}">
      <dgm:prSet/>
      <dgm:spPr/>
      <dgm:t>
        <a:bodyPr/>
        <a:lstStyle/>
        <a:p>
          <a:endParaRPr lang="en-GB"/>
        </a:p>
      </dgm:t>
    </dgm:pt>
    <dgm:pt modelId="{C5061960-D2AA-41FE-89B7-64F3A5BC9805}" type="pres">
      <dgm:prSet presAssocID="{F8144A7D-3335-4931-95EE-EAB289E28050}" presName="linear" presStyleCnt="0">
        <dgm:presLayoutVars>
          <dgm:animLvl val="lvl"/>
          <dgm:resizeHandles val="exact"/>
        </dgm:presLayoutVars>
      </dgm:prSet>
      <dgm:spPr/>
    </dgm:pt>
    <dgm:pt modelId="{1E1FFFCF-CAAA-40B7-B0AB-07269CAF37B9}" type="pres">
      <dgm:prSet presAssocID="{039E99B3-BAC8-497F-A8E5-644147E155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462055-6275-4585-B49F-A6A1349B2BD7}" type="pres">
      <dgm:prSet presAssocID="{039E99B3-BAC8-497F-A8E5-644147E1559F}" presName="childText" presStyleLbl="revTx" presStyleIdx="0" presStyleCnt="2">
        <dgm:presLayoutVars>
          <dgm:bulletEnabled val="1"/>
        </dgm:presLayoutVars>
      </dgm:prSet>
      <dgm:spPr/>
    </dgm:pt>
    <dgm:pt modelId="{3DC59133-65AE-4133-9898-711C50E7363E}" type="pres">
      <dgm:prSet presAssocID="{C9F5DB9C-23AA-41A4-8917-B6BBE7E292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1351E3-1E21-4376-9165-61331C8090BC}" type="pres">
      <dgm:prSet presAssocID="{C9F5DB9C-23AA-41A4-8917-B6BBE7E292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EB240E-972B-4D27-A818-70EDEC38D51D}" type="presOf" srcId="{0F9C72ED-1670-403B-B1A9-ABF9247C5212}" destId="{B8462055-6275-4585-B49F-A6A1349B2BD7}" srcOrd="0" destOrd="0" presId="urn:microsoft.com/office/officeart/2005/8/layout/vList2"/>
    <dgm:cxn modelId="{6A744C0F-FBDE-41EC-A3B5-28032A46DC66}" srcId="{C9F5DB9C-23AA-41A4-8917-B6BBE7E2928D}" destId="{F4AAE9C4-6F3A-493C-A85B-5E2F25F42943}" srcOrd="0" destOrd="0" parTransId="{883DBA84-1BE7-44B2-9BAB-AA21E953DD5E}" sibTransId="{79E6EEF6-0ECC-47BB-BBF2-D1D94BD8BEB3}"/>
    <dgm:cxn modelId="{3CB8161E-7F36-4F59-8357-F7FA114F3E22}" type="presOf" srcId="{F4AAE9C4-6F3A-493C-A85B-5E2F25F42943}" destId="{A11351E3-1E21-4376-9165-61331C8090BC}" srcOrd="0" destOrd="0" presId="urn:microsoft.com/office/officeart/2005/8/layout/vList2"/>
    <dgm:cxn modelId="{1A3C2923-B014-45D8-8E48-ED8CAD11BAAA}" srcId="{F8144A7D-3335-4931-95EE-EAB289E28050}" destId="{C9F5DB9C-23AA-41A4-8917-B6BBE7E2928D}" srcOrd="1" destOrd="0" parTransId="{52E39769-AA6E-4E76-80C6-D9BF16F7194E}" sibTransId="{DC49862B-BFDF-48AB-884C-9EC56C4B2E31}"/>
    <dgm:cxn modelId="{8366C56E-700D-4E77-AF3E-C1A000BD3ECE}" type="presOf" srcId="{F8144A7D-3335-4931-95EE-EAB289E28050}" destId="{C5061960-D2AA-41FE-89B7-64F3A5BC9805}" srcOrd="0" destOrd="0" presId="urn:microsoft.com/office/officeart/2005/8/layout/vList2"/>
    <dgm:cxn modelId="{73561BA7-2F35-46A1-A50B-F310891D5627}" type="presOf" srcId="{C9F5DB9C-23AA-41A4-8917-B6BBE7E2928D}" destId="{3DC59133-65AE-4133-9898-711C50E7363E}" srcOrd="0" destOrd="0" presId="urn:microsoft.com/office/officeart/2005/8/layout/vList2"/>
    <dgm:cxn modelId="{63EA5CDB-BBFF-43A2-BCDA-3C4C6B87DA44}" srcId="{F8144A7D-3335-4931-95EE-EAB289E28050}" destId="{039E99B3-BAC8-497F-A8E5-644147E1559F}" srcOrd="0" destOrd="0" parTransId="{5002976D-34FD-4860-8761-8227E3FA9D44}" sibTransId="{C98F1054-F23C-4D70-B8F0-60B4D500A065}"/>
    <dgm:cxn modelId="{A92388DD-D02C-4483-8190-B13C307278A6}" type="presOf" srcId="{039E99B3-BAC8-497F-A8E5-644147E1559F}" destId="{1E1FFFCF-CAAA-40B7-B0AB-07269CAF37B9}" srcOrd="0" destOrd="0" presId="urn:microsoft.com/office/officeart/2005/8/layout/vList2"/>
    <dgm:cxn modelId="{71C943FE-6A44-425E-91DC-4039D85684A1}" srcId="{039E99B3-BAC8-497F-A8E5-644147E1559F}" destId="{0F9C72ED-1670-403B-B1A9-ABF9247C5212}" srcOrd="0" destOrd="0" parTransId="{C226F8AC-8D9A-473B-9001-0DFB5000491B}" sibTransId="{B9CD4ED0-F515-44FB-B0DB-ED04A81EA4F1}"/>
    <dgm:cxn modelId="{86E6E551-4584-4AC2-A230-43608428BC83}" type="presParOf" srcId="{C5061960-D2AA-41FE-89B7-64F3A5BC9805}" destId="{1E1FFFCF-CAAA-40B7-B0AB-07269CAF37B9}" srcOrd="0" destOrd="0" presId="urn:microsoft.com/office/officeart/2005/8/layout/vList2"/>
    <dgm:cxn modelId="{BBC73030-43A4-428B-A66F-91E15C46B218}" type="presParOf" srcId="{C5061960-D2AA-41FE-89B7-64F3A5BC9805}" destId="{B8462055-6275-4585-B49F-A6A1349B2BD7}" srcOrd="1" destOrd="0" presId="urn:microsoft.com/office/officeart/2005/8/layout/vList2"/>
    <dgm:cxn modelId="{1B4E236F-AFB3-4EED-8538-3F3C4452F3E2}" type="presParOf" srcId="{C5061960-D2AA-41FE-89B7-64F3A5BC9805}" destId="{3DC59133-65AE-4133-9898-711C50E7363E}" srcOrd="2" destOrd="0" presId="urn:microsoft.com/office/officeart/2005/8/layout/vList2"/>
    <dgm:cxn modelId="{062B9114-30CA-4DE2-B54E-B79224E4F25E}" type="presParOf" srcId="{C5061960-D2AA-41FE-89B7-64F3A5BC9805}" destId="{A11351E3-1E21-4376-9165-61331C8090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39AF29-E540-4511-B49D-70469E7370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AB1B88-6591-4670-8881-23B4F44D61E4}">
      <dgm:prSet/>
      <dgm:spPr/>
      <dgm:t>
        <a:bodyPr/>
        <a:lstStyle/>
        <a:p>
          <a:r>
            <a:rPr lang="en-GB" dirty="0"/>
            <a:t>Label</a:t>
          </a:r>
        </a:p>
      </dgm:t>
    </dgm:pt>
    <dgm:pt modelId="{E665484A-8544-4D91-A1B0-3155ACB1AB07}" type="parTrans" cxnId="{7E621D4E-0CD5-48DC-B415-F046FF94BB3D}">
      <dgm:prSet/>
      <dgm:spPr/>
      <dgm:t>
        <a:bodyPr/>
        <a:lstStyle/>
        <a:p>
          <a:endParaRPr lang="en-GB"/>
        </a:p>
      </dgm:t>
    </dgm:pt>
    <dgm:pt modelId="{D9EA5227-54F9-408E-992E-DF6F5B661452}" type="sibTrans" cxnId="{7E621D4E-0CD5-48DC-B415-F046FF94BB3D}">
      <dgm:prSet/>
      <dgm:spPr/>
      <dgm:t>
        <a:bodyPr/>
        <a:lstStyle/>
        <a:p>
          <a:endParaRPr lang="en-GB"/>
        </a:p>
      </dgm:t>
    </dgm:pt>
    <dgm:pt modelId="{6519B77D-D343-4232-92DA-25E3B27130C1}">
      <dgm:prSet/>
      <dgm:spPr/>
      <dgm:t>
        <a:bodyPr/>
        <a:lstStyle/>
        <a:p>
          <a:r>
            <a:rPr lang="en-GB" dirty="0"/>
            <a:t>From </a:t>
          </a:r>
        </a:p>
      </dgm:t>
    </dgm:pt>
    <dgm:pt modelId="{5E768FAB-9120-485A-AF9D-D6A45CA52A73}" type="parTrans" cxnId="{B8E30B68-E827-4668-9B1F-69E6D9F62126}">
      <dgm:prSet/>
      <dgm:spPr/>
      <dgm:t>
        <a:bodyPr/>
        <a:lstStyle/>
        <a:p>
          <a:endParaRPr lang="en-GB"/>
        </a:p>
      </dgm:t>
    </dgm:pt>
    <dgm:pt modelId="{8A36EDF9-6276-4D19-84F7-DF7E043D8C7D}" type="sibTrans" cxnId="{B8E30B68-E827-4668-9B1F-69E6D9F62126}">
      <dgm:prSet/>
      <dgm:spPr/>
      <dgm:t>
        <a:bodyPr/>
        <a:lstStyle/>
        <a:p>
          <a:endParaRPr lang="en-GB"/>
        </a:p>
      </dgm:t>
    </dgm:pt>
    <dgm:pt modelId="{0808B8E6-FAAF-4802-ACD3-58C9CDC4B414}">
      <dgm:prSet/>
      <dgm:spPr/>
      <dgm:t>
        <a:bodyPr/>
        <a:lstStyle/>
        <a:p>
          <a:r>
            <a:rPr lang="en-GB" dirty="0"/>
            <a:t>To</a:t>
          </a:r>
        </a:p>
      </dgm:t>
    </dgm:pt>
    <dgm:pt modelId="{A2BFF021-C9B1-4C15-8766-C4056B55B993}" type="parTrans" cxnId="{BD0B3281-B1DC-428D-BC9C-56E15B451AFF}">
      <dgm:prSet/>
      <dgm:spPr/>
      <dgm:t>
        <a:bodyPr/>
        <a:lstStyle/>
        <a:p>
          <a:endParaRPr lang="en-GB"/>
        </a:p>
      </dgm:t>
    </dgm:pt>
    <dgm:pt modelId="{83106DAA-7A86-43E9-9B97-EC25119F9610}" type="sibTrans" cxnId="{BD0B3281-B1DC-428D-BC9C-56E15B451AFF}">
      <dgm:prSet/>
      <dgm:spPr/>
      <dgm:t>
        <a:bodyPr/>
        <a:lstStyle/>
        <a:p>
          <a:endParaRPr lang="en-GB"/>
        </a:p>
      </dgm:t>
    </dgm:pt>
    <dgm:pt modelId="{FD2531D5-B33F-4F4F-8A1D-E1D6B245C77D}">
      <dgm:prSet/>
      <dgm:spPr/>
      <dgm:t>
        <a:bodyPr/>
        <a:lstStyle/>
        <a:p>
          <a:r>
            <a:rPr lang="en-GB" dirty="0"/>
            <a:t>Special</a:t>
          </a:r>
        </a:p>
      </dgm:t>
    </dgm:pt>
    <dgm:pt modelId="{CCDFCD60-28BA-48B1-B620-EF10FCA4F90D}" type="parTrans" cxnId="{0143F8B2-4F5A-4D13-9A37-AFEC636AB767}">
      <dgm:prSet/>
      <dgm:spPr/>
      <dgm:t>
        <a:bodyPr/>
        <a:lstStyle/>
        <a:p>
          <a:endParaRPr lang="en-GB"/>
        </a:p>
      </dgm:t>
    </dgm:pt>
    <dgm:pt modelId="{5555B043-605B-4180-B758-5D65AD5F531C}" type="sibTrans" cxnId="{0143F8B2-4F5A-4D13-9A37-AFEC636AB767}">
      <dgm:prSet/>
      <dgm:spPr/>
      <dgm:t>
        <a:bodyPr/>
        <a:lstStyle/>
        <a:p>
          <a:endParaRPr lang="en-GB"/>
        </a:p>
      </dgm:t>
    </dgm:pt>
    <dgm:pt modelId="{B38D4AED-701D-4E0A-AC57-070A11239799}">
      <dgm:prSet/>
      <dgm:spPr/>
      <dgm:t>
        <a:bodyPr/>
        <a:lstStyle/>
        <a:p>
          <a:r>
            <a:rPr lang="en-GB" dirty="0"/>
            <a:t>Image</a:t>
          </a:r>
        </a:p>
      </dgm:t>
    </dgm:pt>
    <dgm:pt modelId="{B99EBF49-A580-4D12-B24C-63CF839F226A}" type="parTrans" cxnId="{707317C1-3100-4317-8C7F-55330FBDF8AF}">
      <dgm:prSet/>
      <dgm:spPr/>
      <dgm:t>
        <a:bodyPr/>
        <a:lstStyle/>
        <a:p>
          <a:endParaRPr lang="en-GB"/>
        </a:p>
      </dgm:t>
    </dgm:pt>
    <dgm:pt modelId="{628A3271-424E-4ED7-B6AB-11FA3F099D92}" type="sibTrans" cxnId="{707317C1-3100-4317-8C7F-55330FBDF8AF}">
      <dgm:prSet/>
      <dgm:spPr/>
      <dgm:t>
        <a:bodyPr/>
        <a:lstStyle/>
        <a:p>
          <a:endParaRPr lang="en-GB"/>
        </a:p>
      </dgm:t>
    </dgm:pt>
    <dgm:pt modelId="{868D32DC-9B0B-4CD5-9FF3-6914F542DA08}">
      <dgm:prSet/>
      <dgm:spPr/>
      <dgm:t>
        <a:bodyPr/>
        <a:lstStyle/>
        <a:p>
          <a:r>
            <a:rPr lang="en-GB" b="0" i="0" dirty="0"/>
            <a:t>The descriptive text for a single value or range of values. </a:t>
          </a:r>
          <a:endParaRPr lang="en-GB" dirty="0"/>
        </a:p>
      </dgm:t>
    </dgm:pt>
    <dgm:pt modelId="{97A613FB-9FD1-4331-B8B9-DA5B61D1F8BD}" type="parTrans" cxnId="{1671B65D-3F49-475D-A878-F9AC3A019C28}">
      <dgm:prSet/>
      <dgm:spPr/>
      <dgm:t>
        <a:bodyPr/>
        <a:lstStyle/>
        <a:p>
          <a:endParaRPr lang="en-GB"/>
        </a:p>
      </dgm:t>
    </dgm:pt>
    <dgm:pt modelId="{D2D9B284-E19D-4BAA-926C-AC333C368561}" type="sibTrans" cxnId="{1671B65D-3F49-475D-A878-F9AC3A019C28}">
      <dgm:prSet/>
      <dgm:spPr/>
      <dgm:t>
        <a:bodyPr/>
        <a:lstStyle/>
        <a:p>
          <a:endParaRPr lang="en-GB"/>
        </a:p>
      </dgm:t>
    </dgm:pt>
    <dgm:pt modelId="{CA838413-0342-4565-883F-6C0B17B4934C}">
      <dgm:prSet/>
      <dgm:spPr/>
      <dgm:t>
        <a:bodyPr/>
        <a:lstStyle/>
        <a:p>
          <a:r>
            <a:rPr lang="en-GB" b="0" i="0"/>
            <a:t>This is the single value, or starting value of a range associated with the value label.</a:t>
          </a:r>
          <a:endParaRPr lang="en-GB" dirty="0"/>
        </a:p>
      </dgm:t>
    </dgm:pt>
    <dgm:pt modelId="{752711DA-3B95-42B5-B54C-83FF88AE2D79}" type="parTrans" cxnId="{93472D19-D52D-4918-A554-71CBC5EE0E6E}">
      <dgm:prSet/>
      <dgm:spPr/>
      <dgm:t>
        <a:bodyPr/>
        <a:lstStyle/>
        <a:p>
          <a:endParaRPr lang="en-GB"/>
        </a:p>
      </dgm:t>
    </dgm:pt>
    <dgm:pt modelId="{754977E1-C6CD-4B7D-907C-0551169380DA}" type="sibTrans" cxnId="{93472D19-D52D-4918-A554-71CBC5EE0E6E}">
      <dgm:prSet/>
      <dgm:spPr/>
      <dgm:t>
        <a:bodyPr/>
        <a:lstStyle/>
        <a:p>
          <a:endParaRPr lang="en-GB"/>
        </a:p>
      </dgm:t>
    </dgm:pt>
    <dgm:pt modelId="{3492B0F1-345F-4F4D-8779-7077B4296F74}">
      <dgm:prSet/>
      <dgm:spPr/>
      <dgm:t>
        <a:bodyPr/>
        <a:lstStyle/>
        <a:p>
          <a:r>
            <a:rPr lang="en-GB" b="0" i="0"/>
            <a:t>This value is the upper limit of the range of values being defined. It must always be greater than the "From" value on the same line. Where only a single value is associated with the "value label," the "to" value may be blank.</a:t>
          </a:r>
          <a:endParaRPr lang="en-GB" dirty="0"/>
        </a:p>
      </dgm:t>
    </dgm:pt>
    <dgm:pt modelId="{7126EAF4-37BE-4FFA-85AD-56109BE8C9EA}" type="parTrans" cxnId="{CC0D6DEC-FEA8-48FC-9B39-9285A385D76F}">
      <dgm:prSet/>
      <dgm:spPr/>
      <dgm:t>
        <a:bodyPr/>
        <a:lstStyle/>
        <a:p>
          <a:endParaRPr lang="en-GB"/>
        </a:p>
      </dgm:t>
    </dgm:pt>
    <dgm:pt modelId="{E6E9EC3C-325F-4F16-9DFB-52F18B77498F}" type="sibTrans" cxnId="{CC0D6DEC-FEA8-48FC-9B39-9285A385D76F}">
      <dgm:prSet/>
      <dgm:spPr/>
      <dgm:t>
        <a:bodyPr/>
        <a:lstStyle/>
        <a:p>
          <a:endParaRPr lang="en-GB"/>
        </a:p>
      </dgm:t>
    </dgm:pt>
    <dgm:pt modelId="{07E56D12-690C-4A4E-B711-6B7452163E02}">
      <dgm:prSet/>
      <dgm:spPr/>
      <dgm:t>
        <a:bodyPr/>
        <a:lstStyle/>
        <a:p>
          <a:r>
            <a:rPr lang="en-GB" b="0" i="0"/>
            <a:t>A numeric data item can be assigned one of four special values in the data dictionary. These are: </a:t>
          </a:r>
          <a:r>
            <a:rPr lang="en-GB" b="0" i="0">
              <a:hlinkClick xmlns:r="http://schemas.openxmlformats.org/officeDocument/2006/relationships" r:id="rId1"/>
            </a:rPr>
            <a:t>missing</a:t>
          </a:r>
          <a:r>
            <a:rPr lang="en-GB" b="0" i="0"/>
            <a:t>, </a:t>
          </a:r>
          <a:r>
            <a:rPr lang="en-GB" b="0" i="0">
              <a:hlinkClick xmlns:r="http://schemas.openxmlformats.org/officeDocument/2006/relationships" r:id="rId2"/>
            </a:rPr>
            <a:t>refused</a:t>
          </a:r>
          <a:r>
            <a:rPr lang="en-GB" b="0" i="0"/>
            <a:t>, </a:t>
          </a:r>
          <a:r>
            <a:rPr lang="en-GB" b="0" i="0">
              <a:hlinkClick xmlns:r="http://schemas.openxmlformats.org/officeDocument/2006/relationships" r:id="rId1"/>
            </a:rPr>
            <a:t>notappl</a:t>
          </a:r>
          <a:r>
            <a:rPr lang="en-GB" b="0" i="0"/>
            <a:t>, and </a:t>
          </a:r>
          <a:r>
            <a:rPr lang="en-GB" b="0" i="0">
              <a:hlinkClick xmlns:r="http://schemas.openxmlformats.org/officeDocument/2006/relationships" r:id="rId1"/>
            </a:rPr>
            <a:t>default</a:t>
          </a:r>
          <a:r>
            <a:rPr lang="en-GB" b="0" i="0"/>
            <a:t>.</a:t>
          </a:r>
          <a:endParaRPr lang="en-GB" dirty="0"/>
        </a:p>
      </dgm:t>
    </dgm:pt>
    <dgm:pt modelId="{87FC4444-E9EB-4C00-9889-DE836D8B1927}" type="parTrans" cxnId="{8C7DB89F-3409-452E-B417-9BF0711452EC}">
      <dgm:prSet/>
      <dgm:spPr/>
      <dgm:t>
        <a:bodyPr/>
        <a:lstStyle/>
        <a:p>
          <a:endParaRPr lang="en-GB"/>
        </a:p>
      </dgm:t>
    </dgm:pt>
    <dgm:pt modelId="{2295BC46-33AB-4125-B247-C5AB888E74D0}" type="sibTrans" cxnId="{8C7DB89F-3409-452E-B417-9BF0711452EC}">
      <dgm:prSet/>
      <dgm:spPr/>
      <dgm:t>
        <a:bodyPr/>
        <a:lstStyle/>
        <a:p>
          <a:endParaRPr lang="en-GB"/>
        </a:p>
      </dgm:t>
    </dgm:pt>
    <dgm:pt modelId="{94904D75-0C50-492E-BF85-21DD0355B470}">
      <dgm:prSet/>
      <dgm:spPr/>
      <dgm:t>
        <a:bodyPr/>
        <a:lstStyle/>
        <a:p>
          <a:r>
            <a:rPr lang="en-GB" b="0" i="0"/>
            <a:t>An image that is displayed along with the value label when running a CAPI application.</a:t>
          </a:r>
          <a:endParaRPr lang="en-GB" dirty="0"/>
        </a:p>
      </dgm:t>
    </dgm:pt>
    <dgm:pt modelId="{4B8F79A3-BC9A-44D9-89BE-827133C82581}" type="parTrans" cxnId="{A13C70F0-BECF-45B4-8346-6E8838E671CA}">
      <dgm:prSet/>
      <dgm:spPr/>
      <dgm:t>
        <a:bodyPr/>
        <a:lstStyle/>
        <a:p>
          <a:endParaRPr lang="en-GB"/>
        </a:p>
      </dgm:t>
    </dgm:pt>
    <dgm:pt modelId="{E95756A1-B22D-407D-A21D-A17D4048DFA7}" type="sibTrans" cxnId="{A13C70F0-BECF-45B4-8346-6E8838E671CA}">
      <dgm:prSet/>
      <dgm:spPr/>
      <dgm:t>
        <a:bodyPr/>
        <a:lstStyle/>
        <a:p>
          <a:endParaRPr lang="en-GB"/>
        </a:p>
      </dgm:t>
    </dgm:pt>
    <dgm:pt modelId="{9BC32F35-29D4-4B43-ADAE-C5FF1D7E5EE8}" type="pres">
      <dgm:prSet presAssocID="{6839AF29-E540-4511-B49D-70469E7370FC}" presName="linear" presStyleCnt="0">
        <dgm:presLayoutVars>
          <dgm:animLvl val="lvl"/>
          <dgm:resizeHandles val="exact"/>
        </dgm:presLayoutVars>
      </dgm:prSet>
      <dgm:spPr/>
    </dgm:pt>
    <dgm:pt modelId="{7D0D84B9-92C2-455D-BF3C-360EBAAFEB1C}" type="pres">
      <dgm:prSet presAssocID="{CAAB1B88-6591-4670-8881-23B4F44D61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DB538E-4077-4F3C-90FF-A3F60576E0C6}" type="pres">
      <dgm:prSet presAssocID="{CAAB1B88-6591-4670-8881-23B4F44D61E4}" presName="childText" presStyleLbl="revTx" presStyleIdx="0" presStyleCnt="5">
        <dgm:presLayoutVars>
          <dgm:bulletEnabled val="1"/>
        </dgm:presLayoutVars>
      </dgm:prSet>
      <dgm:spPr/>
    </dgm:pt>
    <dgm:pt modelId="{731B9352-9C34-480E-B612-ECA3D0737C37}" type="pres">
      <dgm:prSet presAssocID="{6519B77D-D343-4232-92DA-25E3B27130C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058CB7-4C8D-49E3-A696-C23DDEE70440}" type="pres">
      <dgm:prSet presAssocID="{6519B77D-D343-4232-92DA-25E3B27130C1}" presName="childText" presStyleLbl="revTx" presStyleIdx="1" presStyleCnt="5">
        <dgm:presLayoutVars>
          <dgm:bulletEnabled val="1"/>
        </dgm:presLayoutVars>
      </dgm:prSet>
      <dgm:spPr/>
    </dgm:pt>
    <dgm:pt modelId="{467FD917-2DAF-4B59-AF6E-B2A65C4EAD44}" type="pres">
      <dgm:prSet presAssocID="{0808B8E6-FAAF-4802-ACD3-58C9CDC4B4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4672BE-A107-45B0-A530-CA77E9CDCB7F}" type="pres">
      <dgm:prSet presAssocID="{0808B8E6-FAAF-4802-ACD3-58C9CDC4B414}" presName="childText" presStyleLbl="revTx" presStyleIdx="2" presStyleCnt="5">
        <dgm:presLayoutVars>
          <dgm:bulletEnabled val="1"/>
        </dgm:presLayoutVars>
      </dgm:prSet>
      <dgm:spPr/>
    </dgm:pt>
    <dgm:pt modelId="{BA87A60F-8E8D-4DFC-B353-1093705EBDE8}" type="pres">
      <dgm:prSet presAssocID="{FD2531D5-B33F-4F4F-8A1D-E1D6B245C7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0DE088-F78F-4A10-9C24-6CDD95BCC2CF}" type="pres">
      <dgm:prSet presAssocID="{FD2531D5-B33F-4F4F-8A1D-E1D6B245C77D}" presName="childText" presStyleLbl="revTx" presStyleIdx="3" presStyleCnt="5">
        <dgm:presLayoutVars>
          <dgm:bulletEnabled val="1"/>
        </dgm:presLayoutVars>
      </dgm:prSet>
      <dgm:spPr/>
    </dgm:pt>
    <dgm:pt modelId="{C1BF38BE-A67C-44B1-AB4D-2DC8CBE6A95E}" type="pres">
      <dgm:prSet presAssocID="{B38D4AED-701D-4E0A-AC57-070A1123979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4CFEF68-5D1E-4AB2-A1F4-443D3FB3E0F7}" type="pres">
      <dgm:prSet presAssocID="{B38D4AED-701D-4E0A-AC57-070A1123979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1E6A50D-B500-4346-9B10-2952C7359111}" type="presOf" srcId="{868D32DC-9B0B-4CD5-9FF3-6914F542DA08}" destId="{06DB538E-4077-4F3C-90FF-A3F60576E0C6}" srcOrd="0" destOrd="0" presId="urn:microsoft.com/office/officeart/2005/8/layout/vList2"/>
    <dgm:cxn modelId="{4CAE030E-4AF3-47D7-92B2-7FAF6BB8F73E}" type="presOf" srcId="{CAAB1B88-6591-4670-8881-23B4F44D61E4}" destId="{7D0D84B9-92C2-455D-BF3C-360EBAAFEB1C}" srcOrd="0" destOrd="0" presId="urn:microsoft.com/office/officeart/2005/8/layout/vList2"/>
    <dgm:cxn modelId="{A6ABD513-4532-478A-8399-9CBB3969895E}" type="presOf" srcId="{B38D4AED-701D-4E0A-AC57-070A11239799}" destId="{C1BF38BE-A67C-44B1-AB4D-2DC8CBE6A95E}" srcOrd="0" destOrd="0" presId="urn:microsoft.com/office/officeart/2005/8/layout/vList2"/>
    <dgm:cxn modelId="{93472D19-D52D-4918-A554-71CBC5EE0E6E}" srcId="{6519B77D-D343-4232-92DA-25E3B27130C1}" destId="{CA838413-0342-4565-883F-6C0B17B4934C}" srcOrd="0" destOrd="0" parTransId="{752711DA-3B95-42B5-B54C-83FF88AE2D79}" sibTransId="{754977E1-C6CD-4B7D-907C-0551169380DA}"/>
    <dgm:cxn modelId="{37F7B225-5389-4DEE-89DC-ADC90866A8A1}" type="presOf" srcId="{FD2531D5-B33F-4F4F-8A1D-E1D6B245C77D}" destId="{BA87A60F-8E8D-4DFC-B353-1093705EBDE8}" srcOrd="0" destOrd="0" presId="urn:microsoft.com/office/officeart/2005/8/layout/vList2"/>
    <dgm:cxn modelId="{1671B65D-3F49-475D-A878-F9AC3A019C28}" srcId="{CAAB1B88-6591-4670-8881-23B4F44D61E4}" destId="{868D32DC-9B0B-4CD5-9FF3-6914F542DA08}" srcOrd="0" destOrd="0" parTransId="{97A613FB-9FD1-4331-B8B9-DA5B61D1F8BD}" sibTransId="{D2D9B284-E19D-4BAA-926C-AC333C368561}"/>
    <dgm:cxn modelId="{B8E30B68-E827-4668-9B1F-69E6D9F62126}" srcId="{6839AF29-E540-4511-B49D-70469E7370FC}" destId="{6519B77D-D343-4232-92DA-25E3B27130C1}" srcOrd="1" destOrd="0" parTransId="{5E768FAB-9120-485A-AF9D-D6A45CA52A73}" sibTransId="{8A36EDF9-6276-4D19-84F7-DF7E043D8C7D}"/>
    <dgm:cxn modelId="{8232966D-96AB-4165-84E9-DFF59FBDF4E9}" type="presOf" srcId="{0808B8E6-FAAF-4802-ACD3-58C9CDC4B414}" destId="{467FD917-2DAF-4B59-AF6E-B2A65C4EAD44}" srcOrd="0" destOrd="0" presId="urn:microsoft.com/office/officeart/2005/8/layout/vList2"/>
    <dgm:cxn modelId="{7E621D4E-0CD5-48DC-B415-F046FF94BB3D}" srcId="{6839AF29-E540-4511-B49D-70469E7370FC}" destId="{CAAB1B88-6591-4670-8881-23B4F44D61E4}" srcOrd="0" destOrd="0" parTransId="{E665484A-8544-4D91-A1B0-3155ACB1AB07}" sibTransId="{D9EA5227-54F9-408E-992E-DF6F5B661452}"/>
    <dgm:cxn modelId="{0337816E-DC9B-46D2-9D82-30670CBEB487}" type="presOf" srcId="{6839AF29-E540-4511-B49D-70469E7370FC}" destId="{9BC32F35-29D4-4B43-ADAE-C5FF1D7E5EE8}" srcOrd="0" destOrd="0" presId="urn:microsoft.com/office/officeart/2005/8/layout/vList2"/>
    <dgm:cxn modelId="{DE1D5C6F-69F0-4DD5-8D31-43BD90518D7D}" type="presOf" srcId="{CA838413-0342-4565-883F-6C0B17B4934C}" destId="{86058CB7-4C8D-49E3-A696-C23DDEE70440}" srcOrd="0" destOrd="0" presId="urn:microsoft.com/office/officeart/2005/8/layout/vList2"/>
    <dgm:cxn modelId="{FDA3A157-D27A-4ECC-B3E7-2C8800EB5E2B}" type="presOf" srcId="{07E56D12-690C-4A4E-B711-6B7452163E02}" destId="{850DE088-F78F-4A10-9C24-6CDD95BCC2CF}" srcOrd="0" destOrd="0" presId="urn:microsoft.com/office/officeart/2005/8/layout/vList2"/>
    <dgm:cxn modelId="{BD0B3281-B1DC-428D-BC9C-56E15B451AFF}" srcId="{6839AF29-E540-4511-B49D-70469E7370FC}" destId="{0808B8E6-FAAF-4802-ACD3-58C9CDC4B414}" srcOrd="2" destOrd="0" parTransId="{A2BFF021-C9B1-4C15-8766-C4056B55B993}" sibTransId="{83106DAA-7A86-43E9-9B97-EC25119F9610}"/>
    <dgm:cxn modelId="{4B36B18D-F9B1-4C4A-9566-1840664855A3}" type="presOf" srcId="{94904D75-0C50-492E-BF85-21DD0355B470}" destId="{54CFEF68-5D1E-4AB2-A1F4-443D3FB3E0F7}" srcOrd="0" destOrd="0" presId="urn:microsoft.com/office/officeart/2005/8/layout/vList2"/>
    <dgm:cxn modelId="{8C7DB89F-3409-452E-B417-9BF0711452EC}" srcId="{FD2531D5-B33F-4F4F-8A1D-E1D6B245C77D}" destId="{07E56D12-690C-4A4E-B711-6B7452163E02}" srcOrd="0" destOrd="0" parTransId="{87FC4444-E9EB-4C00-9889-DE836D8B1927}" sibTransId="{2295BC46-33AB-4125-B247-C5AB888E74D0}"/>
    <dgm:cxn modelId="{3B3415A3-AC8F-4D8F-84EF-94A9541DE39A}" type="presOf" srcId="{6519B77D-D343-4232-92DA-25E3B27130C1}" destId="{731B9352-9C34-480E-B612-ECA3D0737C37}" srcOrd="0" destOrd="0" presId="urn:microsoft.com/office/officeart/2005/8/layout/vList2"/>
    <dgm:cxn modelId="{0143F8B2-4F5A-4D13-9A37-AFEC636AB767}" srcId="{6839AF29-E540-4511-B49D-70469E7370FC}" destId="{FD2531D5-B33F-4F4F-8A1D-E1D6B245C77D}" srcOrd="3" destOrd="0" parTransId="{CCDFCD60-28BA-48B1-B620-EF10FCA4F90D}" sibTransId="{5555B043-605B-4180-B758-5D65AD5F531C}"/>
    <dgm:cxn modelId="{707317C1-3100-4317-8C7F-55330FBDF8AF}" srcId="{6839AF29-E540-4511-B49D-70469E7370FC}" destId="{B38D4AED-701D-4E0A-AC57-070A11239799}" srcOrd="4" destOrd="0" parTransId="{B99EBF49-A580-4D12-B24C-63CF839F226A}" sibTransId="{628A3271-424E-4ED7-B6AB-11FA3F099D92}"/>
    <dgm:cxn modelId="{0AF604D1-7D3E-467F-A3E0-FFB273E59C0B}" type="presOf" srcId="{3492B0F1-345F-4F4D-8779-7077B4296F74}" destId="{2F4672BE-A107-45B0-A530-CA77E9CDCB7F}" srcOrd="0" destOrd="0" presId="urn:microsoft.com/office/officeart/2005/8/layout/vList2"/>
    <dgm:cxn modelId="{CC0D6DEC-FEA8-48FC-9B39-9285A385D76F}" srcId="{0808B8E6-FAAF-4802-ACD3-58C9CDC4B414}" destId="{3492B0F1-345F-4F4D-8779-7077B4296F74}" srcOrd="0" destOrd="0" parTransId="{7126EAF4-37BE-4FFA-85AD-56109BE8C9EA}" sibTransId="{E6E9EC3C-325F-4F16-9DFB-52F18B77498F}"/>
    <dgm:cxn modelId="{A13C70F0-BECF-45B4-8346-6E8838E671CA}" srcId="{B38D4AED-701D-4E0A-AC57-070A11239799}" destId="{94904D75-0C50-492E-BF85-21DD0355B470}" srcOrd="0" destOrd="0" parTransId="{4B8F79A3-BC9A-44D9-89BE-827133C82581}" sibTransId="{E95756A1-B22D-407D-A21D-A17D4048DFA7}"/>
    <dgm:cxn modelId="{9409B0BF-4D4E-4CE6-8BCD-31521B45538E}" type="presParOf" srcId="{9BC32F35-29D4-4B43-ADAE-C5FF1D7E5EE8}" destId="{7D0D84B9-92C2-455D-BF3C-360EBAAFEB1C}" srcOrd="0" destOrd="0" presId="urn:microsoft.com/office/officeart/2005/8/layout/vList2"/>
    <dgm:cxn modelId="{9638C4DB-05D0-42D7-B8AF-6BAAAE3ACB7A}" type="presParOf" srcId="{9BC32F35-29D4-4B43-ADAE-C5FF1D7E5EE8}" destId="{06DB538E-4077-4F3C-90FF-A3F60576E0C6}" srcOrd="1" destOrd="0" presId="urn:microsoft.com/office/officeart/2005/8/layout/vList2"/>
    <dgm:cxn modelId="{388F6580-30E8-44BF-A7B9-EEEBD39F88A1}" type="presParOf" srcId="{9BC32F35-29D4-4B43-ADAE-C5FF1D7E5EE8}" destId="{731B9352-9C34-480E-B612-ECA3D0737C37}" srcOrd="2" destOrd="0" presId="urn:microsoft.com/office/officeart/2005/8/layout/vList2"/>
    <dgm:cxn modelId="{EF5D8A4B-2BE4-47E0-871C-00C08D9F91D2}" type="presParOf" srcId="{9BC32F35-29D4-4B43-ADAE-C5FF1D7E5EE8}" destId="{86058CB7-4C8D-49E3-A696-C23DDEE70440}" srcOrd="3" destOrd="0" presId="urn:microsoft.com/office/officeart/2005/8/layout/vList2"/>
    <dgm:cxn modelId="{6305324D-0DDB-4CDD-8474-A29DD9811783}" type="presParOf" srcId="{9BC32F35-29D4-4B43-ADAE-C5FF1D7E5EE8}" destId="{467FD917-2DAF-4B59-AF6E-B2A65C4EAD44}" srcOrd="4" destOrd="0" presId="urn:microsoft.com/office/officeart/2005/8/layout/vList2"/>
    <dgm:cxn modelId="{76A024E5-0442-493E-8E67-AEE742995195}" type="presParOf" srcId="{9BC32F35-29D4-4B43-ADAE-C5FF1D7E5EE8}" destId="{2F4672BE-A107-45B0-A530-CA77E9CDCB7F}" srcOrd="5" destOrd="0" presId="urn:microsoft.com/office/officeart/2005/8/layout/vList2"/>
    <dgm:cxn modelId="{CCA1C813-EEC5-488F-BE46-A9FA91C011CF}" type="presParOf" srcId="{9BC32F35-29D4-4B43-ADAE-C5FF1D7E5EE8}" destId="{BA87A60F-8E8D-4DFC-B353-1093705EBDE8}" srcOrd="6" destOrd="0" presId="urn:microsoft.com/office/officeart/2005/8/layout/vList2"/>
    <dgm:cxn modelId="{13E63177-4376-4BDB-B010-52302416CEFD}" type="presParOf" srcId="{9BC32F35-29D4-4B43-ADAE-C5FF1D7E5EE8}" destId="{850DE088-F78F-4A10-9C24-6CDD95BCC2CF}" srcOrd="7" destOrd="0" presId="urn:microsoft.com/office/officeart/2005/8/layout/vList2"/>
    <dgm:cxn modelId="{D8EA0468-9A7E-4DDE-BD1C-EA9FE41DBF73}" type="presParOf" srcId="{9BC32F35-29D4-4B43-ADAE-C5FF1D7E5EE8}" destId="{C1BF38BE-A67C-44B1-AB4D-2DC8CBE6A95E}" srcOrd="8" destOrd="0" presId="urn:microsoft.com/office/officeart/2005/8/layout/vList2"/>
    <dgm:cxn modelId="{E56ACC30-B00A-4F24-90FE-340EF3D60A88}" type="presParOf" srcId="{9BC32F35-29D4-4B43-ADAE-C5FF1D7E5EE8}" destId="{54CFEF68-5D1E-4AB2-A1F4-443D3FB3E0F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FE20D-ECA5-4607-B706-7939D0F133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BFF280-6061-413C-9A92-056F0D4B285A}">
      <dgm:prSet/>
      <dgm:spPr/>
      <dgm:t>
        <a:bodyPr/>
        <a:lstStyle/>
        <a:p>
          <a:r>
            <a:rPr lang="en-GB"/>
            <a:t>Start CSPro 7.4</a:t>
          </a:r>
        </a:p>
      </dgm:t>
    </dgm:pt>
    <dgm:pt modelId="{45EE11D3-EF1B-4F47-B69B-28F76B4B77B9}" type="parTrans" cxnId="{1BFCCB45-F15C-4B00-9141-161D6577324C}">
      <dgm:prSet/>
      <dgm:spPr/>
      <dgm:t>
        <a:bodyPr/>
        <a:lstStyle/>
        <a:p>
          <a:endParaRPr lang="en-GB"/>
        </a:p>
      </dgm:t>
    </dgm:pt>
    <dgm:pt modelId="{17A07D29-6AC7-4BA6-BFAE-6934D07D7124}" type="sibTrans" cxnId="{1BFCCB45-F15C-4B00-9141-161D6577324C}">
      <dgm:prSet/>
      <dgm:spPr/>
      <dgm:t>
        <a:bodyPr/>
        <a:lstStyle/>
        <a:p>
          <a:endParaRPr lang="en-GB"/>
        </a:p>
      </dgm:t>
    </dgm:pt>
    <dgm:pt modelId="{8E14BE5D-705A-489E-877B-9CA8CB8EEC69}">
      <dgm:prSet/>
      <dgm:spPr/>
      <dgm:t>
        <a:bodyPr/>
        <a:lstStyle/>
        <a:p>
          <a:r>
            <a:rPr lang="en-GB" dirty="0"/>
            <a:t>Choose “Create a new application”</a:t>
          </a:r>
        </a:p>
      </dgm:t>
    </dgm:pt>
    <dgm:pt modelId="{C649564F-8C6C-4E82-943E-4089D0329387}" type="parTrans" cxnId="{7EBC0894-422B-44AE-8857-508C963BBA7F}">
      <dgm:prSet/>
      <dgm:spPr/>
      <dgm:t>
        <a:bodyPr/>
        <a:lstStyle/>
        <a:p>
          <a:endParaRPr lang="en-GB"/>
        </a:p>
      </dgm:t>
    </dgm:pt>
    <dgm:pt modelId="{8C7AC685-EEC4-41DD-B556-8C2262004F37}" type="sibTrans" cxnId="{7EBC0894-422B-44AE-8857-508C963BBA7F}">
      <dgm:prSet/>
      <dgm:spPr/>
      <dgm:t>
        <a:bodyPr/>
        <a:lstStyle/>
        <a:p>
          <a:endParaRPr lang="en-GB"/>
        </a:p>
      </dgm:t>
    </dgm:pt>
    <dgm:pt modelId="{C874157F-6BC0-4A49-81DB-A5235793098D}" type="pres">
      <dgm:prSet presAssocID="{23DFE20D-ECA5-4607-B706-7939D0F1331A}" presName="rootnode" presStyleCnt="0">
        <dgm:presLayoutVars>
          <dgm:chMax/>
          <dgm:chPref/>
          <dgm:dir/>
          <dgm:animLvl val="lvl"/>
        </dgm:presLayoutVars>
      </dgm:prSet>
      <dgm:spPr/>
    </dgm:pt>
    <dgm:pt modelId="{50C5E993-FA25-4BC2-B7FE-5C0A650B5ADA}" type="pres">
      <dgm:prSet presAssocID="{82BFF280-6061-413C-9A92-056F0D4B285A}" presName="composite" presStyleCnt="0"/>
      <dgm:spPr/>
    </dgm:pt>
    <dgm:pt modelId="{EE663398-7CE4-4965-B823-3DA6E65DF596}" type="pres">
      <dgm:prSet presAssocID="{82BFF280-6061-413C-9A92-056F0D4B285A}" presName="bentUpArrow1" presStyleLbl="alignImgPlace1" presStyleIdx="0" presStyleCnt="1"/>
      <dgm:spPr/>
    </dgm:pt>
    <dgm:pt modelId="{83810F50-5F75-463F-89D2-49610B8D5FB2}" type="pres">
      <dgm:prSet presAssocID="{82BFF280-6061-413C-9A92-056F0D4B285A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880D5234-9379-4761-A97D-349DF96D0077}" type="pres">
      <dgm:prSet presAssocID="{82BFF280-6061-413C-9A92-056F0D4B285A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854B46F-3489-4404-B6FB-0DDC4221C1A4}" type="pres">
      <dgm:prSet presAssocID="{17A07D29-6AC7-4BA6-BFAE-6934D07D7124}" presName="sibTrans" presStyleCnt="0"/>
      <dgm:spPr/>
    </dgm:pt>
    <dgm:pt modelId="{AE5EC28E-4674-411D-BD5A-C04A98DA923B}" type="pres">
      <dgm:prSet presAssocID="{8E14BE5D-705A-489E-877B-9CA8CB8EEC69}" presName="composite" presStyleCnt="0"/>
      <dgm:spPr/>
    </dgm:pt>
    <dgm:pt modelId="{5FFF5900-E0CF-4C7B-9374-63A1ED0ADA23}" type="pres">
      <dgm:prSet presAssocID="{8E14BE5D-705A-489E-877B-9CA8CB8EEC69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C447A33E-309C-41F1-8309-624DFB904B7C}" type="presOf" srcId="{82BFF280-6061-413C-9A92-056F0D4B285A}" destId="{83810F50-5F75-463F-89D2-49610B8D5FB2}" srcOrd="0" destOrd="0" presId="urn:microsoft.com/office/officeart/2005/8/layout/StepDownProcess"/>
    <dgm:cxn modelId="{1BFCCB45-F15C-4B00-9141-161D6577324C}" srcId="{23DFE20D-ECA5-4607-B706-7939D0F1331A}" destId="{82BFF280-6061-413C-9A92-056F0D4B285A}" srcOrd="0" destOrd="0" parTransId="{45EE11D3-EF1B-4F47-B69B-28F76B4B77B9}" sibTransId="{17A07D29-6AC7-4BA6-BFAE-6934D07D7124}"/>
    <dgm:cxn modelId="{7EBC0894-422B-44AE-8857-508C963BBA7F}" srcId="{23DFE20D-ECA5-4607-B706-7939D0F1331A}" destId="{8E14BE5D-705A-489E-877B-9CA8CB8EEC69}" srcOrd="1" destOrd="0" parTransId="{C649564F-8C6C-4E82-943E-4089D0329387}" sibTransId="{8C7AC685-EEC4-41DD-B556-8C2262004F37}"/>
    <dgm:cxn modelId="{449FCBAD-FBE5-4BBA-8DAF-E86F64092BA1}" type="presOf" srcId="{23DFE20D-ECA5-4607-B706-7939D0F1331A}" destId="{C874157F-6BC0-4A49-81DB-A5235793098D}" srcOrd="0" destOrd="0" presId="urn:microsoft.com/office/officeart/2005/8/layout/StepDownProcess"/>
    <dgm:cxn modelId="{C27342E0-4F12-4D91-A4CA-BEA514EC579B}" type="presOf" srcId="{8E14BE5D-705A-489E-877B-9CA8CB8EEC69}" destId="{5FFF5900-E0CF-4C7B-9374-63A1ED0ADA23}" srcOrd="0" destOrd="0" presId="urn:microsoft.com/office/officeart/2005/8/layout/StepDownProcess"/>
    <dgm:cxn modelId="{AC263F7F-83E4-46BD-8807-69CCF4E0EAB8}" type="presParOf" srcId="{C874157F-6BC0-4A49-81DB-A5235793098D}" destId="{50C5E993-FA25-4BC2-B7FE-5C0A650B5ADA}" srcOrd="0" destOrd="0" presId="urn:microsoft.com/office/officeart/2005/8/layout/StepDownProcess"/>
    <dgm:cxn modelId="{51527FFA-FA4C-4A5C-827A-5F780B86DDB8}" type="presParOf" srcId="{50C5E993-FA25-4BC2-B7FE-5C0A650B5ADA}" destId="{EE663398-7CE4-4965-B823-3DA6E65DF596}" srcOrd="0" destOrd="0" presId="urn:microsoft.com/office/officeart/2005/8/layout/StepDownProcess"/>
    <dgm:cxn modelId="{F01DDB2D-4082-467E-9C81-3B873CB8FA31}" type="presParOf" srcId="{50C5E993-FA25-4BC2-B7FE-5C0A650B5ADA}" destId="{83810F50-5F75-463F-89D2-49610B8D5FB2}" srcOrd="1" destOrd="0" presId="urn:microsoft.com/office/officeart/2005/8/layout/StepDownProcess"/>
    <dgm:cxn modelId="{0F952931-ADEE-4AF1-B035-D4233860DA56}" type="presParOf" srcId="{50C5E993-FA25-4BC2-B7FE-5C0A650B5ADA}" destId="{880D5234-9379-4761-A97D-349DF96D0077}" srcOrd="2" destOrd="0" presId="urn:microsoft.com/office/officeart/2005/8/layout/StepDownProcess"/>
    <dgm:cxn modelId="{2018B3A2-4C97-4107-85A6-BCFFF8931B80}" type="presParOf" srcId="{C874157F-6BC0-4A49-81DB-A5235793098D}" destId="{C854B46F-3489-4404-B6FB-0DDC4221C1A4}" srcOrd="1" destOrd="0" presId="urn:microsoft.com/office/officeart/2005/8/layout/StepDownProcess"/>
    <dgm:cxn modelId="{6D3CA839-1BE8-4443-A976-F50AED62003B}" type="presParOf" srcId="{C874157F-6BC0-4A49-81DB-A5235793098D}" destId="{AE5EC28E-4674-411D-BD5A-C04A98DA923B}" srcOrd="2" destOrd="0" presId="urn:microsoft.com/office/officeart/2005/8/layout/StepDownProcess"/>
    <dgm:cxn modelId="{AE131984-16DA-476A-8775-91B609A0A45D}" type="presParOf" srcId="{AE5EC28E-4674-411D-BD5A-C04A98DA923B}" destId="{5FFF5900-E0CF-4C7B-9374-63A1ED0ADA2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7CE9DC-8410-46EC-B724-3A7E2972C62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9C69722-A79C-4374-B074-A87D9E20C808}">
      <dgm:prSet/>
      <dgm:spPr/>
      <dgm:t>
        <a:bodyPr/>
        <a:lstStyle/>
        <a:p>
          <a:r>
            <a:rPr lang="en-GB"/>
            <a:t>In the “Application” tab select:</a:t>
          </a:r>
        </a:p>
      </dgm:t>
    </dgm:pt>
    <dgm:pt modelId="{AAC674EE-36CE-47C7-AC75-2E45A3CB5636}" type="parTrans" cxnId="{BD90855A-D800-4787-A6B5-3B0E66CE948D}">
      <dgm:prSet/>
      <dgm:spPr/>
      <dgm:t>
        <a:bodyPr/>
        <a:lstStyle/>
        <a:p>
          <a:endParaRPr lang="en-GB"/>
        </a:p>
      </dgm:t>
    </dgm:pt>
    <dgm:pt modelId="{6C2A19C3-E4C6-4C51-B46F-C67A1A4CA805}" type="sibTrans" cxnId="{BD90855A-D800-4787-A6B5-3B0E66CE948D}">
      <dgm:prSet/>
      <dgm:spPr/>
      <dgm:t>
        <a:bodyPr/>
        <a:lstStyle/>
        <a:p>
          <a:endParaRPr lang="en-GB"/>
        </a:p>
      </dgm:t>
    </dgm:pt>
    <dgm:pt modelId="{1203309C-930A-42C6-97F0-EAA29A6B8620}">
      <dgm:prSet/>
      <dgm:spPr/>
      <dgm:t>
        <a:bodyPr/>
        <a:lstStyle/>
        <a:p>
          <a:r>
            <a:rPr lang="en-GB"/>
            <a:t>CAPI Data Entry Application</a:t>
          </a:r>
        </a:p>
      </dgm:t>
    </dgm:pt>
    <dgm:pt modelId="{91AE90BC-0D5A-4724-A3DB-754F8E62307E}" type="parTrans" cxnId="{9FC08CE4-A8AD-46DD-B94B-DF5A0B9D7BAF}">
      <dgm:prSet/>
      <dgm:spPr/>
      <dgm:t>
        <a:bodyPr/>
        <a:lstStyle/>
        <a:p>
          <a:endParaRPr lang="en-GB"/>
        </a:p>
      </dgm:t>
    </dgm:pt>
    <dgm:pt modelId="{FC589CEB-6F95-474C-B4E1-EE4E25C0DD0A}" type="sibTrans" cxnId="{9FC08CE4-A8AD-46DD-B94B-DF5A0B9D7BAF}">
      <dgm:prSet/>
      <dgm:spPr/>
      <dgm:t>
        <a:bodyPr/>
        <a:lstStyle/>
        <a:p>
          <a:endParaRPr lang="en-GB"/>
        </a:p>
      </dgm:t>
    </dgm:pt>
    <dgm:pt modelId="{FDECA315-85EF-45C3-8758-7A77E3A89349}" type="pres">
      <dgm:prSet presAssocID="{447CE9DC-8410-46EC-B724-3A7E2972C62D}" presName="rootnode" presStyleCnt="0">
        <dgm:presLayoutVars>
          <dgm:chMax/>
          <dgm:chPref/>
          <dgm:dir/>
          <dgm:animLvl val="lvl"/>
        </dgm:presLayoutVars>
      </dgm:prSet>
      <dgm:spPr/>
    </dgm:pt>
    <dgm:pt modelId="{79329BF9-5649-402C-B48B-957A1712937B}" type="pres">
      <dgm:prSet presAssocID="{29C69722-A79C-4374-B074-A87D9E20C808}" presName="composite" presStyleCnt="0"/>
      <dgm:spPr/>
    </dgm:pt>
    <dgm:pt modelId="{979B7914-0809-460F-B807-2417AF1C5FA4}" type="pres">
      <dgm:prSet presAssocID="{29C69722-A79C-4374-B074-A87D9E20C808}" presName="bentUpArrow1" presStyleLbl="alignImgPlace1" presStyleIdx="0" presStyleCnt="1"/>
      <dgm:spPr/>
    </dgm:pt>
    <dgm:pt modelId="{3CC17530-C683-405C-8A6B-B0B87359C545}" type="pres">
      <dgm:prSet presAssocID="{29C69722-A79C-4374-B074-A87D9E20C808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154B13F8-DAE9-4498-940C-20618CA5B57C}" type="pres">
      <dgm:prSet presAssocID="{29C69722-A79C-4374-B074-A87D9E20C80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74E35C87-F526-42A5-BA82-D2576DEB1231}" type="pres">
      <dgm:prSet presAssocID="{6C2A19C3-E4C6-4C51-B46F-C67A1A4CA805}" presName="sibTrans" presStyleCnt="0"/>
      <dgm:spPr/>
    </dgm:pt>
    <dgm:pt modelId="{C3CEA65D-EED0-413F-8E31-D8E020959953}" type="pres">
      <dgm:prSet presAssocID="{1203309C-930A-42C6-97F0-EAA29A6B8620}" presName="composite" presStyleCnt="0"/>
      <dgm:spPr/>
    </dgm:pt>
    <dgm:pt modelId="{DCC458C7-1E77-419F-A1F8-64A8D729314A}" type="pres">
      <dgm:prSet presAssocID="{1203309C-930A-42C6-97F0-EAA29A6B8620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99B95626-CE42-4286-A494-BDF66286C9C3}" type="presOf" srcId="{447CE9DC-8410-46EC-B724-3A7E2972C62D}" destId="{FDECA315-85EF-45C3-8758-7A77E3A89349}" srcOrd="0" destOrd="0" presId="urn:microsoft.com/office/officeart/2005/8/layout/StepDownProcess"/>
    <dgm:cxn modelId="{9F624059-2D20-4244-9F6A-A1D4A6FBD0E6}" type="presOf" srcId="{29C69722-A79C-4374-B074-A87D9E20C808}" destId="{3CC17530-C683-405C-8A6B-B0B87359C545}" srcOrd="0" destOrd="0" presId="urn:microsoft.com/office/officeart/2005/8/layout/StepDownProcess"/>
    <dgm:cxn modelId="{BD90855A-D800-4787-A6B5-3B0E66CE948D}" srcId="{447CE9DC-8410-46EC-B724-3A7E2972C62D}" destId="{29C69722-A79C-4374-B074-A87D9E20C808}" srcOrd="0" destOrd="0" parTransId="{AAC674EE-36CE-47C7-AC75-2E45A3CB5636}" sibTransId="{6C2A19C3-E4C6-4C51-B46F-C67A1A4CA805}"/>
    <dgm:cxn modelId="{BA804186-C1F2-4BA8-B807-578A2F734579}" type="presOf" srcId="{1203309C-930A-42C6-97F0-EAA29A6B8620}" destId="{DCC458C7-1E77-419F-A1F8-64A8D729314A}" srcOrd="0" destOrd="0" presId="urn:microsoft.com/office/officeart/2005/8/layout/StepDownProcess"/>
    <dgm:cxn modelId="{9FC08CE4-A8AD-46DD-B94B-DF5A0B9D7BAF}" srcId="{447CE9DC-8410-46EC-B724-3A7E2972C62D}" destId="{1203309C-930A-42C6-97F0-EAA29A6B8620}" srcOrd="1" destOrd="0" parTransId="{91AE90BC-0D5A-4724-A3DB-754F8E62307E}" sibTransId="{FC589CEB-6F95-474C-B4E1-EE4E25C0DD0A}"/>
    <dgm:cxn modelId="{5EF881DE-C656-4EF8-BC4E-3AD11472C907}" type="presParOf" srcId="{FDECA315-85EF-45C3-8758-7A77E3A89349}" destId="{79329BF9-5649-402C-B48B-957A1712937B}" srcOrd="0" destOrd="0" presId="urn:microsoft.com/office/officeart/2005/8/layout/StepDownProcess"/>
    <dgm:cxn modelId="{0E48B34A-D430-4F84-AFAC-58800294D0F7}" type="presParOf" srcId="{79329BF9-5649-402C-B48B-957A1712937B}" destId="{979B7914-0809-460F-B807-2417AF1C5FA4}" srcOrd="0" destOrd="0" presId="urn:microsoft.com/office/officeart/2005/8/layout/StepDownProcess"/>
    <dgm:cxn modelId="{1BCDB343-DDC2-4D1E-A8AB-88B2EE9DA595}" type="presParOf" srcId="{79329BF9-5649-402C-B48B-957A1712937B}" destId="{3CC17530-C683-405C-8A6B-B0B87359C545}" srcOrd="1" destOrd="0" presId="urn:microsoft.com/office/officeart/2005/8/layout/StepDownProcess"/>
    <dgm:cxn modelId="{D264E146-78FC-4624-BEFD-FA8640A4ADF6}" type="presParOf" srcId="{79329BF9-5649-402C-B48B-957A1712937B}" destId="{154B13F8-DAE9-4498-940C-20618CA5B57C}" srcOrd="2" destOrd="0" presId="urn:microsoft.com/office/officeart/2005/8/layout/StepDownProcess"/>
    <dgm:cxn modelId="{2713B13F-97AF-4561-9DCD-4F82AE55DBB0}" type="presParOf" srcId="{FDECA315-85EF-45C3-8758-7A77E3A89349}" destId="{74E35C87-F526-42A5-BA82-D2576DEB1231}" srcOrd="1" destOrd="0" presId="urn:microsoft.com/office/officeart/2005/8/layout/StepDownProcess"/>
    <dgm:cxn modelId="{BEA86AF0-C216-4616-8874-280ACF50941C}" type="presParOf" srcId="{FDECA315-85EF-45C3-8758-7A77E3A89349}" destId="{C3CEA65D-EED0-413F-8E31-D8E020959953}" srcOrd="2" destOrd="0" presId="urn:microsoft.com/office/officeart/2005/8/layout/StepDownProcess"/>
    <dgm:cxn modelId="{2903EBF2-6A48-4F6F-AB36-0F600614EE1C}" type="presParOf" srcId="{C3CEA65D-EED0-413F-8E31-D8E020959953}" destId="{DCC458C7-1E77-419F-A1F8-64A8D729314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E92B55-D92E-460E-9019-73A1EA55F5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33F9E-3E16-4B36-BF68-8277C8270D2F}">
      <dgm:prSet/>
      <dgm:spPr/>
      <dgm:t>
        <a:bodyPr/>
        <a:lstStyle/>
        <a:p>
          <a:r>
            <a:rPr lang="en-GB" dirty="0"/>
            <a:t>Name</a:t>
          </a:r>
          <a:endParaRPr lang="en-US" dirty="0"/>
        </a:p>
      </dgm:t>
    </dgm:pt>
    <dgm:pt modelId="{4434CC1B-E1F8-4D5C-949F-F5E0B60B7E49}" type="parTrans" cxnId="{796DC245-34CD-46B5-B340-F05E7D570279}">
      <dgm:prSet/>
      <dgm:spPr/>
      <dgm:t>
        <a:bodyPr/>
        <a:lstStyle/>
        <a:p>
          <a:endParaRPr lang="en-US"/>
        </a:p>
      </dgm:t>
    </dgm:pt>
    <dgm:pt modelId="{D90E8B4D-2BA2-4E89-B751-72126A785D5F}" type="sibTrans" cxnId="{796DC245-34CD-46B5-B340-F05E7D570279}">
      <dgm:prSet/>
      <dgm:spPr/>
      <dgm:t>
        <a:bodyPr/>
        <a:lstStyle/>
        <a:p>
          <a:endParaRPr lang="en-US"/>
        </a:p>
      </dgm:t>
    </dgm:pt>
    <dgm:pt modelId="{2E4F297D-5FAB-44D3-9F9F-19D5B6BC28F9}">
      <dgm:prSet/>
      <dgm:spPr/>
      <dgm:t>
        <a:bodyPr/>
        <a:lstStyle/>
        <a:p>
          <a:r>
            <a:rPr lang="en-GB" dirty="0"/>
            <a:t>Label</a:t>
          </a:r>
          <a:endParaRPr lang="en-US" dirty="0"/>
        </a:p>
      </dgm:t>
    </dgm:pt>
    <dgm:pt modelId="{A4772005-8F52-4485-8F00-FF77947A1272}" type="parTrans" cxnId="{88457C5F-1768-48BB-9BF4-9C2EF3F172BB}">
      <dgm:prSet/>
      <dgm:spPr/>
      <dgm:t>
        <a:bodyPr/>
        <a:lstStyle/>
        <a:p>
          <a:endParaRPr lang="en-US"/>
        </a:p>
      </dgm:t>
    </dgm:pt>
    <dgm:pt modelId="{424FC72E-3C2E-4F19-B3B6-CCF17FD36B8C}" type="sibTrans" cxnId="{88457C5F-1768-48BB-9BF4-9C2EF3F172BB}">
      <dgm:prSet/>
      <dgm:spPr/>
      <dgm:t>
        <a:bodyPr/>
        <a:lstStyle/>
        <a:p>
          <a:endParaRPr lang="en-US"/>
        </a:p>
      </dgm:t>
    </dgm:pt>
    <dgm:pt modelId="{41EAD776-5A45-466C-B9B3-7B4939BA3A78}">
      <dgm:prSet/>
      <dgm:spPr/>
      <dgm:t>
        <a:bodyPr/>
        <a:lstStyle/>
        <a:p>
          <a:r>
            <a:rPr lang="en-GB" b="0" i="0" dirty="0"/>
            <a:t>The name given to this level for use in the </a:t>
          </a:r>
          <a:r>
            <a:rPr lang="en-GB" b="0" i="0" dirty="0" err="1"/>
            <a:t>CSPro</a:t>
          </a:r>
          <a:r>
            <a:rPr lang="en-GB" b="0" i="0" dirty="0"/>
            <a:t> language procedures.</a:t>
          </a:r>
          <a:endParaRPr lang="en-US" dirty="0"/>
        </a:p>
      </dgm:t>
    </dgm:pt>
    <dgm:pt modelId="{EC625276-033B-47B2-8B1D-C35B61336470}" type="parTrans" cxnId="{3B03D519-572A-4378-811B-059B1E2B729A}">
      <dgm:prSet/>
      <dgm:spPr/>
      <dgm:t>
        <a:bodyPr/>
        <a:lstStyle/>
        <a:p>
          <a:endParaRPr lang="en-GB"/>
        </a:p>
      </dgm:t>
    </dgm:pt>
    <dgm:pt modelId="{77871745-4E9A-4EFA-9718-44AC9B2A6259}" type="sibTrans" cxnId="{3B03D519-572A-4378-811B-059B1E2B729A}">
      <dgm:prSet/>
      <dgm:spPr/>
      <dgm:t>
        <a:bodyPr/>
        <a:lstStyle/>
        <a:p>
          <a:endParaRPr lang="en-GB"/>
        </a:p>
      </dgm:t>
    </dgm:pt>
    <dgm:pt modelId="{39393F05-6E3A-4809-BD65-56658863F40E}">
      <dgm:prSet/>
      <dgm:spPr/>
      <dgm:t>
        <a:bodyPr/>
        <a:lstStyle/>
        <a:p>
          <a:r>
            <a:rPr lang="en-GB" b="0" i="0"/>
            <a:t>A descriptive text label which identifies this level.</a:t>
          </a:r>
          <a:endParaRPr lang="en-US" dirty="0"/>
        </a:p>
      </dgm:t>
    </dgm:pt>
    <dgm:pt modelId="{296D8431-4D98-44A6-94E7-36C06074013E}" type="parTrans" cxnId="{9BBA1155-AAAA-45F4-AC3A-9C0A2CDFDA41}">
      <dgm:prSet/>
      <dgm:spPr/>
      <dgm:t>
        <a:bodyPr/>
        <a:lstStyle/>
        <a:p>
          <a:endParaRPr lang="en-GB"/>
        </a:p>
      </dgm:t>
    </dgm:pt>
    <dgm:pt modelId="{2B0DB5CF-DEB1-4390-A162-90B880A75641}" type="sibTrans" cxnId="{9BBA1155-AAAA-45F4-AC3A-9C0A2CDFDA41}">
      <dgm:prSet/>
      <dgm:spPr/>
      <dgm:t>
        <a:bodyPr/>
        <a:lstStyle/>
        <a:p>
          <a:endParaRPr lang="en-GB"/>
        </a:p>
      </dgm:t>
    </dgm:pt>
    <dgm:pt modelId="{83A1622D-8BEE-4BCD-AC90-DFF778300361}" type="pres">
      <dgm:prSet presAssocID="{08E92B55-D92E-460E-9019-73A1EA55F522}" presName="linear" presStyleCnt="0">
        <dgm:presLayoutVars>
          <dgm:animLvl val="lvl"/>
          <dgm:resizeHandles val="exact"/>
        </dgm:presLayoutVars>
      </dgm:prSet>
      <dgm:spPr/>
    </dgm:pt>
    <dgm:pt modelId="{9EAF3A2F-B474-4B49-A094-46CBC94C27AF}" type="pres">
      <dgm:prSet presAssocID="{2C533F9E-3E16-4B36-BF68-8277C8270D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F12B63-9AB3-43CC-844D-D33A1A3005B6}" type="pres">
      <dgm:prSet presAssocID="{2C533F9E-3E16-4B36-BF68-8277C8270D2F}" presName="childText" presStyleLbl="revTx" presStyleIdx="0" presStyleCnt="2">
        <dgm:presLayoutVars>
          <dgm:bulletEnabled val="1"/>
        </dgm:presLayoutVars>
      </dgm:prSet>
      <dgm:spPr/>
    </dgm:pt>
    <dgm:pt modelId="{E9CAB4D6-239C-4729-BDAB-CB011EA8B0B6}" type="pres">
      <dgm:prSet presAssocID="{2E4F297D-5FAB-44D3-9F9F-19D5B6BC28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0FF41A-82D9-4190-B052-3BFBEA80BEF7}" type="pres">
      <dgm:prSet presAssocID="{2E4F297D-5FAB-44D3-9F9F-19D5B6BC28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EEEDD0A-75C5-49C1-9382-6870266EC59A}" type="presOf" srcId="{39393F05-6E3A-4809-BD65-56658863F40E}" destId="{D30FF41A-82D9-4190-B052-3BFBEA80BEF7}" srcOrd="0" destOrd="0" presId="urn:microsoft.com/office/officeart/2005/8/layout/vList2"/>
    <dgm:cxn modelId="{1C687F0C-768A-4C39-9DF3-9E19FA7D20E7}" type="presOf" srcId="{2C533F9E-3E16-4B36-BF68-8277C8270D2F}" destId="{9EAF3A2F-B474-4B49-A094-46CBC94C27AF}" srcOrd="0" destOrd="0" presId="urn:microsoft.com/office/officeart/2005/8/layout/vList2"/>
    <dgm:cxn modelId="{3B03D519-572A-4378-811B-059B1E2B729A}" srcId="{2C533F9E-3E16-4B36-BF68-8277C8270D2F}" destId="{41EAD776-5A45-466C-B9B3-7B4939BA3A78}" srcOrd="0" destOrd="0" parTransId="{EC625276-033B-47B2-8B1D-C35B61336470}" sibTransId="{77871745-4E9A-4EFA-9718-44AC9B2A6259}"/>
    <dgm:cxn modelId="{A6118E1F-0E96-42D1-932C-68910B5FEC4D}" type="presOf" srcId="{41EAD776-5A45-466C-B9B3-7B4939BA3A78}" destId="{A7F12B63-9AB3-43CC-844D-D33A1A3005B6}" srcOrd="0" destOrd="0" presId="urn:microsoft.com/office/officeart/2005/8/layout/vList2"/>
    <dgm:cxn modelId="{572A1938-05F4-4E10-9A74-812F9C7BE237}" type="presOf" srcId="{08E92B55-D92E-460E-9019-73A1EA55F522}" destId="{83A1622D-8BEE-4BCD-AC90-DFF778300361}" srcOrd="0" destOrd="0" presId="urn:microsoft.com/office/officeart/2005/8/layout/vList2"/>
    <dgm:cxn modelId="{88457C5F-1768-48BB-9BF4-9C2EF3F172BB}" srcId="{08E92B55-D92E-460E-9019-73A1EA55F522}" destId="{2E4F297D-5FAB-44D3-9F9F-19D5B6BC28F9}" srcOrd="1" destOrd="0" parTransId="{A4772005-8F52-4485-8F00-FF77947A1272}" sibTransId="{424FC72E-3C2E-4F19-B3B6-CCF17FD36B8C}"/>
    <dgm:cxn modelId="{796DC245-34CD-46B5-B340-F05E7D570279}" srcId="{08E92B55-D92E-460E-9019-73A1EA55F522}" destId="{2C533F9E-3E16-4B36-BF68-8277C8270D2F}" srcOrd="0" destOrd="0" parTransId="{4434CC1B-E1F8-4D5C-949F-F5E0B60B7E49}" sibTransId="{D90E8B4D-2BA2-4E89-B751-72126A785D5F}"/>
    <dgm:cxn modelId="{9BBA1155-AAAA-45F4-AC3A-9C0A2CDFDA41}" srcId="{2E4F297D-5FAB-44D3-9F9F-19D5B6BC28F9}" destId="{39393F05-6E3A-4809-BD65-56658863F40E}" srcOrd="0" destOrd="0" parTransId="{296D8431-4D98-44A6-94E7-36C06074013E}" sibTransId="{2B0DB5CF-DEB1-4390-A162-90B880A75641}"/>
    <dgm:cxn modelId="{C1CA8EC0-7B1E-438E-A4EB-E326C14E76D3}" type="presOf" srcId="{2E4F297D-5FAB-44D3-9F9F-19D5B6BC28F9}" destId="{E9CAB4D6-239C-4729-BDAB-CB011EA8B0B6}" srcOrd="0" destOrd="0" presId="urn:microsoft.com/office/officeart/2005/8/layout/vList2"/>
    <dgm:cxn modelId="{54F0BA85-C5BD-4E96-9E92-63F993A97983}" type="presParOf" srcId="{83A1622D-8BEE-4BCD-AC90-DFF778300361}" destId="{9EAF3A2F-B474-4B49-A094-46CBC94C27AF}" srcOrd="0" destOrd="0" presId="urn:microsoft.com/office/officeart/2005/8/layout/vList2"/>
    <dgm:cxn modelId="{36916118-CC6C-4493-890E-4DDF3BB0A79E}" type="presParOf" srcId="{83A1622D-8BEE-4BCD-AC90-DFF778300361}" destId="{A7F12B63-9AB3-43CC-844D-D33A1A3005B6}" srcOrd="1" destOrd="0" presId="urn:microsoft.com/office/officeart/2005/8/layout/vList2"/>
    <dgm:cxn modelId="{0D58F6AF-E789-4A82-9C0D-1046A123555F}" type="presParOf" srcId="{83A1622D-8BEE-4BCD-AC90-DFF778300361}" destId="{E9CAB4D6-239C-4729-BDAB-CB011EA8B0B6}" srcOrd="2" destOrd="0" presId="urn:microsoft.com/office/officeart/2005/8/layout/vList2"/>
    <dgm:cxn modelId="{178D9764-99E8-4B30-B7FB-7FE9D40CED02}" type="presParOf" srcId="{83A1622D-8BEE-4BCD-AC90-DFF778300361}" destId="{D30FF41A-82D9-4190-B052-3BFBEA80BE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EF1CB4-7E03-45D4-B661-B9EF29CD6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468D82A-CA6C-457B-9559-493139B1B8AF}">
      <dgm:prSet/>
      <dgm:spPr/>
      <dgm:t>
        <a:bodyPr/>
        <a:lstStyle/>
        <a:p>
          <a:r>
            <a:rPr lang="en-GB" dirty="0"/>
            <a:t>Name</a:t>
          </a:r>
        </a:p>
      </dgm:t>
    </dgm:pt>
    <dgm:pt modelId="{3DDA3BB1-DDB6-46BC-AD2A-530B6E846D2F}" type="parTrans" cxnId="{C668F848-0889-464E-8AEC-F45C958E45F9}">
      <dgm:prSet/>
      <dgm:spPr/>
      <dgm:t>
        <a:bodyPr/>
        <a:lstStyle/>
        <a:p>
          <a:endParaRPr lang="en-GB"/>
        </a:p>
      </dgm:t>
    </dgm:pt>
    <dgm:pt modelId="{95E84454-5B90-4548-87B2-9E480542C4F1}" type="sibTrans" cxnId="{C668F848-0889-464E-8AEC-F45C958E45F9}">
      <dgm:prSet/>
      <dgm:spPr/>
      <dgm:t>
        <a:bodyPr/>
        <a:lstStyle/>
        <a:p>
          <a:endParaRPr lang="en-GB"/>
        </a:p>
      </dgm:t>
    </dgm:pt>
    <dgm:pt modelId="{64DEE45E-F7BC-4F8C-B413-508958ED4AA1}">
      <dgm:prSet/>
      <dgm:spPr/>
      <dgm:t>
        <a:bodyPr/>
        <a:lstStyle/>
        <a:p>
          <a:r>
            <a:rPr lang="en-GB" dirty="0"/>
            <a:t>Start</a:t>
          </a:r>
        </a:p>
      </dgm:t>
    </dgm:pt>
    <dgm:pt modelId="{46B8FA63-D923-496B-98A3-5D39AB3B5BA2}" type="parTrans" cxnId="{C06BBE1B-AECB-4FE0-B270-694D45F2F166}">
      <dgm:prSet/>
      <dgm:spPr/>
      <dgm:t>
        <a:bodyPr/>
        <a:lstStyle/>
        <a:p>
          <a:endParaRPr lang="en-GB"/>
        </a:p>
      </dgm:t>
    </dgm:pt>
    <dgm:pt modelId="{934C34AD-B950-466F-9B0D-6DEAA6A4554F}" type="sibTrans" cxnId="{C06BBE1B-AECB-4FE0-B270-694D45F2F166}">
      <dgm:prSet/>
      <dgm:spPr/>
      <dgm:t>
        <a:bodyPr/>
        <a:lstStyle/>
        <a:p>
          <a:endParaRPr lang="en-GB"/>
        </a:p>
      </dgm:t>
    </dgm:pt>
    <dgm:pt modelId="{20E677A1-D4AE-47E6-B218-EBEF5019A8E3}">
      <dgm:prSet/>
      <dgm:spPr/>
      <dgm:t>
        <a:bodyPr/>
        <a:lstStyle/>
        <a:p>
          <a:r>
            <a:rPr lang="en-GB" dirty="0"/>
            <a:t>Len</a:t>
          </a:r>
        </a:p>
      </dgm:t>
    </dgm:pt>
    <dgm:pt modelId="{E62D99F3-CD45-42DB-8B93-7A23024C10A3}" type="parTrans" cxnId="{4FCBB6EE-6B3C-4C7C-88C6-F0D7CB035431}">
      <dgm:prSet/>
      <dgm:spPr/>
      <dgm:t>
        <a:bodyPr/>
        <a:lstStyle/>
        <a:p>
          <a:endParaRPr lang="en-GB"/>
        </a:p>
      </dgm:t>
    </dgm:pt>
    <dgm:pt modelId="{E8BA0A90-F1B9-41B7-90CF-A2A7068B3B76}" type="sibTrans" cxnId="{4FCBB6EE-6B3C-4C7C-88C6-F0D7CB035431}">
      <dgm:prSet/>
      <dgm:spPr/>
      <dgm:t>
        <a:bodyPr/>
        <a:lstStyle/>
        <a:p>
          <a:endParaRPr lang="en-GB"/>
        </a:p>
      </dgm:t>
    </dgm:pt>
    <dgm:pt modelId="{E3D78CCA-B0D1-491F-840A-5306995D9D0D}">
      <dgm:prSet/>
      <dgm:spPr/>
      <dgm:t>
        <a:bodyPr/>
        <a:lstStyle/>
        <a:p>
          <a:r>
            <a:rPr lang="en-GB" dirty="0"/>
            <a:t>Data Type</a:t>
          </a:r>
        </a:p>
      </dgm:t>
    </dgm:pt>
    <dgm:pt modelId="{5C7C8036-B4CA-4A13-A80D-A66D2458D591}" type="parTrans" cxnId="{33346BC1-FF15-4E54-9B16-E2040AA8D2D5}">
      <dgm:prSet/>
      <dgm:spPr/>
      <dgm:t>
        <a:bodyPr/>
        <a:lstStyle/>
        <a:p>
          <a:endParaRPr lang="en-GB"/>
        </a:p>
      </dgm:t>
    </dgm:pt>
    <dgm:pt modelId="{56993D70-AF68-4179-8642-D298E2BC770B}" type="sibTrans" cxnId="{33346BC1-FF15-4E54-9B16-E2040AA8D2D5}">
      <dgm:prSet/>
      <dgm:spPr/>
      <dgm:t>
        <a:bodyPr/>
        <a:lstStyle/>
        <a:p>
          <a:endParaRPr lang="en-GB"/>
        </a:p>
      </dgm:t>
    </dgm:pt>
    <dgm:pt modelId="{8B180BD1-8708-4E5C-8BFE-CAC58F13B1FF}">
      <dgm:prSet/>
      <dgm:spPr/>
      <dgm:t>
        <a:bodyPr/>
        <a:lstStyle/>
        <a:p>
          <a:r>
            <a:rPr lang="en-GB" b="0" i="0" dirty="0"/>
            <a:t>The name given to this item for use in the </a:t>
          </a:r>
          <a:r>
            <a:rPr lang="en-GB" b="0" i="0" dirty="0" err="1"/>
            <a:t>CSPro</a:t>
          </a:r>
          <a:r>
            <a:rPr lang="en-GB" b="0" i="0" dirty="0"/>
            <a:t> language procedures</a:t>
          </a:r>
          <a:endParaRPr lang="en-GB" dirty="0"/>
        </a:p>
      </dgm:t>
    </dgm:pt>
    <dgm:pt modelId="{2F9B58EA-AE4C-4A50-BE36-D1203C36D646}" type="parTrans" cxnId="{E75BAC34-6841-41A5-B85A-4077D8E6AA6E}">
      <dgm:prSet/>
      <dgm:spPr/>
      <dgm:t>
        <a:bodyPr/>
        <a:lstStyle/>
        <a:p>
          <a:endParaRPr lang="en-GB"/>
        </a:p>
      </dgm:t>
    </dgm:pt>
    <dgm:pt modelId="{0C263F76-5876-4705-9344-0E36F3CE8753}" type="sibTrans" cxnId="{E75BAC34-6841-41A5-B85A-4077D8E6AA6E}">
      <dgm:prSet/>
      <dgm:spPr/>
      <dgm:t>
        <a:bodyPr/>
        <a:lstStyle/>
        <a:p>
          <a:endParaRPr lang="en-GB"/>
        </a:p>
      </dgm:t>
    </dgm:pt>
    <dgm:pt modelId="{4A04234C-6381-4B51-AE84-338CB06E9E5B}">
      <dgm:prSet/>
      <dgm:spPr/>
      <dgm:t>
        <a:bodyPr/>
        <a:lstStyle/>
        <a:p>
          <a:r>
            <a:rPr lang="en-GB" b="0" i="0"/>
            <a:t>indicates the starting location of a data item</a:t>
          </a:r>
          <a:endParaRPr lang="en-GB" dirty="0"/>
        </a:p>
      </dgm:t>
    </dgm:pt>
    <dgm:pt modelId="{03EF07CF-C4B4-4361-BA87-0AE24A8CAE42}" type="parTrans" cxnId="{18AF7C11-2C0C-4DF6-94BA-32C9A246F154}">
      <dgm:prSet/>
      <dgm:spPr/>
      <dgm:t>
        <a:bodyPr/>
        <a:lstStyle/>
        <a:p>
          <a:endParaRPr lang="en-GB"/>
        </a:p>
      </dgm:t>
    </dgm:pt>
    <dgm:pt modelId="{300EF01E-54E4-4631-9828-C72C46905BB4}" type="sibTrans" cxnId="{18AF7C11-2C0C-4DF6-94BA-32C9A246F154}">
      <dgm:prSet/>
      <dgm:spPr/>
      <dgm:t>
        <a:bodyPr/>
        <a:lstStyle/>
        <a:p>
          <a:endParaRPr lang="en-GB"/>
        </a:p>
      </dgm:t>
    </dgm:pt>
    <dgm:pt modelId="{265B4753-DEA9-4AD5-B394-56ED8172A3B3}">
      <dgm:prSet/>
      <dgm:spPr/>
      <dgm:t>
        <a:bodyPr/>
        <a:lstStyle/>
        <a:p>
          <a:r>
            <a:rPr lang="en-GB" b="0" i="0"/>
            <a:t>indicates the total length of the data item</a:t>
          </a:r>
          <a:endParaRPr lang="en-GB" dirty="0"/>
        </a:p>
      </dgm:t>
    </dgm:pt>
    <dgm:pt modelId="{D18EE018-7D57-4791-986D-F9786FA3422A}" type="parTrans" cxnId="{4C136B6D-E797-46F6-A782-4697AF7C3E38}">
      <dgm:prSet/>
      <dgm:spPr/>
      <dgm:t>
        <a:bodyPr/>
        <a:lstStyle/>
        <a:p>
          <a:endParaRPr lang="en-GB"/>
        </a:p>
      </dgm:t>
    </dgm:pt>
    <dgm:pt modelId="{2B1A2E4E-5C14-45EE-B065-6E2E130D8893}" type="sibTrans" cxnId="{4C136B6D-E797-46F6-A782-4697AF7C3E38}">
      <dgm:prSet/>
      <dgm:spPr/>
      <dgm:t>
        <a:bodyPr/>
        <a:lstStyle/>
        <a:p>
          <a:endParaRPr lang="en-GB"/>
        </a:p>
      </dgm:t>
    </dgm:pt>
    <dgm:pt modelId="{EB1C8DB3-99D8-43A1-884E-54DECE9FAA74}">
      <dgm:prSet/>
      <dgm:spPr/>
      <dgm:t>
        <a:bodyPr/>
        <a:lstStyle/>
        <a:p>
          <a:r>
            <a:rPr lang="en-GB" b="0" i="0" dirty="0"/>
            <a:t>specifies the type of data (numeric or alphanumeric) </a:t>
          </a:r>
          <a:endParaRPr lang="en-GB" dirty="0"/>
        </a:p>
      </dgm:t>
    </dgm:pt>
    <dgm:pt modelId="{0E3EFD21-C02A-4BD8-B595-ABC77675DFF0}" type="parTrans" cxnId="{3291D56D-62DD-4DF0-B1C8-CFBA65F83187}">
      <dgm:prSet/>
      <dgm:spPr/>
      <dgm:t>
        <a:bodyPr/>
        <a:lstStyle/>
        <a:p>
          <a:endParaRPr lang="en-GB"/>
        </a:p>
      </dgm:t>
    </dgm:pt>
    <dgm:pt modelId="{06C11BDB-AC1F-4B94-89D7-0767C2EED505}" type="sibTrans" cxnId="{3291D56D-62DD-4DF0-B1C8-CFBA65F83187}">
      <dgm:prSet/>
      <dgm:spPr/>
      <dgm:t>
        <a:bodyPr/>
        <a:lstStyle/>
        <a:p>
          <a:endParaRPr lang="en-GB"/>
        </a:p>
      </dgm:t>
    </dgm:pt>
    <dgm:pt modelId="{364FE574-E3E3-43AC-849A-38BB78AE6560}" type="pres">
      <dgm:prSet presAssocID="{F5EF1CB4-7E03-45D4-B661-B9EF29CD6C96}" presName="linear" presStyleCnt="0">
        <dgm:presLayoutVars>
          <dgm:animLvl val="lvl"/>
          <dgm:resizeHandles val="exact"/>
        </dgm:presLayoutVars>
      </dgm:prSet>
      <dgm:spPr/>
    </dgm:pt>
    <dgm:pt modelId="{E850FB3C-57BC-4073-9B53-A16D61A6DD98}" type="pres">
      <dgm:prSet presAssocID="{A468D82A-CA6C-457B-9559-493139B1B8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F0081A-6C0C-48DA-8CAC-2327684D6F44}" type="pres">
      <dgm:prSet presAssocID="{A468D82A-CA6C-457B-9559-493139B1B8AF}" presName="childText" presStyleLbl="revTx" presStyleIdx="0" presStyleCnt="4">
        <dgm:presLayoutVars>
          <dgm:bulletEnabled val="1"/>
        </dgm:presLayoutVars>
      </dgm:prSet>
      <dgm:spPr/>
    </dgm:pt>
    <dgm:pt modelId="{AD210ACE-D7A7-490C-86ED-DE16BDC547B8}" type="pres">
      <dgm:prSet presAssocID="{64DEE45E-F7BC-4F8C-B413-508958ED4A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1E93C9-8F65-400F-AE0D-94AB34E2C2AE}" type="pres">
      <dgm:prSet presAssocID="{64DEE45E-F7BC-4F8C-B413-508958ED4AA1}" presName="childText" presStyleLbl="revTx" presStyleIdx="1" presStyleCnt="4">
        <dgm:presLayoutVars>
          <dgm:bulletEnabled val="1"/>
        </dgm:presLayoutVars>
      </dgm:prSet>
      <dgm:spPr/>
    </dgm:pt>
    <dgm:pt modelId="{26804357-FAF3-4981-ACEE-F357B9DF0F58}" type="pres">
      <dgm:prSet presAssocID="{20E677A1-D4AE-47E6-B218-EBEF5019A8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AC605F-D427-485E-8C2A-5891C367BFCB}" type="pres">
      <dgm:prSet presAssocID="{20E677A1-D4AE-47E6-B218-EBEF5019A8E3}" presName="childText" presStyleLbl="revTx" presStyleIdx="2" presStyleCnt="4">
        <dgm:presLayoutVars>
          <dgm:bulletEnabled val="1"/>
        </dgm:presLayoutVars>
      </dgm:prSet>
      <dgm:spPr/>
    </dgm:pt>
    <dgm:pt modelId="{3895644D-A3FF-4D00-8A08-09B90173B7EE}" type="pres">
      <dgm:prSet presAssocID="{E3D78CCA-B0D1-491F-840A-5306995D9D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EA46D18-A327-4175-95DC-613808BD8949}" type="pres">
      <dgm:prSet presAssocID="{E3D78CCA-B0D1-491F-840A-5306995D9D0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8AF7C11-2C0C-4DF6-94BA-32C9A246F154}" srcId="{64DEE45E-F7BC-4F8C-B413-508958ED4AA1}" destId="{4A04234C-6381-4B51-AE84-338CB06E9E5B}" srcOrd="0" destOrd="0" parTransId="{03EF07CF-C4B4-4361-BA87-0AE24A8CAE42}" sibTransId="{300EF01E-54E4-4631-9828-C72C46905BB4}"/>
    <dgm:cxn modelId="{C06BBE1B-AECB-4FE0-B270-694D45F2F166}" srcId="{F5EF1CB4-7E03-45D4-B661-B9EF29CD6C96}" destId="{64DEE45E-F7BC-4F8C-B413-508958ED4AA1}" srcOrd="1" destOrd="0" parTransId="{46B8FA63-D923-496B-98A3-5D39AB3B5BA2}" sibTransId="{934C34AD-B950-466F-9B0D-6DEAA6A4554F}"/>
    <dgm:cxn modelId="{E75BAC34-6841-41A5-B85A-4077D8E6AA6E}" srcId="{A468D82A-CA6C-457B-9559-493139B1B8AF}" destId="{8B180BD1-8708-4E5C-8BFE-CAC58F13B1FF}" srcOrd="0" destOrd="0" parTransId="{2F9B58EA-AE4C-4A50-BE36-D1203C36D646}" sibTransId="{0C263F76-5876-4705-9344-0E36F3CE8753}"/>
    <dgm:cxn modelId="{5F68773E-E0C6-46A9-8B48-0E0B2EC847E3}" type="presOf" srcId="{EB1C8DB3-99D8-43A1-884E-54DECE9FAA74}" destId="{EEA46D18-A327-4175-95DC-613808BD8949}" srcOrd="0" destOrd="0" presId="urn:microsoft.com/office/officeart/2005/8/layout/vList2"/>
    <dgm:cxn modelId="{3A40FA5B-9AFA-4D22-B659-6554FCD0D702}" type="presOf" srcId="{8B180BD1-8708-4E5C-8BFE-CAC58F13B1FF}" destId="{89F0081A-6C0C-48DA-8CAC-2327684D6F44}" srcOrd="0" destOrd="0" presId="urn:microsoft.com/office/officeart/2005/8/layout/vList2"/>
    <dgm:cxn modelId="{BFA33A5D-0FB7-40E1-8211-2CAA094D98B2}" type="presOf" srcId="{F5EF1CB4-7E03-45D4-B661-B9EF29CD6C96}" destId="{364FE574-E3E3-43AC-849A-38BB78AE6560}" srcOrd="0" destOrd="0" presId="urn:microsoft.com/office/officeart/2005/8/layout/vList2"/>
    <dgm:cxn modelId="{359EB063-89C3-477A-89E6-5F13E8854FB6}" type="presOf" srcId="{E3D78CCA-B0D1-491F-840A-5306995D9D0D}" destId="{3895644D-A3FF-4D00-8A08-09B90173B7EE}" srcOrd="0" destOrd="0" presId="urn:microsoft.com/office/officeart/2005/8/layout/vList2"/>
    <dgm:cxn modelId="{C668F848-0889-464E-8AEC-F45C958E45F9}" srcId="{F5EF1CB4-7E03-45D4-B661-B9EF29CD6C96}" destId="{A468D82A-CA6C-457B-9559-493139B1B8AF}" srcOrd="0" destOrd="0" parTransId="{3DDA3BB1-DDB6-46BC-AD2A-530B6E846D2F}" sibTransId="{95E84454-5B90-4548-87B2-9E480542C4F1}"/>
    <dgm:cxn modelId="{67C1616B-A140-40D8-A434-F3D95E68BBD7}" type="presOf" srcId="{20E677A1-D4AE-47E6-B218-EBEF5019A8E3}" destId="{26804357-FAF3-4981-ACEE-F357B9DF0F58}" srcOrd="0" destOrd="0" presId="urn:microsoft.com/office/officeart/2005/8/layout/vList2"/>
    <dgm:cxn modelId="{4C136B6D-E797-46F6-A782-4697AF7C3E38}" srcId="{20E677A1-D4AE-47E6-B218-EBEF5019A8E3}" destId="{265B4753-DEA9-4AD5-B394-56ED8172A3B3}" srcOrd="0" destOrd="0" parTransId="{D18EE018-7D57-4791-986D-F9786FA3422A}" sibTransId="{2B1A2E4E-5C14-45EE-B065-6E2E130D8893}"/>
    <dgm:cxn modelId="{3291D56D-62DD-4DF0-B1C8-CFBA65F83187}" srcId="{E3D78CCA-B0D1-491F-840A-5306995D9D0D}" destId="{EB1C8DB3-99D8-43A1-884E-54DECE9FAA74}" srcOrd="0" destOrd="0" parTransId="{0E3EFD21-C02A-4BD8-B595-ABC77675DFF0}" sibTransId="{06C11BDB-AC1F-4B94-89D7-0767C2EED505}"/>
    <dgm:cxn modelId="{44CC279F-B9FB-49ED-8F5F-E0E1EC327B7E}" type="presOf" srcId="{A468D82A-CA6C-457B-9559-493139B1B8AF}" destId="{E850FB3C-57BC-4073-9B53-A16D61A6DD98}" srcOrd="0" destOrd="0" presId="urn:microsoft.com/office/officeart/2005/8/layout/vList2"/>
    <dgm:cxn modelId="{33346BC1-FF15-4E54-9B16-E2040AA8D2D5}" srcId="{F5EF1CB4-7E03-45D4-B661-B9EF29CD6C96}" destId="{E3D78CCA-B0D1-491F-840A-5306995D9D0D}" srcOrd="3" destOrd="0" parTransId="{5C7C8036-B4CA-4A13-A80D-A66D2458D591}" sibTransId="{56993D70-AF68-4179-8642-D298E2BC770B}"/>
    <dgm:cxn modelId="{B1C344D6-0D7A-4481-A1B0-46A07CF0BD64}" type="presOf" srcId="{64DEE45E-F7BC-4F8C-B413-508958ED4AA1}" destId="{AD210ACE-D7A7-490C-86ED-DE16BDC547B8}" srcOrd="0" destOrd="0" presId="urn:microsoft.com/office/officeart/2005/8/layout/vList2"/>
    <dgm:cxn modelId="{4FCBB6EE-6B3C-4C7C-88C6-F0D7CB035431}" srcId="{F5EF1CB4-7E03-45D4-B661-B9EF29CD6C96}" destId="{20E677A1-D4AE-47E6-B218-EBEF5019A8E3}" srcOrd="2" destOrd="0" parTransId="{E62D99F3-CD45-42DB-8B93-7A23024C10A3}" sibTransId="{E8BA0A90-F1B9-41B7-90CF-A2A7068B3B76}"/>
    <dgm:cxn modelId="{72E50DF2-856A-4907-80FB-E2102B72E6CE}" type="presOf" srcId="{4A04234C-6381-4B51-AE84-338CB06E9E5B}" destId="{851E93C9-8F65-400F-AE0D-94AB34E2C2AE}" srcOrd="0" destOrd="0" presId="urn:microsoft.com/office/officeart/2005/8/layout/vList2"/>
    <dgm:cxn modelId="{A127E3F4-DF13-4163-AD83-1DC659E74CE5}" type="presOf" srcId="{265B4753-DEA9-4AD5-B394-56ED8172A3B3}" destId="{5DAC605F-D427-485E-8C2A-5891C367BFCB}" srcOrd="0" destOrd="0" presId="urn:microsoft.com/office/officeart/2005/8/layout/vList2"/>
    <dgm:cxn modelId="{DE7539E7-457E-4A53-952B-9908E3AE5141}" type="presParOf" srcId="{364FE574-E3E3-43AC-849A-38BB78AE6560}" destId="{E850FB3C-57BC-4073-9B53-A16D61A6DD98}" srcOrd="0" destOrd="0" presId="urn:microsoft.com/office/officeart/2005/8/layout/vList2"/>
    <dgm:cxn modelId="{FE00101F-346D-445A-B958-E0B05F73D355}" type="presParOf" srcId="{364FE574-E3E3-43AC-849A-38BB78AE6560}" destId="{89F0081A-6C0C-48DA-8CAC-2327684D6F44}" srcOrd="1" destOrd="0" presId="urn:microsoft.com/office/officeart/2005/8/layout/vList2"/>
    <dgm:cxn modelId="{7A764985-D3C4-4427-AD92-C73234C44735}" type="presParOf" srcId="{364FE574-E3E3-43AC-849A-38BB78AE6560}" destId="{AD210ACE-D7A7-490C-86ED-DE16BDC547B8}" srcOrd="2" destOrd="0" presId="urn:microsoft.com/office/officeart/2005/8/layout/vList2"/>
    <dgm:cxn modelId="{47E3AEC4-A002-4E1D-B44C-8F20B670BA9A}" type="presParOf" srcId="{364FE574-E3E3-43AC-849A-38BB78AE6560}" destId="{851E93C9-8F65-400F-AE0D-94AB34E2C2AE}" srcOrd="3" destOrd="0" presId="urn:microsoft.com/office/officeart/2005/8/layout/vList2"/>
    <dgm:cxn modelId="{9285397E-1738-4C9F-9E44-4B1BC3226A4E}" type="presParOf" srcId="{364FE574-E3E3-43AC-849A-38BB78AE6560}" destId="{26804357-FAF3-4981-ACEE-F357B9DF0F58}" srcOrd="4" destOrd="0" presId="urn:microsoft.com/office/officeart/2005/8/layout/vList2"/>
    <dgm:cxn modelId="{E759CFFB-3C98-4ECA-940F-E5268EF1A3DC}" type="presParOf" srcId="{364FE574-E3E3-43AC-849A-38BB78AE6560}" destId="{5DAC605F-D427-485E-8C2A-5891C367BFCB}" srcOrd="5" destOrd="0" presId="urn:microsoft.com/office/officeart/2005/8/layout/vList2"/>
    <dgm:cxn modelId="{3EA8D2D9-425F-460C-87DC-0E418CA87639}" type="presParOf" srcId="{364FE574-E3E3-43AC-849A-38BB78AE6560}" destId="{3895644D-A3FF-4D00-8A08-09B90173B7EE}" srcOrd="6" destOrd="0" presId="urn:microsoft.com/office/officeart/2005/8/layout/vList2"/>
    <dgm:cxn modelId="{4E9F6CC9-75AD-4D43-8BB3-38C7420209C0}" type="presParOf" srcId="{364FE574-E3E3-43AC-849A-38BB78AE6560}" destId="{EEA46D18-A327-4175-95DC-613808BD894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6A6936-3D35-48DB-A7DA-EB7D687C12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CF69D2-F311-404F-AB73-0851F163306D}">
      <dgm:prSet/>
      <dgm:spPr/>
      <dgm:t>
        <a:bodyPr/>
        <a:lstStyle/>
        <a:p>
          <a:r>
            <a:rPr lang="en-GB" dirty="0"/>
            <a:t>Occurrence</a:t>
          </a:r>
        </a:p>
      </dgm:t>
    </dgm:pt>
    <dgm:pt modelId="{87E6042D-6E62-488E-A94B-FB669357FC2C}" type="parTrans" cxnId="{C3BDF9A8-337B-4529-8D8C-3996663DF7B8}">
      <dgm:prSet/>
      <dgm:spPr/>
      <dgm:t>
        <a:bodyPr/>
        <a:lstStyle/>
        <a:p>
          <a:endParaRPr lang="en-GB"/>
        </a:p>
      </dgm:t>
    </dgm:pt>
    <dgm:pt modelId="{099AA403-F195-4090-AAEB-141FBA4BD1BD}" type="sibTrans" cxnId="{C3BDF9A8-337B-4529-8D8C-3996663DF7B8}">
      <dgm:prSet/>
      <dgm:spPr/>
      <dgm:t>
        <a:bodyPr/>
        <a:lstStyle/>
        <a:p>
          <a:endParaRPr lang="en-GB"/>
        </a:p>
      </dgm:t>
    </dgm:pt>
    <dgm:pt modelId="{214FAAD7-C481-463F-98D3-563823F3C28F}">
      <dgm:prSet/>
      <dgm:spPr/>
      <dgm:t>
        <a:bodyPr/>
        <a:lstStyle/>
        <a:p>
          <a:r>
            <a:rPr lang="en-GB" dirty="0"/>
            <a:t>Dec</a:t>
          </a:r>
        </a:p>
      </dgm:t>
    </dgm:pt>
    <dgm:pt modelId="{12F00C0C-F596-43AA-9796-FD732B0C5CA2}" type="parTrans" cxnId="{56327DB9-F637-4C16-AF04-DEBC493DDA2C}">
      <dgm:prSet/>
      <dgm:spPr/>
      <dgm:t>
        <a:bodyPr/>
        <a:lstStyle/>
        <a:p>
          <a:endParaRPr lang="en-GB"/>
        </a:p>
      </dgm:t>
    </dgm:pt>
    <dgm:pt modelId="{56C7F31B-0C3B-4D48-A66B-D31192AE3134}" type="sibTrans" cxnId="{56327DB9-F637-4C16-AF04-DEBC493DDA2C}">
      <dgm:prSet/>
      <dgm:spPr/>
      <dgm:t>
        <a:bodyPr/>
        <a:lstStyle/>
        <a:p>
          <a:endParaRPr lang="en-GB"/>
        </a:p>
      </dgm:t>
    </dgm:pt>
    <dgm:pt modelId="{303400A0-04C1-4CA3-9F08-7014B9846290}">
      <dgm:prSet/>
      <dgm:spPr/>
      <dgm:t>
        <a:bodyPr/>
        <a:lstStyle/>
        <a:p>
          <a:r>
            <a:rPr lang="en-GB" dirty="0"/>
            <a:t>Dec Char</a:t>
          </a:r>
        </a:p>
      </dgm:t>
    </dgm:pt>
    <dgm:pt modelId="{010D6A45-4D66-4517-8173-1BACBA0DEF25}" type="parTrans" cxnId="{2281FBE4-769D-4496-B0AF-248B62B56004}">
      <dgm:prSet/>
      <dgm:spPr/>
      <dgm:t>
        <a:bodyPr/>
        <a:lstStyle/>
        <a:p>
          <a:endParaRPr lang="en-GB"/>
        </a:p>
      </dgm:t>
    </dgm:pt>
    <dgm:pt modelId="{3003CB13-31AA-4C32-9C51-41E8E72A297A}" type="sibTrans" cxnId="{2281FBE4-769D-4496-B0AF-248B62B56004}">
      <dgm:prSet/>
      <dgm:spPr/>
      <dgm:t>
        <a:bodyPr/>
        <a:lstStyle/>
        <a:p>
          <a:endParaRPr lang="en-GB"/>
        </a:p>
      </dgm:t>
    </dgm:pt>
    <dgm:pt modelId="{EEAACB33-6569-4183-8202-800154BCEF80}">
      <dgm:prSet/>
      <dgm:spPr/>
      <dgm:t>
        <a:bodyPr/>
        <a:lstStyle/>
        <a:p>
          <a:r>
            <a:rPr lang="en-GB" dirty="0"/>
            <a:t>Zero Fill</a:t>
          </a:r>
        </a:p>
      </dgm:t>
    </dgm:pt>
    <dgm:pt modelId="{F1C8E1EC-311A-4356-B34D-9018335F2FA1}" type="parTrans" cxnId="{0B751886-1962-4633-B05C-D675512E4152}">
      <dgm:prSet/>
      <dgm:spPr/>
      <dgm:t>
        <a:bodyPr/>
        <a:lstStyle/>
        <a:p>
          <a:endParaRPr lang="en-GB"/>
        </a:p>
      </dgm:t>
    </dgm:pt>
    <dgm:pt modelId="{0BA0CF33-6929-499C-9515-865CEA10F96D}" type="sibTrans" cxnId="{0B751886-1962-4633-B05C-D675512E4152}">
      <dgm:prSet/>
      <dgm:spPr/>
      <dgm:t>
        <a:bodyPr/>
        <a:lstStyle/>
        <a:p>
          <a:endParaRPr lang="en-GB"/>
        </a:p>
      </dgm:t>
    </dgm:pt>
    <dgm:pt modelId="{569A1F8F-7609-480F-8B49-6590EEEB4D6B}">
      <dgm:prSet/>
      <dgm:spPr/>
      <dgm:t>
        <a:bodyPr/>
        <a:lstStyle/>
        <a:p>
          <a:r>
            <a:rPr lang="en-GB" b="0" i="0" dirty="0"/>
            <a:t>defines the number of consecutive repetitions of the item in the data record</a:t>
          </a:r>
          <a:r>
            <a:rPr lang="en-GB" dirty="0"/>
            <a:t> </a:t>
          </a:r>
        </a:p>
      </dgm:t>
    </dgm:pt>
    <dgm:pt modelId="{4BEDFC69-F4F1-401C-8329-D1F60C7E4C61}" type="parTrans" cxnId="{14650071-FA2D-4600-B5E3-9408EBEBF066}">
      <dgm:prSet/>
      <dgm:spPr/>
      <dgm:t>
        <a:bodyPr/>
        <a:lstStyle/>
        <a:p>
          <a:endParaRPr lang="en-GB"/>
        </a:p>
      </dgm:t>
    </dgm:pt>
    <dgm:pt modelId="{EF22DE4E-8560-41BC-A5A6-584172B8B367}" type="sibTrans" cxnId="{14650071-FA2D-4600-B5E3-9408EBEBF066}">
      <dgm:prSet/>
      <dgm:spPr/>
      <dgm:t>
        <a:bodyPr/>
        <a:lstStyle/>
        <a:p>
          <a:endParaRPr lang="en-GB"/>
        </a:p>
      </dgm:t>
    </dgm:pt>
    <dgm:pt modelId="{76359D6C-8122-4F53-974A-D167C9B9D398}">
      <dgm:prSet/>
      <dgm:spPr/>
      <dgm:t>
        <a:bodyPr/>
        <a:lstStyle/>
        <a:p>
          <a:r>
            <a:rPr lang="en-GB" b="0" i="0"/>
            <a:t>specify how many digits of the numeric item represent the decimal portion of the item</a:t>
          </a:r>
          <a:endParaRPr lang="en-GB" dirty="0"/>
        </a:p>
      </dgm:t>
    </dgm:pt>
    <dgm:pt modelId="{E749E899-E642-43C4-B8C0-23E8DF70CBE8}" type="parTrans" cxnId="{23D214EB-B4CD-43CB-B112-F125A26A389D}">
      <dgm:prSet/>
      <dgm:spPr/>
      <dgm:t>
        <a:bodyPr/>
        <a:lstStyle/>
        <a:p>
          <a:endParaRPr lang="en-GB"/>
        </a:p>
      </dgm:t>
    </dgm:pt>
    <dgm:pt modelId="{D9AA09F8-822A-4A36-A2CD-1022FE51C79D}" type="sibTrans" cxnId="{23D214EB-B4CD-43CB-B112-F125A26A389D}">
      <dgm:prSet/>
      <dgm:spPr/>
      <dgm:t>
        <a:bodyPr/>
        <a:lstStyle/>
        <a:p>
          <a:endParaRPr lang="en-GB"/>
        </a:p>
      </dgm:t>
    </dgm:pt>
    <dgm:pt modelId="{4CEA4E44-B44E-4EDD-9B2E-38176D6C2AB0}">
      <dgm:prSet/>
      <dgm:spPr/>
      <dgm:t>
        <a:bodyPr/>
        <a:lstStyle/>
        <a:p>
          <a:r>
            <a:rPr lang="en-GB" b="0" i="0"/>
            <a:t>states whether or not the decimal point is present in the data file</a:t>
          </a:r>
          <a:endParaRPr lang="en-GB" dirty="0"/>
        </a:p>
      </dgm:t>
    </dgm:pt>
    <dgm:pt modelId="{48474DA1-161D-42EA-B367-73B6897710FB}" type="parTrans" cxnId="{24922D6F-3B9C-4D79-B2F5-70199315952D}">
      <dgm:prSet/>
      <dgm:spPr/>
      <dgm:t>
        <a:bodyPr/>
        <a:lstStyle/>
        <a:p>
          <a:endParaRPr lang="en-GB"/>
        </a:p>
      </dgm:t>
    </dgm:pt>
    <dgm:pt modelId="{18B7C842-E566-4F63-AE66-D349C7B8D1F7}" type="sibTrans" cxnId="{24922D6F-3B9C-4D79-B2F5-70199315952D}">
      <dgm:prSet/>
      <dgm:spPr/>
      <dgm:t>
        <a:bodyPr/>
        <a:lstStyle/>
        <a:p>
          <a:endParaRPr lang="en-GB"/>
        </a:p>
      </dgm:t>
    </dgm:pt>
    <dgm:pt modelId="{2DEE4764-B17A-496C-A1E0-12FD64BB5064}">
      <dgm:prSet/>
      <dgm:spPr/>
      <dgm:t>
        <a:bodyPr/>
        <a:lstStyle/>
        <a:p>
          <a:r>
            <a:rPr lang="en-GB" b="0" i="0" dirty="0"/>
            <a:t>states whether the numeric data item should contain leading zeros or blanks</a:t>
          </a:r>
          <a:endParaRPr lang="en-GB" dirty="0"/>
        </a:p>
      </dgm:t>
    </dgm:pt>
    <dgm:pt modelId="{C687434B-0F47-4270-9CAB-50D8EAFEDF26}" type="parTrans" cxnId="{0AD64F0B-A0FE-4838-8907-28348CB6F308}">
      <dgm:prSet/>
      <dgm:spPr/>
      <dgm:t>
        <a:bodyPr/>
        <a:lstStyle/>
        <a:p>
          <a:endParaRPr lang="en-GB"/>
        </a:p>
      </dgm:t>
    </dgm:pt>
    <dgm:pt modelId="{D017BA41-C481-4BDE-94F1-7AE467AF3E34}" type="sibTrans" cxnId="{0AD64F0B-A0FE-4838-8907-28348CB6F308}">
      <dgm:prSet/>
      <dgm:spPr/>
      <dgm:t>
        <a:bodyPr/>
        <a:lstStyle/>
        <a:p>
          <a:endParaRPr lang="en-GB"/>
        </a:p>
      </dgm:t>
    </dgm:pt>
    <dgm:pt modelId="{7CEB23FA-90DB-45EA-B813-F31C53792AD5}" type="pres">
      <dgm:prSet presAssocID="{D16A6936-3D35-48DB-A7DA-EB7D687C12A8}" presName="linear" presStyleCnt="0">
        <dgm:presLayoutVars>
          <dgm:animLvl val="lvl"/>
          <dgm:resizeHandles val="exact"/>
        </dgm:presLayoutVars>
      </dgm:prSet>
      <dgm:spPr/>
    </dgm:pt>
    <dgm:pt modelId="{7AE6235B-B29B-4656-8F1B-6633DFFFDBB0}" type="pres">
      <dgm:prSet presAssocID="{0ECF69D2-F311-404F-AB73-0851F16330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3683B5-8932-457C-9DB2-F26559687D0E}" type="pres">
      <dgm:prSet presAssocID="{0ECF69D2-F311-404F-AB73-0851F163306D}" presName="childText" presStyleLbl="revTx" presStyleIdx="0" presStyleCnt="4">
        <dgm:presLayoutVars>
          <dgm:bulletEnabled val="1"/>
        </dgm:presLayoutVars>
      </dgm:prSet>
      <dgm:spPr/>
    </dgm:pt>
    <dgm:pt modelId="{991CAFE3-A411-44F0-A202-277735D9B375}" type="pres">
      <dgm:prSet presAssocID="{214FAAD7-C481-463F-98D3-563823F3C2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33172F-7AB1-4946-B3A3-C5A38906CC22}" type="pres">
      <dgm:prSet presAssocID="{214FAAD7-C481-463F-98D3-563823F3C28F}" presName="childText" presStyleLbl="revTx" presStyleIdx="1" presStyleCnt="4">
        <dgm:presLayoutVars>
          <dgm:bulletEnabled val="1"/>
        </dgm:presLayoutVars>
      </dgm:prSet>
      <dgm:spPr/>
    </dgm:pt>
    <dgm:pt modelId="{7AB60C07-E3E9-4E53-A5CF-BFC2476EDEC6}" type="pres">
      <dgm:prSet presAssocID="{303400A0-04C1-4CA3-9F08-7014B98462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F6B8B6-8B16-4C1E-A9E5-0AB1304CB68F}" type="pres">
      <dgm:prSet presAssocID="{303400A0-04C1-4CA3-9F08-7014B9846290}" presName="childText" presStyleLbl="revTx" presStyleIdx="2" presStyleCnt="4">
        <dgm:presLayoutVars>
          <dgm:bulletEnabled val="1"/>
        </dgm:presLayoutVars>
      </dgm:prSet>
      <dgm:spPr/>
    </dgm:pt>
    <dgm:pt modelId="{3BE28C50-2E45-4E80-90A7-D824F43597BF}" type="pres">
      <dgm:prSet presAssocID="{EEAACB33-6569-4183-8202-800154BCEF8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A9A1D58-B691-4795-B4B7-2761D89D7C12}" type="pres">
      <dgm:prSet presAssocID="{EEAACB33-6569-4183-8202-800154BCEF8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594000-A557-41F6-927F-BA335776E245}" type="presOf" srcId="{EEAACB33-6569-4183-8202-800154BCEF80}" destId="{3BE28C50-2E45-4E80-90A7-D824F43597BF}" srcOrd="0" destOrd="0" presId="urn:microsoft.com/office/officeart/2005/8/layout/vList2"/>
    <dgm:cxn modelId="{0AD64F0B-A0FE-4838-8907-28348CB6F308}" srcId="{EEAACB33-6569-4183-8202-800154BCEF80}" destId="{2DEE4764-B17A-496C-A1E0-12FD64BB5064}" srcOrd="0" destOrd="0" parTransId="{C687434B-0F47-4270-9CAB-50D8EAFEDF26}" sibTransId="{D017BA41-C481-4BDE-94F1-7AE467AF3E34}"/>
    <dgm:cxn modelId="{7012BA2C-7130-4553-9C04-E69F5E68B494}" type="presOf" srcId="{76359D6C-8122-4F53-974A-D167C9B9D398}" destId="{8F33172F-7AB1-4946-B3A3-C5A38906CC22}" srcOrd="0" destOrd="0" presId="urn:microsoft.com/office/officeart/2005/8/layout/vList2"/>
    <dgm:cxn modelId="{7175A22E-548E-402E-9B78-3291726E6F05}" type="presOf" srcId="{D16A6936-3D35-48DB-A7DA-EB7D687C12A8}" destId="{7CEB23FA-90DB-45EA-B813-F31C53792AD5}" srcOrd="0" destOrd="0" presId="urn:microsoft.com/office/officeart/2005/8/layout/vList2"/>
    <dgm:cxn modelId="{EAA8F642-0BED-4AD7-A03B-18F85A8D42B3}" type="presOf" srcId="{4CEA4E44-B44E-4EDD-9B2E-38176D6C2AB0}" destId="{5CF6B8B6-8B16-4C1E-A9E5-0AB1304CB68F}" srcOrd="0" destOrd="0" presId="urn:microsoft.com/office/officeart/2005/8/layout/vList2"/>
    <dgm:cxn modelId="{24922D6F-3B9C-4D79-B2F5-70199315952D}" srcId="{303400A0-04C1-4CA3-9F08-7014B9846290}" destId="{4CEA4E44-B44E-4EDD-9B2E-38176D6C2AB0}" srcOrd="0" destOrd="0" parTransId="{48474DA1-161D-42EA-B367-73B6897710FB}" sibTransId="{18B7C842-E566-4F63-AE66-D349C7B8D1F7}"/>
    <dgm:cxn modelId="{14650071-FA2D-4600-B5E3-9408EBEBF066}" srcId="{0ECF69D2-F311-404F-AB73-0851F163306D}" destId="{569A1F8F-7609-480F-8B49-6590EEEB4D6B}" srcOrd="0" destOrd="0" parTransId="{4BEDFC69-F4F1-401C-8329-D1F60C7E4C61}" sibTransId="{EF22DE4E-8560-41BC-A5A6-584172B8B367}"/>
    <dgm:cxn modelId="{F9EA467D-B3C1-46FF-B810-66F10487C1CD}" type="presOf" srcId="{303400A0-04C1-4CA3-9F08-7014B9846290}" destId="{7AB60C07-E3E9-4E53-A5CF-BFC2476EDEC6}" srcOrd="0" destOrd="0" presId="urn:microsoft.com/office/officeart/2005/8/layout/vList2"/>
    <dgm:cxn modelId="{0B751886-1962-4633-B05C-D675512E4152}" srcId="{D16A6936-3D35-48DB-A7DA-EB7D687C12A8}" destId="{EEAACB33-6569-4183-8202-800154BCEF80}" srcOrd="3" destOrd="0" parTransId="{F1C8E1EC-311A-4356-B34D-9018335F2FA1}" sibTransId="{0BA0CF33-6929-499C-9515-865CEA10F96D}"/>
    <dgm:cxn modelId="{B23E8288-AAAB-452D-809F-48265EC8B448}" type="presOf" srcId="{214FAAD7-C481-463F-98D3-563823F3C28F}" destId="{991CAFE3-A411-44F0-A202-277735D9B375}" srcOrd="0" destOrd="0" presId="urn:microsoft.com/office/officeart/2005/8/layout/vList2"/>
    <dgm:cxn modelId="{C3BDF9A8-337B-4529-8D8C-3996663DF7B8}" srcId="{D16A6936-3D35-48DB-A7DA-EB7D687C12A8}" destId="{0ECF69D2-F311-404F-AB73-0851F163306D}" srcOrd="0" destOrd="0" parTransId="{87E6042D-6E62-488E-A94B-FB669357FC2C}" sibTransId="{099AA403-F195-4090-AAEB-141FBA4BD1BD}"/>
    <dgm:cxn modelId="{56327DB9-F637-4C16-AF04-DEBC493DDA2C}" srcId="{D16A6936-3D35-48DB-A7DA-EB7D687C12A8}" destId="{214FAAD7-C481-463F-98D3-563823F3C28F}" srcOrd="1" destOrd="0" parTransId="{12F00C0C-F596-43AA-9796-FD732B0C5CA2}" sibTransId="{56C7F31B-0C3B-4D48-A66B-D31192AE3134}"/>
    <dgm:cxn modelId="{E1F775CB-884F-4725-85C7-A070A4F81985}" type="presOf" srcId="{2DEE4764-B17A-496C-A1E0-12FD64BB5064}" destId="{CA9A1D58-B691-4795-B4B7-2761D89D7C12}" srcOrd="0" destOrd="0" presId="urn:microsoft.com/office/officeart/2005/8/layout/vList2"/>
    <dgm:cxn modelId="{2281FBE4-769D-4496-B0AF-248B62B56004}" srcId="{D16A6936-3D35-48DB-A7DA-EB7D687C12A8}" destId="{303400A0-04C1-4CA3-9F08-7014B9846290}" srcOrd="2" destOrd="0" parTransId="{010D6A45-4D66-4517-8173-1BACBA0DEF25}" sibTransId="{3003CB13-31AA-4C32-9C51-41E8E72A297A}"/>
    <dgm:cxn modelId="{23D214EB-B4CD-43CB-B112-F125A26A389D}" srcId="{214FAAD7-C481-463F-98D3-563823F3C28F}" destId="{76359D6C-8122-4F53-974A-D167C9B9D398}" srcOrd="0" destOrd="0" parTransId="{E749E899-E642-43C4-B8C0-23E8DF70CBE8}" sibTransId="{D9AA09F8-822A-4A36-A2CD-1022FE51C79D}"/>
    <dgm:cxn modelId="{848E74F2-133C-4431-962C-6775492F69A9}" type="presOf" srcId="{0ECF69D2-F311-404F-AB73-0851F163306D}" destId="{7AE6235B-B29B-4656-8F1B-6633DFFFDBB0}" srcOrd="0" destOrd="0" presId="urn:microsoft.com/office/officeart/2005/8/layout/vList2"/>
    <dgm:cxn modelId="{FCA4F8F5-33FF-409A-B13D-4AFB1FD37163}" type="presOf" srcId="{569A1F8F-7609-480F-8B49-6590EEEB4D6B}" destId="{0E3683B5-8932-457C-9DB2-F26559687D0E}" srcOrd="0" destOrd="0" presId="urn:microsoft.com/office/officeart/2005/8/layout/vList2"/>
    <dgm:cxn modelId="{4D5440BF-0119-4DB7-BDBC-CC54B1BF8AEC}" type="presParOf" srcId="{7CEB23FA-90DB-45EA-B813-F31C53792AD5}" destId="{7AE6235B-B29B-4656-8F1B-6633DFFFDBB0}" srcOrd="0" destOrd="0" presId="urn:microsoft.com/office/officeart/2005/8/layout/vList2"/>
    <dgm:cxn modelId="{D212927B-88F4-454C-96C9-1C4E006D73C9}" type="presParOf" srcId="{7CEB23FA-90DB-45EA-B813-F31C53792AD5}" destId="{0E3683B5-8932-457C-9DB2-F26559687D0E}" srcOrd="1" destOrd="0" presId="urn:microsoft.com/office/officeart/2005/8/layout/vList2"/>
    <dgm:cxn modelId="{B2208150-AA08-49B9-BAD7-AABB0CEE7D4F}" type="presParOf" srcId="{7CEB23FA-90DB-45EA-B813-F31C53792AD5}" destId="{991CAFE3-A411-44F0-A202-277735D9B375}" srcOrd="2" destOrd="0" presId="urn:microsoft.com/office/officeart/2005/8/layout/vList2"/>
    <dgm:cxn modelId="{C395DF88-E6FE-4E57-8F06-506E32F0B178}" type="presParOf" srcId="{7CEB23FA-90DB-45EA-B813-F31C53792AD5}" destId="{8F33172F-7AB1-4946-B3A3-C5A38906CC22}" srcOrd="3" destOrd="0" presId="urn:microsoft.com/office/officeart/2005/8/layout/vList2"/>
    <dgm:cxn modelId="{0C893C33-CCED-4325-96C4-52B1CB87FBD1}" type="presParOf" srcId="{7CEB23FA-90DB-45EA-B813-F31C53792AD5}" destId="{7AB60C07-E3E9-4E53-A5CF-BFC2476EDEC6}" srcOrd="4" destOrd="0" presId="urn:microsoft.com/office/officeart/2005/8/layout/vList2"/>
    <dgm:cxn modelId="{B107365D-1E3C-4DEB-930C-68D73339223A}" type="presParOf" srcId="{7CEB23FA-90DB-45EA-B813-F31C53792AD5}" destId="{5CF6B8B6-8B16-4C1E-A9E5-0AB1304CB68F}" srcOrd="5" destOrd="0" presId="urn:microsoft.com/office/officeart/2005/8/layout/vList2"/>
    <dgm:cxn modelId="{F3EC447A-A6AA-4EC2-85EA-7CD8F8AA5222}" type="presParOf" srcId="{7CEB23FA-90DB-45EA-B813-F31C53792AD5}" destId="{3BE28C50-2E45-4E80-90A7-D824F43597BF}" srcOrd="6" destOrd="0" presId="urn:microsoft.com/office/officeart/2005/8/layout/vList2"/>
    <dgm:cxn modelId="{5ED1AFE0-EF01-43C4-AD69-4550153DA2D2}" type="presParOf" srcId="{7CEB23FA-90DB-45EA-B813-F31C53792AD5}" destId="{CA9A1D58-B691-4795-B4B7-2761D89D7C1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C32265-31D9-4BF6-9727-639176A496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33B060-0E89-4A8E-BB16-ADF596B8C218}">
      <dgm:prSet/>
      <dgm:spPr/>
      <dgm:t>
        <a:bodyPr/>
        <a:lstStyle/>
        <a:p>
          <a:r>
            <a:rPr lang="en-GB" dirty="0"/>
            <a:t>Label</a:t>
          </a:r>
        </a:p>
      </dgm:t>
    </dgm:pt>
    <dgm:pt modelId="{494224A0-A5DA-4B5F-BAF1-1CFF71E8A848}" type="parTrans" cxnId="{D013708E-8115-495A-8C7C-73A504F315E1}">
      <dgm:prSet/>
      <dgm:spPr/>
      <dgm:t>
        <a:bodyPr/>
        <a:lstStyle/>
        <a:p>
          <a:endParaRPr lang="en-GB"/>
        </a:p>
      </dgm:t>
    </dgm:pt>
    <dgm:pt modelId="{CEFF1DBD-34AF-406E-A1D9-AF57AA7128C5}" type="sibTrans" cxnId="{D013708E-8115-495A-8C7C-73A504F315E1}">
      <dgm:prSet/>
      <dgm:spPr/>
      <dgm:t>
        <a:bodyPr/>
        <a:lstStyle/>
        <a:p>
          <a:endParaRPr lang="en-GB"/>
        </a:p>
      </dgm:t>
    </dgm:pt>
    <dgm:pt modelId="{B1922723-B95B-4076-A0F3-442C59AD2577}">
      <dgm:prSet/>
      <dgm:spPr/>
      <dgm:t>
        <a:bodyPr/>
        <a:lstStyle/>
        <a:p>
          <a:r>
            <a:rPr lang="en-GB" dirty="0"/>
            <a:t>Name</a:t>
          </a:r>
        </a:p>
      </dgm:t>
    </dgm:pt>
    <dgm:pt modelId="{88E22B34-9A05-473C-BA28-22313A16FA14}" type="parTrans" cxnId="{233FAD43-0849-4F4E-8312-2CA5C8BA336A}">
      <dgm:prSet/>
      <dgm:spPr/>
      <dgm:t>
        <a:bodyPr/>
        <a:lstStyle/>
        <a:p>
          <a:endParaRPr lang="en-GB"/>
        </a:p>
      </dgm:t>
    </dgm:pt>
    <dgm:pt modelId="{1871ABE9-4452-4C0D-9635-A1725F434F42}" type="sibTrans" cxnId="{233FAD43-0849-4F4E-8312-2CA5C8BA336A}">
      <dgm:prSet/>
      <dgm:spPr/>
      <dgm:t>
        <a:bodyPr/>
        <a:lstStyle/>
        <a:p>
          <a:endParaRPr lang="en-GB"/>
        </a:p>
      </dgm:t>
    </dgm:pt>
    <dgm:pt modelId="{A764E947-FD62-4EC7-92E4-53B41C74854B}">
      <dgm:prSet/>
      <dgm:spPr/>
      <dgm:t>
        <a:bodyPr/>
        <a:lstStyle/>
        <a:p>
          <a:r>
            <a:rPr lang="en-GB" dirty="0"/>
            <a:t>Required</a:t>
          </a:r>
        </a:p>
      </dgm:t>
    </dgm:pt>
    <dgm:pt modelId="{E2A37009-623E-4093-B9E6-92C94664C82B}" type="parTrans" cxnId="{B4B55314-8405-4084-BCBA-B0D48DEFFC57}">
      <dgm:prSet/>
      <dgm:spPr/>
      <dgm:t>
        <a:bodyPr/>
        <a:lstStyle/>
        <a:p>
          <a:endParaRPr lang="en-GB"/>
        </a:p>
      </dgm:t>
    </dgm:pt>
    <dgm:pt modelId="{3E569772-9FAB-4C16-AC1E-F6AD19C861BF}" type="sibTrans" cxnId="{B4B55314-8405-4084-BCBA-B0D48DEFFC57}">
      <dgm:prSet/>
      <dgm:spPr/>
      <dgm:t>
        <a:bodyPr/>
        <a:lstStyle/>
        <a:p>
          <a:endParaRPr lang="en-GB"/>
        </a:p>
      </dgm:t>
    </dgm:pt>
    <dgm:pt modelId="{D734D88B-A39A-4D7E-950F-991972D19C6A}">
      <dgm:prSet/>
      <dgm:spPr/>
      <dgm:t>
        <a:bodyPr/>
        <a:lstStyle/>
        <a:p>
          <a:r>
            <a:rPr lang="en-GB" dirty="0"/>
            <a:t>Max</a:t>
          </a:r>
        </a:p>
      </dgm:t>
    </dgm:pt>
    <dgm:pt modelId="{964C5356-F219-47D5-AC53-AA5C5294E5FA}" type="parTrans" cxnId="{99CE2B56-4C65-47ED-A86B-1AD93697AB12}">
      <dgm:prSet/>
      <dgm:spPr/>
      <dgm:t>
        <a:bodyPr/>
        <a:lstStyle/>
        <a:p>
          <a:endParaRPr lang="en-GB"/>
        </a:p>
      </dgm:t>
    </dgm:pt>
    <dgm:pt modelId="{36B29BFD-A6B6-4245-A7CE-14D377F04386}" type="sibTrans" cxnId="{99CE2B56-4C65-47ED-A86B-1AD93697AB12}">
      <dgm:prSet/>
      <dgm:spPr/>
      <dgm:t>
        <a:bodyPr/>
        <a:lstStyle/>
        <a:p>
          <a:endParaRPr lang="en-GB"/>
        </a:p>
      </dgm:t>
    </dgm:pt>
    <dgm:pt modelId="{28C2AC76-3A4C-4359-98ED-6889E0D47598}">
      <dgm:prSet/>
      <dgm:spPr/>
      <dgm:t>
        <a:bodyPr/>
        <a:lstStyle/>
        <a:p>
          <a:r>
            <a:rPr lang="en-GB" b="0" i="0"/>
            <a:t>A descriptive text label which identifies this record.</a:t>
          </a:r>
          <a:endParaRPr lang="en-GB"/>
        </a:p>
      </dgm:t>
    </dgm:pt>
    <dgm:pt modelId="{424FDAC4-4CAD-407C-A7EB-BF83C87C7185}" type="parTrans" cxnId="{B3820F35-A33A-4839-91AC-DE1F666AA0DC}">
      <dgm:prSet/>
      <dgm:spPr/>
      <dgm:t>
        <a:bodyPr/>
        <a:lstStyle/>
        <a:p>
          <a:endParaRPr lang="en-GB"/>
        </a:p>
      </dgm:t>
    </dgm:pt>
    <dgm:pt modelId="{3245E320-D4F4-45D3-9C0E-79EC50793F6B}" type="sibTrans" cxnId="{B3820F35-A33A-4839-91AC-DE1F666AA0DC}">
      <dgm:prSet/>
      <dgm:spPr/>
      <dgm:t>
        <a:bodyPr/>
        <a:lstStyle/>
        <a:p>
          <a:endParaRPr lang="en-GB"/>
        </a:p>
      </dgm:t>
    </dgm:pt>
    <dgm:pt modelId="{94299BFC-B6D8-404A-8377-9162F9FDDF1B}">
      <dgm:prSet/>
      <dgm:spPr/>
      <dgm:t>
        <a:bodyPr/>
        <a:lstStyle/>
        <a:p>
          <a:r>
            <a:rPr lang="en-GB" b="0" i="0"/>
            <a:t>The name given to this record for use in the CSPro language procedures.</a:t>
          </a:r>
          <a:endParaRPr lang="en-GB" dirty="0"/>
        </a:p>
      </dgm:t>
    </dgm:pt>
    <dgm:pt modelId="{5965E774-36B1-414B-A2D2-174436C1798A}" type="parTrans" cxnId="{575777ED-7839-438D-9AFA-2CC863D5822C}">
      <dgm:prSet/>
      <dgm:spPr/>
      <dgm:t>
        <a:bodyPr/>
        <a:lstStyle/>
        <a:p>
          <a:endParaRPr lang="en-GB"/>
        </a:p>
      </dgm:t>
    </dgm:pt>
    <dgm:pt modelId="{00B0148E-FC84-4B93-B423-2789067A05B7}" type="sibTrans" cxnId="{575777ED-7839-438D-9AFA-2CC863D5822C}">
      <dgm:prSet/>
      <dgm:spPr/>
      <dgm:t>
        <a:bodyPr/>
        <a:lstStyle/>
        <a:p>
          <a:endParaRPr lang="en-GB"/>
        </a:p>
      </dgm:t>
    </dgm:pt>
    <dgm:pt modelId="{B10EB872-23DA-417B-8FCA-82100BA21441}">
      <dgm:prSet/>
      <dgm:spPr/>
      <dgm:t>
        <a:bodyPr/>
        <a:lstStyle/>
        <a:p>
          <a:r>
            <a:rPr lang="en-GB" b="0" i="0" dirty="0"/>
            <a:t>Must a questionnaire contain this kind of record? (</a:t>
          </a:r>
          <a:r>
            <a:rPr lang="en-GB" b="0" i="0" dirty="0" err="1"/>
            <a:t>yes|no</a:t>
          </a:r>
          <a:r>
            <a:rPr lang="en-GB" b="0" i="0" dirty="0"/>
            <a:t>)</a:t>
          </a:r>
          <a:endParaRPr lang="en-GB" dirty="0"/>
        </a:p>
      </dgm:t>
    </dgm:pt>
    <dgm:pt modelId="{107CF172-D220-4D32-A62C-4AF3ED69A38F}" type="parTrans" cxnId="{AC4C25F9-4272-4220-A7F5-4D794E215C87}">
      <dgm:prSet/>
      <dgm:spPr/>
      <dgm:t>
        <a:bodyPr/>
        <a:lstStyle/>
        <a:p>
          <a:endParaRPr lang="en-GB"/>
        </a:p>
      </dgm:t>
    </dgm:pt>
    <dgm:pt modelId="{58958848-E34C-470B-AFF4-65B1E24B7C75}" type="sibTrans" cxnId="{AC4C25F9-4272-4220-A7F5-4D794E215C87}">
      <dgm:prSet/>
      <dgm:spPr/>
      <dgm:t>
        <a:bodyPr/>
        <a:lstStyle/>
        <a:p>
          <a:endParaRPr lang="en-GB"/>
        </a:p>
      </dgm:t>
    </dgm:pt>
    <dgm:pt modelId="{02FF82FA-C61A-40C9-833F-4C5DAB626C67}">
      <dgm:prSet/>
      <dgm:spPr/>
      <dgm:t>
        <a:bodyPr/>
        <a:lstStyle/>
        <a:p>
          <a:r>
            <a:rPr lang="en-GB" b="0" i="0" dirty="0"/>
            <a:t>The maximum number of times this type of record can appear in any one questionnaire.</a:t>
          </a:r>
          <a:endParaRPr lang="en-GB" dirty="0"/>
        </a:p>
      </dgm:t>
    </dgm:pt>
    <dgm:pt modelId="{FE568673-5210-4697-B8B3-153AB7C68852}" type="parTrans" cxnId="{32986BED-42BC-4FD4-89B3-AC7B2536FA15}">
      <dgm:prSet/>
      <dgm:spPr/>
      <dgm:t>
        <a:bodyPr/>
        <a:lstStyle/>
        <a:p>
          <a:endParaRPr lang="en-GB"/>
        </a:p>
      </dgm:t>
    </dgm:pt>
    <dgm:pt modelId="{64FA4D04-5E2E-4A21-8863-C43D846CE981}" type="sibTrans" cxnId="{32986BED-42BC-4FD4-89B3-AC7B2536FA15}">
      <dgm:prSet/>
      <dgm:spPr/>
      <dgm:t>
        <a:bodyPr/>
        <a:lstStyle/>
        <a:p>
          <a:endParaRPr lang="en-GB"/>
        </a:p>
      </dgm:t>
    </dgm:pt>
    <dgm:pt modelId="{D340571E-21E3-4E1A-B0B0-9677EEF0D36D}" type="pres">
      <dgm:prSet presAssocID="{20C32265-31D9-4BF6-9727-639176A4964D}" presName="linear" presStyleCnt="0">
        <dgm:presLayoutVars>
          <dgm:animLvl val="lvl"/>
          <dgm:resizeHandles val="exact"/>
        </dgm:presLayoutVars>
      </dgm:prSet>
      <dgm:spPr/>
    </dgm:pt>
    <dgm:pt modelId="{4C9BE532-C173-4679-9AE3-645BE81F9C94}" type="pres">
      <dgm:prSet presAssocID="{FC33B060-0E89-4A8E-BB16-ADF596B8C2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FD9C5E-B349-4DBA-A653-6A7C3CAAAAFF}" type="pres">
      <dgm:prSet presAssocID="{FC33B060-0E89-4A8E-BB16-ADF596B8C218}" presName="childText" presStyleLbl="revTx" presStyleIdx="0" presStyleCnt="4">
        <dgm:presLayoutVars>
          <dgm:bulletEnabled val="1"/>
        </dgm:presLayoutVars>
      </dgm:prSet>
      <dgm:spPr/>
    </dgm:pt>
    <dgm:pt modelId="{C882D0CB-09BF-4BA7-B301-935CB77F37FE}" type="pres">
      <dgm:prSet presAssocID="{B1922723-B95B-4076-A0F3-442C59AD25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CC1CFB-33FA-4CB4-A9E4-A194389E4093}" type="pres">
      <dgm:prSet presAssocID="{B1922723-B95B-4076-A0F3-442C59AD2577}" presName="childText" presStyleLbl="revTx" presStyleIdx="1" presStyleCnt="4">
        <dgm:presLayoutVars>
          <dgm:bulletEnabled val="1"/>
        </dgm:presLayoutVars>
      </dgm:prSet>
      <dgm:spPr/>
    </dgm:pt>
    <dgm:pt modelId="{230A4AFD-A503-47E7-95AA-BE6DA5BECE37}" type="pres">
      <dgm:prSet presAssocID="{A764E947-FD62-4EC7-92E4-53B41C7485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3238E1-A314-446E-9354-762AFE990EA4}" type="pres">
      <dgm:prSet presAssocID="{A764E947-FD62-4EC7-92E4-53B41C74854B}" presName="childText" presStyleLbl="revTx" presStyleIdx="2" presStyleCnt="4">
        <dgm:presLayoutVars>
          <dgm:bulletEnabled val="1"/>
        </dgm:presLayoutVars>
      </dgm:prSet>
      <dgm:spPr/>
    </dgm:pt>
    <dgm:pt modelId="{C61A0042-B6E0-4C06-8E99-114670C8C0E0}" type="pres">
      <dgm:prSet presAssocID="{D734D88B-A39A-4D7E-950F-991972D19C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B9E2C22-B583-4C77-99BB-8E79B937156B}" type="pres">
      <dgm:prSet presAssocID="{D734D88B-A39A-4D7E-950F-991972D19C6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4B55314-8405-4084-BCBA-B0D48DEFFC57}" srcId="{20C32265-31D9-4BF6-9727-639176A4964D}" destId="{A764E947-FD62-4EC7-92E4-53B41C74854B}" srcOrd="2" destOrd="0" parTransId="{E2A37009-623E-4093-B9E6-92C94664C82B}" sibTransId="{3E569772-9FAB-4C16-AC1E-F6AD19C861BF}"/>
    <dgm:cxn modelId="{B3820F35-A33A-4839-91AC-DE1F666AA0DC}" srcId="{FC33B060-0E89-4A8E-BB16-ADF596B8C218}" destId="{28C2AC76-3A4C-4359-98ED-6889E0D47598}" srcOrd="0" destOrd="0" parTransId="{424FDAC4-4CAD-407C-A7EB-BF83C87C7185}" sibTransId="{3245E320-D4F4-45D3-9C0E-79EC50793F6B}"/>
    <dgm:cxn modelId="{8091BD36-2FCA-485C-B750-6EF683CD0578}" type="presOf" srcId="{20C32265-31D9-4BF6-9727-639176A4964D}" destId="{D340571E-21E3-4E1A-B0B0-9677EEF0D36D}" srcOrd="0" destOrd="0" presId="urn:microsoft.com/office/officeart/2005/8/layout/vList2"/>
    <dgm:cxn modelId="{C121683A-937E-4B49-91C4-0FC7D3BCC93A}" type="presOf" srcId="{D734D88B-A39A-4D7E-950F-991972D19C6A}" destId="{C61A0042-B6E0-4C06-8E99-114670C8C0E0}" srcOrd="0" destOrd="0" presId="urn:microsoft.com/office/officeart/2005/8/layout/vList2"/>
    <dgm:cxn modelId="{233FAD43-0849-4F4E-8312-2CA5C8BA336A}" srcId="{20C32265-31D9-4BF6-9727-639176A4964D}" destId="{B1922723-B95B-4076-A0F3-442C59AD2577}" srcOrd="1" destOrd="0" parTransId="{88E22B34-9A05-473C-BA28-22313A16FA14}" sibTransId="{1871ABE9-4452-4C0D-9635-A1725F434F42}"/>
    <dgm:cxn modelId="{A4963C52-7A53-49A0-A888-CDDD62058528}" type="presOf" srcId="{02FF82FA-C61A-40C9-833F-4C5DAB626C67}" destId="{BB9E2C22-B583-4C77-99BB-8E79B937156B}" srcOrd="0" destOrd="0" presId="urn:microsoft.com/office/officeart/2005/8/layout/vList2"/>
    <dgm:cxn modelId="{00FB6954-4B0B-4F54-9B9B-09F73E1132CB}" type="presOf" srcId="{B1922723-B95B-4076-A0F3-442C59AD2577}" destId="{C882D0CB-09BF-4BA7-B301-935CB77F37FE}" srcOrd="0" destOrd="0" presId="urn:microsoft.com/office/officeart/2005/8/layout/vList2"/>
    <dgm:cxn modelId="{99CE2B56-4C65-47ED-A86B-1AD93697AB12}" srcId="{20C32265-31D9-4BF6-9727-639176A4964D}" destId="{D734D88B-A39A-4D7E-950F-991972D19C6A}" srcOrd="3" destOrd="0" parTransId="{964C5356-F219-47D5-AC53-AA5C5294E5FA}" sibTransId="{36B29BFD-A6B6-4245-A7CE-14D377F04386}"/>
    <dgm:cxn modelId="{37A98579-C5DF-47C0-8D6B-C2010A3A588D}" type="presOf" srcId="{FC33B060-0E89-4A8E-BB16-ADF596B8C218}" destId="{4C9BE532-C173-4679-9AE3-645BE81F9C94}" srcOrd="0" destOrd="0" presId="urn:microsoft.com/office/officeart/2005/8/layout/vList2"/>
    <dgm:cxn modelId="{D013708E-8115-495A-8C7C-73A504F315E1}" srcId="{20C32265-31D9-4BF6-9727-639176A4964D}" destId="{FC33B060-0E89-4A8E-BB16-ADF596B8C218}" srcOrd="0" destOrd="0" parTransId="{494224A0-A5DA-4B5F-BAF1-1CFF71E8A848}" sibTransId="{CEFF1DBD-34AF-406E-A1D9-AF57AA7128C5}"/>
    <dgm:cxn modelId="{CB8477C7-94DB-4E28-ACC8-9A91B98BF31A}" type="presOf" srcId="{94299BFC-B6D8-404A-8377-9162F9FDDF1B}" destId="{89CC1CFB-33FA-4CB4-A9E4-A194389E4093}" srcOrd="0" destOrd="0" presId="urn:microsoft.com/office/officeart/2005/8/layout/vList2"/>
    <dgm:cxn modelId="{8F1C81D8-F516-478E-AE88-197FD3AC1CD5}" type="presOf" srcId="{28C2AC76-3A4C-4359-98ED-6889E0D47598}" destId="{AFFD9C5E-B349-4DBA-A653-6A7C3CAAAAFF}" srcOrd="0" destOrd="0" presId="urn:microsoft.com/office/officeart/2005/8/layout/vList2"/>
    <dgm:cxn modelId="{FED452E6-ADCE-4425-AABB-0BC4CA6E9691}" type="presOf" srcId="{A764E947-FD62-4EC7-92E4-53B41C74854B}" destId="{230A4AFD-A503-47E7-95AA-BE6DA5BECE37}" srcOrd="0" destOrd="0" presId="urn:microsoft.com/office/officeart/2005/8/layout/vList2"/>
    <dgm:cxn modelId="{32986BED-42BC-4FD4-89B3-AC7B2536FA15}" srcId="{D734D88B-A39A-4D7E-950F-991972D19C6A}" destId="{02FF82FA-C61A-40C9-833F-4C5DAB626C67}" srcOrd="0" destOrd="0" parTransId="{FE568673-5210-4697-B8B3-153AB7C68852}" sibTransId="{64FA4D04-5E2E-4A21-8863-C43D846CE981}"/>
    <dgm:cxn modelId="{575777ED-7839-438D-9AFA-2CC863D5822C}" srcId="{B1922723-B95B-4076-A0F3-442C59AD2577}" destId="{94299BFC-B6D8-404A-8377-9162F9FDDF1B}" srcOrd="0" destOrd="0" parTransId="{5965E774-36B1-414B-A2D2-174436C1798A}" sibTransId="{00B0148E-FC84-4B93-B423-2789067A05B7}"/>
    <dgm:cxn modelId="{AC4C25F9-4272-4220-A7F5-4D794E215C87}" srcId="{A764E947-FD62-4EC7-92E4-53B41C74854B}" destId="{B10EB872-23DA-417B-8FCA-82100BA21441}" srcOrd="0" destOrd="0" parTransId="{107CF172-D220-4D32-A62C-4AF3ED69A38F}" sibTransId="{58958848-E34C-470B-AFF4-65B1E24B7C75}"/>
    <dgm:cxn modelId="{6AD66AFA-BB67-4A7F-9C8C-3D4E3E164399}" type="presOf" srcId="{B10EB872-23DA-417B-8FCA-82100BA21441}" destId="{1F3238E1-A314-446E-9354-762AFE990EA4}" srcOrd="0" destOrd="0" presId="urn:microsoft.com/office/officeart/2005/8/layout/vList2"/>
    <dgm:cxn modelId="{3C01A6CC-3CA3-4215-AC76-C231EC4EBF06}" type="presParOf" srcId="{D340571E-21E3-4E1A-B0B0-9677EEF0D36D}" destId="{4C9BE532-C173-4679-9AE3-645BE81F9C94}" srcOrd="0" destOrd="0" presId="urn:microsoft.com/office/officeart/2005/8/layout/vList2"/>
    <dgm:cxn modelId="{311FDB8C-ECF1-4F1F-9C89-F1357C7D36FE}" type="presParOf" srcId="{D340571E-21E3-4E1A-B0B0-9677EEF0D36D}" destId="{AFFD9C5E-B349-4DBA-A653-6A7C3CAAAAFF}" srcOrd="1" destOrd="0" presId="urn:microsoft.com/office/officeart/2005/8/layout/vList2"/>
    <dgm:cxn modelId="{6DE2BF70-E55D-426F-A61C-679A2C9F30BF}" type="presParOf" srcId="{D340571E-21E3-4E1A-B0B0-9677EEF0D36D}" destId="{C882D0CB-09BF-4BA7-B301-935CB77F37FE}" srcOrd="2" destOrd="0" presId="urn:microsoft.com/office/officeart/2005/8/layout/vList2"/>
    <dgm:cxn modelId="{706D2AAC-8251-4291-80C7-25A32274A3F9}" type="presParOf" srcId="{D340571E-21E3-4E1A-B0B0-9677EEF0D36D}" destId="{89CC1CFB-33FA-4CB4-A9E4-A194389E4093}" srcOrd="3" destOrd="0" presId="urn:microsoft.com/office/officeart/2005/8/layout/vList2"/>
    <dgm:cxn modelId="{C9047ED9-926C-474D-B59C-5F085398D8F8}" type="presParOf" srcId="{D340571E-21E3-4E1A-B0B0-9677EEF0D36D}" destId="{230A4AFD-A503-47E7-95AA-BE6DA5BECE37}" srcOrd="4" destOrd="0" presId="urn:microsoft.com/office/officeart/2005/8/layout/vList2"/>
    <dgm:cxn modelId="{D6DE99F1-A6EE-491E-BED9-A6485C538188}" type="presParOf" srcId="{D340571E-21E3-4E1A-B0B0-9677EEF0D36D}" destId="{1F3238E1-A314-446E-9354-762AFE990EA4}" srcOrd="5" destOrd="0" presId="urn:microsoft.com/office/officeart/2005/8/layout/vList2"/>
    <dgm:cxn modelId="{C02C7C1B-CA2D-4C79-B05D-7E1AB3D0E391}" type="presParOf" srcId="{D340571E-21E3-4E1A-B0B0-9677EEF0D36D}" destId="{C61A0042-B6E0-4C06-8E99-114670C8C0E0}" srcOrd="6" destOrd="0" presId="urn:microsoft.com/office/officeart/2005/8/layout/vList2"/>
    <dgm:cxn modelId="{6B4E4CB2-7F9B-456D-8158-599AA7237B0A}" type="presParOf" srcId="{D340571E-21E3-4E1A-B0B0-9677EEF0D36D}" destId="{BB9E2C22-B583-4C77-99BB-8E79B937156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90F2-9E11-4D96-A9CB-D632146689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B200B7C-00B3-4899-8D5F-4AA5B8B6EF88}" type="pres">
      <dgm:prSet presAssocID="{55E290F2-9E11-4D96-A9CB-D6321466896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0D33C7F-0F08-4A38-BD9F-21A7B0B311D1}" type="presOf" srcId="{55E290F2-9E11-4D96-A9CB-D63214668966}" destId="{2B200B7C-00B3-4899-8D5F-4AA5B8B6EF8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C3613C-BEA2-44A0-8BAD-56613709FC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E4C15EA-095D-4438-8CA1-3C93D5FA583A}" type="pres">
      <dgm:prSet presAssocID="{9AC3613C-BEA2-44A0-8BAD-56613709FCB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4B1F3F69-E1A1-4834-A980-6162466D7A3A}" type="presOf" srcId="{9AC3613C-BEA2-44A0-8BAD-56613709FCB0}" destId="{CE4C15EA-095D-4438-8CA1-3C93D5FA58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F3A3-367F-4F11-873E-5816C91FA56C}">
      <dsp:nvSpPr>
        <dsp:cNvPr id="0" name=""/>
        <dsp:cNvSpPr/>
      </dsp:nvSpPr>
      <dsp:spPr>
        <a:xfrm rot="5400000">
          <a:off x="6515933" y="-2571608"/>
          <a:ext cx="126934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>
              <a:hlinkClick xmlns:r="http://schemas.openxmlformats.org/officeDocument/2006/relationships" r:id="rId1"/>
            </a:rPr>
            <a:t>https://github.com/parstat/cspro-training.git</a:t>
          </a:r>
          <a:endParaRPr lang="en-GB" sz="3400" kern="1200" dirty="0"/>
        </a:p>
      </dsp:txBody>
      <dsp:txXfrm rot="-5400000">
        <a:off x="3785616" y="220674"/>
        <a:ext cx="6668019" cy="1145419"/>
      </dsp:txXfrm>
    </dsp:sp>
    <dsp:sp modelId="{EE91BA8F-E626-423C-8ACB-29AB101DE3F4}">
      <dsp:nvSpPr>
        <dsp:cNvPr id="0" name=""/>
        <dsp:cNvSpPr/>
      </dsp:nvSpPr>
      <dsp:spPr>
        <a:xfrm>
          <a:off x="0" y="39"/>
          <a:ext cx="3785616" cy="1586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Clone cspro-training repository to a local folder in your computer</a:t>
          </a:r>
        </a:p>
      </dsp:txBody>
      <dsp:txXfrm>
        <a:off x="77456" y="77495"/>
        <a:ext cx="3630704" cy="1431775"/>
      </dsp:txXfrm>
    </dsp:sp>
    <dsp:sp modelId="{89FBBA1E-A59A-4D89-8105-C1A152C9DF7F}">
      <dsp:nvSpPr>
        <dsp:cNvPr id="0" name=""/>
        <dsp:cNvSpPr/>
      </dsp:nvSpPr>
      <dsp:spPr>
        <a:xfrm>
          <a:off x="0" y="1666061"/>
          <a:ext cx="3785616" cy="1586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Pull the source code</a:t>
          </a:r>
        </a:p>
      </dsp:txBody>
      <dsp:txXfrm>
        <a:off x="77456" y="1743517"/>
        <a:ext cx="3630704" cy="14317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FB3C-57BC-4073-9B53-A16D61A6DD98}">
      <dsp:nvSpPr>
        <dsp:cNvPr id="0" name=""/>
        <dsp:cNvSpPr/>
      </dsp:nvSpPr>
      <dsp:spPr>
        <a:xfrm>
          <a:off x="0" y="90319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Name</a:t>
          </a:r>
        </a:p>
      </dsp:txBody>
      <dsp:txXfrm>
        <a:off x="24588" y="114907"/>
        <a:ext cx="5132424" cy="454509"/>
      </dsp:txXfrm>
    </dsp:sp>
    <dsp:sp modelId="{89F0081A-6C0C-48DA-8CAC-2327684D6F44}">
      <dsp:nvSpPr>
        <dsp:cNvPr id="0" name=""/>
        <dsp:cNvSpPr/>
      </dsp:nvSpPr>
      <dsp:spPr>
        <a:xfrm>
          <a:off x="0" y="594004"/>
          <a:ext cx="5181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dirty="0"/>
            <a:t>The name given to this item for use in the </a:t>
          </a:r>
          <a:r>
            <a:rPr lang="en-GB" sz="1600" b="0" i="0" kern="1200" dirty="0" err="1"/>
            <a:t>CSPro</a:t>
          </a:r>
          <a:r>
            <a:rPr lang="en-GB" sz="1600" b="0" i="0" kern="1200" dirty="0"/>
            <a:t> language procedures</a:t>
          </a:r>
          <a:endParaRPr lang="en-GB" sz="1600" kern="1200" dirty="0"/>
        </a:p>
      </dsp:txBody>
      <dsp:txXfrm>
        <a:off x="0" y="594004"/>
        <a:ext cx="5181600" cy="499904"/>
      </dsp:txXfrm>
    </dsp:sp>
    <dsp:sp modelId="{AD210ACE-D7A7-490C-86ED-DE16BDC547B8}">
      <dsp:nvSpPr>
        <dsp:cNvPr id="0" name=""/>
        <dsp:cNvSpPr/>
      </dsp:nvSpPr>
      <dsp:spPr>
        <a:xfrm>
          <a:off x="0" y="1093909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Start</a:t>
          </a:r>
        </a:p>
      </dsp:txBody>
      <dsp:txXfrm>
        <a:off x="24588" y="1118497"/>
        <a:ext cx="5132424" cy="454509"/>
      </dsp:txXfrm>
    </dsp:sp>
    <dsp:sp modelId="{851E93C9-8F65-400F-AE0D-94AB34E2C2AE}">
      <dsp:nvSpPr>
        <dsp:cNvPr id="0" name=""/>
        <dsp:cNvSpPr/>
      </dsp:nvSpPr>
      <dsp:spPr>
        <a:xfrm>
          <a:off x="0" y="1597594"/>
          <a:ext cx="5181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/>
            <a:t>indicates the starting location of a data item</a:t>
          </a:r>
          <a:endParaRPr lang="en-GB" sz="1600" kern="1200" dirty="0"/>
        </a:p>
      </dsp:txBody>
      <dsp:txXfrm>
        <a:off x="0" y="1597594"/>
        <a:ext cx="5181600" cy="347760"/>
      </dsp:txXfrm>
    </dsp:sp>
    <dsp:sp modelId="{26804357-FAF3-4981-ACEE-F357B9DF0F58}">
      <dsp:nvSpPr>
        <dsp:cNvPr id="0" name=""/>
        <dsp:cNvSpPr/>
      </dsp:nvSpPr>
      <dsp:spPr>
        <a:xfrm>
          <a:off x="0" y="1945354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Len</a:t>
          </a:r>
        </a:p>
      </dsp:txBody>
      <dsp:txXfrm>
        <a:off x="24588" y="1969942"/>
        <a:ext cx="5132424" cy="454509"/>
      </dsp:txXfrm>
    </dsp:sp>
    <dsp:sp modelId="{5DAC605F-D427-485E-8C2A-5891C367BFCB}">
      <dsp:nvSpPr>
        <dsp:cNvPr id="0" name=""/>
        <dsp:cNvSpPr/>
      </dsp:nvSpPr>
      <dsp:spPr>
        <a:xfrm>
          <a:off x="0" y="2449039"/>
          <a:ext cx="5181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/>
            <a:t>indicates the total length of the data item</a:t>
          </a:r>
          <a:endParaRPr lang="en-GB" sz="1600" kern="1200" dirty="0"/>
        </a:p>
      </dsp:txBody>
      <dsp:txXfrm>
        <a:off x="0" y="2449039"/>
        <a:ext cx="5181600" cy="347760"/>
      </dsp:txXfrm>
    </dsp:sp>
    <dsp:sp modelId="{3895644D-A3FF-4D00-8A08-09B90173B7EE}">
      <dsp:nvSpPr>
        <dsp:cNvPr id="0" name=""/>
        <dsp:cNvSpPr/>
      </dsp:nvSpPr>
      <dsp:spPr>
        <a:xfrm>
          <a:off x="0" y="2796799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Type</a:t>
          </a:r>
        </a:p>
      </dsp:txBody>
      <dsp:txXfrm>
        <a:off x="24588" y="2821387"/>
        <a:ext cx="5132424" cy="454509"/>
      </dsp:txXfrm>
    </dsp:sp>
    <dsp:sp modelId="{EEA46D18-A327-4175-95DC-613808BD8949}">
      <dsp:nvSpPr>
        <dsp:cNvPr id="0" name=""/>
        <dsp:cNvSpPr/>
      </dsp:nvSpPr>
      <dsp:spPr>
        <a:xfrm>
          <a:off x="0" y="3300483"/>
          <a:ext cx="5181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dirty="0"/>
            <a:t>specifies the type of data (numeric or alphanumeric) </a:t>
          </a:r>
          <a:endParaRPr lang="en-GB" sz="1600" kern="1200" dirty="0"/>
        </a:p>
      </dsp:txBody>
      <dsp:txXfrm>
        <a:off x="0" y="3300483"/>
        <a:ext cx="5181600" cy="3477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6235B-B29B-4656-8F1B-6633DFFFDBB0}">
      <dsp:nvSpPr>
        <dsp:cNvPr id="0" name=""/>
        <dsp:cNvSpPr/>
      </dsp:nvSpPr>
      <dsp:spPr>
        <a:xfrm>
          <a:off x="0" y="166736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Occurrence</a:t>
          </a:r>
        </a:p>
      </dsp:txBody>
      <dsp:txXfrm>
        <a:off x="21075" y="187811"/>
        <a:ext cx="5139450" cy="389580"/>
      </dsp:txXfrm>
    </dsp:sp>
    <dsp:sp modelId="{0E3683B5-8932-457C-9DB2-F26559687D0E}">
      <dsp:nvSpPr>
        <dsp:cNvPr id="0" name=""/>
        <dsp:cNvSpPr/>
      </dsp:nvSpPr>
      <dsp:spPr>
        <a:xfrm>
          <a:off x="0" y="598466"/>
          <a:ext cx="51816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 dirty="0"/>
            <a:t>defines the number of consecutive repetitions of the item in the data record</a:t>
          </a:r>
          <a:r>
            <a:rPr lang="en-GB" sz="1400" kern="1200" dirty="0"/>
            <a:t> </a:t>
          </a:r>
        </a:p>
      </dsp:txBody>
      <dsp:txXfrm>
        <a:off x="0" y="598466"/>
        <a:ext cx="5181600" cy="437805"/>
      </dsp:txXfrm>
    </dsp:sp>
    <dsp:sp modelId="{991CAFE3-A411-44F0-A202-277735D9B375}">
      <dsp:nvSpPr>
        <dsp:cNvPr id="0" name=""/>
        <dsp:cNvSpPr/>
      </dsp:nvSpPr>
      <dsp:spPr>
        <a:xfrm>
          <a:off x="0" y="1036271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Dec</a:t>
          </a:r>
        </a:p>
      </dsp:txBody>
      <dsp:txXfrm>
        <a:off x="21075" y="1057346"/>
        <a:ext cx="5139450" cy="389580"/>
      </dsp:txXfrm>
    </dsp:sp>
    <dsp:sp modelId="{8F33172F-7AB1-4946-B3A3-C5A38906CC22}">
      <dsp:nvSpPr>
        <dsp:cNvPr id="0" name=""/>
        <dsp:cNvSpPr/>
      </dsp:nvSpPr>
      <dsp:spPr>
        <a:xfrm>
          <a:off x="0" y="1468001"/>
          <a:ext cx="51816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/>
            <a:t>specify how many digits of the numeric item represent the decimal portion of the item</a:t>
          </a:r>
          <a:endParaRPr lang="en-GB" sz="1400" kern="1200" dirty="0"/>
        </a:p>
      </dsp:txBody>
      <dsp:txXfrm>
        <a:off x="0" y="1468001"/>
        <a:ext cx="5181600" cy="437805"/>
      </dsp:txXfrm>
    </dsp:sp>
    <dsp:sp modelId="{7AB60C07-E3E9-4E53-A5CF-BFC2476EDEC6}">
      <dsp:nvSpPr>
        <dsp:cNvPr id="0" name=""/>
        <dsp:cNvSpPr/>
      </dsp:nvSpPr>
      <dsp:spPr>
        <a:xfrm>
          <a:off x="0" y="1905806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Dec Char</a:t>
          </a:r>
        </a:p>
      </dsp:txBody>
      <dsp:txXfrm>
        <a:off x="21075" y="1926881"/>
        <a:ext cx="5139450" cy="389580"/>
      </dsp:txXfrm>
    </dsp:sp>
    <dsp:sp modelId="{5CF6B8B6-8B16-4C1E-A9E5-0AB1304CB68F}">
      <dsp:nvSpPr>
        <dsp:cNvPr id="0" name=""/>
        <dsp:cNvSpPr/>
      </dsp:nvSpPr>
      <dsp:spPr>
        <a:xfrm>
          <a:off x="0" y="2337536"/>
          <a:ext cx="5181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/>
            <a:t>states whether or not the decimal point is present in the data file</a:t>
          </a:r>
          <a:endParaRPr lang="en-GB" sz="1400" kern="1200" dirty="0"/>
        </a:p>
      </dsp:txBody>
      <dsp:txXfrm>
        <a:off x="0" y="2337536"/>
        <a:ext cx="5181600" cy="298080"/>
      </dsp:txXfrm>
    </dsp:sp>
    <dsp:sp modelId="{3BE28C50-2E45-4E80-90A7-D824F43597BF}">
      <dsp:nvSpPr>
        <dsp:cNvPr id="0" name=""/>
        <dsp:cNvSpPr/>
      </dsp:nvSpPr>
      <dsp:spPr>
        <a:xfrm>
          <a:off x="0" y="2635616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Zero Fill</a:t>
          </a:r>
        </a:p>
      </dsp:txBody>
      <dsp:txXfrm>
        <a:off x="21075" y="2656691"/>
        <a:ext cx="5139450" cy="389580"/>
      </dsp:txXfrm>
    </dsp:sp>
    <dsp:sp modelId="{CA9A1D58-B691-4795-B4B7-2761D89D7C12}">
      <dsp:nvSpPr>
        <dsp:cNvPr id="0" name=""/>
        <dsp:cNvSpPr/>
      </dsp:nvSpPr>
      <dsp:spPr>
        <a:xfrm>
          <a:off x="0" y="3067346"/>
          <a:ext cx="51816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 dirty="0"/>
            <a:t>states whether the numeric data item should contain leading zeros or blanks</a:t>
          </a:r>
          <a:endParaRPr lang="en-GB" sz="1400" kern="1200" dirty="0"/>
        </a:p>
      </dsp:txBody>
      <dsp:txXfrm>
        <a:off x="0" y="3067346"/>
        <a:ext cx="5181600" cy="4378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FFFCF-CAAA-40B7-B0AB-07269CAF37B9}">
      <dsp:nvSpPr>
        <dsp:cNvPr id="0" name=""/>
        <dsp:cNvSpPr/>
      </dsp:nvSpPr>
      <dsp:spPr>
        <a:xfrm>
          <a:off x="0" y="27048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Label</a:t>
          </a:r>
        </a:p>
      </dsp:txBody>
      <dsp:txXfrm>
        <a:off x="42151" y="69199"/>
        <a:ext cx="10431298" cy="779158"/>
      </dsp:txXfrm>
    </dsp:sp>
    <dsp:sp modelId="{B8462055-6275-4585-B49F-A6A1349B2BD7}">
      <dsp:nvSpPr>
        <dsp:cNvPr id="0" name=""/>
        <dsp:cNvSpPr/>
      </dsp:nvSpPr>
      <dsp:spPr>
        <a:xfrm>
          <a:off x="0" y="890508"/>
          <a:ext cx="1051560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/>
            <a:t>A descriptive text label for a collection of categories of an item. This is used in tabulation applications in table titles.</a:t>
          </a:r>
        </a:p>
      </dsp:txBody>
      <dsp:txXfrm>
        <a:off x="0" y="890508"/>
        <a:ext cx="10515600" cy="875610"/>
      </dsp:txXfrm>
    </dsp:sp>
    <dsp:sp modelId="{3DC59133-65AE-4133-9898-711C50E7363E}">
      <dsp:nvSpPr>
        <dsp:cNvPr id="0" name=""/>
        <dsp:cNvSpPr/>
      </dsp:nvSpPr>
      <dsp:spPr>
        <a:xfrm>
          <a:off x="0" y="1766119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Name</a:t>
          </a:r>
        </a:p>
      </dsp:txBody>
      <dsp:txXfrm>
        <a:off x="42151" y="1808270"/>
        <a:ext cx="10431298" cy="779158"/>
      </dsp:txXfrm>
    </dsp:sp>
    <dsp:sp modelId="{A11351E3-1E21-4376-9165-61331C8090BC}">
      <dsp:nvSpPr>
        <dsp:cNvPr id="0" name=""/>
        <dsp:cNvSpPr/>
      </dsp:nvSpPr>
      <dsp:spPr>
        <a:xfrm>
          <a:off x="0" y="262957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b="0" i="0" kern="1200"/>
            <a:t>The name of this item for use in the CSPro language procedures</a:t>
          </a:r>
          <a:endParaRPr lang="en-GB" sz="2800" kern="1200" dirty="0"/>
        </a:p>
      </dsp:txBody>
      <dsp:txXfrm>
        <a:off x="0" y="2629579"/>
        <a:ext cx="10515600" cy="5961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D84B9-92C2-455D-BF3C-360EBAAFEB1C}">
      <dsp:nvSpPr>
        <dsp:cNvPr id="0" name=""/>
        <dsp:cNvSpPr/>
      </dsp:nvSpPr>
      <dsp:spPr>
        <a:xfrm>
          <a:off x="0" y="39975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Label</a:t>
          </a:r>
        </a:p>
      </dsp:txBody>
      <dsp:txXfrm>
        <a:off x="17563" y="57538"/>
        <a:ext cx="10480474" cy="324648"/>
      </dsp:txXfrm>
    </dsp:sp>
    <dsp:sp modelId="{06DB538E-4077-4F3C-90FF-A3F60576E0C6}">
      <dsp:nvSpPr>
        <dsp:cNvPr id="0" name=""/>
        <dsp:cNvSpPr/>
      </dsp:nvSpPr>
      <dsp:spPr>
        <a:xfrm>
          <a:off x="0" y="399750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 dirty="0"/>
            <a:t>The descriptive text for a single value or range of values. </a:t>
          </a:r>
          <a:endParaRPr lang="en-GB" sz="1200" kern="1200" dirty="0"/>
        </a:p>
      </dsp:txBody>
      <dsp:txXfrm>
        <a:off x="0" y="399750"/>
        <a:ext cx="10515600" cy="248400"/>
      </dsp:txXfrm>
    </dsp:sp>
    <dsp:sp modelId="{731B9352-9C34-480E-B612-ECA3D0737C37}">
      <dsp:nvSpPr>
        <dsp:cNvPr id="0" name=""/>
        <dsp:cNvSpPr/>
      </dsp:nvSpPr>
      <dsp:spPr>
        <a:xfrm>
          <a:off x="0" y="648150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From </a:t>
          </a:r>
        </a:p>
      </dsp:txBody>
      <dsp:txXfrm>
        <a:off x="17563" y="665713"/>
        <a:ext cx="10480474" cy="324648"/>
      </dsp:txXfrm>
    </dsp:sp>
    <dsp:sp modelId="{86058CB7-4C8D-49E3-A696-C23DDEE70440}">
      <dsp:nvSpPr>
        <dsp:cNvPr id="0" name=""/>
        <dsp:cNvSpPr/>
      </dsp:nvSpPr>
      <dsp:spPr>
        <a:xfrm>
          <a:off x="0" y="1007925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/>
            <a:t>This is the single value, or starting value of a range associated with the value label.</a:t>
          </a:r>
          <a:endParaRPr lang="en-GB" sz="1200" kern="1200" dirty="0"/>
        </a:p>
      </dsp:txBody>
      <dsp:txXfrm>
        <a:off x="0" y="1007925"/>
        <a:ext cx="10515600" cy="248400"/>
      </dsp:txXfrm>
    </dsp:sp>
    <dsp:sp modelId="{467FD917-2DAF-4B59-AF6E-B2A65C4EAD44}">
      <dsp:nvSpPr>
        <dsp:cNvPr id="0" name=""/>
        <dsp:cNvSpPr/>
      </dsp:nvSpPr>
      <dsp:spPr>
        <a:xfrm>
          <a:off x="0" y="1256325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To</a:t>
          </a:r>
        </a:p>
      </dsp:txBody>
      <dsp:txXfrm>
        <a:off x="17563" y="1273888"/>
        <a:ext cx="10480474" cy="324648"/>
      </dsp:txXfrm>
    </dsp:sp>
    <dsp:sp modelId="{2F4672BE-A107-45B0-A530-CA77E9CDCB7F}">
      <dsp:nvSpPr>
        <dsp:cNvPr id="0" name=""/>
        <dsp:cNvSpPr/>
      </dsp:nvSpPr>
      <dsp:spPr>
        <a:xfrm>
          <a:off x="0" y="1616100"/>
          <a:ext cx="10515600" cy="38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/>
            <a:t>This value is the upper limit of the range of values being defined. It must always be greater than the "From" value on the same line. Where only a single value is associated with the "value label," the "to" value may be blank.</a:t>
          </a:r>
          <a:endParaRPr lang="en-GB" sz="1200" kern="1200" dirty="0"/>
        </a:p>
      </dsp:txBody>
      <dsp:txXfrm>
        <a:off x="0" y="1616100"/>
        <a:ext cx="10515600" cy="380362"/>
      </dsp:txXfrm>
    </dsp:sp>
    <dsp:sp modelId="{BA87A60F-8E8D-4DFC-B353-1093705EBDE8}">
      <dsp:nvSpPr>
        <dsp:cNvPr id="0" name=""/>
        <dsp:cNvSpPr/>
      </dsp:nvSpPr>
      <dsp:spPr>
        <a:xfrm>
          <a:off x="0" y="1996462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Special</a:t>
          </a:r>
        </a:p>
      </dsp:txBody>
      <dsp:txXfrm>
        <a:off x="17563" y="2014025"/>
        <a:ext cx="10480474" cy="324648"/>
      </dsp:txXfrm>
    </dsp:sp>
    <dsp:sp modelId="{850DE088-F78F-4A10-9C24-6CDD95BCC2CF}">
      <dsp:nvSpPr>
        <dsp:cNvPr id="0" name=""/>
        <dsp:cNvSpPr/>
      </dsp:nvSpPr>
      <dsp:spPr>
        <a:xfrm>
          <a:off x="0" y="2356237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/>
            <a:t>A numeric data item can be assigned one of four special values in the data dictionary. These are: </a:t>
          </a:r>
          <a:r>
            <a:rPr lang="en-GB" sz="1200" b="0" i="0" kern="1200">
              <a:hlinkClick xmlns:r="http://schemas.openxmlformats.org/officeDocument/2006/relationships" r:id="rId1"/>
            </a:rPr>
            <a:t>missing</a:t>
          </a:r>
          <a:r>
            <a:rPr lang="en-GB" sz="1200" b="0" i="0" kern="1200"/>
            <a:t>, </a:t>
          </a:r>
          <a:r>
            <a:rPr lang="en-GB" sz="1200" b="0" i="0" kern="1200">
              <a:hlinkClick xmlns:r="http://schemas.openxmlformats.org/officeDocument/2006/relationships" r:id="rId2"/>
            </a:rPr>
            <a:t>refused</a:t>
          </a:r>
          <a:r>
            <a:rPr lang="en-GB" sz="1200" b="0" i="0" kern="1200"/>
            <a:t>, </a:t>
          </a:r>
          <a:r>
            <a:rPr lang="en-GB" sz="1200" b="0" i="0" kern="1200">
              <a:hlinkClick xmlns:r="http://schemas.openxmlformats.org/officeDocument/2006/relationships" r:id="rId1"/>
            </a:rPr>
            <a:t>notappl</a:t>
          </a:r>
          <a:r>
            <a:rPr lang="en-GB" sz="1200" b="0" i="0" kern="1200"/>
            <a:t>, and </a:t>
          </a:r>
          <a:r>
            <a:rPr lang="en-GB" sz="1200" b="0" i="0" kern="1200">
              <a:hlinkClick xmlns:r="http://schemas.openxmlformats.org/officeDocument/2006/relationships" r:id="rId1"/>
            </a:rPr>
            <a:t>default</a:t>
          </a:r>
          <a:r>
            <a:rPr lang="en-GB" sz="1200" b="0" i="0" kern="1200"/>
            <a:t>.</a:t>
          </a:r>
          <a:endParaRPr lang="en-GB" sz="1200" kern="1200" dirty="0"/>
        </a:p>
      </dsp:txBody>
      <dsp:txXfrm>
        <a:off x="0" y="2356237"/>
        <a:ext cx="10515600" cy="248400"/>
      </dsp:txXfrm>
    </dsp:sp>
    <dsp:sp modelId="{C1BF38BE-A67C-44B1-AB4D-2DC8CBE6A95E}">
      <dsp:nvSpPr>
        <dsp:cNvPr id="0" name=""/>
        <dsp:cNvSpPr/>
      </dsp:nvSpPr>
      <dsp:spPr>
        <a:xfrm>
          <a:off x="0" y="2604637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Image</a:t>
          </a:r>
        </a:p>
      </dsp:txBody>
      <dsp:txXfrm>
        <a:off x="17563" y="2622200"/>
        <a:ext cx="10480474" cy="324648"/>
      </dsp:txXfrm>
    </dsp:sp>
    <dsp:sp modelId="{54CFEF68-5D1E-4AB2-A1F4-443D3FB3E0F7}">
      <dsp:nvSpPr>
        <dsp:cNvPr id="0" name=""/>
        <dsp:cNvSpPr/>
      </dsp:nvSpPr>
      <dsp:spPr>
        <a:xfrm>
          <a:off x="0" y="2964412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i="0" kern="1200"/>
            <a:t>An image that is displayed along with the value label when running a CAPI application.</a:t>
          </a:r>
          <a:endParaRPr lang="en-GB" sz="1200" kern="1200" dirty="0"/>
        </a:p>
      </dsp:txBody>
      <dsp:txXfrm>
        <a:off x="0" y="2964412"/>
        <a:ext cx="10515600" cy="24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3398-7CE4-4965-B823-3DA6E65DF596}">
      <dsp:nvSpPr>
        <dsp:cNvPr id="0" name=""/>
        <dsp:cNvSpPr/>
      </dsp:nvSpPr>
      <dsp:spPr>
        <a:xfrm rot="5400000">
          <a:off x="1189256" y="1442583"/>
          <a:ext cx="1290124" cy="14687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0F50-5F75-463F-89D2-49610B8D5FB2}">
      <dsp:nvSpPr>
        <dsp:cNvPr id="0" name=""/>
        <dsp:cNvSpPr/>
      </dsp:nvSpPr>
      <dsp:spPr>
        <a:xfrm>
          <a:off x="847451" y="12454"/>
          <a:ext cx="2171809" cy="15201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Start CSPro 7.4</a:t>
          </a:r>
        </a:p>
      </dsp:txBody>
      <dsp:txXfrm>
        <a:off x="921674" y="86677"/>
        <a:ext cx="2023363" cy="1371750"/>
      </dsp:txXfrm>
    </dsp:sp>
    <dsp:sp modelId="{880D5234-9379-4761-A97D-349DF96D0077}">
      <dsp:nvSpPr>
        <dsp:cNvPr id="0" name=""/>
        <dsp:cNvSpPr/>
      </dsp:nvSpPr>
      <dsp:spPr>
        <a:xfrm>
          <a:off x="3019261" y="157440"/>
          <a:ext cx="1579567" cy="1228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F5900-E0CF-4C7B-9374-63A1ED0ADA23}">
      <dsp:nvSpPr>
        <dsp:cNvPr id="0" name=""/>
        <dsp:cNvSpPr/>
      </dsp:nvSpPr>
      <dsp:spPr>
        <a:xfrm>
          <a:off x="2648112" y="1720136"/>
          <a:ext cx="2171809" cy="15201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Choose “Create a new application”</a:t>
          </a:r>
        </a:p>
      </dsp:txBody>
      <dsp:txXfrm>
        <a:off x="2722335" y="1794359"/>
        <a:ext cx="2023363" cy="1371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B7914-0809-460F-B807-2417AF1C5FA4}">
      <dsp:nvSpPr>
        <dsp:cNvPr id="0" name=""/>
        <dsp:cNvSpPr/>
      </dsp:nvSpPr>
      <dsp:spPr>
        <a:xfrm rot="5400000">
          <a:off x="1236881" y="1442583"/>
          <a:ext cx="1290124" cy="14687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17530-C683-405C-8A6B-B0B87359C545}">
      <dsp:nvSpPr>
        <dsp:cNvPr id="0" name=""/>
        <dsp:cNvSpPr/>
      </dsp:nvSpPr>
      <dsp:spPr>
        <a:xfrm>
          <a:off x="895076" y="12454"/>
          <a:ext cx="2171809" cy="15201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In the “Application” tab select:</a:t>
          </a:r>
        </a:p>
      </dsp:txBody>
      <dsp:txXfrm>
        <a:off x="969299" y="86677"/>
        <a:ext cx="2023363" cy="1371750"/>
      </dsp:txXfrm>
    </dsp:sp>
    <dsp:sp modelId="{154B13F8-DAE9-4498-940C-20618CA5B57C}">
      <dsp:nvSpPr>
        <dsp:cNvPr id="0" name=""/>
        <dsp:cNvSpPr/>
      </dsp:nvSpPr>
      <dsp:spPr>
        <a:xfrm>
          <a:off x="3066886" y="157440"/>
          <a:ext cx="1579567" cy="1228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458C7-1E77-419F-A1F8-64A8D729314A}">
      <dsp:nvSpPr>
        <dsp:cNvPr id="0" name=""/>
        <dsp:cNvSpPr/>
      </dsp:nvSpPr>
      <dsp:spPr>
        <a:xfrm>
          <a:off x="2695738" y="1720136"/>
          <a:ext cx="2171809" cy="15201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CAPI Data Entry Application</a:t>
          </a:r>
        </a:p>
      </dsp:txBody>
      <dsp:txXfrm>
        <a:off x="2769961" y="1794359"/>
        <a:ext cx="2023363" cy="1371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F3A2F-B474-4B49-A094-46CBC94C27AF}">
      <dsp:nvSpPr>
        <dsp:cNvPr id="0" name=""/>
        <dsp:cNvSpPr/>
      </dsp:nvSpPr>
      <dsp:spPr>
        <a:xfrm>
          <a:off x="0" y="27048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Name</a:t>
          </a:r>
          <a:endParaRPr lang="en-US" sz="3600" kern="1200" dirty="0"/>
        </a:p>
      </dsp:txBody>
      <dsp:txXfrm>
        <a:off x="42151" y="69199"/>
        <a:ext cx="10431298" cy="779158"/>
      </dsp:txXfrm>
    </dsp:sp>
    <dsp:sp modelId="{A7F12B63-9AB3-43CC-844D-D33A1A3005B6}">
      <dsp:nvSpPr>
        <dsp:cNvPr id="0" name=""/>
        <dsp:cNvSpPr/>
      </dsp:nvSpPr>
      <dsp:spPr>
        <a:xfrm>
          <a:off x="0" y="890508"/>
          <a:ext cx="1051560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b="0" i="0" kern="1200" dirty="0"/>
            <a:t>The name given to this level for use in the </a:t>
          </a:r>
          <a:r>
            <a:rPr lang="en-GB" sz="2800" b="0" i="0" kern="1200" dirty="0" err="1"/>
            <a:t>CSPro</a:t>
          </a:r>
          <a:r>
            <a:rPr lang="en-GB" sz="2800" b="0" i="0" kern="1200" dirty="0"/>
            <a:t> language procedures.</a:t>
          </a:r>
          <a:endParaRPr lang="en-US" sz="2800" kern="1200" dirty="0"/>
        </a:p>
      </dsp:txBody>
      <dsp:txXfrm>
        <a:off x="0" y="890508"/>
        <a:ext cx="10515600" cy="875610"/>
      </dsp:txXfrm>
    </dsp:sp>
    <dsp:sp modelId="{E9CAB4D6-239C-4729-BDAB-CB011EA8B0B6}">
      <dsp:nvSpPr>
        <dsp:cNvPr id="0" name=""/>
        <dsp:cNvSpPr/>
      </dsp:nvSpPr>
      <dsp:spPr>
        <a:xfrm>
          <a:off x="0" y="1766119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Label</a:t>
          </a:r>
          <a:endParaRPr lang="en-US" sz="3600" kern="1200" dirty="0"/>
        </a:p>
      </dsp:txBody>
      <dsp:txXfrm>
        <a:off x="42151" y="1808270"/>
        <a:ext cx="10431298" cy="779158"/>
      </dsp:txXfrm>
    </dsp:sp>
    <dsp:sp modelId="{D30FF41A-82D9-4190-B052-3BFBEA80BEF7}">
      <dsp:nvSpPr>
        <dsp:cNvPr id="0" name=""/>
        <dsp:cNvSpPr/>
      </dsp:nvSpPr>
      <dsp:spPr>
        <a:xfrm>
          <a:off x="0" y="262957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b="0" i="0" kern="1200"/>
            <a:t>A descriptive text label which identifies this level.</a:t>
          </a:r>
          <a:endParaRPr lang="en-US" sz="2800" kern="1200" dirty="0"/>
        </a:p>
      </dsp:txBody>
      <dsp:txXfrm>
        <a:off x="0" y="2629579"/>
        <a:ext cx="10515600" cy="596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FB3C-57BC-4073-9B53-A16D61A6DD98}">
      <dsp:nvSpPr>
        <dsp:cNvPr id="0" name=""/>
        <dsp:cNvSpPr/>
      </dsp:nvSpPr>
      <dsp:spPr>
        <a:xfrm>
          <a:off x="0" y="90319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Name</a:t>
          </a:r>
        </a:p>
      </dsp:txBody>
      <dsp:txXfrm>
        <a:off x="24588" y="114907"/>
        <a:ext cx="5132424" cy="454509"/>
      </dsp:txXfrm>
    </dsp:sp>
    <dsp:sp modelId="{89F0081A-6C0C-48DA-8CAC-2327684D6F44}">
      <dsp:nvSpPr>
        <dsp:cNvPr id="0" name=""/>
        <dsp:cNvSpPr/>
      </dsp:nvSpPr>
      <dsp:spPr>
        <a:xfrm>
          <a:off x="0" y="594004"/>
          <a:ext cx="5181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dirty="0"/>
            <a:t>The name given to this item for use in the </a:t>
          </a:r>
          <a:r>
            <a:rPr lang="en-GB" sz="1600" b="0" i="0" kern="1200" dirty="0" err="1"/>
            <a:t>CSPro</a:t>
          </a:r>
          <a:r>
            <a:rPr lang="en-GB" sz="1600" b="0" i="0" kern="1200" dirty="0"/>
            <a:t> language procedures</a:t>
          </a:r>
          <a:endParaRPr lang="en-GB" sz="1600" kern="1200" dirty="0"/>
        </a:p>
      </dsp:txBody>
      <dsp:txXfrm>
        <a:off x="0" y="594004"/>
        <a:ext cx="5181600" cy="499904"/>
      </dsp:txXfrm>
    </dsp:sp>
    <dsp:sp modelId="{AD210ACE-D7A7-490C-86ED-DE16BDC547B8}">
      <dsp:nvSpPr>
        <dsp:cNvPr id="0" name=""/>
        <dsp:cNvSpPr/>
      </dsp:nvSpPr>
      <dsp:spPr>
        <a:xfrm>
          <a:off x="0" y="1093909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Start</a:t>
          </a:r>
        </a:p>
      </dsp:txBody>
      <dsp:txXfrm>
        <a:off x="24588" y="1118497"/>
        <a:ext cx="5132424" cy="454509"/>
      </dsp:txXfrm>
    </dsp:sp>
    <dsp:sp modelId="{851E93C9-8F65-400F-AE0D-94AB34E2C2AE}">
      <dsp:nvSpPr>
        <dsp:cNvPr id="0" name=""/>
        <dsp:cNvSpPr/>
      </dsp:nvSpPr>
      <dsp:spPr>
        <a:xfrm>
          <a:off x="0" y="1597594"/>
          <a:ext cx="5181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/>
            <a:t>indicates the starting location of a data item</a:t>
          </a:r>
          <a:endParaRPr lang="en-GB" sz="1600" kern="1200" dirty="0"/>
        </a:p>
      </dsp:txBody>
      <dsp:txXfrm>
        <a:off x="0" y="1597594"/>
        <a:ext cx="5181600" cy="347760"/>
      </dsp:txXfrm>
    </dsp:sp>
    <dsp:sp modelId="{26804357-FAF3-4981-ACEE-F357B9DF0F58}">
      <dsp:nvSpPr>
        <dsp:cNvPr id="0" name=""/>
        <dsp:cNvSpPr/>
      </dsp:nvSpPr>
      <dsp:spPr>
        <a:xfrm>
          <a:off x="0" y="1945354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Len</a:t>
          </a:r>
        </a:p>
      </dsp:txBody>
      <dsp:txXfrm>
        <a:off x="24588" y="1969942"/>
        <a:ext cx="5132424" cy="454509"/>
      </dsp:txXfrm>
    </dsp:sp>
    <dsp:sp modelId="{5DAC605F-D427-485E-8C2A-5891C367BFCB}">
      <dsp:nvSpPr>
        <dsp:cNvPr id="0" name=""/>
        <dsp:cNvSpPr/>
      </dsp:nvSpPr>
      <dsp:spPr>
        <a:xfrm>
          <a:off x="0" y="2449039"/>
          <a:ext cx="5181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/>
            <a:t>indicates the total length of the data item</a:t>
          </a:r>
          <a:endParaRPr lang="en-GB" sz="1600" kern="1200" dirty="0"/>
        </a:p>
      </dsp:txBody>
      <dsp:txXfrm>
        <a:off x="0" y="2449039"/>
        <a:ext cx="5181600" cy="347760"/>
      </dsp:txXfrm>
    </dsp:sp>
    <dsp:sp modelId="{3895644D-A3FF-4D00-8A08-09B90173B7EE}">
      <dsp:nvSpPr>
        <dsp:cNvPr id="0" name=""/>
        <dsp:cNvSpPr/>
      </dsp:nvSpPr>
      <dsp:spPr>
        <a:xfrm>
          <a:off x="0" y="2796799"/>
          <a:ext cx="5181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Type</a:t>
          </a:r>
        </a:p>
      </dsp:txBody>
      <dsp:txXfrm>
        <a:off x="24588" y="2821387"/>
        <a:ext cx="5132424" cy="454509"/>
      </dsp:txXfrm>
    </dsp:sp>
    <dsp:sp modelId="{EEA46D18-A327-4175-95DC-613808BD8949}">
      <dsp:nvSpPr>
        <dsp:cNvPr id="0" name=""/>
        <dsp:cNvSpPr/>
      </dsp:nvSpPr>
      <dsp:spPr>
        <a:xfrm>
          <a:off x="0" y="3300483"/>
          <a:ext cx="5181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dirty="0"/>
            <a:t>specifies the type of data (numeric or alphanumeric) </a:t>
          </a:r>
          <a:endParaRPr lang="en-GB" sz="1600" kern="1200" dirty="0"/>
        </a:p>
      </dsp:txBody>
      <dsp:txXfrm>
        <a:off x="0" y="3300483"/>
        <a:ext cx="5181600" cy="34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6235B-B29B-4656-8F1B-6633DFFFDBB0}">
      <dsp:nvSpPr>
        <dsp:cNvPr id="0" name=""/>
        <dsp:cNvSpPr/>
      </dsp:nvSpPr>
      <dsp:spPr>
        <a:xfrm>
          <a:off x="0" y="166736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Occurrence</a:t>
          </a:r>
        </a:p>
      </dsp:txBody>
      <dsp:txXfrm>
        <a:off x="21075" y="187811"/>
        <a:ext cx="5139450" cy="389580"/>
      </dsp:txXfrm>
    </dsp:sp>
    <dsp:sp modelId="{0E3683B5-8932-457C-9DB2-F26559687D0E}">
      <dsp:nvSpPr>
        <dsp:cNvPr id="0" name=""/>
        <dsp:cNvSpPr/>
      </dsp:nvSpPr>
      <dsp:spPr>
        <a:xfrm>
          <a:off x="0" y="598466"/>
          <a:ext cx="51816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 dirty="0"/>
            <a:t>defines the number of consecutive repetitions of the item in the data record</a:t>
          </a:r>
          <a:r>
            <a:rPr lang="en-GB" sz="1400" kern="1200" dirty="0"/>
            <a:t> </a:t>
          </a:r>
        </a:p>
      </dsp:txBody>
      <dsp:txXfrm>
        <a:off x="0" y="598466"/>
        <a:ext cx="5181600" cy="437805"/>
      </dsp:txXfrm>
    </dsp:sp>
    <dsp:sp modelId="{991CAFE3-A411-44F0-A202-277735D9B375}">
      <dsp:nvSpPr>
        <dsp:cNvPr id="0" name=""/>
        <dsp:cNvSpPr/>
      </dsp:nvSpPr>
      <dsp:spPr>
        <a:xfrm>
          <a:off x="0" y="1036271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Dec</a:t>
          </a:r>
        </a:p>
      </dsp:txBody>
      <dsp:txXfrm>
        <a:off x="21075" y="1057346"/>
        <a:ext cx="5139450" cy="389580"/>
      </dsp:txXfrm>
    </dsp:sp>
    <dsp:sp modelId="{8F33172F-7AB1-4946-B3A3-C5A38906CC22}">
      <dsp:nvSpPr>
        <dsp:cNvPr id="0" name=""/>
        <dsp:cNvSpPr/>
      </dsp:nvSpPr>
      <dsp:spPr>
        <a:xfrm>
          <a:off x="0" y="1468001"/>
          <a:ext cx="51816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/>
            <a:t>specify how many digits of the numeric item represent the decimal portion of the item</a:t>
          </a:r>
          <a:endParaRPr lang="en-GB" sz="1400" kern="1200" dirty="0"/>
        </a:p>
      </dsp:txBody>
      <dsp:txXfrm>
        <a:off x="0" y="1468001"/>
        <a:ext cx="5181600" cy="437805"/>
      </dsp:txXfrm>
    </dsp:sp>
    <dsp:sp modelId="{7AB60C07-E3E9-4E53-A5CF-BFC2476EDEC6}">
      <dsp:nvSpPr>
        <dsp:cNvPr id="0" name=""/>
        <dsp:cNvSpPr/>
      </dsp:nvSpPr>
      <dsp:spPr>
        <a:xfrm>
          <a:off x="0" y="1905806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Dec Char</a:t>
          </a:r>
        </a:p>
      </dsp:txBody>
      <dsp:txXfrm>
        <a:off x="21075" y="1926881"/>
        <a:ext cx="5139450" cy="389580"/>
      </dsp:txXfrm>
    </dsp:sp>
    <dsp:sp modelId="{5CF6B8B6-8B16-4C1E-A9E5-0AB1304CB68F}">
      <dsp:nvSpPr>
        <dsp:cNvPr id="0" name=""/>
        <dsp:cNvSpPr/>
      </dsp:nvSpPr>
      <dsp:spPr>
        <a:xfrm>
          <a:off x="0" y="2337536"/>
          <a:ext cx="5181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/>
            <a:t>states whether or not the decimal point is present in the data file</a:t>
          </a:r>
          <a:endParaRPr lang="en-GB" sz="1400" kern="1200" dirty="0"/>
        </a:p>
      </dsp:txBody>
      <dsp:txXfrm>
        <a:off x="0" y="2337536"/>
        <a:ext cx="5181600" cy="298080"/>
      </dsp:txXfrm>
    </dsp:sp>
    <dsp:sp modelId="{3BE28C50-2E45-4E80-90A7-D824F43597BF}">
      <dsp:nvSpPr>
        <dsp:cNvPr id="0" name=""/>
        <dsp:cNvSpPr/>
      </dsp:nvSpPr>
      <dsp:spPr>
        <a:xfrm>
          <a:off x="0" y="2635616"/>
          <a:ext cx="5181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Zero Fill</a:t>
          </a:r>
        </a:p>
      </dsp:txBody>
      <dsp:txXfrm>
        <a:off x="21075" y="2656691"/>
        <a:ext cx="5139450" cy="389580"/>
      </dsp:txXfrm>
    </dsp:sp>
    <dsp:sp modelId="{CA9A1D58-B691-4795-B4B7-2761D89D7C12}">
      <dsp:nvSpPr>
        <dsp:cNvPr id="0" name=""/>
        <dsp:cNvSpPr/>
      </dsp:nvSpPr>
      <dsp:spPr>
        <a:xfrm>
          <a:off x="0" y="3067346"/>
          <a:ext cx="51816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0" i="0" kern="1200" dirty="0"/>
            <a:t>states whether the numeric data item should contain leading zeros or blanks</a:t>
          </a:r>
          <a:endParaRPr lang="en-GB" sz="1400" kern="1200" dirty="0"/>
        </a:p>
      </dsp:txBody>
      <dsp:txXfrm>
        <a:off x="0" y="3067346"/>
        <a:ext cx="5181600" cy="437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E532-C173-4679-9AE3-645BE81F9C94}">
      <dsp:nvSpPr>
        <dsp:cNvPr id="0" name=""/>
        <dsp:cNvSpPr/>
      </dsp:nvSpPr>
      <dsp:spPr>
        <a:xfrm>
          <a:off x="0" y="4593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Label</a:t>
          </a:r>
        </a:p>
      </dsp:txBody>
      <dsp:txXfrm>
        <a:off x="23417" y="28010"/>
        <a:ext cx="10468766" cy="432866"/>
      </dsp:txXfrm>
    </dsp:sp>
    <dsp:sp modelId="{AFFD9C5E-B349-4DBA-A653-6A7C3CAAAAFF}">
      <dsp:nvSpPr>
        <dsp:cNvPr id="0" name=""/>
        <dsp:cNvSpPr/>
      </dsp:nvSpPr>
      <dsp:spPr>
        <a:xfrm>
          <a:off x="0" y="484293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/>
            <a:t>A descriptive text label which identifies this record.</a:t>
          </a:r>
          <a:endParaRPr lang="en-GB" sz="1600" kern="1200"/>
        </a:p>
      </dsp:txBody>
      <dsp:txXfrm>
        <a:off x="0" y="484293"/>
        <a:ext cx="10515600" cy="331200"/>
      </dsp:txXfrm>
    </dsp:sp>
    <dsp:sp modelId="{C882D0CB-09BF-4BA7-B301-935CB77F37FE}">
      <dsp:nvSpPr>
        <dsp:cNvPr id="0" name=""/>
        <dsp:cNvSpPr/>
      </dsp:nvSpPr>
      <dsp:spPr>
        <a:xfrm>
          <a:off x="0" y="815493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Name</a:t>
          </a:r>
        </a:p>
      </dsp:txBody>
      <dsp:txXfrm>
        <a:off x="23417" y="838910"/>
        <a:ext cx="10468766" cy="432866"/>
      </dsp:txXfrm>
    </dsp:sp>
    <dsp:sp modelId="{89CC1CFB-33FA-4CB4-A9E4-A194389E4093}">
      <dsp:nvSpPr>
        <dsp:cNvPr id="0" name=""/>
        <dsp:cNvSpPr/>
      </dsp:nvSpPr>
      <dsp:spPr>
        <a:xfrm>
          <a:off x="0" y="1295194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/>
            <a:t>The name given to this record for use in the CSPro language procedures.</a:t>
          </a:r>
          <a:endParaRPr lang="en-GB" sz="1600" kern="1200" dirty="0"/>
        </a:p>
      </dsp:txBody>
      <dsp:txXfrm>
        <a:off x="0" y="1295194"/>
        <a:ext cx="10515600" cy="331200"/>
      </dsp:txXfrm>
    </dsp:sp>
    <dsp:sp modelId="{230A4AFD-A503-47E7-95AA-BE6DA5BECE37}">
      <dsp:nvSpPr>
        <dsp:cNvPr id="0" name=""/>
        <dsp:cNvSpPr/>
      </dsp:nvSpPr>
      <dsp:spPr>
        <a:xfrm>
          <a:off x="0" y="1626394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Required</a:t>
          </a:r>
        </a:p>
      </dsp:txBody>
      <dsp:txXfrm>
        <a:off x="23417" y="1649811"/>
        <a:ext cx="10468766" cy="432866"/>
      </dsp:txXfrm>
    </dsp:sp>
    <dsp:sp modelId="{1F3238E1-A314-446E-9354-762AFE990EA4}">
      <dsp:nvSpPr>
        <dsp:cNvPr id="0" name=""/>
        <dsp:cNvSpPr/>
      </dsp:nvSpPr>
      <dsp:spPr>
        <a:xfrm>
          <a:off x="0" y="2106094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dirty="0"/>
            <a:t>Must a questionnaire contain this kind of record? (</a:t>
          </a:r>
          <a:r>
            <a:rPr lang="en-GB" sz="1600" b="0" i="0" kern="1200" dirty="0" err="1"/>
            <a:t>yes|no</a:t>
          </a:r>
          <a:r>
            <a:rPr lang="en-GB" sz="1600" b="0" i="0" kern="1200" dirty="0"/>
            <a:t>)</a:t>
          </a:r>
          <a:endParaRPr lang="en-GB" sz="1600" kern="1200" dirty="0"/>
        </a:p>
      </dsp:txBody>
      <dsp:txXfrm>
        <a:off x="0" y="2106094"/>
        <a:ext cx="10515600" cy="331200"/>
      </dsp:txXfrm>
    </dsp:sp>
    <dsp:sp modelId="{C61A0042-B6E0-4C06-8E99-114670C8C0E0}">
      <dsp:nvSpPr>
        <dsp:cNvPr id="0" name=""/>
        <dsp:cNvSpPr/>
      </dsp:nvSpPr>
      <dsp:spPr>
        <a:xfrm>
          <a:off x="0" y="2437294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Max</a:t>
          </a:r>
        </a:p>
      </dsp:txBody>
      <dsp:txXfrm>
        <a:off x="23417" y="2460711"/>
        <a:ext cx="10468766" cy="432866"/>
      </dsp:txXfrm>
    </dsp:sp>
    <dsp:sp modelId="{BB9E2C22-B583-4C77-99BB-8E79B937156B}">
      <dsp:nvSpPr>
        <dsp:cNvPr id="0" name=""/>
        <dsp:cNvSpPr/>
      </dsp:nvSpPr>
      <dsp:spPr>
        <a:xfrm>
          <a:off x="0" y="2916994"/>
          <a:ext cx="10515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i="0" kern="1200" dirty="0"/>
            <a:t>The maximum number of times this type of record can appear in any one questionnaire.</a:t>
          </a:r>
          <a:endParaRPr lang="en-GB" sz="1600" kern="1200" dirty="0"/>
        </a:p>
      </dsp:txBody>
      <dsp:txXfrm>
        <a:off x="0" y="2916994"/>
        <a:ext cx="10515600" cy="331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9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6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2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8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9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5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6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CCBF-8D21-4047-9B98-FEAE12A10554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085BA-B24A-44DE-BF18-A82E0C8CB658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55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21B89B-5B5C-42BD-92FB-9B8CC7DF1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E5D987-3C59-418A-B075-E89D7FC75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CAPI Dictionary</a:t>
            </a:r>
          </a:p>
        </p:txBody>
      </p:sp>
    </p:spTree>
    <p:extLst>
      <p:ext uri="{BB962C8B-B14F-4D97-AF65-F5344CB8AC3E}">
        <p14:creationId xmlns:p14="http://schemas.microsoft.com/office/powerpoint/2010/main" val="38698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92C3-20F9-46C2-828A-FE5021A1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Set Values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458835-83EB-42BA-97F8-42E8649A9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91380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81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65DF-453F-4DD5-B1DC-4F441FEC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Desktop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DAE4C-8637-46E1-918E-A37D9C73F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636945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1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CABA-D0D7-4B58-B1D8-2F6AC11D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Create new CAPI </a:t>
            </a:r>
            <a:r>
              <a:rPr lang="en-GB" dirty="0" err="1"/>
              <a:t>applciation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2A98CA2-F1B2-4757-A780-8E7E1AB0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80419"/>
              </p:ext>
            </p:extLst>
          </p:nvPr>
        </p:nvGraphicFramePr>
        <p:xfrm>
          <a:off x="838201" y="2971800"/>
          <a:ext cx="5667374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2FEF34C-8128-44BB-B239-AFCCD3178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607" y="3096260"/>
            <a:ext cx="359142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CABA-D0D7-4B58-B1D8-2F6AC11D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Create new CAPI application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0C2A9D-0BD8-49C0-A2A6-9EF7B1950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561282"/>
              </p:ext>
            </p:extLst>
          </p:nvPr>
        </p:nvGraphicFramePr>
        <p:xfrm>
          <a:off x="838200" y="2971800"/>
          <a:ext cx="5762625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7719D9-5F2F-4621-9832-339B88318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3788" y="2801839"/>
            <a:ext cx="4420012" cy="36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2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92FF-B427-4E1F-8D09-8594F761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Data Dictionary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BE3F2D-40C8-4612-BDCC-6D07EAFEF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040029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16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C976-EDA0-445B-82F5-E756C6F7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Identification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25ED42-2642-4C8A-93D9-F3344E533C2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2816736"/>
              </p:ext>
            </p:extLst>
          </p:nvPr>
        </p:nvGraphicFramePr>
        <p:xfrm>
          <a:off x="838200" y="2438400"/>
          <a:ext cx="5181600" cy="373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4C40A8D-DFEE-4BF0-83DE-79A2BDEEF0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5780092"/>
              </p:ext>
            </p:extLst>
          </p:nvPr>
        </p:nvGraphicFramePr>
        <p:xfrm>
          <a:off x="6172200" y="2505075"/>
          <a:ext cx="5181600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024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8FBF-0E48-4ACD-BD81-B988D3F3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Records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A66B61-20F9-4A82-97FA-4816B3BAD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9143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C27D53-D1EB-4FEA-BB95-842F483D7E6C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0191341"/>
              </p:ext>
            </p:extLst>
          </p:nvPr>
        </p:nvGraphicFramePr>
        <p:xfrm>
          <a:off x="7010400" y="2886075"/>
          <a:ext cx="5181600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207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98E-7A73-48D2-9661-4A8CCCC8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895449"/>
          </a:xfrm>
        </p:spPr>
        <p:txBody>
          <a:bodyPr/>
          <a:lstStyle/>
          <a:p>
            <a:r>
              <a:rPr lang="en-GB" dirty="0"/>
              <a:t>Record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9A9BE2-7A78-4EA2-908B-50DFA5534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52865"/>
              </p:ext>
            </p:extLst>
          </p:nvPr>
        </p:nvGraphicFramePr>
        <p:xfrm>
          <a:off x="838200" y="2371725"/>
          <a:ext cx="10515600" cy="3852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A94D6A-1A25-4CA7-B968-4D293C707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36188"/>
              </p:ext>
            </p:extLst>
          </p:nvPr>
        </p:nvGraphicFramePr>
        <p:xfrm>
          <a:off x="838200" y="2438400"/>
          <a:ext cx="5181600" cy="373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0097C752-EFFF-4BC1-9C6C-6813DA0CC6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602660"/>
              </p:ext>
            </p:extLst>
          </p:nvPr>
        </p:nvGraphicFramePr>
        <p:xfrm>
          <a:off x="6172200" y="2505075"/>
          <a:ext cx="5181600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549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6B1F-DD62-48CD-B252-A349C344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 Value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E23BAC-5A9D-4139-953B-EC64DDBE2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11975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055757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Parstat</Template>
  <TotalTime>4253</TotalTime>
  <Words>537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Parstat</vt:lpstr>
      <vt:lpstr>Lesson 3</vt:lpstr>
      <vt:lpstr>Github Desktop</vt:lpstr>
      <vt:lpstr>CSPro Create new CAPI applciation</vt:lpstr>
      <vt:lpstr>CSPro Create new CAPI application</vt:lpstr>
      <vt:lpstr>Data Dictionary Level</vt:lpstr>
      <vt:lpstr>Level Identification Items</vt:lpstr>
      <vt:lpstr>Level Records</vt:lpstr>
      <vt:lpstr>Record Items</vt:lpstr>
      <vt:lpstr>Item Value Set</vt:lpstr>
      <vt:lpstr>Value Set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Florian Nika</dc:creator>
  <cp:lastModifiedBy>Florian Nika</cp:lastModifiedBy>
  <cp:revision>7</cp:revision>
  <dcterms:created xsi:type="dcterms:W3CDTF">2020-10-08T13:03:12Z</dcterms:created>
  <dcterms:modified xsi:type="dcterms:W3CDTF">2020-10-12T08:04:57Z</dcterms:modified>
</cp:coreProperties>
</file>