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7" r:id="rId10"/>
    <p:sldId id="31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15CF3B-B858-4C20-B921-EE19FE77DC0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FA34349F-37FD-4546-9BE1-409CE07D10F2}">
      <dgm:prSet/>
      <dgm:spPr/>
      <dgm:t>
        <a:bodyPr/>
        <a:lstStyle/>
        <a:p>
          <a:r>
            <a:rPr lang="en-GB"/>
            <a:t>Visual interface used by the interviewer to enter values for the items that have been set up in the data dictionary</a:t>
          </a:r>
        </a:p>
      </dgm:t>
    </dgm:pt>
    <dgm:pt modelId="{2B9450BE-5B52-4EE8-AB63-86180B4F182D}" type="parTrans" cxnId="{0A787009-B133-4C7D-B16E-19265812F111}">
      <dgm:prSet/>
      <dgm:spPr/>
      <dgm:t>
        <a:bodyPr/>
        <a:lstStyle/>
        <a:p>
          <a:endParaRPr lang="en-GB"/>
        </a:p>
      </dgm:t>
    </dgm:pt>
    <dgm:pt modelId="{4D835F31-0254-4D08-A3C3-804F7EA8D7D6}" type="sibTrans" cxnId="{0A787009-B133-4C7D-B16E-19265812F111}">
      <dgm:prSet/>
      <dgm:spPr/>
      <dgm:t>
        <a:bodyPr/>
        <a:lstStyle/>
        <a:p>
          <a:endParaRPr lang="en-GB"/>
        </a:p>
      </dgm:t>
    </dgm:pt>
    <dgm:pt modelId="{5EA82D41-CEAD-40D5-AA9C-7CA28C16E68A}" type="pres">
      <dgm:prSet presAssocID="{4D15CF3B-B858-4C20-B921-EE19FE77DC06}" presName="linear" presStyleCnt="0">
        <dgm:presLayoutVars>
          <dgm:animLvl val="lvl"/>
          <dgm:resizeHandles val="exact"/>
        </dgm:presLayoutVars>
      </dgm:prSet>
      <dgm:spPr/>
    </dgm:pt>
    <dgm:pt modelId="{FEAA2326-96F3-408E-9F13-4400C1101B3F}" type="pres">
      <dgm:prSet presAssocID="{FA34349F-37FD-4546-9BE1-409CE07D10F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A787009-B133-4C7D-B16E-19265812F111}" srcId="{4D15CF3B-B858-4C20-B921-EE19FE77DC06}" destId="{FA34349F-37FD-4546-9BE1-409CE07D10F2}" srcOrd="0" destOrd="0" parTransId="{2B9450BE-5B52-4EE8-AB63-86180B4F182D}" sibTransId="{4D835F31-0254-4D08-A3C3-804F7EA8D7D6}"/>
    <dgm:cxn modelId="{19618B54-49F4-4ED6-87EF-3534E3EE7BCB}" type="presOf" srcId="{4D15CF3B-B858-4C20-B921-EE19FE77DC06}" destId="{5EA82D41-CEAD-40D5-AA9C-7CA28C16E68A}" srcOrd="0" destOrd="0" presId="urn:microsoft.com/office/officeart/2005/8/layout/vList2"/>
    <dgm:cxn modelId="{5507BEB4-B3AA-4C44-9C8D-3DA5C5FD42C1}" type="presOf" srcId="{FA34349F-37FD-4546-9BE1-409CE07D10F2}" destId="{FEAA2326-96F3-408E-9F13-4400C1101B3F}" srcOrd="0" destOrd="0" presId="urn:microsoft.com/office/officeart/2005/8/layout/vList2"/>
    <dgm:cxn modelId="{44502991-CB4A-42E4-A1E8-BDBA9F42245C}" type="presParOf" srcId="{5EA82D41-CEAD-40D5-AA9C-7CA28C16E68A}" destId="{FEAA2326-96F3-408E-9F13-4400C1101B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EAFD38-E427-4B18-8F07-25F0B10CCA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9D13ADA0-6789-4F90-9F64-4346F35F9182}">
      <dgm:prSet/>
      <dgm:spPr/>
      <dgm:t>
        <a:bodyPr/>
        <a:lstStyle/>
        <a:p>
          <a:r>
            <a:rPr lang="en-GB"/>
            <a:t>Auto Generate</a:t>
          </a:r>
        </a:p>
      </dgm:t>
    </dgm:pt>
    <dgm:pt modelId="{FA189E6E-94C7-44ED-85AA-D896DCA97845}" type="parTrans" cxnId="{7EEB13C5-C493-46C2-AC06-292377256A50}">
      <dgm:prSet/>
      <dgm:spPr/>
      <dgm:t>
        <a:bodyPr/>
        <a:lstStyle/>
        <a:p>
          <a:endParaRPr lang="en-GB"/>
        </a:p>
      </dgm:t>
    </dgm:pt>
    <dgm:pt modelId="{4A28891E-950D-468F-890E-EFAEF2CC8F08}" type="sibTrans" cxnId="{7EEB13C5-C493-46C2-AC06-292377256A50}">
      <dgm:prSet/>
      <dgm:spPr/>
      <dgm:t>
        <a:bodyPr/>
        <a:lstStyle/>
        <a:p>
          <a:endParaRPr lang="en-GB"/>
        </a:p>
      </dgm:t>
    </dgm:pt>
    <dgm:pt modelId="{E1FF21D4-84AA-400E-B4A8-0AD34209E1AE}">
      <dgm:prSet/>
      <dgm:spPr/>
      <dgm:t>
        <a:bodyPr/>
        <a:lstStyle/>
        <a:p>
          <a:r>
            <a:rPr lang="en-GB"/>
            <a:t>Edit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Generate Forms</a:t>
          </a:r>
        </a:p>
      </dgm:t>
    </dgm:pt>
    <dgm:pt modelId="{70C46A58-520D-4360-ACE7-9581D7FAD17F}" type="parTrans" cxnId="{3B166590-485B-4684-BED0-F24614D5E7E7}">
      <dgm:prSet/>
      <dgm:spPr/>
      <dgm:t>
        <a:bodyPr/>
        <a:lstStyle/>
        <a:p>
          <a:endParaRPr lang="en-GB"/>
        </a:p>
      </dgm:t>
    </dgm:pt>
    <dgm:pt modelId="{4112CD76-86C2-4F24-ABFA-37D0CACA56E0}" type="sibTrans" cxnId="{3B166590-485B-4684-BED0-F24614D5E7E7}">
      <dgm:prSet/>
      <dgm:spPr/>
      <dgm:t>
        <a:bodyPr/>
        <a:lstStyle/>
        <a:p>
          <a:endParaRPr lang="en-GB"/>
        </a:p>
      </dgm:t>
    </dgm:pt>
    <dgm:pt modelId="{3858C375-99B1-4B5D-8E0A-35B4AA61B9E3}">
      <dgm:prSet/>
      <dgm:spPr/>
      <dgm:t>
        <a:bodyPr/>
        <a:lstStyle/>
        <a:p>
          <a:r>
            <a:rPr lang="en-GB"/>
            <a:t>Drag and drop</a:t>
          </a:r>
        </a:p>
      </dgm:t>
    </dgm:pt>
    <dgm:pt modelId="{276F97BB-1365-42B1-84CE-49C27129B1E9}" type="parTrans" cxnId="{02B3B278-70EA-4A4C-A7BF-A2BE1876ABFF}">
      <dgm:prSet/>
      <dgm:spPr/>
      <dgm:t>
        <a:bodyPr/>
        <a:lstStyle/>
        <a:p>
          <a:endParaRPr lang="en-GB"/>
        </a:p>
      </dgm:t>
    </dgm:pt>
    <dgm:pt modelId="{92099101-B134-4518-AABE-7AC1B3608C6F}" type="sibTrans" cxnId="{02B3B278-70EA-4A4C-A7BF-A2BE1876ABFF}">
      <dgm:prSet/>
      <dgm:spPr/>
      <dgm:t>
        <a:bodyPr/>
        <a:lstStyle/>
        <a:p>
          <a:endParaRPr lang="en-GB"/>
        </a:p>
      </dgm:t>
    </dgm:pt>
    <dgm:pt modelId="{23240A3D-7E14-4247-BE90-D11E62ECBFC8}">
      <dgm:prSet/>
      <dgm:spPr/>
      <dgm:t>
        <a:bodyPr/>
        <a:lstStyle/>
        <a:p>
          <a:r>
            <a:rPr lang="en-GB"/>
            <a:t>Manually add a blank form (Edit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Add Form)</a:t>
          </a:r>
        </a:p>
      </dgm:t>
    </dgm:pt>
    <dgm:pt modelId="{CC514599-F537-4591-A977-3C7C3D144DA7}" type="parTrans" cxnId="{4606C552-DA56-4160-BA65-F025B3700CA8}">
      <dgm:prSet/>
      <dgm:spPr/>
      <dgm:t>
        <a:bodyPr/>
        <a:lstStyle/>
        <a:p>
          <a:endParaRPr lang="en-GB"/>
        </a:p>
      </dgm:t>
    </dgm:pt>
    <dgm:pt modelId="{8B1024FD-223E-41A2-BCC7-3DA4CFF18110}" type="sibTrans" cxnId="{4606C552-DA56-4160-BA65-F025B3700CA8}">
      <dgm:prSet/>
      <dgm:spPr/>
      <dgm:t>
        <a:bodyPr/>
        <a:lstStyle/>
        <a:p>
          <a:endParaRPr lang="en-GB"/>
        </a:p>
      </dgm:t>
    </dgm:pt>
    <dgm:pt modelId="{96AECB8A-6032-402A-9912-35492BE99A99}">
      <dgm:prSet/>
      <dgm:spPr/>
      <dgm:t>
        <a:bodyPr/>
        <a:lstStyle/>
        <a:p>
          <a:r>
            <a:rPr lang="en-GB"/>
            <a:t>Drag unused dictionary items from the Dicts tab</a:t>
          </a:r>
        </a:p>
      </dgm:t>
    </dgm:pt>
    <dgm:pt modelId="{7E897B6E-AC92-4E01-A5C8-50F37BC212BF}" type="parTrans" cxnId="{0B6F9CA6-5FFD-40C9-B2D8-1300C109E5EE}">
      <dgm:prSet/>
      <dgm:spPr/>
      <dgm:t>
        <a:bodyPr/>
        <a:lstStyle/>
        <a:p>
          <a:endParaRPr lang="en-GB"/>
        </a:p>
      </dgm:t>
    </dgm:pt>
    <dgm:pt modelId="{4423092E-A954-4973-90C8-50667B39D67A}" type="sibTrans" cxnId="{0B6F9CA6-5FFD-40C9-B2D8-1300C109E5EE}">
      <dgm:prSet/>
      <dgm:spPr/>
      <dgm:t>
        <a:bodyPr/>
        <a:lstStyle/>
        <a:p>
          <a:endParaRPr lang="en-GB"/>
        </a:p>
      </dgm:t>
    </dgm:pt>
    <dgm:pt modelId="{76305D47-39E2-472B-B788-EED9271C06BA}" type="pres">
      <dgm:prSet presAssocID="{51EAFD38-E427-4B18-8F07-25F0B10CCAF9}" presName="linear" presStyleCnt="0">
        <dgm:presLayoutVars>
          <dgm:animLvl val="lvl"/>
          <dgm:resizeHandles val="exact"/>
        </dgm:presLayoutVars>
      </dgm:prSet>
      <dgm:spPr/>
    </dgm:pt>
    <dgm:pt modelId="{710D2B68-7928-4A23-BB17-0311724AA84D}" type="pres">
      <dgm:prSet presAssocID="{9D13ADA0-6789-4F90-9F64-4346F35F918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48AE338-9228-45EA-9ACF-9A5EA72C04F0}" type="pres">
      <dgm:prSet presAssocID="{9D13ADA0-6789-4F90-9F64-4346F35F9182}" presName="childText" presStyleLbl="revTx" presStyleIdx="0" presStyleCnt="2">
        <dgm:presLayoutVars>
          <dgm:bulletEnabled val="1"/>
        </dgm:presLayoutVars>
      </dgm:prSet>
      <dgm:spPr/>
    </dgm:pt>
    <dgm:pt modelId="{FC578438-B074-4D24-838D-D183CCD8C5C0}" type="pres">
      <dgm:prSet presAssocID="{3858C375-99B1-4B5D-8E0A-35B4AA61B9E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43FE40B-D3D3-40CE-BD07-F485A596B307}" type="pres">
      <dgm:prSet presAssocID="{3858C375-99B1-4B5D-8E0A-35B4AA61B9E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52C3A28-0855-4171-A469-25D26D5CFF48}" type="presOf" srcId="{96AECB8A-6032-402A-9912-35492BE99A99}" destId="{743FE40B-D3D3-40CE-BD07-F485A596B307}" srcOrd="0" destOrd="1" presId="urn:microsoft.com/office/officeart/2005/8/layout/vList2"/>
    <dgm:cxn modelId="{68DBBF45-F39E-4250-B0A8-FC30A1B61512}" type="presOf" srcId="{51EAFD38-E427-4B18-8F07-25F0B10CCAF9}" destId="{76305D47-39E2-472B-B788-EED9271C06BA}" srcOrd="0" destOrd="0" presId="urn:microsoft.com/office/officeart/2005/8/layout/vList2"/>
    <dgm:cxn modelId="{4606C552-DA56-4160-BA65-F025B3700CA8}" srcId="{3858C375-99B1-4B5D-8E0A-35B4AA61B9E3}" destId="{23240A3D-7E14-4247-BE90-D11E62ECBFC8}" srcOrd="0" destOrd="0" parTransId="{CC514599-F537-4591-A977-3C7C3D144DA7}" sibTransId="{8B1024FD-223E-41A2-BCC7-3DA4CFF18110}"/>
    <dgm:cxn modelId="{02B3B278-70EA-4A4C-A7BF-A2BE1876ABFF}" srcId="{51EAFD38-E427-4B18-8F07-25F0B10CCAF9}" destId="{3858C375-99B1-4B5D-8E0A-35B4AA61B9E3}" srcOrd="1" destOrd="0" parTransId="{276F97BB-1365-42B1-84CE-49C27129B1E9}" sibTransId="{92099101-B134-4518-AABE-7AC1B3608C6F}"/>
    <dgm:cxn modelId="{3B166590-485B-4684-BED0-F24614D5E7E7}" srcId="{9D13ADA0-6789-4F90-9F64-4346F35F9182}" destId="{E1FF21D4-84AA-400E-B4A8-0AD34209E1AE}" srcOrd="0" destOrd="0" parTransId="{70C46A58-520D-4360-ACE7-9581D7FAD17F}" sibTransId="{4112CD76-86C2-4F24-ABFA-37D0CACA56E0}"/>
    <dgm:cxn modelId="{0B6F9CA6-5FFD-40C9-B2D8-1300C109E5EE}" srcId="{3858C375-99B1-4B5D-8E0A-35B4AA61B9E3}" destId="{96AECB8A-6032-402A-9912-35492BE99A99}" srcOrd="1" destOrd="0" parTransId="{7E897B6E-AC92-4E01-A5C8-50F37BC212BF}" sibTransId="{4423092E-A954-4973-90C8-50667B39D67A}"/>
    <dgm:cxn modelId="{7EEB13C5-C493-46C2-AC06-292377256A50}" srcId="{51EAFD38-E427-4B18-8F07-25F0B10CCAF9}" destId="{9D13ADA0-6789-4F90-9F64-4346F35F9182}" srcOrd="0" destOrd="0" parTransId="{FA189E6E-94C7-44ED-85AA-D896DCA97845}" sibTransId="{4A28891E-950D-468F-890E-EFAEF2CC8F08}"/>
    <dgm:cxn modelId="{018B74D3-BBA7-4604-B5C1-0BC9964EC3AB}" type="presOf" srcId="{23240A3D-7E14-4247-BE90-D11E62ECBFC8}" destId="{743FE40B-D3D3-40CE-BD07-F485A596B307}" srcOrd="0" destOrd="0" presId="urn:microsoft.com/office/officeart/2005/8/layout/vList2"/>
    <dgm:cxn modelId="{F0B715D5-72F5-416B-A124-4AEEFDBA0684}" type="presOf" srcId="{3858C375-99B1-4B5D-8E0A-35B4AA61B9E3}" destId="{FC578438-B074-4D24-838D-D183CCD8C5C0}" srcOrd="0" destOrd="0" presId="urn:microsoft.com/office/officeart/2005/8/layout/vList2"/>
    <dgm:cxn modelId="{01199EDF-BCDC-425C-9E8B-8207D8D7C64A}" type="presOf" srcId="{E1FF21D4-84AA-400E-B4A8-0AD34209E1AE}" destId="{148AE338-9228-45EA-9ACF-9A5EA72C04F0}" srcOrd="0" destOrd="0" presId="urn:microsoft.com/office/officeart/2005/8/layout/vList2"/>
    <dgm:cxn modelId="{321F61E2-D7A4-4936-A766-06D0F7466DA8}" type="presOf" srcId="{9D13ADA0-6789-4F90-9F64-4346F35F9182}" destId="{710D2B68-7928-4A23-BB17-0311724AA84D}" srcOrd="0" destOrd="0" presId="urn:microsoft.com/office/officeart/2005/8/layout/vList2"/>
    <dgm:cxn modelId="{03150323-69A5-40C7-BE84-870807E022B2}" type="presParOf" srcId="{76305D47-39E2-472B-B788-EED9271C06BA}" destId="{710D2B68-7928-4A23-BB17-0311724AA84D}" srcOrd="0" destOrd="0" presId="urn:microsoft.com/office/officeart/2005/8/layout/vList2"/>
    <dgm:cxn modelId="{4495AE90-B626-4D69-90E4-FE76400E4A7F}" type="presParOf" srcId="{76305D47-39E2-472B-B788-EED9271C06BA}" destId="{148AE338-9228-45EA-9ACF-9A5EA72C04F0}" srcOrd="1" destOrd="0" presId="urn:microsoft.com/office/officeart/2005/8/layout/vList2"/>
    <dgm:cxn modelId="{9B9A6773-6664-4CED-A104-8AEDA33350F1}" type="presParOf" srcId="{76305D47-39E2-472B-B788-EED9271C06BA}" destId="{FC578438-B074-4D24-838D-D183CCD8C5C0}" srcOrd="2" destOrd="0" presId="urn:microsoft.com/office/officeart/2005/8/layout/vList2"/>
    <dgm:cxn modelId="{53ABB2EA-2467-4AD4-A91C-A60227CE3F39}" type="presParOf" srcId="{76305D47-39E2-472B-B788-EED9271C06BA}" destId="{743FE40B-D3D3-40CE-BD07-F485A596B30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E5A6BE-474B-43DD-8471-832A12FB34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8BD713CB-132F-40E7-96AF-A8013918091B}">
      <dgm:prSet/>
      <dgm:spPr/>
      <dgm:t>
        <a:bodyPr/>
        <a:lstStyle/>
        <a:p>
          <a:r>
            <a:rPr lang="en-GB"/>
            <a:t>To group questions of a form</a:t>
          </a:r>
        </a:p>
      </dgm:t>
    </dgm:pt>
    <dgm:pt modelId="{0D0357B9-EE18-4059-9EF6-1BEE5C7AFF51}" type="parTrans" cxnId="{4FE6FB3E-40CD-4062-B120-FF6E1168FDB1}">
      <dgm:prSet/>
      <dgm:spPr/>
      <dgm:t>
        <a:bodyPr/>
        <a:lstStyle/>
        <a:p>
          <a:endParaRPr lang="en-GB"/>
        </a:p>
      </dgm:t>
    </dgm:pt>
    <dgm:pt modelId="{E4F1644C-2A48-4E64-92A4-99F1D9A0BB25}" type="sibTrans" cxnId="{4FE6FB3E-40CD-4062-B120-FF6E1168FDB1}">
      <dgm:prSet/>
      <dgm:spPr/>
      <dgm:t>
        <a:bodyPr/>
        <a:lstStyle/>
        <a:p>
          <a:endParaRPr lang="en-GB"/>
        </a:p>
      </dgm:t>
    </dgm:pt>
    <dgm:pt modelId="{898CB1D4-160B-4BC6-ABCF-4D2BE7E761D7}">
      <dgm:prSet/>
      <dgm:spPr/>
      <dgm:t>
        <a:bodyPr/>
        <a:lstStyle/>
        <a:p>
          <a:r>
            <a:rPr lang="en-GB"/>
            <a:t>Display the block in one CAPI page</a:t>
          </a:r>
        </a:p>
      </dgm:t>
    </dgm:pt>
    <dgm:pt modelId="{A0DEE0D3-C905-4EA2-B12A-7CBCDC0F6D2A}" type="parTrans" cxnId="{42127EC3-1D76-46A7-B828-F0F99B9B7970}">
      <dgm:prSet/>
      <dgm:spPr/>
      <dgm:t>
        <a:bodyPr/>
        <a:lstStyle/>
        <a:p>
          <a:endParaRPr lang="en-GB"/>
        </a:p>
      </dgm:t>
    </dgm:pt>
    <dgm:pt modelId="{2D24C20C-35B7-4E56-BE51-136C5B229230}" type="sibTrans" cxnId="{42127EC3-1D76-46A7-B828-F0F99B9B7970}">
      <dgm:prSet/>
      <dgm:spPr/>
      <dgm:t>
        <a:bodyPr/>
        <a:lstStyle/>
        <a:p>
          <a:endParaRPr lang="en-GB"/>
        </a:p>
      </dgm:t>
    </dgm:pt>
    <dgm:pt modelId="{ECA467B7-5485-4FCD-8896-CA42622C305F}" type="pres">
      <dgm:prSet presAssocID="{7BE5A6BE-474B-43DD-8471-832A12FB340A}" presName="linear" presStyleCnt="0">
        <dgm:presLayoutVars>
          <dgm:animLvl val="lvl"/>
          <dgm:resizeHandles val="exact"/>
        </dgm:presLayoutVars>
      </dgm:prSet>
      <dgm:spPr/>
    </dgm:pt>
    <dgm:pt modelId="{1247CE52-A38E-4805-8A4C-126EBFDC66CC}" type="pres">
      <dgm:prSet presAssocID="{8BD713CB-132F-40E7-96AF-A8013918091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574A4A4-9109-4063-9082-AE88EEDEAFF4}" type="pres">
      <dgm:prSet presAssocID="{E4F1644C-2A48-4E64-92A4-99F1D9A0BB25}" presName="spacer" presStyleCnt="0"/>
      <dgm:spPr/>
    </dgm:pt>
    <dgm:pt modelId="{23B28419-ED78-410D-9442-7D99FB805F81}" type="pres">
      <dgm:prSet presAssocID="{898CB1D4-160B-4BC6-ABCF-4D2BE7E761D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A9C5707-C655-47DC-802D-C476C8B1131E}" type="presOf" srcId="{7BE5A6BE-474B-43DD-8471-832A12FB340A}" destId="{ECA467B7-5485-4FCD-8896-CA42622C305F}" srcOrd="0" destOrd="0" presId="urn:microsoft.com/office/officeart/2005/8/layout/vList2"/>
    <dgm:cxn modelId="{4FE6FB3E-40CD-4062-B120-FF6E1168FDB1}" srcId="{7BE5A6BE-474B-43DD-8471-832A12FB340A}" destId="{8BD713CB-132F-40E7-96AF-A8013918091B}" srcOrd="0" destOrd="0" parTransId="{0D0357B9-EE18-4059-9EF6-1BEE5C7AFF51}" sibTransId="{E4F1644C-2A48-4E64-92A4-99F1D9A0BB25}"/>
    <dgm:cxn modelId="{42127EC3-1D76-46A7-B828-F0F99B9B7970}" srcId="{7BE5A6BE-474B-43DD-8471-832A12FB340A}" destId="{898CB1D4-160B-4BC6-ABCF-4D2BE7E761D7}" srcOrd="1" destOrd="0" parTransId="{A0DEE0D3-C905-4EA2-B12A-7CBCDC0F6D2A}" sibTransId="{2D24C20C-35B7-4E56-BE51-136C5B229230}"/>
    <dgm:cxn modelId="{7DF46DFB-75F3-4FA8-B252-46767DB836A5}" type="presOf" srcId="{8BD713CB-132F-40E7-96AF-A8013918091B}" destId="{1247CE52-A38E-4805-8A4C-126EBFDC66CC}" srcOrd="0" destOrd="0" presId="urn:microsoft.com/office/officeart/2005/8/layout/vList2"/>
    <dgm:cxn modelId="{82E479FE-3737-4496-AF3A-EF531EB9208F}" type="presOf" srcId="{898CB1D4-160B-4BC6-ABCF-4D2BE7E761D7}" destId="{23B28419-ED78-410D-9442-7D99FB805F81}" srcOrd="0" destOrd="0" presId="urn:microsoft.com/office/officeart/2005/8/layout/vList2"/>
    <dgm:cxn modelId="{AE7B4A2D-82B1-43C2-9846-D5209E7B551E}" type="presParOf" srcId="{ECA467B7-5485-4FCD-8896-CA42622C305F}" destId="{1247CE52-A38E-4805-8A4C-126EBFDC66CC}" srcOrd="0" destOrd="0" presId="urn:microsoft.com/office/officeart/2005/8/layout/vList2"/>
    <dgm:cxn modelId="{902CC6F6-4654-4944-8D47-6BB788558CF8}" type="presParOf" srcId="{ECA467B7-5485-4FCD-8896-CA42622C305F}" destId="{E574A4A4-9109-4063-9082-AE88EEDEAFF4}" srcOrd="1" destOrd="0" presId="urn:microsoft.com/office/officeart/2005/8/layout/vList2"/>
    <dgm:cxn modelId="{2712731B-C6F1-4304-B60F-D0676E697E92}" type="presParOf" srcId="{ECA467B7-5485-4FCD-8896-CA42622C305F}" destId="{23B28419-ED78-410D-9442-7D99FB805F8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A8BF2D-7E3A-46EC-BD65-4AA84CA2BF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BC2390A2-FDE9-4BAF-9105-E7CDE60276D0}">
      <dgm:prSet/>
      <dgm:spPr/>
      <dgm:t>
        <a:bodyPr/>
        <a:lstStyle/>
        <a:p>
          <a:r>
            <a:rPr lang="en-GB"/>
            <a:t>Switch to dictionary view </a:t>
          </a:r>
        </a:p>
      </dgm:t>
    </dgm:pt>
    <dgm:pt modelId="{02E6C64D-4B56-457A-9995-8FF85F9B6FC1}" type="parTrans" cxnId="{851714FD-D44F-4249-BC7B-BD7399FAB0E8}">
      <dgm:prSet/>
      <dgm:spPr/>
      <dgm:t>
        <a:bodyPr/>
        <a:lstStyle/>
        <a:p>
          <a:endParaRPr lang="en-GB"/>
        </a:p>
      </dgm:t>
    </dgm:pt>
    <dgm:pt modelId="{E1880797-FFD4-4362-8149-ED0D15F51B84}" type="sibTrans" cxnId="{851714FD-D44F-4249-BC7B-BD7399FAB0E8}">
      <dgm:prSet/>
      <dgm:spPr/>
      <dgm:t>
        <a:bodyPr/>
        <a:lstStyle/>
        <a:p>
          <a:endParaRPr lang="en-GB"/>
        </a:p>
      </dgm:t>
    </dgm:pt>
    <dgm:pt modelId="{6F831374-E14D-4463-927D-4DD36054DACD}">
      <dgm:prSet/>
      <dgm:spPr/>
      <dgm:t>
        <a:bodyPr/>
        <a:lstStyle/>
        <a:p>
          <a:r>
            <a:rPr lang="en-GB"/>
            <a:t>Add the new question to the data dictionary</a:t>
          </a:r>
        </a:p>
      </dgm:t>
    </dgm:pt>
    <dgm:pt modelId="{D55A9145-B0D9-4E9F-8F3C-9629A2AA079D}" type="parTrans" cxnId="{CA266D9F-F90B-4749-8B51-4F6DA19B9B85}">
      <dgm:prSet/>
      <dgm:spPr/>
      <dgm:t>
        <a:bodyPr/>
        <a:lstStyle/>
        <a:p>
          <a:endParaRPr lang="en-GB"/>
        </a:p>
      </dgm:t>
    </dgm:pt>
    <dgm:pt modelId="{88B4CD99-750B-4A62-8D96-BD284787E4B2}" type="sibTrans" cxnId="{CA266D9F-F90B-4749-8B51-4F6DA19B9B85}">
      <dgm:prSet/>
      <dgm:spPr/>
      <dgm:t>
        <a:bodyPr/>
        <a:lstStyle/>
        <a:p>
          <a:endParaRPr lang="en-GB"/>
        </a:p>
      </dgm:t>
    </dgm:pt>
    <dgm:pt modelId="{57B71974-443A-4B74-B37E-F6AF9293DCF9}">
      <dgm:prSet/>
      <dgm:spPr/>
      <dgm:t>
        <a:bodyPr/>
        <a:lstStyle/>
        <a:p>
          <a:r>
            <a:rPr lang="en-GB"/>
            <a:t>Switch to Form View</a:t>
          </a:r>
        </a:p>
      </dgm:t>
    </dgm:pt>
    <dgm:pt modelId="{9396300C-2DC1-47AC-BA41-100A640DEDFF}" type="parTrans" cxnId="{D0EEC628-6D92-4C87-B8F3-0F43771DF2B1}">
      <dgm:prSet/>
      <dgm:spPr/>
      <dgm:t>
        <a:bodyPr/>
        <a:lstStyle/>
        <a:p>
          <a:endParaRPr lang="en-GB"/>
        </a:p>
      </dgm:t>
    </dgm:pt>
    <dgm:pt modelId="{CDE7712F-32A2-47C9-841B-469B6A4117CB}" type="sibTrans" cxnId="{D0EEC628-6D92-4C87-B8F3-0F43771DF2B1}">
      <dgm:prSet/>
      <dgm:spPr/>
      <dgm:t>
        <a:bodyPr/>
        <a:lstStyle/>
        <a:p>
          <a:endParaRPr lang="en-GB"/>
        </a:p>
      </dgm:t>
    </dgm:pt>
    <dgm:pt modelId="{74B3A8DC-3CC7-46E9-8F7B-41271CEE9D0B}">
      <dgm:prSet/>
      <dgm:spPr/>
      <dgm:t>
        <a:bodyPr/>
        <a:lstStyle/>
        <a:p>
          <a:r>
            <a:rPr lang="en-GB"/>
            <a:t>Select Forms tab bottom left</a:t>
          </a:r>
        </a:p>
      </dgm:t>
    </dgm:pt>
    <dgm:pt modelId="{FD1F8B9E-377F-4C71-BE93-F8EAA86E303B}" type="parTrans" cxnId="{2C87387D-9B8F-449E-AD66-9C52A2F7817D}">
      <dgm:prSet/>
      <dgm:spPr/>
      <dgm:t>
        <a:bodyPr/>
        <a:lstStyle/>
        <a:p>
          <a:endParaRPr lang="en-GB"/>
        </a:p>
      </dgm:t>
    </dgm:pt>
    <dgm:pt modelId="{21EF7337-9D99-40D8-ACDA-6F5572D020B6}" type="sibTrans" cxnId="{2C87387D-9B8F-449E-AD66-9C52A2F7817D}">
      <dgm:prSet/>
      <dgm:spPr/>
      <dgm:t>
        <a:bodyPr/>
        <a:lstStyle/>
        <a:p>
          <a:endParaRPr lang="en-GB"/>
        </a:p>
      </dgm:t>
    </dgm:pt>
    <dgm:pt modelId="{15FD4ED6-215C-40C7-B0FF-A7CA512EB101}">
      <dgm:prSet/>
      <dgm:spPr/>
      <dgm:t>
        <a:bodyPr/>
        <a:lstStyle/>
        <a:p>
          <a:r>
            <a:rPr lang="en-GB"/>
            <a:t>Select the form you are going to add the new question </a:t>
          </a:r>
        </a:p>
      </dgm:t>
    </dgm:pt>
    <dgm:pt modelId="{B4B98122-7485-47F4-8036-CDEF4F913B6E}" type="parTrans" cxnId="{40DC8336-A599-4BE6-90B7-AFB8E2C3920A}">
      <dgm:prSet/>
      <dgm:spPr/>
      <dgm:t>
        <a:bodyPr/>
        <a:lstStyle/>
        <a:p>
          <a:endParaRPr lang="en-GB"/>
        </a:p>
      </dgm:t>
    </dgm:pt>
    <dgm:pt modelId="{8051E745-67BD-47E2-BE77-125141C9DF03}" type="sibTrans" cxnId="{40DC8336-A599-4BE6-90B7-AFB8E2C3920A}">
      <dgm:prSet/>
      <dgm:spPr/>
      <dgm:t>
        <a:bodyPr/>
        <a:lstStyle/>
        <a:p>
          <a:endParaRPr lang="en-GB"/>
        </a:p>
      </dgm:t>
    </dgm:pt>
    <dgm:pt modelId="{98ACD294-3E76-4D46-98F1-5D0228EB5957}">
      <dgm:prSet/>
      <dgm:spPr/>
      <dgm:t>
        <a:bodyPr/>
        <a:lstStyle/>
        <a:p>
          <a:r>
            <a:rPr lang="en-GB"/>
            <a:t>Select the Dicts tab bottom left</a:t>
          </a:r>
        </a:p>
      </dgm:t>
    </dgm:pt>
    <dgm:pt modelId="{222492A2-7B9A-4CF9-A8C5-FD4D9113D1F0}" type="parTrans" cxnId="{57C3BFBD-A347-4A80-B1B5-859E738C387F}">
      <dgm:prSet/>
      <dgm:spPr/>
      <dgm:t>
        <a:bodyPr/>
        <a:lstStyle/>
        <a:p>
          <a:endParaRPr lang="en-GB"/>
        </a:p>
      </dgm:t>
    </dgm:pt>
    <dgm:pt modelId="{BDDE2567-8269-4DF3-8EE5-16799AECECDF}" type="sibTrans" cxnId="{57C3BFBD-A347-4A80-B1B5-859E738C387F}">
      <dgm:prSet/>
      <dgm:spPr/>
      <dgm:t>
        <a:bodyPr/>
        <a:lstStyle/>
        <a:p>
          <a:endParaRPr lang="en-GB"/>
        </a:p>
      </dgm:t>
    </dgm:pt>
    <dgm:pt modelId="{19C02C3A-DA40-4A56-9322-E224300D00DA}">
      <dgm:prSet/>
      <dgm:spPr/>
      <dgm:t>
        <a:bodyPr/>
        <a:lstStyle/>
        <a:p>
          <a:r>
            <a:rPr lang="en-GB"/>
            <a:t>Drag the newly created item into the form</a:t>
          </a:r>
        </a:p>
      </dgm:t>
    </dgm:pt>
    <dgm:pt modelId="{81521FC8-9ABC-4DBB-920D-5E4C1E18D421}" type="parTrans" cxnId="{4245BBB3-54E4-4C1F-BA1B-9A9B18C53CDC}">
      <dgm:prSet/>
      <dgm:spPr/>
      <dgm:t>
        <a:bodyPr/>
        <a:lstStyle/>
        <a:p>
          <a:endParaRPr lang="en-GB"/>
        </a:p>
      </dgm:t>
    </dgm:pt>
    <dgm:pt modelId="{656B01B0-E69A-417A-B768-9A52A9DEF0AD}" type="sibTrans" cxnId="{4245BBB3-54E4-4C1F-BA1B-9A9B18C53CDC}">
      <dgm:prSet/>
      <dgm:spPr/>
      <dgm:t>
        <a:bodyPr/>
        <a:lstStyle/>
        <a:p>
          <a:endParaRPr lang="en-GB"/>
        </a:p>
      </dgm:t>
    </dgm:pt>
    <dgm:pt modelId="{B44A6E70-D7F1-42C2-958D-83BFE2ED1266}">
      <dgm:prSet/>
      <dgm:spPr/>
      <dgm:t>
        <a:bodyPr/>
        <a:lstStyle/>
        <a:p>
          <a:r>
            <a:rPr lang="en-GB"/>
            <a:t>Drag the new item in the form tree to the right order</a:t>
          </a:r>
        </a:p>
      </dgm:t>
    </dgm:pt>
    <dgm:pt modelId="{BAD56CAA-76F4-45AC-8425-30A098DB4388}" type="parTrans" cxnId="{30EEBA48-9F4A-42FE-99EA-306F9242E4CC}">
      <dgm:prSet/>
      <dgm:spPr/>
      <dgm:t>
        <a:bodyPr/>
        <a:lstStyle/>
        <a:p>
          <a:endParaRPr lang="en-GB"/>
        </a:p>
      </dgm:t>
    </dgm:pt>
    <dgm:pt modelId="{854A6F11-5DE7-44CE-9737-EA6130E4D703}" type="sibTrans" cxnId="{30EEBA48-9F4A-42FE-99EA-306F9242E4CC}">
      <dgm:prSet/>
      <dgm:spPr/>
      <dgm:t>
        <a:bodyPr/>
        <a:lstStyle/>
        <a:p>
          <a:endParaRPr lang="en-GB"/>
        </a:p>
      </dgm:t>
    </dgm:pt>
    <dgm:pt modelId="{2BF06FD9-F7B2-4FD3-83AC-58D3B1D79B6D}" type="pres">
      <dgm:prSet presAssocID="{77A8BF2D-7E3A-46EC-BD65-4AA84CA2BFCD}" presName="linear" presStyleCnt="0">
        <dgm:presLayoutVars>
          <dgm:animLvl val="lvl"/>
          <dgm:resizeHandles val="exact"/>
        </dgm:presLayoutVars>
      </dgm:prSet>
      <dgm:spPr/>
    </dgm:pt>
    <dgm:pt modelId="{BAA0519C-1265-4B8B-B215-767EC57FC7D5}" type="pres">
      <dgm:prSet presAssocID="{BC2390A2-FDE9-4BAF-9105-E7CDE60276D0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93D26262-5301-4D6D-91BC-A3D49D23A317}" type="pres">
      <dgm:prSet presAssocID="{E1880797-FFD4-4362-8149-ED0D15F51B84}" presName="spacer" presStyleCnt="0"/>
      <dgm:spPr/>
    </dgm:pt>
    <dgm:pt modelId="{BAB6FDD1-EF83-4EC8-9EFA-9F8F1241E5FF}" type="pres">
      <dgm:prSet presAssocID="{6F831374-E14D-4463-927D-4DD36054DACD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765BC6B0-94F5-4768-850B-0A3082A5FE15}" type="pres">
      <dgm:prSet presAssocID="{88B4CD99-750B-4A62-8D96-BD284787E4B2}" presName="spacer" presStyleCnt="0"/>
      <dgm:spPr/>
    </dgm:pt>
    <dgm:pt modelId="{66AEB5D3-B7B9-4058-843F-2C9B7AD7AA9F}" type="pres">
      <dgm:prSet presAssocID="{57B71974-443A-4B74-B37E-F6AF9293DCF9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7728ED60-C481-4EEA-9E4C-80F90F02213C}" type="pres">
      <dgm:prSet presAssocID="{CDE7712F-32A2-47C9-841B-469B6A4117CB}" presName="spacer" presStyleCnt="0"/>
      <dgm:spPr/>
    </dgm:pt>
    <dgm:pt modelId="{3A01E795-99DD-43DB-BA2E-F7841E68762A}" type="pres">
      <dgm:prSet presAssocID="{74B3A8DC-3CC7-46E9-8F7B-41271CEE9D0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80D1A3CA-26E4-4796-8CC9-AF319E36C0EB}" type="pres">
      <dgm:prSet presAssocID="{21EF7337-9D99-40D8-ACDA-6F5572D020B6}" presName="spacer" presStyleCnt="0"/>
      <dgm:spPr/>
    </dgm:pt>
    <dgm:pt modelId="{3F8BE093-3E53-4002-84F8-9D8E7A56B828}" type="pres">
      <dgm:prSet presAssocID="{15FD4ED6-215C-40C7-B0FF-A7CA512EB101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3D2744BB-F60E-4EEA-A4A3-41EB78FE8B7F}" type="pres">
      <dgm:prSet presAssocID="{8051E745-67BD-47E2-BE77-125141C9DF03}" presName="spacer" presStyleCnt="0"/>
      <dgm:spPr/>
    </dgm:pt>
    <dgm:pt modelId="{8EC2AC48-E7B1-448C-8ECB-AE80DAD0BF57}" type="pres">
      <dgm:prSet presAssocID="{98ACD294-3E76-4D46-98F1-5D0228EB595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0F79F1D-5608-4384-8571-A3650953B901}" type="pres">
      <dgm:prSet presAssocID="{BDDE2567-8269-4DF3-8EE5-16799AECECDF}" presName="spacer" presStyleCnt="0"/>
      <dgm:spPr/>
    </dgm:pt>
    <dgm:pt modelId="{DB92043B-CB4F-4B84-B128-BFFF1AA68A90}" type="pres">
      <dgm:prSet presAssocID="{19C02C3A-DA40-4A56-9322-E224300D00DA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D0859BCF-4385-4A67-87F8-E6E7FDBF2A1D}" type="pres">
      <dgm:prSet presAssocID="{656B01B0-E69A-417A-B768-9A52A9DEF0AD}" presName="spacer" presStyleCnt="0"/>
      <dgm:spPr/>
    </dgm:pt>
    <dgm:pt modelId="{6647D212-6B52-48CE-B3A2-087992D90101}" type="pres">
      <dgm:prSet presAssocID="{B44A6E70-D7F1-42C2-958D-83BFE2ED1266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B2534419-F820-454E-9531-ECF8560B2CD6}" type="presOf" srcId="{6F831374-E14D-4463-927D-4DD36054DACD}" destId="{BAB6FDD1-EF83-4EC8-9EFA-9F8F1241E5FF}" srcOrd="0" destOrd="0" presId="urn:microsoft.com/office/officeart/2005/8/layout/vList2"/>
    <dgm:cxn modelId="{D0EEC628-6D92-4C87-B8F3-0F43771DF2B1}" srcId="{77A8BF2D-7E3A-46EC-BD65-4AA84CA2BFCD}" destId="{57B71974-443A-4B74-B37E-F6AF9293DCF9}" srcOrd="2" destOrd="0" parTransId="{9396300C-2DC1-47AC-BA41-100A640DEDFF}" sibTransId="{CDE7712F-32A2-47C9-841B-469B6A4117CB}"/>
    <dgm:cxn modelId="{19327E2A-1F65-49ED-A2EC-07A1922354E2}" type="presOf" srcId="{BC2390A2-FDE9-4BAF-9105-E7CDE60276D0}" destId="{BAA0519C-1265-4B8B-B215-767EC57FC7D5}" srcOrd="0" destOrd="0" presId="urn:microsoft.com/office/officeart/2005/8/layout/vList2"/>
    <dgm:cxn modelId="{40DC8336-A599-4BE6-90B7-AFB8E2C3920A}" srcId="{77A8BF2D-7E3A-46EC-BD65-4AA84CA2BFCD}" destId="{15FD4ED6-215C-40C7-B0FF-A7CA512EB101}" srcOrd="4" destOrd="0" parTransId="{B4B98122-7485-47F4-8036-CDEF4F913B6E}" sibTransId="{8051E745-67BD-47E2-BE77-125141C9DF03}"/>
    <dgm:cxn modelId="{30EEBA48-9F4A-42FE-99EA-306F9242E4CC}" srcId="{77A8BF2D-7E3A-46EC-BD65-4AA84CA2BFCD}" destId="{B44A6E70-D7F1-42C2-958D-83BFE2ED1266}" srcOrd="7" destOrd="0" parTransId="{BAD56CAA-76F4-45AC-8425-30A098DB4388}" sibTransId="{854A6F11-5DE7-44CE-9737-EA6130E4D703}"/>
    <dgm:cxn modelId="{28835575-ECF1-42FF-A905-FC7A5F88DA31}" type="presOf" srcId="{77A8BF2D-7E3A-46EC-BD65-4AA84CA2BFCD}" destId="{2BF06FD9-F7B2-4FD3-83AC-58D3B1D79B6D}" srcOrd="0" destOrd="0" presId="urn:microsoft.com/office/officeart/2005/8/layout/vList2"/>
    <dgm:cxn modelId="{FCDD015A-C052-47DB-89D3-EF0F950C89B7}" type="presOf" srcId="{74B3A8DC-3CC7-46E9-8F7B-41271CEE9D0B}" destId="{3A01E795-99DD-43DB-BA2E-F7841E68762A}" srcOrd="0" destOrd="0" presId="urn:microsoft.com/office/officeart/2005/8/layout/vList2"/>
    <dgm:cxn modelId="{2C87387D-9B8F-449E-AD66-9C52A2F7817D}" srcId="{77A8BF2D-7E3A-46EC-BD65-4AA84CA2BFCD}" destId="{74B3A8DC-3CC7-46E9-8F7B-41271CEE9D0B}" srcOrd="3" destOrd="0" parTransId="{FD1F8B9E-377F-4C71-BE93-F8EAA86E303B}" sibTransId="{21EF7337-9D99-40D8-ACDA-6F5572D020B6}"/>
    <dgm:cxn modelId="{33656689-7492-4E5B-9BEA-3E19BAC240B1}" type="presOf" srcId="{19C02C3A-DA40-4A56-9322-E224300D00DA}" destId="{DB92043B-CB4F-4B84-B128-BFFF1AA68A90}" srcOrd="0" destOrd="0" presId="urn:microsoft.com/office/officeart/2005/8/layout/vList2"/>
    <dgm:cxn modelId="{02CC2891-2215-4A7A-B756-7B714EB792FA}" type="presOf" srcId="{B44A6E70-D7F1-42C2-958D-83BFE2ED1266}" destId="{6647D212-6B52-48CE-B3A2-087992D90101}" srcOrd="0" destOrd="0" presId="urn:microsoft.com/office/officeart/2005/8/layout/vList2"/>
    <dgm:cxn modelId="{CA266D9F-F90B-4749-8B51-4F6DA19B9B85}" srcId="{77A8BF2D-7E3A-46EC-BD65-4AA84CA2BFCD}" destId="{6F831374-E14D-4463-927D-4DD36054DACD}" srcOrd="1" destOrd="0" parTransId="{D55A9145-B0D9-4E9F-8F3C-9629A2AA079D}" sibTransId="{88B4CD99-750B-4A62-8D96-BD284787E4B2}"/>
    <dgm:cxn modelId="{4245BBB3-54E4-4C1F-BA1B-9A9B18C53CDC}" srcId="{77A8BF2D-7E3A-46EC-BD65-4AA84CA2BFCD}" destId="{19C02C3A-DA40-4A56-9322-E224300D00DA}" srcOrd="6" destOrd="0" parTransId="{81521FC8-9ABC-4DBB-920D-5E4C1E18D421}" sibTransId="{656B01B0-E69A-417A-B768-9A52A9DEF0AD}"/>
    <dgm:cxn modelId="{D28F53B6-E24A-4A17-99B3-9C138872EC32}" type="presOf" srcId="{15FD4ED6-215C-40C7-B0FF-A7CA512EB101}" destId="{3F8BE093-3E53-4002-84F8-9D8E7A56B828}" srcOrd="0" destOrd="0" presId="urn:microsoft.com/office/officeart/2005/8/layout/vList2"/>
    <dgm:cxn modelId="{57C3BFBD-A347-4A80-B1B5-859E738C387F}" srcId="{77A8BF2D-7E3A-46EC-BD65-4AA84CA2BFCD}" destId="{98ACD294-3E76-4D46-98F1-5D0228EB5957}" srcOrd="5" destOrd="0" parTransId="{222492A2-7B9A-4CF9-A8C5-FD4D9113D1F0}" sibTransId="{BDDE2567-8269-4DF3-8EE5-16799AECECDF}"/>
    <dgm:cxn modelId="{CD9B00CB-8EE2-4952-88E1-2F8949956FD7}" type="presOf" srcId="{57B71974-443A-4B74-B37E-F6AF9293DCF9}" destId="{66AEB5D3-B7B9-4058-843F-2C9B7AD7AA9F}" srcOrd="0" destOrd="0" presId="urn:microsoft.com/office/officeart/2005/8/layout/vList2"/>
    <dgm:cxn modelId="{851714FD-D44F-4249-BC7B-BD7399FAB0E8}" srcId="{77A8BF2D-7E3A-46EC-BD65-4AA84CA2BFCD}" destId="{BC2390A2-FDE9-4BAF-9105-E7CDE60276D0}" srcOrd="0" destOrd="0" parTransId="{02E6C64D-4B56-457A-9995-8FF85F9B6FC1}" sibTransId="{E1880797-FFD4-4362-8149-ED0D15F51B84}"/>
    <dgm:cxn modelId="{2CE7FFFF-2DEA-4635-9FFF-3FF8D1666C1F}" type="presOf" srcId="{98ACD294-3E76-4D46-98F1-5D0228EB5957}" destId="{8EC2AC48-E7B1-448C-8ECB-AE80DAD0BF57}" srcOrd="0" destOrd="0" presId="urn:microsoft.com/office/officeart/2005/8/layout/vList2"/>
    <dgm:cxn modelId="{389698E6-EFDE-4C84-BF52-73AD119DA8A0}" type="presParOf" srcId="{2BF06FD9-F7B2-4FD3-83AC-58D3B1D79B6D}" destId="{BAA0519C-1265-4B8B-B215-767EC57FC7D5}" srcOrd="0" destOrd="0" presId="urn:microsoft.com/office/officeart/2005/8/layout/vList2"/>
    <dgm:cxn modelId="{4613846A-C707-49D2-9133-D8F77856C1AA}" type="presParOf" srcId="{2BF06FD9-F7B2-4FD3-83AC-58D3B1D79B6D}" destId="{93D26262-5301-4D6D-91BC-A3D49D23A317}" srcOrd="1" destOrd="0" presId="urn:microsoft.com/office/officeart/2005/8/layout/vList2"/>
    <dgm:cxn modelId="{CBCEDAC1-D802-4BCC-A8A2-C7741A62BEC6}" type="presParOf" srcId="{2BF06FD9-F7B2-4FD3-83AC-58D3B1D79B6D}" destId="{BAB6FDD1-EF83-4EC8-9EFA-9F8F1241E5FF}" srcOrd="2" destOrd="0" presId="urn:microsoft.com/office/officeart/2005/8/layout/vList2"/>
    <dgm:cxn modelId="{0330849E-79AA-4626-A9BA-39EBD4BF7D25}" type="presParOf" srcId="{2BF06FD9-F7B2-4FD3-83AC-58D3B1D79B6D}" destId="{765BC6B0-94F5-4768-850B-0A3082A5FE15}" srcOrd="3" destOrd="0" presId="urn:microsoft.com/office/officeart/2005/8/layout/vList2"/>
    <dgm:cxn modelId="{C96F3970-29AA-4BF8-9F7D-05AED013D92D}" type="presParOf" srcId="{2BF06FD9-F7B2-4FD3-83AC-58D3B1D79B6D}" destId="{66AEB5D3-B7B9-4058-843F-2C9B7AD7AA9F}" srcOrd="4" destOrd="0" presId="urn:microsoft.com/office/officeart/2005/8/layout/vList2"/>
    <dgm:cxn modelId="{3D23BA13-B239-4B76-BB76-AB819CD147D5}" type="presParOf" srcId="{2BF06FD9-F7B2-4FD3-83AC-58D3B1D79B6D}" destId="{7728ED60-C481-4EEA-9E4C-80F90F02213C}" srcOrd="5" destOrd="0" presId="urn:microsoft.com/office/officeart/2005/8/layout/vList2"/>
    <dgm:cxn modelId="{153B8603-E7BE-4628-AB69-CD539A14FA08}" type="presParOf" srcId="{2BF06FD9-F7B2-4FD3-83AC-58D3B1D79B6D}" destId="{3A01E795-99DD-43DB-BA2E-F7841E68762A}" srcOrd="6" destOrd="0" presId="urn:microsoft.com/office/officeart/2005/8/layout/vList2"/>
    <dgm:cxn modelId="{2925F131-C727-400F-8870-A042F7C554B5}" type="presParOf" srcId="{2BF06FD9-F7B2-4FD3-83AC-58D3B1D79B6D}" destId="{80D1A3CA-26E4-4796-8CC9-AF319E36C0EB}" srcOrd="7" destOrd="0" presId="urn:microsoft.com/office/officeart/2005/8/layout/vList2"/>
    <dgm:cxn modelId="{5AB05899-1C11-48EC-8DEE-E75CC8C6BC4D}" type="presParOf" srcId="{2BF06FD9-F7B2-4FD3-83AC-58D3B1D79B6D}" destId="{3F8BE093-3E53-4002-84F8-9D8E7A56B828}" srcOrd="8" destOrd="0" presId="urn:microsoft.com/office/officeart/2005/8/layout/vList2"/>
    <dgm:cxn modelId="{5A1BFFDE-55C9-4B5D-B851-0BF775D9197C}" type="presParOf" srcId="{2BF06FD9-F7B2-4FD3-83AC-58D3B1D79B6D}" destId="{3D2744BB-F60E-4EEA-A4A3-41EB78FE8B7F}" srcOrd="9" destOrd="0" presId="urn:microsoft.com/office/officeart/2005/8/layout/vList2"/>
    <dgm:cxn modelId="{8939D171-4583-4F2E-8623-DA9E0336CFDA}" type="presParOf" srcId="{2BF06FD9-F7B2-4FD3-83AC-58D3B1D79B6D}" destId="{8EC2AC48-E7B1-448C-8ECB-AE80DAD0BF57}" srcOrd="10" destOrd="0" presId="urn:microsoft.com/office/officeart/2005/8/layout/vList2"/>
    <dgm:cxn modelId="{E1CF6FF0-8AD0-478C-9DEF-591A5FF6D36F}" type="presParOf" srcId="{2BF06FD9-F7B2-4FD3-83AC-58D3B1D79B6D}" destId="{20F79F1D-5608-4384-8571-A3650953B901}" srcOrd="11" destOrd="0" presId="urn:microsoft.com/office/officeart/2005/8/layout/vList2"/>
    <dgm:cxn modelId="{89865163-22C6-4D24-9AD6-5730F7AE2BA3}" type="presParOf" srcId="{2BF06FD9-F7B2-4FD3-83AC-58D3B1D79B6D}" destId="{DB92043B-CB4F-4B84-B128-BFFF1AA68A90}" srcOrd="12" destOrd="0" presId="urn:microsoft.com/office/officeart/2005/8/layout/vList2"/>
    <dgm:cxn modelId="{11340BFC-25EC-4554-8C30-6840985AA272}" type="presParOf" srcId="{2BF06FD9-F7B2-4FD3-83AC-58D3B1D79B6D}" destId="{D0859BCF-4385-4A67-87F8-E6E7FDBF2A1D}" srcOrd="13" destOrd="0" presId="urn:microsoft.com/office/officeart/2005/8/layout/vList2"/>
    <dgm:cxn modelId="{7EEAE532-25D0-42BB-BE27-D1772C5E6A6B}" type="presParOf" srcId="{2BF06FD9-F7B2-4FD3-83AC-58D3B1D79B6D}" destId="{6647D212-6B52-48CE-B3A2-087992D90101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213946-B975-4804-8928-5C61E578AFC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687369B-0D16-4AAA-A281-48D12C809B84}">
      <dgm:prSet/>
      <dgm:spPr/>
      <dgm:t>
        <a:bodyPr/>
        <a:lstStyle/>
        <a:p>
          <a:r>
            <a:rPr lang="en-GB"/>
            <a:t>From the form view select CAPI Questions view</a:t>
          </a:r>
        </a:p>
      </dgm:t>
    </dgm:pt>
    <dgm:pt modelId="{A341053E-1266-4B1E-A6FB-4AEF4B5B86D1}" type="parTrans" cxnId="{DF8E04DD-1C6A-4DBC-B7B9-794F7E579498}">
      <dgm:prSet/>
      <dgm:spPr/>
      <dgm:t>
        <a:bodyPr/>
        <a:lstStyle/>
        <a:p>
          <a:endParaRPr lang="en-GB"/>
        </a:p>
      </dgm:t>
    </dgm:pt>
    <dgm:pt modelId="{1971D89D-B403-40C2-8372-0BBFBCE8F418}" type="sibTrans" cxnId="{DF8E04DD-1C6A-4DBC-B7B9-794F7E579498}">
      <dgm:prSet/>
      <dgm:spPr/>
      <dgm:t>
        <a:bodyPr/>
        <a:lstStyle/>
        <a:p>
          <a:endParaRPr lang="en-GB"/>
        </a:p>
      </dgm:t>
    </dgm:pt>
    <dgm:pt modelId="{6CDEAE19-DEE2-4D68-88E9-0BBA6DB428D9}">
      <dgm:prSet/>
      <dgm:spPr/>
      <dgm:t>
        <a:bodyPr/>
        <a:lstStyle/>
        <a:p>
          <a:r>
            <a:rPr lang="en-GB" dirty="0"/>
            <a:t>In the “Help text view” you can add some help text for CAPI questions</a:t>
          </a:r>
        </a:p>
      </dgm:t>
    </dgm:pt>
    <dgm:pt modelId="{D28CD871-AE13-439A-A4E3-08B5791E5176}" type="parTrans" cxnId="{70F70FCC-3FDE-4904-ADEA-1A7351D570E9}">
      <dgm:prSet/>
      <dgm:spPr/>
      <dgm:t>
        <a:bodyPr/>
        <a:lstStyle/>
        <a:p>
          <a:endParaRPr lang="en-GB"/>
        </a:p>
      </dgm:t>
    </dgm:pt>
    <dgm:pt modelId="{7564B398-91F7-4087-A78D-FC898223440B}" type="sibTrans" cxnId="{70F70FCC-3FDE-4904-ADEA-1A7351D570E9}">
      <dgm:prSet/>
      <dgm:spPr/>
      <dgm:t>
        <a:bodyPr/>
        <a:lstStyle/>
        <a:p>
          <a:endParaRPr lang="en-GB"/>
        </a:p>
      </dgm:t>
    </dgm:pt>
    <dgm:pt modelId="{271CD7C2-1C2B-4487-9EB9-A97D30775588}" type="pres">
      <dgm:prSet presAssocID="{BA213946-B975-4804-8928-5C61E578AFC6}" presName="CompostProcess" presStyleCnt="0">
        <dgm:presLayoutVars>
          <dgm:dir/>
          <dgm:resizeHandles val="exact"/>
        </dgm:presLayoutVars>
      </dgm:prSet>
      <dgm:spPr/>
    </dgm:pt>
    <dgm:pt modelId="{0D58ECB1-DAC7-46F3-AF3F-CE2EC46C2771}" type="pres">
      <dgm:prSet presAssocID="{BA213946-B975-4804-8928-5C61E578AFC6}" presName="arrow" presStyleLbl="bgShp" presStyleIdx="0" presStyleCnt="1"/>
      <dgm:spPr/>
    </dgm:pt>
    <dgm:pt modelId="{700DAAD4-6E37-485D-A49D-92EAB541924B}" type="pres">
      <dgm:prSet presAssocID="{BA213946-B975-4804-8928-5C61E578AFC6}" presName="linearProcess" presStyleCnt="0"/>
      <dgm:spPr/>
    </dgm:pt>
    <dgm:pt modelId="{E5676B9A-E7F1-45D9-927C-F30122A59CF9}" type="pres">
      <dgm:prSet presAssocID="{8687369B-0D16-4AAA-A281-48D12C809B84}" presName="textNode" presStyleLbl="node1" presStyleIdx="0" presStyleCnt="2">
        <dgm:presLayoutVars>
          <dgm:bulletEnabled val="1"/>
        </dgm:presLayoutVars>
      </dgm:prSet>
      <dgm:spPr/>
    </dgm:pt>
    <dgm:pt modelId="{AD4B36A4-8937-475C-B3E5-6D2C506E84D5}" type="pres">
      <dgm:prSet presAssocID="{1971D89D-B403-40C2-8372-0BBFBCE8F418}" presName="sibTrans" presStyleCnt="0"/>
      <dgm:spPr/>
    </dgm:pt>
    <dgm:pt modelId="{4C3C3125-4BF6-46F7-BFA3-18E0F9FD3D49}" type="pres">
      <dgm:prSet presAssocID="{6CDEAE19-DEE2-4D68-88E9-0BBA6DB428D9}" presName="textNode" presStyleLbl="node1" presStyleIdx="1" presStyleCnt="2" custScaleX="105033">
        <dgm:presLayoutVars>
          <dgm:bulletEnabled val="1"/>
        </dgm:presLayoutVars>
      </dgm:prSet>
      <dgm:spPr/>
    </dgm:pt>
  </dgm:ptLst>
  <dgm:cxnLst>
    <dgm:cxn modelId="{7A6034B0-CD5B-4238-9946-A24C541B3A93}" type="presOf" srcId="{8687369B-0D16-4AAA-A281-48D12C809B84}" destId="{E5676B9A-E7F1-45D9-927C-F30122A59CF9}" srcOrd="0" destOrd="0" presId="urn:microsoft.com/office/officeart/2005/8/layout/hProcess9"/>
    <dgm:cxn modelId="{70F70FCC-3FDE-4904-ADEA-1A7351D570E9}" srcId="{BA213946-B975-4804-8928-5C61E578AFC6}" destId="{6CDEAE19-DEE2-4D68-88E9-0BBA6DB428D9}" srcOrd="1" destOrd="0" parTransId="{D28CD871-AE13-439A-A4E3-08B5791E5176}" sibTransId="{7564B398-91F7-4087-A78D-FC898223440B}"/>
    <dgm:cxn modelId="{DF8E04DD-1C6A-4DBC-B7B9-794F7E579498}" srcId="{BA213946-B975-4804-8928-5C61E578AFC6}" destId="{8687369B-0D16-4AAA-A281-48D12C809B84}" srcOrd="0" destOrd="0" parTransId="{A341053E-1266-4B1E-A6FB-4AEF4B5B86D1}" sibTransId="{1971D89D-B403-40C2-8372-0BBFBCE8F418}"/>
    <dgm:cxn modelId="{9EAE21DF-E570-4B37-B75A-B3FBBF3372C5}" type="presOf" srcId="{BA213946-B975-4804-8928-5C61E578AFC6}" destId="{271CD7C2-1C2B-4487-9EB9-A97D30775588}" srcOrd="0" destOrd="0" presId="urn:microsoft.com/office/officeart/2005/8/layout/hProcess9"/>
    <dgm:cxn modelId="{ADE126F4-E60F-452A-8594-BEEA4A274EFF}" type="presOf" srcId="{6CDEAE19-DEE2-4D68-88E9-0BBA6DB428D9}" destId="{4C3C3125-4BF6-46F7-BFA3-18E0F9FD3D49}" srcOrd="0" destOrd="0" presId="urn:microsoft.com/office/officeart/2005/8/layout/hProcess9"/>
    <dgm:cxn modelId="{547E6476-E65C-4D44-9722-0DB5D6163605}" type="presParOf" srcId="{271CD7C2-1C2B-4487-9EB9-A97D30775588}" destId="{0D58ECB1-DAC7-46F3-AF3F-CE2EC46C2771}" srcOrd="0" destOrd="0" presId="urn:microsoft.com/office/officeart/2005/8/layout/hProcess9"/>
    <dgm:cxn modelId="{81805AB9-3C94-4B28-A42D-AA49A98D3A66}" type="presParOf" srcId="{271CD7C2-1C2B-4487-9EB9-A97D30775588}" destId="{700DAAD4-6E37-485D-A49D-92EAB541924B}" srcOrd="1" destOrd="0" presId="urn:microsoft.com/office/officeart/2005/8/layout/hProcess9"/>
    <dgm:cxn modelId="{B0A59988-6206-4F1C-BEB6-976957174987}" type="presParOf" srcId="{700DAAD4-6E37-485D-A49D-92EAB541924B}" destId="{E5676B9A-E7F1-45D9-927C-F30122A59CF9}" srcOrd="0" destOrd="0" presId="urn:microsoft.com/office/officeart/2005/8/layout/hProcess9"/>
    <dgm:cxn modelId="{84F8B65C-317A-416E-8CDB-2F9526590394}" type="presParOf" srcId="{700DAAD4-6E37-485D-A49D-92EAB541924B}" destId="{AD4B36A4-8937-475C-B3E5-6D2C506E84D5}" srcOrd="1" destOrd="0" presId="urn:microsoft.com/office/officeart/2005/8/layout/hProcess9"/>
    <dgm:cxn modelId="{24A7F695-F6CB-4C3D-961F-B772D7BDD69B}" type="presParOf" srcId="{700DAAD4-6E37-485D-A49D-92EAB541924B}" destId="{4C3C3125-4BF6-46F7-BFA3-18E0F9FD3D49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A0E0F3-116C-4E49-809A-287A8AACCB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C63DEC45-7317-43D2-973E-98A7C7323FD9}">
      <dgm:prSet/>
      <dgm:spPr/>
      <dgm:t>
        <a:bodyPr/>
        <a:lstStyle/>
        <a:p>
          <a:r>
            <a:rPr lang="en-GB"/>
            <a:t>In the form select the date field, right click and select properties</a:t>
          </a:r>
        </a:p>
      </dgm:t>
    </dgm:pt>
    <dgm:pt modelId="{A2366F8E-66B4-4C9B-81D1-31E885F15815}" type="parTrans" cxnId="{1575301D-6A2E-4311-BA8F-C03382A4DD87}">
      <dgm:prSet/>
      <dgm:spPr/>
      <dgm:t>
        <a:bodyPr/>
        <a:lstStyle/>
        <a:p>
          <a:endParaRPr lang="en-GB"/>
        </a:p>
      </dgm:t>
    </dgm:pt>
    <dgm:pt modelId="{162896BB-5AE0-41C5-952C-0FA2CF581801}" type="sibTrans" cxnId="{1575301D-6A2E-4311-BA8F-C03382A4DD87}">
      <dgm:prSet/>
      <dgm:spPr/>
      <dgm:t>
        <a:bodyPr/>
        <a:lstStyle/>
        <a:p>
          <a:endParaRPr lang="en-GB"/>
        </a:p>
      </dgm:t>
    </dgm:pt>
    <dgm:pt modelId="{C272436E-6684-4E4B-8996-28A80E50FF24}">
      <dgm:prSet/>
      <dgm:spPr/>
      <dgm:t>
        <a:bodyPr/>
        <a:lstStyle/>
        <a:p>
          <a:r>
            <a:rPr lang="en-GB"/>
            <a:t>Change “Capture Type” to Date</a:t>
          </a:r>
        </a:p>
      </dgm:t>
    </dgm:pt>
    <dgm:pt modelId="{B33E75F4-674E-4D0C-8622-F25E909B5330}" type="parTrans" cxnId="{03387841-A0AB-4F2F-9D97-5EFD2A293B1B}">
      <dgm:prSet/>
      <dgm:spPr/>
      <dgm:t>
        <a:bodyPr/>
        <a:lstStyle/>
        <a:p>
          <a:endParaRPr lang="en-GB"/>
        </a:p>
      </dgm:t>
    </dgm:pt>
    <dgm:pt modelId="{8B7FCDB6-DD37-4154-A052-2B5DC9EA35E0}" type="sibTrans" cxnId="{03387841-A0AB-4F2F-9D97-5EFD2A293B1B}">
      <dgm:prSet/>
      <dgm:spPr/>
      <dgm:t>
        <a:bodyPr/>
        <a:lstStyle/>
        <a:p>
          <a:endParaRPr lang="en-GB"/>
        </a:p>
      </dgm:t>
    </dgm:pt>
    <dgm:pt modelId="{CEAF008F-6C31-432A-B17B-4123BDCC1AB2}" type="pres">
      <dgm:prSet presAssocID="{8EA0E0F3-116C-4E49-809A-287A8AACCBDD}" presName="linear" presStyleCnt="0">
        <dgm:presLayoutVars>
          <dgm:animLvl val="lvl"/>
          <dgm:resizeHandles val="exact"/>
        </dgm:presLayoutVars>
      </dgm:prSet>
      <dgm:spPr/>
    </dgm:pt>
    <dgm:pt modelId="{46FEE1D5-442B-48CF-9298-AC5104598280}" type="pres">
      <dgm:prSet presAssocID="{C63DEC45-7317-43D2-973E-98A7C7323F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D7389B9-CAB7-42C3-B336-12A7805D3A18}" type="pres">
      <dgm:prSet presAssocID="{162896BB-5AE0-41C5-952C-0FA2CF581801}" presName="spacer" presStyleCnt="0"/>
      <dgm:spPr/>
    </dgm:pt>
    <dgm:pt modelId="{B0A434D5-5AC1-48D1-8A11-75F68A97C2AB}" type="pres">
      <dgm:prSet presAssocID="{C272436E-6684-4E4B-8996-28A80E50FF2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575301D-6A2E-4311-BA8F-C03382A4DD87}" srcId="{8EA0E0F3-116C-4E49-809A-287A8AACCBDD}" destId="{C63DEC45-7317-43D2-973E-98A7C7323FD9}" srcOrd="0" destOrd="0" parTransId="{A2366F8E-66B4-4C9B-81D1-31E885F15815}" sibTransId="{162896BB-5AE0-41C5-952C-0FA2CF581801}"/>
    <dgm:cxn modelId="{47186A3E-A31A-49D9-8418-78F57570D2E6}" type="presOf" srcId="{C272436E-6684-4E4B-8996-28A80E50FF24}" destId="{B0A434D5-5AC1-48D1-8A11-75F68A97C2AB}" srcOrd="0" destOrd="0" presId="urn:microsoft.com/office/officeart/2005/8/layout/vList2"/>
    <dgm:cxn modelId="{03387841-A0AB-4F2F-9D97-5EFD2A293B1B}" srcId="{8EA0E0F3-116C-4E49-809A-287A8AACCBDD}" destId="{C272436E-6684-4E4B-8996-28A80E50FF24}" srcOrd="1" destOrd="0" parTransId="{B33E75F4-674E-4D0C-8622-F25E909B5330}" sibTransId="{8B7FCDB6-DD37-4154-A052-2B5DC9EA35E0}"/>
    <dgm:cxn modelId="{6DDD367D-5C2B-4817-9D2A-CB2C81493422}" type="presOf" srcId="{C63DEC45-7317-43D2-973E-98A7C7323FD9}" destId="{46FEE1D5-442B-48CF-9298-AC5104598280}" srcOrd="0" destOrd="0" presId="urn:microsoft.com/office/officeart/2005/8/layout/vList2"/>
    <dgm:cxn modelId="{AC5CFEAA-BDDA-40C3-BAD9-8243C339CA02}" type="presOf" srcId="{8EA0E0F3-116C-4E49-809A-287A8AACCBDD}" destId="{CEAF008F-6C31-432A-B17B-4123BDCC1AB2}" srcOrd="0" destOrd="0" presId="urn:microsoft.com/office/officeart/2005/8/layout/vList2"/>
    <dgm:cxn modelId="{CA5D5E39-2965-4971-A610-9E773F4CD79F}" type="presParOf" srcId="{CEAF008F-6C31-432A-B17B-4123BDCC1AB2}" destId="{46FEE1D5-442B-48CF-9298-AC5104598280}" srcOrd="0" destOrd="0" presId="urn:microsoft.com/office/officeart/2005/8/layout/vList2"/>
    <dgm:cxn modelId="{D3DE0256-700B-4ECB-BB79-8A193670AE76}" type="presParOf" srcId="{CEAF008F-6C31-432A-B17B-4123BDCC1AB2}" destId="{6D7389B9-CAB7-42C3-B336-12A7805D3A18}" srcOrd="1" destOrd="0" presId="urn:microsoft.com/office/officeart/2005/8/layout/vList2"/>
    <dgm:cxn modelId="{773C7E35-4820-4669-B32A-1CC1E1D09E8A}" type="presParOf" srcId="{CEAF008F-6C31-432A-B17B-4123BDCC1AB2}" destId="{B0A434D5-5AC1-48D1-8A11-75F68A97C2A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4C0186-3D95-47E4-9D94-DAF2DE68B1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BB122AC3-4A34-4C7D-8D1E-184270FE232E}">
      <dgm:prSet/>
      <dgm:spPr/>
      <dgm:t>
        <a:bodyPr/>
        <a:lstStyle/>
        <a:p>
          <a:r>
            <a:rPr lang="en-GB" dirty="0"/>
            <a:t>In the form select the multiple choice field, right click and choose properties</a:t>
          </a:r>
        </a:p>
      </dgm:t>
    </dgm:pt>
    <dgm:pt modelId="{6BC0CB9B-8463-45BC-B46A-867794C30D45}" type="parTrans" cxnId="{197F2B7E-CF8C-4FA3-BF45-C4ED140C8133}">
      <dgm:prSet/>
      <dgm:spPr/>
      <dgm:t>
        <a:bodyPr/>
        <a:lstStyle/>
        <a:p>
          <a:endParaRPr lang="en-GB"/>
        </a:p>
      </dgm:t>
    </dgm:pt>
    <dgm:pt modelId="{A49733A3-F759-4A46-BFEE-BE76814EA3A7}" type="sibTrans" cxnId="{197F2B7E-CF8C-4FA3-BF45-C4ED140C8133}">
      <dgm:prSet/>
      <dgm:spPr/>
      <dgm:t>
        <a:bodyPr/>
        <a:lstStyle/>
        <a:p>
          <a:endParaRPr lang="en-GB"/>
        </a:p>
      </dgm:t>
    </dgm:pt>
    <dgm:pt modelId="{2B2385CA-9E74-483F-9DEB-5AF731E5CFDF}">
      <dgm:prSet/>
      <dgm:spPr/>
      <dgm:t>
        <a:bodyPr/>
        <a:lstStyle/>
        <a:p>
          <a:r>
            <a:rPr lang="en-GB"/>
            <a:t>Change “Capture Type” to “Checkbox”</a:t>
          </a:r>
        </a:p>
      </dgm:t>
    </dgm:pt>
    <dgm:pt modelId="{66C99ACA-42BC-4B97-9A9F-12CEF23F3A31}" type="parTrans" cxnId="{D819CC76-63D3-4CE6-844C-05AEAD627B31}">
      <dgm:prSet/>
      <dgm:spPr/>
      <dgm:t>
        <a:bodyPr/>
        <a:lstStyle/>
        <a:p>
          <a:endParaRPr lang="en-GB"/>
        </a:p>
      </dgm:t>
    </dgm:pt>
    <dgm:pt modelId="{4E4AAE88-BBAA-42AB-9552-73604263097B}" type="sibTrans" cxnId="{D819CC76-63D3-4CE6-844C-05AEAD627B31}">
      <dgm:prSet/>
      <dgm:spPr/>
      <dgm:t>
        <a:bodyPr/>
        <a:lstStyle/>
        <a:p>
          <a:endParaRPr lang="en-GB"/>
        </a:p>
      </dgm:t>
    </dgm:pt>
    <dgm:pt modelId="{5C159DCF-4153-4D66-94A9-893324F8FC42}" type="pres">
      <dgm:prSet presAssocID="{E44C0186-3D95-47E4-9D94-DAF2DE68B1D5}" presName="linear" presStyleCnt="0">
        <dgm:presLayoutVars>
          <dgm:animLvl val="lvl"/>
          <dgm:resizeHandles val="exact"/>
        </dgm:presLayoutVars>
      </dgm:prSet>
      <dgm:spPr/>
    </dgm:pt>
    <dgm:pt modelId="{CA5B7A5F-D7D2-40F9-94AE-62F2F2799AC0}" type="pres">
      <dgm:prSet presAssocID="{BB122AC3-4A34-4C7D-8D1E-184270FE232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9971A17-04C9-4478-A4E6-86A25B397FDB}" type="pres">
      <dgm:prSet presAssocID="{A49733A3-F759-4A46-BFEE-BE76814EA3A7}" presName="spacer" presStyleCnt="0"/>
      <dgm:spPr/>
    </dgm:pt>
    <dgm:pt modelId="{6DC6E16B-8165-4B90-B8BF-87550D0C9161}" type="pres">
      <dgm:prSet presAssocID="{2B2385CA-9E74-483F-9DEB-5AF731E5CFD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0CE7D3A-A4CC-4BC3-B853-B00358859A53}" type="presOf" srcId="{2B2385CA-9E74-483F-9DEB-5AF731E5CFDF}" destId="{6DC6E16B-8165-4B90-B8BF-87550D0C9161}" srcOrd="0" destOrd="0" presId="urn:microsoft.com/office/officeart/2005/8/layout/vList2"/>
    <dgm:cxn modelId="{93016650-A937-4942-8F58-228ABE47775D}" type="presOf" srcId="{BB122AC3-4A34-4C7D-8D1E-184270FE232E}" destId="{CA5B7A5F-D7D2-40F9-94AE-62F2F2799AC0}" srcOrd="0" destOrd="0" presId="urn:microsoft.com/office/officeart/2005/8/layout/vList2"/>
    <dgm:cxn modelId="{D819CC76-63D3-4CE6-844C-05AEAD627B31}" srcId="{E44C0186-3D95-47E4-9D94-DAF2DE68B1D5}" destId="{2B2385CA-9E74-483F-9DEB-5AF731E5CFDF}" srcOrd="1" destOrd="0" parTransId="{66C99ACA-42BC-4B97-9A9F-12CEF23F3A31}" sibTransId="{4E4AAE88-BBAA-42AB-9552-73604263097B}"/>
    <dgm:cxn modelId="{197F2B7E-CF8C-4FA3-BF45-C4ED140C8133}" srcId="{E44C0186-3D95-47E4-9D94-DAF2DE68B1D5}" destId="{BB122AC3-4A34-4C7D-8D1E-184270FE232E}" srcOrd="0" destOrd="0" parTransId="{6BC0CB9B-8463-45BC-B46A-867794C30D45}" sibTransId="{A49733A3-F759-4A46-BFEE-BE76814EA3A7}"/>
    <dgm:cxn modelId="{537A6C8A-ADC4-44A2-9656-24FDE0CB0461}" type="presOf" srcId="{E44C0186-3D95-47E4-9D94-DAF2DE68B1D5}" destId="{5C159DCF-4153-4D66-94A9-893324F8FC42}" srcOrd="0" destOrd="0" presId="urn:microsoft.com/office/officeart/2005/8/layout/vList2"/>
    <dgm:cxn modelId="{0952038A-EBCE-4FE3-B551-853C8199E960}" type="presParOf" srcId="{5C159DCF-4153-4D66-94A9-893324F8FC42}" destId="{CA5B7A5F-D7D2-40F9-94AE-62F2F2799AC0}" srcOrd="0" destOrd="0" presId="urn:microsoft.com/office/officeart/2005/8/layout/vList2"/>
    <dgm:cxn modelId="{A515C3EA-8121-48AF-8EBA-64EEB37FC590}" type="presParOf" srcId="{5C159DCF-4153-4D66-94A9-893324F8FC42}" destId="{A9971A17-04C9-4478-A4E6-86A25B397FDB}" srcOrd="1" destOrd="0" presId="urn:microsoft.com/office/officeart/2005/8/layout/vList2"/>
    <dgm:cxn modelId="{A937F648-9797-4D17-983F-614843EC0146}" type="presParOf" srcId="{5C159DCF-4153-4D66-94A9-893324F8FC42}" destId="{6DC6E16B-8165-4B90-B8BF-87550D0C916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44C0186-3D95-47E4-9D94-DAF2DE68B1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B122AC3-4A34-4C7D-8D1E-184270FE232E}">
      <dgm:prSet/>
      <dgm:spPr/>
      <dgm:t>
        <a:bodyPr/>
        <a:lstStyle/>
        <a:p>
          <a:r>
            <a:rPr lang="en-GB" dirty="0"/>
            <a:t>In the form select the single choice field, right click and choose properties</a:t>
          </a:r>
        </a:p>
      </dgm:t>
    </dgm:pt>
    <dgm:pt modelId="{6BC0CB9B-8463-45BC-B46A-867794C30D45}" type="parTrans" cxnId="{197F2B7E-CF8C-4FA3-BF45-C4ED140C8133}">
      <dgm:prSet/>
      <dgm:spPr/>
      <dgm:t>
        <a:bodyPr/>
        <a:lstStyle/>
        <a:p>
          <a:endParaRPr lang="en-GB"/>
        </a:p>
      </dgm:t>
    </dgm:pt>
    <dgm:pt modelId="{A49733A3-F759-4A46-BFEE-BE76814EA3A7}" type="sibTrans" cxnId="{197F2B7E-CF8C-4FA3-BF45-C4ED140C8133}">
      <dgm:prSet/>
      <dgm:spPr/>
      <dgm:t>
        <a:bodyPr/>
        <a:lstStyle/>
        <a:p>
          <a:endParaRPr lang="en-GB"/>
        </a:p>
      </dgm:t>
    </dgm:pt>
    <dgm:pt modelId="{2B2385CA-9E74-483F-9DEB-5AF731E5CFDF}">
      <dgm:prSet/>
      <dgm:spPr/>
      <dgm:t>
        <a:bodyPr/>
        <a:lstStyle/>
        <a:p>
          <a:r>
            <a:rPr lang="en-GB" dirty="0"/>
            <a:t>Change “Capture Type” to “Radio button”</a:t>
          </a:r>
        </a:p>
      </dgm:t>
    </dgm:pt>
    <dgm:pt modelId="{66C99ACA-42BC-4B97-9A9F-12CEF23F3A31}" type="parTrans" cxnId="{D819CC76-63D3-4CE6-844C-05AEAD627B31}">
      <dgm:prSet/>
      <dgm:spPr/>
      <dgm:t>
        <a:bodyPr/>
        <a:lstStyle/>
        <a:p>
          <a:endParaRPr lang="en-GB"/>
        </a:p>
      </dgm:t>
    </dgm:pt>
    <dgm:pt modelId="{4E4AAE88-BBAA-42AB-9552-73604263097B}" type="sibTrans" cxnId="{D819CC76-63D3-4CE6-844C-05AEAD627B31}">
      <dgm:prSet/>
      <dgm:spPr/>
      <dgm:t>
        <a:bodyPr/>
        <a:lstStyle/>
        <a:p>
          <a:endParaRPr lang="en-GB"/>
        </a:p>
      </dgm:t>
    </dgm:pt>
    <dgm:pt modelId="{5C159DCF-4153-4D66-94A9-893324F8FC42}" type="pres">
      <dgm:prSet presAssocID="{E44C0186-3D95-47E4-9D94-DAF2DE68B1D5}" presName="linear" presStyleCnt="0">
        <dgm:presLayoutVars>
          <dgm:animLvl val="lvl"/>
          <dgm:resizeHandles val="exact"/>
        </dgm:presLayoutVars>
      </dgm:prSet>
      <dgm:spPr/>
    </dgm:pt>
    <dgm:pt modelId="{CA5B7A5F-D7D2-40F9-94AE-62F2F2799AC0}" type="pres">
      <dgm:prSet presAssocID="{BB122AC3-4A34-4C7D-8D1E-184270FE232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9971A17-04C9-4478-A4E6-86A25B397FDB}" type="pres">
      <dgm:prSet presAssocID="{A49733A3-F759-4A46-BFEE-BE76814EA3A7}" presName="spacer" presStyleCnt="0"/>
      <dgm:spPr/>
    </dgm:pt>
    <dgm:pt modelId="{6DC6E16B-8165-4B90-B8BF-87550D0C9161}" type="pres">
      <dgm:prSet presAssocID="{2B2385CA-9E74-483F-9DEB-5AF731E5CFD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0CE7D3A-A4CC-4BC3-B853-B00358859A53}" type="presOf" srcId="{2B2385CA-9E74-483F-9DEB-5AF731E5CFDF}" destId="{6DC6E16B-8165-4B90-B8BF-87550D0C9161}" srcOrd="0" destOrd="0" presId="urn:microsoft.com/office/officeart/2005/8/layout/vList2"/>
    <dgm:cxn modelId="{93016650-A937-4942-8F58-228ABE47775D}" type="presOf" srcId="{BB122AC3-4A34-4C7D-8D1E-184270FE232E}" destId="{CA5B7A5F-D7D2-40F9-94AE-62F2F2799AC0}" srcOrd="0" destOrd="0" presId="urn:microsoft.com/office/officeart/2005/8/layout/vList2"/>
    <dgm:cxn modelId="{D819CC76-63D3-4CE6-844C-05AEAD627B31}" srcId="{E44C0186-3D95-47E4-9D94-DAF2DE68B1D5}" destId="{2B2385CA-9E74-483F-9DEB-5AF731E5CFDF}" srcOrd="1" destOrd="0" parTransId="{66C99ACA-42BC-4B97-9A9F-12CEF23F3A31}" sibTransId="{4E4AAE88-BBAA-42AB-9552-73604263097B}"/>
    <dgm:cxn modelId="{197F2B7E-CF8C-4FA3-BF45-C4ED140C8133}" srcId="{E44C0186-3D95-47E4-9D94-DAF2DE68B1D5}" destId="{BB122AC3-4A34-4C7D-8D1E-184270FE232E}" srcOrd="0" destOrd="0" parTransId="{6BC0CB9B-8463-45BC-B46A-867794C30D45}" sibTransId="{A49733A3-F759-4A46-BFEE-BE76814EA3A7}"/>
    <dgm:cxn modelId="{537A6C8A-ADC4-44A2-9656-24FDE0CB0461}" type="presOf" srcId="{E44C0186-3D95-47E4-9D94-DAF2DE68B1D5}" destId="{5C159DCF-4153-4D66-94A9-893324F8FC42}" srcOrd="0" destOrd="0" presId="urn:microsoft.com/office/officeart/2005/8/layout/vList2"/>
    <dgm:cxn modelId="{0952038A-EBCE-4FE3-B551-853C8199E960}" type="presParOf" srcId="{5C159DCF-4153-4D66-94A9-893324F8FC42}" destId="{CA5B7A5F-D7D2-40F9-94AE-62F2F2799AC0}" srcOrd="0" destOrd="0" presId="urn:microsoft.com/office/officeart/2005/8/layout/vList2"/>
    <dgm:cxn modelId="{A515C3EA-8121-48AF-8EBA-64EEB37FC590}" type="presParOf" srcId="{5C159DCF-4153-4D66-94A9-893324F8FC42}" destId="{A9971A17-04C9-4478-A4E6-86A25B397FDB}" srcOrd="1" destOrd="0" presId="urn:microsoft.com/office/officeart/2005/8/layout/vList2"/>
    <dgm:cxn modelId="{A937F648-9797-4D17-983F-614843EC0146}" type="presParOf" srcId="{5C159DCF-4153-4D66-94A9-893324F8FC42}" destId="{6DC6E16B-8165-4B90-B8BF-87550D0C916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44C0186-3D95-47E4-9D94-DAF2DE68B1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B122AC3-4A34-4C7D-8D1E-184270FE232E}">
      <dgm:prSet/>
      <dgm:spPr/>
      <dgm:t>
        <a:bodyPr/>
        <a:lstStyle/>
        <a:p>
          <a:r>
            <a:rPr lang="en-GB" dirty="0"/>
            <a:t>In the form select the single choice field, right click and choose properties</a:t>
          </a:r>
        </a:p>
      </dgm:t>
    </dgm:pt>
    <dgm:pt modelId="{6BC0CB9B-8463-45BC-B46A-867794C30D45}" type="parTrans" cxnId="{197F2B7E-CF8C-4FA3-BF45-C4ED140C8133}">
      <dgm:prSet/>
      <dgm:spPr/>
      <dgm:t>
        <a:bodyPr/>
        <a:lstStyle/>
        <a:p>
          <a:endParaRPr lang="en-GB"/>
        </a:p>
      </dgm:t>
    </dgm:pt>
    <dgm:pt modelId="{A49733A3-F759-4A46-BFEE-BE76814EA3A7}" type="sibTrans" cxnId="{197F2B7E-CF8C-4FA3-BF45-C4ED140C8133}">
      <dgm:prSet/>
      <dgm:spPr/>
      <dgm:t>
        <a:bodyPr/>
        <a:lstStyle/>
        <a:p>
          <a:endParaRPr lang="en-GB"/>
        </a:p>
      </dgm:t>
    </dgm:pt>
    <dgm:pt modelId="{2B2385CA-9E74-483F-9DEB-5AF731E5CFDF}">
      <dgm:prSet/>
      <dgm:spPr/>
      <dgm:t>
        <a:bodyPr/>
        <a:lstStyle/>
        <a:p>
          <a:r>
            <a:rPr lang="en-GB" dirty="0"/>
            <a:t>Change “Capture Type” to “Combo box”</a:t>
          </a:r>
        </a:p>
      </dgm:t>
    </dgm:pt>
    <dgm:pt modelId="{66C99ACA-42BC-4B97-9A9F-12CEF23F3A31}" type="parTrans" cxnId="{D819CC76-63D3-4CE6-844C-05AEAD627B31}">
      <dgm:prSet/>
      <dgm:spPr/>
      <dgm:t>
        <a:bodyPr/>
        <a:lstStyle/>
        <a:p>
          <a:endParaRPr lang="en-GB"/>
        </a:p>
      </dgm:t>
    </dgm:pt>
    <dgm:pt modelId="{4E4AAE88-BBAA-42AB-9552-73604263097B}" type="sibTrans" cxnId="{D819CC76-63D3-4CE6-844C-05AEAD627B31}">
      <dgm:prSet/>
      <dgm:spPr/>
      <dgm:t>
        <a:bodyPr/>
        <a:lstStyle/>
        <a:p>
          <a:endParaRPr lang="en-GB"/>
        </a:p>
      </dgm:t>
    </dgm:pt>
    <dgm:pt modelId="{5C159DCF-4153-4D66-94A9-893324F8FC42}" type="pres">
      <dgm:prSet presAssocID="{E44C0186-3D95-47E4-9D94-DAF2DE68B1D5}" presName="linear" presStyleCnt="0">
        <dgm:presLayoutVars>
          <dgm:animLvl val="lvl"/>
          <dgm:resizeHandles val="exact"/>
        </dgm:presLayoutVars>
      </dgm:prSet>
      <dgm:spPr/>
    </dgm:pt>
    <dgm:pt modelId="{CA5B7A5F-D7D2-40F9-94AE-62F2F2799AC0}" type="pres">
      <dgm:prSet presAssocID="{BB122AC3-4A34-4C7D-8D1E-184270FE232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9971A17-04C9-4478-A4E6-86A25B397FDB}" type="pres">
      <dgm:prSet presAssocID="{A49733A3-F759-4A46-BFEE-BE76814EA3A7}" presName="spacer" presStyleCnt="0"/>
      <dgm:spPr/>
    </dgm:pt>
    <dgm:pt modelId="{6DC6E16B-8165-4B90-B8BF-87550D0C9161}" type="pres">
      <dgm:prSet presAssocID="{2B2385CA-9E74-483F-9DEB-5AF731E5CFD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0CE7D3A-A4CC-4BC3-B853-B00358859A53}" type="presOf" srcId="{2B2385CA-9E74-483F-9DEB-5AF731E5CFDF}" destId="{6DC6E16B-8165-4B90-B8BF-87550D0C9161}" srcOrd="0" destOrd="0" presId="urn:microsoft.com/office/officeart/2005/8/layout/vList2"/>
    <dgm:cxn modelId="{93016650-A937-4942-8F58-228ABE47775D}" type="presOf" srcId="{BB122AC3-4A34-4C7D-8D1E-184270FE232E}" destId="{CA5B7A5F-D7D2-40F9-94AE-62F2F2799AC0}" srcOrd="0" destOrd="0" presId="urn:microsoft.com/office/officeart/2005/8/layout/vList2"/>
    <dgm:cxn modelId="{D819CC76-63D3-4CE6-844C-05AEAD627B31}" srcId="{E44C0186-3D95-47E4-9D94-DAF2DE68B1D5}" destId="{2B2385CA-9E74-483F-9DEB-5AF731E5CFDF}" srcOrd="1" destOrd="0" parTransId="{66C99ACA-42BC-4B97-9A9F-12CEF23F3A31}" sibTransId="{4E4AAE88-BBAA-42AB-9552-73604263097B}"/>
    <dgm:cxn modelId="{197F2B7E-CF8C-4FA3-BF45-C4ED140C8133}" srcId="{E44C0186-3D95-47E4-9D94-DAF2DE68B1D5}" destId="{BB122AC3-4A34-4C7D-8D1E-184270FE232E}" srcOrd="0" destOrd="0" parTransId="{6BC0CB9B-8463-45BC-B46A-867794C30D45}" sibTransId="{A49733A3-F759-4A46-BFEE-BE76814EA3A7}"/>
    <dgm:cxn modelId="{537A6C8A-ADC4-44A2-9656-24FDE0CB0461}" type="presOf" srcId="{E44C0186-3D95-47E4-9D94-DAF2DE68B1D5}" destId="{5C159DCF-4153-4D66-94A9-893324F8FC42}" srcOrd="0" destOrd="0" presId="urn:microsoft.com/office/officeart/2005/8/layout/vList2"/>
    <dgm:cxn modelId="{0952038A-EBCE-4FE3-B551-853C8199E960}" type="presParOf" srcId="{5C159DCF-4153-4D66-94A9-893324F8FC42}" destId="{CA5B7A5F-D7D2-40F9-94AE-62F2F2799AC0}" srcOrd="0" destOrd="0" presId="urn:microsoft.com/office/officeart/2005/8/layout/vList2"/>
    <dgm:cxn modelId="{A515C3EA-8121-48AF-8EBA-64EEB37FC590}" type="presParOf" srcId="{5C159DCF-4153-4D66-94A9-893324F8FC42}" destId="{A9971A17-04C9-4478-A4E6-86A25B397FDB}" srcOrd="1" destOrd="0" presId="urn:microsoft.com/office/officeart/2005/8/layout/vList2"/>
    <dgm:cxn modelId="{A937F648-9797-4D17-983F-614843EC0146}" type="presParOf" srcId="{5C159DCF-4153-4D66-94A9-893324F8FC42}" destId="{6DC6E16B-8165-4B90-B8BF-87550D0C916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A2326-96F3-408E-9F13-4400C1101B3F}">
      <dsp:nvSpPr>
        <dsp:cNvPr id="0" name=""/>
        <dsp:cNvSpPr/>
      </dsp:nvSpPr>
      <dsp:spPr>
        <a:xfrm>
          <a:off x="0" y="306634"/>
          <a:ext cx="10515600" cy="26395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Visual interface used by the interviewer to enter values for the items that have been set up in the data dictionary</a:t>
          </a:r>
        </a:p>
      </dsp:txBody>
      <dsp:txXfrm>
        <a:off x="128851" y="435485"/>
        <a:ext cx="10257898" cy="2381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D2B68-7928-4A23-BB17-0311724AA84D}">
      <dsp:nvSpPr>
        <dsp:cNvPr id="0" name=""/>
        <dsp:cNvSpPr/>
      </dsp:nvSpPr>
      <dsp:spPr>
        <a:xfrm>
          <a:off x="0" y="26194"/>
          <a:ext cx="105156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Auto Generate</a:t>
          </a:r>
        </a:p>
      </dsp:txBody>
      <dsp:txXfrm>
        <a:off x="40980" y="67174"/>
        <a:ext cx="10433640" cy="757514"/>
      </dsp:txXfrm>
    </dsp:sp>
    <dsp:sp modelId="{148AE338-9228-45EA-9ACF-9A5EA72C04F0}">
      <dsp:nvSpPr>
        <dsp:cNvPr id="0" name=""/>
        <dsp:cNvSpPr/>
      </dsp:nvSpPr>
      <dsp:spPr>
        <a:xfrm>
          <a:off x="0" y="865669"/>
          <a:ext cx="105156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kern="1200"/>
            <a:t>Edit </a:t>
          </a:r>
          <a:r>
            <a:rPr lang="en-GB" sz="2700" kern="1200">
              <a:sym typeface="Wingdings" panose="05000000000000000000" pitchFamily="2" charset="2"/>
            </a:rPr>
            <a:t></a:t>
          </a:r>
          <a:r>
            <a:rPr lang="en-GB" sz="2700" kern="1200"/>
            <a:t> Generate Forms</a:t>
          </a:r>
        </a:p>
      </dsp:txBody>
      <dsp:txXfrm>
        <a:off x="0" y="865669"/>
        <a:ext cx="10515600" cy="579600"/>
      </dsp:txXfrm>
    </dsp:sp>
    <dsp:sp modelId="{FC578438-B074-4D24-838D-D183CCD8C5C0}">
      <dsp:nvSpPr>
        <dsp:cNvPr id="0" name=""/>
        <dsp:cNvSpPr/>
      </dsp:nvSpPr>
      <dsp:spPr>
        <a:xfrm>
          <a:off x="0" y="1445269"/>
          <a:ext cx="105156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Drag and drop</a:t>
          </a:r>
        </a:p>
      </dsp:txBody>
      <dsp:txXfrm>
        <a:off x="40980" y="1486249"/>
        <a:ext cx="10433640" cy="757514"/>
      </dsp:txXfrm>
    </dsp:sp>
    <dsp:sp modelId="{743FE40B-D3D3-40CE-BD07-F485A596B307}">
      <dsp:nvSpPr>
        <dsp:cNvPr id="0" name=""/>
        <dsp:cNvSpPr/>
      </dsp:nvSpPr>
      <dsp:spPr>
        <a:xfrm>
          <a:off x="0" y="2284744"/>
          <a:ext cx="10515600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kern="1200"/>
            <a:t>Manually add a blank form (Edit </a:t>
          </a:r>
          <a:r>
            <a:rPr lang="en-GB" sz="2700" kern="1200">
              <a:sym typeface="Wingdings" panose="05000000000000000000" pitchFamily="2" charset="2"/>
            </a:rPr>
            <a:t></a:t>
          </a:r>
          <a:r>
            <a:rPr lang="en-GB" sz="2700" kern="1200"/>
            <a:t> Add Form)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kern="1200"/>
            <a:t>Drag unused dictionary items from the Dicts tab</a:t>
          </a:r>
        </a:p>
      </dsp:txBody>
      <dsp:txXfrm>
        <a:off x="0" y="2284744"/>
        <a:ext cx="10515600" cy="941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7CE52-A38E-4805-8A4C-126EBFDC66CC}">
      <dsp:nvSpPr>
        <dsp:cNvPr id="0" name=""/>
        <dsp:cNvSpPr/>
      </dsp:nvSpPr>
      <dsp:spPr>
        <a:xfrm>
          <a:off x="0" y="202593"/>
          <a:ext cx="10515600" cy="134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600" kern="1200"/>
            <a:t>To group questions of a form</a:t>
          </a:r>
        </a:p>
      </dsp:txBody>
      <dsp:txXfrm>
        <a:off x="65568" y="268161"/>
        <a:ext cx="10384464" cy="1212024"/>
      </dsp:txXfrm>
    </dsp:sp>
    <dsp:sp modelId="{23B28419-ED78-410D-9442-7D99FB805F81}">
      <dsp:nvSpPr>
        <dsp:cNvPr id="0" name=""/>
        <dsp:cNvSpPr/>
      </dsp:nvSpPr>
      <dsp:spPr>
        <a:xfrm>
          <a:off x="0" y="1707034"/>
          <a:ext cx="10515600" cy="134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600" kern="1200"/>
            <a:t>Display the block in one CAPI page</a:t>
          </a:r>
        </a:p>
      </dsp:txBody>
      <dsp:txXfrm>
        <a:off x="65568" y="1772602"/>
        <a:ext cx="10384464" cy="12120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0519C-1265-4B8B-B215-767EC57FC7D5}">
      <dsp:nvSpPr>
        <dsp:cNvPr id="0" name=""/>
        <dsp:cNvSpPr/>
      </dsp:nvSpPr>
      <dsp:spPr>
        <a:xfrm>
          <a:off x="0" y="36094"/>
          <a:ext cx="105156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Switch to dictionary view </a:t>
          </a:r>
        </a:p>
      </dsp:txBody>
      <dsp:txXfrm>
        <a:off x="17563" y="53657"/>
        <a:ext cx="10480474" cy="324648"/>
      </dsp:txXfrm>
    </dsp:sp>
    <dsp:sp modelId="{BAB6FDD1-EF83-4EC8-9EFA-9F8F1241E5FF}">
      <dsp:nvSpPr>
        <dsp:cNvPr id="0" name=""/>
        <dsp:cNvSpPr/>
      </dsp:nvSpPr>
      <dsp:spPr>
        <a:xfrm>
          <a:off x="0" y="439069"/>
          <a:ext cx="105156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Add the new question to the data dictionary</a:t>
          </a:r>
        </a:p>
      </dsp:txBody>
      <dsp:txXfrm>
        <a:off x="17563" y="456632"/>
        <a:ext cx="10480474" cy="324648"/>
      </dsp:txXfrm>
    </dsp:sp>
    <dsp:sp modelId="{66AEB5D3-B7B9-4058-843F-2C9B7AD7AA9F}">
      <dsp:nvSpPr>
        <dsp:cNvPr id="0" name=""/>
        <dsp:cNvSpPr/>
      </dsp:nvSpPr>
      <dsp:spPr>
        <a:xfrm>
          <a:off x="0" y="842044"/>
          <a:ext cx="105156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Switch to Form View</a:t>
          </a:r>
        </a:p>
      </dsp:txBody>
      <dsp:txXfrm>
        <a:off x="17563" y="859607"/>
        <a:ext cx="10480474" cy="324648"/>
      </dsp:txXfrm>
    </dsp:sp>
    <dsp:sp modelId="{3A01E795-99DD-43DB-BA2E-F7841E68762A}">
      <dsp:nvSpPr>
        <dsp:cNvPr id="0" name=""/>
        <dsp:cNvSpPr/>
      </dsp:nvSpPr>
      <dsp:spPr>
        <a:xfrm>
          <a:off x="0" y="1245019"/>
          <a:ext cx="105156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Select Forms tab bottom left</a:t>
          </a:r>
        </a:p>
      </dsp:txBody>
      <dsp:txXfrm>
        <a:off x="17563" y="1262582"/>
        <a:ext cx="10480474" cy="324648"/>
      </dsp:txXfrm>
    </dsp:sp>
    <dsp:sp modelId="{3F8BE093-3E53-4002-84F8-9D8E7A56B828}">
      <dsp:nvSpPr>
        <dsp:cNvPr id="0" name=""/>
        <dsp:cNvSpPr/>
      </dsp:nvSpPr>
      <dsp:spPr>
        <a:xfrm>
          <a:off x="0" y="1647994"/>
          <a:ext cx="105156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Select the form you are going to add the new question </a:t>
          </a:r>
        </a:p>
      </dsp:txBody>
      <dsp:txXfrm>
        <a:off x="17563" y="1665557"/>
        <a:ext cx="10480474" cy="324648"/>
      </dsp:txXfrm>
    </dsp:sp>
    <dsp:sp modelId="{8EC2AC48-E7B1-448C-8ECB-AE80DAD0BF57}">
      <dsp:nvSpPr>
        <dsp:cNvPr id="0" name=""/>
        <dsp:cNvSpPr/>
      </dsp:nvSpPr>
      <dsp:spPr>
        <a:xfrm>
          <a:off x="0" y="2050969"/>
          <a:ext cx="105156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Select the Dicts tab bottom left</a:t>
          </a:r>
        </a:p>
      </dsp:txBody>
      <dsp:txXfrm>
        <a:off x="17563" y="2068532"/>
        <a:ext cx="10480474" cy="324648"/>
      </dsp:txXfrm>
    </dsp:sp>
    <dsp:sp modelId="{DB92043B-CB4F-4B84-B128-BFFF1AA68A90}">
      <dsp:nvSpPr>
        <dsp:cNvPr id="0" name=""/>
        <dsp:cNvSpPr/>
      </dsp:nvSpPr>
      <dsp:spPr>
        <a:xfrm>
          <a:off x="0" y="2453944"/>
          <a:ext cx="105156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Drag the newly created item into the form</a:t>
          </a:r>
        </a:p>
      </dsp:txBody>
      <dsp:txXfrm>
        <a:off x="17563" y="2471507"/>
        <a:ext cx="10480474" cy="324648"/>
      </dsp:txXfrm>
    </dsp:sp>
    <dsp:sp modelId="{6647D212-6B52-48CE-B3A2-087992D90101}">
      <dsp:nvSpPr>
        <dsp:cNvPr id="0" name=""/>
        <dsp:cNvSpPr/>
      </dsp:nvSpPr>
      <dsp:spPr>
        <a:xfrm>
          <a:off x="0" y="2856919"/>
          <a:ext cx="105156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Drag the new item in the form tree to the right order</a:t>
          </a:r>
        </a:p>
      </dsp:txBody>
      <dsp:txXfrm>
        <a:off x="17563" y="2874482"/>
        <a:ext cx="10480474" cy="3246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8ECB1-DAC7-46F3-AF3F-CE2EC46C2771}">
      <dsp:nvSpPr>
        <dsp:cNvPr id="0" name=""/>
        <dsp:cNvSpPr/>
      </dsp:nvSpPr>
      <dsp:spPr>
        <a:xfrm>
          <a:off x="805814" y="0"/>
          <a:ext cx="9132570" cy="325278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76B9A-E7F1-45D9-927C-F30122A59CF9}">
      <dsp:nvSpPr>
        <dsp:cNvPr id="0" name=""/>
        <dsp:cNvSpPr/>
      </dsp:nvSpPr>
      <dsp:spPr>
        <a:xfrm>
          <a:off x="467" y="975836"/>
          <a:ext cx="5115036" cy="1301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From the form view select CAPI Questions view</a:t>
          </a:r>
        </a:p>
      </dsp:txBody>
      <dsp:txXfrm>
        <a:off x="63982" y="1039351"/>
        <a:ext cx="4988006" cy="1174085"/>
      </dsp:txXfrm>
    </dsp:sp>
    <dsp:sp modelId="{4C3C3125-4BF6-46F7-BFA3-18E0F9FD3D49}">
      <dsp:nvSpPr>
        <dsp:cNvPr id="0" name=""/>
        <dsp:cNvSpPr/>
      </dsp:nvSpPr>
      <dsp:spPr>
        <a:xfrm>
          <a:off x="5371256" y="975836"/>
          <a:ext cx="5372476" cy="1301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In the “Help text view” you can add some help text for CAPI questions</a:t>
          </a:r>
        </a:p>
      </dsp:txBody>
      <dsp:txXfrm>
        <a:off x="5434771" y="1039351"/>
        <a:ext cx="5245446" cy="11740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EE1D5-442B-48CF-9298-AC5104598280}">
      <dsp:nvSpPr>
        <dsp:cNvPr id="0" name=""/>
        <dsp:cNvSpPr/>
      </dsp:nvSpPr>
      <dsp:spPr>
        <a:xfrm>
          <a:off x="0" y="18813"/>
          <a:ext cx="10515600" cy="1551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In the form select the date field, right click and select properties</a:t>
          </a:r>
        </a:p>
      </dsp:txBody>
      <dsp:txXfrm>
        <a:off x="75734" y="94547"/>
        <a:ext cx="10364132" cy="1399952"/>
      </dsp:txXfrm>
    </dsp:sp>
    <dsp:sp modelId="{B0A434D5-5AC1-48D1-8A11-75F68A97C2AB}">
      <dsp:nvSpPr>
        <dsp:cNvPr id="0" name=""/>
        <dsp:cNvSpPr/>
      </dsp:nvSpPr>
      <dsp:spPr>
        <a:xfrm>
          <a:off x="0" y="1682554"/>
          <a:ext cx="10515600" cy="1551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Change “Capture Type” to Date</a:t>
          </a:r>
        </a:p>
      </dsp:txBody>
      <dsp:txXfrm>
        <a:off x="75734" y="1758288"/>
        <a:ext cx="10364132" cy="13999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B7A5F-D7D2-40F9-94AE-62F2F2799AC0}">
      <dsp:nvSpPr>
        <dsp:cNvPr id="0" name=""/>
        <dsp:cNvSpPr/>
      </dsp:nvSpPr>
      <dsp:spPr>
        <a:xfrm>
          <a:off x="0" y="18813"/>
          <a:ext cx="10515600" cy="1551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In the form select the multiple choice field, right click and choose properties</a:t>
          </a:r>
        </a:p>
      </dsp:txBody>
      <dsp:txXfrm>
        <a:off x="75734" y="94547"/>
        <a:ext cx="10364132" cy="1399952"/>
      </dsp:txXfrm>
    </dsp:sp>
    <dsp:sp modelId="{6DC6E16B-8165-4B90-B8BF-87550D0C9161}">
      <dsp:nvSpPr>
        <dsp:cNvPr id="0" name=""/>
        <dsp:cNvSpPr/>
      </dsp:nvSpPr>
      <dsp:spPr>
        <a:xfrm>
          <a:off x="0" y="1682554"/>
          <a:ext cx="10515600" cy="1551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Change “Capture Type” to “Checkbox”</a:t>
          </a:r>
        </a:p>
      </dsp:txBody>
      <dsp:txXfrm>
        <a:off x="75734" y="1758288"/>
        <a:ext cx="10364132" cy="13999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B7A5F-D7D2-40F9-94AE-62F2F2799AC0}">
      <dsp:nvSpPr>
        <dsp:cNvPr id="0" name=""/>
        <dsp:cNvSpPr/>
      </dsp:nvSpPr>
      <dsp:spPr>
        <a:xfrm>
          <a:off x="0" y="18813"/>
          <a:ext cx="10515600" cy="1551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In the form select the single choice field, right click and choose properties</a:t>
          </a:r>
        </a:p>
      </dsp:txBody>
      <dsp:txXfrm>
        <a:off x="75734" y="94547"/>
        <a:ext cx="10364132" cy="1399952"/>
      </dsp:txXfrm>
    </dsp:sp>
    <dsp:sp modelId="{6DC6E16B-8165-4B90-B8BF-87550D0C9161}">
      <dsp:nvSpPr>
        <dsp:cNvPr id="0" name=""/>
        <dsp:cNvSpPr/>
      </dsp:nvSpPr>
      <dsp:spPr>
        <a:xfrm>
          <a:off x="0" y="1682554"/>
          <a:ext cx="10515600" cy="1551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Change “Capture Type” to “Radio button”</a:t>
          </a:r>
        </a:p>
      </dsp:txBody>
      <dsp:txXfrm>
        <a:off x="75734" y="1758288"/>
        <a:ext cx="10364132" cy="13999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B7A5F-D7D2-40F9-94AE-62F2F2799AC0}">
      <dsp:nvSpPr>
        <dsp:cNvPr id="0" name=""/>
        <dsp:cNvSpPr/>
      </dsp:nvSpPr>
      <dsp:spPr>
        <a:xfrm>
          <a:off x="0" y="18813"/>
          <a:ext cx="10515600" cy="1551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In the form select the single choice field, right click and choose properties</a:t>
          </a:r>
        </a:p>
      </dsp:txBody>
      <dsp:txXfrm>
        <a:off x="75734" y="94547"/>
        <a:ext cx="10364132" cy="1399952"/>
      </dsp:txXfrm>
    </dsp:sp>
    <dsp:sp modelId="{6DC6E16B-8165-4B90-B8BF-87550D0C9161}">
      <dsp:nvSpPr>
        <dsp:cNvPr id="0" name=""/>
        <dsp:cNvSpPr/>
      </dsp:nvSpPr>
      <dsp:spPr>
        <a:xfrm>
          <a:off x="0" y="1682554"/>
          <a:ext cx="10515600" cy="1551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Change “Capture Type” to “Combo box”</a:t>
          </a:r>
        </a:p>
      </dsp:txBody>
      <dsp:txXfrm>
        <a:off x="75734" y="1758288"/>
        <a:ext cx="10364132" cy="1399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3A73-C785-4644-842A-AB4F4B687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3025"/>
            <a:ext cx="9144000" cy="21669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87784-B523-404C-8B05-60175FE59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589C-F85E-48F9-A9A0-4B372401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7E9-2556-4816-A4D4-0C0B29F1CBCF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C35B6-8D9C-41F4-9AFB-1546E8FC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25983-F26E-4973-83C2-4C5FC14C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68486-0151-41E6-BA6F-924CA83AC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44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E7F8-BF0A-4C6E-8E93-320B2AEC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1FA44-B1F0-4E63-931B-A593D7744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B8B6B-7E34-4698-9C02-00E65620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7E9-2556-4816-A4D4-0C0B29F1CBCF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20AAA-353B-46C5-8ED2-0AAE0481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CFDE2-963F-4B88-81E3-20A7BC0E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68486-0151-41E6-BA6F-924CA83AC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40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2241F-3F46-4A33-BAB2-34D11458C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381123"/>
            <a:ext cx="2628900" cy="4795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65F29-D6CF-421C-9722-39E2AC707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381125"/>
            <a:ext cx="7734300" cy="479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A8B3D-3387-46AE-A633-E475172C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7E9-2556-4816-A4D4-0C0B29F1CBCF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2BD07-58B0-4E11-B1A5-6EE82C8C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EF77-8A95-49A4-9629-933A1670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68486-0151-41E6-BA6F-924CA83AC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73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D291-A882-480C-8BCE-6FB30404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8B166-4284-4B27-8CD4-FC4967063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712BA-B6F3-4BD2-A1FD-3E661938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7E9-2556-4816-A4D4-0C0B29F1CBCF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3AFD0-E1F6-41F4-BE82-DFA19FA0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A4FAB-25B7-4CBE-873A-09030EC6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68486-0151-41E6-BA6F-924CA83AC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54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6C7E-096C-490C-AC7A-DB98BCD9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62AC-1E38-4EF3-8B42-7E39A40CF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9A1A4-A0B0-4B79-8FEF-21931F13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7E9-2556-4816-A4D4-0C0B29F1CBCF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D13AD-C5DB-4A90-8FB5-B41FE843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95791-55A6-44EC-BC4F-B67A9FCD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68486-0151-41E6-BA6F-924CA83AC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72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F14D-9D7A-458B-987D-3D9275B3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1D7D-E3BF-44B0-9888-D3128A45C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86075"/>
            <a:ext cx="5181600" cy="329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58060-7DA7-4BC7-9DE0-84AC55C6F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86075"/>
            <a:ext cx="5181600" cy="329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CE069-C6A6-48C5-8417-AF0CBEA4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7E9-2556-4816-A4D4-0C0B29F1CBCF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44CEF-D678-4F1A-B919-88E212EA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F8E82-DAB2-4A9C-A293-BE943CDB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68486-0151-41E6-BA6F-924CA83AC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67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5EC2-F70A-4359-AB2C-C98B351D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3031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285EF-699A-4049-91B3-99D963B8A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5190" y="221694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E143E-EFA5-41EB-B688-D0FD92906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4199"/>
            <a:ext cx="5157787" cy="3065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A7979-D1DC-4F38-9921-76286D445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221694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F8CE3-C7EC-4CF2-916A-4952D3240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24199"/>
            <a:ext cx="5183188" cy="30654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07547-F23D-4CF0-885E-A0B51E3B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7E9-2556-4816-A4D4-0C0B29F1CBCF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E039B-1CE2-4DAF-9CD2-A8DE2B88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D1E51-CE26-4095-A3AB-53240212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68486-0151-41E6-BA6F-924CA83AC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4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8A43-2EA6-4647-A911-4984695B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1C7C-FE5C-4C8B-B046-73A9DCAB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7E9-2556-4816-A4D4-0C0B29F1CBCF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3FE15-BFAA-4C2C-9399-762432DA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52C6F-44CD-4844-B392-77CB4575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68486-0151-41E6-BA6F-924CA83AC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18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968D1-ED5C-4AA6-A9A2-3E666366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7E9-2556-4816-A4D4-0C0B29F1CBCF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C4C47-5AE6-4FC5-AFF7-240CE10F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93230-DE39-4830-BC81-E12780F5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68486-0151-41E6-BA6F-924CA83AC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35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998B-AE68-4E94-8723-972F9185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28750"/>
            <a:ext cx="3932237" cy="1257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FA35-DEEC-422E-838E-D68045AA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428750"/>
            <a:ext cx="6172200" cy="44323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479DA-0BDB-4EA3-A531-026E6754D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86050"/>
            <a:ext cx="3932237" cy="3182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2AF34-1C81-47A8-A147-64C664F4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7E9-2556-4816-A4D4-0C0B29F1CBCF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1D4F-1A92-4338-B65D-44AFCEDE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3CFC4-5342-4D56-B5E2-BEC902E6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68486-0151-41E6-BA6F-924CA83AC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30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7315-9C4A-49DD-9694-2BC954CD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2DAAC-D8D8-4E30-873D-7A4F150BF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E463D-2022-4E30-A920-F87A3DA93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48C84-804F-400B-BCB4-F908243D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7E9-2556-4816-A4D4-0C0B29F1CBCF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FA7DF-6F7C-4C96-BCF4-DA039A38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C76BE-C124-47B1-BF87-655ADB67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68486-0151-41E6-BA6F-924CA83AC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68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A5334-4320-4CA4-8965-05EEEE98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62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E84BC-F9BE-473D-92B0-7666D08C8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971800"/>
            <a:ext cx="10515600" cy="325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FFD5-9B0F-418C-9BCE-D349E99A3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3F7E9-2556-4816-A4D4-0C0B29F1CBCF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E1467-F92F-4945-B575-D5DBE1D98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21507-4CD4-4672-97D7-4E1DD7DB5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68486-0151-41E6-BA6F-924CA83ACBA1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CCF5D953-CDFE-49EA-89B8-70F14C98DED8}"/>
              </a:ext>
            </a:extLst>
          </p:cNvPr>
          <p:cNvGrpSpPr/>
          <p:nvPr/>
        </p:nvGrpSpPr>
        <p:grpSpPr>
          <a:xfrm>
            <a:off x="1556184" y="-2652"/>
            <a:ext cx="8758220" cy="1386230"/>
            <a:chOff x="1556184" y="16398"/>
            <a:chExt cx="8758220" cy="1386230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6D89D290-F8EF-4F6B-A0EE-4F12EF5579E8}"/>
                </a:ext>
              </a:extLst>
            </p:cNvPr>
            <p:cNvGrpSpPr/>
            <p:nvPr/>
          </p:nvGrpSpPr>
          <p:grpSpPr>
            <a:xfrm>
              <a:off x="1556184" y="16398"/>
              <a:ext cx="8758220" cy="1159542"/>
              <a:chOff x="0" y="0"/>
              <a:chExt cx="6052166" cy="868159"/>
            </a:xfrm>
          </p:grpSpPr>
          <p:pic>
            <p:nvPicPr>
              <p:cNvPr id="10" name="Immagine 9" descr="download">
                <a:extLst>
                  <a:ext uri="{FF2B5EF4-FFF2-40B4-BE49-F238E27FC236}">
                    <a16:creationId xmlns:a16="http://schemas.microsoft.com/office/drawing/2014/main" id="{C6F5CDFD-9CBD-4F74-8967-B7D974246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4364" y="197893"/>
                <a:ext cx="721995" cy="483235"/>
              </a:xfrm>
              <a:prstGeom prst="rect">
                <a:avLst/>
              </a:prstGeom>
              <a:noFill/>
            </p:spPr>
          </p:pic>
          <p:pic>
            <p:nvPicPr>
              <p:cNvPr id="11" name="Picture 21" descr="statistica">
                <a:extLst>
                  <a:ext uri="{FF2B5EF4-FFF2-40B4-BE49-F238E27FC236}">
                    <a16:creationId xmlns:a16="http://schemas.microsoft.com/office/drawing/2014/main" id="{6341BC1F-963B-44A0-8463-C0B16466D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97893"/>
                <a:ext cx="1042035" cy="481330"/>
              </a:xfrm>
              <a:prstGeom prst="rect">
                <a:avLst/>
              </a:prstGeom>
              <a:noFill/>
            </p:spPr>
          </p:pic>
          <p:pic>
            <p:nvPicPr>
              <p:cNvPr id="12" name="Picture 24" descr="logo trasparente-2">
                <a:extLst>
                  <a:ext uri="{FF2B5EF4-FFF2-40B4-BE49-F238E27FC236}">
                    <a16:creationId xmlns:a16="http://schemas.microsoft.com/office/drawing/2014/main" id="{E43664DB-3289-434F-B7DF-C14BDBF8A0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2376" y="170597"/>
                <a:ext cx="403860" cy="121920"/>
              </a:xfrm>
              <a:prstGeom prst="rect">
                <a:avLst/>
              </a:prstGeom>
              <a:noFill/>
            </p:spPr>
          </p:pic>
          <p:pic>
            <p:nvPicPr>
              <p:cNvPr id="13" name="Picture 3" descr="untitled">
                <a:extLst>
                  <a:ext uri="{FF2B5EF4-FFF2-40B4-BE49-F238E27FC236}">
                    <a16:creationId xmlns:a16="http://schemas.microsoft.com/office/drawing/2014/main" id="{E8623C3C-2578-4569-8121-EC68EA44EF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lum contras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7815" y="0"/>
                <a:ext cx="406400" cy="568325"/>
              </a:xfrm>
              <a:prstGeom prst="rect">
                <a:avLst/>
              </a:prstGeom>
              <a:noFill/>
            </p:spPr>
          </p:pic>
          <p:pic>
            <p:nvPicPr>
              <p:cNvPr id="14" name="Picture 25">
                <a:extLst>
                  <a:ext uri="{FF2B5EF4-FFF2-40B4-BE49-F238E27FC236}">
                    <a16:creationId xmlns:a16="http://schemas.microsoft.com/office/drawing/2014/main" id="{90D958CA-4449-4F39-A5DC-28D1F84E5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5081" y="361666"/>
                <a:ext cx="425450" cy="226695"/>
              </a:xfrm>
              <a:prstGeom prst="rect">
                <a:avLst/>
              </a:prstGeom>
              <a:noFill/>
            </p:spPr>
          </p:pic>
          <p:pic>
            <p:nvPicPr>
              <p:cNvPr id="15" name="Picture 26">
                <a:extLst>
                  <a:ext uri="{FF2B5EF4-FFF2-40B4-BE49-F238E27FC236}">
                    <a16:creationId xmlns:a16="http://schemas.microsoft.com/office/drawing/2014/main" id="{2D8F1D6F-06D9-4D8C-A15A-3A3C52326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7409" y="634621"/>
                <a:ext cx="928370" cy="230505"/>
              </a:xfrm>
              <a:prstGeom prst="rect">
                <a:avLst/>
              </a:prstGeom>
              <a:noFill/>
            </p:spPr>
          </p:pic>
          <p:pic>
            <p:nvPicPr>
              <p:cNvPr id="16" name="Immagine 15" descr="UniversitÃ  Roma Tre logo">
                <a:extLst>
                  <a:ext uri="{FF2B5EF4-FFF2-40B4-BE49-F238E27FC236}">
                    <a16:creationId xmlns:a16="http://schemas.microsoft.com/office/drawing/2014/main" id="{70420D43-F958-40FB-A50F-A834B3020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0991" y="586854"/>
                <a:ext cx="511175" cy="281305"/>
              </a:xfrm>
              <a:prstGeom prst="rect">
                <a:avLst/>
              </a:prstGeom>
              <a:noFill/>
            </p:spPr>
          </p:pic>
        </p:grp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64E8AF7-9829-4F51-B625-90E02CB016CD}"/>
                </a:ext>
              </a:extLst>
            </p:cNvPr>
            <p:cNvSpPr/>
            <p:nvPr/>
          </p:nvSpPr>
          <p:spPr>
            <a:xfrm>
              <a:off x="2654710" y="10025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spcAft>
                  <a:spcPts val="0"/>
                </a:spcAft>
                <a:tabLst>
                  <a:tab pos="2743200" algn="ctr"/>
                  <a:tab pos="5486400" algn="r"/>
                </a:tabLst>
              </a:pPr>
              <a:r>
                <a:rPr lang="en-GB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EU funded Project </a:t>
              </a:r>
              <a:r>
                <a:rPr lang="tr-TR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ENI/2019/406-262</a:t>
              </a:r>
              <a:endParaRPr lang="it-IT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  <a:tabLst>
                  <a:tab pos="2743200" algn="ctr"/>
                  <a:tab pos="5486400" algn="r"/>
                </a:tabLst>
              </a:pPr>
              <a:r>
                <a:rPr lang="tr-TR" sz="10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“Technical Assistance to Support the National Bureau of Statistics of the Republic of Moldova</a:t>
              </a:r>
              <a:r>
                <a:rPr lang="tr-TR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”</a:t>
              </a:r>
              <a:endParaRPr lang="it-IT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60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C3B606-4094-4209-9E02-7CC354ADA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GB" dirty="0"/>
              <a:t>Lesson 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14D6852-E3F9-4F4B-9E8C-DCF2C8B82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/>
          <a:p>
            <a:r>
              <a:rPr lang="en-GB" dirty="0" err="1"/>
              <a:t>CSPro</a:t>
            </a:r>
            <a:r>
              <a:rPr lang="en-GB" dirty="0"/>
              <a:t> CAPI Forms</a:t>
            </a:r>
          </a:p>
        </p:txBody>
      </p:sp>
    </p:spTree>
    <p:extLst>
      <p:ext uri="{BB962C8B-B14F-4D97-AF65-F5344CB8AC3E}">
        <p14:creationId xmlns:p14="http://schemas.microsoft.com/office/powerpoint/2010/main" val="394778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D2A9-83AF-469B-91D2-BEE9309B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Combo box display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B2A35E-3AF4-4BD4-B233-15F7C8CCF8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485221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858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0858-5011-4D25-A432-ED5D3C72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2407BE-5AC9-4137-AFBD-E93946971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332229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271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B72B-3A8E-43B2-81D3-FBE854BD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Generate Forms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F0013D-EFB1-4B52-95ED-1DA769DA54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128762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393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AB32-4087-4CD7-A396-108289FC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E4A4CE-1996-4F08-8D0F-F32F457C8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012586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139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8FB1-A6B6-4AF2-A357-6EFDF798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Question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6E41C9F-AB10-4814-A8DC-038989A71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070514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2FF89F4-2418-4308-9E7C-A8957A898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9822" y="3790916"/>
            <a:ext cx="323895" cy="352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337891-1630-42A5-B049-443382583E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5525" y="4958831"/>
            <a:ext cx="1628798" cy="474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AABB34-2E56-49E8-A579-1878E09F0B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1375" y="4178828"/>
            <a:ext cx="1795821" cy="395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7D4432-9DDA-464D-B13A-4CD951F5CE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3717" y="3081321"/>
            <a:ext cx="295316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3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56404-F175-48AF-B1B6-88F24906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CAPI questions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FE2DB7C-6F27-48E6-AC71-14D66EF730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040929"/>
              </p:ext>
            </p:extLst>
          </p:nvPr>
        </p:nvGraphicFramePr>
        <p:xfrm>
          <a:off x="838200" y="2971800"/>
          <a:ext cx="107442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5EFA6E3-7FA9-4A2E-88CF-95970F0B9F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2505" y="3602843"/>
            <a:ext cx="466790" cy="304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2134AA-9A0C-441C-AFB8-28605255D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8383" y="5431461"/>
            <a:ext cx="3215233" cy="963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888E42-A230-41EA-973B-C2D87EDD43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78001" y="3540923"/>
            <a:ext cx="457264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6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AC74-6618-4F56-A056-04EBEC94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Calendar display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E5B106-44D5-43E3-8D4B-C32CD6DCBB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94955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748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D2A9-83AF-469B-91D2-BEE9309B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Checkbox display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B2A35E-3AF4-4BD4-B233-15F7C8CCF8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074249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814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D2A9-83AF-469B-91D2-BEE9309B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Radio button display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B2A35E-3AF4-4BD4-B233-15F7C8CCF8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292678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9866793"/>
      </p:ext>
    </p:extLst>
  </p:cSld>
  <p:clrMapOvr>
    <a:masterClrMapping/>
  </p:clrMapOvr>
</p:sld>
</file>

<file path=ppt/theme/theme1.xml><?xml version="1.0" encoding="utf-8"?>
<a:theme xmlns:a="http://schemas.openxmlformats.org/drawingml/2006/main" name="Parsta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stat" id="{98042D7E-F29C-4B70-BCB6-9E3FF12D9B6E}" vid="{937E827F-5583-4F1B-8604-9328853185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259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Parstat</vt:lpstr>
      <vt:lpstr>Lesson 4</vt:lpstr>
      <vt:lpstr>Forms</vt:lpstr>
      <vt:lpstr>Generate Forms </vt:lpstr>
      <vt:lpstr>Blocks</vt:lpstr>
      <vt:lpstr>New Question</vt:lpstr>
      <vt:lpstr>CAPI questions</vt:lpstr>
      <vt:lpstr>Calendar display</vt:lpstr>
      <vt:lpstr>Checkbox display</vt:lpstr>
      <vt:lpstr>Radio button display</vt:lpstr>
      <vt:lpstr>Combo box display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4</dc:title>
  <dc:creator>Florian Nika</dc:creator>
  <cp:lastModifiedBy>Florian Nika</cp:lastModifiedBy>
  <cp:revision>2</cp:revision>
  <dcterms:created xsi:type="dcterms:W3CDTF">2020-10-12T08:17:51Z</dcterms:created>
  <dcterms:modified xsi:type="dcterms:W3CDTF">2020-10-13T12:25:38Z</dcterms:modified>
</cp:coreProperties>
</file>