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30" r:id="rId4"/>
    <p:sldId id="331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mk:@MSITStore:C:\Program%20Files%20(x86)\CSPro%207.4\CSPro.CHM::/setocclabel_function.html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mk:@MSITStore:C:\Program%20Files%20(x86)\CSPro%207.4\CSPro.CHM::/setocclabel_funct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2BC85-33A7-47D1-9B84-0AC75FEB6D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C7295E7-A179-486E-A986-98F7A1DDF04A}">
      <dgm:prSet/>
      <dgm:spPr/>
      <dgm:t>
        <a:bodyPr/>
        <a:lstStyle/>
        <a:p>
          <a:r>
            <a:rPr lang="en-GB"/>
            <a:t>Logic in CSPro can be written in the “Logic view”</a:t>
          </a:r>
        </a:p>
      </dgm:t>
    </dgm:pt>
    <dgm:pt modelId="{9906340A-807A-4D9D-955E-DA015B0EC525}" type="parTrans" cxnId="{88BD7095-2F6A-4A4B-A2FB-D6BC457AEA1E}">
      <dgm:prSet/>
      <dgm:spPr/>
      <dgm:t>
        <a:bodyPr/>
        <a:lstStyle/>
        <a:p>
          <a:endParaRPr lang="en-GB"/>
        </a:p>
      </dgm:t>
    </dgm:pt>
    <dgm:pt modelId="{719B060E-65AE-4443-B208-5D9B39A4F604}" type="sibTrans" cxnId="{88BD7095-2F6A-4A4B-A2FB-D6BC457AEA1E}">
      <dgm:prSet/>
      <dgm:spPr/>
      <dgm:t>
        <a:bodyPr/>
        <a:lstStyle/>
        <a:p>
          <a:endParaRPr lang="en-GB"/>
        </a:p>
      </dgm:t>
    </dgm:pt>
    <dgm:pt modelId="{CDC69139-4CB3-49EC-98CB-B537BB5C8F7D}">
      <dgm:prSet/>
      <dgm:spPr/>
      <dgm:t>
        <a:bodyPr/>
        <a:lstStyle/>
        <a:p>
          <a:r>
            <a:rPr lang="en-GB"/>
            <a:t>When in “Form view” select </a:t>
          </a:r>
        </a:p>
      </dgm:t>
    </dgm:pt>
    <dgm:pt modelId="{8776B57F-D68C-42C5-81E2-737D0F18560D}" type="parTrans" cxnId="{E54551E8-556D-4CA1-96B9-731ECBB30E11}">
      <dgm:prSet/>
      <dgm:spPr/>
      <dgm:t>
        <a:bodyPr/>
        <a:lstStyle/>
        <a:p>
          <a:endParaRPr lang="en-GB"/>
        </a:p>
      </dgm:t>
    </dgm:pt>
    <dgm:pt modelId="{89A2FA35-F7FE-4EC2-9896-441B541B636E}" type="sibTrans" cxnId="{E54551E8-556D-4CA1-96B9-731ECBB30E11}">
      <dgm:prSet/>
      <dgm:spPr/>
      <dgm:t>
        <a:bodyPr/>
        <a:lstStyle/>
        <a:p>
          <a:endParaRPr lang="en-GB"/>
        </a:p>
      </dgm:t>
    </dgm:pt>
    <dgm:pt modelId="{C7732798-3703-4656-B71B-0DC17741624A}" type="pres">
      <dgm:prSet presAssocID="{D612BC85-33A7-47D1-9B84-0AC75FEB6D9D}" presName="linear" presStyleCnt="0">
        <dgm:presLayoutVars>
          <dgm:animLvl val="lvl"/>
          <dgm:resizeHandles val="exact"/>
        </dgm:presLayoutVars>
      </dgm:prSet>
      <dgm:spPr/>
    </dgm:pt>
    <dgm:pt modelId="{E70F407D-E11D-455A-A833-76F828FFCA02}" type="pres">
      <dgm:prSet presAssocID="{4C7295E7-A179-486E-A986-98F7A1DDF0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D8D933-BEF2-44AE-97BF-69906EB76495}" type="pres">
      <dgm:prSet presAssocID="{719B060E-65AE-4443-B208-5D9B39A4F604}" presName="spacer" presStyleCnt="0"/>
      <dgm:spPr/>
    </dgm:pt>
    <dgm:pt modelId="{E1774990-A1AF-4E89-91D3-6571285C330A}" type="pres">
      <dgm:prSet presAssocID="{CDC69139-4CB3-49EC-98CB-B537BB5C8F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78DD54-7D47-4E44-A1F5-29F36CFC0F98}" type="presOf" srcId="{CDC69139-4CB3-49EC-98CB-B537BB5C8F7D}" destId="{E1774990-A1AF-4E89-91D3-6571285C330A}" srcOrd="0" destOrd="0" presId="urn:microsoft.com/office/officeart/2005/8/layout/vList2"/>
    <dgm:cxn modelId="{797C878A-FE25-499A-A2A8-E5B7DDFBE8AD}" type="presOf" srcId="{D612BC85-33A7-47D1-9B84-0AC75FEB6D9D}" destId="{C7732798-3703-4656-B71B-0DC17741624A}" srcOrd="0" destOrd="0" presId="urn:microsoft.com/office/officeart/2005/8/layout/vList2"/>
    <dgm:cxn modelId="{88BD7095-2F6A-4A4B-A2FB-D6BC457AEA1E}" srcId="{D612BC85-33A7-47D1-9B84-0AC75FEB6D9D}" destId="{4C7295E7-A179-486E-A986-98F7A1DDF04A}" srcOrd="0" destOrd="0" parTransId="{9906340A-807A-4D9D-955E-DA015B0EC525}" sibTransId="{719B060E-65AE-4443-B208-5D9B39A4F604}"/>
    <dgm:cxn modelId="{E54551E8-556D-4CA1-96B9-731ECBB30E11}" srcId="{D612BC85-33A7-47D1-9B84-0AC75FEB6D9D}" destId="{CDC69139-4CB3-49EC-98CB-B537BB5C8F7D}" srcOrd="1" destOrd="0" parTransId="{8776B57F-D68C-42C5-81E2-737D0F18560D}" sibTransId="{89A2FA35-F7FE-4EC2-9896-441B541B636E}"/>
    <dgm:cxn modelId="{82B452F4-C8A9-47F9-9444-5D40B376F59E}" type="presOf" srcId="{4C7295E7-A179-486E-A986-98F7A1DDF04A}" destId="{E70F407D-E11D-455A-A833-76F828FFCA02}" srcOrd="0" destOrd="0" presId="urn:microsoft.com/office/officeart/2005/8/layout/vList2"/>
    <dgm:cxn modelId="{CD115219-71C3-4562-9DBE-9E8EF5C6500C}" type="presParOf" srcId="{C7732798-3703-4656-B71B-0DC17741624A}" destId="{E70F407D-E11D-455A-A833-76F828FFCA02}" srcOrd="0" destOrd="0" presId="urn:microsoft.com/office/officeart/2005/8/layout/vList2"/>
    <dgm:cxn modelId="{AF6E3124-3518-4B16-9F97-09313FE61AAE}" type="presParOf" srcId="{C7732798-3703-4656-B71B-0DC17741624A}" destId="{71D8D933-BEF2-44AE-97BF-69906EB76495}" srcOrd="1" destOrd="0" presId="urn:microsoft.com/office/officeart/2005/8/layout/vList2"/>
    <dgm:cxn modelId="{7C3F8305-4DD0-45B3-9497-C4A1BF2E4CD3}" type="presParOf" srcId="{C7732798-3703-4656-B71B-0DC17741624A}" destId="{E1774990-A1AF-4E89-91D3-6571285C33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691FE0-2E9B-429D-AA6C-3E9A54DCA2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E5AF5AF-977B-4A76-93F8-50792C27E2FE}">
      <dgm:prSet/>
      <dgm:spPr/>
      <dgm:t>
        <a:bodyPr/>
        <a:lstStyle/>
        <a:p>
          <a:r>
            <a:rPr lang="en-GB"/>
            <a:t>Right Click Roster</a:t>
          </a:r>
        </a:p>
      </dgm:t>
    </dgm:pt>
    <dgm:pt modelId="{1EF85E0A-E370-4FAF-8732-1B03FFDE98B9}" type="parTrans" cxnId="{3B1D47EC-4CAD-411C-85FA-08ABBA14A19A}">
      <dgm:prSet/>
      <dgm:spPr/>
      <dgm:t>
        <a:bodyPr/>
        <a:lstStyle/>
        <a:p>
          <a:endParaRPr lang="en-GB"/>
        </a:p>
      </dgm:t>
    </dgm:pt>
    <dgm:pt modelId="{52FB778C-3020-4058-A282-BD8FB6ED1F43}" type="sibTrans" cxnId="{3B1D47EC-4CAD-411C-85FA-08ABBA14A19A}">
      <dgm:prSet/>
      <dgm:spPr/>
      <dgm:t>
        <a:bodyPr/>
        <a:lstStyle/>
        <a:p>
          <a:endParaRPr lang="en-GB"/>
        </a:p>
      </dgm:t>
    </dgm:pt>
    <dgm:pt modelId="{FD903B1F-18AB-443A-814A-EF49408864A8}">
      <dgm:prSet/>
      <dgm:spPr/>
      <dgm:t>
        <a:bodyPr/>
        <a:lstStyle/>
        <a:p>
          <a:r>
            <a:rPr lang="en-GB"/>
            <a:t>Select “Occurrence Labels…”</a:t>
          </a:r>
        </a:p>
      </dgm:t>
    </dgm:pt>
    <dgm:pt modelId="{61A7A920-A438-478A-AED3-A6F38BD9580C}" type="parTrans" cxnId="{EC2A98EA-A737-4670-B8B8-EC5F7C671AE5}">
      <dgm:prSet/>
      <dgm:spPr/>
      <dgm:t>
        <a:bodyPr/>
        <a:lstStyle/>
        <a:p>
          <a:endParaRPr lang="en-GB"/>
        </a:p>
      </dgm:t>
    </dgm:pt>
    <dgm:pt modelId="{31D87B36-67D0-4E46-B989-715C326A716B}" type="sibTrans" cxnId="{EC2A98EA-A737-4670-B8B8-EC5F7C671AE5}">
      <dgm:prSet/>
      <dgm:spPr/>
      <dgm:t>
        <a:bodyPr/>
        <a:lstStyle/>
        <a:p>
          <a:endParaRPr lang="en-GB"/>
        </a:p>
      </dgm:t>
    </dgm:pt>
    <dgm:pt modelId="{0D3C9EC0-4E98-4EE5-BA58-7281FE36BDFB}" type="pres">
      <dgm:prSet presAssocID="{8F691FE0-2E9B-429D-AA6C-3E9A54DCA205}" presName="linear" presStyleCnt="0">
        <dgm:presLayoutVars>
          <dgm:animLvl val="lvl"/>
          <dgm:resizeHandles val="exact"/>
        </dgm:presLayoutVars>
      </dgm:prSet>
      <dgm:spPr/>
    </dgm:pt>
    <dgm:pt modelId="{7B60922A-6DF7-4732-8DF7-8A1180D240E9}" type="pres">
      <dgm:prSet presAssocID="{EE5AF5AF-977B-4A76-93F8-50792C27E2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629C61-AB7B-402C-A38C-0DE7C524C582}" type="pres">
      <dgm:prSet presAssocID="{EE5AF5AF-977B-4A76-93F8-50792C27E2F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97F184-AC9E-4751-AB62-CE9311ABE3B9}" type="presOf" srcId="{8F691FE0-2E9B-429D-AA6C-3E9A54DCA205}" destId="{0D3C9EC0-4E98-4EE5-BA58-7281FE36BDFB}" srcOrd="0" destOrd="0" presId="urn:microsoft.com/office/officeart/2005/8/layout/vList2"/>
    <dgm:cxn modelId="{84343F9D-77BE-4DD3-B0BC-4F035DCF715C}" type="presOf" srcId="{FD903B1F-18AB-443A-814A-EF49408864A8}" destId="{0D629C61-AB7B-402C-A38C-0DE7C524C582}" srcOrd="0" destOrd="0" presId="urn:microsoft.com/office/officeart/2005/8/layout/vList2"/>
    <dgm:cxn modelId="{EC2A98EA-A737-4670-B8B8-EC5F7C671AE5}" srcId="{EE5AF5AF-977B-4A76-93F8-50792C27E2FE}" destId="{FD903B1F-18AB-443A-814A-EF49408864A8}" srcOrd="0" destOrd="0" parTransId="{61A7A920-A438-478A-AED3-A6F38BD9580C}" sibTransId="{31D87B36-67D0-4E46-B989-715C326A716B}"/>
    <dgm:cxn modelId="{3B1D47EC-4CAD-411C-85FA-08ABBA14A19A}" srcId="{8F691FE0-2E9B-429D-AA6C-3E9A54DCA205}" destId="{EE5AF5AF-977B-4A76-93F8-50792C27E2FE}" srcOrd="0" destOrd="0" parTransId="{1EF85E0A-E370-4FAF-8732-1B03FFDE98B9}" sibTransId="{52FB778C-3020-4058-A282-BD8FB6ED1F43}"/>
    <dgm:cxn modelId="{17CBD1FF-25C2-46E8-9450-9DE6F00A3222}" type="presOf" srcId="{EE5AF5AF-977B-4A76-93F8-50792C27E2FE}" destId="{7B60922A-6DF7-4732-8DF7-8A1180D240E9}" srcOrd="0" destOrd="0" presId="urn:microsoft.com/office/officeart/2005/8/layout/vList2"/>
    <dgm:cxn modelId="{D455331A-0DEC-497A-A676-84EA133E70E1}" type="presParOf" srcId="{0D3C9EC0-4E98-4EE5-BA58-7281FE36BDFB}" destId="{7B60922A-6DF7-4732-8DF7-8A1180D240E9}" srcOrd="0" destOrd="0" presId="urn:microsoft.com/office/officeart/2005/8/layout/vList2"/>
    <dgm:cxn modelId="{FAF44357-63C0-444F-8ED1-ACA9A28A29E9}" type="presParOf" srcId="{0D3C9EC0-4E98-4EE5-BA58-7281FE36BDFB}" destId="{0D629C61-AB7B-402C-A38C-0DE7C524C5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0293B2-01CB-44C4-81DE-C777A34D5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249559F-19E3-48B3-88C7-4ED452D89BDF}">
      <dgm:prSet/>
      <dgm:spPr/>
      <dgm:t>
        <a:bodyPr/>
        <a:lstStyle/>
        <a:p>
          <a:r>
            <a:rPr lang="en-GB"/>
            <a:t>Runtime</a:t>
          </a:r>
        </a:p>
      </dgm:t>
    </dgm:pt>
    <dgm:pt modelId="{74059BF4-E6BB-4664-B3F0-9603A3C66562}" type="parTrans" cxnId="{EAE52E88-F590-4013-B82F-C8DA7A83DFD3}">
      <dgm:prSet/>
      <dgm:spPr/>
      <dgm:t>
        <a:bodyPr/>
        <a:lstStyle/>
        <a:p>
          <a:endParaRPr lang="en-GB"/>
        </a:p>
      </dgm:t>
    </dgm:pt>
    <dgm:pt modelId="{D321D7B9-CAF2-44D8-B5CF-6E8A409DC449}" type="sibTrans" cxnId="{EAE52E88-F590-4013-B82F-C8DA7A83DFD3}">
      <dgm:prSet/>
      <dgm:spPr/>
      <dgm:t>
        <a:bodyPr/>
        <a:lstStyle/>
        <a:p>
          <a:endParaRPr lang="en-GB"/>
        </a:p>
      </dgm:t>
    </dgm:pt>
    <dgm:pt modelId="{E694625F-C512-4498-B14B-2DDFF5ED5B5C}">
      <dgm:prSet/>
      <dgm:spPr/>
      <dgm:t>
        <a:bodyPr/>
        <a:lstStyle/>
        <a:p>
          <a:r>
            <a:rPr lang="en-GB"/>
            <a:t>b = </a:t>
          </a:r>
          <a:r>
            <a:rPr lang="en-GB">
              <a:hlinkClick xmlns:r="http://schemas.openxmlformats.org/officeDocument/2006/relationships" r:id="rId1"/>
            </a:rPr>
            <a:t>setocclabel</a:t>
          </a:r>
          <a:r>
            <a:rPr lang="en-GB"/>
            <a:t>([item_name ‖ group_name,]occurrence_label);</a:t>
          </a:r>
        </a:p>
      </dgm:t>
    </dgm:pt>
    <dgm:pt modelId="{1DF5BB04-632E-4D91-8B24-3D2CD24CA72F}" type="parTrans" cxnId="{3B601B08-DF62-44E2-9D75-034A3D8F00B1}">
      <dgm:prSet/>
      <dgm:spPr/>
      <dgm:t>
        <a:bodyPr/>
        <a:lstStyle/>
        <a:p>
          <a:endParaRPr lang="en-GB"/>
        </a:p>
      </dgm:t>
    </dgm:pt>
    <dgm:pt modelId="{D8709AC4-474C-4E56-A20E-764647DBFD1F}" type="sibTrans" cxnId="{3B601B08-DF62-44E2-9D75-034A3D8F00B1}">
      <dgm:prSet/>
      <dgm:spPr/>
      <dgm:t>
        <a:bodyPr/>
        <a:lstStyle/>
        <a:p>
          <a:endParaRPr lang="en-GB"/>
        </a:p>
      </dgm:t>
    </dgm:pt>
    <dgm:pt modelId="{AD45A2BD-EA54-4B5A-AC62-9E03DE3425AC}" type="pres">
      <dgm:prSet presAssocID="{290293B2-01CB-44C4-81DE-C777A34D528A}" presName="linear" presStyleCnt="0">
        <dgm:presLayoutVars>
          <dgm:animLvl val="lvl"/>
          <dgm:resizeHandles val="exact"/>
        </dgm:presLayoutVars>
      </dgm:prSet>
      <dgm:spPr/>
    </dgm:pt>
    <dgm:pt modelId="{B67A1D0A-8931-4FA7-BD7F-8C19CEE68A41}" type="pres">
      <dgm:prSet presAssocID="{E249559F-19E3-48B3-88C7-4ED452D89BD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A40707-9007-4435-BD8B-0CF594CA0D21}" type="pres">
      <dgm:prSet presAssocID="{E249559F-19E3-48B3-88C7-4ED452D89B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B601B08-DF62-44E2-9D75-034A3D8F00B1}" srcId="{E249559F-19E3-48B3-88C7-4ED452D89BDF}" destId="{E694625F-C512-4498-B14B-2DDFF5ED5B5C}" srcOrd="0" destOrd="0" parTransId="{1DF5BB04-632E-4D91-8B24-3D2CD24CA72F}" sibTransId="{D8709AC4-474C-4E56-A20E-764647DBFD1F}"/>
    <dgm:cxn modelId="{EAE52E88-F590-4013-B82F-C8DA7A83DFD3}" srcId="{290293B2-01CB-44C4-81DE-C777A34D528A}" destId="{E249559F-19E3-48B3-88C7-4ED452D89BDF}" srcOrd="0" destOrd="0" parTransId="{74059BF4-E6BB-4664-B3F0-9603A3C66562}" sibTransId="{D321D7B9-CAF2-44D8-B5CF-6E8A409DC449}"/>
    <dgm:cxn modelId="{AD84D2EF-8FD2-4B45-967A-E0820E9E319C}" type="presOf" srcId="{E249559F-19E3-48B3-88C7-4ED452D89BDF}" destId="{B67A1D0A-8931-4FA7-BD7F-8C19CEE68A41}" srcOrd="0" destOrd="0" presId="urn:microsoft.com/office/officeart/2005/8/layout/vList2"/>
    <dgm:cxn modelId="{8F6402F3-C94C-4EC6-925A-56E59AE92DD3}" type="presOf" srcId="{E694625F-C512-4498-B14B-2DDFF5ED5B5C}" destId="{07A40707-9007-4435-BD8B-0CF594CA0D21}" srcOrd="0" destOrd="0" presId="urn:microsoft.com/office/officeart/2005/8/layout/vList2"/>
    <dgm:cxn modelId="{3A75A5F4-CB45-4F8A-B521-9EC3632C4CD7}" type="presOf" srcId="{290293B2-01CB-44C4-81DE-C777A34D528A}" destId="{AD45A2BD-EA54-4B5A-AC62-9E03DE3425AC}" srcOrd="0" destOrd="0" presId="urn:microsoft.com/office/officeart/2005/8/layout/vList2"/>
    <dgm:cxn modelId="{824DBA75-2533-40C4-9FCE-52C57EA71C0F}" type="presParOf" srcId="{AD45A2BD-EA54-4B5A-AC62-9E03DE3425AC}" destId="{B67A1D0A-8931-4FA7-BD7F-8C19CEE68A41}" srcOrd="0" destOrd="0" presId="urn:microsoft.com/office/officeart/2005/8/layout/vList2"/>
    <dgm:cxn modelId="{7CB3EC88-81A3-4025-8264-BF94002170B2}" type="presParOf" srcId="{AD45A2BD-EA54-4B5A-AC62-9E03DE3425AC}" destId="{07A40707-9007-4435-BD8B-0CF594CA0D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F34A6C-D8EB-4A30-B857-E03CADE1B6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4C301CF-E392-4EEC-BE6A-ACB83A629F8B}">
      <dgm:prSet/>
      <dgm:spPr/>
      <dgm:t>
        <a:bodyPr/>
        <a:lstStyle/>
        <a:p>
          <a:r>
            <a:rPr lang="en-GB"/>
            <a:t>In roster property</a:t>
          </a:r>
        </a:p>
      </dgm:t>
    </dgm:pt>
    <dgm:pt modelId="{491228F6-A60D-4EC6-A8A9-134564C8397B}" type="parTrans" cxnId="{8D98687E-356C-43D9-A4C3-E5B5B0EF197C}">
      <dgm:prSet/>
      <dgm:spPr/>
      <dgm:t>
        <a:bodyPr/>
        <a:lstStyle/>
        <a:p>
          <a:endParaRPr lang="en-GB"/>
        </a:p>
      </dgm:t>
    </dgm:pt>
    <dgm:pt modelId="{0316BBE5-1C21-4A33-BEC0-5E85E8893845}" type="sibTrans" cxnId="{8D98687E-356C-43D9-A4C3-E5B5B0EF197C}">
      <dgm:prSet/>
      <dgm:spPr/>
      <dgm:t>
        <a:bodyPr/>
        <a:lstStyle/>
        <a:p>
          <a:endParaRPr lang="en-GB"/>
        </a:p>
      </dgm:t>
    </dgm:pt>
    <dgm:pt modelId="{FA5543E3-D2EE-4886-8473-85F7D69597DE}">
      <dgm:prSet/>
      <dgm:spPr/>
      <dgm:t>
        <a:bodyPr/>
        <a:lstStyle/>
        <a:p>
          <a:r>
            <a:rPr lang="en-GB"/>
            <a:t>Add the name of the control filed into “Occurrence Control Field”</a:t>
          </a:r>
        </a:p>
      </dgm:t>
    </dgm:pt>
    <dgm:pt modelId="{77C750FE-22E8-4EA1-83E3-A3F276FE49E8}" type="parTrans" cxnId="{56030DCB-F0DF-4942-A51D-8722AD31ADA4}">
      <dgm:prSet/>
      <dgm:spPr/>
      <dgm:t>
        <a:bodyPr/>
        <a:lstStyle/>
        <a:p>
          <a:endParaRPr lang="en-GB"/>
        </a:p>
      </dgm:t>
    </dgm:pt>
    <dgm:pt modelId="{4BB1447F-4EAD-4548-BB22-808145219613}" type="sibTrans" cxnId="{56030DCB-F0DF-4942-A51D-8722AD31ADA4}">
      <dgm:prSet/>
      <dgm:spPr/>
      <dgm:t>
        <a:bodyPr/>
        <a:lstStyle/>
        <a:p>
          <a:endParaRPr lang="en-GB"/>
        </a:p>
      </dgm:t>
    </dgm:pt>
    <dgm:pt modelId="{B4688102-E3EF-4CCA-8D46-F23BC0170E48}" type="pres">
      <dgm:prSet presAssocID="{3BF34A6C-D8EB-4A30-B857-E03CADE1B6AF}" presName="linear" presStyleCnt="0">
        <dgm:presLayoutVars>
          <dgm:animLvl val="lvl"/>
          <dgm:resizeHandles val="exact"/>
        </dgm:presLayoutVars>
      </dgm:prSet>
      <dgm:spPr/>
    </dgm:pt>
    <dgm:pt modelId="{D508DDD9-0338-47DE-9DDC-D9367034704E}" type="pres">
      <dgm:prSet presAssocID="{04C301CF-E392-4EEC-BE6A-ACB83A629F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ABA9FE-BA0F-4BB4-8C33-C06489D7A2AC}" type="pres">
      <dgm:prSet presAssocID="{0316BBE5-1C21-4A33-BEC0-5E85E8893845}" presName="spacer" presStyleCnt="0"/>
      <dgm:spPr/>
    </dgm:pt>
    <dgm:pt modelId="{AFD86FCB-1CDC-48FF-B1B2-BEEFB5E57AD7}" type="pres">
      <dgm:prSet presAssocID="{FA5543E3-D2EE-4886-8473-85F7D69597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5D3463-6D2A-4E20-94AF-710E7EE8CE17}" type="presOf" srcId="{3BF34A6C-D8EB-4A30-B857-E03CADE1B6AF}" destId="{B4688102-E3EF-4CCA-8D46-F23BC0170E48}" srcOrd="0" destOrd="0" presId="urn:microsoft.com/office/officeart/2005/8/layout/vList2"/>
    <dgm:cxn modelId="{8D98687E-356C-43D9-A4C3-E5B5B0EF197C}" srcId="{3BF34A6C-D8EB-4A30-B857-E03CADE1B6AF}" destId="{04C301CF-E392-4EEC-BE6A-ACB83A629F8B}" srcOrd="0" destOrd="0" parTransId="{491228F6-A60D-4EC6-A8A9-134564C8397B}" sibTransId="{0316BBE5-1C21-4A33-BEC0-5E85E8893845}"/>
    <dgm:cxn modelId="{F3CFAC99-9876-48A1-9665-94EB00084DB5}" type="presOf" srcId="{04C301CF-E392-4EEC-BE6A-ACB83A629F8B}" destId="{D508DDD9-0338-47DE-9DDC-D9367034704E}" srcOrd="0" destOrd="0" presId="urn:microsoft.com/office/officeart/2005/8/layout/vList2"/>
    <dgm:cxn modelId="{56030DCB-F0DF-4942-A51D-8722AD31ADA4}" srcId="{3BF34A6C-D8EB-4A30-B857-E03CADE1B6AF}" destId="{FA5543E3-D2EE-4886-8473-85F7D69597DE}" srcOrd="1" destOrd="0" parTransId="{77C750FE-22E8-4EA1-83E3-A3F276FE49E8}" sibTransId="{4BB1447F-4EAD-4548-BB22-808145219613}"/>
    <dgm:cxn modelId="{B90F2BF8-BBC2-4E00-A803-317B5C57F4D3}" type="presOf" srcId="{FA5543E3-D2EE-4886-8473-85F7D69597DE}" destId="{AFD86FCB-1CDC-48FF-B1B2-BEEFB5E57AD7}" srcOrd="0" destOrd="0" presId="urn:microsoft.com/office/officeart/2005/8/layout/vList2"/>
    <dgm:cxn modelId="{CDD036FE-D690-4B1E-BF09-12FA7AEE587E}" type="presParOf" srcId="{B4688102-E3EF-4CCA-8D46-F23BC0170E48}" destId="{D508DDD9-0338-47DE-9DDC-D9367034704E}" srcOrd="0" destOrd="0" presId="urn:microsoft.com/office/officeart/2005/8/layout/vList2"/>
    <dgm:cxn modelId="{F5F8410C-F503-495D-B9D8-B36C63FA95FF}" type="presParOf" srcId="{B4688102-E3EF-4CCA-8D46-F23BC0170E48}" destId="{38ABA9FE-BA0F-4BB4-8C33-C06489D7A2AC}" srcOrd="1" destOrd="0" presId="urn:microsoft.com/office/officeart/2005/8/layout/vList2"/>
    <dgm:cxn modelId="{52636F49-02CF-4AD0-9527-4004477ED20A}" type="presParOf" srcId="{B4688102-E3EF-4CCA-8D46-F23BC0170E48}" destId="{AFD86FCB-1CDC-48FF-B1B2-BEEFB5E57A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309234-4D28-488A-896B-697BE0F7C0E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3253C05-4818-49C9-88F4-2C388F0E5BF0}">
      <dgm:prSet/>
      <dgm:spPr/>
      <dgm:t>
        <a:bodyPr/>
        <a:lstStyle/>
        <a:p>
          <a:r>
            <a:rPr lang="en-GB"/>
            <a:t>ask if count(ROSTER where CONDITION) &gt; 0</a:t>
          </a:r>
        </a:p>
      </dgm:t>
    </dgm:pt>
    <dgm:pt modelId="{0BF5C071-9848-4F1E-B704-807859E97091}" type="parTrans" cxnId="{F2FFAD5F-85E0-4189-ACD9-F93355875F0C}">
      <dgm:prSet/>
      <dgm:spPr/>
      <dgm:t>
        <a:bodyPr/>
        <a:lstStyle/>
        <a:p>
          <a:endParaRPr lang="en-GB"/>
        </a:p>
      </dgm:t>
    </dgm:pt>
    <dgm:pt modelId="{7DC71D23-E693-4543-8781-C60D9642694F}" type="sibTrans" cxnId="{F2FFAD5F-85E0-4189-ACD9-F93355875F0C}">
      <dgm:prSet/>
      <dgm:spPr/>
      <dgm:t>
        <a:bodyPr/>
        <a:lstStyle/>
        <a:p>
          <a:endParaRPr lang="en-GB"/>
        </a:p>
      </dgm:t>
    </dgm:pt>
    <dgm:pt modelId="{FCCBDBE0-AF0A-42B9-BF2C-3C7AFE771BEB}" type="pres">
      <dgm:prSet presAssocID="{30309234-4D28-488A-896B-697BE0F7C0E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7D998E4-FDB6-4093-9EAD-6301B8A73E10}" type="pres">
      <dgm:prSet presAssocID="{B3253C05-4818-49C9-88F4-2C388F0E5BF0}" presName="circle1" presStyleLbl="node1" presStyleIdx="0" presStyleCnt="1"/>
      <dgm:spPr/>
    </dgm:pt>
    <dgm:pt modelId="{09A7D85D-5921-4241-BCD2-82B28E76A419}" type="pres">
      <dgm:prSet presAssocID="{B3253C05-4818-49C9-88F4-2C388F0E5BF0}" presName="space" presStyleCnt="0"/>
      <dgm:spPr/>
    </dgm:pt>
    <dgm:pt modelId="{5FDBCC99-150B-4DE6-8484-4984BA3EB094}" type="pres">
      <dgm:prSet presAssocID="{B3253C05-4818-49C9-88F4-2C388F0E5BF0}" presName="rect1" presStyleLbl="alignAcc1" presStyleIdx="0" presStyleCnt="1"/>
      <dgm:spPr/>
    </dgm:pt>
    <dgm:pt modelId="{D848CCC6-24AF-4450-9D12-DA3DB0383B47}" type="pres">
      <dgm:prSet presAssocID="{B3253C05-4818-49C9-88F4-2C388F0E5BF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2FFAD5F-85E0-4189-ACD9-F93355875F0C}" srcId="{30309234-4D28-488A-896B-697BE0F7C0E2}" destId="{B3253C05-4818-49C9-88F4-2C388F0E5BF0}" srcOrd="0" destOrd="0" parTransId="{0BF5C071-9848-4F1E-B704-807859E97091}" sibTransId="{7DC71D23-E693-4543-8781-C60D9642694F}"/>
    <dgm:cxn modelId="{208B917D-5652-481C-8BD1-32F620DE3DEC}" type="presOf" srcId="{B3253C05-4818-49C9-88F4-2C388F0E5BF0}" destId="{D848CCC6-24AF-4450-9D12-DA3DB0383B47}" srcOrd="1" destOrd="0" presId="urn:microsoft.com/office/officeart/2005/8/layout/target3"/>
    <dgm:cxn modelId="{88E46AB2-398D-4D1B-9AFD-06C6AEDD7DD6}" type="presOf" srcId="{30309234-4D28-488A-896B-697BE0F7C0E2}" destId="{FCCBDBE0-AF0A-42B9-BF2C-3C7AFE771BEB}" srcOrd="0" destOrd="0" presId="urn:microsoft.com/office/officeart/2005/8/layout/target3"/>
    <dgm:cxn modelId="{7AC8CDDC-1857-4F23-ACA5-128F367147F0}" type="presOf" srcId="{B3253C05-4818-49C9-88F4-2C388F0E5BF0}" destId="{5FDBCC99-150B-4DE6-8484-4984BA3EB094}" srcOrd="0" destOrd="0" presId="urn:microsoft.com/office/officeart/2005/8/layout/target3"/>
    <dgm:cxn modelId="{460E2269-EE9D-4A18-B08A-324EE4F5DE66}" type="presParOf" srcId="{FCCBDBE0-AF0A-42B9-BF2C-3C7AFE771BEB}" destId="{37D998E4-FDB6-4093-9EAD-6301B8A73E10}" srcOrd="0" destOrd="0" presId="urn:microsoft.com/office/officeart/2005/8/layout/target3"/>
    <dgm:cxn modelId="{A8A60F68-5F11-44A6-8521-850BD9C2D34E}" type="presParOf" srcId="{FCCBDBE0-AF0A-42B9-BF2C-3C7AFE771BEB}" destId="{09A7D85D-5921-4241-BCD2-82B28E76A419}" srcOrd="1" destOrd="0" presId="urn:microsoft.com/office/officeart/2005/8/layout/target3"/>
    <dgm:cxn modelId="{8C6FCD94-62E5-4F0C-899C-8F32CD59478D}" type="presParOf" srcId="{FCCBDBE0-AF0A-42B9-BF2C-3C7AFE771BEB}" destId="{5FDBCC99-150B-4DE6-8484-4984BA3EB094}" srcOrd="2" destOrd="0" presId="urn:microsoft.com/office/officeart/2005/8/layout/target3"/>
    <dgm:cxn modelId="{B7C019AC-67FD-4494-8E99-269AF09DB607}" type="presParOf" srcId="{FCCBDBE0-AF0A-42B9-BF2C-3C7AFE771BEB}" destId="{D848CCC6-24AF-4450-9D12-DA3DB0383B4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9D2308-3BDD-4186-9B9E-84B6D5D0933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2B3E9CE-4ED4-41BB-B4F5-6B233CEA129E}">
      <dgm:prSet/>
      <dgm:spPr/>
      <dgm:t>
        <a:bodyPr/>
        <a:lstStyle/>
        <a:p>
          <a:r>
            <a:rPr lang="en-GB"/>
            <a:t>ask if curocc(ROSETER) = 2</a:t>
          </a:r>
        </a:p>
      </dgm:t>
    </dgm:pt>
    <dgm:pt modelId="{552CD764-2691-4A34-9A46-491609D80E21}" type="parTrans" cxnId="{6ED33D6B-8F97-4964-9FE1-78CCA0222982}">
      <dgm:prSet/>
      <dgm:spPr/>
      <dgm:t>
        <a:bodyPr/>
        <a:lstStyle/>
        <a:p>
          <a:endParaRPr lang="en-GB"/>
        </a:p>
      </dgm:t>
    </dgm:pt>
    <dgm:pt modelId="{6C50BC5B-BED6-45EA-A54E-0A1A3586053E}" type="sibTrans" cxnId="{6ED33D6B-8F97-4964-9FE1-78CCA0222982}">
      <dgm:prSet/>
      <dgm:spPr/>
      <dgm:t>
        <a:bodyPr/>
        <a:lstStyle/>
        <a:p>
          <a:endParaRPr lang="en-GB"/>
        </a:p>
      </dgm:t>
    </dgm:pt>
    <dgm:pt modelId="{DEE58DF7-FD82-4D31-A143-B354CA96764B}" type="pres">
      <dgm:prSet presAssocID="{AC9D2308-3BDD-4186-9B9E-84B6D5D0933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2A1E9B-E69C-4963-839C-4F0D1ADBC2B5}" type="pres">
      <dgm:prSet presAssocID="{D2B3E9CE-4ED4-41BB-B4F5-6B233CEA129E}" presName="circle1" presStyleLbl="node1" presStyleIdx="0" presStyleCnt="1"/>
      <dgm:spPr/>
    </dgm:pt>
    <dgm:pt modelId="{E6165965-C289-4CFB-A29E-B48F3F1BB269}" type="pres">
      <dgm:prSet presAssocID="{D2B3E9CE-4ED4-41BB-B4F5-6B233CEA129E}" presName="space" presStyleCnt="0"/>
      <dgm:spPr/>
    </dgm:pt>
    <dgm:pt modelId="{54F2A804-5945-4BFD-B2FA-93DBFCE9B778}" type="pres">
      <dgm:prSet presAssocID="{D2B3E9CE-4ED4-41BB-B4F5-6B233CEA129E}" presName="rect1" presStyleLbl="alignAcc1" presStyleIdx="0" presStyleCnt="1"/>
      <dgm:spPr/>
    </dgm:pt>
    <dgm:pt modelId="{4612D6FA-69CA-4208-B58C-8C9F3A6F29C1}" type="pres">
      <dgm:prSet presAssocID="{D2B3E9CE-4ED4-41BB-B4F5-6B233CEA129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A535D01-431C-4D55-ABF1-C2B2B97FB99A}" type="presOf" srcId="{D2B3E9CE-4ED4-41BB-B4F5-6B233CEA129E}" destId="{54F2A804-5945-4BFD-B2FA-93DBFCE9B778}" srcOrd="0" destOrd="0" presId="urn:microsoft.com/office/officeart/2005/8/layout/target3"/>
    <dgm:cxn modelId="{1E5C111C-27B9-450B-BEC4-1873BA870D07}" type="presOf" srcId="{AC9D2308-3BDD-4186-9B9E-84B6D5D0933B}" destId="{DEE58DF7-FD82-4D31-A143-B354CA96764B}" srcOrd="0" destOrd="0" presId="urn:microsoft.com/office/officeart/2005/8/layout/target3"/>
    <dgm:cxn modelId="{6ED33D6B-8F97-4964-9FE1-78CCA0222982}" srcId="{AC9D2308-3BDD-4186-9B9E-84B6D5D0933B}" destId="{D2B3E9CE-4ED4-41BB-B4F5-6B233CEA129E}" srcOrd="0" destOrd="0" parTransId="{552CD764-2691-4A34-9A46-491609D80E21}" sibTransId="{6C50BC5B-BED6-45EA-A54E-0A1A3586053E}"/>
    <dgm:cxn modelId="{ACFF42E3-60F4-4199-86B6-7B8861421FA4}" type="presOf" srcId="{D2B3E9CE-4ED4-41BB-B4F5-6B233CEA129E}" destId="{4612D6FA-69CA-4208-B58C-8C9F3A6F29C1}" srcOrd="1" destOrd="0" presId="urn:microsoft.com/office/officeart/2005/8/layout/target3"/>
    <dgm:cxn modelId="{795204D2-A126-46A2-9E6C-EBD7E21109A8}" type="presParOf" srcId="{DEE58DF7-FD82-4D31-A143-B354CA96764B}" destId="{AE2A1E9B-E69C-4963-839C-4F0D1ADBC2B5}" srcOrd="0" destOrd="0" presId="urn:microsoft.com/office/officeart/2005/8/layout/target3"/>
    <dgm:cxn modelId="{0BF6D1E5-0463-4E74-8199-5113D1E0522F}" type="presParOf" srcId="{DEE58DF7-FD82-4D31-A143-B354CA96764B}" destId="{E6165965-C289-4CFB-A29E-B48F3F1BB269}" srcOrd="1" destOrd="0" presId="urn:microsoft.com/office/officeart/2005/8/layout/target3"/>
    <dgm:cxn modelId="{6285C4E5-4A75-4974-BFBA-BBEB9B790B3F}" type="presParOf" srcId="{DEE58DF7-FD82-4D31-A143-B354CA96764B}" destId="{54F2A804-5945-4BFD-B2FA-93DBFCE9B778}" srcOrd="2" destOrd="0" presId="urn:microsoft.com/office/officeart/2005/8/layout/target3"/>
    <dgm:cxn modelId="{E2550F50-6B9C-499C-8659-3D9C506AAAE1}" type="presParOf" srcId="{DEE58DF7-FD82-4D31-A143-B354CA96764B}" destId="{4612D6FA-69CA-4208-B58C-8C9F3A6F29C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708C557-7433-427A-8682-18F6B490A6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1D0EA5D-1DFE-4145-B311-77D858DF6F67}">
      <dgm:prSet/>
      <dgm:spPr/>
      <dgm:t>
        <a:bodyPr/>
        <a:lstStyle/>
        <a:p>
          <a:r>
            <a:rPr lang="en-GB"/>
            <a:t>Skip to next</a:t>
          </a:r>
        </a:p>
      </dgm:t>
    </dgm:pt>
    <dgm:pt modelId="{C9BF9EC3-FC27-453C-A22D-CFE0CD1202FC}" type="parTrans" cxnId="{A937A290-A77F-40C3-8C11-4F74A3D14CA1}">
      <dgm:prSet/>
      <dgm:spPr/>
      <dgm:t>
        <a:bodyPr/>
        <a:lstStyle/>
        <a:p>
          <a:endParaRPr lang="en-GB"/>
        </a:p>
      </dgm:t>
    </dgm:pt>
    <dgm:pt modelId="{7F720727-9605-44F2-B5B9-6F2EA88BA1D0}" type="sibTrans" cxnId="{A937A290-A77F-40C3-8C11-4F74A3D14CA1}">
      <dgm:prSet/>
      <dgm:spPr/>
      <dgm:t>
        <a:bodyPr/>
        <a:lstStyle/>
        <a:p>
          <a:endParaRPr lang="en-GB"/>
        </a:p>
      </dgm:t>
    </dgm:pt>
    <dgm:pt modelId="{D1801F45-317D-4403-9BE5-182EF6BE6817}">
      <dgm:prSet/>
      <dgm:spPr/>
      <dgm:t>
        <a:bodyPr/>
        <a:lstStyle/>
        <a:p>
          <a:r>
            <a:rPr lang="en-GB"/>
            <a:t>Skips to the next row in the roster</a:t>
          </a:r>
        </a:p>
      </dgm:t>
    </dgm:pt>
    <dgm:pt modelId="{6586FA21-DA65-4259-A679-45B7F88B7AB1}" type="parTrans" cxnId="{8971F6A7-D790-46B7-A5EE-30DDDA9B763E}">
      <dgm:prSet/>
      <dgm:spPr/>
      <dgm:t>
        <a:bodyPr/>
        <a:lstStyle/>
        <a:p>
          <a:endParaRPr lang="en-GB"/>
        </a:p>
      </dgm:t>
    </dgm:pt>
    <dgm:pt modelId="{38A25B50-46E4-49B9-8629-FB274354D1BF}" type="sibTrans" cxnId="{8971F6A7-D790-46B7-A5EE-30DDDA9B763E}">
      <dgm:prSet/>
      <dgm:spPr/>
      <dgm:t>
        <a:bodyPr/>
        <a:lstStyle/>
        <a:p>
          <a:endParaRPr lang="en-GB"/>
        </a:p>
      </dgm:t>
    </dgm:pt>
    <dgm:pt modelId="{B909625C-4E72-498D-8B9C-6823C0EBD5F8}" type="pres">
      <dgm:prSet presAssocID="{2708C557-7433-427A-8682-18F6B490A6A3}" presName="linear" presStyleCnt="0">
        <dgm:presLayoutVars>
          <dgm:animLvl val="lvl"/>
          <dgm:resizeHandles val="exact"/>
        </dgm:presLayoutVars>
      </dgm:prSet>
      <dgm:spPr/>
    </dgm:pt>
    <dgm:pt modelId="{A3CD5F1D-ABE5-4B5B-AA7C-4C6307788B69}" type="pres">
      <dgm:prSet presAssocID="{81D0EA5D-1DFE-4145-B311-77D858DF6F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8150E7-37A6-4718-ADA3-11E36532D443}" type="pres">
      <dgm:prSet presAssocID="{7F720727-9605-44F2-B5B9-6F2EA88BA1D0}" presName="spacer" presStyleCnt="0"/>
      <dgm:spPr/>
    </dgm:pt>
    <dgm:pt modelId="{2E453AE5-C101-4E92-804C-BE0A6C442B3B}" type="pres">
      <dgm:prSet presAssocID="{D1801F45-317D-4403-9BE5-182EF6BE68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3ABB062-56E1-44D1-ABC5-DC296AE90823}" type="presOf" srcId="{81D0EA5D-1DFE-4145-B311-77D858DF6F67}" destId="{A3CD5F1D-ABE5-4B5B-AA7C-4C6307788B69}" srcOrd="0" destOrd="0" presId="urn:microsoft.com/office/officeart/2005/8/layout/vList2"/>
    <dgm:cxn modelId="{A937A290-A77F-40C3-8C11-4F74A3D14CA1}" srcId="{2708C557-7433-427A-8682-18F6B490A6A3}" destId="{81D0EA5D-1DFE-4145-B311-77D858DF6F67}" srcOrd="0" destOrd="0" parTransId="{C9BF9EC3-FC27-453C-A22D-CFE0CD1202FC}" sibTransId="{7F720727-9605-44F2-B5B9-6F2EA88BA1D0}"/>
    <dgm:cxn modelId="{8971F6A7-D790-46B7-A5EE-30DDDA9B763E}" srcId="{2708C557-7433-427A-8682-18F6B490A6A3}" destId="{D1801F45-317D-4403-9BE5-182EF6BE6817}" srcOrd="1" destOrd="0" parTransId="{6586FA21-DA65-4259-A679-45B7F88B7AB1}" sibTransId="{38A25B50-46E4-49B9-8629-FB274354D1BF}"/>
    <dgm:cxn modelId="{5287B9B1-6888-4064-8F1D-1F2888F00CD0}" type="presOf" srcId="{D1801F45-317D-4403-9BE5-182EF6BE6817}" destId="{2E453AE5-C101-4E92-804C-BE0A6C442B3B}" srcOrd="0" destOrd="0" presId="urn:microsoft.com/office/officeart/2005/8/layout/vList2"/>
    <dgm:cxn modelId="{B19C5CEE-71BD-488B-A60C-7E15B41FB560}" type="presOf" srcId="{2708C557-7433-427A-8682-18F6B490A6A3}" destId="{B909625C-4E72-498D-8B9C-6823C0EBD5F8}" srcOrd="0" destOrd="0" presId="urn:microsoft.com/office/officeart/2005/8/layout/vList2"/>
    <dgm:cxn modelId="{EEABF10B-B46C-4F4D-8161-FF4BF3CDB9AA}" type="presParOf" srcId="{B909625C-4E72-498D-8B9C-6823C0EBD5F8}" destId="{A3CD5F1D-ABE5-4B5B-AA7C-4C6307788B69}" srcOrd="0" destOrd="0" presId="urn:microsoft.com/office/officeart/2005/8/layout/vList2"/>
    <dgm:cxn modelId="{80D3B8B9-E8B5-4111-B99E-E90223DE97C3}" type="presParOf" srcId="{B909625C-4E72-498D-8B9C-6823C0EBD5F8}" destId="{1C8150E7-37A6-4718-ADA3-11E36532D443}" srcOrd="1" destOrd="0" presId="urn:microsoft.com/office/officeart/2005/8/layout/vList2"/>
    <dgm:cxn modelId="{9DAD4594-A9C7-4278-B70E-1D5A05387C2D}" type="presParOf" srcId="{B909625C-4E72-498D-8B9C-6823C0EBD5F8}" destId="{2E453AE5-C101-4E92-804C-BE0A6C442B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411BD-0697-4FD9-A86E-A77F3CC5AD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9BDB50-9226-42DC-AFF4-FCD3AB6A4469}">
      <dgm:prSet/>
      <dgm:spPr/>
      <dgm:t>
        <a:bodyPr/>
        <a:lstStyle/>
        <a:p>
          <a:r>
            <a:rPr lang="en-GB"/>
            <a:t>CSPro Logic keyword usually lower case</a:t>
          </a:r>
        </a:p>
      </dgm:t>
    </dgm:pt>
    <dgm:pt modelId="{8E0932FD-D4A8-4B3C-A535-E2387975695A}" type="parTrans" cxnId="{30E295B3-E903-44B9-8A99-A3BBF77F07FC}">
      <dgm:prSet/>
      <dgm:spPr/>
      <dgm:t>
        <a:bodyPr/>
        <a:lstStyle/>
        <a:p>
          <a:endParaRPr lang="en-GB"/>
        </a:p>
      </dgm:t>
    </dgm:pt>
    <dgm:pt modelId="{91BE7C5C-A86B-4DEF-BF25-D4D7B6CCAD3A}" type="sibTrans" cxnId="{30E295B3-E903-44B9-8A99-A3BBF77F07FC}">
      <dgm:prSet/>
      <dgm:spPr/>
      <dgm:t>
        <a:bodyPr/>
        <a:lstStyle/>
        <a:p>
          <a:endParaRPr lang="en-GB"/>
        </a:p>
      </dgm:t>
    </dgm:pt>
    <dgm:pt modelId="{375D2F2B-A38B-48F9-BDFC-09CC952C39D6}">
      <dgm:prSet/>
      <dgm:spPr/>
      <dgm:t>
        <a:bodyPr/>
        <a:lstStyle/>
        <a:p>
          <a:r>
            <a:rPr lang="en-GB"/>
            <a:t>Dictionary variable names: upper case</a:t>
          </a:r>
        </a:p>
      </dgm:t>
    </dgm:pt>
    <dgm:pt modelId="{5BB63932-F944-46DD-870D-C4E07319D342}" type="parTrans" cxnId="{01A5CFBD-29C0-4606-9C55-4DAD99F6AF7F}">
      <dgm:prSet/>
      <dgm:spPr/>
      <dgm:t>
        <a:bodyPr/>
        <a:lstStyle/>
        <a:p>
          <a:endParaRPr lang="en-GB"/>
        </a:p>
      </dgm:t>
    </dgm:pt>
    <dgm:pt modelId="{79883EC5-22B8-4C0E-ADE5-619FC666B63E}" type="sibTrans" cxnId="{01A5CFBD-29C0-4606-9C55-4DAD99F6AF7F}">
      <dgm:prSet/>
      <dgm:spPr/>
      <dgm:t>
        <a:bodyPr/>
        <a:lstStyle/>
        <a:p>
          <a:endParaRPr lang="en-GB"/>
        </a:p>
      </dgm:t>
    </dgm:pt>
    <dgm:pt modelId="{08E72E0F-D05D-47CE-A4F9-8BE3D1FB69ED}">
      <dgm:prSet/>
      <dgm:spPr/>
      <dgm:t>
        <a:bodyPr/>
        <a:lstStyle/>
        <a:p>
          <a:r>
            <a:rPr lang="en-GB"/>
            <a:t>Global variables: lower case</a:t>
          </a:r>
        </a:p>
      </dgm:t>
    </dgm:pt>
    <dgm:pt modelId="{5DABBA4E-750C-4C95-9CEF-D467EC255C43}" type="parTrans" cxnId="{C802C4AF-C876-49EB-89E8-E45E0553CEB8}">
      <dgm:prSet/>
      <dgm:spPr/>
      <dgm:t>
        <a:bodyPr/>
        <a:lstStyle/>
        <a:p>
          <a:endParaRPr lang="en-GB"/>
        </a:p>
      </dgm:t>
    </dgm:pt>
    <dgm:pt modelId="{9094EA20-BE5D-417C-9AA7-849828F10913}" type="sibTrans" cxnId="{C802C4AF-C876-49EB-89E8-E45E0553CEB8}">
      <dgm:prSet/>
      <dgm:spPr/>
      <dgm:t>
        <a:bodyPr/>
        <a:lstStyle/>
        <a:p>
          <a:endParaRPr lang="en-GB"/>
        </a:p>
      </dgm:t>
    </dgm:pt>
    <dgm:pt modelId="{A5A0DBBF-FFF3-4BE7-9FD5-2BAF427CCC3A}">
      <dgm:prSet/>
      <dgm:spPr/>
      <dgm:t>
        <a:bodyPr/>
        <a:lstStyle/>
        <a:p>
          <a:r>
            <a:rPr lang="en-GB" dirty="0"/>
            <a:t>Indentation with 4 spaces</a:t>
          </a:r>
        </a:p>
      </dgm:t>
    </dgm:pt>
    <dgm:pt modelId="{E31B08DD-1D1B-41E2-BB77-3F9887014A2D}" type="parTrans" cxnId="{A90338B8-ED35-4722-99FC-A51DB9CBFECF}">
      <dgm:prSet/>
      <dgm:spPr/>
      <dgm:t>
        <a:bodyPr/>
        <a:lstStyle/>
        <a:p>
          <a:endParaRPr lang="en-GB"/>
        </a:p>
      </dgm:t>
    </dgm:pt>
    <dgm:pt modelId="{F0999974-E843-42BB-AF48-385319B3BA4B}" type="sibTrans" cxnId="{A90338B8-ED35-4722-99FC-A51DB9CBFECF}">
      <dgm:prSet/>
      <dgm:spPr/>
      <dgm:t>
        <a:bodyPr/>
        <a:lstStyle/>
        <a:p>
          <a:endParaRPr lang="en-GB"/>
        </a:p>
      </dgm:t>
    </dgm:pt>
    <dgm:pt modelId="{AFA9744B-E876-4FDF-8B6B-3E9360AD1959}">
      <dgm:prSet/>
      <dgm:spPr/>
      <dgm:t>
        <a:bodyPr/>
        <a:lstStyle/>
        <a:p>
          <a:r>
            <a:rPr lang="en-GB"/>
            <a:t>Personal preferences</a:t>
          </a:r>
        </a:p>
      </dgm:t>
    </dgm:pt>
    <dgm:pt modelId="{F979A98C-A352-413A-BE50-20B79FC84047}" type="parTrans" cxnId="{DD198D29-7469-4BE6-9091-D8048986698F}">
      <dgm:prSet/>
      <dgm:spPr/>
      <dgm:t>
        <a:bodyPr/>
        <a:lstStyle/>
        <a:p>
          <a:endParaRPr lang="en-GB"/>
        </a:p>
      </dgm:t>
    </dgm:pt>
    <dgm:pt modelId="{6129F71B-D9FF-4F74-98E4-6E0625090A2C}" type="sibTrans" cxnId="{DD198D29-7469-4BE6-9091-D8048986698F}">
      <dgm:prSet/>
      <dgm:spPr/>
      <dgm:t>
        <a:bodyPr/>
        <a:lstStyle/>
        <a:p>
          <a:endParaRPr lang="en-GB"/>
        </a:p>
      </dgm:t>
    </dgm:pt>
    <dgm:pt modelId="{1C58A650-733A-4F69-8F15-BE76F86FBA84}">
      <dgm:prSet/>
      <dgm:spPr/>
      <dgm:t>
        <a:bodyPr/>
        <a:lstStyle/>
        <a:p>
          <a:r>
            <a:rPr lang="en-GB"/>
            <a:t>Use () after if, elseif and for: if (boolean statement) then</a:t>
          </a:r>
        </a:p>
      </dgm:t>
    </dgm:pt>
    <dgm:pt modelId="{8E743F4B-907B-4DE1-A961-254ECF3A3D03}" type="parTrans" cxnId="{8C9D0B23-DA03-4ADA-9E7B-7F4F180E95BB}">
      <dgm:prSet/>
      <dgm:spPr/>
      <dgm:t>
        <a:bodyPr/>
        <a:lstStyle/>
        <a:p>
          <a:endParaRPr lang="en-GB"/>
        </a:p>
      </dgm:t>
    </dgm:pt>
    <dgm:pt modelId="{D5998F73-4C12-4F59-AC57-E35198E67A57}" type="sibTrans" cxnId="{8C9D0B23-DA03-4ADA-9E7B-7F4F180E95BB}">
      <dgm:prSet/>
      <dgm:spPr/>
      <dgm:t>
        <a:bodyPr/>
        <a:lstStyle/>
        <a:p>
          <a:endParaRPr lang="en-GB"/>
        </a:p>
      </dgm:t>
    </dgm:pt>
    <dgm:pt modelId="{F9286538-8A61-4F41-9C8E-C9A1FDDE3325}">
      <dgm:prSet/>
      <dgm:spPr/>
      <dgm:t>
        <a:bodyPr/>
        <a:lstStyle/>
        <a:p>
          <a:r>
            <a:rPr lang="en-GB" dirty="0"/>
            <a:t>Don’t ; after function declaration: function </a:t>
          </a:r>
          <a:r>
            <a:rPr lang="en-GB" dirty="0" err="1"/>
            <a:t>getFunction</a:t>
          </a:r>
          <a:r>
            <a:rPr lang="en-GB" dirty="0"/>
            <a:t>(); </a:t>
          </a:r>
        </a:p>
      </dgm:t>
    </dgm:pt>
    <dgm:pt modelId="{65B0187D-6988-4160-998B-8D380F0757E3}" type="parTrans" cxnId="{DE90E4A7-AF52-48A8-86EA-70AE501CCD7F}">
      <dgm:prSet/>
      <dgm:spPr/>
      <dgm:t>
        <a:bodyPr/>
        <a:lstStyle/>
        <a:p>
          <a:endParaRPr lang="en-GB"/>
        </a:p>
      </dgm:t>
    </dgm:pt>
    <dgm:pt modelId="{3DCB1B1D-5A4F-4C98-A302-230F99356094}" type="sibTrans" cxnId="{DE90E4A7-AF52-48A8-86EA-70AE501CCD7F}">
      <dgm:prSet/>
      <dgm:spPr/>
      <dgm:t>
        <a:bodyPr/>
        <a:lstStyle/>
        <a:p>
          <a:endParaRPr lang="en-GB"/>
        </a:p>
      </dgm:t>
    </dgm:pt>
    <dgm:pt modelId="{E8695A72-F5E2-4019-AE44-D2107864279D}">
      <dgm:prSet/>
      <dgm:spPr/>
      <dgm:t>
        <a:bodyPr/>
        <a:lstStyle/>
        <a:p>
          <a:r>
            <a:rPr lang="en-GB"/>
            <a:t>Use camel case</a:t>
          </a:r>
        </a:p>
      </dgm:t>
    </dgm:pt>
    <dgm:pt modelId="{A2AB6279-BF24-492B-9A24-817153438C4F}" type="parTrans" cxnId="{865CE94C-1A91-43E4-A584-C0189BB19338}">
      <dgm:prSet/>
      <dgm:spPr/>
      <dgm:t>
        <a:bodyPr/>
        <a:lstStyle/>
        <a:p>
          <a:endParaRPr lang="en-GB"/>
        </a:p>
      </dgm:t>
    </dgm:pt>
    <dgm:pt modelId="{691FF077-A4FF-4942-BAC4-7C495BEFA0CA}" type="sibTrans" cxnId="{865CE94C-1A91-43E4-A584-C0189BB19338}">
      <dgm:prSet/>
      <dgm:spPr/>
      <dgm:t>
        <a:bodyPr/>
        <a:lstStyle/>
        <a:p>
          <a:endParaRPr lang="en-GB"/>
        </a:p>
      </dgm:t>
    </dgm:pt>
    <dgm:pt modelId="{79F76B3E-046D-40F8-9800-EEFCFF42A67F}">
      <dgm:prSet/>
      <dgm:spPr/>
      <dgm:t>
        <a:bodyPr/>
        <a:lstStyle/>
        <a:p>
          <a:r>
            <a:rPr lang="en-GB"/>
            <a:t>Always write postproc (although it is the default)</a:t>
          </a:r>
        </a:p>
      </dgm:t>
    </dgm:pt>
    <dgm:pt modelId="{0E7D1F14-7786-4C55-AE54-913B94BA72D5}" type="parTrans" cxnId="{F94FC43D-3CDF-4912-BCA6-7625D2F21705}">
      <dgm:prSet/>
      <dgm:spPr/>
      <dgm:t>
        <a:bodyPr/>
        <a:lstStyle/>
        <a:p>
          <a:endParaRPr lang="en-GB"/>
        </a:p>
      </dgm:t>
    </dgm:pt>
    <dgm:pt modelId="{36D39738-6DCF-44B5-95BE-2B8CA9CFBCDD}" type="sibTrans" cxnId="{F94FC43D-3CDF-4912-BCA6-7625D2F21705}">
      <dgm:prSet/>
      <dgm:spPr/>
      <dgm:t>
        <a:bodyPr/>
        <a:lstStyle/>
        <a:p>
          <a:endParaRPr lang="en-GB"/>
        </a:p>
      </dgm:t>
    </dgm:pt>
    <dgm:pt modelId="{A58CDEE5-EE5F-4E0C-B2BD-B5F4D897B4BB}" type="pres">
      <dgm:prSet presAssocID="{A79411BD-0697-4FD9-A86E-A77F3CC5AD3B}" presName="linear" presStyleCnt="0">
        <dgm:presLayoutVars>
          <dgm:animLvl val="lvl"/>
          <dgm:resizeHandles val="exact"/>
        </dgm:presLayoutVars>
      </dgm:prSet>
      <dgm:spPr/>
    </dgm:pt>
    <dgm:pt modelId="{263B33CE-0BF2-4960-BFFA-8B09357C6B46}" type="pres">
      <dgm:prSet presAssocID="{E39BDB50-9226-42DC-AFF4-FCD3AB6A44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FDE36E2-93EA-48B3-A028-70F83A7D9CA1}" type="pres">
      <dgm:prSet presAssocID="{91BE7C5C-A86B-4DEF-BF25-D4D7B6CCAD3A}" presName="spacer" presStyleCnt="0"/>
      <dgm:spPr/>
    </dgm:pt>
    <dgm:pt modelId="{5F36ED9B-93ED-4486-864F-A7E9DFBEEFC0}" type="pres">
      <dgm:prSet presAssocID="{375D2F2B-A38B-48F9-BDFC-09CC952C39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E74446-7CE0-4812-9004-4AD6B86E44D6}" type="pres">
      <dgm:prSet presAssocID="{79883EC5-22B8-4C0E-ADE5-619FC666B63E}" presName="spacer" presStyleCnt="0"/>
      <dgm:spPr/>
    </dgm:pt>
    <dgm:pt modelId="{E9860A41-5971-4710-8129-4F4F10882B59}" type="pres">
      <dgm:prSet presAssocID="{08E72E0F-D05D-47CE-A4F9-8BE3D1FB69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9F8392-0D15-4C34-A619-9CAE2750923C}" type="pres">
      <dgm:prSet presAssocID="{9094EA20-BE5D-417C-9AA7-849828F10913}" presName="spacer" presStyleCnt="0"/>
      <dgm:spPr/>
    </dgm:pt>
    <dgm:pt modelId="{B2DF6068-89F7-4850-9CF6-96D2360B6657}" type="pres">
      <dgm:prSet presAssocID="{A5A0DBBF-FFF3-4BE7-9FD5-2BAF427CCC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F9790C-B449-4348-A323-5D6CAA31CDF5}" type="pres">
      <dgm:prSet presAssocID="{F0999974-E843-42BB-AF48-385319B3BA4B}" presName="spacer" presStyleCnt="0"/>
      <dgm:spPr/>
    </dgm:pt>
    <dgm:pt modelId="{049048D2-AA06-4BC0-852E-A33BCA8A03C5}" type="pres">
      <dgm:prSet presAssocID="{AFA9744B-E876-4FDF-8B6B-3E9360AD195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B1896E-F018-425E-9AC2-70BE0F981660}" type="pres">
      <dgm:prSet presAssocID="{AFA9744B-E876-4FDF-8B6B-3E9360AD19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650FA01-7A55-46D0-A21A-C373FA51DCCD}" type="presOf" srcId="{375D2F2B-A38B-48F9-BDFC-09CC952C39D6}" destId="{5F36ED9B-93ED-4486-864F-A7E9DFBEEFC0}" srcOrd="0" destOrd="0" presId="urn:microsoft.com/office/officeart/2005/8/layout/vList2"/>
    <dgm:cxn modelId="{34FC1508-69D9-416E-AEAF-50432D980A43}" type="presOf" srcId="{1C58A650-733A-4F69-8F15-BE76F86FBA84}" destId="{FDB1896E-F018-425E-9AC2-70BE0F981660}" srcOrd="0" destOrd="0" presId="urn:microsoft.com/office/officeart/2005/8/layout/vList2"/>
    <dgm:cxn modelId="{BB9E210A-EAB1-4991-97E4-92AD71B756E5}" type="presOf" srcId="{A79411BD-0697-4FD9-A86E-A77F3CC5AD3B}" destId="{A58CDEE5-EE5F-4E0C-B2BD-B5F4D897B4BB}" srcOrd="0" destOrd="0" presId="urn:microsoft.com/office/officeart/2005/8/layout/vList2"/>
    <dgm:cxn modelId="{8C9D0B23-DA03-4ADA-9E7B-7F4F180E95BB}" srcId="{AFA9744B-E876-4FDF-8B6B-3E9360AD1959}" destId="{1C58A650-733A-4F69-8F15-BE76F86FBA84}" srcOrd="0" destOrd="0" parTransId="{8E743F4B-907B-4DE1-A961-254ECF3A3D03}" sibTransId="{D5998F73-4C12-4F59-AC57-E35198E67A57}"/>
    <dgm:cxn modelId="{DD198D29-7469-4BE6-9091-D8048986698F}" srcId="{A79411BD-0697-4FD9-A86E-A77F3CC5AD3B}" destId="{AFA9744B-E876-4FDF-8B6B-3E9360AD1959}" srcOrd="4" destOrd="0" parTransId="{F979A98C-A352-413A-BE50-20B79FC84047}" sibTransId="{6129F71B-D9FF-4F74-98E4-6E0625090A2C}"/>
    <dgm:cxn modelId="{21A21334-CAFA-4E23-A362-9DD2F5758659}" type="presOf" srcId="{E39BDB50-9226-42DC-AFF4-FCD3AB6A4469}" destId="{263B33CE-0BF2-4960-BFFA-8B09357C6B46}" srcOrd="0" destOrd="0" presId="urn:microsoft.com/office/officeart/2005/8/layout/vList2"/>
    <dgm:cxn modelId="{4D93D938-D048-4345-8175-2AB4F1947E8F}" type="presOf" srcId="{E8695A72-F5E2-4019-AE44-D2107864279D}" destId="{FDB1896E-F018-425E-9AC2-70BE0F981660}" srcOrd="0" destOrd="2" presId="urn:microsoft.com/office/officeart/2005/8/layout/vList2"/>
    <dgm:cxn modelId="{F94FC43D-3CDF-4912-BCA6-7625D2F21705}" srcId="{AFA9744B-E876-4FDF-8B6B-3E9360AD1959}" destId="{79F76B3E-046D-40F8-9800-EEFCFF42A67F}" srcOrd="3" destOrd="0" parTransId="{0E7D1F14-7786-4C55-AE54-913B94BA72D5}" sibTransId="{36D39738-6DCF-44B5-95BE-2B8CA9CFBCDD}"/>
    <dgm:cxn modelId="{430AFB6B-189F-4BB6-9F1F-B96CCBB4E5B7}" type="presOf" srcId="{AFA9744B-E876-4FDF-8B6B-3E9360AD1959}" destId="{049048D2-AA06-4BC0-852E-A33BCA8A03C5}" srcOrd="0" destOrd="0" presId="urn:microsoft.com/office/officeart/2005/8/layout/vList2"/>
    <dgm:cxn modelId="{865CE94C-1A91-43E4-A584-C0189BB19338}" srcId="{AFA9744B-E876-4FDF-8B6B-3E9360AD1959}" destId="{E8695A72-F5E2-4019-AE44-D2107864279D}" srcOrd="2" destOrd="0" parTransId="{A2AB6279-BF24-492B-9A24-817153438C4F}" sibTransId="{691FF077-A4FF-4942-BAC4-7C495BEFA0CA}"/>
    <dgm:cxn modelId="{C69DDD8E-A1E2-49A7-AD57-41E0B12E0C34}" type="presOf" srcId="{F9286538-8A61-4F41-9C8E-C9A1FDDE3325}" destId="{FDB1896E-F018-425E-9AC2-70BE0F981660}" srcOrd="0" destOrd="1" presId="urn:microsoft.com/office/officeart/2005/8/layout/vList2"/>
    <dgm:cxn modelId="{68888E95-FEAB-4E64-A780-1848DF4FF706}" type="presOf" srcId="{08E72E0F-D05D-47CE-A4F9-8BE3D1FB69ED}" destId="{E9860A41-5971-4710-8129-4F4F10882B59}" srcOrd="0" destOrd="0" presId="urn:microsoft.com/office/officeart/2005/8/layout/vList2"/>
    <dgm:cxn modelId="{DE90E4A7-AF52-48A8-86EA-70AE501CCD7F}" srcId="{AFA9744B-E876-4FDF-8B6B-3E9360AD1959}" destId="{F9286538-8A61-4F41-9C8E-C9A1FDDE3325}" srcOrd="1" destOrd="0" parTransId="{65B0187D-6988-4160-998B-8D380F0757E3}" sibTransId="{3DCB1B1D-5A4F-4C98-A302-230F99356094}"/>
    <dgm:cxn modelId="{C802C4AF-C876-49EB-89E8-E45E0553CEB8}" srcId="{A79411BD-0697-4FD9-A86E-A77F3CC5AD3B}" destId="{08E72E0F-D05D-47CE-A4F9-8BE3D1FB69ED}" srcOrd="2" destOrd="0" parTransId="{5DABBA4E-750C-4C95-9CEF-D467EC255C43}" sibTransId="{9094EA20-BE5D-417C-9AA7-849828F10913}"/>
    <dgm:cxn modelId="{A0ABE1B2-030E-42AF-8210-3BBFCA8C6563}" type="presOf" srcId="{79F76B3E-046D-40F8-9800-EEFCFF42A67F}" destId="{FDB1896E-F018-425E-9AC2-70BE0F981660}" srcOrd="0" destOrd="3" presId="urn:microsoft.com/office/officeart/2005/8/layout/vList2"/>
    <dgm:cxn modelId="{30E295B3-E903-44B9-8A99-A3BBF77F07FC}" srcId="{A79411BD-0697-4FD9-A86E-A77F3CC5AD3B}" destId="{E39BDB50-9226-42DC-AFF4-FCD3AB6A4469}" srcOrd="0" destOrd="0" parTransId="{8E0932FD-D4A8-4B3C-A535-E2387975695A}" sibTransId="{91BE7C5C-A86B-4DEF-BF25-D4D7B6CCAD3A}"/>
    <dgm:cxn modelId="{A90338B8-ED35-4722-99FC-A51DB9CBFECF}" srcId="{A79411BD-0697-4FD9-A86E-A77F3CC5AD3B}" destId="{A5A0DBBF-FFF3-4BE7-9FD5-2BAF427CCC3A}" srcOrd="3" destOrd="0" parTransId="{E31B08DD-1D1B-41E2-BB77-3F9887014A2D}" sibTransId="{F0999974-E843-42BB-AF48-385319B3BA4B}"/>
    <dgm:cxn modelId="{709BEFB9-B085-4234-B283-A99A9F08E3D4}" type="presOf" srcId="{A5A0DBBF-FFF3-4BE7-9FD5-2BAF427CCC3A}" destId="{B2DF6068-89F7-4850-9CF6-96D2360B6657}" srcOrd="0" destOrd="0" presId="urn:microsoft.com/office/officeart/2005/8/layout/vList2"/>
    <dgm:cxn modelId="{01A5CFBD-29C0-4606-9C55-4DAD99F6AF7F}" srcId="{A79411BD-0697-4FD9-A86E-A77F3CC5AD3B}" destId="{375D2F2B-A38B-48F9-BDFC-09CC952C39D6}" srcOrd="1" destOrd="0" parTransId="{5BB63932-F944-46DD-870D-C4E07319D342}" sibTransId="{79883EC5-22B8-4C0E-ADE5-619FC666B63E}"/>
    <dgm:cxn modelId="{A999BA5D-4CE6-40EA-A93D-449457A784A2}" type="presParOf" srcId="{A58CDEE5-EE5F-4E0C-B2BD-B5F4D897B4BB}" destId="{263B33CE-0BF2-4960-BFFA-8B09357C6B46}" srcOrd="0" destOrd="0" presId="urn:microsoft.com/office/officeart/2005/8/layout/vList2"/>
    <dgm:cxn modelId="{57CEBD1F-0DDF-4612-86D6-1F798A5F5F51}" type="presParOf" srcId="{A58CDEE5-EE5F-4E0C-B2BD-B5F4D897B4BB}" destId="{CFDE36E2-93EA-48B3-A028-70F83A7D9CA1}" srcOrd="1" destOrd="0" presId="urn:microsoft.com/office/officeart/2005/8/layout/vList2"/>
    <dgm:cxn modelId="{AFDF761C-6F27-4BB4-B0DA-604BC7CD8F53}" type="presParOf" srcId="{A58CDEE5-EE5F-4E0C-B2BD-B5F4D897B4BB}" destId="{5F36ED9B-93ED-4486-864F-A7E9DFBEEFC0}" srcOrd="2" destOrd="0" presId="urn:microsoft.com/office/officeart/2005/8/layout/vList2"/>
    <dgm:cxn modelId="{CE3468C0-8015-45BA-B699-DA3C3F92C8E7}" type="presParOf" srcId="{A58CDEE5-EE5F-4E0C-B2BD-B5F4D897B4BB}" destId="{83E74446-7CE0-4812-9004-4AD6B86E44D6}" srcOrd="3" destOrd="0" presId="urn:microsoft.com/office/officeart/2005/8/layout/vList2"/>
    <dgm:cxn modelId="{34470EB5-5E64-4CEF-9618-564C428F2CAA}" type="presParOf" srcId="{A58CDEE5-EE5F-4E0C-B2BD-B5F4D897B4BB}" destId="{E9860A41-5971-4710-8129-4F4F10882B59}" srcOrd="4" destOrd="0" presId="urn:microsoft.com/office/officeart/2005/8/layout/vList2"/>
    <dgm:cxn modelId="{6A5FF26A-C405-4D0B-A403-C64C1A8E5EF7}" type="presParOf" srcId="{A58CDEE5-EE5F-4E0C-B2BD-B5F4D897B4BB}" destId="{639F8392-0D15-4C34-A619-9CAE2750923C}" srcOrd="5" destOrd="0" presId="urn:microsoft.com/office/officeart/2005/8/layout/vList2"/>
    <dgm:cxn modelId="{218699E7-206B-4090-B182-D61CFE4850A3}" type="presParOf" srcId="{A58CDEE5-EE5F-4E0C-B2BD-B5F4D897B4BB}" destId="{B2DF6068-89F7-4850-9CF6-96D2360B6657}" srcOrd="6" destOrd="0" presId="urn:microsoft.com/office/officeart/2005/8/layout/vList2"/>
    <dgm:cxn modelId="{05B5C8FF-2EA7-4215-BE00-724E82AED527}" type="presParOf" srcId="{A58CDEE5-EE5F-4E0C-B2BD-B5F4D897B4BB}" destId="{C2F9790C-B449-4348-A323-5D6CAA31CDF5}" srcOrd="7" destOrd="0" presId="urn:microsoft.com/office/officeart/2005/8/layout/vList2"/>
    <dgm:cxn modelId="{7572135D-BC7D-49AE-B52F-544BC5499DD7}" type="presParOf" srcId="{A58CDEE5-EE5F-4E0C-B2BD-B5F4D897B4BB}" destId="{049048D2-AA06-4BC0-852E-A33BCA8A03C5}" srcOrd="8" destOrd="0" presId="urn:microsoft.com/office/officeart/2005/8/layout/vList2"/>
    <dgm:cxn modelId="{EFFA4A75-CCD4-4D7E-975A-1ECED7545881}" type="presParOf" srcId="{A58CDEE5-EE5F-4E0C-B2BD-B5F4D897B4BB}" destId="{FDB1896E-F018-425E-9AC2-70BE0F98166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D9191-05AA-4E8F-AA40-96EE054288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6524770-0B83-4DCC-A780-D4E038BD603E}">
      <dgm:prSet/>
      <dgm:spPr/>
      <dgm:t>
        <a:bodyPr/>
        <a:lstStyle/>
        <a:p>
          <a:r>
            <a:rPr lang="en-GB"/>
            <a:t>PROC GLOBAL</a:t>
          </a:r>
        </a:p>
      </dgm:t>
    </dgm:pt>
    <dgm:pt modelId="{8913CF88-6084-4738-A521-6F3B7F3E81EB}" type="parTrans" cxnId="{130F5193-ABEF-4723-84B7-77C1D44DF7C1}">
      <dgm:prSet/>
      <dgm:spPr/>
      <dgm:t>
        <a:bodyPr/>
        <a:lstStyle/>
        <a:p>
          <a:endParaRPr lang="en-GB"/>
        </a:p>
      </dgm:t>
    </dgm:pt>
    <dgm:pt modelId="{024483C8-C469-469E-B1DE-33179FE1CA9B}" type="sibTrans" cxnId="{130F5193-ABEF-4723-84B7-77C1D44DF7C1}">
      <dgm:prSet/>
      <dgm:spPr/>
      <dgm:t>
        <a:bodyPr/>
        <a:lstStyle/>
        <a:p>
          <a:endParaRPr lang="en-GB"/>
        </a:p>
      </dgm:t>
    </dgm:pt>
    <dgm:pt modelId="{C793AF9B-347E-43B5-9CD7-1C8A72A7CE4C}">
      <dgm:prSet/>
      <dgm:spPr/>
      <dgm:t>
        <a:bodyPr/>
        <a:lstStyle/>
        <a:p>
          <a:r>
            <a:rPr lang="en-GB"/>
            <a:t>For global variables and functions that can be used everywhere</a:t>
          </a:r>
          <a:br>
            <a:rPr lang="en-GB"/>
          </a:br>
          <a:endParaRPr lang="en-GB"/>
        </a:p>
      </dgm:t>
    </dgm:pt>
    <dgm:pt modelId="{8A3672B8-54EE-40E5-B74D-94CEED20FADB}" type="parTrans" cxnId="{DEB30CDC-7DBE-458A-80A3-EF02A60FE5D7}">
      <dgm:prSet/>
      <dgm:spPr/>
      <dgm:t>
        <a:bodyPr/>
        <a:lstStyle/>
        <a:p>
          <a:endParaRPr lang="en-GB"/>
        </a:p>
      </dgm:t>
    </dgm:pt>
    <dgm:pt modelId="{0D074BD5-2572-47ED-A82F-163E232658C9}" type="sibTrans" cxnId="{DEB30CDC-7DBE-458A-80A3-EF02A60FE5D7}">
      <dgm:prSet/>
      <dgm:spPr/>
      <dgm:t>
        <a:bodyPr/>
        <a:lstStyle/>
        <a:p>
          <a:endParaRPr lang="en-GB"/>
        </a:p>
      </dgm:t>
    </dgm:pt>
    <dgm:pt modelId="{1AE352E9-DAA7-4CFC-8355-AB08697B4997}" type="pres">
      <dgm:prSet presAssocID="{6CBD9191-05AA-4E8F-AA40-96EE054288E1}" presName="linear" presStyleCnt="0">
        <dgm:presLayoutVars>
          <dgm:animLvl val="lvl"/>
          <dgm:resizeHandles val="exact"/>
        </dgm:presLayoutVars>
      </dgm:prSet>
      <dgm:spPr/>
    </dgm:pt>
    <dgm:pt modelId="{C65295E3-C1F0-4D1A-8FE9-918FFC96EC9E}" type="pres">
      <dgm:prSet presAssocID="{06524770-0B83-4DCC-A780-D4E038BD60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D67FEEA-0B51-4500-808F-12A559EF1D6C}" type="pres">
      <dgm:prSet presAssocID="{06524770-0B83-4DCC-A780-D4E038BD60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33EA19-5F9A-4D2B-AA10-5808E1202E2B}" type="presOf" srcId="{6CBD9191-05AA-4E8F-AA40-96EE054288E1}" destId="{1AE352E9-DAA7-4CFC-8355-AB08697B4997}" srcOrd="0" destOrd="0" presId="urn:microsoft.com/office/officeart/2005/8/layout/vList2"/>
    <dgm:cxn modelId="{F8DAC158-EBE1-4439-A238-9C24B092D8F4}" type="presOf" srcId="{C793AF9B-347E-43B5-9CD7-1C8A72A7CE4C}" destId="{9D67FEEA-0B51-4500-808F-12A559EF1D6C}" srcOrd="0" destOrd="0" presId="urn:microsoft.com/office/officeart/2005/8/layout/vList2"/>
    <dgm:cxn modelId="{130F5193-ABEF-4723-84B7-77C1D44DF7C1}" srcId="{6CBD9191-05AA-4E8F-AA40-96EE054288E1}" destId="{06524770-0B83-4DCC-A780-D4E038BD603E}" srcOrd="0" destOrd="0" parTransId="{8913CF88-6084-4738-A521-6F3B7F3E81EB}" sibTransId="{024483C8-C469-469E-B1DE-33179FE1CA9B}"/>
    <dgm:cxn modelId="{DEB30CDC-7DBE-458A-80A3-EF02A60FE5D7}" srcId="{06524770-0B83-4DCC-A780-D4E038BD603E}" destId="{C793AF9B-347E-43B5-9CD7-1C8A72A7CE4C}" srcOrd="0" destOrd="0" parTransId="{8A3672B8-54EE-40E5-B74D-94CEED20FADB}" sibTransId="{0D074BD5-2572-47ED-A82F-163E232658C9}"/>
    <dgm:cxn modelId="{D87875E2-F303-45A3-A73D-9486B7E315A3}" type="presOf" srcId="{06524770-0B83-4DCC-A780-D4E038BD603E}" destId="{C65295E3-C1F0-4D1A-8FE9-918FFC96EC9E}" srcOrd="0" destOrd="0" presId="urn:microsoft.com/office/officeart/2005/8/layout/vList2"/>
    <dgm:cxn modelId="{024329B0-FA97-4627-83EA-DE8B10F681F1}" type="presParOf" srcId="{1AE352E9-DAA7-4CFC-8355-AB08697B4997}" destId="{C65295E3-C1F0-4D1A-8FE9-918FFC96EC9E}" srcOrd="0" destOrd="0" presId="urn:microsoft.com/office/officeart/2005/8/layout/vList2"/>
    <dgm:cxn modelId="{CB26D000-2A59-4D54-9311-0BE6B2B5BDC6}" type="presParOf" srcId="{1AE352E9-DAA7-4CFC-8355-AB08697B4997}" destId="{9D67FEEA-0B51-4500-808F-12A559EF1D6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819E9-D358-4D74-B90A-F7309B2D4C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D6E5C1B-2E33-45AF-AFC8-D9E7DB7AC262}">
      <dgm:prSet/>
      <dgm:spPr/>
      <dgm:t>
        <a:bodyPr/>
        <a:lstStyle/>
        <a:p>
          <a:r>
            <a:rPr lang="en-GB"/>
            <a:t>PROC {dictionary_item_name}</a:t>
          </a:r>
        </a:p>
      </dgm:t>
    </dgm:pt>
    <dgm:pt modelId="{59653915-5FEC-487E-BF16-A5833F2C2A78}" type="parTrans" cxnId="{CA4C1C44-689B-46D7-85EC-C916AC096654}">
      <dgm:prSet/>
      <dgm:spPr/>
      <dgm:t>
        <a:bodyPr/>
        <a:lstStyle/>
        <a:p>
          <a:endParaRPr lang="en-GB"/>
        </a:p>
      </dgm:t>
    </dgm:pt>
    <dgm:pt modelId="{B2513554-2C92-470D-9B64-B3DA2CE70093}" type="sibTrans" cxnId="{CA4C1C44-689B-46D7-85EC-C916AC096654}">
      <dgm:prSet/>
      <dgm:spPr/>
      <dgm:t>
        <a:bodyPr/>
        <a:lstStyle/>
        <a:p>
          <a:endParaRPr lang="en-GB"/>
        </a:p>
      </dgm:t>
    </dgm:pt>
    <dgm:pt modelId="{16B40CD7-0D23-46A6-98BB-625B314625B8}">
      <dgm:prSet/>
      <dgm:spPr/>
      <dgm:t>
        <a:bodyPr/>
        <a:lstStyle/>
        <a:p>
          <a:r>
            <a:rPr lang="en-GB"/>
            <a:t>Code that is going to be executed when the entry reaches them</a:t>
          </a:r>
        </a:p>
      </dgm:t>
    </dgm:pt>
    <dgm:pt modelId="{99AB1411-4432-4690-B76F-C0FFB15F4B09}" type="parTrans" cxnId="{4670E975-F6DC-4D3A-B666-0CE14EF8120A}">
      <dgm:prSet/>
      <dgm:spPr/>
      <dgm:t>
        <a:bodyPr/>
        <a:lstStyle/>
        <a:p>
          <a:endParaRPr lang="en-GB"/>
        </a:p>
      </dgm:t>
    </dgm:pt>
    <dgm:pt modelId="{D5085517-DCEA-4C21-9652-AB189E0DC596}" type="sibTrans" cxnId="{4670E975-F6DC-4D3A-B666-0CE14EF8120A}">
      <dgm:prSet/>
      <dgm:spPr/>
      <dgm:t>
        <a:bodyPr/>
        <a:lstStyle/>
        <a:p>
          <a:endParaRPr lang="en-GB"/>
        </a:p>
      </dgm:t>
    </dgm:pt>
    <dgm:pt modelId="{086D7574-19BB-4066-A9A6-61DC4B295F2B}" type="pres">
      <dgm:prSet presAssocID="{222819E9-D358-4D74-B90A-F7309B2D4CC7}" presName="linear" presStyleCnt="0">
        <dgm:presLayoutVars>
          <dgm:animLvl val="lvl"/>
          <dgm:resizeHandles val="exact"/>
        </dgm:presLayoutVars>
      </dgm:prSet>
      <dgm:spPr/>
    </dgm:pt>
    <dgm:pt modelId="{F08CAF81-7DA8-4CFE-ACBC-6A4CA41DBD0C}" type="pres">
      <dgm:prSet presAssocID="{5D6E5C1B-2E33-45AF-AFC8-D9E7DB7AC2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2BB7AE9-25AE-4849-8399-2D655AB01118}" type="pres">
      <dgm:prSet presAssocID="{5D6E5C1B-2E33-45AF-AFC8-D9E7DB7AC2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A4010A-9100-455B-9C39-74AA1345DFDF}" type="presOf" srcId="{5D6E5C1B-2E33-45AF-AFC8-D9E7DB7AC262}" destId="{F08CAF81-7DA8-4CFE-ACBC-6A4CA41DBD0C}" srcOrd="0" destOrd="0" presId="urn:microsoft.com/office/officeart/2005/8/layout/vList2"/>
    <dgm:cxn modelId="{23BA5029-4E23-4958-942A-D858E1F9E091}" type="presOf" srcId="{16B40CD7-0D23-46A6-98BB-625B314625B8}" destId="{A2BB7AE9-25AE-4849-8399-2D655AB01118}" srcOrd="0" destOrd="0" presId="urn:microsoft.com/office/officeart/2005/8/layout/vList2"/>
    <dgm:cxn modelId="{74CDE92E-E502-4D84-A537-6732B70AEB5D}" type="presOf" srcId="{222819E9-D358-4D74-B90A-F7309B2D4CC7}" destId="{086D7574-19BB-4066-A9A6-61DC4B295F2B}" srcOrd="0" destOrd="0" presId="urn:microsoft.com/office/officeart/2005/8/layout/vList2"/>
    <dgm:cxn modelId="{CA4C1C44-689B-46D7-85EC-C916AC096654}" srcId="{222819E9-D358-4D74-B90A-F7309B2D4CC7}" destId="{5D6E5C1B-2E33-45AF-AFC8-D9E7DB7AC262}" srcOrd="0" destOrd="0" parTransId="{59653915-5FEC-487E-BF16-A5833F2C2A78}" sibTransId="{B2513554-2C92-470D-9B64-B3DA2CE70093}"/>
    <dgm:cxn modelId="{4670E975-F6DC-4D3A-B666-0CE14EF8120A}" srcId="{5D6E5C1B-2E33-45AF-AFC8-D9E7DB7AC262}" destId="{16B40CD7-0D23-46A6-98BB-625B314625B8}" srcOrd="0" destOrd="0" parTransId="{99AB1411-4432-4690-B76F-C0FFB15F4B09}" sibTransId="{D5085517-DCEA-4C21-9652-AB189E0DC596}"/>
    <dgm:cxn modelId="{A395CB3D-7201-439E-A231-69730A498325}" type="presParOf" srcId="{086D7574-19BB-4066-A9A6-61DC4B295F2B}" destId="{F08CAF81-7DA8-4CFE-ACBC-6A4CA41DBD0C}" srcOrd="0" destOrd="0" presId="urn:microsoft.com/office/officeart/2005/8/layout/vList2"/>
    <dgm:cxn modelId="{B7C7AF28-7F1F-4988-972E-75CF3C1676EC}" type="presParOf" srcId="{086D7574-19BB-4066-A9A6-61DC4B295F2B}" destId="{A2BB7AE9-25AE-4849-8399-2D655AB011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3D6A01-0F63-4B79-A769-94197706D0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B9C102-0EBA-4AFA-A03F-D992F3FF6657}">
      <dgm:prSet/>
      <dgm:spPr/>
      <dgm:t>
        <a:bodyPr/>
        <a:lstStyle/>
        <a:p>
          <a:r>
            <a:rPr lang="en-GB"/>
            <a:t>Postproc</a:t>
          </a:r>
          <a:endParaRPr lang="en-US"/>
        </a:p>
      </dgm:t>
    </dgm:pt>
    <dgm:pt modelId="{0D124CC8-EB59-4BAD-A745-FC751AA992A5}" type="parTrans" cxnId="{FB931365-7FFB-4FB2-BDCF-B471AEF10E7D}">
      <dgm:prSet/>
      <dgm:spPr/>
      <dgm:t>
        <a:bodyPr/>
        <a:lstStyle/>
        <a:p>
          <a:endParaRPr lang="en-US"/>
        </a:p>
      </dgm:t>
    </dgm:pt>
    <dgm:pt modelId="{BB39181D-6D6E-4CFD-AC18-6FE596E6A072}" type="sibTrans" cxnId="{FB931365-7FFB-4FB2-BDCF-B471AEF10E7D}">
      <dgm:prSet/>
      <dgm:spPr/>
      <dgm:t>
        <a:bodyPr/>
        <a:lstStyle/>
        <a:p>
          <a:endParaRPr lang="en-US"/>
        </a:p>
      </dgm:t>
    </dgm:pt>
    <dgm:pt modelId="{5F13DD78-F7DF-4CC4-8B28-F27874602EEF}">
      <dgm:prSet/>
      <dgm:spPr/>
      <dgm:t>
        <a:bodyPr/>
        <a:lstStyle/>
        <a:p>
          <a:r>
            <a:rPr lang="en-GB"/>
            <a:t>Preproc</a:t>
          </a:r>
          <a:endParaRPr lang="en-US"/>
        </a:p>
      </dgm:t>
    </dgm:pt>
    <dgm:pt modelId="{CB36D0E4-E686-4BDC-BCDD-3449EFD887FC}" type="parTrans" cxnId="{0F2B2CB8-8CDE-4440-9375-CF2A5D6C81A9}">
      <dgm:prSet/>
      <dgm:spPr/>
      <dgm:t>
        <a:bodyPr/>
        <a:lstStyle/>
        <a:p>
          <a:endParaRPr lang="en-US"/>
        </a:p>
      </dgm:t>
    </dgm:pt>
    <dgm:pt modelId="{DB80D2BD-3797-485C-96D0-801DBFC4AAA6}" type="sibTrans" cxnId="{0F2B2CB8-8CDE-4440-9375-CF2A5D6C81A9}">
      <dgm:prSet/>
      <dgm:spPr/>
      <dgm:t>
        <a:bodyPr/>
        <a:lstStyle/>
        <a:p>
          <a:endParaRPr lang="en-US"/>
        </a:p>
      </dgm:t>
    </dgm:pt>
    <dgm:pt modelId="{63FAFF38-54C5-48B1-9FD3-120A63C2922B}">
      <dgm:prSet/>
      <dgm:spPr/>
      <dgm:t>
        <a:bodyPr/>
        <a:lstStyle/>
        <a:p>
          <a:r>
            <a:rPr lang="en-GB"/>
            <a:t>OnFocus</a:t>
          </a:r>
          <a:endParaRPr lang="en-US"/>
        </a:p>
      </dgm:t>
    </dgm:pt>
    <dgm:pt modelId="{83FF8E82-D92C-4C17-9A0B-939B225AE6A3}" type="parTrans" cxnId="{AFC14BF1-BF55-43B9-81C0-77C4DE0F19B2}">
      <dgm:prSet/>
      <dgm:spPr/>
      <dgm:t>
        <a:bodyPr/>
        <a:lstStyle/>
        <a:p>
          <a:endParaRPr lang="en-US"/>
        </a:p>
      </dgm:t>
    </dgm:pt>
    <dgm:pt modelId="{4476C784-9752-46D8-9221-9EE04A8D541E}" type="sibTrans" cxnId="{AFC14BF1-BF55-43B9-81C0-77C4DE0F19B2}">
      <dgm:prSet/>
      <dgm:spPr/>
      <dgm:t>
        <a:bodyPr/>
        <a:lstStyle/>
        <a:p>
          <a:endParaRPr lang="en-US"/>
        </a:p>
      </dgm:t>
    </dgm:pt>
    <dgm:pt modelId="{E6D16184-C375-486D-9139-ADCA073533E2}">
      <dgm:prSet/>
      <dgm:spPr/>
      <dgm:t>
        <a:bodyPr/>
        <a:lstStyle/>
        <a:p>
          <a:r>
            <a:rPr lang="en-GB"/>
            <a:t>KillFocus</a:t>
          </a:r>
          <a:endParaRPr lang="en-US"/>
        </a:p>
      </dgm:t>
    </dgm:pt>
    <dgm:pt modelId="{A4253335-39E1-4867-BF58-185EB33C8D7F}" type="parTrans" cxnId="{781ED87C-FC14-4FEE-8367-BDD703E01F0A}">
      <dgm:prSet/>
      <dgm:spPr/>
      <dgm:t>
        <a:bodyPr/>
        <a:lstStyle/>
        <a:p>
          <a:endParaRPr lang="en-US"/>
        </a:p>
      </dgm:t>
    </dgm:pt>
    <dgm:pt modelId="{2FEA466B-6BC7-4F24-95DC-514658E3779C}" type="sibTrans" cxnId="{781ED87C-FC14-4FEE-8367-BDD703E01F0A}">
      <dgm:prSet/>
      <dgm:spPr/>
      <dgm:t>
        <a:bodyPr/>
        <a:lstStyle/>
        <a:p>
          <a:endParaRPr lang="en-US"/>
        </a:p>
      </dgm:t>
    </dgm:pt>
    <dgm:pt modelId="{721B6B8A-6411-4E04-8676-BBD176CDB704}">
      <dgm:prSet/>
      <dgm:spPr/>
      <dgm:t>
        <a:bodyPr/>
        <a:lstStyle/>
        <a:p>
          <a:r>
            <a:rPr lang="en-GB"/>
            <a:t>Onocchange</a:t>
          </a:r>
          <a:endParaRPr lang="en-US"/>
        </a:p>
      </dgm:t>
    </dgm:pt>
    <dgm:pt modelId="{6AFAD6FB-43AD-4EF4-982E-0AC99F65A973}" type="parTrans" cxnId="{7A2888CC-1B72-4562-9567-A0DCBE5977FB}">
      <dgm:prSet/>
      <dgm:spPr/>
      <dgm:t>
        <a:bodyPr/>
        <a:lstStyle/>
        <a:p>
          <a:endParaRPr lang="en-US"/>
        </a:p>
      </dgm:t>
    </dgm:pt>
    <dgm:pt modelId="{329B9CB9-39C7-4B1E-A9E6-8128C924645D}" type="sibTrans" cxnId="{7A2888CC-1B72-4562-9567-A0DCBE5977FB}">
      <dgm:prSet/>
      <dgm:spPr/>
      <dgm:t>
        <a:bodyPr/>
        <a:lstStyle/>
        <a:p>
          <a:endParaRPr lang="en-US"/>
        </a:p>
      </dgm:t>
    </dgm:pt>
    <dgm:pt modelId="{E3FAEFDB-CA52-4CA2-8303-DEC71F7AD743}" type="pres">
      <dgm:prSet presAssocID="{673D6A01-0F63-4B79-A769-94197706D0A3}" presName="linear" presStyleCnt="0">
        <dgm:presLayoutVars>
          <dgm:animLvl val="lvl"/>
          <dgm:resizeHandles val="exact"/>
        </dgm:presLayoutVars>
      </dgm:prSet>
      <dgm:spPr/>
    </dgm:pt>
    <dgm:pt modelId="{82B0FC3A-E335-4E08-89C1-8ECDCE79B59F}" type="pres">
      <dgm:prSet presAssocID="{06B9C102-0EBA-4AFA-A03F-D992F3FF66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9F6224-7B76-4D55-941F-5AD5073F2AC3}" type="pres">
      <dgm:prSet presAssocID="{BB39181D-6D6E-4CFD-AC18-6FE596E6A072}" presName="spacer" presStyleCnt="0"/>
      <dgm:spPr/>
    </dgm:pt>
    <dgm:pt modelId="{33297B11-E190-4379-8777-D49D1ACA69D1}" type="pres">
      <dgm:prSet presAssocID="{5F13DD78-F7DF-4CC4-8B28-F27874602E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9AFF6E-EE79-45DD-89E2-E60D94619865}" type="pres">
      <dgm:prSet presAssocID="{DB80D2BD-3797-485C-96D0-801DBFC4AAA6}" presName="spacer" presStyleCnt="0"/>
      <dgm:spPr/>
    </dgm:pt>
    <dgm:pt modelId="{C4B3B8BA-3760-47D1-B668-277094CFEE53}" type="pres">
      <dgm:prSet presAssocID="{63FAFF38-54C5-48B1-9FD3-120A63C2922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9EA85C-4D51-487E-867B-D352F440D292}" type="pres">
      <dgm:prSet presAssocID="{4476C784-9752-46D8-9221-9EE04A8D541E}" presName="spacer" presStyleCnt="0"/>
      <dgm:spPr/>
    </dgm:pt>
    <dgm:pt modelId="{2803B726-3B59-417F-B7C7-5C481A1C1ED0}" type="pres">
      <dgm:prSet presAssocID="{E6D16184-C375-486D-9139-ADCA073533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EA1DBB-7515-4BE8-85EB-5EBA00A0C3C9}" type="pres">
      <dgm:prSet presAssocID="{2FEA466B-6BC7-4F24-95DC-514658E3779C}" presName="spacer" presStyleCnt="0"/>
      <dgm:spPr/>
    </dgm:pt>
    <dgm:pt modelId="{D0CEEC1E-70EA-4439-BE5E-F4B9D4A64E31}" type="pres">
      <dgm:prSet presAssocID="{721B6B8A-6411-4E04-8676-BBD176CDB7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EFAD410-8EA9-4D26-81BE-8CA0E20526FA}" type="presOf" srcId="{E6D16184-C375-486D-9139-ADCA073533E2}" destId="{2803B726-3B59-417F-B7C7-5C481A1C1ED0}" srcOrd="0" destOrd="0" presId="urn:microsoft.com/office/officeart/2005/8/layout/vList2"/>
    <dgm:cxn modelId="{FB931365-7FFB-4FB2-BDCF-B471AEF10E7D}" srcId="{673D6A01-0F63-4B79-A769-94197706D0A3}" destId="{06B9C102-0EBA-4AFA-A03F-D992F3FF6657}" srcOrd="0" destOrd="0" parTransId="{0D124CC8-EB59-4BAD-A745-FC751AA992A5}" sibTransId="{BB39181D-6D6E-4CFD-AC18-6FE596E6A072}"/>
    <dgm:cxn modelId="{FAEF0048-FEC6-48AF-942B-AC8900F59319}" type="presOf" srcId="{63FAFF38-54C5-48B1-9FD3-120A63C2922B}" destId="{C4B3B8BA-3760-47D1-B668-277094CFEE53}" srcOrd="0" destOrd="0" presId="urn:microsoft.com/office/officeart/2005/8/layout/vList2"/>
    <dgm:cxn modelId="{781ED87C-FC14-4FEE-8367-BDD703E01F0A}" srcId="{673D6A01-0F63-4B79-A769-94197706D0A3}" destId="{E6D16184-C375-486D-9139-ADCA073533E2}" srcOrd="3" destOrd="0" parTransId="{A4253335-39E1-4867-BF58-185EB33C8D7F}" sibTransId="{2FEA466B-6BC7-4F24-95DC-514658E3779C}"/>
    <dgm:cxn modelId="{ABD5C79C-47B5-4D06-98D6-38F4BC75A756}" type="presOf" srcId="{06B9C102-0EBA-4AFA-A03F-D992F3FF6657}" destId="{82B0FC3A-E335-4E08-89C1-8ECDCE79B59F}" srcOrd="0" destOrd="0" presId="urn:microsoft.com/office/officeart/2005/8/layout/vList2"/>
    <dgm:cxn modelId="{980303AE-2CA1-4D99-A32C-823210FD382E}" type="presOf" srcId="{5F13DD78-F7DF-4CC4-8B28-F27874602EEF}" destId="{33297B11-E190-4379-8777-D49D1ACA69D1}" srcOrd="0" destOrd="0" presId="urn:microsoft.com/office/officeart/2005/8/layout/vList2"/>
    <dgm:cxn modelId="{0F2B2CB8-8CDE-4440-9375-CF2A5D6C81A9}" srcId="{673D6A01-0F63-4B79-A769-94197706D0A3}" destId="{5F13DD78-F7DF-4CC4-8B28-F27874602EEF}" srcOrd="1" destOrd="0" parTransId="{CB36D0E4-E686-4BDC-BCDD-3449EFD887FC}" sibTransId="{DB80D2BD-3797-485C-96D0-801DBFC4AAA6}"/>
    <dgm:cxn modelId="{7A2888CC-1B72-4562-9567-A0DCBE5977FB}" srcId="{673D6A01-0F63-4B79-A769-94197706D0A3}" destId="{721B6B8A-6411-4E04-8676-BBD176CDB704}" srcOrd="4" destOrd="0" parTransId="{6AFAD6FB-43AD-4EF4-982E-0AC99F65A973}" sibTransId="{329B9CB9-39C7-4B1E-A9E6-8128C924645D}"/>
    <dgm:cxn modelId="{EFB60BD8-17DB-4E1A-A4AC-5C25CD976669}" type="presOf" srcId="{673D6A01-0F63-4B79-A769-94197706D0A3}" destId="{E3FAEFDB-CA52-4CA2-8303-DEC71F7AD743}" srcOrd="0" destOrd="0" presId="urn:microsoft.com/office/officeart/2005/8/layout/vList2"/>
    <dgm:cxn modelId="{5D036EE4-D9C8-40BF-9F29-0DDF9AFD0B22}" type="presOf" srcId="{721B6B8A-6411-4E04-8676-BBD176CDB704}" destId="{D0CEEC1E-70EA-4439-BE5E-F4B9D4A64E31}" srcOrd="0" destOrd="0" presId="urn:microsoft.com/office/officeart/2005/8/layout/vList2"/>
    <dgm:cxn modelId="{AFC14BF1-BF55-43B9-81C0-77C4DE0F19B2}" srcId="{673D6A01-0F63-4B79-A769-94197706D0A3}" destId="{63FAFF38-54C5-48B1-9FD3-120A63C2922B}" srcOrd="2" destOrd="0" parTransId="{83FF8E82-D92C-4C17-9A0B-939B225AE6A3}" sibTransId="{4476C784-9752-46D8-9221-9EE04A8D541E}"/>
    <dgm:cxn modelId="{E7CAF688-B6FF-489B-9B11-B8E80004851E}" type="presParOf" srcId="{E3FAEFDB-CA52-4CA2-8303-DEC71F7AD743}" destId="{82B0FC3A-E335-4E08-89C1-8ECDCE79B59F}" srcOrd="0" destOrd="0" presId="urn:microsoft.com/office/officeart/2005/8/layout/vList2"/>
    <dgm:cxn modelId="{E3DF3779-2FC5-46DA-B23F-401E00135DCE}" type="presParOf" srcId="{E3FAEFDB-CA52-4CA2-8303-DEC71F7AD743}" destId="{969F6224-7B76-4D55-941F-5AD5073F2AC3}" srcOrd="1" destOrd="0" presId="urn:microsoft.com/office/officeart/2005/8/layout/vList2"/>
    <dgm:cxn modelId="{F75C86BD-EE3F-431C-BC9D-7BE51AA4A21E}" type="presParOf" srcId="{E3FAEFDB-CA52-4CA2-8303-DEC71F7AD743}" destId="{33297B11-E190-4379-8777-D49D1ACA69D1}" srcOrd="2" destOrd="0" presId="urn:microsoft.com/office/officeart/2005/8/layout/vList2"/>
    <dgm:cxn modelId="{8DB6D393-B000-44F5-9A73-C4F98ED6AFDC}" type="presParOf" srcId="{E3FAEFDB-CA52-4CA2-8303-DEC71F7AD743}" destId="{3A9AFF6E-EE79-45DD-89E2-E60D94619865}" srcOrd="3" destOrd="0" presId="urn:microsoft.com/office/officeart/2005/8/layout/vList2"/>
    <dgm:cxn modelId="{DA4ADE93-7870-47D0-9261-25FD94204CEB}" type="presParOf" srcId="{E3FAEFDB-CA52-4CA2-8303-DEC71F7AD743}" destId="{C4B3B8BA-3760-47D1-B668-277094CFEE53}" srcOrd="4" destOrd="0" presId="urn:microsoft.com/office/officeart/2005/8/layout/vList2"/>
    <dgm:cxn modelId="{6237B82B-E558-42A3-BC9C-81FE7380CCDB}" type="presParOf" srcId="{E3FAEFDB-CA52-4CA2-8303-DEC71F7AD743}" destId="{A29EA85C-4D51-487E-867B-D352F440D292}" srcOrd="5" destOrd="0" presId="urn:microsoft.com/office/officeart/2005/8/layout/vList2"/>
    <dgm:cxn modelId="{2398B5B3-EF76-4A6B-95DA-24983AC01ECB}" type="presParOf" srcId="{E3FAEFDB-CA52-4CA2-8303-DEC71F7AD743}" destId="{2803B726-3B59-417F-B7C7-5C481A1C1ED0}" srcOrd="6" destOrd="0" presId="urn:microsoft.com/office/officeart/2005/8/layout/vList2"/>
    <dgm:cxn modelId="{1378C71E-3260-4711-8300-F3BA303218BA}" type="presParOf" srcId="{E3FAEFDB-CA52-4CA2-8303-DEC71F7AD743}" destId="{8CEA1DBB-7515-4BE8-85EB-5EBA00A0C3C9}" srcOrd="7" destOrd="0" presId="urn:microsoft.com/office/officeart/2005/8/layout/vList2"/>
    <dgm:cxn modelId="{4AC7BC56-72AE-49C6-8735-76C260487E54}" type="presParOf" srcId="{E3FAEFDB-CA52-4CA2-8303-DEC71F7AD743}" destId="{D0CEEC1E-70EA-4439-BE5E-F4B9D4A64E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543367-C9E3-4E79-BF48-6A7EC5576E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9567655-F41E-4092-8E99-445C53D9DD29}">
      <dgm:prSet/>
      <dgm:spPr/>
      <dgm:t>
        <a:bodyPr/>
        <a:lstStyle/>
        <a:p>
          <a:r>
            <a:rPr lang="en-GB"/>
            <a:t>Allow backward</a:t>
          </a:r>
        </a:p>
      </dgm:t>
    </dgm:pt>
    <dgm:pt modelId="{0465C59D-3892-4F18-A5EE-96D6FD474952}" type="parTrans" cxnId="{B7503048-5223-46C1-8C12-5704643E7E2A}">
      <dgm:prSet/>
      <dgm:spPr/>
      <dgm:t>
        <a:bodyPr/>
        <a:lstStyle/>
        <a:p>
          <a:endParaRPr lang="en-GB"/>
        </a:p>
      </dgm:t>
    </dgm:pt>
    <dgm:pt modelId="{B186C589-D9DB-4447-97C7-90AF579395E0}" type="sibTrans" cxnId="{B7503048-5223-46C1-8C12-5704643E7E2A}">
      <dgm:prSet/>
      <dgm:spPr/>
      <dgm:t>
        <a:bodyPr/>
        <a:lstStyle/>
        <a:p>
          <a:endParaRPr lang="en-GB"/>
        </a:p>
      </dgm:t>
    </dgm:pt>
    <dgm:pt modelId="{4F97C3C5-8A64-4685-803A-83E2AF0FEAB0}">
      <dgm:prSet/>
      <dgm:spPr/>
      <dgm:t>
        <a:bodyPr/>
        <a:lstStyle/>
        <a:p>
          <a:r>
            <a:rPr lang="en-GB"/>
            <a:t>Allow forward</a:t>
          </a:r>
        </a:p>
      </dgm:t>
    </dgm:pt>
    <dgm:pt modelId="{B6C0D000-B9ED-487F-93BF-BC8BB204B6E4}" type="parTrans" cxnId="{814377F0-5EB4-486F-A5A3-7373672E000E}">
      <dgm:prSet/>
      <dgm:spPr/>
      <dgm:t>
        <a:bodyPr/>
        <a:lstStyle/>
        <a:p>
          <a:endParaRPr lang="en-GB"/>
        </a:p>
      </dgm:t>
    </dgm:pt>
    <dgm:pt modelId="{526D36C8-B6F3-4686-BE44-47E4BAE9A43C}" type="sibTrans" cxnId="{814377F0-5EB4-486F-A5A3-7373672E000E}">
      <dgm:prSet/>
      <dgm:spPr/>
      <dgm:t>
        <a:bodyPr/>
        <a:lstStyle/>
        <a:p>
          <a:endParaRPr lang="en-GB"/>
        </a:p>
      </dgm:t>
    </dgm:pt>
    <dgm:pt modelId="{DAC38F44-13CB-438F-ACC5-03F33277C12E}" type="pres">
      <dgm:prSet presAssocID="{4C543367-C9E3-4E79-BF48-6A7EC5576EBD}" presName="linear" presStyleCnt="0">
        <dgm:presLayoutVars>
          <dgm:animLvl val="lvl"/>
          <dgm:resizeHandles val="exact"/>
        </dgm:presLayoutVars>
      </dgm:prSet>
      <dgm:spPr/>
    </dgm:pt>
    <dgm:pt modelId="{C25EDDC0-E8D0-4276-A6BE-927AF0A71E0C}" type="pres">
      <dgm:prSet presAssocID="{09567655-F41E-4092-8E99-445C53D9DD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B78B34-D02C-46F2-9E12-4C7BC58EA111}" type="pres">
      <dgm:prSet presAssocID="{B186C589-D9DB-4447-97C7-90AF579395E0}" presName="spacer" presStyleCnt="0"/>
      <dgm:spPr/>
    </dgm:pt>
    <dgm:pt modelId="{297EE5D9-397A-4DF5-8AA7-5B77C17D77C2}" type="pres">
      <dgm:prSet presAssocID="{4F97C3C5-8A64-4685-803A-83E2AF0FEA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503048-5223-46C1-8C12-5704643E7E2A}" srcId="{4C543367-C9E3-4E79-BF48-6A7EC5576EBD}" destId="{09567655-F41E-4092-8E99-445C53D9DD29}" srcOrd="0" destOrd="0" parTransId="{0465C59D-3892-4F18-A5EE-96D6FD474952}" sibTransId="{B186C589-D9DB-4447-97C7-90AF579395E0}"/>
    <dgm:cxn modelId="{E3D2ED99-0D35-4875-A3C7-1228547F5419}" type="presOf" srcId="{4C543367-C9E3-4E79-BF48-6A7EC5576EBD}" destId="{DAC38F44-13CB-438F-ACC5-03F33277C12E}" srcOrd="0" destOrd="0" presId="urn:microsoft.com/office/officeart/2005/8/layout/vList2"/>
    <dgm:cxn modelId="{53D698B1-4B48-4281-AA22-248488168C4B}" type="presOf" srcId="{09567655-F41E-4092-8E99-445C53D9DD29}" destId="{C25EDDC0-E8D0-4276-A6BE-927AF0A71E0C}" srcOrd="0" destOrd="0" presId="urn:microsoft.com/office/officeart/2005/8/layout/vList2"/>
    <dgm:cxn modelId="{814377F0-5EB4-486F-A5A3-7373672E000E}" srcId="{4C543367-C9E3-4E79-BF48-6A7EC5576EBD}" destId="{4F97C3C5-8A64-4685-803A-83E2AF0FEAB0}" srcOrd="1" destOrd="0" parTransId="{B6C0D000-B9ED-487F-93BF-BC8BB204B6E4}" sibTransId="{526D36C8-B6F3-4686-BE44-47E4BAE9A43C}"/>
    <dgm:cxn modelId="{DD2D21F1-2A7C-482B-89FA-7363CFC26B13}" type="presOf" srcId="{4F97C3C5-8A64-4685-803A-83E2AF0FEAB0}" destId="{297EE5D9-397A-4DF5-8AA7-5B77C17D77C2}" srcOrd="0" destOrd="0" presId="urn:microsoft.com/office/officeart/2005/8/layout/vList2"/>
    <dgm:cxn modelId="{6EE327EC-7BB1-4917-9531-AD97B74340D3}" type="presParOf" srcId="{DAC38F44-13CB-438F-ACC5-03F33277C12E}" destId="{C25EDDC0-E8D0-4276-A6BE-927AF0A71E0C}" srcOrd="0" destOrd="0" presId="urn:microsoft.com/office/officeart/2005/8/layout/vList2"/>
    <dgm:cxn modelId="{C417A85D-D654-487E-963E-EB26BBD92F1C}" type="presParOf" srcId="{DAC38F44-13CB-438F-ACC5-03F33277C12E}" destId="{F0B78B34-D02C-46F2-9E12-4C7BC58EA111}" srcOrd="1" destOrd="0" presId="urn:microsoft.com/office/officeart/2005/8/layout/vList2"/>
    <dgm:cxn modelId="{42A480D5-83CB-4EA4-9855-62998BF9B874}" type="presParOf" srcId="{DAC38F44-13CB-438F-ACC5-03F33277C12E}" destId="{297EE5D9-397A-4DF5-8AA7-5B77C17D77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D87A32-C2A3-451B-86E3-7B7795411D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E2C8B6E-53FA-4B39-9C0E-683C4850C409}">
      <dgm:prSet/>
      <dgm:spPr/>
      <dgm:t>
        <a:bodyPr/>
        <a:lstStyle/>
        <a:p>
          <a:r>
            <a:rPr lang="en-GB"/>
            <a:t>Only forward</a:t>
          </a:r>
        </a:p>
      </dgm:t>
    </dgm:pt>
    <dgm:pt modelId="{21CD6740-7BDA-4A1C-BA51-48320D26D1D0}" type="parTrans" cxnId="{4A71510A-D2FB-4417-A4F8-715FFD6050AA}">
      <dgm:prSet/>
      <dgm:spPr/>
      <dgm:t>
        <a:bodyPr/>
        <a:lstStyle/>
        <a:p>
          <a:endParaRPr lang="en-GB"/>
        </a:p>
      </dgm:t>
    </dgm:pt>
    <dgm:pt modelId="{E3360CCA-BBBD-480E-8E95-660695D64178}" type="sibTrans" cxnId="{4A71510A-D2FB-4417-A4F8-715FFD6050AA}">
      <dgm:prSet/>
      <dgm:spPr/>
      <dgm:t>
        <a:bodyPr/>
        <a:lstStyle/>
        <a:p>
          <a:endParaRPr lang="en-GB"/>
        </a:p>
      </dgm:t>
    </dgm:pt>
    <dgm:pt modelId="{B05CB350-B5E7-42CD-8AD8-8A3F42C55591}">
      <dgm:prSet/>
      <dgm:spPr/>
      <dgm:t>
        <a:bodyPr/>
        <a:lstStyle/>
        <a:p>
          <a:r>
            <a:rPr lang="en-GB"/>
            <a:t>Logic of past items will be executed</a:t>
          </a:r>
        </a:p>
      </dgm:t>
    </dgm:pt>
    <dgm:pt modelId="{3BCFB097-A79B-4E26-BAE2-F0CF3E5CB309}" type="parTrans" cxnId="{F8F70793-D1AE-47BA-A40E-F51590588CE8}">
      <dgm:prSet/>
      <dgm:spPr/>
      <dgm:t>
        <a:bodyPr/>
        <a:lstStyle/>
        <a:p>
          <a:endParaRPr lang="en-GB"/>
        </a:p>
      </dgm:t>
    </dgm:pt>
    <dgm:pt modelId="{CAFA656D-FAC1-4AE9-90A3-4174A5EBEE24}" type="sibTrans" cxnId="{F8F70793-D1AE-47BA-A40E-F51590588CE8}">
      <dgm:prSet/>
      <dgm:spPr/>
      <dgm:t>
        <a:bodyPr/>
        <a:lstStyle/>
        <a:p>
          <a:endParaRPr lang="en-GB"/>
        </a:p>
      </dgm:t>
    </dgm:pt>
    <dgm:pt modelId="{E0F84469-6440-4F4D-9D22-E562036D4243}" type="pres">
      <dgm:prSet presAssocID="{9ED87A32-C2A3-451B-86E3-7B7795411DA2}" presName="linear" presStyleCnt="0">
        <dgm:presLayoutVars>
          <dgm:animLvl val="lvl"/>
          <dgm:resizeHandles val="exact"/>
        </dgm:presLayoutVars>
      </dgm:prSet>
      <dgm:spPr/>
    </dgm:pt>
    <dgm:pt modelId="{F6CBA05D-F990-4114-904B-8EBB0FB10567}" type="pres">
      <dgm:prSet presAssocID="{DE2C8B6E-53FA-4B39-9C0E-683C4850C4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8826D3-0C2B-4A38-AE1A-A6BD46438195}" type="pres">
      <dgm:prSet presAssocID="{E3360CCA-BBBD-480E-8E95-660695D64178}" presName="spacer" presStyleCnt="0"/>
      <dgm:spPr/>
    </dgm:pt>
    <dgm:pt modelId="{CC890B2F-99E2-4122-A2FD-7A6B0B4F2DC2}" type="pres">
      <dgm:prSet presAssocID="{B05CB350-B5E7-42CD-8AD8-8A3F42C555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A71510A-D2FB-4417-A4F8-715FFD6050AA}" srcId="{9ED87A32-C2A3-451B-86E3-7B7795411DA2}" destId="{DE2C8B6E-53FA-4B39-9C0E-683C4850C409}" srcOrd="0" destOrd="0" parTransId="{21CD6740-7BDA-4A1C-BA51-48320D26D1D0}" sibTransId="{E3360CCA-BBBD-480E-8E95-660695D64178}"/>
    <dgm:cxn modelId="{E9517731-C75C-4155-B37C-4C0C0996A116}" type="presOf" srcId="{9ED87A32-C2A3-451B-86E3-7B7795411DA2}" destId="{E0F84469-6440-4F4D-9D22-E562036D4243}" srcOrd="0" destOrd="0" presId="urn:microsoft.com/office/officeart/2005/8/layout/vList2"/>
    <dgm:cxn modelId="{FA014552-2E8C-46B2-AE48-380BDC6A9101}" type="presOf" srcId="{B05CB350-B5E7-42CD-8AD8-8A3F42C55591}" destId="{CC890B2F-99E2-4122-A2FD-7A6B0B4F2DC2}" srcOrd="0" destOrd="0" presId="urn:microsoft.com/office/officeart/2005/8/layout/vList2"/>
    <dgm:cxn modelId="{F8F70793-D1AE-47BA-A40E-F51590588CE8}" srcId="{9ED87A32-C2A3-451B-86E3-7B7795411DA2}" destId="{B05CB350-B5E7-42CD-8AD8-8A3F42C55591}" srcOrd="1" destOrd="0" parTransId="{3BCFB097-A79B-4E26-BAE2-F0CF3E5CB309}" sibTransId="{CAFA656D-FAC1-4AE9-90A3-4174A5EBEE24}"/>
    <dgm:cxn modelId="{3412C0D2-FC5C-4B50-883B-D7B3963BA24A}" type="presOf" srcId="{DE2C8B6E-53FA-4B39-9C0E-683C4850C409}" destId="{F6CBA05D-F990-4114-904B-8EBB0FB10567}" srcOrd="0" destOrd="0" presId="urn:microsoft.com/office/officeart/2005/8/layout/vList2"/>
    <dgm:cxn modelId="{7DACC97E-3016-42CD-ACAB-9B0C8E52D52C}" type="presParOf" srcId="{E0F84469-6440-4F4D-9D22-E562036D4243}" destId="{F6CBA05D-F990-4114-904B-8EBB0FB10567}" srcOrd="0" destOrd="0" presId="urn:microsoft.com/office/officeart/2005/8/layout/vList2"/>
    <dgm:cxn modelId="{02447AA9-2880-4174-9AEC-01E67AAE2816}" type="presParOf" srcId="{E0F84469-6440-4F4D-9D22-E562036D4243}" destId="{218826D3-0C2B-4A38-AE1A-A6BD46438195}" srcOrd="1" destOrd="0" presId="urn:microsoft.com/office/officeart/2005/8/layout/vList2"/>
    <dgm:cxn modelId="{E5138FB8-7739-4F31-9AAC-EBDDE32C8F30}" type="presParOf" srcId="{E0F84469-6440-4F4D-9D22-E562036D4243}" destId="{CC890B2F-99E2-4122-A2FD-7A6B0B4F2D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950B90-B9DF-483F-A638-49AADAE75E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DCACB83-311B-4B51-9ABA-F4E44302A284}">
      <dgm:prSet/>
      <dgm:spPr/>
      <dgm:t>
        <a:bodyPr/>
        <a:lstStyle/>
        <a:p>
          <a:r>
            <a:rPr lang="en-GB"/>
            <a:t>&amp;&amp;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AND</a:t>
          </a:r>
        </a:p>
      </dgm:t>
    </dgm:pt>
    <dgm:pt modelId="{13E5B83C-923E-47C7-881F-A7281B467AC2}" type="parTrans" cxnId="{76851E46-0FD4-439E-832A-921C21D5E869}">
      <dgm:prSet/>
      <dgm:spPr/>
      <dgm:t>
        <a:bodyPr/>
        <a:lstStyle/>
        <a:p>
          <a:endParaRPr lang="en-GB"/>
        </a:p>
      </dgm:t>
    </dgm:pt>
    <dgm:pt modelId="{A60CFB0F-98D7-49FE-A1A6-AF80F18CEF01}" type="sibTrans" cxnId="{76851E46-0FD4-439E-832A-921C21D5E869}">
      <dgm:prSet/>
      <dgm:spPr/>
      <dgm:t>
        <a:bodyPr/>
        <a:lstStyle/>
        <a:p>
          <a:endParaRPr lang="en-GB"/>
        </a:p>
      </dgm:t>
    </dgm:pt>
    <dgm:pt modelId="{6073545A-2E35-42BE-A34C-1E6F5D3025C1}">
      <dgm:prSet/>
      <dgm:spPr/>
      <dgm:t>
        <a:bodyPr/>
        <a:lstStyle/>
        <a:p>
          <a:r>
            <a:rPr lang="en-GB"/>
            <a:t>||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OR</a:t>
          </a:r>
        </a:p>
      </dgm:t>
    </dgm:pt>
    <dgm:pt modelId="{3D087FF4-9584-4C28-B071-2B9A0D5A3C24}" type="parTrans" cxnId="{60F5627F-1017-42A2-A7BC-8BC1D62F1EF8}">
      <dgm:prSet/>
      <dgm:spPr/>
      <dgm:t>
        <a:bodyPr/>
        <a:lstStyle/>
        <a:p>
          <a:endParaRPr lang="en-GB"/>
        </a:p>
      </dgm:t>
    </dgm:pt>
    <dgm:pt modelId="{33CF6C52-C291-4DC2-809D-F24D8D9596BE}" type="sibTrans" cxnId="{60F5627F-1017-42A2-A7BC-8BC1D62F1EF8}">
      <dgm:prSet/>
      <dgm:spPr/>
      <dgm:t>
        <a:bodyPr/>
        <a:lstStyle/>
        <a:p>
          <a:endParaRPr lang="en-GB"/>
        </a:p>
      </dgm:t>
    </dgm:pt>
    <dgm:pt modelId="{C1A8FD0B-62B6-4437-BC65-CD0A6F457E31}">
      <dgm:prSet/>
      <dgm:spPr/>
      <dgm:t>
        <a:bodyPr/>
        <a:lstStyle/>
        <a:p>
          <a:r>
            <a:rPr lang="en-GB"/>
            <a:t>!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NOT</a:t>
          </a:r>
        </a:p>
      </dgm:t>
    </dgm:pt>
    <dgm:pt modelId="{479C7D66-78E6-4E9A-BF14-79CB2EC307F2}" type="parTrans" cxnId="{7DD966E5-4E70-4180-B72E-8855652310C3}">
      <dgm:prSet/>
      <dgm:spPr/>
      <dgm:t>
        <a:bodyPr/>
        <a:lstStyle/>
        <a:p>
          <a:endParaRPr lang="en-GB"/>
        </a:p>
      </dgm:t>
    </dgm:pt>
    <dgm:pt modelId="{A60F575B-8029-41EF-BC99-1621F1185AA9}" type="sibTrans" cxnId="{7DD966E5-4E70-4180-B72E-8855652310C3}">
      <dgm:prSet/>
      <dgm:spPr/>
      <dgm:t>
        <a:bodyPr/>
        <a:lstStyle/>
        <a:p>
          <a:endParaRPr lang="en-GB"/>
        </a:p>
      </dgm:t>
    </dgm:pt>
    <dgm:pt modelId="{A4100550-ACBF-4C95-8CAC-996DF7F3167B}" type="pres">
      <dgm:prSet presAssocID="{92950B90-B9DF-483F-A638-49AADAE75E52}" presName="linear" presStyleCnt="0">
        <dgm:presLayoutVars>
          <dgm:animLvl val="lvl"/>
          <dgm:resizeHandles val="exact"/>
        </dgm:presLayoutVars>
      </dgm:prSet>
      <dgm:spPr/>
    </dgm:pt>
    <dgm:pt modelId="{F13849CE-426E-4E73-A782-DA9EA532AB76}" type="pres">
      <dgm:prSet presAssocID="{2DCACB83-311B-4B51-9ABA-F4E44302A2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E06042-C6DA-4C5B-A6EE-452FAFBECE48}" type="pres">
      <dgm:prSet presAssocID="{A60CFB0F-98D7-49FE-A1A6-AF80F18CEF01}" presName="spacer" presStyleCnt="0"/>
      <dgm:spPr/>
    </dgm:pt>
    <dgm:pt modelId="{4CB539B8-6747-476D-B0C4-5343ECB2BC9F}" type="pres">
      <dgm:prSet presAssocID="{6073545A-2E35-42BE-A34C-1E6F5D3025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51C556-B4CC-49A3-9C1A-DE1E2A020C92}" type="pres">
      <dgm:prSet presAssocID="{33CF6C52-C291-4DC2-809D-F24D8D9596BE}" presName="spacer" presStyleCnt="0"/>
      <dgm:spPr/>
    </dgm:pt>
    <dgm:pt modelId="{20E817FF-97CB-4B54-AE11-456647173D65}" type="pres">
      <dgm:prSet presAssocID="{C1A8FD0B-62B6-4437-BC65-CD0A6F457E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C18017-A4EF-400C-8F17-528AAA845824}" type="presOf" srcId="{6073545A-2E35-42BE-A34C-1E6F5D3025C1}" destId="{4CB539B8-6747-476D-B0C4-5343ECB2BC9F}" srcOrd="0" destOrd="0" presId="urn:microsoft.com/office/officeart/2005/8/layout/vList2"/>
    <dgm:cxn modelId="{76851E46-0FD4-439E-832A-921C21D5E869}" srcId="{92950B90-B9DF-483F-A638-49AADAE75E52}" destId="{2DCACB83-311B-4B51-9ABA-F4E44302A284}" srcOrd="0" destOrd="0" parTransId="{13E5B83C-923E-47C7-881F-A7281B467AC2}" sibTransId="{A60CFB0F-98D7-49FE-A1A6-AF80F18CEF01}"/>
    <dgm:cxn modelId="{60F5627F-1017-42A2-A7BC-8BC1D62F1EF8}" srcId="{92950B90-B9DF-483F-A638-49AADAE75E52}" destId="{6073545A-2E35-42BE-A34C-1E6F5D3025C1}" srcOrd="1" destOrd="0" parTransId="{3D087FF4-9584-4C28-B071-2B9A0D5A3C24}" sibTransId="{33CF6C52-C291-4DC2-809D-F24D8D9596BE}"/>
    <dgm:cxn modelId="{C21C2487-195D-456E-BCC7-A5B29932A9AF}" type="presOf" srcId="{C1A8FD0B-62B6-4437-BC65-CD0A6F457E31}" destId="{20E817FF-97CB-4B54-AE11-456647173D65}" srcOrd="0" destOrd="0" presId="urn:microsoft.com/office/officeart/2005/8/layout/vList2"/>
    <dgm:cxn modelId="{1C5761A7-8B4C-4AB3-ACFC-F214D068BD63}" type="presOf" srcId="{2DCACB83-311B-4B51-9ABA-F4E44302A284}" destId="{F13849CE-426E-4E73-A782-DA9EA532AB76}" srcOrd="0" destOrd="0" presId="urn:microsoft.com/office/officeart/2005/8/layout/vList2"/>
    <dgm:cxn modelId="{D2E917B1-A3B8-48C2-9208-2D8E61549987}" type="presOf" srcId="{92950B90-B9DF-483F-A638-49AADAE75E52}" destId="{A4100550-ACBF-4C95-8CAC-996DF7F3167B}" srcOrd="0" destOrd="0" presId="urn:microsoft.com/office/officeart/2005/8/layout/vList2"/>
    <dgm:cxn modelId="{7DD966E5-4E70-4180-B72E-8855652310C3}" srcId="{92950B90-B9DF-483F-A638-49AADAE75E52}" destId="{C1A8FD0B-62B6-4437-BC65-CD0A6F457E31}" srcOrd="2" destOrd="0" parTransId="{479C7D66-78E6-4E9A-BF14-79CB2EC307F2}" sibTransId="{A60F575B-8029-41EF-BC99-1621F1185AA9}"/>
    <dgm:cxn modelId="{960B67F3-1447-4B09-9283-85ABC739CF36}" type="presParOf" srcId="{A4100550-ACBF-4C95-8CAC-996DF7F3167B}" destId="{F13849CE-426E-4E73-A782-DA9EA532AB76}" srcOrd="0" destOrd="0" presId="urn:microsoft.com/office/officeart/2005/8/layout/vList2"/>
    <dgm:cxn modelId="{35158C77-702D-459D-B90D-1D5780A462A5}" type="presParOf" srcId="{A4100550-ACBF-4C95-8CAC-996DF7F3167B}" destId="{9CE06042-C6DA-4C5B-A6EE-452FAFBECE48}" srcOrd="1" destOrd="0" presId="urn:microsoft.com/office/officeart/2005/8/layout/vList2"/>
    <dgm:cxn modelId="{E9927727-4445-4AF9-8FCA-85E8F133C421}" type="presParOf" srcId="{A4100550-ACBF-4C95-8CAC-996DF7F3167B}" destId="{4CB539B8-6747-476D-B0C4-5343ECB2BC9F}" srcOrd="2" destOrd="0" presId="urn:microsoft.com/office/officeart/2005/8/layout/vList2"/>
    <dgm:cxn modelId="{33223431-5676-4EE5-B45B-8A1FA9601230}" type="presParOf" srcId="{A4100550-ACBF-4C95-8CAC-996DF7F3167B}" destId="{A851C556-B4CC-49A3-9C1A-DE1E2A020C92}" srcOrd="3" destOrd="0" presId="urn:microsoft.com/office/officeart/2005/8/layout/vList2"/>
    <dgm:cxn modelId="{4C08D719-2ED1-429E-BE54-3BD6EE0DF8CD}" type="presParOf" srcId="{A4100550-ACBF-4C95-8CAC-996DF7F3167B}" destId="{20E817FF-97CB-4B54-AE11-456647173D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F6CA8A-E45A-4C58-9B6D-4F8BD15833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CA5CB99-3CE6-4C99-B934-2F5E50C93E65}">
      <dgm:prSet/>
      <dgm:spPr/>
      <dgm:t>
        <a:bodyPr/>
        <a:lstStyle/>
        <a:p>
          <a:r>
            <a:rPr lang="en-GB"/>
            <a:t>= (IS EQUAL)</a:t>
          </a:r>
        </a:p>
      </dgm:t>
    </dgm:pt>
    <dgm:pt modelId="{56E15F37-143A-4401-B93A-B83F2CBE278A}" type="parTrans" cxnId="{968B4F54-245F-40C5-9168-A118D545C277}">
      <dgm:prSet/>
      <dgm:spPr/>
      <dgm:t>
        <a:bodyPr/>
        <a:lstStyle/>
        <a:p>
          <a:endParaRPr lang="en-GB"/>
        </a:p>
      </dgm:t>
    </dgm:pt>
    <dgm:pt modelId="{41A84A45-8CDC-4540-BC8E-92CFE72C56E0}" type="sibTrans" cxnId="{968B4F54-245F-40C5-9168-A118D545C277}">
      <dgm:prSet/>
      <dgm:spPr/>
      <dgm:t>
        <a:bodyPr/>
        <a:lstStyle/>
        <a:p>
          <a:endParaRPr lang="en-GB"/>
        </a:p>
      </dgm:t>
    </dgm:pt>
    <dgm:pt modelId="{7E130319-7164-49A1-B3ED-337C216FF149}">
      <dgm:prSet/>
      <dgm:spPr/>
      <dgm:t>
        <a:bodyPr/>
        <a:lstStyle/>
        <a:p>
          <a:r>
            <a:rPr lang="en-GB"/>
            <a:t>&lt;&gt; (IS NOT EQUAL)</a:t>
          </a:r>
        </a:p>
      </dgm:t>
    </dgm:pt>
    <dgm:pt modelId="{98B6568D-A0CD-43DA-8A50-4E5EA063C540}" type="parTrans" cxnId="{AB1FE25C-CC4D-4E38-8015-084BCB324F15}">
      <dgm:prSet/>
      <dgm:spPr/>
      <dgm:t>
        <a:bodyPr/>
        <a:lstStyle/>
        <a:p>
          <a:endParaRPr lang="en-GB"/>
        </a:p>
      </dgm:t>
    </dgm:pt>
    <dgm:pt modelId="{5F6561FF-EFB7-41CC-B63F-7FF272BB3CBE}" type="sibTrans" cxnId="{AB1FE25C-CC4D-4E38-8015-084BCB324F15}">
      <dgm:prSet/>
      <dgm:spPr/>
      <dgm:t>
        <a:bodyPr/>
        <a:lstStyle/>
        <a:p>
          <a:endParaRPr lang="en-GB"/>
        </a:p>
      </dgm:t>
    </dgm:pt>
    <dgm:pt modelId="{16F508B0-27CF-4101-A0D7-CA360DD4EF32}">
      <dgm:prSet/>
      <dgm:spPr/>
      <dgm:t>
        <a:bodyPr/>
        <a:lstStyle/>
        <a:p>
          <a:r>
            <a:rPr lang="en-GB"/>
            <a:t>&gt; (IS GREATER THAN)</a:t>
          </a:r>
        </a:p>
      </dgm:t>
    </dgm:pt>
    <dgm:pt modelId="{FE2B72C7-2093-4C4E-93C6-A3655CF86697}" type="parTrans" cxnId="{7981AB3C-9F22-48D0-A72D-5AC38080374E}">
      <dgm:prSet/>
      <dgm:spPr/>
      <dgm:t>
        <a:bodyPr/>
        <a:lstStyle/>
        <a:p>
          <a:endParaRPr lang="en-GB"/>
        </a:p>
      </dgm:t>
    </dgm:pt>
    <dgm:pt modelId="{39EDD503-0C4C-4583-B484-D8C296D8BA64}" type="sibTrans" cxnId="{7981AB3C-9F22-48D0-A72D-5AC38080374E}">
      <dgm:prSet/>
      <dgm:spPr/>
      <dgm:t>
        <a:bodyPr/>
        <a:lstStyle/>
        <a:p>
          <a:endParaRPr lang="en-GB"/>
        </a:p>
      </dgm:t>
    </dgm:pt>
    <dgm:pt modelId="{FB397577-11B3-45B4-8629-7065F0F5005A}">
      <dgm:prSet/>
      <dgm:spPr/>
      <dgm:t>
        <a:bodyPr/>
        <a:lstStyle/>
        <a:p>
          <a:r>
            <a:rPr lang="en-GB"/>
            <a:t>&gt;= (IS GREATER THAN OR EQUAL TO)</a:t>
          </a:r>
        </a:p>
      </dgm:t>
    </dgm:pt>
    <dgm:pt modelId="{6390CA0D-C2B3-4A1E-911A-4FD68E3E3F32}" type="parTrans" cxnId="{34AFAA11-B277-4A37-B5DC-AEFAD23B6849}">
      <dgm:prSet/>
      <dgm:spPr/>
      <dgm:t>
        <a:bodyPr/>
        <a:lstStyle/>
        <a:p>
          <a:endParaRPr lang="en-GB"/>
        </a:p>
      </dgm:t>
    </dgm:pt>
    <dgm:pt modelId="{F3DE2FBB-1A94-414D-A415-11F59444CD44}" type="sibTrans" cxnId="{34AFAA11-B277-4A37-B5DC-AEFAD23B6849}">
      <dgm:prSet/>
      <dgm:spPr/>
      <dgm:t>
        <a:bodyPr/>
        <a:lstStyle/>
        <a:p>
          <a:endParaRPr lang="en-GB"/>
        </a:p>
      </dgm:t>
    </dgm:pt>
    <dgm:pt modelId="{F9026E6C-C66F-4156-AFC2-2CD82436DB9A}">
      <dgm:prSet/>
      <dgm:spPr/>
      <dgm:t>
        <a:bodyPr/>
        <a:lstStyle/>
        <a:p>
          <a:r>
            <a:rPr lang="en-GB"/>
            <a:t>&lt; (IS LESS THEN)</a:t>
          </a:r>
        </a:p>
      </dgm:t>
    </dgm:pt>
    <dgm:pt modelId="{A978836A-EC3A-469A-B51D-8EE3693D09CB}" type="parTrans" cxnId="{51424FC5-23E5-46EE-AF5E-2515BD293440}">
      <dgm:prSet/>
      <dgm:spPr/>
      <dgm:t>
        <a:bodyPr/>
        <a:lstStyle/>
        <a:p>
          <a:endParaRPr lang="en-GB"/>
        </a:p>
      </dgm:t>
    </dgm:pt>
    <dgm:pt modelId="{58820137-A52C-4F1B-A86E-002677BA22B6}" type="sibTrans" cxnId="{51424FC5-23E5-46EE-AF5E-2515BD293440}">
      <dgm:prSet/>
      <dgm:spPr/>
      <dgm:t>
        <a:bodyPr/>
        <a:lstStyle/>
        <a:p>
          <a:endParaRPr lang="en-GB"/>
        </a:p>
      </dgm:t>
    </dgm:pt>
    <dgm:pt modelId="{279D5CCB-BF4B-426E-8DFE-847673EA111A}">
      <dgm:prSet/>
      <dgm:spPr/>
      <dgm:t>
        <a:bodyPr/>
        <a:lstStyle/>
        <a:p>
          <a:r>
            <a:rPr lang="en-GB"/>
            <a:t>&lt;= (IS LESS THEN OR EQUAL TO)</a:t>
          </a:r>
        </a:p>
      </dgm:t>
    </dgm:pt>
    <dgm:pt modelId="{034A33A9-E3EF-4C31-81D3-228B2C9EB37F}" type="parTrans" cxnId="{64E9015B-FA5F-44E1-94ED-2E82D79F62F4}">
      <dgm:prSet/>
      <dgm:spPr/>
      <dgm:t>
        <a:bodyPr/>
        <a:lstStyle/>
        <a:p>
          <a:endParaRPr lang="en-GB"/>
        </a:p>
      </dgm:t>
    </dgm:pt>
    <dgm:pt modelId="{AFBDA051-05F4-4273-9FF7-9EE1522495B3}" type="sibTrans" cxnId="{64E9015B-FA5F-44E1-94ED-2E82D79F62F4}">
      <dgm:prSet/>
      <dgm:spPr/>
      <dgm:t>
        <a:bodyPr/>
        <a:lstStyle/>
        <a:p>
          <a:endParaRPr lang="en-GB"/>
        </a:p>
      </dgm:t>
    </dgm:pt>
    <dgm:pt modelId="{7A3E1098-D67A-4F07-BFFE-A6874125CB89}">
      <dgm:prSet/>
      <dgm:spPr/>
      <dgm:t>
        <a:bodyPr/>
        <a:lstStyle/>
        <a:p>
          <a:r>
            <a:rPr lang="en-GB"/>
            <a:t>in x:y (IS IN THE RAGE OF x  AND y)</a:t>
          </a:r>
        </a:p>
      </dgm:t>
    </dgm:pt>
    <dgm:pt modelId="{F1CB854D-4EEC-4A16-BDF0-8DC9C1B37437}" type="parTrans" cxnId="{F29B9ACC-E400-4CFD-A0C9-9EDACED9B9DF}">
      <dgm:prSet/>
      <dgm:spPr/>
      <dgm:t>
        <a:bodyPr/>
        <a:lstStyle/>
        <a:p>
          <a:endParaRPr lang="en-GB"/>
        </a:p>
      </dgm:t>
    </dgm:pt>
    <dgm:pt modelId="{20D8EDFA-94E0-4CB1-B91C-C4C58612CD33}" type="sibTrans" cxnId="{F29B9ACC-E400-4CFD-A0C9-9EDACED9B9DF}">
      <dgm:prSet/>
      <dgm:spPr/>
      <dgm:t>
        <a:bodyPr/>
        <a:lstStyle/>
        <a:p>
          <a:endParaRPr lang="en-GB"/>
        </a:p>
      </dgm:t>
    </dgm:pt>
    <dgm:pt modelId="{93E3475E-430F-4842-8A52-C652AFB78A66}">
      <dgm:prSet/>
      <dgm:spPr/>
      <dgm:t>
        <a:bodyPr/>
        <a:lstStyle/>
        <a:p>
          <a:r>
            <a:rPr lang="en-GB"/>
            <a:t>$ (CURRENT ITEM)</a:t>
          </a:r>
        </a:p>
      </dgm:t>
    </dgm:pt>
    <dgm:pt modelId="{F2E10358-5234-4613-A83E-F752B10480E9}" type="parTrans" cxnId="{9EA2C0EF-D55B-4595-B6FE-380257051068}">
      <dgm:prSet/>
      <dgm:spPr/>
      <dgm:t>
        <a:bodyPr/>
        <a:lstStyle/>
        <a:p>
          <a:endParaRPr lang="en-GB"/>
        </a:p>
      </dgm:t>
    </dgm:pt>
    <dgm:pt modelId="{AB4761CD-3A16-41A3-8AAB-F2C920658308}" type="sibTrans" cxnId="{9EA2C0EF-D55B-4595-B6FE-380257051068}">
      <dgm:prSet/>
      <dgm:spPr/>
      <dgm:t>
        <a:bodyPr/>
        <a:lstStyle/>
        <a:p>
          <a:endParaRPr lang="en-GB"/>
        </a:p>
      </dgm:t>
    </dgm:pt>
    <dgm:pt modelId="{8DF80AF4-6ECB-4BC7-AAC7-DEB7A080DBD0}" type="pres">
      <dgm:prSet presAssocID="{67F6CA8A-E45A-4C58-9B6D-4F8BD15833BB}" presName="linear" presStyleCnt="0">
        <dgm:presLayoutVars>
          <dgm:animLvl val="lvl"/>
          <dgm:resizeHandles val="exact"/>
        </dgm:presLayoutVars>
      </dgm:prSet>
      <dgm:spPr/>
    </dgm:pt>
    <dgm:pt modelId="{FD6373A4-30E8-4D87-AA26-4A669CE3748B}" type="pres">
      <dgm:prSet presAssocID="{9CA5CB99-3CE6-4C99-B934-2F5E50C93E6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D19320A-764D-450D-A6BC-85A144BA07F8}" type="pres">
      <dgm:prSet presAssocID="{41A84A45-8CDC-4540-BC8E-92CFE72C56E0}" presName="spacer" presStyleCnt="0"/>
      <dgm:spPr/>
    </dgm:pt>
    <dgm:pt modelId="{F45EDC43-2D46-40B2-8EAA-76F7AEE00AC3}" type="pres">
      <dgm:prSet presAssocID="{7E130319-7164-49A1-B3ED-337C216FF14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8CFEEFC-23CD-4AAE-A033-30F4D6049446}" type="pres">
      <dgm:prSet presAssocID="{5F6561FF-EFB7-41CC-B63F-7FF272BB3CBE}" presName="spacer" presStyleCnt="0"/>
      <dgm:spPr/>
    </dgm:pt>
    <dgm:pt modelId="{D6BAB2C5-5210-4FE0-A55E-D02FD4A661C5}" type="pres">
      <dgm:prSet presAssocID="{16F508B0-27CF-4101-A0D7-CA360DD4EF3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7A76821-C4D1-4EDA-B56D-27E6B5BF1338}" type="pres">
      <dgm:prSet presAssocID="{39EDD503-0C4C-4583-B484-D8C296D8BA64}" presName="spacer" presStyleCnt="0"/>
      <dgm:spPr/>
    </dgm:pt>
    <dgm:pt modelId="{B4A9A88F-7350-4B6A-93DB-063AD6299C1B}" type="pres">
      <dgm:prSet presAssocID="{FB397577-11B3-45B4-8629-7065F0F5005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08B7C84-524C-48C7-A99E-506659C4050E}" type="pres">
      <dgm:prSet presAssocID="{F3DE2FBB-1A94-414D-A415-11F59444CD44}" presName="spacer" presStyleCnt="0"/>
      <dgm:spPr/>
    </dgm:pt>
    <dgm:pt modelId="{0CD36341-96EC-4139-B48F-2AFB501DEA5D}" type="pres">
      <dgm:prSet presAssocID="{F9026E6C-C66F-4156-AFC2-2CD82436DB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6EE8B02-DC81-4F9F-AE55-609F6C522CAE}" type="pres">
      <dgm:prSet presAssocID="{58820137-A52C-4F1B-A86E-002677BA22B6}" presName="spacer" presStyleCnt="0"/>
      <dgm:spPr/>
    </dgm:pt>
    <dgm:pt modelId="{4B3A068B-FA0E-4822-8809-6EC1EAA11BED}" type="pres">
      <dgm:prSet presAssocID="{279D5CCB-BF4B-426E-8DFE-847673EA111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A461F9B-5BE2-4767-AF7F-487DBEEB8908}" type="pres">
      <dgm:prSet presAssocID="{AFBDA051-05F4-4273-9FF7-9EE1522495B3}" presName="spacer" presStyleCnt="0"/>
      <dgm:spPr/>
    </dgm:pt>
    <dgm:pt modelId="{4C969265-490B-4DFF-852B-36DC3B0AAF09}" type="pres">
      <dgm:prSet presAssocID="{7A3E1098-D67A-4F07-BFFE-A6874125CB8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4221BB8-0650-4815-ABCD-6A695EB07926}" type="pres">
      <dgm:prSet presAssocID="{20D8EDFA-94E0-4CB1-B91C-C4C58612CD33}" presName="spacer" presStyleCnt="0"/>
      <dgm:spPr/>
    </dgm:pt>
    <dgm:pt modelId="{BC7FF123-543E-4CAB-8F9F-7FE28D654263}" type="pres">
      <dgm:prSet presAssocID="{93E3475E-430F-4842-8A52-C652AFB78A6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4AFAA11-B277-4A37-B5DC-AEFAD23B6849}" srcId="{67F6CA8A-E45A-4C58-9B6D-4F8BD15833BB}" destId="{FB397577-11B3-45B4-8629-7065F0F5005A}" srcOrd="3" destOrd="0" parTransId="{6390CA0D-C2B3-4A1E-911A-4FD68E3E3F32}" sibTransId="{F3DE2FBB-1A94-414D-A415-11F59444CD44}"/>
    <dgm:cxn modelId="{571F0A14-004C-4568-A104-1F012B2FE604}" type="presOf" srcId="{67F6CA8A-E45A-4C58-9B6D-4F8BD15833BB}" destId="{8DF80AF4-6ECB-4BC7-AAC7-DEB7A080DBD0}" srcOrd="0" destOrd="0" presId="urn:microsoft.com/office/officeart/2005/8/layout/vList2"/>
    <dgm:cxn modelId="{8EB7C817-53BF-4357-8589-FA5351A3E180}" type="presOf" srcId="{FB397577-11B3-45B4-8629-7065F0F5005A}" destId="{B4A9A88F-7350-4B6A-93DB-063AD6299C1B}" srcOrd="0" destOrd="0" presId="urn:microsoft.com/office/officeart/2005/8/layout/vList2"/>
    <dgm:cxn modelId="{7981AB3C-9F22-48D0-A72D-5AC38080374E}" srcId="{67F6CA8A-E45A-4C58-9B6D-4F8BD15833BB}" destId="{16F508B0-27CF-4101-A0D7-CA360DD4EF32}" srcOrd="2" destOrd="0" parTransId="{FE2B72C7-2093-4C4E-93C6-A3655CF86697}" sibTransId="{39EDD503-0C4C-4583-B484-D8C296D8BA64}"/>
    <dgm:cxn modelId="{75DC523E-A7AE-4B0F-89E5-39AD8CC7ED33}" type="presOf" srcId="{F9026E6C-C66F-4156-AFC2-2CD82436DB9A}" destId="{0CD36341-96EC-4139-B48F-2AFB501DEA5D}" srcOrd="0" destOrd="0" presId="urn:microsoft.com/office/officeart/2005/8/layout/vList2"/>
    <dgm:cxn modelId="{64E9015B-FA5F-44E1-94ED-2E82D79F62F4}" srcId="{67F6CA8A-E45A-4C58-9B6D-4F8BD15833BB}" destId="{279D5CCB-BF4B-426E-8DFE-847673EA111A}" srcOrd="5" destOrd="0" parTransId="{034A33A9-E3EF-4C31-81D3-228B2C9EB37F}" sibTransId="{AFBDA051-05F4-4273-9FF7-9EE1522495B3}"/>
    <dgm:cxn modelId="{AB1FE25C-CC4D-4E38-8015-084BCB324F15}" srcId="{67F6CA8A-E45A-4C58-9B6D-4F8BD15833BB}" destId="{7E130319-7164-49A1-B3ED-337C216FF149}" srcOrd="1" destOrd="0" parTransId="{98B6568D-A0CD-43DA-8A50-4E5EA063C540}" sibTransId="{5F6561FF-EFB7-41CC-B63F-7FF272BB3CBE}"/>
    <dgm:cxn modelId="{4D867663-016F-4343-8896-095F40F59F6E}" type="presOf" srcId="{279D5CCB-BF4B-426E-8DFE-847673EA111A}" destId="{4B3A068B-FA0E-4822-8809-6EC1EAA11BED}" srcOrd="0" destOrd="0" presId="urn:microsoft.com/office/officeart/2005/8/layout/vList2"/>
    <dgm:cxn modelId="{968B4F54-245F-40C5-9168-A118D545C277}" srcId="{67F6CA8A-E45A-4C58-9B6D-4F8BD15833BB}" destId="{9CA5CB99-3CE6-4C99-B934-2F5E50C93E65}" srcOrd="0" destOrd="0" parTransId="{56E15F37-143A-4401-B93A-B83F2CBE278A}" sibTransId="{41A84A45-8CDC-4540-BC8E-92CFE72C56E0}"/>
    <dgm:cxn modelId="{93495197-2312-465C-895E-EDEFF07B90D9}" type="presOf" srcId="{9CA5CB99-3CE6-4C99-B934-2F5E50C93E65}" destId="{FD6373A4-30E8-4D87-AA26-4A669CE3748B}" srcOrd="0" destOrd="0" presId="urn:microsoft.com/office/officeart/2005/8/layout/vList2"/>
    <dgm:cxn modelId="{018EF099-FC4F-42EF-B420-27BE7A068F67}" type="presOf" srcId="{16F508B0-27CF-4101-A0D7-CA360DD4EF32}" destId="{D6BAB2C5-5210-4FE0-A55E-D02FD4A661C5}" srcOrd="0" destOrd="0" presId="urn:microsoft.com/office/officeart/2005/8/layout/vList2"/>
    <dgm:cxn modelId="{CB5864B7-91D2-4E65-B46D-C49AB010A612}" type="presOf" srcId="{7E130319-7164-49A1-B3ED-337C216FF149}" destId="{F45EDC43-2D46-40B2-8EAA-76F7AEE00AC3}" srcOrd="0" destOrd="0" presId="urn:microsoft.com/office/officeart/2005/8/layout/vList2"/>
    <dgm:cxn modelId="{51424FC5-23E5-46EE-AF5E-2515BD293440}" srcId="{67F6CA8A-E45A-4C58-9B6D-4F8BD15833BB}" destId="{F9026E6C-C66F-4156-AFC2-2CD82436DB9A}" srcOrd="4" destOrd="0" parTransId="{A978836A-EC3A-469A-B51D-8EE3693D09CB}" sibTransId="{58820137-A52C-4F1B-A86E-002677BA22B6}"/>
    <dgm:cxn modelId="{F29B9ACC-E400-4CFD-A0C9-9EDACED9B9DF}" srcId="{67F6CA8A-E45A-4C58-9B6D-4F8BD15833BB}" destId="{7A3E1098-D67A-4F07-BFFE-A6874125CB89}" srcOrd="6" destOrd="0" parTransId="{F1CB854D-4EEC-4A16-BDF0-8DC9C1B37437}" sibTransId="{20D8EDFA-94E0-4CB1-B91C-C4C58612CD33}"/>
    <dgm:cxn modelId="{400C57D6-76FB-4A5F-95AC-09266B5DC48D}" type="presOf" srcId="{93E3475E-430F-4842-8A52-C652AFB78A66}" destId="{BC7FF123-543E-4CAB-8F9F-7FE28D654263}" srcOrd="0" destOrd="0" presId="urn:microsoft.com/office/officeart/2005/8/layout/vList2"/>
    <dgm:cxn modelId="{9EA2C0EF-D55B-4595-B6FE-380257051068}" srcId="{67F6CA8A-E45A-4C58-9B6D-4F8BD15833BB}" destId="{93E3475E-430F-4842-8A52-C652AFB78A66}" srcOrd="7" destOrd="0" parTransId="{F2E10358-5234-4613-A83E-F752B10480E9}" sibTransId="{AB4761CD-3A16-41A3-8AAB-F2C920658308}"/>
    <dgm:cxn modelId="{0AA117F7-5A0B-456C-A30A-B07DD06B0D34}" type="presOf" srcId="{7A3E1098-D67A-4F07-BFFE-A6874125CB89}" destId="{4C969265-490B-4DFF-852B-36DC3B0AAF09}" srcOrd="0" destOrd="0" presId="urn:microsoft.com/office/officeart/2005/8/layout/vList2"/>
    <dgm:cxn modelId="{6E38F7BC-1515-4DFB-A945-D7F369E5EF94}" type="presParOf" srcId="{8DF80AF4-6ECB-4BC7-AAC7-DEB7A080DBD0}" destId="{FD6373A4-30E8-4D87-AA26-4A669CE3748B}" srcOrd="0" destOrd="0" presId="urn:microsoft.com/office/officeart/2005/8/layout/vList2"/>
    <dgm:cxn modelId="{FCDC1CA1-A079-474E-8EAD-B37C39285767}" type="presParOf" srcId="{8DF80AF4-6ECB-4BC7-AAC7-DEB7A080DBD0}" destId="{5D19320A-764D-450D-A6BC-85A144BA07F8}" srcOrd="1" destOrd="0" presId="urn:microsoft.com/office/officeart/2005/8/layout/vList2"/>
    <dgm:cxn modelId="{5659A73A-1DAD-4BF5-BE58-7E07F308362A}" type="presParOf" srcId="{8DF80AF4-6ECB-4BC7-AAC7-DEB7A080DBD0}" destId="{F45EDC43-2D46-40B2-8EAA-76F7AEE00AC3}" srcOrd="2" destOrd="0" presId="urn:microsoft.com/office/officeart/2005/8/layout/vList2"/>
    <dgm:cxn modelId="{848D83B0-1CED-484A-AD34-2CEE55DE5C31}" type="presParOf" srcId="{8DF80AF4-6ECB-4BC7-AAC7-DEB7A080DBD0}" destId="{98CFEEFC-23CD-4AAE-A033-30F4D6049446}" srcOrd="3" destOrd="0" presId="urn:microsoft.com/office/officeart/2005/8/layout/vList2"/>
    <dgm:cxn modelId="{9D653C3A-C1A9-4B26-88E8-F853C0534730}" type="presParOf" srcId="{8DF80AF4-6ECB-4BC7-AAC7-DEB7A080DBD0}" destId="{D6BAB2C5-5210-4FE0-A55E-D02FD4A661C5}" srcOrd="4" destOrd="0" presId="urn:microsoft.com/office/officeart/2005/8/layout/vList2"/>
    <dgm:cxn modelId="{555987F2-0928-462D-8EB4-604E5C0540D0}" type="presParOf" srcId="{8DF80AF4-6ECB-4BC7-AAC7-DEB7A080DBD0}" destId="{07A76821-C4D1-4EDA-B56D-27E6B5BF1338}" srcOrd="5" destOrd="0" presId="urn:microsoft.com/office/officeart/2005/8/layout/vList2"/>
    <dgm:cxn modelId="{EFEA2D94-071D-4115-97E3-5868FF355771}" type="presParOf" srcId="{8DF80AF4-6ECB-4BC7-AAC7-DEB7A080DBD0}" destId="{B4A9A88F-7350-4B6A-93DB-063AD6299C1B}" srcOrd="6" destOrd="0" presId="urn:microsoft.com/office/officeart/2005/8/layout/vList2"/>
    <dgm:cxn modelId="{5C583C40-276D-4125-9CFD-50834B3C39D0}" type="presParOf" srcId="{8DF80AF4-6ECB-4BC7-AAC7-DEB7A080DBD0}" destId="{D08B7C84-524C-48C7-A99E-506659C4050E}" srcOrd="7" destOrd="0" presId="urn:microsoft.com/office/officeart/2005/8/layout/vList2"/>
    <dgm:cxn modelId="{40AAE5CC-E9D1-4D8F-92CF-0305C5A685E5}" type="presParOf" srcId="{8DF80AF4-6ECB-4BC7-AAC7-DEB7A080DBD0}" destId="{0CD36341-96EC-4139-B48F-2AFB501DEA5D}" srcOrd="8" destOrd="0" presId="urn:microsoft.com/office/officeart/2005/8/layout/vList2"/>
    <dgm:cxn modelId="{5D61ED78-668F-4397-A2EC-3470A9A4DE04}" type="presParOf" srcId="{8DF80AF4-6ECB-4BC7-AAC7-DEB7A080DBD0}" destId="{26EE8B02-DC81-4F9F-AE55-609F6C522CAE}" srcOrd="9" destOrd="0" presId="urn:microsoft.com/office/officeart/2005/8/layout/vList2"/>
    <dgm:cxn modelId="{77B80E80-8814-4DF2-B869-64D404197005}" type="presParOf" srcId="{8DF80AF4-6ECB-4BC7-AAC7-DEB7A080DBD0}" destId="{4B3A068B-FA0E-4822-8809-6EC1EAA11BED}" srcOrd="10" destOrd="0" presId="urn:microsoft.com/office/officeart/2005/8/layout/vList2"/>
    <dgm:cxn modelId="{F0F2CF25-C79B-4135-B18A-83731268C85F}" type="presParOf" srcId="{8DF80AF4-6ECB-4BC7-AAC7-DEB7A080DBD0}" destId="{8A461F9B-5BE2-4767-AF7F-487DBEEB8908}" srcOrd="11" destOrd="0" presId="urn:microsoft.com/office/officeart/2005/8/layout/vList2"/>
    <dgm:cxn modelId="{99C30FA6-4ED1-4DE8-8417-9A6A5C393778}" type="presParOf" srcId="{8DF80AF4-6ECB-4BC7-AAC7-DEB7A080DBD0}" destId="{4C969265-490B-4DFF-852B-36DC3B0AAF09}" srcOrd="12" destOrd="0" presId="urn:microsoft.com/office/officeart/2005/8/layout/vList2"/>
    <dgm:cxn modelId="{4598DA68-6B2C-4340-9718-9136887DDBCD}" type="presParOf" srcId="{8DF80AF4-6ECB-4BC7-AAC7-DEB7A080DBD0}" destId="{A4221BB8-0650-4815-ABCD-6A695EB07926}" srcOrd="13" destOrd="0" presId="urn:microsoft.com/office/officeart/2005/8/layout/vList2"/>
    <dgm:cxn modelId="{BF6FFF69-9986-4A81-98C9-F20406CDE042}" type="presParOf" srcId="{8DF80AF4-6ECB-4BC7-AAC7-DEB7A080DBD0}" destId="{BC7FF123-543E-4CAB-8F9F-7FE28D6542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F407D-E11D-455A-A833-76F828FFCA02}">
      <dsp:nvSpPr>
        <dsp:cNvPr id="0" name=""/>
        <dsp:cNvSpPr/>
      </dsp:nvSpPr>
      <dsp:spPr>
        <a:xfrm>
          <a:off x="0" y="609393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Logic in CSPro can be written in the “Logic view”</a:t>
          </a:r>
        </a:p>
      </dsp:txBody>
      <dsp:txXfrm>
        <a:off x="46834" y="656227"/>
        <a:ext cx="10421932" cy="865732"/>
      </dsp:txXfrm>
    </dsp:sp>
    <dsp:sp modelId="{E1774990-A1AF-4E89-91D3-6571285C330A}">
      <dsp:nvSpPr>
        <dsp:cNvPr id="0" name=""/>
        <dsp:cNvSpPr/>
      </dsp:nvSpPr>
      <dsp:spPr>
        <a:xfrm>
          <a:off x="0" y="1683994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When in “Form view” select </a:t>
          </a:r>
        </a:p>
      </dsp:txBody>
      <dsp:txXfrm>
        <a:off x="46834" y="1730828"/>
        <a:ext cx="10421932" cy="8657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0922A-6DF7-4732-8DF7-8A1180D240E9}">
      <dsp:nvSpPr>
        <dsp:cNvPr id="0" name=""/>
        <dsp:cNvSpPr/>
      </dsp:nvSpPr>
      <dsp:spPr>
        <a:xfrm>
          <a:off x="0" y="287694"/>
          <a:ext cx="5157787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Right Click Roster</a:t>
          </a:r>
        </a:p>
      </dsp:txBody>
      <dsp:txXfrm>
        <a:off x="59713" y="347407"/>
        <a:ext cx="5038361" cy="1103809"/>
      </dsp:txXfrm>
    </dsp:sp>
    <dsp:sp modelId="{0D629C61-AB7B-402C-A38C-0DE7C524C582}">
      <dsp:nvSpPr>
        <dsp:cNvPr id="0" name=""/>
        <dsp:cNvSpPr/>
      </dsp:nvSpPr>
      <dsp:spPr>
        <a:xfrm>
          <a:off x="0" y="1510929"/>
          <a:ext cx="5157787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4000" kern="1200"/>
            <a:t>Select “Occurrence Labels…”</a:t>
          </a:r>
        </a:p>
      </dsp:txBody>
      <dsp:txXfrm>
        <a:off x="0" y="1510929"/>
        <a:ext cx="5157787" cy="1266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A1D0A-8931-4FA7-BD7F-8C19CEE68A41}">
      <dsp:nvSpPr>
        <dsp:cNvPr id="0" name=""/>
        <dsp:cNvSpPr/>
      </dsp:nvSpPr>
      <dsp:spPr>
        <a:xfrm>
          <a:off x="0" y="727119"/>
          <a:ext cx="5183188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Runtime</a:t>
          </a:r>
        </a:p>
      </dsp:txBody>
      <dsp:txXfrm>
        <a:off x="38638" y="765757"/>
        <a:ext cx="5105912" cy="714229"/>
      </dsp:txXfrm>
    </dsp:sp>
    <dsp:sp modelId="{07A40707-9007-4435-BD8B-0CF594CA0D21}">
      <dsp:nvSpPr>
        <dsp:cNvPr id="0" name=""/>
        <dsp:cNvSpPr/>
      </dsp:nvSpPr>
      <dsp:spPr>
        <a:xfrm>
          <a:off x="0" y="1518624"/>
          <a:ext cx="5183188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/>
            <a:t>b = </a:t>
          </a:r>
          <a:r>
            <a:rPr lang="en-GB" sz="2600" kern="1200">
              <a:hlinkClick xmlns:r="http://schemas.openxmlformats.org/officeDocument/2006/relationships" r:id="rId1"/>
            </a:rPr>
            <a:t>setocclabel</a:t>
          </a:r>
          <a:r>
            <a:rPr lang="en-GB" sz="2600" kern="1200"/>
            <a:t>([item_name ‖ group_name,]occurrence_label);</a:t>
          </a:r>
        </a:p>
      </dsp:txBody>
      <dsp:txXfrm>
        <a:off x="0" y="1518624"/>
        <a:ext cx="5183188" cy="819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8DDD9-0338-47DE-9DDC-D9367034704E}">
      <dsp:nvSpPr>
        <dsp:cNvPr id="0" name=""/>
        <dsp:cNvSpPr/>
      </dsp:nvSpPr>
      <dsp:spPr>
        <a:xfrm>
          <a:off x="0" y="380107"/>
          <a:ext cx="5157787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 roster property</a:t>
          </a:r>
        </a:p>
      </dsp:txBody>
      <dsp:txXfrm>
        <a:off x="54298" y="434405"/>
        <a:ext cx="5049191" cy="1003708"/>
      </dsp:txXfrm>
    </dsp:sp>
    <dsp:sp modelId="{AFD86FCB-1CDC-48FF-B1B2-BEEFB5E57AD7}">
      <dsp:nvSpPr>
        <dsp:cNvPr id="0" name=""/>
        <dsp:cNvSpPr/>
      </dsp:nvSpPr>
      <dsp:spPr>
        <a:xfrm>
          <a:off x="0" y="1573051"/>
          <a:ext cx="5157787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Add the name of the control filed into “Occurrence Control Field”</a:t>
          </a:r>
        </a:p>
      </dsp:txBody>
      <dsp:txXfrm>
        <a:off x="54298" y="1627349"/>
        <a:ext cx="5049191" cy="10037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998E4-FDB6-4093-9EAD-6301B8A73E10}">
      <dsp:nvSpPr>
        <dsp:cNvPr id="0" name=""/>
        <dsp:cNvSpPr/>
      </dsp:nvSpPr>
      <dsp:spPr>
        <a:xfrm>
          <a:off x="0" y="0"/>
          <a:ext cx="3065463" cy="30654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BCC99-150B-4DE6-8484-4984BA3EB094}">
      <dsp:nvSpPr>
        <dsp:cNvPr id="0" name=""/>
        <dsp:cNvSpPr/>
      </dsp:nvSpPr>
      <dsp:spPr>
        <a:xfrm>
          <a:off x="1532731" y="0"/>
          <a:ext cx="3625055" cy="3065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ask if count(ROSTER where CONDITION) &gt; 0</a:t>
          </a:r>
        </a:p>
      </dsp:txBody>
      <dsp:txXfrm>
        <a:off x="1532731" y="0"/>
        <a:ext cx="3625055" cy="30654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1E9B-E69C-4963-839C-4F0D1ADBC2B5}">
      <dsp:nvSpPr>
        <dsp:cNvPr id="0" name=""/>
        <dsp:cNvSpPr/>
      </dsp:nvSpPr>
      <dsp:spPr>
        <a:xfrm>
          <a:off x="0" y="0"/>
          <a:ext cx="3065463" cy="30654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A804-5945-4BFD-B2FA-93DBFCE9B778}">
      <dsp:nvSpPr>
        <dsp:cNvPr id="0" name=""/>
        <dsp:cNvSpPr/>
      </dsp:nvSpPr>
      <dsp:spPr>
        <a:xfrm>
          <a:off x="1532731" y="0"/>
          <a:ext cx="3650456" cy="3065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ask if curocc(ROSETER) = 2</a:t>
          </a:r>
        </a:p>
      </dsp:txBody>
      <dsp:txXfrm>
        <a:off x="1532731" y="0"/>
        <a:ext cx="3650456" cy="30654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D5F1D-ABE5-4B5B-AA7C-4C6307788B69}">
      <dsp:nvSpPr>
        <dsp:cNvPr id="0" name=""/>
        <dsp:cNvSpPr/>
      </dsp:nvSpPr>
      <dsp:spPr>
        <a:xfrm>
          <a:off x="0" y="177169"/>
          <a:ext cx="10515600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Skip to next</a:t>
          </a:r>
        </a:p>
      </dsp:txBody>
      <dsp:txXfrm>
        <a:off x="66738" y="243907"/>
        <a:ext cx="10382124" cy="1233668"/>
      </dsp:txXfrm>
    </dsp:sp>
    <dsp:sp modelId="{2E453AE5-C101-4E92-804C-BE0A6C442B3B}">
      <dsp:nvSpPr>
        <dsp:cNvPr id="0" name=""/>
        <dsp:cNvSpPr/>
      </dsp:nvSpPr>
      <dsp:spPr>
        <a:xfrm>
          <a:off x="0" y="1708474"/>
          <a:ext cx="10515600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Skips to the next row in the roster</a:t>
          </a:r>
        </a:p>
      </dsp:txBody>
      <dsp:txXfrm>
        <a:off x="66738" y="1775212"/>
        <a:ext cx="10382124" cy="1233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B33CE-0BF2-4960-BFFA-8B09357C6B46}">
      <dsp:nvSpPr>
        <dsp:cNvPr id="0" name=""/>
        <dsp:cNvSpPr/>
      </dsp:nvSpPr>
      <dsp:spPr>
        <a:xfrm>
          <a:off x="0" y="60438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CSPro Logic keyword usually lower case</a:t>
          </a:r>
        </a:p>
      </dsp:txBody>
      <dsp:txXfrm>
        <a:off x="19904" y="80342"/>
        <a:ext cx="10475792" cy="367937"/>
      </dsp:txXfrm>
    </dsp:sp>
    <dsp:sp modelId="{5F36ED9B-93ED-4486-864F-A7E9DFBEEFC0}">
      <dsp:nvSpPr>
        <dsp:cNvPr id="0" name=""/>
        <dsp:cNvSpPr/>
      </dsp:nvSpPr>
      <dsp:spPr>
        <a:xfrm>
          <a:off x="0" y="517144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Dictionary variable names: upper case</a:t>
          </a:r>
        </a:p>
      </dsp:txBody>
      <dsp:txXfrm>
        <a:off x="19904" y="537048"/>
        <a:ext cx="10475792" cy="367937"/>
      </dsp:txXfrm>
    </dsp:sp>
    <dsp:sp modelId="{E9860A41-5971-4710-8129-4F4F10882B59}">
      <dsp:nvSpPr>
        <dsp:cNvPr id="0" name=""/>
        <dsp:cNvSpPr/>
      </dsp:nvSpPr>
      <dsp:spPr>
        <a:xfrm>
          <a:off x="0" y="973849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Global variables: lower case</a:t>
          </a:r>
        </a:p>
      </dsp:txBody>
      <dsp:txXfrm>
        <a:off x="19904" y="993753"/>
        <a:ext cx="10475792" cy="367937"/>
      </dsp:txXfrm>
    </dsp:sp>
    <dsp:sp modelId="{B2DF6068-89F7-4850-9CF6-96D2360B6657}">
      <dsp:nvSpPr>
        <dsp:cNvPr id="0" name=""/>
        <dsp:cNvSpPr/>
      </dsp:nvSpPr>
      <dsp:spPr>
        <a:xfrm>
          <a:off x="0" y="1430554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Indentation with 4 spaces</a:t>
          </a:r>
        </a:p>
      </dsp:txBody>
      <dsp:txXfrm>
        <a:off x="19904" y="1450458"/>
        <a:ext cx="10475792" cy="367937"/>
      </dsp:txXfrm>
    </dsp:sp>
    <dsp:sp modelId="{049048D2-AA06-4BC0-852E-A33BCA8A03C5}">
      <dsp:nvSpPr>
        <dsp:cNvPr id="0" name=""/>
        <dsp:cNvSpPr/>
      </dsp:nvSpPr>
      <dsp:spPr>
        <a:xfrm>
          <a:off x="0" y="1887259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Personal preferences</a:t>
          </a:r>
        </a:p>
      </dsp:txBody>
      <dsp:txXfrm>
        <a:off x="19904" y="1907163"/>
        <a:ext cx="10475792" cy="367937"/>
      </dsp:txXfrm>
    </dsp:sp>
    <dsp:sp modelId="{FDB1896E-F018-425E-9AC2-70BE0F981660}">
      <dsp:nvSpPr>
        <dsp:cNvPr id="0" name=""/>
        <dsp:cNvSpPr/>
      </dsp:nvSpPr>
      <dsp:spPr>
        <a:xfrm>
          <a:off x="0" y="2295004"/>
          <a:ext cx="105156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Use () after if, elseif and for: if (boolean statement) then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 dirty="0"/>
            <a:t>Don’t ; after function declaration: function </a:t>
          </a:r>
          <a:r>
            <a:rPr lang="en-GB" sz="1300" kern="1200" dirty="0" err="1"/>
            <a:t>getFunction</a:t>
          </a:r>
          <a:r>
            <a:rPr lang="en-GB" sz="1300" kern="1200" dirty="0"/>
            <a:t>();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Use camel case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Always write postproc (although it is the default)</a:t>
          </a:r>
        </a:p>
      </dsp:txBody>
      <dsp:txXfrm>
        <a:off x="0" y="2295004"/>
        <a:ext cx="10515600" cy="897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295E3-C1F0-4D1A-8FE9-918FFC96EC9E}">
      <dsp:nvSpPr>
        <dsp:cNvPr id="0" name=""/>
        <dsp:cNvSpPr/>
      </dsp:nvSpPr>
      <dsp:spPr>
        <a:xfrm>
          <a:off x="0" y="50971"/>
          <a:ext cx="5157787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PROC GLOBAL</a:t>
          </a:r>
        </a:p>
      </dsp:txBody>
      <dsp:txXfrm>
        <a:off x="49176" y="100147"/>
        <a:ext cx="5059435" cy="909018"/>
      </dsp:txXfrm>
    </dsp:sp>
    <dsp:sp modelId="{9D67FEEA-0B51-4500-808F-12A559EF1D6C}">
      <dsp:nvSpPr>
        <dsp:cNvPr id="0" name=""/>
        <dsp:cNvSpPr/>
      </dsp:nvSpPr>
      <dsp:spPr>
        <a:xfrm>
          <a:off x="0" y="1058341"/>
          <a:ext cx="5157787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6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300" kern="1200"/>
            <a:t>For global variables and functions that can be used everywhere</a:t>
          </a:r>
          <a:br>
            <a:rPr lang="en-GB" sz="3300" kern="1200"/>
          </a:br>
          <a:endParaRPr lang="en-GB" sz="3300" kern="1200"/>
        </a:p>
      </dsp:txBody>
      <dsp:txXfrm>
        <a:off x="0" y="1058341"/>
        <a:ext cx="5157787" cy="1956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AF81-7DA8-4CFE-ACBC-6A4CA41DBD0C}">
      <dsp:nvSpPr>
        <dsp:cNvPr id="0" name=""/>
        <dsp:cNvSpPr/>
      </dsp:nvSpPr>
      <dsp:spPr>
        <a:xfrm>
          <a:off x="0" y="126638"/>
          <a:ext cx="5183188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PROC {dictionary_item_name}</a:t>
          </a:r>
        </a:p>
      </dsp:txBody>
      <dsp:txXfrm>
        <a:off x="71850" y="198488"/>
        <a:ext cx="5039488" cy="1328160"/>
      </dsp:txXfrm>
    </dsp:sp>
    <dsp:sp modelId="{A2BB7AE9-25AE-4849-8399-2D655AB01118}">
      <dsp:nvSpPr>
        <dsp:cNvPr id="0" name=""/>
        <dsp:cNvSpPr/>
      </dsp:nvSpPr>
      <dsp:spPr>
        <a:xfrm>
          <a:off x="0" y="1598499"/>
          <a:ext cx="5183188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Code that is going to be executed when the entry reaches them</a:t>
          </a:r>
        </a:p>
      </dsp:txBody>
      <dsp:txXfrm>
        <a:off x="0" y="1598499"/>
        <a:ext cx="5183188" cy="1340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FC3A-E335-4E08-89C1-8ECDCE79B59F}">
      <dsp:nvSpPr>
        <dsp:cNvPr id="0" name=""/>
        <dsp:cNvSpPr/>
      </dsp:nvSpPr>
      <dsp:spPr>
        <a:xfrm>
          <a:off x="0" y="4905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Postproc</a:t>
          </a:r>
          <a:endParaRPr lang="en-US" sz="2400" kern="1200"/>
        </a:p>
      </dsp:txBody>
      <dsp:txXfrm>
        <a:off x="28100" y="77154"/>
        <a:ext cx="10459400" cy="519439"/>
      </dsp:txXfrm>
    </dsp:sp>
    <dsp:sp modelId="{33297B11-E190-4379-8777-D49D1ACA69D1}">
      <dsp:nvSpPr>
        <dsp:cNvPr id="0" name=""/>
        <dsp:cNvSpPr/>
      </dsp:nvSpPr>
      <dsp:spPr>
        <a:xfrm>
          <a:off x="0" y="69381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Preproc</a:t>
          </a:r>
          <a:endParaRPr lang="en-US" sz="2400" kern="1200"/>
        </a:p>
      </dsp:txBody>
      <dsp:txXfrm>
        <a:off x="28100" y="721914"/>
        <a:ext cx="10459400" cy="519439"/>
      </dsp:txXfrm>
    </dsp:sp>
    <dsp:sp modelId="{C4B3B8BA-3760-47D1-B668-277094CFEE53}">
      <dsp:nvSpPr>
        <dsp:cNvPr id="0" name=""/>
        <dsp:cNvSpPr/>
      </dsp:nvSpPr>
      <dsp:spPr>
        <a:xfrm>
          <a:off x="0" y="133857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OnFocus</a:t>
          </a:r>
          <a:endParaRPr lang="en-US" sz="2400" kern="1200"/>
        </a:p>
      </dsp:txBody>
      <dsp:txXfrm>
        <a:off x="28100" y="1366674"/>
        <a:ext cx="10459400" cy="519439"/>
      </dsp:txXfrm>
    </dsp:sp>
    <dsp:sp modelId="{2803B726-3B59-417F-B7C7-5C481A1C1ED0}">
      <dsp:nvSpPr>
        <dsp:cNvPr id="0" name=""/>
        <dsp:cNvSpPr/>
      </dsp:nvSpPr>
      <dsp:spPr>
        <a:xfrm>
          <a:off x="0" y="198333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KillFocus</a:t>
          </a:r>
          <a:endParaRPr lang="en-US" sz="2400" kern="1200"/>
        </a:p>
      </dsp:txBody>
      <dsp:txXfrm>
        <a:off x="28100" y="2011434"/>
        <a:ext cx="10459400" cy="519439"/>
      </dsp:txXfrm>
    </dsp:sp>
    <dsp:sp modelId="{D0CEEC1E-70EA-4439-BE5E-F4B9D4A64E31}">
      <dsp:nvSpPr>
        <dsp:cNvPr id="0" name=""/>
        <dsp:cNvSpPr/>
      </dsp:nvSpPr>
      <dsp:spPr>
        <a:xfrm>
          <a:off x="0" y="262809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Onocchange</a:t>
          </a:r>
          <a:endParaRPr lang="en-US" sz="2400" kern="1200"/>
        </a:p>
      </dsp:txBody>
      <dsp:txXfrm>
        <a:off x="28100" y="2656194"/>
        <a:ext cx="10459400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EDDC0-E8D0-4276-A6BE-927AF0A71E0C}">
      <dsp:nvSpPr>
        <dsp:cNvPr id="0" name=""/>
        <dsp:cNvSpPr/>
      </dsp:nvSpPr>
      <dsp:spPr>
        <a:xfrm>
          <a:off x="0" y="134356"/>
          <a:ext cx="5157787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Allow backward</a:t>
          </a:r>
        </a:p>
      </dsp:txBody>
      <dsp:txXfrm>
        <a:off x="64397" y="198753"/>
        <a:ext cx="5028993" cy="1190381"/>
      </dsp:txXfrm>
    </dsp:sp>
    <dsp:sp modelId="{297EE5D9-397A-4DF5-8AA7-5B77C17D77C2}">
      <dsp:nvSpPr>
        <dsp:cNvPr id="0" name=""/>
        <dsp:cNvSpPr/>
      </dsp:nvSpPr>
      <dsp:spPr>
        <a:xfrm>
          <a:off x="0" y="1611931"/>
          <a:ext cx="5157787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Allow forward</a:t>
          </a:r>
        </a:p>
      </dsp:txBody>
      <dsp:txXfrm>
        <a:off x="64397" y="1676328"/>
        <a:ext cx="5028993" cy="1190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BA05D-F990-4114-904B-8EBB0FB10567}">
      <dsp:nvSpPr>
        <dsp:cNvPr id="0" name=""/>
        <dsp:cNvSpPr/>
      </dsp:nvSpPr>
      <dsp:spPr>
        <a:xfrm>
          <a:off x="0" y="9620"/>
          <a:ext cx="5183188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Only forward</a:t>
          </a:r>
        </a:p>
      </dsp:txBody>
      <dsp:txXfrm>
        <a:off x="71751" y="81371"/>
        <a:ext cx="5039686" cy="1326328"/>
      </dsp:txXfrm>
    </dsp:sp>
    <dsp:sp modelId="{CC890B2F-99E2-4122-A2FD-7A6B0B4F2DC2}">
      <dsp:nvSpPr>
        <dsp:cNvPr id="0" name=""/>
        <dsp:cNvSpPr/>
      </dsp:nvSpPr>
      <dsp:spPr>
        <a:xfrm>
          <a:off x="0" y="1586011"/>
          <a:ext cx="5183188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Logic of past items will be executed</a:t>
          </a:r>
        </a:p>
      </dsp:txBody>
      <dsp:txXfrm>
        <a:off x="71751" y="1657762"/>
        <a:ext cx="5039686" cy="1326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849CE-426E-4E73-A782-DA9EA532AB76}">
      <dsp:nvSpPr>
        <dsp:cNvPr id="0" name=""/>
        <dsp:cNvSpPr/>
      </dsp:nvSpPr>
      <dsp:spPr>
        <a:xfrm>
          <a:off x="0" y="17289"/>
          <a:ext cx="51577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&amp;&amp; </a:t>
          </a:r>
          <a:r>
            <a:rPr lang="en-GB" sz="3900" kern="1200">
              <a:sym typeface="Wingdings" panose="05000000000000000000" pitchFamily="2" charset="2"/>
            </a:rPr>
            <a:t></a:t>
          </a:r>
          <a:r>
            <a:rPr lang="en-GB" sz="3900" kern="1200"/>
            <a:t> AND</a:t>
          </a:r>
        </a:p>
      </dsp:txBody>
      <dsp:txXfrm>
        <a:off x="45663" y="62952"/>
        <a:ext cx="5066461" cy="844089"/>
      </dsp:txXfrm>
    </dsp:sp>
    <dsp:sp modelId="{4CB539B8-6747-476D-B0C4-5343ECB2BC9F}">
      <dsp:nvSpPr>
        <dsp:cNvPr id="0" name=""/>
        <dsp:cNvSpPr/>
      </dsp:nvSpPr>
      <dsp:spPr>
        <a:xfrm>
          <a:off x="0" y="1065024"/>
          <a:ext cx="51577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|| </a:t>
          </a:r>
          <a:r>
            <a:rPr lang="en-GB" sz="3900" kern="1200">
              <a:sym typeface="Wingdings" panose="05000000000000000000" pitchFamily="2" charset="2"/>
            </a:rPr>
            <a:t></a:t>
          </a:r>
          <a:r>
            <a:rPr lang="en-GB" sz="3900" kern="1200"/>
            <a:t> OR</a:t>
          </a:r>
        </a:p>
      </dsp:txBody>
      <dsp:txXfrm>
        <a:off x="45663" y="1110687"/>
        <a:ext cx="5066461" cy="844089"/>
      </dsp:txXfrm>
    </dsp:sp>
    <dsp:sp modelId="{20E817FF-97CB-4B54-AE11-456647173D65}">
      <dsp:nvSpPr>
        <dsp:cNvPr id="0" name=""/>
        <dsp:cNvSpPr/>
      </dsp:nvSpPr>
      <dsp:spPr>
        <a:xfrm>
          <a:off x="0" y="2112759"/>
          <a:ext cx="5157787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! </a:t>
          </a:r>
          <a:r>
            <a:rPr lang="en-GB" sz="3900" kern="1200">
              <a:sym typeface="Wingdings" panose="05000000000000000000" pitchFamily="2" charset="2"/>
            </a:rPr>
            <a:t></a:t>
          </a:r>
          <a:r>
            <a:rPr lang="en-GB" sz="3900" kern="1200"/>
            <a:t> NOT</a:t>
          </a:r>
        </a:p>
      </dsp:txBody>
      <dsp:txXfrm>
        <a:off x="45663" y="2158422"/>
        <a:ext cx="5066461" cy="844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373A4-30E8-4D87-AA26-4A669CE3748B}">
      <dsp:nvSpPr>
        <dsp:cNvPr id="0" name=""/>
        <dsp:cNvSpPr/>
      </dsp:nvSpPr>
      <dsp:spPr>
        <a:xfrm>
          <a:off x="0" y="4845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= (IS EQUAL)</a:t>
          </a:r>
        </a:p>
      </dsp:txBody>
      <dsp:txXfrm>
        <a:off x="16392" y="64843"/>
        <a:ext cx="5150404" cy="303006"/>
      </dsp:txXfrm>
    </dsp:sp>
    <dsp:sp modelId="{F45EDC43-2D46-40B2-8EAA-76F7AEE00AC3}">
      <dsp:nvSpPr>
        <dsp:cNvPr id="0" name=""/>
        <dsp:cNvSpPr/>
      </dsp:nvSpPr>
      <dsp:spPr>
        <a:xfrm>
          <a:off x="0" y="42456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&lt;&gt; (IS NOT EQUAL)</a:t>
          </a:r>
        </a:p>
      </dsp:txBody>
      <dsp:txXfrm>
        <a:off x="16392" y="440953"/>
        <a:ext cx="5150404" cy="303006"/>
      </dsp:txXfrm>
    </dsp:sp>
    <dsp:sp modelId="{D6BAB2C5-5210-4FE0-A55E-D02FD4A661C5}">
      <dsp:nvSpPr>
        <dsp:cNvPr id="0" name=""/>
        <dsp:cNvSpPr/>
      </dsp:nvSpPr>
      <dsp:spPr>
        <a:xfrm>
          <a:off x="0" y="80067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&gt; (IS GREATER THAN)</a:t>
          </a:r>
        </a:p>
      </dsp:txBody>
      <dsp:txXfrm>
        <a:off x="16392" y="817063"/>
        <a:ext cx="5150404" cy="303006"/>
      </dsp:txXfrm>
    </dsp:sp>
    <dsp:sp modelId="{B4A9A88F-7350-4B6A-93DB-063AD6299C1B}">
      <dsp:nvSpPr>
        <dsp:cNvPr id="0" name=""/>
        <dsp:cNvSpPr/>
      </dsp:nvSpPr>
      <dsp:spPr>
        <a:xfrm>
          <a:off x="0" y="117678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&gt;= (IS GREATER THAN OR EQUAL TO)</a:t>
          </a:r>
        </a:p>
      </dsp:txBody>
      <dsp:txXfrm>
        <a:off x="16392" y="1193173"/>
        <a:ext cx="5150404" cy="303006"/>
      </dsp:txXfrm>
    </dsp:sp>
    <dsp:sp modelId="{0CD36341-96EC-4139-B48F-2AFB501DEA5D}">
      <dsp:nvSpPr>
        <dsp:cNvPr id="0" name=""/>
        <dsp:cNvSpPr/>
      </dsp:nvSpPr>
      <dsp:spPr>
        <a:xfrm>
          <a:off x="0" y="155289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&lt; (IS LESS THEN)</a:t>
          </a:r>
        </a:p>
      </dsp:txBody>
      <dsp:txXfrm>
        <a:off x="16392" y="1569283"/>
        <a:ext cx="5150404" cy="303006"/>
      </dsp:txXfrm>
    </dsp:sp>
    <dsp:sp modelId="{4B3A068B-FA0E-4822-8809-6EC1EAA11BED}">
      <dsp:nvSpPr>
        <dsp:cNvPr id="0" name=""/>
        <dsp:cNvSpPr/>
      </dsp:nvSpPr>
      <dsp:spPr>
        <a:xfrm>
          <a:off x="0" y="192900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&lt;= (IS LESS THEN OR EQUAL TO)</a:t>
          </a:r>
        </a:p>
      </dsp:txBody>
      <dsp:txXfrm>
        <a:off x="16392" y="1945393"/>
        <a:ext cx="5150404" cy="303006"/>
      </dsp:txXfrm>
    </dsp:sp>
    <dsp:sp modelId="{4C969265-490B-4DFF-852B-36DC3B0AAF09}">
      <dsp:nvSpPr>
        <dsp:cNvPr id="0" name=""/>
        <dsp:cNvSpPr/>
      </dsp:nvSpPr>
      <dsp:spPr>
        <a:xfrm>
          <a:off x="0" y="230511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in x:y (IS IN THE RAGE OF x  AND y)</a:t>
          </a:r>
        </a:p>
      </dsp:txBody>
      <dsp:txXfrm>
        <a:off x="16392" y="2321503"/>
        <a:ext cx="5150404" cy="303006"/>
      </dsp:txXfrm>
    </dsp:sp>
    <dsp:sp modelId="{BC7FF123-543E-4CAB-8F9F-7FE28D654263}">
      <dsp:nvSpPr>
        <dsp:cNvPr id="0" name=""/>
        <dsp:cNvSpPr/>
      </dsp:nvSpPr>
      <dsp:spPr>
        <a:xfrm>
          <a:off x="0" y="2681221"/>
          <a:ext cx="5183188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$ (CURRENT ITEM)</a:t>
          </a:r>
        </a:p>
      </dsp:txBody>
      <dsp:txXfrm>
        <a:off x="16392" y="2697613"/>
        <a:ext cx="5150404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1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017A-C125-462E-8E90-0D2B805F79D2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C565-970D-4633-B874-017C776D3E7B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4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%20(x86)\CSPro%207.4\CSPro.CHM::/ischecked_function.html" TargetMode="External"/><Relationship Id="rId2" Type="http://schemas.openxmlformats.org/officeDocument/2006/relationships/hyperlink" Target="mk:@MSITStore:C:\Program%20Files%20(x86)\CSPro%207.4\CSPro.CHM::/pos_function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7542-A406-405E-917A-277AA530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Lesson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6B28-BE16-45BB-9AAD-452093397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Skips and Validations</a:t>
            </a:r>
          </a:p>
        </p:txBody>
      </p:sp>
    </p:spTree>
    <p:extLst>
      <p:ext uri="{BB962C8B-B14F-4D97-AF65-F5344CB8AC3E}">
        <p14:creationId xmlns:p14="http://schemas.microsoft.com/office/powerpoint/2010/main" val="373010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CFFC3A-106D-4F36-912C-CA8D7AA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Select Skip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16793E-603E-4468-B5F0-FBA7FE7F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Skip 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B3059B-ACF0-4820-9381-FEDC24FE0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POS function</a:t>
            </a:r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>
                <a:solidFill>
                  <a:srgbClr val="0000FF"/>
                </a:solidFill>
                <a:effectLst/>
                <a:hlinkClick r:id="rId2" action="ppaction://hlinkfile"/>
              </a:rPr>
              <a:t>pos</a:t>
            </a:r>
            <a:r>
              <a:rPr lang="en-GB" dirty="0"/>
              <a:t>(substring, </a:t>
            </a:r>
            <a:r>
              <a:rPr lang="en-GB" dirty="0" err="1"/>
              <a:t>source_string</a:t>
            </a:r>
            <a:r>
              <a:rPr lang="en-GB" dirty="0"/>
              <a:t>);</a:t>
            </a:r>
          </a:p>
          <a:p>
            <a:r>
              <a:rPr lang="en-GB" dirty="0"/>
              <a:t>Returns the beginning position of first occurrence of substring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PROC</a:t>
            </a:r>
            <a:r>
              <a:rPr lang="en-GB" dirty="0"/>
              <a:t> Q1_Specify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preproc</a:t>
            </a:r>
            <a:endParaRPr lang="en-GB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Ask</a:t>
            </a: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pos</a:t>
            </a:r>
            <a:r>
              <a:rPr lang="en-GB" dirty="0"/>
              <a:t>(“O”, Q1) &gt; 0</a:t>
            </a:r>
          </a:p>
          <a:p>
            <a:r>
              <a:rPr lang="en-GB" dirty="0"/>
              <a:t>ISCHECKED function </a:t>
            </a:r>
          </a:p>
          <a:p>
            <a:r>
              <a:rPr lang="en-GB" dirty="0"/>
              <a:t>Introduced in 7.4</a:t>
            </a:r>
          </a:p>
          <a:p>
            <a:r>
              <a:rPr lang="en-GB" dirty="0"/>
              <a:t>b = </a:t>
            </a:r>
            <a:r>
              <a:rPr lang="en-GB" dirty="0" err="1">
                <a:solidFill>
                  <a:srgbClr val="0000FF"/>
                </a:solidFill>
                <a:effectLst/>
                <a:hlinkClick r:id="rId3" action="ppaction://hlinkfile"/>
              </a:rPr>
              <a:t>ischecked</a:t>
            </a:r>
            <a:r>
              <a:rPr lang="en-GB" dirty="0"/>
              <a:t>(code, </a:t>
            </a:r>
            <a:r>
              <a:rPr lang="en-GB" dirty="0" err="1"/>
              <a:t>check_box_field_name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PROC</a:t>
            </a:r>
            <a:r>
              <a:rPr lang="en-GB" dirty="0"/>
              <a:t> Q1_Specify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preproc</a:t>
            </a:r>
            <a:endParaRPr lang="en-GB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Ask</a:t>
            </a: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ischecked</a:t>
            </a:r>
            <a:r>
              <a:rPr lang="en-GB" dirty="0"/>
              <a:t>(“O”, Q1);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D2D028-8516-472B-926D-CECCCF387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834D69-138F-4855-9732-C5C4456EB3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Q1. Languages spoken: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A Romanian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 Russian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 English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O Other Specify __</a:t>
            </a:r>
            <a:r>
              <a:rPr lang="en-GB" u="sng" dirty="0"/>
              <a:t>Albanian</a:t>
            </a:r>
            <a:r>
              <a:rPr lang="en-GB" dirty="0"/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31150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E4DD-2E04-497F-B753-BC5FA665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Roster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701BE-9FBF-4A5C-85AC-486A74C32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Fixed Roster Labels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97844BA-ABC1-4EC2-937F-A8B4477787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6654241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39EE9-6386-4C98-AC83-55DFFAD91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Nonfixed Roster Labels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23D47C9-A83A-4768-B02F-2E6C4BAFDE3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2269185"/>
              </p:ext>
            </p:extLst>
          </p:nvPr>
        </p:nvGraphicFramePr>
        <p:xfrm>
          <a:off x="6172200" y="3124200"/>
          <a:ext cx="5183188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0313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802B-A2A0-4432-8F01-5C10B42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Roster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B058-B2B0-478C-800F-A6094403B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Roster Control Field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49D39F-DB82-43BE-9711-2E09824BC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2785737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7E33-ACF3-498D-B415-705D755E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End Roster Programmatically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FF74C-6D2D-43E7-B7E2-148707FE02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Add a control question</a:t>
            </a:r>
          </a:p>
          <a:p>
            <a:r>
              <a:rPr lang="en-GB" dirty="0"/>
              <a:t>Ex. More members?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Proc MORE_MEMBERS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if $ = 0 then</a:t>
            </a:r>
          </a:p>
          <a:p>
            <a:pPr marL="457200" lvl="1" indent="0">
              <a:buNone/>
            </a:pPr>
            <a:r>
              <a:rPr lang="en-GB" sz="2800" dirty="0" err="1">
                <a:latin typeface="Abadi Extra Light" panose="020B0204020104020204" pitchFamily="34" charset="0"/>
              </a:rPr>
              <a:t>endgroup</a:t>
            </a:r>
            <a:r>
              <a:rPr lang="en-GB" sz="2800" dirty="0">
                <a:latin typeface="Abadi Extra Light" panose="020B0204020104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endif;</a:t>
            </a:r>
          </a:p>
        </p:txBody>
      </p:sp>
    </p:spTree>
    <p:extLst>
      <p:ext uri="{BB962C8B-B14F-4D97-AF65-F5344CB8AC3E}">
        <p14:creationId xmlns:p14="http://schemas.microsoft.com/office/powerpoint/2010/main" val="8729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8A9E-3BCE-457F-87DD-9379722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Roster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AE24-AD82-40F3-BEDE-E401527FF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Skip based on previous roster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46BF0A-E40A-45E8-ACF2-35F2AEC709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9096941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84DFD-D595-4EFC-839E-2AE73F3A5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Questions on a particular occurrence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FE6E23-2A03-4E02-B78B-6D75721A3F2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22657404"/>
              </p:ext>
            </p:extLst>
          </p:nvPr>
        </p:nvGraphicFramePr>
        <p:xfrm>
          <a:off x="6172200" y="3124200"/>
          <a:ext cx="5183188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156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8766-99B3-47C9-8C49-AD7CC59A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Roster Logic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D41AE8-02F8-4078-98C4-7A0CD3BBF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9708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08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060-A747-4100-A92C-35C75475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E9F6-78D9-4E60-AB31-609DE67D4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Hard Validations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2A9CD-1B55-401D-AA1E-6A27C0D32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Required if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if [CONDITION] then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</a:t>
            </a:r>
            <a:r>
              <a:rPr lang="en-GB" dirty="0" err="1">
                <a:latin typeface="Abadi Extra Light" panose="020B0204020104020204" pitchFamily="34" charset="0"/>
              </a:rPr>
              <a:t>errmsg</a:t>
            </a:r>
            <a:r>
              <a:rPr lang="en-GB" dirty="0">
                <a:latin typeface="Abadi Extra Light" panose="020B0204020104020204" pitchFamily="34" charset="0"/>
              </a:rPr>
              <a:t>(“error”);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</a:t>
            </a:r>
            <a:r>
              <a:rPr lang="en-GB" dirty="0" err="1">
                <a:latin typeface="Abadi Extra Light" panose="020B0204020104020204" pitchFamily="34" charset="0"/>
              </a:rPr>
              <a:t>reenter</a:t>
            </a:r>
            <a:r>
              <a:rPr lang="en-GB" dirty="0">
                <a:latin typeface="Abadi Extra Light" panose="020B0204020104020204" pitchFamily="34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endif;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CE10B-4EDA-4F66-A854-71F9CD8A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Soft Validations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804EB1-8254-452F-8CA3-B27F24AB77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Additional check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if [CONDITION] then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</a:t>
            </a:r>
            <a:r>
              <a:rPr lang="en-GB" dirty="0" err="1">
                <a:latin typeface="Abadi Extra Light" panose="020B0204020104020204" pitchFamily="34" charset="0"/>
              </a:rPr>
              <a:t>errmsg</a:t>
            </a:r>
            <a:r>
              <a:rPr lang="en-GB" dirty="0">
                <a:latin typeface="Abadi Extra Light" panose="020B0204020104020204" pitchFamily="34" charset="0"/>
              </a:rPr>
              <a:t>(“error”)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select(“first option”, 	ACTION, “second option”, 	ACTION);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endif;</a:t>
            </a:r>
          </a:p>
        </p:txBody>
      </p:sp>
    </p:spTree>
    <p:extLst>
      <p:ext uri="{BB962C8B-B14F-4D97-AF65-F5344CB8AC3E}">
        <p14:creationId xmlns:p14="http://schemas.microsoft.com/office/powerpoint/2010/main" val="395378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2E4D-63E6-4835-8649-2B4049A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923C-9D4D-4899-878E-CC897D15C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Validations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53527-6649-44B5-A768-6243F8A62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datediff</a:t>
            </a:r>
            <a:r>
              <a:rPr lang="en-GB" dirty="0">
                <a:latin typeface="Abadi Extra Light" panose="020B0204020104020204" pitchFamily="34" charset="0"/>
              </a:rPr>
              <a:t>(EARLER, LATER, “</a:t>
            </a:r>
            <a:r>
              <a:rPr lang="en-GB" dirty="0" err="1">
                <a:latin typeface="Abadi Extra Light" panose="020B0204020104020204" pitchFamily="34" charset="0"/>
              </a:rPr>
              <a:t>difftype</a:t>
            </a:r>
            <a:r>
              <a:rPr lang="en-GB" dirty="0">
                <a:latin typeface="Abadi Extra Light" panose="020B0204020104020204" pitchFamily="34" charset="0"/>
              </a:rPr>
              <a:t>”);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5622-0989-41A3-8BB3-8F8EA37B6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Multiple value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F999-9064-4A04-B65B-98797DF25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if [CONDITION] then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</a:t>
            </a:r>
            <a:r>
              <a:rPr lang="en-GB" dirty="0" err="1">
                <a:latin typeface="Abadi Extra Light" panose="020B0204020104020204" pitchFamily="34" charset="0"/>
              </a:rPr>
              <a:t>setvalueset</a:t>
            </a:r>
            <a:r>
              <a:rPr lang="en-GB" dirty="0">
                <a:latin typeface="Abadi Extra Light" panose="020B0204020104020204" pitchFamily="34" charset="0"/>
              </a:rPr>
              <a:t>($, VS1);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elseif [CONDITION] then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</a:t>
            </a:r>
            <a:r>
              <a:rPr lang="en-GB" dirty="0" err="1">
                <a:latin typeface="Abadi Extra Light" panose="020B0204020104020204" pitchFamily="34" charset="0"/>
              </a:rPr>
              <a:t>setvalueset</a:t>
            </a:r>
            <a:r>
              <a:rPr lang="en-GB" dirty="0">
                <a:latin typeface="Abadi Extra Light" panose="020B0204020104020204" pitchFamily="34" charset="0"/>
              </a:rPr>
              <a:t>($, VS2);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endif;</a:t>
            </a:r>
          </a:p>
        </p:txBody>
      </p:sp>
    </p:spTree>
    <p:extLst>
      <p:ext uri="{BB962C8B-B14F-4D97-AF65-F5344CB8AC3E}">
        <p14:creationId xmlns:p14="http://schemas.microsoft.com/office/powerpoint/2010/main" val="8447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CA67-963B-4422-96BA-14E85DDE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in </a:t>
            </a:r>
            <a:r>
              <a:rPr lang="en-GB" dirty="0" err="1"/>
              <a:t>CSPro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DE4656-B45D-451D-9BDA-EB31B363E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23798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C02141-6F68-42CA-A1A9-0CD520EB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0630" y="4872021"/>
            <a:ext cx="28579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C331-856A-4C43-8566-9912413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in </a:t>
            </a:r>
            <a:r>
              <a:rPr lang="en-GB" dirty="0" err="1"/>
              <a:t>CSPro</a:t>
            </a:r>
            <a:r>
              <a:rPr lang="en-GB" dirty="0"/>
              <a:t>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74B3-0FC1-438F-BBD8-2118F3C8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//This is a single line comment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{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/>
                </a:solidFill>
              </a:rPr>
              <a:t>This is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/>
                </a:solidFill>
              </a:rPr>
              <a:t>A multiple line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6"/>
                </a:solidFill>
              </a:rPr>
              <a:t>Comment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FA20-76CD-4933-9EEC-E214FDA7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Formatting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F09D48-221F-4951-8594-AC19F06A2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1478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71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1CE-4980-49D4-B978-84E74B87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vs Procedural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A141-6C8E-4468-9B82-A762CDBBE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Global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0FB73C4-8A92-4EFB-B6C8-1557C4A301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8912953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DD558E-036E-41A1-8F71-DFD3B6B4F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Procedural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3ACA35-6EA6-46AA-B249-0ABB60F463F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31511883"/>
              </p:ext>
            </p:extLst>
          </p:nvPr>
        </p:nvGraphicFramePr>
        <p:xfrm>
          <a:off x="6172200" y="3124200"/>
          <a:ext cx="5183188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5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BDF-9A87-4D7A-BD28-869787E5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Procedural Types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1050BE5-D1B5-4E3C-8690-E9C3A6E448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78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A958-B089-4B17-8745-25D558C3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A11D-B32B-47B0-96B6-9D013D8D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85958-3F47-45A6-AA42-DF3D3A8BD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GB" sz="1800" dirty="0">
                <a:effectLst/>
                <a:latin typeface="Consolas" panose="020B0609020204030204" pitchFamily="49" charset="0"/>
              </a:rPr>
              <a:t> Q2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preproc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ask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dirty="0">
                <a:effectLst/>
                <a:latin typeface="Consolas" panose="020B0609020204030204" pitchFamily="49" charset="0"/>
              </a:rPr>
              <a:t> Q1 = 2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6704E-53F6-47D5-9FE0-73DC0E110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Skip 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F36CB-E11A-4E82-86BE-F492B8BFC4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GB" sz="1800" dirty="0">
                <a:effectLst/>
                <a:latin typeface="Consolas" panose="020B0609020204030204" pitchFamily="49" charset="0"/>
              </a:rPr>
              <a:t> Q1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postproc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dirty="0">
                <a:effectLst/>
                <a:latin typeface="Consolas" panose="020B0609020204030204" pitchFamily="49" charset="0"/>
              </a:rPr>
              <a:t> $ = 1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then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1800" dirty="0">
                <a:effectLst/>
                <a:latin typeface="Consolas" panose="020B0609020204030204" pitchFamily="49" charset="0"/>
              </a:rPr>
              <a:t> Q3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endif</a:t>
            </a:r>
          </a:p>
          <a:p>
            <a:r>
              <a:rPr lang="en-GB" dirty="0"/>
              <a:t>Does not execute logic of skipped items</a:t>
            </a:r>
          </a:p>
          <a:p>
            <a:r>
              <a:rPr lang="en-GB" dirty="0"/>
              <a:t>Only forward</a:t>
            </a:r>
          </a:p>
        </p:txBody>
      </p:sp>
    </p:spTree>
    <p:extLst>
      <p:ext uri="{BB962C8B-B14F-4D97-AF65-F5344CB8AC3E}">
        <p14:creationId xmlns:p14="http://schemas.microsoft.com/office/powerpoint/2010/main" val="280261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9F9B-C6AB-481D-8BE8-8AD95D8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11B9-F657-4282-8E78-7DA49C53B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Move to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5FA319-11AC-40A0-B471-E675474871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0643272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94423-0CBF-412E-9046-014A1B5B5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Advance to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B9D003-99AD-4ED8-827C-C1655E19FFF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6254263"/>
              </p:ext>
            </p:extLst>
          </p:nvPr>
        </p:nvGraphicFramePr>
        <p:xfrm>
          <a:off x="6172200" y="3124200"/>
          <a:ext cx="5183188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9766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A773-BFC4-4AA5-BF9B-5593C34B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and 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6028-CF35-4343-B798-0E133D65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594B38-CD06-4707-81F4-6EF819C62F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7256897"/>
              </p:ext>
            </p:extLst>
          </p:nvPr>
        </p:nvGraphicFramePr>
        <p:xfrm>
          <a:off x="839788" y="3124200"/>
          <a:ext cx="5157787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DA2A1-06A7-4815-9818-C54E8947F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DB8C51-652A-4297-BF3A-2CA4FAAB434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5689958"/>
              </p:ext>
            </p:extLst>
          </p:nvPr>
        </p:nvGraphicFramePr>
        <p:xfrm>
          <a:off x="6172200" y="3124200"/>
          <a:ext cx="5183188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7873443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Parstat</Template>
  <TotalTime>82</TotalTime>
  <Words>639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Consolas</vt:lpstr>
      <vt:lpstr>Times New Roman</vt:lpstr>
      <vt:lpstr>Wingdings</vt:lpstr>
      <vt:lpstr>Parstat</vt:lpstr>
      <vt:lpstr>CSPro Lesson 5</vt:lpstr>
      <vt:lpstr>Logic in CSPro</vt:lpstr>
      <vt:lpstr>Comments in CSPro Logic</vt:lpstr>
      <vt:lpstr>Code Formatting </vt:lpstr>
      <vt:lpstr>Global vs Procedural</vt:lpstr>
      <vt:lpstr>Procedural Types</vt:lpstr>
      <vt:lpstr>Questionnaire Logic</vt:lpstr>
      <vt:lpstr>Questionnaire Logic</vt:lpstr>
      <vt:lpstr>Logical and Relational Operators</vt:lpstr>
      <vt:lpstr>Multiple Select Skip</vt:lpstr>
      <vt:lpstr>Roster Logic</vt:lpstr>
      <vt:lpstr>Roster Logic</vt:lpstr>
      <vt:lpstr>Roster Logic</vt:lpstr>
      <vt:lpstr>Roster Logic</vt:lpstr>
      <vt:lpstr>Validations</vt:lpstr>
      <vt:lpstr>Validations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Lesson 5</dc:title>
  <dc:creator>Florian Nika</dc:creator>
  <cp:lastModifiedBy>Florian Nika</cp:lastModifiedBy>
  <cp:revision>9</cp:revision>
  <dcterms:created xsi:type="dcterms:W3CDTF">2020-10-13T08:23:36Z</dcterms:created>
  <dcterms:modified xsi:type="dcterms:W3CDTF">2020-10-14T13:49:24Z</dcterms:modified>
</cp:coreProperties>
</file>