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96DB0-C711-4467-9D24-770E8CC47E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B130C49-7B78-4606-B76A-999F1131B9F9}">
      <dgm:prSet/>
      <dgm:spPr/>
      <dgm:t>
        <a:bodyPr/>
        <a:lstStyle/>
        <a:p>
          <a:r>
            <a:rPr lang="en-GB"/>
            <a:t>Starting file of the CAPI app</a:t>
          </a:r>
        </a:p>
      </dgm:t>
    </dgm:pt>
    <dgm:pt modelId="{F36FBCC7-EC5F-48E9-8BC7-21523F2B5933}" type="parTrans" cxnId="{BF792C03-16B9-4E8E-AC58-79DE20346CFC}">
      <dgm:prSet/>
      <dgm:spPr/>
      <dgm:t>
        <a:bodyPr/>
        <a:lstStyle/>
        <a:p>
          <a:endParaRPr lang="en-GB"/>
        </a:p>
      </dgm:t>
    </dgm:pt>
    <dgm:pt modelId="{93C15BBC-71E6-44E1-901D-EF671EC222E2}" type="sibTrans" cxnId="{BF792C03-16B9-4E8E-AC58-79DE20346CFC}">
      <dgm:prSet/>
      <dgm:spPr/>
      <dgm:t>
        <a:bodyPr/>
        <a:lstStyle/>
        <a:p>
          <a:endParaRPr lang="en-GB"/>
        </a:p>
      </dgm:t>
    </dgm:pt>
    <dgm:pt modelId="{2384618B-1318-416E-884E-BF92B6D40ADA}">
      <dgm:prSet/>
      <dgm:spPr/>
      <dgm:t>
        <a:bodyPr/>
        <a:lstStyle/>
        <a:p>
          <a:r>
            <a:rPr lang="en-GB"/>
            <a:t>Text file with important settings</a:t>
          </a:r>
        </a:p>
      </dgm:t>
    </dgm:pt>
    <dgm:pt modelId="{92B5A5E4-B23C-45C7-91AC-C35B671E20EE}" type="parTrans" cxnId="{88A67A62-870E-45DA-BD13-4E78167C366A}">
      <dgm:prSet/>
      <dgm:spPr/>
      <dgm:t>
        <a:bodyPr/>
        <a:lstStyle/>
        <a:p>
          <a:endParaRPr lang="en-GB"/>
        </a:p>
      </dgm:t>
    </dgm:pt>
    <dgm:pt modelId="{4122CE11-B194-43FA-860D-257479C1487C}" type="sibTrans" cxnId="{88A67A62-870E-45DA-BD13-4E78167C366A}">
      <dgm:prSet/>
      <dgm:spPr/>
      <dgm:t>
        <a:bodyPr/>
        <a:lstStyle/>
        <a:p>
          <a:endParaRPr lang="en-GB"/>
        </a:p>
      </dgm:t>
    </dgm:pt>
    <dgm:pt modelId="{CFB76A77-0720-4A36-ADAB-AF7435D71E60}">
      <dgm:prSet/>
      <dgm:spPr/>
      <dgm:t>
        <a:bodyPr/>
        <a:lstStyle/>
        <a:p>
          <a:r>
            <a:rPr lang="en-GB"/>
            <a:t>Tools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Pff Editor</a:t>
          </a:r>
        </a:p>
      </dgm:t>
    </dgm:pt>
    <dgm:pt modelId="{F4996CB8-D052-41AC-849B-E804EBC1CEF3}" type="parTrans" cxnId="{A5EAE960-5102-4B6A-9B25-6150B73A2B82}">
      <dgm:prSet/>
      <dgm:spPr/>
      <dgm:t>
        <a:bodyPr/>
        <a:lstStyle/>
        <a:p>
          <a:endParaRPr lang="en-GB"/>
        </a:p>
      </dgm:t>
    </dgm:pt>
    <dgm:pt modelId="{FB18E007-E232-45B2-93C2-77561CE3CFCA}" type="sibTrans" cxnId="{A5EAE960-5102-4B6A-9B25-6150B73A2B82}">
      <dgm:prSet/>
      <dgm:spPr/>
      <dgm:t>
        <a:bodyPr/>
        <a:lstStyle/>
        <a:p>
          <a:endParaRPr lang="en-GB"/>
        </a:p>
      </dgm:t>
    </dgm:pt>
    <dgm:pt modelId="{1BE20177-A0A4-425B-BB9C-ECD0DBE88F5F}" type="pres">
      <dgm:prSet presAssocID="{59B96DB0-C711-4467-9D24-770E8CC47EF4}" presName="linear" presStyleCnt="0">
        <dgm:presLayoutVars>
          <dgm:animLvl val="lvl"/>
          <dgm:resizeHandles val="exact"/>
        </dgm:presLayoutVars>
      </dgm:prSet>
      <dgm:spPr/>
    </dgm:pt>
    <dgm:pt modelId="{51CDAD2F-588A-4FCF-94A1-545E5F4CFECE}" type="pres">
      <dgm:prSet presAssocID="{DB130C49-7B78-4606-B76A-999F1131B9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80D633-6513-45DC-A976-7514E0F81718}" type="pres">
      <dgm:prSet presAssocID="{93C15BBC-71E6-44E1-901D-EF671EC222E2}" presName="spacer" presStyleCnt="0"/>
      <dgm:spPr/>
    </dgm:pt>
    <dgm:pt modelId="{F2FE49AD-B024-4190-AA4D-98DE224F80FE}" type="pres">
      <dgm:prSet presAssocID="{2384618B-1318-416E-884E-BF92B6D40A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991899-B07C-4F4E-80A8-8778AAFF33DF}" type="pres">
      <dgm:prSet presAssocID="{4122CE11-B194-43FA-860D-257479C1487C}" presName="spacer" presStyleCnt="0"/>
      <dgm:spPr/>
    </dgm:pt>
    <dgm:pt modelId="{EF3C3530-FC33-43C1-B441-2F3644A3FCF9}" type="pres">
      <dgm:prSet presAssocID="{CFB76A77-0720-4A36-ADAB-AF7435D71E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792C03-16B9-4E8E-AC58-79DE20346CFC}" srcId="{59B96DB0-C711-4467-9D24-770E8CC47EF4}" destId="{DB130C49-7B78-4606-B76A-999F1131B9F9}" srcOrd="0" destOrd="0" parTransId="{F36FBCC7-EC5F-48E9-8BC7-21523F2B5933}" sibTransId="{93C15BBC-71E6-44E1-901D-EF671EC222E2}"/>
    <dgm:cxn modelId="{9CD01F0B-893E-4EA6-95BD-61CC6FF47E56}" type="presOf" srcId="{59B96DB0-C711-4467-9D24-770E8CC47EF4}" destId="{1BE20177-A0A4-425B-BB9C-ECD0DBE88F5F}" srcOrd="0" destOrd="0" presId="urn:microsoft.com/office/officeart/2005/8/layout/vList2"/>
    <dgm:cxn modelId="{D01F821C-05C0-47EE-8AEE-D68C41765470}" type="presOf" srcId="{2384618B-1318-416E-884E-BF92B6D40ADA}" destId="{F2FE49AD-B024-4190-AA4D-98DE224F80FE}" srcOrd="0" destOrd="0" presId="urn:microsoft.com/office/officeart/2005/8/layout/vList2"/>
    <dgm:cxn modelId="{A5EAE960-5102-4B6A-9B25-6150B73A2B82}" srcId="{59B96DB0-C711-4467-9D24-770E8CC47EF4}" destId="{CFB76A77-0720-4A36-ADAB-AF7435D71E60}" srcOrd="2" destOrd="0" parTransId="{F4996CB8-D052-41AC-849B-E804EBC1CEF3}" sibTransId="{FB18E007-E232-45B2-93C2-77561CE3CFCA}"/>
    <dgm:cxn modelId="{88A67A62-870E-45DA-BD13-4E78167C366A}" srcId="{59B96DB0-C711-4467-9D24-770E8CC47EF4}" destId="{2384618B-1318-416E-884E-BF92B6D40ADA}" srcOrd="1" destOrd="0" parTransId="{92B5A5E4-B23C-45C7-91AC-C35B671E20EE}" sibTransId="{4122CE11-B194-43FA-860D-257479C1487C}"/>
    <dgm:cxn modelId="{7DC67744-74DD-4798-9615-447763D0E4B3}" type="presOf" srcId="{CFB76A77-0720-4A36-ADAB-AF7435D71E60}" destId="{EF3C3530-FC33-43C1-B441-2F3644A3FCF9}" srcOrd="0" destOrd="0" presId="urn:microsoft.com/office/officeart/2005/8/layout/vList2"/>
    <dgm:cxn modelId="{4DFDA0CE-1B37-4738-9B0F-3AA1F833B008}" type="presOf" srcId="{DB130C49-7B78-4606-B76A-999F1131B9F9}" destId="{51CDAD2F-588A-4FCF-94A1-545E5F4CFECE}" srcOrd="0" destOrd="0" presId="urn:microsoft.com/office/officeart/2005/8/layout/vList2"/>
    <dgm:cxn modelId="{6BCA6EE6-4B26-4E6C-A5E4-EDFFC7041DB9}" type="presParOf" srcId="{1BE20177-A0A4-425B-BB9C-ECD0DBE88F5F}" destId="{51CDAD2F-588A-4FCF-94A1-545E5F4CFECE}" srcOrd="0" destOrd="0" presId="urn:microsoft.com/office/officeart/2005/8/layout/vList2"/>
    <dgm:cxn modelId="{98EBF682-FF74-487F-B101-147E89B347E9}" type="presParOf" srcId="{1BE20177-A0A4-425B-BB9C-ECD0DBE88F5F}" destId="{3980D633-6513-45DC-A976-7514E0F81718}" srcOrd="1" destOrd="0" presId="urn:microsoft.com/office/officeart/2005/8/layout/vList2"/>
    <dgm:cxn modelId="{A1585CFB-6246-442B-AFB2-A9019D78A998}" type="presParOf" srcId="{1BE20177-A0A4-425B-BB9C-ECD0DBE88F5F}" destId="{F2FE49AD-B024-4190-AA4D-98DE224F80FE}" srcOrd="2" destOrd="0" presId="urn:microsoft.com/office/officeart/2005/8/layout/vList2"/>
    <dgm:cxn modelId="{18049CBB-256D-4D07-BA6C-05A5A3E192FE}" type="presParOf" srcId="{1BE20177-A0A4-425B-BB9C-ECD0DBE88F5F}" destId="{FB991899-B07C-4F4E-80A8-8778AAFF33DF}" srcOrd="3" destOrd="0" presId="urn:microsoft.com/office/officeart/2005/8/layout/vList2"/>
    <dgm:cxn modelId="{3523E26C-41EC-4FD6-B93A-9057BE4AEB33}" type="presParOf" srcId="{1BE20177-A0A4-425B-BB9C-ECD0DBE88F5F}" destId="{EF3C3530-FC33-43C1-B441-2F3644A3FC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D4A141-BFCC-4A37-A9C6-43DDDCD94B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B7976EB-3E01-48C9-9FFB-0E3E68C26622}">
      <dgm:prSet/>
      <dgm:spPr/>
      <dgm:t>
        <a:bodyPr/>
        <a:lstStyle/>
        <a:p>
          <a:r>
            <a:rPr lang="en-GB"/>
            <a:t>In the Data Viewer</a:t>
          </a:r>
        </a:p>
      </dgm:t>
    </dgm:pt>
    <dgm:pt modelId="{BF7F264E-E2EA-413A-BC6E-1A3F7B8374BB}" type="parTrans" cxnId="{B875421E-4E9B-42BB-BA45-A06764E25546}">
      <dgm:prSet/>
      <dgm:spPr/>
      <dgm:t>
        <a:bodyPr/>
        <a:lstStyle/>
        <a:p>
          <a:endParaRPr lang="en-GB"/>
        </a:p>
      </dgm:t>
    </dgm:pt>
    <dgm:pt modelId="{D965621F-EF08-4E42-9AF1-9F3B940059A1}" type="sibTrans" cxnId="{B875421E-4E9B-42BB-BA45-A06764E25546}">
      <dgm:prSet/>
      <dgm:spPr/>
      <dgm:t>
        <a:bodyPr/>
        <a:lstStyle/>
        <a:p>
          <a:endParaRPr lang="en-GB"/>
        </a:p>
      </dgm:t>
    </dgm:pt>
    <dgm:pt modelId="{5AE03C68-CD19-452E-8CA1-3B9FE8EB60EE}">
      <dgm:prSet/>
      <dgm:spPr/>
      <dgm:t>
        <a:bodyPr/>
        <a:lstStyle/>
        <a:p>
          <a:r>
            <a:rPr lang="en-GB"/>
            <a:t>Tools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Export Data</a:t>
          </a:r>
        </a:p>
      </dgm:t>
    </dgm:pt>
    <dgm:pt modelId="{56B9BFAA-D4C2-41C8-951A-FEB0936CDC82}" type="parTrans" cxnId="{1F4F03F8-24EB-44D3-92AA-4DA9E24B51E1}">
      <dgm:prSet/>
      <dgm:spPr/>
      <dgm:t>
        <a:bodyPr/>
        <a:lstStyle/>
        <a:p>
          <a:endParaRPr lang="en-GB"/>
        </a:p>
      </dgm:t>
    </dgm:pt>
    <dgm:pt modelId="{A9365FAD-9BCA-471F-B062-E66F65686EBC}" type="sibTrans" cxnId="{1F4F03F8-24EB-44D3-92AA-4DA9E24B51E1}">
      <dgm:prSet/>
      <dgm:spPr/>
      <dgm:t>
        <a:bodyPr/>
        <a:lstStyle/>
        <a:p>
          <a:endParaRPr lang="en-GB"/>
        </a:p>
      </dgm:t>
    </dgm:pt>
    <dgm:pt modelId="{F409571E-9146-458E-B8CA-1B8C21556CD3}">
      <dgm:prSet/>
      <dgm:spPr/>
      <dgm:t>
        <a:bodyPr/>
        <a:lstStyle/>
        <a:p>
          <a:r>
            <a:rPr lang="en-GB"/>
            <a:t>In the CSPro Designer</a:t>
          </a:r>
        </a:p>
      </dgm:t>
    </dgm:pt>
    <dgm:pt modelId="{15ABFD38-E9EB-4B88-A193-C7A1435744A6}" type="parTrans" cxnId="{EF66CB80-2249-49A2-AB45-E8F1C8B4296D}">
      <dgm:prSet/>
      <dgm:spPr/>
      <dgm:t>
        <a:bodyPr/>
        <a:lstStyle/>
        <a:p>
          <a:endParaRPr lang="en-GB"/>
        </a:p>
      </dgm:t>
    </dgm:pt>
    <dgm:pt modelId="{06602549-6206-4A6B-AF6B-882C6C29E302}" type="sibTrans" cxnId="{EF66CB80-2249-49A2-AB45-E8F1C8B4296D}">
      <dgm:prSet/>
      <dgm:spPr/>
      <dgm:t>
        <a:bodyPr/>
        <a:lstStyle/>
        <a:p>
          <a:endParaRPr lang="en-GB"/>
        </a:p>
      </dgm:t>
    </dgm:pt>
    <dgm:pt modelId="{1F2AD5EA-0B31-4E07-91C3-17FD194CCDC9}">
      <dgm:prSet/>
      <dgm:spPr/>
      <dgm:t>
        <a:bodyPr/>
        <a:lstStyle/>
        <a:p>
          <a:r>
            <a:rPr lang="en-GB"/>
            <a:t>Tools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Export Data</a:t>
          </a:r>
        </a:p>
      </dgm:t>
    </dgm:pt>
    <dgm:pt modelId="{ED62BA58-395A-4505-BDF1-E0422621C545}" type="parTrans" cxnId="{421EEA55-C9FE-417E-9094-146B533B101B}">
      <dgm:prSet/>
      <dgm:spPr/>
      <dgm:t>
        <a:bodyPr/>
        <a:lstStyle/>
        <a:p>
          <a:endParaRPr lang="en-GB"/>
        </a:p>
      </dgm:t>
    </dgm:pt>
    <dgm:pt modelId="{0FDE7133-DE04-4C98-93E2-FFB570780A54}" type="sibTrans" cxnId="{421EEA55-C9FE-417E-9094-146B533B101B}">
      <dgm:prSet/>
      <dgm:spPr/>
      <dgm:t>
        <a:bodyPr/>
        <a:lstStyle/>
        <a:p>
          <a:endParaRPr lang="en-GB"/>
        </a:p>
      </dgm:t>
    </dgm:pt>
    <dgm:pt modelId="{E5DC9C42-900A-4DF4-A174-81CBD54D0799}">
      <dgm:prSet/>
      <dgm:spPr/>
      <dgm:t>
        <a:bodyPr/>
        <a:lstStyle/>
        <a:p>
          <a:r>
            <a:rPr lang="en-GB"/>
            <a:t>Export Options</a:t>
          </a:r>
        </a:p>
      </dgm:t>
    </dgm:pt>
    <dgm:pt modelId="{831D820D-CFDA-4070-AEFF-024878F35C99}" type="parTrans" cxnId="{A4829150-E7B5-492B-B967-E2C31AFF18FF}">
      <dgm:prSet/>
      <dgm:spPr/>
      <dgm:t>
        <a:bodyPr/>
        <a:lstStyle/>
        <a:p>
          <a:endParaRPr lang="en-GB"/>
        </a:p>
      </dgm:t>
    </dgm:pt>
    <dgm:pt modelId="{E9E96436-DFD5-4510-B364-0A61502060C9}" type="sibTrans" cxnId="{A4829150-E7B5-492B-B967-E2C31AFF18FF}">
      <dgm:prSet/>
      <dgm:spPr/>
      <dgm:t>
        <a:bodyPr/>
        <a:lstStyle/>
        <a:p>
          <a:endParaRPr lang="en-GB"/>
        </a:p>
      </dgm:t>
    </dgm:pt>
    <dgm:pt modelId="{215F2E77-8B66-40FD-A6FD-010950A5ECEA}">
      <dgm:prSet/>
      <dgm:spPr/>
      <dgm:t>
        <a:bodyPr/>
        <a:lstStyle/>
        <a:p>
          <a:r>
            <a:rPr lang="en-GB"/>
            <a:t>One file or multiple file (one for each record)</a:t>
          </a:r>
        </a:p>
      </dgm:t>
    </dgm:pt>
    <dgm:pt modelId="{355F5591-2723-43C9-AF79-7D42395F4600}" type="parTrans" cxnId="{9FC2E981-599A-485C-9C3B-AE48FEE75508}">
      <dgm:prSet/>
      <dgm:spPr/>
      <dgm:t>
        <a:bodyPr/>
        <a:lstStyle/>
        <a:p>
          <a:endParaRPr lang="en-GB"/>
        </a:p>
      </dgm:t>
    </dgm:pt>
    <dgm:pt modelId="{19254C0B-E416-4ACB-9F97-26F00B62AAB6}" type="sibTrans" cxnId="{9FC2E981-599A-485C-9C3B-AE48FEE75508}">
      <dgm:prSet/>
      <dgm:spPr/>
      <dgm:t>
        <a:bodyPr/>
        <a:lstStyle/>
        <a:p>
          <a:endParaRPr lang="en-GB"/>
        </a:p>
      </dgm:t>
    </dgm:pt>
    <dgm:pt modelId="{C01E9717-BBA0-4205-9840-7D0D5A83742E}">
      <dgm:prSet/>
      <dgm:spPr/>
      <dgm:t>
        <a:bodyPr/>
        <a:lstStyle/>
        <a:p>
          <a:r>
            <a:rPr lang="en-GB"/>
            <a:t>For roster: All in one Record or As Separate records</a:t>
          </a:r>
        </a:p>
      </dgm:t>
    </dgm:pt>
    <dgm:pt modelId="{9176570A-C9AB-4411-847C-974B849AFDAC}" type="parTrans" cxnId="{7567A47D-D50B-48F7-A674-C4386F188BF7}">
      <dgm:prSet/>
      <dgm:spPr/>
      <dgm:t>
        <a:bodyPr/>
        <a:lstStyle/>
        <a:p>
          <a:endParaRPr lang="en-GB"/>
        </a:p>
      </dgm:t>
    </dgm:pt>
    <dgm:pt modelId="{5734DF55-1D73-4410-8C8F-43627732226F}" type="sibTrans" cxnId="{7567A47D-D50B-48F7-A674-C4386F188BF7}">
      <dgm:prSet/>
      <dgm:spPr/>
      <dgm:t>
        <a:bodyPr/>
        <a:lstStyle/>
        <a:p>
          <a:endParaRPr lang="en-GB"/>
        </a:p>
      </dgm:t>
    </dgm:pt>
    <dgm:pt modelId="{33472ADD-2ABB-402C-8EE2-4296C1A392C1}" type="pres">
      <dgm:prSet presAssocID="{0BD4A141-BFCC-4A37-A9C6-43DDDCD94B62}" presName="linear" presStyleCnt="0">
        <dgm:presLayoutVars>
          <dgm:animLvl val="lvl"/>
          <dgm:resizeHandles val="exact"/>
        </dgm:presLayoutVars>
      </dgm:prSet>
      <dgm:spPr/>
    </dgm:pt>
    <dgm:pt modelId="{F190ADC1-648B-42FF-989B-433D2A6D6325}" type="pres">
      <dgm:prSet presAssocID="{AB7976EB-3E01-48C9-9FFB-0E3E68C266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F5BF9D-91F6-4808-BFAE-09F82414131C}" type="pres">
      <dgm:prSet presAssocID="{AB7976EB-3E01-48C9-9FFB-0E3E68C26622}" presName="childText" presStyleLbl="revTx" presStyleIdx="0" presStyleCnt="3">
        <dgm:presLayoutVars>
          <dgm:bulletEnabled val="1"/>
        </dgm:presLayoutVars>
      </dgm:prSet>
      <dgm:spPr/>
    </dgm:pt>
    <dgm:pt modelId="{7202814A-D7C5-435B-A1B1-4D0767AA5254}" type="pres">
      <dgm:prSet presAssocID="{F409571E-9146-458E-B8CA-1B8C21556C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BE9704-3459-4743-97C5-408E62433C98}" type="pres">
      <dgm:prSet presAssocID="{F409571E-9146-458E-B8CA-1B8C21556CD3}" presName="childText" presStyleLbl="revTx" presStyleIdx="1" presStyleCnt="3">
        <dgm:presLayoutVars>
          <dgm:bulletEnabled val="1"/>
        </dgm:presLayoutVars>
      </dgm:prSet>
      <dgm:spPr/>
    </dgm:pt>
    <dgm:pt modelId="{5F667B86-7D4B-4276-BF79-0A405689611B}" type="pres">
      <dgm:prSet presAssocID="{E5DC9C42-900A-4DF4-A174-81CBD54D079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E75ECA-C162-4FB2-BEBF-DD9695FE9B87}" type="pres">
      <dgm:prSet presAssocID="{E5DC9C42-900A-4DF4-A174-81CBD54D079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4CD8B09-4558-4B2C-B23B-82B97083F794}" type="presOf" srcId="{0BD4A141-BFCC-4A37-A9C6-43DDDCD94B62}" destId="{33472ADD-2ABB-402C-8EE2-4296C1A392C1}" srcOrd="0" destOrd="0" presId="urn:microsoft.com/office/officeart/2005/8/layout/vList2"/>
    <dgm:cxn modelId="{B875421E-4E9B-42BB-BA45-A06764E25546}" srcId="{0BD4A141-BFCC-4A37-A9C6-43DDDCD94B62}" destId="{AB7976EB-3E01-48C9-9FFB-0E3E68C26622}" srcOrd="0" destOrd="0" parTransId="{BF7F264E-E2EA-413A-BC6E-1A3F7B8374BB}" sibTransId="{D965621F-EF08-4E42-9AF1-9F3B940059A1}"/>
    <dgm:cxn modelId="{823D8820-FCDB-425A-8123-68FE24C4F74B}" type="presOf" srcId="{5AE03C68-CD19-452E-8CA1-3B9FE8EB60EE}" destId="{C5F5BF9D-91F6-4808-BFAE-09F82414131C}" srcOrd="0" destOrd="0" presId="urn:microsoft.com/office/officeart/2005/8/layout/vList2"/>
    <dgm:cxn modelId="{4B701123-66E3-4120-8AB5-2A96D60F426C}" type="presOf" srcId="{E5DC9C42-900A-4DF4-A174-81CBD54D0799}" destId="{5F667B86-7D4B-4276-BF79-0A405689611B}" srcOrd="0" destOrd="0" presId="urn:microsoft.com/office/officeart/2005/8/layout/vList2"/>
    <dgm:cxn modelId="{91FCCF44-CE79-4589-AB7D-A868D21ACD8A}" type="presOf" srcId="{1F2AD5EA-0B31-4E07-91C3-17FD194CCDC9}" destId="{B5BE9704-3459-4743-97C5-408E62433C98}" srcOrd="0" destOrd="0" presId="urn:microsoft.com/office/officeart/2005/8/layout/vList2"/>
    <dgm:cxn modelId="{A4829150-E7B5-492B-B967-E2C31AFF18FF}" srcId="{0BD4A141-BFCC-4A37-A9C6-43DDDCD94B62}" destId="{E5DC9C42-900A-4DF4-A174-81CBD54D0799}" srcOrd="2" destOrd="0" parTransId="{831D820D-CFDA-4070-AEFF-024878F35C99}" sibTransId="{E9E96436-DFD5-4510-B364-0A61502060C9}"/>
    <dgm:cxn modelId="{C124E955-26A5-4533-8CB4-552F85E9AEDF}" type="presOf" srcId="{F409571E-9146-458E-B8CA-1B8C21556CD3}" destId="{7202814A-D7C5-435B-A1B1-4D0767AA5254}" srcOrd="0" destOrd="0" presId="urn:microsoft.com/office/officeart/2005/8/layout/vList2"/>
    <dgm:cxn modelId="{421EEA55-C9FE-417E-9094-146B533B101B}" srcId="{F409571E-9146-458E-B8CA-1B8C21556CD3}" destId="{1F2AD5EA-0B31-4E07-91C3-17FD194CCDC9}" srcOrd="0" destOrd="0" parTransId="{ED62BA58-395A-4505-BDF1-E0422621C545}" sibTransId="{0FDE7133-DE04-4C98-93E2-FFB570780A54}"/>
    <dgm:cxn modelId="{F5833E5A-81D3-4337-B37C-EB0C0288E52D}" type="presOf" srcId="{C01E9717-BBA0-4205-9840-7D0D5A83742E}" destId="{95E75ECA-C162-4FB2-BEBF-DD9695FE9B87}" srcOrd="0" destOrd="1" presId="urn:microsoft.com/office/officeart/2005/8/layout/vList2"/>
    <dgm:cxn modelId="{7567A47D-D50B-48F7-A674-C4386F188BF7}" srcId="{E5DC9C42-900A-4DF4-A174-81CBD54D0799}" destId="{C01E9717-BBA0-4205-9840-7D0D5A83742E}" srcOrd="1" destOrd="0" parTransId="{9176570A-C9AB-4411-847C-974B849AFDAC}" sibTransId="{5734DF55-1D73-4410-8C8F-43627732226F}"/>
    <dgm:cxn modelId="{EF66CB80-2249-49A2-AB45-E8F1C8B4296D}" srcId="{0BD4A141-BFCC-4A37-A9C6-43DDDCD94B62}" destId="{F409571E-9146-458E-B8CA-1B8C21556CD3}" srcOrd="1" destOrd="0" parTransId="{15ABFD38-E9EB-4B88-A193-C7A1435744A6}" sibTransId="{06602549-6206-4A6B-AF6B-882C6C29E302}"/>
    <dgm:cxn modelId="{9FC2E981-599A-485C-9C3B-AE48FEE75508}" srcId="{E5DC9C42-900A-4DF4-A174-81CBD54D0799}" destId="{215F2E77-8B66-40FD-A6FD-010950A5ECEA}" srcOrd="0" destOrd="0" parTransId="{355F5591-2723-43C9-AF79-7D42395F4600}" sibTransId="{19254C0B-E416-4ACB-9F97-26F00B62AAB6}"/>
    <dgm:cxn modelId="{D2410D85-178D-42EC-B398-2E5067840037}" type="presOf" srcId="{215F2E77-8B66-40FD-A6FD-010950A5ECEA}" destId="{95E75ECA-C162-4FB2-BEBF-DD9695FE9B87}" srcOrd="0" destOrd="0" presId="urn:microsoft.com/office/officeart/2005/8/layout/vList2"/>
    <dgm:cxn modelId="{4A2411BC-CB17-46FB-B7EE-522A5BC09B38}" type="presOf" srcId="{AB7976EB-3E01-48C9-9FFB-0E3E68C26622}" destId="{F190ADC1-648B-42FF-989B-433D2A6D6325}" srcOrd="0" destOrd="0" presId="urn:microsoft.com/office/officeart/2005/8/layout/vList2"/>
    <dgm:cxn modelId="{1F4F03F8-24EB-44D3-92AA-4DA9E24B51E1}" srcId="{AB7976EB-3E01-48C9-9FFB-0E3E68C26622}" destId="{5AE03C68-CD19-452E-8CA1-3B9FE8EB60EE}" srcOrd="0" destOrd="0" parTransId="{56B9BFAA-D4C2-41C8-951A-FEB0936CDC82}" sibTransId="{A9365FAD-9BCA-471F-B062-E66F65686EBC}"/>
    <dgm:cxn modelId="{6825C850-F329-41A5-80D2-7A183C69C744}" type="presParOf" srcId="{33472ADD-2ABB-402C-8EE2-4296C1A392C1}" destId="{F190ADC1-648B-42FF-989B-433D2A6D6325}" srcOrd="0" destOrd="0" presId="urn:microsoft.com/office/officeart/2005/8/layout/vList2"/>
    <dgm:cxn modelId="{279BDA9D-AF69-4F27-B967-3CD67B6248E0}" type="presParOf" srcId="{33472ADD-2ABB-402C-8EE2-4296C1A392C1}" destId="{C5F5BF9D-91F6-4808-BFAE-09F82414131C}" srcOrd="1" destOrd="0" presId="urn:microsoft.com/office/officeart/2005/8/layout/vList2"/>
    <dgm:cxn modelId="{87EB758F-8868-43D7-A010-4C4F74C52B3C}" type="presParOf" srcId="{33472ADD-2ABB-402C-8EE2-4296C1A392C1}" destId="{7202814A-D7C5-435B-A1B1-4D0767AA5254}" srcOrd="2" destOrd="0" presId="urn:microsoft.com/office/officeart/2005/8/layout/vList2"/>
    <dgm:cxn modelId="{CA190A05-FFD3-47F5-AB77-9A0E259312CF}" type="presParOf" srcId="{33472ADD-2ABB-402C-8EE2-4296C1A392C1}" destId="{B5BE9704-3459-4743-97C5-408E62433C98}" srcOrd="3" destOrd="0" presId="urn:microsoft.com/office/officeart/2005/8/layout/vList2"/>
    <dgm:cxn modelId="{6E23AFDF-DF1D-42EE-A577-D8EC287D67C8}" type="presParOf" srcId="{33472ADD-2ABB-402C-8EE2-4296C1A392C1}" destId="{5F667B86-7D4B-4276-BF79-0A405689611B}" srcOrd="4" destOrd="0" presId="urn:microsoft.com/office/officeart/2005/8/layout/vList2"/>
    <dgm:cxn modelId="{1D83B488-A63D-4605-A37F-A8EEF2EADD74}" type="presParOf" srcId="{33472ADD-2ABB-402C-8EE2-4296C1A392C1}" destId="{95E75ECA-C162-4FB2-BEBF-DD9695FE9B8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05650F-B559-4FB0-817E-42379E98D9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2FFC344-ED37-4523-8EBD-77B54D8543FD}">
      <dgm:prSet/>
      <dgm:spPr/>
      <dgm:t>
        <a:bodyPr/>
        <a:lstStyle/>
        <a:p>
          <a:r>
            <a:rPr lang="en-GB"/>
            <a:t>Text (Tab delimited)</a:t>
          </a:r>
        </a:p>
      </dgm:t>
    </dgm:pt>
    <dgm:pt modelId="{55274103-EB1E-4EF2-B5A3-1FDEDC0FA290}" type="parTrans" cxnId="{5E254066-7D20-4F45-A3E8-52F5E6DA800B}">
      <dgm:prSet/>
      <dgm:spPr/>
      <dgm:t>
        <a:bodyPr/>
        <a:lstStyle/>
        <a:p>
          <a:endParaRPr lang="en-GB"/>
        </a:p>
      </dgm:t>
    </dgm:pt>
    <dgm:pt modelId="{252204E5-6158-4C0B-BA6B-B4B7C2352B45}" type="sibTrans" cxnId="{5E254066-7D20-4F45-A3E8-52F5E6DA800B}">
      <dgm:prSet/>
      <dgm:spPr/>
      <dgm:t>
        <a:bodyPr/>
        <a:lstStyle/>
        <a:p>
          <a:endParaRPr lang="en-GB"/>
        </a:p>
      </dgm:t>
    </dgm:pt>
    <dgm:pt modelId="{8F1F7566-FF9D-4719-8595-CAB1DE218F43}">
      <dgm:prSet/>
      <dgm:spPr/>
      <dgm:t>
        <a:bodyPr/>
        <a:lstStyle/>
        <a:p>
          <a:r>
            <a:rPr lang="en-GB"/>
            <a:t>CSV</a:t>
          </a:r>
        </a:p>
      </dgm:t>
    </dgm:pt>
    <dgm:pt modelId="{EC395BC3-CDE2-4395-B4F2-5A848D13DBEB}" type="parTrans" cxnId="{C912F270-3463-4532-851E-84E6925BD01D}">
      <dgm:prSet/>
      <dgm:spPr/>
      <dgm:t>
        <a:bodyPr/>
        <a:lstStyle/>
        <a:p>
          <a:endParaRPr lang="en-GB"/>
        </a:p>
      </dgm:t>
    </dgm:pt>
    <dgm:pt modelId="{77784C1E-5ED2-48DF-AB16-CAF08D068C51}" type="sibTrans" cxnId="{C912F270-3463-4532-851E-84E6925BD01D}">
      <dgm:prSet/>
      <dgm:spPr/>
      <dgm:t>
        <a:bodyPr/>
        <a:lstStyle/>
        <a:p>
          <a:endParaRPr lang="en-GB"/>
        </a:p>
      </dgm:t>
    </dgm:pt>
    <dgm:pt modelId="{B26EF41F-C526-4B08-BA4C-F9D707342DDB}">
      <dgm:prSet/>
      <dgm:spPr/>
      <dgm:t>
        <a:bodyPr/>
        <a:lstStyle/>
        <a:p>
          <a:r>
            <a:rPr lang="en-GB"/>
            <a:t>Semicolon delimited</a:t>
          </a:r>
        </a:p>
      </dgm:t>
    </dgm:pt>
    <dgm:pt modelId="{DB743B11-DF99-49E0-AC77-23826CB77396}" type="parTrans" cxnId="{3C5E2242-3C63-4C9A-8E1B-C4662FC2F4F2}">
      <dgm:prSet/>
      <dgm:spPr/>
      <dgm:t>
        <a:bodyPr/>
        <a:lstStyle/>
        <a:p>
          <a:endParaRPr lang="en-GB"/>
        </a:p>
      </dgm:t>
    </dgm:pt>
    <dgm:pt modelId="{17F11053-1EC1-40EB-A4D9-76CC420EF4FF}" type="sibTrans" cxnId="{3C5E2242-3C63-4C9A-8E1B-C4662FC2F4F2}">
      <dgm:prSet/>
      <dgm:spPr/>
      <dgm:t>
        <a:bodyPr/>
        <a:lstStyle/>
        <a:p>
          <a:endParaRPr lang="en-GB"/>
        </a:p>
      </dgm:t>
    </dgm:pt>
    <dgm:pt modelId="{38E6577D-1BC0-4697-9C65-5A4BDCCB07C5}">
      <dgm:prSet/>
      <dgm:spPr/>
      <dgm:t>
        <a:bodyPr/>
        <a:lstStyle/>
        <a:p>
          <a:r>
            <a:rPr lang="en-GB"/>
            <a:t>CSPro (.dat .dcf)</a:t>
          </a:r>
        </a:p>
      </dgm:t>
    </dgm:pt>
    <dgm:pt modelId="{4C2503EA-79AC-43B5-958F-023EC7E84152}" type="parTrans" cxnId="{5D32C118-62DE-4855-A42A-04F3996C40A3}">
      <dgm:prSet/>
      <dgm:spPr/>
      <dgm:t>
        <a:bodyPr/>
        <a:lstStyle/>
        <a:p>
          <a:endParaRPr lang="en-GB"/>
        </a:p>
      </dgm:t>
    </dgm:pt>
    <dgm:pt modelId="{228EF0E0-890D-489B-A7B8-1296A7F3009C}" type="sibTrans" cxnId="{5D32C118-62DE-4855-A42A-04F3996C40A3}">
      <dgm:prSet/>
      <dgm:spPr/>
      <dgm:t>
        <a:bodyPr/>
        <a:lstStyle/>
        <a:p>
          <a:endParaRPr lang="en-GB"/>
        </a:p>
      </dgm:t>
    </dgm:pt>
    <dgm:pt modelId="{D0779DAC-F104-441A-9951-018455967CCB}">
      <dgm:prSet/>
      <dgm:spPr/>
      <dgm:t>
        <a:bodyPr/>
        <a:lstStyle/>
        <a:p>
          <a:r>
            <a:rPr lang="en-GB"/>
            <a:t>SPSS (.dat .sps)</a:t>
          </a:r>
        </a:p>
      </dgm:t>
    </dgm:pt>
    <dgm:pt modelId="{C0FFE0F7-35FE-446B-AFBA-2644F1A6C72D}" type="parTrans" cxnId="{ECDB1479-681A-40BE-A4D6-B58AD60B6174}">
      <dgm:prSet/>
      <dgm:spPr/>
      <dgm:t>
        <a:bodyPr/>
        <a:lstStyle/>
        <a:p>
          <a:endParaRPr lang="en-GB"/>
        </a:p>
      </dgm:t>
    </dgm:pt>
    <dgm:pt modelId="{50B95DA3-C055-4E7C-96C9-E4530D4C4033}" type="sibTrans" cxnId="{ECDB1479-681A-40BE-A4D6-B58AD60B6174}">
      <dgm:prSet/>
      <dgm:spPr/>
      <dgm:t>
        <a:bodyPr/>
        <a:lstStyle/>
        <a:p>
          <a:endParaRPr lang="en-GB"/>
        </a:p>
      </dgm:t>
    </dgm:pt>
    <dgm:pt modelId="{3F87337C-0968-417B-8AC7-5B8EA8EDDB7A}">
      <dgm:prSet/>
      <dgm:spPr/>
      <dgm:t>
        <a:bodyPr/>
        <a:lstStyle/>
        <a:p>
          <a:r>
            <a:rPr lang="en-GB"/>
            <a:t>SAS (.dat .sas)</a:t>
          </a:r>
        </a:p>
      </dgm:t>
    </dgm:pt>
    <dgm:pt modelId="{DA484235-8F6A-4F39-8FDD-3D60468C69B9}" type="parTrans" cxnId="{687656EF-BE84-4245-A1A1-ABE2A3D09E9C}">
      <dgm:prSet/>
      <dgm:spPr/>
      <dgm:t>
        <a:bodyPr/>
        <a:lstStyle/>
        <a:p>
          <a:endParaRPr lang="en-GB"/>
        </a:p>
      </dgm:t>
    </dgm:pt>
    <dgm:pt modelId="{D6724164-A8C5-4756-985F-22F7A83482A1}" type="sibTrans" cxnId="{687656EF-BE84-4245-A1A1-ABE2A3D09E9C}">
      <dgm:prSet/>
      <dgm:spPr/>
      <dgm:t>
        <a:bodyPr/>
        <a:lstStyle/>
        <a:p>
          <a:endParaRPr lang="en-GB"/>
        </a:p>
      </dgm:t>
    </dgm:pt>
    <dgm:pt modelId="{9E8F5DB3-A966-4B88-A92F-D50735D335DE}">
      <dgm:prSet/>
      <dgm:spPr/>
      <dgm:t>
        <a:bodyPr/>
        <a:lstStyle/>
        <a:p>
          <a:r>
            <a:rPr lang="en-GB"/>
            <a:t>Stata (.dat .dct .do)</a:t>
          </a:r>
        </a:p>
      </dgm:t>
    </dgm:pt>
    <dgm:pt modelId="{A84BAEF1-BC2F-4D02-A700-6BBB9C5964D2}" type="parTrans" cxnId="{7EBEC112-3546-4228-BDC2-CDEC80E07838}">
      <dgm:prSet/>
      <dgm:spPr/>
      <dgm:t>
        <a:bodyPr/>
        <a:lstStyle/>
        <a:p>
          <a:endParaRPr lang="en-GB"/>
        </a:p>
      </dgm:t>
    </dgm:pt>
    <dgm:pt modelId="{4C7A92FD-EE85-4FF0-A0DF-328C445DFE80}" type="sibTrans" cxnId="{7EBEC112-3546-4228-BDC2-CDEC80E07838}">
      <dgm:prSet/>
      <dgm:spPr/>
      <dgm:t>
        <a:bodyPr/>
        <a:lstStyle/>
        <a:p>
          <a:endParaRPr lang="en-GB"/>
        </a:p>
      </dgm:t>
    </dgm:pt>
    <dgm:pt modelId="{826F7A43-ACF9-4218-9B33-13DFF179785B}">
      <dgm:prSet/>
      <dgm:spPr/>
      <dgm:t>
        <a:bodyPr/>
        <a:lstStyle/>
        <a:p>
          <a:r>
            <a:rPr lang="en-GB"/>
            <a:t>R (.dat .R)</a:t>
          </a:r>
        </a:p>
      </dgm:t>
    </dgm:pt>
    <dgm:pt modelId="{FF29814E-9E77-4DD7-84A9-2CF534B7D6F4}" type="parTrans" cxnId="{BFB351C5-9878-4E49-BAC9-85C03CF564EB}">
      <dgm:prSet/>
      <dgm:spPr/>
      <dgm:t>
        <a:bodyPr/>
        <a:lstStyle/>
        <a:p>
          <a:endParaRPr lang="en-GB"/>
        </a:p>
      </dgm:t>
    </dgm:pt>
    <dgm:pt modelId="{D9156EF0-0AE5-4112-91BA-B61F46F92319}" type="sibTrans" cxnId="{BFB351C5-9878-4E49-BAC9-85C03CF564EB}">
      <dgm:prSet/>
      <dgm:spPr/>
      <dgm:t>
        <a:bodyPr/>
        <a:lstStyle/>
        <a:p>
          <a:endParaRPr lang="en-GB"/>
        </a:p>
      </dgm:t>
    </dgm:pt>
    <dgm:pt modelId="{FCA75318-C771-4076-8354-538F440E9AB2}">
      <dgm:prSet/>
      <dgm:spPr/>
      <dgm:t>
        <a:bodyPr/>
        <a:lstStyle/>
        <a:p>
          <a:r>
            <a:rPr lang="en-GB"/>
            <a:t>SPSS, SAS, STATA, R</a:t>
          </a:r>
        </a:p>
      </dgm:t>
    </dgm:pt>
    <dgm:pt modelId="{F08C09AD-8002-4285-B6A7-91BE651F39A7}" type="parTrans" cxnId="{A9C46D32-BA75-47C4-9FEC-09FF54586A63}">
      <dgm:prSet/>
      <dgm:spPr/>
      <dgm:t>
        <a:bodyPr/>
        <a:lstStyle/>
        <a:p>
          <a:endParaRPr lang="en-GB"/>
        </a:p>
      </dgm:t>
    </dgm:pt>
    <dgm:pt modelId="{CD77004E-F5CC-416B-B17F-5140D32F6761}" type="sibTrans" cxnId="{A9C46D32-BA75-47C4-9FEC-09FF54586A63}">
      <dgm:prSet/>
      <dgm:spPr/>
      <dgm:t>
        <a:bodyPr/>
        <a:lstStyle/>
        <a:p>
          <a:endParaRPr lang="en-GB"/>
        </a:p>
      </dgm:t>
    </dgm:pt>
    <dgm:pt modelId="{6E3611AB-CEEE-478B-B698-8C9C3387F71F}" type="pres">
      <dgm:prSet presAssocID="{5205650F-B559-4FB0-817E-42379E98D930}" presName="linear" presStyleCnt="0">
        <dgm:presLayoutVars>
          <dgm:animLvl val="lvl"/>
          <dgm:resizeHandles val="exact"/>
        </dgm:presLayoutVars>
      </dgm:prSet>
      <dgm:spPr/>
    </dgm:pt>
    <dgm:pt modelId="{CB8B2257-9060-4208-B87E-0F9401BE4E45}" type="pres">
      <dgm:prSet presAssocID="{42FFC344-ED37-4523-8EBD-77B54D8543F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6E946BA-F5D0-4CDD-BD0E-FB86E64DB2E8}" type="pres">
      <dgm:prSet presAssocID="{252204E5-6158-4C0B-BA6B-B4B7C2352B45}" presName="spacer" presStyleCnt="0"/>
      <dgm:spPr/>
    </dgm:pt>
    <dgm:pt modelId="{867F5D38-CCDB-4374-BF5A-F5E3B40647FC}" type="pres">
      <dgm:prSet presAssocID="{8F1F7566-FF9D-4719-8595-CAB1DE218F4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C0C1F5F-1266-4260-ABB4-01362586FFA0}" type="pres">
      <dgm:prSet presAssocID="{77784C1E-5ED2-48DF-AB16-CAF08D068C51}" presName="spacer" presStyleCnt="0"/>
      <dgm:spPr/>
    </dgm:pt>
    <dgm:pt modelId="{D7055F5D-4E20-4F46-927D-0B3AFA74BB5A}" type="pres">
      <dgm:prSet presAssocID="{B26EF41F-C526-4B08-BA4C-F9D707342DD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D7AF2A4-BF7C-4D77-9632-93FB33ED210B}" type="pres">
      <dgm:prSet presAssocID="{17F11053-1EC1-40EB-A4D9-76CC420EF4FF}" presName="spacer" presStyleCnt="0"/>
      <dgm:spPr/>
    </dgm:pt>
    <dgm:pt modelId="{7FBE6DDD-DEF4-47C9-9B12-1EBCE36CFD94}" type="pres">
      <dgm:prSet presAssocID="{38E6577D-1BC0-4697-9C65-5A4BDCCB07C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93D200B-8A35-475B-9852-AB326E8B1C60}" type="pres">
      <dgm:prSet presAssocID="{228EF0E0-890D-489B-A7B8-1296A7F3009C}" presName="spacer" presStyleCnt="0"/>
      <dgm:spPr/>
    </dgm:pt>
    <dgm:pt modelId="{88902E89-CA23-49A1-A47E-E940BA2BAB0E}" type="pres">
      <dgm:prSet presAssocID="{D0779DAC-F104-441A-9951-018455967CCB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027D96E-4C69-462F-AF9F-5F923C1F8983}" type="pres">
      <dgm:prSet presAssocID="{50B95DA3-C055-4E7C-96C9-E4530D4C4033}" presName="spacer" presStyleCnt="0"/>
      <dgm:spPr/>
    </dgm:pt>
    <dgm:pt modelId="{7D83B456-50C1-43E9-9C46-A00952411785}" type="pres">
      <dgm:prSet presAssocID="{3F87337C-0968-417B-8AC7-5B8EA8EDDB7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EF8B846-EC38-4040-B9A3-34B44C085210}" type="pres">
      <dgm:prSet presAssocID="{D6724164-A8C5-4756-985F-22F7A83482A1}" presName="spacer" presStyleCnt="0"/>
      <dgm:spPr/>
    </dgm:pt>
    <dgm:pt modelId="{58F9D86D-D73E-4A2D-A5A2-2A85C44E6509}" type="pres">
      <dgm:prSet presAssocID="{9E8F5DB3-A966-4B88-A92F-D50735D335D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8BC4859-2104-4C2C-A8DE-0E7D9C05B27E}" type="pres">
      <dgm:prSet presAssocID="{4C7A92FD-EE85-4FF0-A0DF-328C445DFE80}" presName="spacer" presStyleCnt="0"/>
      <dgm:spPr/>
    </dgm:pt>
    <dgm:pt modelId="{3908655F-7F84-4AB3-AE7F-30AC55808B9E}" type="pres">
      <dgm:prSet presAssocID="{826F7A43-ACF9-4218-9B33-13DFF179785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423EF63-1E48-4C37-B7BC-CE4715EFCC76}" type="pres">
      <dgm:prSet presAssocID="{D9156EF0-0AE5-4112-91BA-B61F46F92319}" presName="spacer" presStyleCnt="0"/>
      <dgm:spPr/>
    </dgm:pt>
    <dgm:pt modelId="{CC30FA4D-E09C-4608-B843-18BB390AEAA7}" type="pres">
      <dgm:prSet presAssocID="{FCA75318-C771-4076-8354-538F440E9AB2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DFF6E08-E8FD-4DA3-8A39-CAA2CC618677}" type="presOf" srcId="{42FFC344-ED37-4523-8EBD-77B54D8543FD}" destId="{CB8B2257-9060-4208-B87E-0F9401BE4E45}" srcOrd="0" destOrd="0" presId="urn:microsoft.com/office/officeart/2005/8/layout/vList2"/>
    <dgm:cxn modelId="{4DEB800C-3F2D-447D-AADF-0C5DB76FC0CD}" type="presOf" srcId="{8F1F7566-FF9D-4719-8595-CAB1DE218F43}" destId="{867F5D38-CCDB-4374-BF5A-F5E3B40647FC}" srcOrd="0" destOrd="0" presId="urn:microsoft.com/office/officeart/2005/8/layout/vList2"/>
    <dgm:cxn modelId="{FC19470F-618B-4C4C-A60A-CD9500B0160C}" type="presOf" srcId="{9E8F5DB3-A966-4B88-A92F-D50735D335DE}" destId="{58F9D86D-D73E-4A2D-A5A2-2A85C44E6509}" srcOrd="0" destOrd="0" presId="urn:microsoft.com/office/officeart/2005/8/layout/vList2"/>
    <dgm:cxn modelId="{7EBEC112-3546-4228-BDC2-CDEC80E07838}" srcId="{5205650F-B559-4FB0-817E-42379E98D930}" destId="{9E8F5DB3-A966-4B88-A92F-D50735D335DE}" srcOrd="6" destOrd="0" parTransId="{A84BAEF1-BC2F-4D02-A700-6BBB9C5964D2}" sibTransId="{4C7A92FD-EE85-4FF0-A0DF-328C445DFE80}"/>
    <dgm:cxn modelId="{5D32C118-62DE-4855-A42A-04F3996C40A3}" srcId="{5205650F-B559-4FB0-817E-42379E98D930}" destId="{38E6577D-1BC0-4697-9C65-5A4BDCCB07C5}" srcOrd="3" destOrd="0" parTransId="{4C2503EA-79AC-43B5-958F-023EC7E84152}" sibTransId="{228EF0E0-890D-489B-A7B8-1296A7F3009C}"/>
    <dgm:cxn modelId="{C209551C-1081-4EA5-9DE7-A98D617B9AE8}" type="presOf" srcId="{3F87337C-0968-417B-8AC7-5B8EA8EDDB7A}" destId="{7D83B456-50C1-43E9-9C46-A00952411785}" srcOrd="0" destOrd="0" presId="urn:microsoft.com/office/officeart/2005/8/layout/vList2"/>
    <dgm:cxn modelId="{0DD86F24-7120-4013-9019-34E3F0A7B71F}" type="presOf" srcId="{FCA75318-C771-4076-8354-538F440E9AB2}" destId="{CC30FA4D-E09C-4608-B843-18BB390AEAA7}" srcOrd="0" destOrd="0" presId="urn:microsoft.com/office/officeart/2005/8/layout/vList2"/>
    <dgm:cxn modelId="{A9C46D32-BA75-47C4-9FEC-09FF54586A63}" srcId="{5205650F-B559-4FB0-817E-42379E98D930}" destId="{FCA75318-C771-4076-8354-538F440E9AB2}" srcOrd="8" destOrd="0" parTransId="{F08C09AD-8002-4285-B6A7-91BE651F39A7}" sibTransId="{CD77004E-F5CC-416B-B17F-5140D32F6761}"/>
    <dgm:cxn modelId="{3C5E2242-3C63-4C9A-8E1B-C4662FC2F4F2}" srcId="{5205650F-B559-4FB0-817E-42379E98D930}" destId="{B26EF41F-C526-4B08-BA4C-F9D707342DDB}" srcOrd="2" destOrd="0" parTransId="{DB743B11-DF99-49E0-AC77-23826CB77396}" sibTransId="{17F11053-1EC1-40EB-A4D9-76CC420EF4FF}"/>
    <dgm:cxn modelId="{5E254066-7D20-4F45-A3E8-52F5E6DA800B}" srcId="{5205650F-B559-4FB0-817E-42379E98D930}" destId="{42FFC344-ED37-4523-8EBD-77B54D8543FD}" srcOrd="0" destOrd="0" parTransId="{55274103-EB1E-4EF2-B5A3-1FDEDC0FA290}" sibTransId="{252204E5-6158-4C0B-BA6B-B4B7C2352B45}"/>
    <dgm:cxn modelId="{C912F270-3463-4532-851E-84E6925BD01D}" srcId="{5205650F-B559-4FB0-817E-42379E98D930}" destId="{8F1F7566-FF9D-4719-8595-CAB1DE218F43}" srcOrd="1" destOrd="0" parTransId="{EC395BC3-CDE2-4395-B4F2-5A848D13DBEB}" sibTransId="{77784C1E-5ED2-48DF-AB16-CAF08D068C51}"/>
    <dgm:cxn modelId="{ECDB1479-681A-40BE-A4D6-B58AD60B6174}" srcId="{5205650F-B559-4FB0-817E-42379E98D930}" destId="{D0779DAC-F104-441A-9951-018455967CCB}" srcOrd="4" destOrd="0" parTransId="{C0FFE0F7-35FE-446B-AFBA-2644F1A6C72D}" sibTransId="{50B95DA3-C055-4E7C-96C9-E4530D4C4033}"/>
    <dgm:cxn modelId="{D7161D8F-40CF-44BA-A3A4-7E31DCFADA86}" type="presOf" srcId="{5205650F-B559-4FB0-817E-42379E98D930}" destId="{6E3611AB-CEEE-478B-B698-8C9C3387F71F}" srcOrd="0" destOrd="0" presId="urn:microsoft.com/office/officeart/2005/8/layout/vList2"/>
    <dgm:cxn modelId="{40A384A0-11A9-42B9-B8B4-1FA557DBB227}" type="presOf" srcId="{38E6577D-1BC0-4697-9C65-5A4BDCCB07C5}" destId="{7FBE6DDD-DEF4-47C9-9B12-1EBCE36CFD94}" srcOrd="0" destOrd="0" presId="urn:microsoft.com/office/officeart/2005/8/layout/vList2"/>
    <dgm:cxn modelId="{98861FB7-2615-4AB1-8142-1438DCCEABCF}" type="presOf" srcId="{B26EF41F-C526-4B08-BA4C-F9D707342DDB}" destId="{D7055F5D-4E20-4F46-927D-0B3AFA74BB5A}" srcOrd="0" destOrd="0" presId="urn:microsoft.com/office/officeart/2005/8/layout/vList2"/>
    <dgm:cxn modelId="{0DF7E7C2-74CB-409C-A5D9-4FC951B7BF58}" type="presOf" srcId="{D0779DAC-F104-441A-9951-018455967CCB}" destId="{88902E89-CA23-49A1-A47E-E940BA2BAB0E}" srcOrd="0" destOrd="0" presId="urn:microsoft.com/office/officeart/2005/8/layout/vList2"/>
    <dgm:cxn modelId="{BFB351C5-9878-4E49-BAC9-85C03CF564EB}" srcId="{5205650F-B559-4FB0-817E-42379E98D930}" destId="{826F7A43-ACF9-4218-9B33-13DFF179785B}" srcOrd="7" destOrd="0" parTransId="{FF29814E-9E77-4DD7-84A9-2CF534B7D6F4}" sibTransId="{D9156EF0-0AE5-4112-91BA-B61F46F92319}"/>
    <dgm:cxn modelId="{E58FABEC-755F-443A-8BB9-607978C35FB2}" type="presOf" srcId="{826F7A43-ACF9-4218-9B33-13DFF179785B}" destId="{3908655F-7F84-4AB3-AE7F-30AC55808B9E}" srcOrd="0" destOrd="0" presId="urn:microsoft.com/office/officeart/2005/8/layout/vList2"/>
    <dgm:cxn modelId="{687656EF-BE84-4245-A1A1-ABE2A3D09E9C}" srcId="{5205650F-B559-4FB0-817E-42379E98D930}" destId="{3F87337C-0968-417B-8AC7-5B8EA8EDDB7A}" srcOrd="5" destOrd="0" parTransId="{DA484235-8F6A-4F39-8FDD-3D60468C69B9}" sibTransId="{D6724164-A8C5-4756-985F-22F7A83482A1}"/>
    <dgm:cxn modelId="{766966A6-5E77-4DC5-A400-ED32171CB3DF}" type="presParOf" srcId="{6E3611AB-CEEE-478B-B698-8C9C3387F71F}" destId="{CB8B2257-9060-4208-B87E-0F9401BE4E45}" srcOrd="0" destOrd="0" presId="urn:microsoft.com/office/officeart/2005/8/layout/vList2"/>
    <dgm:cxn modelId="{38BB44DB-9345-4D94-8541-7C294231FDEA}" type="presParOf" srcId="{6E3611AB-CEEE-478B-B698-8C9C3387F71F}" destId="{66E946BA-F5D0-4CDD-BD0E-FB86E64DB2E8}" srcOrd="1" destOrd="0" presId="urn:microsoft.com/office/officeart/2005/8/layout/vList2"/>
    <dgm:cxn modelId="{C5BD2984-D88B-4C52-98DB-C62E3BAE2A66}" type="presParOf" srcId="{6E3611AB-CEEE-478B-B698-8C9C3387F71F}" destId="{867F5D38-CCDB-4374-BF5A-F5E3B40647FC}" srcOrd="2" destOrd="0" presId="urn:microsoft.com/office/officeart/2005/8/layout/vList2"/>
    <dgm:cxn modelId="{BDFB2110-3FEE-48B9-9B0F-538165A78E72}" type="presParOf" srcId="{6E3611AB-CEEE-478B-B698-8C9C3387F71F}" destId="{1C0C1F5F-1266-4260-ABB4-01362586FFA0}" srcOrd="3" destOrd="0" presId="urn:microsoft.com/office/officeart/2005/8/layout/vList2"/>
    <dgm:cxn modelId="{F03EC758-EA9C-474F-B391-A04C4C642DE2}" type="presParOf" srcId="{6E3611AB-CEEE-478B-B698-8C9C3387F71F}" destId="{D7055F5D-4E20-4F46-927D-0B3AFA74BB5A}" srcOrd="4" destOrd="0" presId="urn:microsoft.com/office/officeart/2005/8/layout/vList2"/>
    <dgm:cxn modelId="{5C05BB4B-A187-4FED-AD4E-98322D96F0C7}" type="presParOf" srcId="{6E3611AB-CEEE-478B-B698-8C9C3387F71F}" destId="{3D7AF2A4-BF7C-4D77-9632-93FB33ED210B}" srcOrd="5" destOrd="0" presId="urn:microsoft.com/office/officeart/2005/8/layout/vList2"/>
    <dgm:cxn modelId="{5B2B8086-5C67-46CE-B1A0-EBD089B82A09}" type="presParOf" srcId="{6E3611AB-CEEE-478B-B698-8C9C3387F71F}" destId="{7FBE6DDD-DEF4-47C9-9B12-1EBCE36CFD94}" srcOrd="6" destOrd="0" presId="urn:microsoft.com/office/officeart/2005/8/layout/vList2"/>
    <dgm:cxn modelId="{1691CF0F-A8FF-47B1-84B3-9844A8933DCD}" type="presParOf" srcId="{6E3611AB-CEEE-478B-B698-8C9C3387F71F}" destId="{093D200B-8A35-475B-9852-AB326E8B1C60}" srcOrd="7" destOrd="0" presId="urn:microsoft.com/office/officeart/2005/8/layout/vList2"/>
    <dgm:cxn modelId="{D13C1349-BD6E-44E5-B810-1061118E24BA}" type="presParOf" srcId="{6E3611AB-CEEE-478B-B698-8C9C3387F71F}" destId="{88902E89-CA23-49A1-A47E-E940BA2BAB0E}" srcOrd="8" destOrd="0" presId="urn:microsoft.com/office/officeart/2005/8/layout/vList2"/>
    <dgm:cxn modelId="{8479C1DF-A3FE-4A4C-9D8E-66741564E714}" type="presParOf" srcId="{6E3611AB-CEEE-478B-B698-8C9C3387F71F}" destId="{1027D96E-4C69-462F-AF9F-5F923C1F8983}" srcOrd="9" destOrd="0" presId="urn:microsoft.com/office/officeart/2005/8/layout/vList2"/>
    <dgm:cxn modelId="{B9546886-F26D-4565-A6E7-97D0D71E1E9E}" type="presParOf" srcId="{6E3611AB-CEEE-478B-B698-8C9C3387F71F}" destId="{7D83B456-50C1-43E9-9C46-A00952411785}" srcOrd="10" destOrd="0" presId="urn:microsoft.com/office/officeart/2005/8/layout/vList2"/>
    <dgm:cxn modelId="{406E779C-64B0-4772-9CE6-5D3371773D44}" type="presParOf" srcId="{6E3611AB-CEEE-478B-B698-8C9C3387F71F}" destId="{2EF8B846-EC38-4040-B9A3-34B44C085210}" srcOrd="11" destOrd="0" presId="urn:microsoft.com/office/officeart/2005/8/layout/vList2"/>
    <dgm:cxn modelId="{0EB482F0-EA64-4222-BCDD-5940E9C88342}" type="presParOf" srcId="{6E3611AB-CEEE-478B-B698-8C9C3387F71F}" destId="{58F9D86D-D73E-4A2D-A5A2-2A85C44E6509}" srcOrd="12" destOrd="0" presId="urn:microsoft.com/office/officeart/2005/8/layout/vList2"/>
    <dgm:cxn modelId="{51DF10DE-1FEB-441B-B784-6A367ABB35C5}" type="presParOf" srcId="{6E3611AB-CEEE-478B-B698-8C9C3387F71F}" destId="{18BC4859-2104-4C2C-A8DE-0E7D9C05B27E}" srcOrd="13" destOrd="0" presId="urn:microsoft.com/office/officeart/2005/8/layout/vList2"/>
    <dgm:cxn modelId="{21B3DE0F-7565-491C-9212-C6941464D167}" type="presParOf" srcId="{6E3611AB-CEEE-478B-B698-8C9C3387F71F}" destId="{3908655F-7F84-4AB3-AE7F-30AC55808B9E}" srcOrd="14" destOrd="0" presId="urn:microsoft.com/office/officeart/2005/8/layout/vList2"/>
    <dgm:cxn modelId="{0BE63602-9BE4-4EE4-83DD-3957889766B3}" type="presParOf" srcId="{6E3611AB-CEEE-478B-B698-8C9C3387F71F}" destId="{0423EF63-1E48-4C37-B7BC-CE4715EFCC76}" srcOrd="15" destOrd="0" presId="urn:microsoft.com/office/officeart/2005/8/layout/vList2"/>
    <dgm:cxn modelId="{E816919C-1150-44BA-AF60-0CCC1D86F151}" type="presParOf" srcId="{6E3611AB-CEEE-478B-B698-8C9C3387F71F}" destId="{CC30FA4D-E09C-4608-B843-18BB390AEAA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633414-5BA6-468B-96B8-BB5D0484F5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E890777-8659-481C-A992-2D17F287771F}">
      <dgm:prSet/>
      <dgm:spPr/>
      <dgm:t>
        <a:bodyPr/>
        <a:lstStyle/>
        <a:p>
          <a:r>
            <a:rPr lang="en-GB"/>
            <a:t>DDI 2.0</a:t>
          </a:r>
        </a:p>
      </dgm:t>
    </dgm:pt>
    <dgm:pt modelId="{616E041B-633C-4FC6-BFEC-0FC37278C0F7}" type="parTrans" cxnId="{23166A68-CF1A-4F70-BC94-93F34A2446BF}">
      <dgm:prSet/>
      <dgm:spPr/>
      <dgm:t>
        <a:bodyPr/>
        <a:lstStyle/>
        <a:p>
          <a:endParaRPr lang="en-GB"/>
        </a:p>
      </dgm:t>
    </dgm:pt>
    <dgm:pt modelId="{2D8ABE0D-8079-42DB-9A6E-1F1018F66545}" type="sibTrans" cxnId="{23166A68-CF1A-4F70-BC94-93F34A2446BF}">
      <dgm:prSet/>
      <dgm:spPr/>
      <dgm:t>
        <a:bodyPr/>
        <a:lstStyle/>
        <a:p>
          <a:endParaRPr lang="en-GB"/>
        </a:p>
      </dgm:t>
    </dgm:pt>
    <dgm:pt modelId="{DDE5FF81-5231-432F-B88F-475900D02768}">
      <dgm:prSet/>
      <dgm:spPr/>
      <dgm:t>
        <a:bodyPr/>
        <a:lstStyle/>
        <a:p>
          <a:r>
            <a:rPr lang="en-GB"/>
            <a:t>CSPro XML</a:t>
          </a:r>
        </a:p>
      </dgm:t>
    </dgm:pt>
    <dgm:pt modelId="{83BD086F-51A9-4624-BE5D-40707633FE3F}" type="parTrans" cxnId="{436453DB-9D66-4974-A9D1-22B6C01DA466}">
      <dgm:prSet/>
      <dgm:spPr/>
      <dgm:t>
        <a:bodyPr/>
        <a:lstStyle/>
        <a:p>
          <a:endParaRPr lang="en-GB"/>
        </a:p>
      </dgm:t>
    </dgm:pt>
    <dgm:pt modelId="{B16AFA51-7913-45D0-980A-20BA1E3F22F0}" type="sibTrans" cxnId="{436453DB-9D66-4974-A9D1-22B6C01DA466}">
      <dgm:prSet/>
      <dgm:spPr/>
      <dgm:t>
        <a:bodyPr/>
        <a:lstStyle/>
        <a:p>
          <a:endParaRPr lang="en-GB"/>
        </a:p>
      </dgm:t>
    </dgm:pt>
    <dgm:pt modelId="{CF0DA454-2D56-4A1A-8976-927BBEE6C69C}" type="pres">
      <dgm:prSet presAssocID="{EE633414-5BA6-468B-96B8-BB5D0484F59A}" presName="linear" presStyleCnt="0">
        <dgm:presLayoutVars>
          <dgm:animLvl val="lvl"/>
          <dgm:resizeHandles val="exact"/>
        </dgm:presLayoutVars>
      </dgm:prSet>
      <dgm:spPr/>
    </dgm:pt>
    <dgm:pt modelId="{B0A536EA-3C12-4532-832C-F48F36EAF904}" type="pres">
      <dgm:prSet presAssocID="{DE890777-8659-481C-A992-2D17F28777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7317E0-0076-4298-8ADC-FDCD5111067E}" type="pres">
      <dgm:prSet presAssocID="{2D8ABE0D-8079-42DB-9A6E-1F1018F66545}" presName="spacer" presStyleCnt="0"/>
      <dgm:spPr/>
    </dgm:pt>
    <dgm:pt modelId="{21339ADF-5BBC-4D91-A2A1-AF43C13DFC22}" type="pres">
      <dgm:prSet presAssocID="{DDE5FF81-5231-432F-B88F-475900D027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95BFE64-31E9-4F01-BA46-2EA9EA7E40A3}" type="presOf" srcId="{EE633414-5BA6-468B-96B8-BB5D0484F59A}" destId="{CF0DA454-2D56-4A1A-8976-927BBEE6C69C}" srcOrd="0" destOrd="0" presId="urn:microsoft.com/office/officeart/2005/8/layout/vList2"/>
    <dgm:cxn modelId="{23166A68-CF1A-4F70-BC94-93F34A2446BF}" srcId="{EE633414-5BA6-468B-96B8-BB5D0484F59A}" destId="{DE890777-8659-481C-A992-2D17F287771F}" srcOrd="0" destOrd="0" parTransId="{616E041B-633C-4FC6-BFEC-0FC37278C0F7}" sibTransId="{2D8ABE0D-8079-42DB-9A6E-1F1018F66545}"/>
    <dgm:cxn modelId="{E9F94E9F-9E42-48D0-9362-F89B4AB235BB}" type="presOf" srcId="{DDE5FF81-5231-432F-B88F-475900D02768}" destId="{21339ADF-5BBC-4D91-A2A1-AF43C13DFC22}" srcOrd="0" destOrd="0" presId="urn:microsoft.com/office/officeart/2005/8/layout/vList2"/>
    <dgm:cxn modelId="{EA8FF9C2-2D6A-4AE1-934B-44D938244847}" type="presOf" srcId="{DE890777-8659-481C-A992-2D17F287771F}" destId="{B0A536EA-3C12-4532-832C-F48F36EAF904}" srcOrd="0" destOrd="0" presId="urn:microsoft.com/office/officeart/2005/8/layout/vList2"/>
    <dgm:cxn modelId="{436453DB-9D66-4974-A9D1-22B6C01DA466}" srcId="{EE633414-5BA6-468B-96B8-BB5D0484F59A}" destId="{DDE5FF81-5231-432F-B88F-475900D02768}" srcOrd="1" destOrd="0" parTransId="{83BD086F-51A9-4624-BE5D-40707633FE3F}" sibTransId="{B16AFA51-7913-45D0-980A-20BA1E3F22F0}"/>
    <dgm:cxn modelId="{49CAAE8E-59B0-4CEF-BCDE-3E08A261247E}" type="presParOf" srcId="{CF0DA454-2D56-4A1A-8976-927BBEE6C69C}" destId="{B0A536EA-3C12-4532-832C-F48F36EAF904}" srcOrd="0" destOrd="0" presId="urn:microsoft.com/office/officeart/2005/8/layout/vList2"/>
    <dgm:cxn modelId="{9D7FB676-02ED-4F82-B4DB-CFC621B0E22E}" type="presParOf" srcId="{CF0DA454-2D56-4A1A-8976-927BBEE6C69C}" destId="{3B7317E0-0076-4298-8ADC-FDCD5111067E}" srcOrd="1" destOrd="0" presId="urn:microsoft.com/office/officeart/2005/8/layout/vList2"/>
    <dgm:cxn modelId="{34D4755C-F140-453F-A2B5-49E5C5D8F1ED}" type="presParOf" srcId="{CF0DA454-2D56-4A1A-8976-927BBEE6C69C}" destId="{21339ADF-5BBC-4D91-A2A1-AF43C13DFC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16C05-70B8-4FAB-9C80-390B9DC584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A140A5A-3E14-4C5D-A63E-DA2DA0D52977}">
      <dgm:prSet/>
      <dgm:spPr/>
      <dgm:t>
        <a:bodyPr/>
        <a:lstStyle/>
        <a:p>
          <a:r>
            <a:rPr lang="en-GB"/>
            <a:t>In the form view:</a:t>
          </a:r>
        </a:p>
      </dgm:t>
    </dgm:pt>
    <dgm:pt modelId="{C96E59BF-AF30-4770-8E2C-C89CE3631937}" type="parTrans" cxnId="{415DA46A-2543-46D3-AA57-88D786F8A957}">
      <dgm:prSet/>
      <dgm:spPr/>
      <dgm:t>
        <a:bodyPr/>
        <a:lstStyle/>
        <a:p>
          <a:endParaRPr lang="en-GB"/>
        </a:p>
      </dgm:t>
    </dgm:pt>
    <dgm:pt modelId="{5FFC2784-0558-4730-9110-51C9403E04EF}" type="sibTrans" cxnId="{415DA46A-2543-46D3-AA57-88D786F8A957}">
      <dgm:prSet/>
      <dgm:spPr/>
      <dgm:t>
        <a:bodyPr/>
        <a:lstStyle/>
        <a:p>
          <a:endParaRPr lang="en-GB"/>
        </a:p>
      </dgm:t>
    </dgm:pt>
    <dgm:pt modelId="{85F81AEB-A106-4BC8-A7A9-4B0876EDC85B}">
      <dgm:prSet/>
      <dgm:spPr/>
      <dgm:t>
        <a:bodyPr/>
        <a:lstStyle/>
        <a:p>
          <a:r>
            <a:rPr lang="en-GB"/>
            <a:t>Tools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Data Viewer</a:t>
          </a:r>
        </a:p>
      </dgm:t>
    </dgm:pt>
    <dgm:pt modelId="{065FCB3F-587E-4D27-BB82-9C3F1E5EEFC9}" type="parTrans" cxnId="{BEEA3C09-140B-4F9B-8D9D-9E5CBC52A915}">
      <dgm:prSet/>
      <dgm:spPr/>
      <dgm:t>
        <a:bodyPr/>
        <a:lstStyle/>
        <a:p>
          <a:endParaRPr lang="en-GB"/>
        </a:p>
      </dgm:t>
    </dgm:pt>
    <dgm:pt modelId="{694BB166-1166-4803-A381-5D8191C96AB8}" type="sibTrans" cxnId="{BEEA3C09-140B-4F9B-8D9D-9E5CBC52A915}">
      <dgm:prSet/>
      <dgm:spPr/>
      <dgm:t>
        <a:bodyPr/>
        <a:lstStyle/>
        <a:p>
          <a:endParaRPr lang="en-GB"/>
        </a:p>
      </dgm:t>
    </dgm:pt>
    <dgm:pt modelId="{DEBAACE2-E5FE-4F8C-8D33-48004675B7BA}">
      <dgm:prSet/>
      <dgm:spPr/>
      <dgm:t>
        <a:bodyPr/>
        <a:lstStyle/>
        <a:p>
          <a:r>
            <a:rPr lang="en-GB" dirty="0"/>
            <a:t>In the Data Viewer app</a:t>
          </a:r>
        </a:p>
      </dgm:t>
    </dgm:pt>
    <dgm:pt modelId="{5B372162-1B16-480E-8D56-9D025DF03F12}" type="parTrans" cxnId="{AB8897CE-FC3A-425A-9CCF-54F93A06C79D}">
      <dgm:prSet/>
      <dgm:spPr/>
      <dgm:t>
        <a:bodyPr/>
        <a:lstStyle/>
        <a:p>
          <a:endParaRPr lang="en-GB"/>
        </a:p>
      </dgm:t>
    </dgm:pt>
    <dgm:pt modelId="{A5056D76-E1EE-43BD-B984-C43B3E1B9224}" type="sibTrans" cxnId="{AB8897CE-FC3A-425A-9CCF-54F93A06C79D}">
      <dgm:prSet/>
      <dgm:spPr/>
      <dgm:t>
        <a:bodyPr/>
        <a:lstStyle/>
        <a:p>
          <a:endParaRPr lang="en-GB"/>
        </a:p>
      </dgm:t>
    </dgm:pt>
    <dgm:pt modelId="{AE486CAE-2B56-4362-AEBF-BDF77D3859EF}">
      <dgm:prSet/>
      <dgm:spPr/>
      <dgm:t>
        <a:bodyPr/>
        <a:lstStyle/>
        <a:p>
          <a:r>
            <a:rPr lang="en-GB"/>
            <a:t>File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Download</a:t>
          </a:r>
        </a:p>
      </dgm:t>
    </dgm:pt>
    <dgm:pt modelId="{FC4EFE16-D605-469E-9D7E-28B5F2CAC2B5}" type="parTrans" cxnId="{24BAE0BB-2305-47A8-A476-4FBD06C71451}">
      <dgm:prSet/>
      <dgm:spPr/>
      <dgm:t>
        <a:bodyPr/>
        <a:lstStyle/>
        <a:p>
          <a:endParaRPr lang="en-GB"/>
        </a:p>
      </dgm:t>
    </dgm:pt>
    <dgm:pt modelId="{3D790903-B50E-491F-81EB-E04BF0163396}" type="sibTrans" cxnId="{24BAE0BB-2305-47A8-A476-4FBD06C71451}">
      <dgm:prSet/>
      <dgm:spPr/>
      <dgm:t>
        <a:bodyPr/>
        <a:lstStyle/>
        <a:p>
          <a:endParaRPr lang="en-GB"/>
        </a:p>
      </dgm:t>
    </dgm:pt>
    <dgm:pt modelId="{C64F150F-B71D-4580-A4E1-85B7B84DE380}">
      <dgm:prSet/>
      <dgm:spPr/>
      <dgm:t>
        <a:bodyPr/>
        <a:lstStyle/>
        <a:p>
          <a:r>
            <a:rPr lang="en-GB"/>
            <a:t>Select CSWeb and choose where to save the downloaded data.</a:t>
          </a:r>
        </a:p>
      </dgm:t>
    </dgm:pt>
    <dgm:pt modelId="{C8F831D1-3E61-4479-BA40-22BC1BC46061}" type="parTrans" cxnId="{C618135D-C0E7-4504-85D5-25EBDFB51C9F}">
      <dgm:prSet/>
      <dgm:spPr/>
      <dgm:t>
        <a:bodyPr/>
        <a:lstStyle/>
        <a:p>
          <a:endParaRPr lang="en-GB"/>
        </a:p>
      </dgm:t>
    </dgm:pt>
    <dgm:pt modelId="{2E0BF6B7-8880-4777-B767-102053016D3E}" type="sibTrans" cxnId="{C618135D-C0E7-4504-85D5-25EBDFB51C9F}">
      <dgm:prSet/>
      <dgm:spPr/>
      <dgm:t>
        <a:bodyPr/>
        <a:lstStyle/>
        <a:p>
          <a:endParaRPr lang="en-GB"/>
        </a:p>
      </dgm:t>
    </dgm:pt>
    <dgm:pt modelId="{24955353-83E1-4462-A7F6-0CE981042697}" type="pres">
      <dgm:prSet presAssocID="{5F716C05-70B8-4FAB-9C80-390B9DC584BB}" presName="linear" presStyleCnt="0">
        <dgm:presLayoutVars>
          <dgm:animLvl val="lvl"/>
          <dgm:resizeHandles val="exact"/>
        </dgm:presLayoutVars>
      </dgm:prSet>
      <dgm:spPr/>
    </dgm:pt>
    <dgm:pt modelId="{634AA9F7-BF60-4263-89C7-4638B84CA68A}" type="pres">
      <dgm:prSet presAssocID="{7A140A5A-3E14-4C5D-A63E-DA2DA0D5297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811D593-CC5A-4E99-9634-D7BD3BD8240C}" type="pres">
      <dgm:prSet presAssocID="{7A140A5A-3E14-4C5D-A63E-DA2DA0D5297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EEA3C09-140B-4F9B-8D9D-9E5CBC52A915}" srcId="{7A140A5A-3E14-4C5D-A63E-DA2DA0D52977}" destId="{85F81AEB-A106-4BC8-A7A9-4B0876EDC85B}" srcOrd="0" destOrd="0" parTransId="{065FCB3F-587E-4D27-BB82-9C3F1E5EEFC9}" sibTransId="{694BB166-1166-4803-A381-5D8191C96AB8}"/>
    <dgm:cxn modelId="{D4A7C310-84C4-4CE7-95F3-1D5993834879}" type="presOf" srcId="{DEBAACE2-E5FE-4F8C-8D33-48004675B7BA}" destId="{F811D593-CC5A-4E99-9634-D7BD3BD8240C}" srcOrd="0" destOrd="1" presId="urn:microsoft.com/office/officeart/2005/8/layout/vList2"/>
    <dgm:cxn modelId="{C618135D-C0E7-4504-85D5-25EBDFB51C9F}" srcId="{DEBAACE2-E5FE-4F8C-8D33-48004675B7BA}" destId="{C64F150F-B71D-4580-A4E1-85B7B84DE380}" srcOrd="1" destOrd="0" parTransId="{C8F831D1-3E61-4479-BA40-22BC1BC46061}" sibTransId="{2E0BF6B7-8880-4777-B767-102053016D3E}"/>
    <dgm:cxn modelId="{0CBF8545-34C7-4733-8085-517CF0172A67}" type="presOf" srcId="{85F81AEB-A106-4BC8-A7A9-4B0876EDC85B}" destId="{F811D593-CC5A-4E99-9634-D7BD3BD8240C}" srcOrd="0" destOrd="0" presId="urn:microsoft.com/office/officeart/2005/8/layout/vList2"/>
    <dgm:cxn modelId="{415DA46A-2543-46D3-AA57-88D786F8A957}" srcId="{5F716C05-70B8-4FAB-9C80-390B9DC584BB}" destId="{7A140A5A-3E14-4C5D-A63E-DA2DA0D52977}" srcOrd="0" destOrd="0" parTransId="{C96E59BF-AF30-4770-8E2C-C89CE3631937}" sibTransId="{5FFC2784-0558-4730-9110-51C9403E04EF}"/>
    <dgm:cxn modelId="{F2238451-7A22-4C8D-BB85-09287A85293F}" type="presOf" srcId="{C64F150F-B71D-4580-A4E1-85B7B84DE380}" destId="{F811D593-CC5A-4E99-9634-D7BD3BD8240C}" srcOrd="0" destOrd="3" presId="urn:microsoft.com/office/officeart/2005/8/layout/vList2"/>
    <dgm:cxn modelId="{CAEAC157-B730-41E9-A70E-388315D79DAA}" type="presOf" srcId="{7A140A5A-3E14-4C5D-A63E-DA2DA0D52977}" destId="{634AA9F7-BF60-4263-89C7-4638B84CA68A}" srcOrd="0" destOrd="0" presId="urn:microsoft.com/office/officeart/2005/8/layout/vList2"/>
    <dgm:cxn modelId="{6F14847B-426D-4FE6-9188-97D0BA97F280}" type="presOf" srcId="{5F716C05-70B8-4FAB-9C80-390B9DC584BB}" destId="{24955353-83E1-4462-A7F6-0CE981042697}" srcOrd="0" destOrd="0" presId="urn:microsoft.com/office/officeart/2005/8/layout/vList2"/>
    <dgm:cxn modelId="{C9C2F987-0145-479F-BAE5-C38FC7A835DD}" type="presOf" srcId="{AE486CAE-2B56-4362-AEBF-BDF77D3859EF}" destId="{F811D593-CC5A-4E99-9634-D7BD3BD8240C}" srcOrd="0" destOrd="2" presId="urn:microsoft.com/office/officeart/2005/8/layout/vList2"/>
    <dgm:cxn modelId="{24BAE0BB-2305-47A8-A476-4FBD06C71451}" srcId="{DEBAACE2-E5FE-4F8C-8D33-48004675B7BA}" destId="{AE486CAE-2B56-4362-AEBF-BDF77D3859EF}" srcOrd="0" destOrd="0" parTransId="{FC4EFE16-D605-469E-9D7E-28B5F2CAC2B5}" sibTransId="{3D790903-B50E-491F-81EB-E04BF0163396}"/>
    <dgm:cxn modelId="{AB8897CE-FC3A-425A-9CCF-54F93A06C79D}" srcId="{7A140A5A-3E14-4C5D-A63E-DA2DA0D52977}" destId="{DEBAACE2-E5FE-4F8C-8D33-48004675B7BA}" srcOrd="1" destOrd="0" parTransId="{5B372162-1B16-480E-8D56-9D025DF03F12}" sibTransId="{A5056D76-E1EE-43BD-B984-C43B3E1B9224}"/>
    <dgm:cxn modelId="{E350D886-88DF-4B65-AAE8-3313CB963A8E}" type="presParOf" srcId="{24955353-83E1-4462-A7F6-0CE981042697}" destId="{634AA9F7-BF60-4263-89C7-4638B84CA68A}" srcOrd="0" destOrd="0" presId="urn:microsoft.com/office/officeart/2005/8/layout/vList2"/>
    <dgm:cxn modelId="{359AC9C4-CEAF-47D0-B71E-116578E6D640}" type="presParOf" srcId="{24955353-83E1-4462-A7F6-0CE981042697}" destId="{F811D593-CC5A-4E99-9634-D7BD3BD824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87F892-FC79-4CC1-8D9B-AC6E624117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C3DA40-CDA0-4889-91FB-53D09D3B55FE}">
      <dgm:prSet/>
      <dgm:spPr/>
      <dgm:t>
        <a:bodyPr/>
        <a:lstStyle/>
        <a:p>
          <a:r>
            <a:rPr lang="en-GB"/>
            <a:t>CSEntry allows interviewer to make notes</a:t>
          </a:r>
        </a:p>
      </dgm:t>
    </dgm:pt>
    <dgm:pt modelId="{162028EB-F6AA-4E75-9AA4-D9F6C98C0A02}" type="parTrans" cxnId="{4D30E8FB-548F-4E1C-B270-7FF2BA0156F9}">
      <dgm:prSet/>
      <dgm:spPr/>
      <dgm:t>
        <a:bodyPr/>
        <a:lstStyle/>
        <a:p>
          <a:endParaRPr lang="en-GB"/>
        </a:p>
      </dgm:t>
    </dgm:pt>
    <dgm:pt modelId="{CF5F7D99-5500-4358-B30C-748EFDE26525}" type="sibTrans" cxnId="{4D30E8FB-548F-4E1C-B270-7FF2BA0156F9}">
      <dgm:prSet/>
      <dgm:spPr/>
      <dgm:t>
        <a:bodyPr/>
        <a:lstStyle/>
        <a:p>
          <a:endParaRPr lang="en-GB"/>
        </a:p>
      </dgm:t>
    </dgm:pt>
    <dgm:pt modelId="{17BD8B6B-93B2-4B13-B7AB-4B48761B0AA7}">
      <dgm:prSet/>
      <dgm:spPr/>
      <dgm:t>
        <a:bodyPr/>
        <a:lstStyle/>
        <a:p>
          <a:r>
            <a:rPr lang="en-GB"/>
            <a:t>Downloaded .csdb file can be converted to .txt file</a:t>
          </a:r>
        </a:p>
      </dgm:t>
    </dgm:pt>
    <dgm:pt modelId="{F909286E-5F27-4C13-A602-8DAEE6E299E2}" type="parTrans" cxnId="{B7D2FB1B-E92E-45CC-8402-2ADE45B95717}">
      <dgm:prSet/>
      <dgm:spPr/>
      <dgm:t>
        <a:bodyPr/>
        <a:lstStyle/>
        <a:p>
          <a:endParaRPr lang="en-GB"/>
        </a:p>
      </dgm:t>
    </dgm:pt>
    <dgm:pt modelId="{6A154B99-17EC-4991-B582-67D460D58CB8}" type="sibTrans" cxnId="{B7D2FB1B-E92E-45CC-8402-2ADE45B95717}">
      <dgm:prSet/>
      <dgm:spPr/>
      <dgm:t>
        <a:bodyPr/>
        <a:lstStyle/>
        <a:p>
          <a:endParaRPr lang="en-GB"/>
        </a:p>
      </dgm:t>
    </dgm:pt>
    <dgm:pt modelId="{13D5E895-1D01-420D-AF34-1D25184A7C04}">
      <dgm:prSet/>
      <dgm:spPr/>
      <dgm:t>
        <a:bodyPr/>
        <a:lstStyle/>
        <a:p>
          <a:r>
            <a:rPr lang="en-GB"/>
            <a:t>In Data Viewer </a:t>
          </a:r>
        </a:p>
      </dgm:t>
    </dgm:pt>
    <dgm:pt modelId="{2EEFED8D-031C-40EC-891A-739FF3D15B80}" type="parTrans" cxnId="{FA3CE6A6-3B14-4A83-AE34-84AC33C7420C}">
      <dgm:prSet/>
      <dgm:spPr/>
      <dgm:t>
        <a:bodyPr/>
        <a:lstStyle/>
        <a:p>
          <a:endParaRPr lang="en-GB"/>
        </a:p>
      </dgm:t>
    </dgm:pt>
    <dgm:pt modelId="{68959256-0E87-4C16-BC09-35675E43B047}" type="sibTrans" cxnId="{FA3CE6A6-3B14-4A83-AE34-84AC33C7420C}">
      <dgm:prSet/>
      <dgm:spPr/>
      <dgm:t>
        <a:bodyPr/>
        <a:lstStyle/>
        <a:p>
          <a:endParaRPr lang="en-GB"/>
        </a:p>
      </dgm:t>
    </dgm:pt>
    <dgm:pt modelId="{A853B2E2-87E0-446A-B91F-E30177F1B6B9}">
      <dgm:prSet/>
      <dgm:spPr/>
      <dgm:t>
        <a:bodyPr/>
        <a:lstStyle/>
        <a:p>
          <a:r>
            <a:rPr lang="sq-AL" dirty="0"/>
            <a:t>File </a:t>
          </a:r>
          <a:r>
            <a:rPr lang="sq-AL" dirty="0">
              <a:sym typeface="Wingdings" panose="05000000000000000000" pitchFamily="2" charset="2"/>
            </a:rPr>
            <a:t></a:t>
          </a:r>
          <a:r>
            <a:rPr lang="en-GB" dirty="0">
              <a:sym typeface="Wingdings" panose="05000000000000000000" pitchFamily="2" charset="2"/>
            </a:rPr>
            <a:t> Save As …   Notes</a:t>
          </a:r>
          <a:endParaRPr lang="en-GB" dirty="0"/>
        </a:p>
      </dgm:t>
    </dgm:pt>
    <dgm:pt modelId="{B8057106-AD20-4977-A541-2900E39B97F4}" type="parTrans" cxnId="{C01A1AD4-9D33-4307-B7DB-FD568CD0D29F}">
      <dgm:prSet/>
      <dgm:spPr/>
      <dgm:t>
        <a:bodyPr/>
        <a:lstStyle/>
        <a:p>
          <a:endParaRPr lang="en-GB"/>
        </a:p>
      </dgm:t>
    </dgm:pt>
    <dgm:pt modelId="{8AD69927-635A-4620-B16B-B6524A8690B6}" type="sibTrans" cxnId="{C01A1AD4-9D33-4307-B7DB-FD568CD0D29F}">
      <dgm:prSet/>
      <dgm:spPr/>
      <dgm:t>
        <a:bodyPr/>
        <a:lstStyle/>
        <a:p>
          <a:endParaRPr lang="en-GB"/>
        </a:p>
      </dgm:t>
    </dgm:pt>
    <dgm:pt modelId="{AC3E955B-264A-47F9-9131-59162896A8E9}">
      <dgm:prSet/>
      <dgm:spPr/>
      <dgm:t>
        <a:bodyPr/>
        <a:lstStyle/>
        <a:p>
          <a:r>
            <a:rPr lang="en-GB" dirty="0"/>
            <a:t>This will create .</a:t>
          </a:r>
          <a:r>
            <a:rPr lang="en-GB" dirty="0" err="1"/>
            <a:t>csnot</a:t>
          </a:r>
          <a:r>
            <a:rPr lang="en-GB" dirty="0"/>
            <a:t> file that can be opened with </a:t>
          </a:r>
          <a:r>
            <a:rPr lang="en-GB" dirty="0" err="1"/>
            <a:t>CSPro</a:t>
          </a:r>
          <a:r>
            <a:rPr lang="en-GB" dirty="0"/>
            <a:t> text viewer </a:t>
          </a:r>
        </a:p>
      </dgm:t>
    </dgm:pt>
    <dgm:pt modelId="{5FA1D53E-B81D-4408-8D7C-7DFC2B0E6B76}" type="parTrans" cxnId="{BF9BC52F-525C-4DC0-936B-4BC810FA8B73}">
      <dgm:prSet/>
      <dgm:spPr/>
      <dgm:t>
        <a:bodyPr/>
        <a:lstStyle/>
        <a:p>
          <a:endParaRPr lang="en-GB"/>
        </a:p>
      </dgm:t>
    </dgm:pt>
    <dgm:pt modelId="{1E216C35-FE8D-4F77-8E9B-C4EACABFA2D5}" type="sibTrans" cxnId="{BF9BC52F-525C-4DC0-936B-4BC810FA8B73}">
      <dgm:prSet/>
      <dgm:spPr/>
      <dgm:t>
        <a:bodyPr/>
        <a:lstStyle/>
        <a:p>
          <a:endParaRPr lang="en-GB"/>
        </a:p>
      </dgm:t>
    </dgm:pt>
    <dgm:pt modelId="{4B7D0079-1AD5-4D8C-B8B4-A6D890A71506}">
      <dgm:prSet/>
      <dgm:spPr/>
      <dgm:t>
        <a:bodyPr/>
        <a:lstStyle/>
        <a:p>
          <a:r>
            <a:rPr lang="en-GB"/>
            <a:t>In the .csnot file are located all notes that the interviewer has created</a:t>
          </a:r>
        </a:p>
      </dgm:t>
    </dgm:pt>
    <dgm:pt modelId="{346102FE-4BD1-4BC1-A597-18B24B9B297C}" type="parTrans" cxnId="{EDA57E86-0D7C-4CAD-AD9B-5311397774FE}">
      <dgm:prSet/>
      <dgm:spPr/>
      <dgm:t>
        <a:bodyPr/>
        <a:lstStyle/>
        <a:p>
          <a:endParaRPr lang="en-GB"/>
        </a:p>
      </dgm:t>
    </dgm:pt>
    <dgm:pt modelId="{8CEEF385-FA87-4631-AE4C-C488C805DC23}" type="sibTrans" cxnId="{EDA57E86-0D7C-4CAD-AD9B-5311397774FE}">
      <dgm:prSet/>
      <dgm:spPr/>
      <dgm:t>
        <a:bodyPr/>
        <a:lstStyle/>
        <a:p>
          <a:endParaRPr lang="en-GB"/>
        </a:p>
      </dgm:t>
    </dgm:pt>
    <dgm:pt modelId="{303579B3-4C62-4DB8-9C05-A38257CACCC0}" type="pres">
      <dgm:prSet presAssocID="{0887F892-FC79-4CC1-8D9B-AC6E62411783}" presName="linear" presStyleCnt="0">
        <dgm:presLayoutVars>
          <dgm:animLvl val="lvl"/>
          <dgm:resizeHandles val="exact"/>
        </dgm:presLayoutVars>
      </dgm:prSet>
      <dgm:spPr/>
    </dgm:pt>
    <dgm:pt modelId="{F905F855-DF3E-494B-9B9B-979FDC4C5F75}" type="pres">
      <dgm:prSet presAssocID="{27C3DA40-CDA0-4889-91FB-53D09D3B55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3DD31-CEC0-478E-A567-2B97C34DB2FB}" type="pres">
      <dgm:prSet presAssocID="{CF5F7D99-5500-4358-B30C-748EFDE26525}" presName="spacer" presStyleCnt="0"/>
      <dgm:spPr/>
    </dgm:pt>
    <dgm:pt modelId="{177F4EFF-C4A5-4FAE-B956-ADDA8B924C9A}" type="pres">
      <dgm:prSet presAssocID="{17BD8B6B-93B2-4B13-B7AB-4B48761B0A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A7AE941-5AB5-4EB9-88D3-60D1733B03AE}" type="pres">
      <dgm:prSet presAssocID="{17BD8B6B-93B2-4B13-B7AB-4B48761B0AA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7D2FB1B-E92E-45CC-8402-2ADE45B95717}" srcId="{0887F892-FC79-4CC1-8D9B-AC6E62411783}" destId="{17BD8B6B-93B2-4B13-B7AB-4B48761B0AA7}" srcOrd="1" destOrd="0" parTransId="{F909286E-5F27-4C13-A602-8DAEE6E299E2}" sibTransId="{6A154B99-17EC-4991-B582-67D460D58CB8}"/>
    <dgm:cxn modelId="{27108822-FD4F-4509-A901-EFF4FEDBB382}" type="presOf" srcId="{27C3DA40-CDA0-4889-91FB-53D09D3B55FE}" destId="{F905F855-DF3E-494B-9B9B-979FDC4C5F75}" srcOrd="0" destOrd="0" presId="urn:microsoft.com/office/officeart/2005/8/layout/vList2"/>
    <dgm:cxn modelId="{BF9BC52F-525C-4DC0-936B-4BC810FA8B73}" srcId="{13D5E895-1D01-420D-AF34-1D25184A7C04}" destId="{AC3E955B-264A-47F9-9131-59162896A8E9}" srcOrd="1" destOrd="0" parTransId="{5FA1D53E-B81D-4408-8D7C-7DFC2B0E6B76}" sibTransId="{1E216C35-FE8D-4F77-8E9B-C4EACABFA2D5}"/>
    <dgm:cxn modelId="{E71AA130-A201-494F-8FC4-4991DC3E0C88}" type="presOf" srcId="{17BD8B6B-93B2-4B13-B7AB-4B48761B0AA7}" destId="{177F4EFF-C4A5-4FAE-B956-ADDA8B924C9A}" srcOrd="0" destOrd="0" presId="urn:microsoft.com/office/officeart/2005/8/layout/vList2"/>
    <dgm:cxn modelId="{D418343A-39D8-420E-966E-2CF6861434D1}" type="presOf" srcId="{4B7D0079-1AD5-4D8C-B8B4-A6D890A71506}" destId="{AA7AE941-5AB5-4EB9-88D3-60D1733B03AE}" srcOrd="0" destOrd="3" presId="urn:microsoft.com/office/officeart/2005/8/layout/vList2"/>
    <dgm:cxn modelId="{54A47067-349E-4479-9DFF-9580239A8702}" type="presOf" srcId="{A853B2E2-87E0-446A-B91F-E30177F1B6B9}" destId="{AA7AE941-5AB5-4EB9-88D3-60D1733B03AE}" srcOrd="0" destOrd="1" presId="urn:microsoft.com/office/officeart/2005/8/layout/vList2"/>
    <dgm:cxn modelId="{CF97BE67-07CC-4121-A7D2-B51645EAFD54}" type="presOf" srcId="{0887F892-FC79-4CC1-8D9B-AC6E62411783}" destId="{303579B3-4C62-4DB8-9C05-A38257CACCC0}" srcOrd="0" destOrd="0" presId="urn:microsoft.com/office/officeart/2005/8/layout/vList2"/>
    <dgm:cxn modelId="{EDA57E86-0D7C-4CAD-AD9B-5311397774FE}" srcId="{13D5E895-1D01-420D-AF34-1D25184A7C04}" destId="{4B7D0079-1AD5-4D8C-B8B4-A6D890A71506}" srcOrd="2" destOrd="0" parTransId="{346102FE-4BD1-4BC1-A597-18B24B9B297C}" sibTransId="{8CEEF385-FA87-4631-AE4C-C488C805DC23}"/>
    <dgm:cxn modelId="{FA3CE6A6-3B14-4A83-AE34-84AC33C7420C}" srcId="{17BD8B6B-93B2-4B13-B7AB-4B48761B0AA7}" destId="{13D5E895-1D01-420D-AF34-1D25184A7C04}" srcOrd="0" destOrd="0" parTransId="{2EEFED8D-031C-40EC-891A-739FF3D15B80}" sibTransId="{68959256-0E87-4C16-BC09-35675E43B047}"/>
    <dgm:cxn modelId="{C01A1AD4-9D33-4307-B7DB-FD568CD0D29F}" srcId="{13D5E895-1D01-420D-AF34-1D25184A7C04}" destId="{A853B2E2-87E0-446A-B91F-E30177F1B6B9}" srcOrd="0" destOrd="0" parTransId="{B8057106-AD20-4977-A541-2900E39B97F4}" sibTransId="{8AD69927-635A-4620-B16B-B6524A8690B6}"/>
    <dgm:cxn modelId="{399336E0-2588-433C-9CC3-BD23E086E242}" type="presOf" srcId="{AC3E955B-264A-47F9-9131-59162896A8E9}" destId="{AA7AE941-5AB5-4EB9-88D3-60D1733B03AE}" srcOrd="0" destOrd="2" presId="urn:microsoft.com/office/officeart/2005/8/layout/vList2"/>
    <dgm:cxn modelId="{4D30E8FB-548F-4E1C-B270-7FF2BA0156F9}" srcId="{0887F892-FC79-4CC1-8D9B-AC6E62411783}" destId="{27C3DA40-CDA0-4889-91FB-53D09D3B55FE}" srcOrd="0" destOrd="0" parTransId="{162028EB-F6AA-4E75-9AA4-D9F6C98C0A02}" sibTransId="{CF5F7D99-5500-4358-B30C-748EFDE26525}"/>
    <dgm:cxn modelId="{1B57DFFE-AB86-4A68-B7DC-F5125A811307}" type="presOf" srcId="{13D5E895-1D01-420D-AF34-1D25184A7C04}" destId="{AA7AE941-5AB5-4EB9-88D3-60D1733B03AE}" srcOrd="0" destOrd="0" presId="urn:microsoft.com/office/officeart/2005/8/layout/vList2"/>
    <dgm:cxn modelId="{C54C75E1-513E-4392-B412-C13C8BA24761}" type="presParOf" srcId="{303579B3-4C62-4DB8-9C05-A38257CACCC0}" destId="{F905F855-DF3E-494B-9B9B-979FDC4C5F75}" srcOrd="0" destOrd="0" presId="urn:microsoft.com/office/officeart/2005/8/layout/vList2"/>
    <dgm:cxn modelId="{53E4D4CF-5130-43A7-B66F-4083507A7284}" type="presParOf" srcId="{303579B3-4C62-4DB8-9C05-A38257CACCC0}" destId="{38C3DD31-CEC0-478E-A567-2B97C34DB2FB}" srcOrd="1" destOrd="0" presId="urn:microsoft.com/office/officeart/2005/8/layout/vList2"/>
    <dgm:cxn modelId="{30C09AD2-F3E8-498A-ADC7-2B7459520C2B}" type="presParOf" srcId="{303579B3-4C62-4DB8-9C05-A38257CACCC0}" destId="{177F4EFF-C4A5-4FAE-B956-ADDA8B924C9A}" srcOrd="2" destOrd="0" presId="urn:microsoft.com/office/officeart/2005/8/layout/vList2"/>
    <dgm:cxn modelId="{E8E7916D-AC41-405F-9E01-A1C1E2D13CF4}" type="presParOf" srcId="{303579B3-4C62-4DB8-9C05-A38257CACCC0}" destId="{AA7AE941-5AB5-4EB9-88D3-60D1733B03A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CA1FF1-B050-46AC-A0D5-A85677DB13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A231FA6-F3E4-473A-8EDB-BD532F34C95C}">
      <dgm:prSet/>
      <dgm:spPr/>
      <dgm:t>
        <a:bodyPr/>
        <a:lstStyle/>
        <a:p>
          <a:r>
            <a:rPr lang="en-GB"/>
            <a:t>To check the field work progress</a:t>
          </a:r>
        </a:p>
      </dgm:t>
    </dgm:pt>
    <dgm:pt modelId="{9EF8560C-341F-49DE-88D7-3EC694818651}" type="parTrans" cxnId="{19FE6844-98A2-4753-BCFB-202C75DFF46D}">
      <dgm:prSet/>
      <dgm:spPr/>
      <dgm:t>
        <a:bodyPr/>
        <a:lstStyle/>
        <a:p>
          <a:endParaRPr lang="en-GB"/>
        </a:p>
      </dgm:t>
    </dgm:pt>
    <dgm:pt modelId="{85BAA6F7-3E18-42DB-839D-D76B9B1FF749}" type="sibTrans" cxnId="{19FE6844-98A2-4753-BCFB-202C75DFF46D}">
      <dgm:prSet/>
      <dgm:spPr/>
      <dgm:t>
        <a:bodyPr/>
        <a:lstStyle/>
        <a:p>
          <a:endParaRPr lang="en-GB"/>
        </a:p>
      </dgm:t>
    </dgm:pt>
    <dgm:pt modelId="{7114AB87-508D-4493-AACC-6607CC722337}">
      <dgm:prSet/>
      <dgm:spPr/>
      <dgm:t>
        <a:bodyPr/>
        <a:lstStyle/>
        <a:p>
          <a:r>
            <a:rPr lang="en-GB"/>
            <a:t>To check data consistency</a:t>
          </a:r>
        </a:p>
      </dgm:t>
    </dgm:pt>
    <dgm:pt modelId="{71757881-A443-406A-A6EB-8DD1D31A4BC3}" type="parTrans" cxnId="{E5F83D4D-504C-4979-9AC1-27DF706D4E7C}">
      <dgm:prSet/>
      <dgm:spPr/>
      <dgm:t>
        <a:bodyPr/>
        <a:lstStyle/>
        <a:p>
          <a:endParaRPr lang="en-GB"/>
        </a:p>
      </dgm:t>
    </dgm:pt>
    <dgm:pt modelId="{739D8D90-986B-468D-B522-8484AB1CA6C6}" type="sibTrans" cxnId="{E5F83D4D-504C-4979-9AC1-27DF706D4E7C}">
      <dgm:prSet/>
      <dgm:spPr/>
      <dgm:t>
        <a:bodyPr/>
        <a:lstStyle/>
        <a:p>
          <a:endParaRPr lang="en-GB"/>
        </a:p>
      </dgm:t>
    </dgm:pt>
    <dgm:pt modelId="{47CE8C5D-6A61-4FAE-A96A-45DFE4D08A6B}" type="pres">
      <dgm:prSet presAssocID="{CBCA1FF1-B050-46AC-A0D5-A85677DB13A3}" presName="linear" presStyleCnt="0">
        <dgm:presLayoutVars>
          <dgm:animLvl val="lvl"/>
          <dgm:resizeHandles val="exact"/>
        </dgm:presLayoutVars>
      </dgm:prSet>
      <dgm:spPr/>
    </dgm:pt>
    <dgm:pt modelId="{F04B2BD7-A37E-45FA-89C8-8CEF420E1461}" type="pres">
      <dgm:prSet presAssocID="{7A231FA6-F3E4-473A-8EDB-BD532F34C9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7452C6-3347-4A3D-8570-C5BFD32D4527}" type="pres">
      <dgm:prSet presAssocID="{85BAA6F7-3E18-42DB-839D-D76B9B1FF749}" presName="spacer" presStyleCnt="0"/>
      <dgm:spPr/>
    </dgm:pt>
    <dgm:pt modelId="{E0C5D145-C89E-4343-B361-8DA2F90205D8}" type="pres">
      <dgm:prSet presAssocID="{7114AB87-508D-4493-AACC-6607CC72233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95EDF01-7DEC-4E23-A7DD-CD61FABD1A05}" type="presOf" srcId="{7A231FA6-F3E4-473A-8EDB-BD532F34C95C}" destId="{F04B2BD7-A37E-45FA-89C8-8CEF420E1461}" srcOrd="0" destOrd="0" presId="urn:microsoft.com/office/officeart/2005/8/layout/vList2"/>
    <dgm:cxn modelId="{19FE6844-98A2-4753-BCFB-202C75DFF46D}" srcId="{CBCA1FF1-B050-46AC-A0D5-A85677DB13A3}" destId="{7A231FA6-F3E4-473A-8EDB-BD532F34C95C}" srcOrd="0" destOrd="0" parTransId="{9EF8560C-341F-49DE-88D7-3EC694818651}" sibTransId="{85BAA6F7-3E18-42DB-839D-D76B9B1FF749}"/>
    <dgm:cxn modelId="{E5F83D4D-504C-4979-9AC1-27DF706D4E7C}" srcId="{CBCA1FF1-B050-46AC-A0D5-A85677DB13A3}" destId="{7114AB87-508D-4493-AACC-6607CC722337}" srcOrd="1" destOrd="0" parTransId="{71757881-A443-406A-A6EB-8DD1D31A4BC3}" sibTransId="{739D8D90-986B-468D-B522-8484AB1CA6C6}"/>
    <dgm:cxn modelId="{66CAB3A7-2ECA-4813-8506-DE89DE14B9BD}" type="presOf" srcId="{7114AB87-508D-4493-AACC-6607CC722337}" destId="{E0C5D145-C89E-4343-B361-8DA2F90205D8}" srcOrd="0" destOrd="0" presId="urn:microsoft.com/office/officeart/2005/8/layout/vList2"/>
    <dgm:cxn modelId="{120C25DA-0C2C-4F62-952B-59C7E118ABC7}" type="presOf" srcId="{CBCA1FF1-B050-46AC-A0D5-A85677DB13A3}" destId="{47CE8C5D-6A61-4FAE-A96A-45DFE4D08A6B}" srcOrd="0" destOrd="0" presId="urn:microsoft.com/office/officeart/2005/8/layout/vList2"/>
    <dgm:cxn modelId="{1D830110-8ECA-484F-A96A-6F8AB298BC98}" type="presParOf" srcId="{47CE8C5D-6A61-4FAE-A96A-45DFE4D08A6B}" destId="{F04B2BD7-A37E-45FA-89C8-8CEF420E1461}" srcOrd="0" destOrd="0" presId="urn:microsoft.com/office/officeart/2005/8/layout/vList2"/>
    <dgm:cxn modelId="{552B0BC9-B994-4CBC-BB72-E535AF3F3E8F}" type="presParOf" srcId="{47CE8C5D-6A61-4FAE-A96A-45DFE4D08A6B}" destId="{E97452C6-3347-4A3D-8570-C5BFD32D4527}" srcOrd="1" destOrd="0" presId="urn:microsoft.com/office/officeart/2005/8/layout/vList2"/>
    <dgm:cxn modelId="{8DAFD100-D095-44BE-BCF2-BF8FA285D9CD}" type="presParOf" srcId="{47CE8C5D-6A61-4FAE-A96A-45DFE4D08A6B}" destId="{E0C5D145-C89E-4343-B361-8DA2F90205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3A01BD-C38B-468F-B298-A96579702F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2518235-B16C-4D3B-AEB8-B590DA4DDEED}">
      <dgm:prSet/>
      <dgm:spPr/>
      <dgm:t>
        <a:bodyPr/>
        <a:lstStyle/>
        <a:p>
          <a:r>
            <a:rPr lang="en-GB"/>
            <a:t>Create new Tabulation Application in CSPro</a:t>
          </a:r>
        </a:p>
      </dgm:t>
    </dgm:pt>
    <dgm:pt modelId="{E8AFEDC4-C3A5-41D1-AAEA-02D7DE4D84F9}" type="parTrans" cxnId="{1A722A12-15BE-40A6-AF67-0FC20430784B}">
      <dgm:prSet/>
      <dgm:spPr/>
      <dgm:t>
        <a:bodyPr/>
        <a:lstStyle/>
        <a:p>
          <a:endParaRPr lang="en-GB"/>
        </a:p>
      </dgm:t>
    </dgm:pt>
    <dgm:pt modelId="{7858F24C-7B33-46F2-AE43-E6E859FC5276}" type="sibTrans" cxnId="{1A722A12-15BE-40A6-AF67-0FC20430784B}">
      <dgm:prSet/>
      <dgm:spPr/>
      <dgm:t>
        <a:bodyPr/>
        <a:lstStyle/>
        <a:p>
          <a:endParaRPr lang="en-GB"/>
        </a:p>
      </dgm:t>
    </dgm:pt>
    <dgm:pt modelId="{8E9663E9-26E1-424D-957D-79256E8A2CB1}">
      <dgm:prSet/>
      <dgm:spPr/>
      <dgm:t>
        <a:bodyPr/>
        <a:lstStyle/>
        <a:p>
          <a:r>
            <a:rPr lang="en-GB"/>
            <a:t>Select the dictionary</a:t>
          </a:r>
        </a:p>
      </dgm:t>
    </dgm:pt>
    <dgm:pt modelId="{DDF2A9D3-4176-41AF-9CE0-1DEF4BFD2B8B}" type="parTrans" cxnId="{320EAE0C-0A35-4EBF-BAE8-9CE203109F56}">
      <dgm:prSet/>
      <dgm:spPr/>
      <dgm:t>
        <a:bodyPr/>
        <a:lstStyle/>
        <a:p>
          <a:endParaRPr lang="en-GB"/>
        </a:p>
      </dgm:t>
    </dgm:pt>
    <dgm:pt modelId="{30926D85-75B2-4895-AF04-60659A0F7B9F}" type="sibTrans" cxnId="{320EAE0C-0A35-4EBF-BAE8-9CE203109F56}">
      <dgm:prSet/>
      <dgm:spPr/>
      <dgm:t>
        <a:bodyPr/>
        <a:lstStyle/>
        <a:p>
          <a:endParaRPr lang="en-GB"/>
        </a:p>
      </dgm:t>
    </dgm:pt>
    <dgm:pt modelId="{5E52DBDE-8A94-4A1E-A6B4-33542045D807}">
      <dgm:prSet/>
      <dgm:spPr/>
      <dgm:t>
        <a:bodyPr/>
        <a:lstStyle/>
        <a:p>
          <a:r>
            <a:rPr lang="en-GB"/>
            <a:t>Variables from the dictionary can be dragged from the tree to make tables</a:t>
          </a:r>
        </a:p>
      </dgm:t>
    </dgm:pt>
    <dgm:pt modelId="{9AB2A870-D55F-4F38-BADD-A41DCB44DBE7}" type="parTrans" cxnId="{2326030E-46EF-4FE5-BFAA-343643A0BB21}">
      <dgm:prSet/>
      <dgm:spPr/>
      <dgm:t>
        <a:bodyPr/>
        <a:lstStyle/>
        <a:p>
          <a:endParaRPr lang="en-GB"/>
        </a:p>
      </dgm:t>
    </dgm:pt>
    <dgm:pt modelId="{0B1ECC8B-2447-46C2-9B2A-0370BF9E3DD4}" type="sibTrans" cxnId="{2326030E-46EF-4FE5-BFAA-343643A0BB21}">
      <dgm:prSet/>
      <dgm:spPr/>
      <dgm:t>
        <a:bodyPr/>
        <a:lstStyle/>
        <a:p>
          <a:endParaRPr lang="en-GB"/>
        </a:p>
      </dgm:t>
    </dgm:pt>
    <dgm:pt modelId="{D09BD920-C2BB-4E4C-A68F-E9566B7DFAFA}" type="pres">
      <dgm:prSet presAssocID="{0F3A01BD-C38B-468F-B298-A96579702F70}" presName="linear" presStyleCnt="0">
        <dgm:presLayoutVars>
          <dgm:animLvl val="lvl"/>
          <dgm:resizeHandles val="exact"/>
        </dgm:presLayoutVars>
      </dgm:prSet>
      <dgm:spPr/>
    </dgm:pt>
    <dgm:pt modelId="{4DFBB1E8-9231-4A9E-BD44-DAD9DD6CF048}" type="pres">
      <dgm:prSet presAssocID="{F2518235-B16C-4D3B-AEB8-B590DA4DDE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CB5D4A-3692-4B62-B571-E9113DA74923}" type="pres">
      <dgm:prSet presAssocID="{7858F24C-7B33-46F2-AE43-E6E859FC5276}" presName="spacer" presStyleCnt="0"/>
      <dgm:spPr/>
    </dgm:pt>
    <dgm:pt modelId="{DB554E58-0709-4212-AA5D-2BA8394DB24A}" type="pres">
      <dgm:prSet presAssocID="{8E9663E9-26E1-424D-957D-79256E8A2C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04F114-E846-4B4B-890D-A64F4814BD0D}" type="pres">
      <dgm:prSet presAssocID="{30926D85-75B2-4895-AF04-60659A0F7B9F}" presName="spacer" presStyleCnt="0"/>
      <dgm:spPr/>
    </dgm:pt>
    <dgm:pt modelId="{DA71F9B8-B719-4BE3-AAB6-ED2F89EE9882}" type="pres">
      <dgm:prSet presAssocID="{5E52DBDE-8A94-4A1E-A6B4-33542045D8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F9590B-AEC9-4CC1-BFA6-AB004DE0AEFE}" type="presOf" srcId="{0F3A01BD-C38B-468F-B298-A96579702F70}" destId="{D09BD920-C2BB-4E4C-A68F-E9566B7DFAFA}" srcOrd="0" destOrd="0" presId="urn:microsoft.com/office/officeart/2005/8/layout/vList2"/>
    <dgm:cxn modelId="{320EAE0C-0A35-4EBF-BAE8-9CE203109F56}" srcId="{0F3A01BD-C38B-468F-B298-A96579702F70}" destId="{8E9663E9-26E1-424D-957D-79256E8A2CB1}" srcOrd="1" destOrd="0" parTransId="{DDF2A9D3-4176-41AF-9CE0-1DEF4BFD2B8B}" sibTransId="{30926D85-75B2-4895-AF04-60659A0F7B9F}"/>
    <dgm:cxn modelId="{2326030E-46EF-4FE5-BFAA-343643A0BB21}" srcId="{0F3A01BD-C38B-468F-B298-A96579702F70}" destId="{5E52DBDE-8A94-4A1E-A6B4-33542045D807}" srcOrd="2" destOrd="0" parTransId="{9AB2A870-D55F-4F38-BADD-A41DCB44DBE7}" sibTransId="{0B1ECC8B-2447-46C2-9B2A-0370BF9E3DD4}"/>
    <dgm:cxn modelId="{1A722A12-15BE-40A6-AF67-0FC20430784B}" srcId="{0F3A01BD-C38B-468F-B298-A96579702F70}" destId="{F2518235-B16C-4D3B-AEB8-B590DA4DDEED}" srcOrd="0" destOrd="0" parTransId="{E8AFEDC4-C3A5-41D1-AAEA-02D7DE4D84F9}" sibTransId="{7858F24C-7B33-46F2-AE43-E6E859FC5276}"/>
    <dgm:cxn modelId="{080B8578-1CAB-4C08-A20C-CABE89240A2C}" type="presOf" srcId="{8E9663E9-26E1-424D-957D-79256E8A2CB1}" destId="{DB554E58-0709-4212-AA5D-2BA8394DB24A}" srcOrd="0" destOrd="0" presId="urn:microsoft.com/office/officeart/2005/8/layout/vList2"/>
    <dgm:cxn modelId="{97615F87-E0B3-4BA3-A251-F942FC61BB06}" type="presOf" srcId="{F2518235-B16C-4D3B-AEB8-B590DA4DDEED}" destId="{4DFBB1E8-9231-4A9E-BD44-DAD9DD6CF048}" srcOrd="0" destOrd="0" presId="urn:microsoft.com/office/officeart/2005/8/layout/vList2"/>
    <dgm:cxn modelId="{450E6CE4-99D0-4C24-8007-891394292970}" type="presOf" srcId="{5E52DBDE-8A94-4A1E-A6B4-33542045D807}" destId="{DA71F9B8-B719-4BE3-AAB6-ED2F89EE9882}" srcOrd="0" destOrd="0" presId="urn:microsoft.com/office/officeart/2005/8/layout/vList2"/>
    <dgm:cxn modelId="{6CC31107-94D8-4C90-8250-E07F8C488FA9}" type="presParOf" srcId="{D09BD920-C2BB-4E4C-A68F-E9566B7DFAFA}" destId="{4DFBB1E8-9231-4A9E-BD44-DAD9DD6CF048}" srcOrd="0" destOrd="0" presId="urn:microsoft.com/office/officeart/2005/8/layout/vList2"/>
    <dgm:cxn modelId="{49BCDA99-1201-49EB-8E7D-2A4B7909025A}" type="presParOf" srcId="{D09BD920-C2BB-4E4C-A68F-E9566B7DFAFA}" destId="{72CB5D4A-3692-4B62-B571-E9113DA74923}" srcOrd="1" destOrd="0" presId="urn:microsoft.com/office/officeart/2005/8/layout/vList2"/>
    <dgm:cxn modelId="{5DD1E1BE-3D2B-4549-BEA7-BCB3638106CB}" type="presParOf" srcId="{D09BD920-C2BB-4E4C-A68F-E9566B7DFAFA}" destId="{DB554E58-0709-4212-AA5D-2BA8394DB24A}" srcOrd="2" destOrd="0" presId="urn:microsoft.com/office/officeart/2005/8/layout/vList2"/>
    <dgm:cxn modelId="{14D0DAF6-06EA-486D-8AFE-CA824A1B76C0}" type="presParOf" srcId="{D09BD920-C2BB-4E4C-A68F-E9566B7DFAFA}" destId="{9F04F114-E846-4B4B-890D-A64F4814BD0D}" srcOrd="3" destOrd="0" presId="urn:microsoft.com/office/officeart/2005/8/layout/vList2"/>
    <dgm:cxn modelId="{F593BB41-145F-4D33-ADC8-F94DF361E115}" type="presParOf" srcId="{D09BD920-C2BB-4E4C-A68F-E9566B7DFAFA}" destId="{DA71F9B8-B719-4BE3-AAB6-ED2F89EE98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9A2990-6433-4AFA-BC96-A6558BEC85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B8ED4C4-6641-47E6-8790-D129A5B8467E}">
      <dgm:prSet/>
      <dgm:spPr/>
      <dgm:t>
        <a:bodyPr/>
        <a:lstStyle/>
        <a:p>
          <a:r>
            <a:rPr lang="en-GB"/>
            <a:t>Tools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Tabulate Frequencies</a:t>
          </a:r>
        </a:p>
      </dgm:t>
    </dgm:pt>
    <dgm:pt modelId="{BEB29CC3-C0A1-4BDC-9FCE-DCF38A727DED}" type="parTrans" cxnId="{53A6D9A6-1117-408E-B1F1-7B15169FE552}">
      <dgm:prSet/>
      <dgm:spPr/>
      <dgm:t>
        <a:bodyPr/>
        <a:lstStyle/>
        <a:p>
          <a:endParaRPr lang="en-GB"/>
        </a:p>
      </dgm:t>
    </dgm:pt>
    <dgm:pt modelId="{1FDE6A31-6431-4963-B389-C116A94542C1}" type="sibTrans" cxnId="{53A6D9A6-1117-408E-B1F1-7B15169FE552}">
      <dgm:prSet/>
      <dgm:spPr/>
      <dgm:t>
        <a:bodyPr/>
        <a:lstStyle/>
        <a:p>
          <a:endParaRPr lang="en-GB"/>
        </a:p>
      </dgm:t>
    </dgm:pt>
    <dgm:pt modelId="{8417E524-3CAA-4EB4-AA1B-057BA6DDC72A}">
      <dgm:prSet/>
      <dgm:spPr/>
      <dgm:t>
        <a:bodyPr/>
        <a:lstStyle/>
        <a:p>
          <a:r>
            <a:rPr lang="en-GB"/>
            <a:t>Choose items from the dictionary</a:t>
          </a:r>
        </a:p>
      </dgm:t>
    </dgm:pt>
    <dgm:pt modelId="{88B18739-963D-4366-B990-B0942B2D4CEA}" type="parTrans" cxnId="{E44BC74B-FFD1-4A72-A377-C255F72D3412}">
      <dgm:prSet/>
      <dgm:spPr/>
      <dgm:t>
        <a:bodyPr/>
        <a:lstStyle/>
        <a:p>
          <a:endParaRPr lang="en-GB"/>
        </a:p>
      </dgm:t>
    </dgm:pt>
    <dgm:pt modelId="{2014C702-481A-4199-8D8F-6A0EAA0F0D1A}" type="sibTrans" cxnId="{E44BC74B-FFD1-4A72-A377-C255F72D3412}">
      <dgm:prSet/>
      <dgm:spPr/>
      <dgm:t>
        <a:bodyPr/>
        <a:lstStyle/>
        <a:p>
          <a:endParaRPr lang="en-GB"/>
        </a:p>
      </dgm:t>
    </dgm:pt>
    <dgm:pt modelId="{E03DADB0-9C84-4DB1-87EF-EBF6C21EF175}">
      <dgm:prSet/>
      <dgm:spPr/>
      <dgm:t>
        <a:bodyPr/>
        <a:lstStyle/>
        <a:p>
          <a:r>
            <a:rPr lang="en-GB"/>
            <a:t>You can apply weights also</a:t>
          </a:r>
        </a:p>
      </dgm:t>
    </dgm:pt>
    <dgm:pt modelId="{9FCF753E-0ED9-42F1-8B94-9CDFDA064949}" type="parTrans" cxnId="{D5D82B6D-C600-4B1B-B393-90ED59BE9D31}">
      <dgm:prSet/>
      <dgm:spPr/>
      <dgm:t>
        <a:bodyPr/>
        <a:lstStyle/>
        <a:p>
          <a:endParaRPr lang="en-GB"/>
        </a:p>
      </dgm:t>
    </dgm:pt>
    <dgm:pt modelId="{B983F342-206B-41FA-B2FA-F2AE9FEA8B09}" type="sibTrans" cxnId="{D5D82B6D-C600-4B1B-B393-90ED59BE9D31}">
      <dgm:prSet/>
      <dgm:spPr/>
      <dgm:t>
        <a:bodyPr/>
        <a:lstStyle/>
        <a:p>
          <a:endParaRPr lang="en-GB"/>
        </a:p>
      </dgm:t>
    </dgm:pt>
    <dgm:pt modelId="{362D7A79-8237-4699-877D-F5A0D8D76755}" type="pres">
      <dgm:prSet presAssocID="{0C9A2990-6433-4AFA-BC96-A6558BEC85A1}" presName="linear" presStyleCnt="0">
        <dgm:presLayoutVars>
          <dgm:animLvl val="lvl"/>
          <dgm:resizeHandles val="exact"/>
        </dgm:presLayoutVars>
      </dgm:prSet>
      <dgm:spPr/>
    </dgm:pt>
    <dgm:pt modelId="{65232656-28F9-4315-98CB-100092289D80}" type="pres">
      <dgm:prSet presAssocID="{6B8ED4C4-6641-47E6-8790-D129A5B846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7B6C3A-2C2D-4B1D-9030-47645F94AB3F}" type="pres">
      <dgm:prSet presAssocID="{1FDE6A31-6431-4963-B389-C116A94542C1}" presName="spacer" presStyleCnt="0"/>
      <dgm:spPr/>
    </dgm:pt>
    <dgm:pt modelId="{598E7F0F-ABE8-40E5-9B14-F388699BE1E6}" type="pres">
      <dgm:prSet presAssocID="{8417E524-3CAA-4EB4-AA1B-057BA6DDC7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4B81CE-653E-4538-B516-0AFEADA3E89F}" type="pres">
      <dgm:prSet presAssocID="{2014C702-481A-4199-8D8F-6A0EAA0F0D1A}" presName="spacer" presStyleCnt="0"/>
      <dgm:spPr/>
    </dgm:pt>
    <dgm:pt modelId="{F805F7FE-1A69-4D98-B79C-2B77CE70DC9E}" type="pres">
      <dgm:prSet presAssocID="{E03DADB0-9C84-4DB1-87EF-EBF6C21EF1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301401-7469-41AD-9BB4-BC065369C5BE}" type="presOf" srcId="{6B8ED4C4-6641-47E6-8790-D129A5B8467E}" destId="{65232656-28F9-4315-98CB-100092289D80}" srcOrd="0" destOrd="0" presId="urn:microsoft.com/office/officeart/2005/8/layout/vList2"/>
    <dgm:cxn modelId="{F5E0A10F-E06A-478F-BC33-5B4F9A288EBF}" type="presOf" srcId="{E03DADB0-9C84-4DB1-87EF-EBF6C21EF175}" destId="{F805F7FE-1A69-4D98-B79C-2B77CE70DC9E}" srcOrd="0" destOrd="0" presId="urn:microsoft.com/office/officeart/2005/8/layout/vList2"/>
    <dgm:cxn modelId="{E44BC74B-FFD1-4A72-A377-C255F72D3412}" srcId="{0C9A2990-6433-4AFA-BC96-A6558BEC85A1}" destId="{8417E524-3CAA-4EB4-AA1B-057BA6DDC72A}" srcOrd="1" destOrd="0" parTransId="{88B18739-963D-4366-B990-B0942B2D4CEA}" sibTransId="{2014C702-481A-4199-8D8F-6A0EAA0F0D1A}"/>
    <dgm:cxn modelId="{D5D82B6D-C600-4B1B-B393-90ED59BE9D31}" srcId="{0C9A2990-6433-4AFA-BC96-A6558BEC85A1}" destId="{E03DADB0-9C84-4DB1-87EF-EBF6C21EF175}" srcOrd="2" destOrd="0" parTransId="{9FCF753E-0ED9-42F1-8B94-9CDFDA064949}" sibTransId="{B983F342-206B-41FA-B2FA-F2AE9FEA8B09}"/>
    <dgm:cxn modelId="{65A71687-21A6-43C1-8F8A-C9DDEDDBFBFB}" type="presOf" srcId="{8417E524-3CAA-4EB4-AA1B-057BA6DDC72A}" destId="{598E7F0F-ABE8-40E5-9B14-F388699BE1E6}" srcOrd="0" destOrd="0" presId="urn:microsoft.com/office/officeart/2005/8/layout/vList2"/>
    <dgm:cxn modelId="{53A6D9A6-1117-408E-B1F1-7B15169FE552}" srcId="{0C9A2990-6433-4AFA-BC96-A6558BEC85A1}" destId="{6B8ED4C4-6641-47E6-8790-D129A5B8467E}" srcOrd="0" destOrd="0" parTransId="{BEB29CC3-C0A1-4BDC-9FCE-DCF38A727DED}" sibTransId="{1FDE6A31-6431-4963-B389-C116A94542C1}"/>
    <dgm:cxn modelId="{36E3E7B6-869C-413D-ADD0-4BCF6D2FA4A5}" type="presOf" srcId="{0C9A2990-6433-4AFA-BC96-A6558BEC85A1}" destId="{362D7A79-8237-4699-877D-F5A0D8D76755}" srcOrd="0" destOrd="0" presId="urn:microsoft.com/office/officeart/2005/8/layout/vList2"/>
    <dgm:cxn modelId="{875A45A6-8174-476D-9D38-41ACCEB75A84}" type="presParOf" srcId="{362D7A79-8237-4699-877D-F5A0D8D76755}" destId="{65232656-28F9-4315-98CB-100092289D80}" srcOrd="0" destOrd="0" presId="urn:microsoft.com/office/officeart/2005/8/layout/vList2"/>
    <dgm:cxn modelId="{577C6518-B85E-47B1-BE1F-CE00EACF9729}" type="presParOf" srcId="{362D7A79-8237-4699-877D-F5A0D8D76755}" destId="{8D7B6C3A-2C2D-4B1D-9030-47645F94AB3F}" srcOrd="1" destOrd="0" presId="urn:microsoft.com/office/officeart/2005/8/layout/vList2"/>
    <dgm:cxn modelId="{6CEB0127-502A-4386-9D16-A5A7DD4A17A5}" type="presParOf" srcId="{362D7A79-8237-4699-877D-F5A0D8D76755}" destId="{598E7F0F-ABE8-40E5-9B14-F388699BE1E6}" srcOrd="2" destOrd="0" presId="urn:microsoft.com/office/officeart/2005/8/layout/vList2"/>
    <dgm:cxn modelId="{07C214E9-E139-4D26-9236-5BB3FB4DB365}" type="presParOf" srcId="{362D7A79-8237-4699-877D-F5A0D8D76755}" destId="{B94B81CE-653E-4538-B516-0AFEADA3E89F}" srcOrd="3" destOrd="0" presId="urn:microsoft.com/office/officeart/2005/8/layout/vList2"/>
    <dgm:cxn modelId="{89ED75E0-99E1-4A29-AB34-29C84F122E77}" type="presParOf" srcId="{362D7A79-8237-4699-877D-F5A0D8D76755}" destId="{F805F7FE-1A69-4D98-B79C-2B77CE70DC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90B53F-18E4-4149-BA84-469F0AE7AC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1A75F51-3FF0-49AC-B4CB-BD6F7F377978}">
      <dgm:prSet/>
      <dgm:spPr/>
      <dgm:t>
        <a:bodyPr/>
        <a:lstStyle/>
        <a:p>
          <a:r>
            <a:rPr lang="en-GB"/>
            <a:t>In CSPro Create a Batch Editing Application</a:t>
          </a:r>
        </a:p>
      </dgm:t>
    </dgm:pt>
    <dgm:pt modelId="{49A71471-59EA-4890-8993-1828D758B061}" type="parTrans" cxnId="{0751302F-FD56-4F4A-85E9-66AE3F12F56C}">
      <dgm:prSet/>
      <dgm:spPr/>
      <dgm:t>
        <a:bodyPr/>
        <a:lstStyle/>
        <a:p>
          <a:endParaRPr lang="en-GB"/>
        </a:p>
      </dgm:t>
    </dgm:pt>
    <dgm:pt modelId="{116647AB-D742-415B-8DB8-80FFBB69B60D}" type="sibTrans" cxnId="{0751302F-FD56-4F4A-85E9-66AE3F12F56C}">
      <dgm:prSet/>
      <dgm:spPr/>
      <dgm:t>
        <a:bodyPr/>
        <a:lstStyle/>
        <a:p>
          <a:endParaRPr lang="en-GB"/>
        </a:p>
      </dgm:t>
    </dgm:pt>
    <dgm:pt modelId="{A8797FBC-50CA-4D0A-812D-F865DF2002BE}">
      <dgm:prSet/>
      <dgm:spPr/>
      <dgm:t>
        <a:bodyPr/>
        <a:lstStyle/>
        <a:p>
          <a:r>
            <a:rPr lang="en-GB"/>
            <a:t>Select the dictionary</a:t>
          </a:r>
        </a:p>
      </dgm:t>
    </dgm:pt>
    <dgm:pt modelId="{EB0281A0-448F-45C3-BE6B-C13BA5F25AA7}" type="parTrans" cxnId="{B3F05388-310B-4D27-9C55-3FDD39753512}">
      <dgm:prSet/>
      <dgm:spPr/>
      <dgm:t>
        <a:bodyPr/>
        <a:lstStyle/>
        <a:p>
          <a:endParaRPr lang="en-GB"/>
        </a:p>
      </dgm:t>
    </dgm:pt>
    <dgm:pt modelId="{BB7A4EC3-7812-413D-B048-5B9D19C44293}" type="sibTrans" cxnId="{B3F05388-310B-4D27-9C55-3FDD39753512}">
      <dgm:prSet/>
      <dgm:spPr/>
      <dgm:t>
        <a:bodyPr/>
        <a:lstStyle/>
        <a:p>
          <a:endParaRPr lang="en-GB"/>
        </a:p>
      </dgm:t>
    </dgm:pt>
    <dgm:pt modelId="{30F82A83-7420-4629-AC89-2EFD722B0E98}">
      <dgm:prSet/>
      <dgm:spPr/>
      <dgm:t>
        <a:bodyPr/>
        <a:lstStyle/>
        <a:p>
          <a:r>
            <a:rPr lang="en-GB"/>
            <a:t>Create Batch logic</a:t>
          </a:r>
        </a:p>
      </dgm:t>
    </dgm:pt>
    <dgm:pt modelId="{C6910E31-7342-40FF-BF41-3D437B8B47CE}" type="parTrans" cxnId="{1E2F944A-8868-41E6-A2B3-CDF5B46F86ED}">
      <dgm:prSet/>
      <dgm:spPr/>
      <dgm:t>
        <a:bodyPr/>
        <a:lstStyle/>
        <a:p>
          <a:endParaRPr lang="en-GB"/>
        </a:p>
      </dgm:t>
    </dgm:pt>
    <dgm:pt modelId="{5EE54496-F3DB-4E3A-85CF-5058276659BB}" type="sibTrans" cxnId="{1E2F944A-8868-41E6-A2B3-CDF5B46F86ED}">
      <dgm:prSet/>
      <dgm:spPr/>
      <dgm:t>
        <a:bodyPr/>
        <a:lstStyle/>
        <a:p>
          <a:endParaRPr lang="en-GB"/>
        </a:p>
      </dgm:t>
    </dgm:pt>
    <dgm:pt modelId="{86787BD7-AD02-4E6F-A47D-C611EFFEF29C}">
      <dgm:prSet/>
      <dgm:spPr/>
      <dgm:t>
        <a:bodyPr/>
        <a:lstStyle/>
        <a:p>
          <a:r>
            <a:rPr lang="en-GB"/>
            <a:t>Example: you can flag all soft validation of the data entry logic</a:t>
          </a:r>
        </a:p>
      </dgm:t>
    </dgm:pt>
    <dgm:pt modelId="{6B41C094-C399-4145-AB84-D61A4E92E3DA}" type="parTrans" cxnId="{3DF71BB6-4C8A-4678-A9ED-E003CFB98047}">
      <dgm:prSet/>
      <dgm:spPr/>
      <dgm:t>
        <a:bodyPr/>
        <a:lstStyle/>
        <a:p>
          <a:endParaRPr lang="en-GB"/>
        </a:p>
      </dgm:t>
    </dgm:pt>
    <dgm:pt modelId="{9AF9EBCC-5E7D-48A8-8187-103C200CB5CC}" type="sibTrans" cxnId="{3DF71BB6-4C8A-4678-A9ED-E003CFB98047}">
      <dgm:prSet/>
      <dgm:spPr/>
      <dgm:t>
        <a:bodyPr/>
        <a:lstStyle/>
        <a:p>
          <a:endParaRPr lang="en-GB"/>
        </a:p>
      </dgm:t>
    </dgm:pt>
    <dgm:pt modelId="{73C03CBD-01E2-4592-ADBD-9DE810C71DDE}" type="pres">
      <dgm:prSet presAssocID="{9390B53F-18E4-4149-BA84-469F0AE7AC01}" presName="linear" presStyleCnt="0">
        <dgm:presLayoutVars>
          <dgm:animLvl val="lvl"/>
          <dgm:resizeHandles val="exact"/>
        </dgm:presLayoutVars>
      </dgm:prSet>
      <dgm:spPr/>
    </dgm:pt>
    <dgm:pt modelId="{D721006B-AE6D-43AE-A5A7-060C9EFF68D9}" type="pres">
      <dgm:prSet presAssocID="{71A75F51-3FF0-49AC-B4CB-BD6F7F3779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295B0D-23FF-4291-81AF-05AE8231404D}" type="pres">
      <dgm:prSet presAssocID="{116647AB-D742-415B-8DB8-80FFBB69B60D}" presName="spacer" presStyleCnt="0"/>
      <dgm:spPr/>
    </dgm:pt>
    <dgm:pt modelId="{BEA686EC-223E-48E9-8571-B275A2F4F738}" type="pres">
      <dgm:prSet presAssocID="{A8797FBC-50CA-4D0A-812D-F865DF2002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320C1C-58FE-441E-88BA-AFD881702679}" type="pres">
      <dgm:prSet presAssocID="{BB7A4EC3-7812-413D-B048-5B9D19C44293}" presName="spacer" presStyleCnt="0"/>
      <dgm:spPr/>
    </dgm:pt>
    <dgm:pt modelId="{3D5D765D-B1E4-43DE-B33A-E32BA970C275}" type="pres">
      <dgm:prSet presAssocID="{30F82A83-7420-4629-AC89-2EFD722B0E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A14511E-437E-4BA0-AC1E-B590A8C61F6E}" type="pres">
      <dgm:prSet presAssocID="{5EE54496-F3DB-4E3A-85CF-5058276659BB}" presName="spacer" presStyleCnt="0"/>
      <dgm:spPr/>
    </dgm:pt>
    <dgm:pt modelId="{838E043D-EA25-4E41-AC17-73FA69CE54BF}" type="pres">
      <dgm:prSet presAssocID="{86787BD7-AD02-4E6F-A47D-C611EFFEF2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51302F-FD56-4F4A-85E9-66AE3F12F56C}" srcId="{9390B53F-18E4-4149-BA84-469F0AE7AC01}" destId="{71A75F51-3FF0-49AC-B4CB-BD6F7F377978}" srcOrd="0" destOrd="0" parTransId="{49A71471-59EA-4890-8993-1828D758B061}" sibTransId="{116647AB-D742-415B-8DB8-80FFBB69B60D}"/>
    <dgm:cxn modelId="{D26DED41-36B2-4B15-92F0-5AE15FDB2BEE}" type="presOf" srcId="{9390B53F-18E4-4149-BA84-469F0AE7AC01}" destId="{73C03CBD-01E2-4592-ADBD-9DE810C71DDE}" srcOrd="0" destOrd="0" presId="urn:microsoft.com/office/officeart/2005/8/layout/vList2"/>
    <dgm:cxn modelId="{1E2F944A-8868-41E6-A2B3-CDF5B46F86ED}" srcId="{9390B53F-18E4-4149-BA84-469F0AE7AC01}" destId="{30F82A83-7420-4629-AC89-2EFD722B0E98}" srcOrd="2" destOrd="0" parTransId="{C6910E31-7342-40FF-BF41-3D437B8B47CE}" sibTransId="{5EE54496-F3DB-4E3A-85CF-5058276659BB}"/>
    <dgm:cxn modelId="{B3F05388-310B-4D27-9C55-3FDD39753512}" srcId="{9390B53F-18E4-4149-BA84-469F0AE7AC01}" destId="{A8797FBC-50CA-4D0A-812D-F865DF2002BE}" srcOrd="1" destOrd="0" parTransId="{EB0281A0-448F-45C3-BE6B-C13BA5F25AA7}" sibTransId="{BB7A4EC3-7812-413D-B048-5B9D19C44293}"/>
    <dgm:cxn modelId="{FF34E0A1-07F9-4F49-B988-F038D947432F}" type="presOf" srcId="{86787BD7-AD02-4E6F-A47D-C611EFFEF29C}" destId="{838E043D-EA25-4E41-AC17-73FA69CE54BF}" srcOrd="0" destOrd="0" presId="urn:microsoft.com/office/officeart/2005/8/layout/vList2"/>
    <dgm:cxn modelId="{3DF71BB6-4C8A-4678-A9ED-E003CFB98047}" srcId="{9390B53F-18E4-4149-BA84-469F0AE7AC01}" destId="{86787BD7-AD02-4E6F-A47D-C611EFFEF29C}" srcOrd="3" destOrd="0" parTransId="{6B41C094-C399-4145-AB84-D61A4E92E3DA}" sibTransId="{9AF9EBCC-5E7D-48A8-8187-103C200CB5CC}"/>
    <dgm:cxn modelId="{9CA086E4-05AC-4175-94C0-F766FD8E410B}" type="presOf" srcId="{30F82A83-7420-4629-AC89-2EFD722B0E98}" destId="{3D5D765D-B1E4-43DE-B33A-E32BA970C275}" srcOrd="0" destOrd="0" presId="urn:microsoft.com/office/officeart/2005/8/layout/vList2"/>
    <dgm:cxn modelId="{946E9DEC-89BF-4707-A2F6-4C9EB4683E86}" type="presOf" srcId="{A8797FBC-50CA-4D0A-812D-F865DF2002BE}" destId="{BEA686EC-223E-48E9-8571-B275A2F4F738}" srcOrd="0" destOrd="0" presId="urn:microsoft.com/office/officeart/2005/8/layout/vList2"/>
    <dgm:cxn modelId="{89FDFCF0-C3F1-433B-BB23-8DEA3554722D}" type="presOf" srcId="{71A75F51-3FF0-49AC-B4CB-BD6F7F377978}" destId="{D721006B-AE6D-43AE-A5A7-060C9EFF68D9}" srcOrd="0" destOrd="0" presId="urn:microsoft.com/office/officeart/2005/8/layout/vList2"/>
    <dgm:cxn modelId="{7D62D2C8-65C3-4497-8571-99E8252D9B35}" type="presParOf" srcId="{73C03CBD-01E2-4592-ADBD-9DE810C71DDE}" destId="{D721006B-AE6D-43AE-A5A7-060C9EFF68D9}" srcOrd="0" destOrd="0" presId="urn:microsoft.com/office/officeart/2005/8/layout/vList2"/>
    <dgm:cxn modelId="{12132ED5-48C3-4255-AE53-9F0DB3947E4D}" type="presParOf" srcId="{73C03CBD-01E2-4592-ADBD-9DE810C71DDE}" destId="{58295B0D-23FF-4291-81AF-05AE8231404D}" srcOrd="1" destOrd="0" presId="urn:microsoft.com/office/officeart/2005/8/layout/vList2"/>
    <dgm:cxn modelId="{6F60CA60-61CA-4027-A0FF-B4EFF3D97A2E}" type="presParOf" srcId="{73C03CBD-01E2-4592-ADBD-9DE810C71DDE}" destId="{BEA686EC-223E-48E9-8571-B275A2F4F738}" srcOrd="2" destOrd="0" presId="urn:microsoft.com/office/officeart/2005/8/layout/vList2"/>
    <dgm:cxn modelId="{A78E8099-E8C0-4BFC-8A16-993D5D77A274}" type="presParOf" srcId="{73C03CBD-01E2-4592-ADBD-9DE810C71DDE}" destId="{F7320C1C-58FE-441E-88BA-AFD881702679}" srcOrd="3" destOrd="0" presId="urn:microsoft.com/office/officeart/2005/8/layout/vList2"/>
    <dgm:cxn modelId="{FAFB2774-562F-4463-AC70-6C6A648E424C}" type="presParOf" srcId="{73C03CBD-01E2-4592-ADBD-9DE810C71DDE}" destId="{3D5D765D-B1E4-43DE-B33A-E32BA970C275}" srcOrd="4" destOrd="0" presId="urn:microsoft.com/office/officeart/2005/8/layout/vList2"/>
    <dgm:cxn modelId="{A03F34D6-9018-49AF-8351-91FFDFF20F6C}" type="presParOf" srcId="{73C03CBD-01E2-4592-ADBD-9DE810C71DDE}" destId="{9A14511E-437E-4BA0-AC1E-B590A8C61F6E}" srcOrd="5" destOrd="0" presId="urn:microsoft.com/office/officeart/2005/8/layout/vList2"/>
    <dgm:cxn modelId="{F4EE3C75-07B5-4D1A-BFBC-F0C1E370D00B}" type="presParOf" srcId="{73C03CBD-01E2-4592-ADBD-9DE810C71DDE}" destId="{838E043D-EA25-4E41-AC17-73FA69CE54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0C9DB0-FCAF-4F84-8933-77DF450AE1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5C06C77-39B8-479C-B754-FBDCCA0E7C5B}">
      <dgm:prSet/>
      <dgm:spPr/>
      <dgm:t>
        <a:bodyPr/>
        <a:lstStyle/>
        <a:p>
          <a:r>
            <a:rPr lang="en-GB"/>
            <a:t>Paradata refers to data collected about the interview process itself</a:t>
          </a:r>
        </a:p>
      </dgm:t>
    </dgm:pt>
    <dgm:pt modelId="{61889C69-E917-45A0-A033-9B0606516347}" type="parTrans" cxnId="{F3238A74-00E5-4363-84CB-6910A87EE995}">
      <dgm:prSet/>
      <dgm:spPr/>
      <dgm:t>
        <a:bodyPr/>
        <a:lstStyle/>
        <a:p>
          <a:endParaRPr lang="en-GB"/>
        </a:p>
      </dgm:t>
    </dgm:pt>
    <dgm:pt modelId="{05553677-E56B-430C-B1CB-291F4426601F}" type="sibTrans" cxnId="{F3238A74-00E5-4363-84CB-6910A87EE995}">
      <dgm:prSet/>
      <dgm:spPr/>
      <dgm:t>
        <a:bodyPr/>
        <a:lstStyle/>
        <a:p>
          <a:endParaRPr lang="en-GB"/>
        </a:p>
      </dgm:t>
    </dgm:pt>
    <dgm:pt modelId="{9A12CF1C-C3EE-4B48-9AF1-ACF4C19EEA28}">
      <dgm:prSet/>
      <dgm:spPr/>
      <dgm:t>
        <a:bodyPr/>
        <a:lstStyle/>
        <a:p>
          <a:r>
            <a:rPr lang="en-GB"/>
            <a:t>It includes information such as </a:t>
          </a:r>
        </a:p>
      </dgm:t>
    </dgm:pt>
    <dgm:pt modelId="{4E305924-681E-46AF-953D-6C82961ECE33}" type="parTrans" cxnId="{E96447FD-0E03-4C70-A038-14E283449105}">
      <dgm:prSet/>
      <dgm:spPr/>
      <dgm:t>
        <a:bodyPr/>
        <a:lstStyle/>
        <a:p>
          <a:endParaRPr lang="en-GB"/>
        </a:p>
      </dgm:t>
    </dgm:pt>
    <dgm:pt modelId="{E67DFBA8-DC12-4AEA-BD2B-2326FC4428BF}" type="sibTrans" cxnId="{E96447FD-0E03-4C70-A038-14E283449105}">
      <dgm:prSet/>
      <dgm:spPr/>
      <dgm:t>
        <a:bodyPr/>
        <a:lstStyle/>
        <a:p>
          <a:endParaRPr lang="en-GB"/>
        </a:p>
      </dgm:t>
    </dgm:pt>
    <dgm:pt modelId="{98BC34A4-F0D6-4D40-AAC6-CDCDEAFA3B63}">
      <dgm:prSet/>
      <dgm:spPr/>
      <dgm:t>
        <a:bodyPr/>
        <a:lstStyle/>
        <a:p>
          <a:r>
            <a:rPr lang="en-GB"/>
            <a:t>time taken to answer questions</a:t>
          </a:r>
        </a:p>
      </dgm:t>
    </dgm:pt>
    <dgm:pt modelId="{B84B0318-C760-435E-8D2C-7113FB24C087}" type="parTrans" cxnId="{B4F76341-C530-4C56-AE65-85CF50A4F1BD}">
      <dgm:prSet/>
      <dgm:spPr/>
      <dgm:t>
        <a:bodyPr/>
        <a:lstStyle/>
        <a:p>
          <a:endParaRPr lang="en-GB"/>
        </a:p>
      </dgm:t>
    </dgm:pt>
    <dgm:pt modelId="{4CBAD810-C2EA-4E87-AAD1-A7E45E3A13EB}" type="sibTrans" cxnId="{B4F76341-C530-4C56-AE65-85CF50A4F1BD}">
      <dgm:prSet/>
      <dgm:spPr/>
      <dgm:t>
        <a:bodyPr/>
        <a:lstStyle/>
        <a:p>
          <a:endParaRPr lang="en-GB"/>
        </a:p>
      </dgm:t>
    </dgm:pt>
    <dgm:pt modelId="{276F5BBE-8119-4232-A19D-6C5E4B254EC5}">
      <dgm:prSet/>
      <dgm:spPr/>
      <dgm:t>
        <a:bodyPr/>
        <a:lstStyle/>
        <a:p>
          <a:r>
            <a:rPr lang="en-GB"/>
            <a:t>number of errors</a:t>
          </a:r>
        </a:p>
      </dgm:t>
    </dgm:pt>
    <dgm:pt modelId="{F00B5960-3BAD-4B03-A94F-81A251FE807D}" type="parTrans" cxnId="{4E9B920A-A8F8-4F85-AD6A-893A74704A97}">
      <dgm:prSet/>
      <dgm:spPr/>
      <dgm:t>
        <a:bodyPr/>
        <a:lstStyle/>
        <a:p>
          <a:endParaRPr lang="en-GB"/>
        </a:p>
      </dgm:t>
    </dgm:pt>
    <dgm:pt modelId="{7CC28FA4-E408-44D2-BFF1-D86B003C9925}" type="sibTrans" cxnId="{4E9B920A-A8F8-4F85-AD6A-893A74704A97}">
      <dgm:prSet/>
      <dgm:spPr/>
      <dgm:t>
        <a:bodyPr/>
        <a:lstStyle/>
        <a:p>
          <a:endParaRPr lang="en-GB"/>
        </a:p>
      </dgm:t>
    </dgm:pt>
    <dgm:pt modelId="{AE60FF1F-FDCE-418F-833D-1F06E3E0D429}">
      <dgm:prSet/>
      <dgm:spPr/>
      <dgm:t>
        <a:bodyPr/>
        <a:lstStyle/>
        <a:p>
          <a:r>
            <a:rPr lang="en-GB"/>
            <a:t>tablet versions</a:t>
          </a:r>
        </a:p>
      </dgm:t>
    </dgm:pt>
    <dgm:pt modelId="{151EA48F-8D6C-430F-BA48-482D886471E0}" type="parTrans" cxnId="{B3B93E3C-2507-4F40-B95F-CDEBA965CF6B}">
      <dgm:prSet/>
      <dgm:spPr/>
      <dgm:t>
        <a:bodyPr/>
        <a:lstStyle/>
        <a:p>
          <a:endParaRPr lang="en-GB"/>
        </a:p>
      </dgm:t>
    </dgm:pt>
    <dgm:pt modelId="{7245214A-014E-43FE-877D-1963548D77ED}" type="sibTrans" cxnId="{B3B93E3C-2507-4F40-B95F-CDEBA965CF6B}">
      <dgm:prSet/>
      <dgm:spPr/>
      <dgm:t>
        <a:bodyPr/>
        <a:lstStyle/>
        <a:p>
          <a:endParaRPr lang="en-GB"/>
        </a:p>
      </dgm:t>
    </dgm:pt>
    <dgm:pt modelId="{4AA18E57-1FF5-4609-B21C-79E3C24087A3}">
      <dgm:prSet/>
      <dgm:spPr/>
      <dgm:t>
        <a:bodyPr/>
        <a:lstStyle/>
        <a:p>
          <a:r>
            <a:rPr lang="en-GB"/>
            <a:t>information about GPS</a:t>
          </a:r>
        </a:p>
      </dgm:t>
    </dgm:pt>
    <dgm:pt modelId="{BCD05B16-66E3-4B23-9FD7-2193BAA41DDC}" type="parTrans" cxnId="{6D600C5F-C14D-46B8-B9F2-04C4E2836B5B}">
      <dgm:prSet/>
      <dgm:spPr/>
      <dgm:t>
        <a:bodyPr/>
        <a:lstStyle/>
        <a:p>
          <a:endParaRPr lang="en-GB"/>
        </a:p>
      </dgm:t>
    </dgm:pt>
    <dgm:pt modelId="{B48C3593-B495-450D-A56F-ABD12A85567C}" type="sibTrans" cxnId="{6D600C5F-C14D-46B8-B9F2-04C4E2836B5B}">
      <dgm:prSet/>
      <dgm:spPr/>
      <dgm:t>
        <a:bodyPr/>
        <a:lstStyle/>
        <a:p>
          <a:endParaRPr lang="en-GB"/>
        </a:p>
      </dgm:t>
    </dgm:pt>
    <dgm:pt modelId="{80D516E5-66D7-4323-A5BB-A425658A277A}">
      <dgm:prSet/>
      <dgm:spPr/>
      <dgm:t>
        <a:bodyPr/>
        <a:lstStyle/>
        <a:p>
          <a:r>
            <a:rPr lang="en-GB"/>
            <a:t>…</a:t>
          </a:r>
        </a:p>
      </dgm:t>
    </dgm:pt>
    <dgm:pt modelId="{CA722BF6-7FF1-4F09-B4C7-6BFD13B62ADF}" type="parTrans" cxnId="{437125AD-0B66-47B9-9104-4E217E093524}">
      <dgm:prSet/>
      <dgm:spPr/>
      <dgm:t>
        <a:bodyPr/>
        <a:lstStyle/>
        <a:p>
          <a:endParaRPr lang="en-GB"/>
        </a:p>
      </dgm:t>
    </dgm:pt>
    <dgm:pt modelId="{5C7872D2-77D0-4BF8-92B4-7E13F6DDAD21}" type="sibTrans" cxnId="{437125AD-0B66-47B9-9104-4E217E093524}">
      <dgm:prSet/>
      <dgm:spPr/>
      <dgm:t>
        <a:bodyPr/>
        <a:lstStyle/>
        <a:p>
          <a:endParaRPr lang="en-GB"/>
        </a:p>
      </dgm:t>
    </dgm:pt>
    <dgm:pt modelId="{6B8EBC49-B51A-4EFF-B6C3-9F905F6C963F}" type="pres">
      <dgm:prSet presAssocID="{590C9DB0-FCAF-4F84-8933-77DF450AE1DB}" presName="linear" presStyleCnt="0">
        <dgm:presLayoutVars>
          <dgm:animLvl val="lvl"/>
          <dgm:resizeHandles val="exact"/>
        </dgm:presLayoutVars>
      </dgm:prSet>
      <dgm:spPr/>
    </dgm:pt>
    <dgm:pt modelId="{18BE6910-E7D7-4137-9344-DBCACFC884D0}" type="pres">
      <dgm:prSet presAssocID="{15C06C77-39B8-479C-B754-FBDCCA0E7C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B45BC1-1D3C-43A0-AA5D-0F588CC910C5}" type="pres">
      <dgm:prSet presAssocID="{05553677-E56B-430C-B1CB-291F4426601F}" presName="spacer" presStyleCnt="0"/>
      <dgm:spPr/>
    </dgm:pt>
    <dgm:pt modelId="{F1A66FD1-0129-4B33-A114-C013D814BCCA}" type="pres">
      <dgm:prSet presAssocID="{9A12CF1C-C3EE-4B48-9AF1-ACF4C19EEA2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EEB96B-4E01-4BC6-A95F-B47EBB1150CF}" type="pres">
      <dgm:prSet presAssocID="{9A12CF1C-C3EE-4B48-9AF1-ACF4C19EEA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9B920A-A8F8-4F85-AD6A-893A74704A97}" srcId="{9A12CF1C-C3EE-4B48-9AF1-ACF4C19EEA28}" destId="{276F5BBE-8119-4232-A19D-6C5E4B254EC5}" srcOrd="1" destOrd="0" parTransId="{F00B5960-3BAD-4B03-A94F-81A251FE807D}" sibTransId="{7CC28FA4-E408-44D2-BFF1-D86B003C9925}"/>
    <dgm:cxn modelId="{B3B93E3C-2507-4F40-B95F-CDEBA965CF6B}" srcId="{9A12CF1C-C3EE-4B48-9AF1-ACF4C19EEA28}" destId="{AE60FF1F-FDCE-418F-833D-1F06E3E0D429}" srcOrd="2" destOrd="0" parTransId="{151EA48F-8D6C-430F-BA48-482D886471E0}" sibTransId="{7245214A-014E-43FE-877D-1963548D77ED}"/>
    <dgm:cxn modelId="{3C430F5E-6E21-4016-86E3-59BC1FBBABA6}" type="presOf" srcId="{15C06C77-39B8-479C-B754-FBDCCA0E7C5B}" destId="{18BE6910-E7D7-4137-9344-DBCACFC884D0}" srcOrd="0" destOrd="0" presId="urn:microsoft.com/office/officeart/2005/8/layout/vList2"/>
    <dgm:cxn modelId="{6D600C5F-C14D-46B8-B9F2-04C4E2836B5B}" srcId="{9A12CF1C-C3EE-4B48-9AF1-ACF4C19EEA28}" destId="{4AA18E57-1FF5-4609-B21C-79E3C24087A3}" srcOrd="3" destOrd="0" parTransId="{BCD05B16-66E3-4B23-9FD7-2193BAA41DDC}" sibTransId="{B48C3593-B495-450D-A56F-ABD12A85567C}"/>
    <dgm:cxn modelId="{E4115B60-6164-4939-B859-1E5C46A780E6}" type="presOf" srcId="{590C9DB0-FCAF-4F84-8933-77DF450AE1DB}" destId="{6B8EBC49-B51A-4EFF-B6C3-9F905F6C963F}" srcOrd="0" destOrd="0" presId="urn:microsoft.com/office/officeart/2005/8/layout/vList2"/>
    <dgm:cxn modelId="{B4F76341-C530-4C56-AE65-85CF50A4F1BD}" srcId="{9A12CF1C-C3EE-4B48-9AF1-ACF4C19EEA28}" destId="{98BC34A4-F0D6-4D40-AAC6-CDCDEAFA3B63}" srcOrd="0" destOrd="0" parTransId="{B84B0318-C760-435E-8D2C-7113FB24C087}" sibTransId="{4CBAD810-C2EA-4E87-AAD1-A7E45E3A13EB}"/>
    <dgm:cxn modelId="{9D5E5C53-6C36-44B2-BA4F-76590142D375}" type="presOf" srcId="{98BC34A4-F0D6-4D40-AAC6-CDCDEAFA3B63}" destId="{3FEEB96B-4E01-4BC6-A95F-B47EBB1150CF}" srcOrd="0" destOrd="0" presId="urn:microsoft.com/office/officeart/2005/8/layout/vList2"/>
    <dgm:cxn modelId="{90067F73-308B-46FB-B423-9DB0153E5BE3}" type="presOf" srcId="{9A12CF1C-C3EE-4B48-9AF1-ACF4C19EEA28}" destId="{F1A66FD1-0129-4B33-A114-C013D814BCCA}" srcOrd="0" destOrd="0" presId="urn:microsoft.com/office/officeart/2005/8/layout/vList2"/>
    <dgm:cxn modelId="{582CCC53-09FC-4E9E-AB73-E35A2E2AF7B4}" type="presOf" srcId="{AE60FF1F-FDCE-418F-833D-1F06E3E0D429}" destId="{3FEEB96B-4E01-4BC6-A95F-B47EBB1150CF}" srcOrd="0" destOrd="2" presId="urn:microsoft.com/office/officeart/2005/8/layout/vList2"/>
    <dgm:cxn modelId="{F3238A74-00E5-4363-84CB-6910A87EE995}" srcId="{590C9DB0-FCAF-4F84-8933-77DF450AE1DB}" destId="{15C06C77-39B8-479C-B754-FBDCCA0E7C5B}" srcOrd="0" destOrd="0" parTransId="{61889C69-E917-45A0-A033-9B0606516347}" sibTransId="{05553677-E56B-430C-B1CB-291F4426601F}"/>
    <dgm:cxn modelId="{001CA854-0666-4B55-B9C3-EB6C30B50CC1}" type="presOf" srcId="{276F5BBE-8119-4232-A19D-6C5E4B254EC5}" destId="{3FEEB96B-4E01-4BC6-A95F-B47EBB1150CF}" srcOrd="0" destOrd="1" presId="urn:microsoft.com/office/officeart/2005/8/layout/vList2"/>
    <dgm:cxn modelId="{0781C880-9EA3-4C47-9D4E-F612547C84D0}" type="presOf" srcId="{80D516E5-66D7-4323-A5BB-A425658A277A}" destId="{3FEEB96B-4E01-4BC6-A95F-B47EBB1150CF}" srcOrd="0" destOrd="4" presId="urn:microsoft.com/office/officeart/2005/8/layout/vList2"/>
    <dgm:cxn modelId="{F197798C-6707-4681-B6A0-21159BE41D71}" type="presOf" srcId="{4AA18E57-1FF5-4609-B21C-79E3C24087A3}" destId="{3FEEB96B-4E01-4BC6-A95F-B47EBB1150CF}" srcOrd="0" destOrd="3" presId="urn:microsoft.com/office/officeart/2005/8/layout/vList2"/>
    <dgm:cxn modelId="{437125AD-0B66-47B9-9104-4E217E093524}" srcId="{9A12CF1C-C3EE-4B48-9AF1-ACF4C19EEA28}" destId="{80D516E5-66D7-4323-A5BB-A425658A277A}" srcOrd="4" destOrd="0" parTransId="{CA722BF6-7FF1-4F09-B4C7-6BFD13B62ADF}" sibTransId="{5C7872D2-77D0-4BF8-92B4-7E13F6DDAD21}"/>
    <dgm:cxn modelId="{E96447FD-0E03-4C70-A038-14E283449105}" srcId="{590C9DB0-FCAF-4F84-8933-77DF450AE1DB}" destId="{9A12CF1C-C3EE-4B48-9AF1-ACF4C19EEA28}" srcOrd="1" destOrd="0" parTransId="{4E305924-681E-46AF-953D-6C82961ECE33}" sibTransId="{E67DFBA8-DC12-4AEA-BD2B-2326FC4428BF}"/>
    <dgm:cxn modelId="{C8FCF533-D7C7-43D7-B82D-EAB6BDD9C301}" type="presParOf" srcId="{6B8EBC49-B51A-4EFF-B6C3-9F905F6C963F}" destId="{18BE6910-E7D7-4137-9344-DBCACFC884D0}" srcOrd="0" destOrd="0" presId="urn:microsoft.com/office/officeart/2005/8/layout/vList2"/>
    <dgm:cxn modelId="{959288D1-5F9F-4E33-BEC4-0B034045F529}" type="presParOf" srcId="{6B8EBC49-B51A-4EFF-B6C3-9F905F6C963F}" destId="{62B45BC1-1D3C-43A0-AA5D-0F588CC910C5}" srcOrd="1" destOrd="0" presId="urn:microsoft.com/office/officeart/2005/8/layout/vList2"/>
    <dgm:cxn modelId="{3F6E9016-AB6D-4EC6-B3B2-075529A71C42}" type="presParOf" srcId="{6B8EBC49-B51A-4EFF-B6C3-9F905F6C963F}" destId="{F1A66FD1-0129-4B33-A114-C013D814BCCA}" srcOrd="2" destOrd="0" presId="urn:microsoft.com/office/officeart/2005/8/layout/vList2"/>
    <dgm:cxn modelId="{30427CDB-071F-4E96-BAB8-DB732BEC58C3}" type="presParOf" srcId="{6B8EBC49-B51A-4EFF-B6C3-9F905F6C963F}" destId="{3FEEB96B-4E01-4BC6-A95F-B47EBB1150C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2C75D6-92E6-4C85-88DF-CA9CD4DD2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85C8D7-0EC0-48F9-B6A5-EB018CF77B44}">
      <dgm:prSet/>
      <dgm:spPr/>
      <dgm:t>
        <a:bodyPr/>
        <a:lstStyle/>
        <a:p>
          <a:r>
            <a:rPr lang="en-GB" dirty="0"/>
            <a:t>It can be synched to CSWeb or Bluetooth (it can be too large to by synched)</a:t>
          </a:r>
        </a:p>
      </dgm:t>
    </dgm:pt>
    <dgm:pt modelId="{16B00613-9398-4E6D-A487-6A1193EC6A7C}" type="parTrans" cxnId="{543B2E4F-EDCB-4745-AD4D-FEA88B5892FB}">
      <dgm:prSet/>
      <dgm:spPr/>
      <dgm:t>
        <a:bodyPr/>
        <a:lstStyle/>
        <a:p>
          <a:endParaRPr lang="en-GB"/>
        </a:p>
      </dgm:t>
    </dgm:pt>
    <dgm:pt modelId="{01EE49E1-3685-4B1C-BBD4-F6B47D03006C}" type="sibTrans" cxnId="{543B2E4F-EDCB-4745-AD4D-FEA88B5892FB}">
      <dgm:prSet/>
      <dgm:spPr/>
      <dgm:t>
        <a:bodyPr/>
        <a:lstStyle/>
        <a:p>
          <a:endParaRPr lang="en-GB"/>
        </a:p>
      </dgm:t>
    </dgm:pt>
    <dgm:pt modelId="{280FBEBA-B5E4-4BB7-BB7A-01555F2319E9}">
      <dgm:prSet/>
      <dgm:spPr/>
      <dgm:t>
        <a:bodyPr/>
        <a:lstStyle/>
        <a:p>
          <a:r>
            <a:rPr lang="en-GB"/>
            <a:t>Enable paradata collection </a:t>
          </a:r>
        </a:p>
      </dgm:t>
    </dgm:pt>
    <dgm:pt modelId="{B91DEDDD-8864-4DF2-8D1E-D4F80111D17E}" type="parTrans" cxnId="{EAEC51FD-A5D6-44B4-BD2F-A2FEB157E8FC}">
      <dgm:prSet/>
      <dgm:spPr/>
      <dgm:t>
        <a:bodyPr/>
        <a:lstStyle/>
        <a:p>
          <a:endParaRPr lang="en-GB"/>
        </a:p>
      </dgm:t>
    </dgm:pt>
    <dgm:pt modelId="{E0DB60A2-19EB-488B-B2D4-B17B8FD6D3DE}" type="sibTrans" cxnId="{EAEC51FD-A5D6-44B4-BD2F-A2FEB157E8FC}">
      <dgm:prSet/>
      <dgm:spPr/>
      <dgm:t>
        <a:bodyPr/>
        <a:lstStyle/>
        <a:p>
          <a:endParaRPr lang="en-GB"/>
        </a:p>
      </dgm:t>
    </dgm:pt>
    <dgm:pt modelId="{E2D3107B-D8B4-41BC-AEEB-DC7EBAACD5EB}">
      <dgm:prSet/>
      <dgm:spPr/>
      <dgm:t>
        <a:bodyPr/>
        <a:lstStyle/>
        <a:p>
          <a:r>
            <a:rPr lang="en-GB"/>
            <a:t>Option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Paradata</a:t>
          </a:r>
        </a:p>
      </dgm:t>
    </dgm:pt>
    <dgm:pt modelId="{9071D4EF-AB78-47FA-BD8C-BCAF5D9190D3}" type="parTrans" cxnId="{23AC8503-E383-475B-A522-F695C3E3F36F}">
      <dgm:prSet/>
      <dgm:spPr/>
      <dgm:t>
        <a:bodyPr/>
        <a:lstStyle/>
        <a:p>
          <a:endParaRPr lang="en-GB"/>
        </a:p>
      </dgm:t>
    </dgm:pt>
    <dgm:pt modelId="{CD19284B-3E08-4763-BBE7-055AF7D719F7}" type="sibTrans" cxnId="{23AC8503-E383-475B-A522-F695C3E3F36F}">
      <dgm:prSet/>
      <dgm:spPr/>
      <dgm:t>
        <a:bodyPr/>
        <a:lstStyle/>
        <a:p>
          <a:endParaRPr lang="en-GB"/>
        </a:p>
      </dgm:t>
    </dgm:pt>
    <dgm:pt modelId="{932C98B5-56F9-46E6-9B90-2692B377A8F8}">
      <dgm:prSet/>
      <dgm:spPr/>
      <dgm:t>
        <a:bodyPr/>
        <a:lstStyle/>
        <a:p>
          <a:r>
            <a:rPr lang="en-GB"/>
            <a:t>Select all events that you want to log</a:t>
          </a:r>
        </a:p>
      </dgm:t>
    </dgm:pt>
    <dgm:pt modelId="{99D0886B-6A23-4B5B-8837-F20FD9E72418}" type="parTrans" cxnId="{B70ED32E-BE37-4E95-84E1-80230CC0420E}">
      <dgm:prSet/>
      <dgm:spPr/>
      <dgm:t>
        <a:bodyPr/>
        <a:lstStyle/>
        <a:p>
          <a:endParaRPr lang="en-GB"/>
        </a:p>
      </dgm:t>
    </dgm:pt>
    <dgm:pt modelId="{CF6B2875-C982-4774-A3F3-79E338A81ED1}" type="sibTrans" cxnId="{B70ED32E-BE37-4E95-84E1-80230CC0420E}">
      <dgm:prSet/>
      <dgm:spPr/>
      <dgm:t>
        <a:bodyPr/>
        <a:lstStyle/>
        <a:p>
          <a:endParaRPr lang="en-GB"/>
        </a:p>
      </dgm:t>
    </dgm:pt>
    <dgm:pt modelId="{EDF2A657-D40A-45B5-8AD3-1D27115ED3A8}">
      <dgm:prSet/>
      <dgm:spPr/>
      <dgm:t>
        <a:bodyPr/>
        <a:lstStyle/>
        <a:p>
          <a:r>
            <a:rPr lang="en-GB"/>
            <a:t>Concatenate Paradata</a:t>
          </a:r>
        </a:p>
      </dgm:t>
    </dgm:pt>
    <dgm:pt modelId="{0F2016E2-3A54-4539-A553-F625B119AAD4}" type="parTrans" cxnId="{7CAE34E3-E9E4-4FB6-AC04-7AC57B87DF44}">
      <dgm:prSet/>
      <dgm:spPr/>
      <dgm:t>
        <a:bodyPr/>
        <a:lstStyle/>
        <a:p>
          <a:endParaRPr lang="en-GB"/>
        </a:p>
      </dgm:t>
    </dgm:pt>
    <dgm:pt modelId="{6782F662-A5D1-40A9-9F47-958C3BF7CE64}" type="sibTrans" cxnId="{7CAE34E3-E9E4-4FB6-AC04-7AC57B87DF44}">
      <dgm:prSet/>
      <dgm:spPr/>
      <dgm:t>
        <a:bodyPr/>
        <a:lstStyle/>
        <a:p>
          <a:endParaRPr lang="en-GB"/>
        </a:p>
      </dgm:t>
    </dgm:pt>
    <dgm:pt modelId="{74CF92D5-CE25-4A24-9E72-69F04FE9FC40}">
      <dgm:prSet/>
      <dgm:spPr/>
      <dgm:t>
        <a:bodyPr/>
        <a:lstStyle/>
        <a:p>
          <a:r>
            <a:rPr lang="en-GB"/>
            <a:t>View using Paradata Viewer </a:t>
          </a:r>
        </a:p>
      </dgm:t>
    </dgm:pt>
    <dgm:pt modelId="{01B3C29E-2B63-4389-9232-F1A1A86ED2E2}" type="parTrans" cxnId="{0AA4FFA9-A86B-4706-A4A9-32B5D01DC355}">
      <dgm:prSet/>
      <dgm:spPr/>
      <dgm:t>
        <a:bodyPr/>
        <a:lstStyle/>
        <a:p>
          <a:endParaRPr lang="en-GB"/>
        </a:p>
      </dgm:t>
    </dgm:pt>
    <dgm:pt modelId="{FB13572B-A0C1-42A1-9ED7-9B3F479A727C}" type="sibTrans" cxnId="{0AA4FFA9-A86B-4706-A4A9-32B5D01DC355}">
      <dgm:prSet/>
      <dgm:spPr/>
      <dgm:t>
        <a:bodyPr/>
        <a:lstStyle/>
        <a:p>
          <a:endParaRPr lang="en-GB"/>
        </a:p>
      </dgm:t>
    </dgm:pt>
    <dgm:pt modelId="{115E7D0B-E24D-4F25-B2FF-9C00C7D26D6E}">
      <dgm:prSet/>
      <dgm:spPr/>
      <dgm:t>
        <a:bodyPr/>
        <a:lstStyle/>
        <a:p>
          <a:r>
            <a:rPr lang="en-GB" dirty="0"/>
            <a:t>Bluetooth: </a:t>
          </a:r>
          <a:r>
            <a:rPr lang="en-GB" dirty="0" err="1"/>
            <a:t>syncparadata</a:t>
          </a:r>
          <a:r>
            <a:rPr lang="en-GB" dirty="0"/>
            <a:t>(BOTH)</a:t>
          </a:r>
        </a:p>
      </dgm:t>
    </dgm:pt>
    <dgm:pt modelId="{2846835B-C396-4BB7-9936-CF5EC233B82E}" type="parTrans" cxnId="{5D2034C5-26A7-4C6A-8901-261C4C98AAB3}">
      <dgm:prSet/>
      <dgm:spPr/>
      <dgm:t>
        <a:bodyPr/>
        <a:lstStyle/>
        <a:p>
          <a:endParaRPr lang="en-GB"/>
        </a:p>
      </dgm:t>
    </dgm:pt>
    <dgm:pt modelId="{BFC76CEE-A4A8-491A-959C-76E0869383DE}" type="sibTrans" cxnId="{5D2034C5-26A7-4C6A-8901-261C4C98AAB3}">
      <dgm:prSet/>
      <dgm:spPr/>
      <dgm:t>
        <a:bodyPr/>
        <a:lstStyle/>
        <a:p>
          <a:endParaRPr lang="en-GB"/>
        </a:p>
      </dgm:t>
    </dgm:pt>
    <dgm:pt modelId="{8A81FD5A-48E6-45A8-B351-9B71D7308D93}">
      <dgm:prSet/>
      <dgm:spPr/>
      <dgm:t>
        <a:bodyPr/>
        <a:lstStyle/>
        <a:p>
          <a:r>
            <a:rPr lang="en-GB" dirty="0"/>
            <a:t>CSWeb: </a:t>
          </a:r>
          <a:r>
            <a:rPr lang="en-GB" dirty="0" err="1"/>
            <a:t>syncparadata</a:t>
          </a:r>
          <a:r>
            <a:rPr lang="en-GB" dirty="0"/>
            <a:t>(PUT)</a:t>
          </a:r>
        </a:p>
      </dgm:t>
    </dgm:pt>
    <dgm:pt modelId="{E19C29FD-8F9C-454F-94BF-354CEA2287C9}" type="parTrans" cxnId="{4D92AFB1-747F-4FDD-B84A-048C8AC25319}">
      <dgm:prSet/>
      <dgm:spPr/>
      <dgm:t>
        <a:bodyPr/>
        <a:lstStyle/>
        <a:p>
          <a:endParaRPr lang="en-GB"/>
        </a:p>
      </dgm:t>
    </dgm:pt>
    <dgm:pt modelId="{FD0D2B38-AA38-4F17-AE22-7F7015F50A2E}" type="sibTrans" cxnId="{4D92AFB1-747F-4FDD-B84A-048C8AC25319}">
      <dgm:prSet/>
      <dgm:spPr/>
      <dgm:t>
        <a:bodyPr/>
        <a:lstStyle/>
        <a:p>
          <a:endParaRPr lang="en-GB"/>
        </a:p>
      </dgm:t>
    </dgm:pt>
    <dgm:pt modelId="{60A21C10-D92E-4320-8060-E4440FF2836D}" type="pres">
      <dgm:prSet presAssocID="{8E2C75D6-92E6-4C85-88DF-CA9CD4DD2044}" presName="linear" presStyleCnt="0">
        <dgm:presLayoutVars>
          <dgm:animLvl val="lvl"/>
          <dgm:resizeHandles val="exact"/>
        </dgm:presLayoutVars>
      </dgm:prSet>
      <dgm:spPr/>
    </dgm:pt>
    <dgm:pt modelId="{77685392-EBDB-4CFA-8B33-B70A5129F6D4}" type="pres">
      <dgm:prSet presAssocID="{8885C8D7-0EC0-48F9-B6A5-EB018CF77B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1F3D73-91B7-43D9-AD44-5AA73B105906}" type="pres">
      <dgm:prSet presAssocID="{8885C8D7-0EC0-48F9-B6A5-EB018CF77B44}" presName="childText" presStyleLbl="revTx" presStyleIdx="0" presStyleCnt="2">
        <dgm:presLayoutVars>
          <dgm:bulletEnabled val="1"/>
        </dgm:presLayoutVars>
      </dgm:prSet>
      <dgm:spPr/>
    </dgm:pt>
    <dgm:pt modelId="{E0D273B0-9DDC-42D8-8058-DD4544C33F6F}" type="pres">
      <dgm:prSet presAssocID="{280FBEBA-B5E4-4BB7-BB7A-01555F2319E9}" presName="parentText" presStyleLbl="node1" presStyleIdx="1" presStyleCnt="4" custLinFactNeighborY="-4404">
        <dgm:presLayoutVars>
          <dgm:chMax val="0"/>
          <dgm:bulletEnabled val="1"/>
        </dgm:presLayoutVars>
      </dgm:prSet>
      <dgm:spPr/>
    </dgm:pt>
    <dgm:pt modelId="{8C5449DA-705A-4226-A5E4-22A217C91480}" type="pres">
      <dgm:prSet presAssocID="{280FBEBA-B5E4-4BB7-BB7A-01555F2319E9}" presName="childText" presStyleLbl="revTx" presStyleIdx="1" presStyleCnt="2">
        <dgm:presLayoutVars>
          <dgm:bulletEnabled val="1"/>
        </dgm:presLayoutVars>
      </dgm:prSet>
      <dgm:spPr/>
    </dgm:pt>
    <dgm:pt modelId="{E2532F28-64E2-4641-8B21-AF914AFC6839}" type="pres">
      <dgm:prSet presAssocID="{EDF2A657-D40A-45B5-8AD3-1D27115ED3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22296B-0C1E-4DB7-9A93-9D091815F112}" type="pres">
      <dgm:prSet presAssocID="{6782F662-A5D1-40A9-9F47-958C3BF7CE64}" presName="spacer" presStyleCnt="0"/>
      <dgm:spPr/>
    </dgm:pt>
    <dgm:pt modelId="{F68A1ED2-5D08-4F89-B4E5-2E3AE99A1739}" type="pres">
      <dgm:prSet presAssocID="{74CF92D5-CE25-4A24-9E72-69F04FE9FC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AC8503-E383-475B-A522-F695C3E3F36F}" srcId="{280FBEBA-B5E4-4BB7-BB7A-01555F2319E9}" destId="{E2D3107B-D8B4-41BC-AEEB-DC7EBAACD5EB}" srcOrd="0" destOrd="0" parTransId="{9071D4EF-AB78-47FA-BD8C-BCAF5D9190D3}" sibTransId="{CD19284B-3E08-4763-BBE7-055AF7D719F7}"/>
    <dgm:cxn modelId="{5740E403-5C52-49B0-926A-87E112DB68FE}" type="presOf" srcId="{8A81FD5A-48E6-45A8-B351-9B71D7308D93}" destId="{491F3D73-91B7-43D9-AD44-5AA73B105906}" srcOrd="0" destOrd="1" presId="urn:microsoft.com/office/officeart/2005/8/layout/vList2"/>
    <dgm:cxn modelId="{63F3F422-5CA2-4938-AABA-B8A3FA046C48}" type="presOf" srcId="{932C98B5-56F9-46E6-9B90-2692B377A8F8}" destId="{8C5449DA-705A-4226-A5E4-22A217C91480}" srcOrd="0" destOrd="1" presId="urn:microsoft.com/office/officeart/2005/8/layout/vList2"/>
    <dgm:cxn modelId="{B70ED32E-BE37-4E95-84E1-80230CC0420E}" srcId="{280FBEBA-B5E4-4BB7-BB7A-01555F2319E9}" destId="{932C98B5-56F9-46E6-9B90-2692B377A8F8}" srcOrd="1" destOrd="0" parTransId="{99D0886B-6A23-4B5B-8837-F20FD9E72418}" sibTransId="{CF6B2875-C982-4774-A3F3-79E338A81ED1}"/>
    <dgm:cxn modelId="{36427B5E-F487-471C-B6DF-0D088536909C}" type="presOf" srcId="{280FBEBA-B5E4-4BB7-BB7A-01555F2319E9}" destId="{E0D273B0-9DDC-42D8-8058-DD4544C33F6F}" srcOrd="0" destOrd="0" presId="urn:microsoft.com/office/officeart/2005/8/layout/vList2"/>
    <dgm:cxn modelId="{7E161762-48DB-42EF-B75D-501A2E4F7684}" type="presOf" srcId="{EDF2A657-D40A-45B5-8AD3-1D27115ED3A8}" destId="{E2532F28-64E2-4641-8B21-AF914AFC6839}" srcOrd="0" destOrd="0" presId="urn:microsoft.com/office/officeart/2005/8/layout/vList2"/>
    <dgm:cxn modelId="{33BF3942-7A4D-402A-AD40-38C361EF1888}" type="presOf" srcId="{8885C8D7-0EC0-48F9-B6A5-EB018CF77B44}" destId="{77685392-EBDB-4CFA-8B33-B70A5129F6D4}" srcOrd="0" destOrd="0" presId="urn:microsoft.com/office/officeart/2005/8/layout/vList2"/>
    <dgm:cxn modelId="{461A1264-34C9-48EE-8CB7-BFBD3B9653B5}" type="presOf" srcId="{74CF92D5-CE25-4A24-9E72-69F04FE9FC40}" destId="{F68A1ED2-5D08-4F89-B4E5-2E3AE99A1739}" srcOrd="0" destOrd="0" presId="urn:microsoft.com/office/officeart/2005/8/layout/vList2"/>
    <dgm:cxn modelId="{543B2E4F-EDCB-4745-AD4D-FEA88B5892FB}" srcId="{8E2C75D6-92E6-4C85-88DF-CA9CD4DD2044}" destId="{8885C8D7-0EC0-48F9-B6A5-EB018CF77B44}" srcOrd="0" destOrd="0" parTransId="{16B00613-9398-4E6D-A487-6A1193EC6A7C}" sibTransId="{01EE49E1-3685-4B1C-BBD4-F6B47D03006C}"/>
    <dgm:cxn modelId="{58AE834F-49A6-405C-BDFB-1B42CD1AE1D9}" type="presOf" srcId="{E2D3107B-D8B4-41BC-AEEB-DC7EBAACD5EB}" destId="{8C5449DA-705A-4226-A5E4-22A217C91480}" srcOrd="0" destOrd="0" presId="urn:microsoft.com/office/officeart/2005/8/layout/vList2"/>
    <dgm:cxn modelId="{0AA4FFA9-A86B-4706-A4A9-32B5D01DC355}" srcId="{8E2C75D6-92E6-4C85-88DF-CA9CD4DD2044}" destId="{74CF92D5-CE25-4A24-9E72-69F04FE9FC40}" srcOrd="3" destOrd="0" parTransId="{01B3C29E-2B63-4389-9232-F1A1A86ED2E2}" sibTransId="{FB13572B-A0C1-42A1-9ED7-9B3F479A727C}"/>
    <dgm:cxn modelId="{4D92AFB1-747F-4FDD-B84A-048C8AC25319}" srcId="{8885C8D7-0EC0-48F9-B6A5-EB018CF77B44}" destId="{8A81FD5A-48E6-45A8-B351-9B71D7308D93}" srcOrd="1" destOrd="0" parTransId="{E19C29FD-8F9C-454F-94BF-354CEA2287C9}" sibTransId="{FD0D2B38-AA38-4F17-AE22-7F7015F50A2E}"/>
    <dgm:cxn modelId="{1A0DE9B6-AD3E-4445-9AD4-6B57D530BC83}" type="presOf" srcId="{115E7D0B-E24D-4F25-B2FF-9C00C7D26D6E}" destId="{491F3D73-91B7-43D9-AD44-5AA73B105906}" srcOrd="0" destOrd="0" presId="urn:microsoft.com/office/officeart/2005/8/layout/vList2"/>
    <dgm:cxn modelId="{5D2034C5-26A7-4C6A-8901-261C4C98AAB3}" srcId="{8885C8D7-0EC0-48F9-B6A5-EB018CF77B44}" destId="{115E7D0B-E24D-4F25-B2FF-9C00C7D26D6E}" srcOrd="0" destOrd="0" parTransId="{2846835B-C396-4BB7-9936-CF5EC233B82E}" sibTransId="{BFC76CEE-A4A8-491A-959C-76E0869383DE}"/>
    <dgm:cxn modelId="{2A2C6EDD-F017-407B-A540-328B621EEAB8}" type="presOf" srcId="{8E2C75D6-92E6-4C85-88DF-CA9CD4DD2044}" destId="{60A21C10-D92E-4320-8060-E4440FF2836D}" srcOrd="0" destOrd="0" presId="urn:microsoft.com/office/officeart/2005/8/layout/vList2"/>
    <dgm:cxn modelId="{7CAE34E3-E9E4-4FB6-AC04-7AC57B87DF44}" srcId="{8E2C75D6-92E6-4C85-88DF-CA9CD4DD2044}" destId="{EDF2A657-D40A-45B5-8AD3-1D27115ED3A8}" srcOrd="2" destOrd="0" parTransId="{0F2016E2-3A54-4539-A553-F625B119AAD4}" sibTransId="{6782F662-A5D1-40A9-9F47-958C3BF7CE64}"/>
    <dgm:cxn modelId="{EAEC51FD-A5D6-44B4-BD2F-A2FEB157E8FC}" srcId="{8E2C75D6-92E6-4C85-88DF-CA9CD4DD2044}" destId="{280FBEBA-B5E4-4BB7-BB7A-01555F2319E9}" srcOrd="1" destOrd="0" parTransId="{B91DEDDD-8864-4DF2-8D1E-D4F80111D17E}" sibTransId="{E0DB60A2-19EB-488B-B2D4-B17B8FD6D3DE}"/>
    <dgm:cxn modelId="{0DD03F63-4C9A-4B2F-BE2B-AE9649AB4FDA}" type="presParOf" srcId="{60A21C10-D92E-4320-8060-E4440FF2836D}" destId="{77685392-EBDB-4CFA-8B33-B70A5129F6D4}" srcOrd="0" destOrd="0" presId="urn:microsoft.com/office/officeart/2005/8/layout/vList2"/>
    <dgm:cxn modelId="{0477FA0C-5E1C-4B33-971E-CFD65F0D07E1}" type="presParOf" srcId="{60A21C10-D92E-4320-8060-E4440FF2836D}" destId="{491F3D73-91B7-43D9-AD44-5AA73B105906}" srcOrd="1" destOrd="0" presId="urn:microsoft.com/office/officeart/2005/8/layout/vList2"/>
    <dgm:cxn modelId="{B0F39086-A5D8-4FF6-8048-71B4C5013129}" type="presParOf" srcId="{60A21C10-D92E-4320-8060-E4440FF2836D}" destId="{E0D273B0-9DDC-42D8-8058-DD4544C33F6F}" srcOrd="2" destOrd="0" presId="urn:microsoft.com/office/officeart/2005/8/layout/vList2"/>
    <dgm:cxn modelId="{89C63043-5120-4788-9798-1D466302DE49}" type="presParOf" srcId="{60A21C10-D92E-4320-8060-E4440FF2836D}" destId="{8C5449DA-705A-4226-A5E4-22A217C91480}" srcOrd="3" destOrd="0" presId="urn:microsoft.com/office/officeart/2005/8/layout/vList2"/>
    <dgm:cxn modelId="{05F756FE-8972-490B-9955-892184BEAF56}" type="presParOf" srcId="{60A21C10-D92E-4320-8060-E4440FF2836D}" destId="{E2532F28-64E2-4641-8B21-AF914AFC6839}" srcOrd="4" destOrd="0" presId="urn:microsoft.com/office/officeart/2005/8/layout/vList2"/>
    <dgm:cxn modelId="{E33A6568-52AF-4C06-AD3C-45974CB1129D}" type="presParOf" srcId="{60A21C10-D92E-4320-8060-E4440FF2836D}" destId="{6B22296B-0C1E-4DB7-9A93-9D091815F112}" srcOrd="5" destOrd="0" presId="urn:microsoft.com/office/officeart/2005/8/layout/vList2"/>
    <dgm:cxn modelId="{CB1DB819-39DA-441D-9EF3-A490D4C1B35D}" type="presParOf" srcId="{60A21C10-D92E-4320-8060-E4440FF2836D}" destId="{F68A1ED2-5D08-4F89-B4E5-2E3AE99A17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DAD2F-588A-4FCF-94A1-545E5F4CFECE}">
      <dsp:nvSpPr>
        <dsp:cNvPr id="0" name=""/>
        <dsp:cNvSpPr/>
      </dsp:nvSpPr>
      <dsp:spPr>
        <a:xfrm>
          <a:off x="0" y="3323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Starting file of the CAPI app</a:t>
          </a:r>
        </a:p>
      </dsp:txBody>
      <dsp:txXfrm>
        <a:off x="48005" y="81241"/>
        <a:ext cx="10419590" cy="887374"/>
      </dsp:txXfrm>
    </dsp:sp>
    <dsp:sp modelId="{F2FE49AD-B024-4190-AA4D-98DE224F80FE}">
      <dsp:nvSpPr>
        <dsp:cNvPr id="0" name=""/>
        <dsp:cNvSpPr/>
      </dsp:nvSpPr>
      <dsp:spPr>
        <a:xfrm>
          <a:off x="0" y="113470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Text file with important settings</a:t>
          </a:r>
        </a:p>
      </dsp:txBody>
      <dsp:txXfrm>
        <a:off x="48005" y="1182706"/>
        <a:ext cx="10419590" cy="887374"/>
      </dsp:txXfrm>
    </dsp:sp>
    <dsp:sp modelId="{EF3C3530-FC33-43C1-B441-2F3644A3FCF9}">
      <dsp:nvSpPr>
        <dsp:cNvPr id="0" name=""/>
        <dsp:cNvSpPr/>
      </dsp:nvSpPr>
      <dsp:spPr>
        <a:xfrm>
          <a:off x="0" y="223616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Tools </a:t>
          </a:r>
          <a:r>
            <a:rPr lang="en-GB" sz="4100" kern="1200">
              <a:sym typeface="Wingdings" panose="05000000000000000000" pitchFamily="2" charset="2"/>
            </a:rPr>
            <a:t></a:t>
          </a:r>
          <a:r>
            <a:rPr lang="en-GB" sz="4100" kern="1200"/>
            <a:t> Pff Editor</a:t>
          </a:r>
        </a:p>
      </dsp:txBody>
      <dsp:txXfrm>
        <a:off x="48005" y="2284171"/>
        <a:ext cx="10419590" cy="887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0ADC1-648B-42FF-989B-433D2A6D6325}">
      <dsp:nvSpPr>
        <dsp:cNvPr id="0" name=""/>
        <dsp:cNvSpPr/>
      </dsp:nvSpPr>
      <dsp:spPr>
        <a:xfrm>
          <a:off x="0" y="3636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 the Data Viewer</a:t>
          </a:r>
        </a:p>
      </dsp:txBody>
      <dsp:txXfrm>
        <a:off x="28100" y="64464"/>
        <a:ext cx="10459400" cy="519439"/>
      </dsp:txXfrm>
    </dsp:sp>
    <dsp:sp modelId="{C5F5BF9D-91F6-4808-BFAE-09F82414131C}">
      <dsp:nvSpPr>
        <dsp:cNvPr id="0" name=""/>
        <dsp:cNvSpPr/>
      </dsp:nvSpPr>
      <dsp:spPr>
        <a:xfrm>
          <a:off x="0" y="612004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Tools </a:t>
          </a:r>
          <a:r>
            <a:rPr lang="en-GB" sz="1900" kern="1200">
              <a:sym typeface="Wingdings" panose="05000000000000000000" pitchFamily="2" charset="2"/>
            </a:rPr>
            <a:t></a:t>
          </a:r>
          <a:r>
            <a:rPr lang="en-GB" sz="1900" kern="1200"/>
            <a:t> Export Data</a:t>
          </a:r>
        </a:p>
      </dsp:txBody>
      <dsp:txXfrm>
        <a:off x="0" y="612004"/>
        <a:ext cx="10515600" cy="397440"/>
      </dsp:txXfrm>
    </dsp:sp>
    <dsp:sp modelId="{7202814A-D7C5-435B-A1B1-4D0767AA5254}">
      <dsp:nvSpPr>
        <dsp:cNvPr id="0" name=""/>
        <dsp:cNvSpPr/>
      </dsp:nvSpPr>
      <dsp:spPr>
        <a:xfrm>
          <a:off x="0" y="100944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 the CSPro Designer</a:t>
          </a:r>
        </a:p>
      </dsp:txBody>
      <dsp:txXfrm>
        <a:off x="28100" y="1037544"/>
        <a:ext cx="10459400" cy="519439"/>
      </dsp:txXfrm>
    </dsp:sp>
    <dsp:sp modelId="{B5BE9704-3459-4743-97C5-408E62433C98}">
      <dsp:nvSpPr>
        <dsp:cNvPr id="0" name=""/>
        <dsp:cNvSpPr/>
      </dsp:nvSpPr>
      <dsp:spPr>
        <a:xfrm>
          <a:off x="0" y="1585083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Tools </a:t>
          </a:r>
          <a:r>
            <a:rPr lang="en-GB" sz="1900" kern="1200">
              <a:sym typeface="Wingdings" panose="05000000000000000000" pitchFamily="2" charset="2"/>
            </a:rPr>
            <a:t></a:t>
          </a:r>
          <a:r>
            <a:rPr lang="en-GB" sz="1900" kern="1200"/>
            <a:t> Export Data</a:t>
          </a:r>
        </a:p>
      </dsp:txBody>
      <dsp:txXfrm>
        <a:off x="0" y="1585083"/>
        <a:ext cx="10515600" cy="397440"/>
      </dsp:txXfrm>
    </dsp:sp>
    <dsp:sp modelId="{5F667B86-7D4B-4276-BF79-0A405689611B}">
      <dsp:nvSpPr>
        <dsp:cNvPr id="0" name=""/>
        <dsp:cNvSpPr/>
      </dsp:nvSpPr>
      <dsp:spPr>
        <a:xfrm>
          <a:off x="0" y="1982523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Export Options</a:t>
          </a:r>
        </a:p>
      </dsp:txBody>
      <dsp:txXfrm>
        <a:off x="28100" y="2010623"/>
        <a:ext cx="10459400" cy="519439"/>
      </dsp:txXfrm>
    </dsp:sp>
    <dsp:sp modelId="{95E75ECA-C162-4FB2-BEBF-DD9695FE9B87}">
      <dsp:nvSpPr>
        <dsp:cNvPr id="0" name=""/>
        <dsp:cNvSpPr/>
      </dsp:nvSpPr>
      <dsp:spPr>
        <a:xfrm>
          <a:off x="0" y="2558163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One file or multiple file (one for each record)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For roster: All in one Record or As Separate records</a:t>
          </a:r>
        </a:p>
      </dsp:txBody>
      <dsp:txXfrm>
        <a:off x="0" y="2558163"/>
        <a:ext cx="10515600" cy="6582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B2257-9060-4208-B87E-0F9401BE4E45}">
      <dsp:nvSpPr>
        <dsp:cNvPr id="0" name=""/>
        <dsp:cNvSpPr/>
      </dsp:nvSpPr>
      <dsp:spPr>
        <a:xfrm>
          <a:off x="0" y="74733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Text (Tab delimited)</a:t>
          </a:r>
        </a:p>
      </dsp:txBody>
      <dsp:txXfrm>
        <a:off x="19904" y="94637"/>
        <a:ext cx="10475792" cy="367937"/>
      </dsp:txXfrm>
    </dsp:sp>
    <dsp:sp modelId="{867F5D38-CCDB-4374-BF5A-F5E3B40647FC}">
      <dsp:nvSpPr>
        <dsp:cNvPr id="0" name=""/>
        <dsp:cNvSpPr/>
      </dsp:nvSpPr>
      <dsp:spPr>
        <a:xfrm>
          <a:off x="0" y="531438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CSV</a:t>
          </a:r>
        </a:p>
      </dsp:txBody>
      <dsp:txXfrm>
        <a:off x="19904" y="551342"/>
        <a:ext cx="10475792" cy="367937"/>
      </dsp:txXfrm>
    </dsp:sp>
    <dsp:sp modelId="{D7055F5D-4E20-4F46-927D-0B3AFA74BB5A}">
      <dsp:nvSpPr>
        <dsp:cNvPr id="0" name=""/>
        <dsp:cNvSpPr/>
      </dsp:nvSpPr>
      <dsp:spPr>
        <a:xfrm>
          <a:off x="0" y="988143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Semicolon delimited</a:t>
          </a:r>
        </a:p>
      </dsp:txBody>
      <dsp:txXfrm>
        <a:off x="19904" y="1008047"/>
        <a:ext cx="10475792" cy="367937"/>
      </dsp:txXfrm>
    </dsp:sp>
    <dsp:sp modelId="{7FBE6DDD-DEF4-47C9-9B12-1EBCE36CFD94}">
      <dsp:nvSpPr>
        <dsp:cNvPr id="0" name=""/>
        <dsp:cNvSpPr/>
      </dsp:nvSpPr>
      <dsp:spPr>
        <a:xfrm>
          <a:off x="0" y="1444848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CSPro (.dat .dcf)</a:t>
          </a:r>
        </a:p>
      </dsp:txBody>
      <dsp:txXfrm>
        <a:off x="19904" y="1464752"/>
        <a:ext cx="10475792" cy="367937"/>
      </dsp:txXfrm>
    </dsp:sp>
    <dsp:sp modelId="{88902E89-CA23-49A1-A47E-E940BA2BAB0E}">
      <dsp:nvSpPr>
        <dsp:cNvPr id="0" name=""/>
        <dsp:cNvSpPr/>
      </dsp:nvSpPr>
      <dsp:spPr>
        <a:xfrm>
          <a:off x="0" y="1901554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SPSS (.dat .sps)</a:t>
          </a:r>
        </a:p>
      </dsp:txBody>
      <dsp:txXfrm>
        <a:off x="19904" y="1921458"/>
        <a:ext cx="10475792" cy="367937"/>
      </dsp:txXfrm>
    </dsp:sp>
    <dsp:sp modelId="{7D83B456-50C1-43E9-9C46-A00952411785}">
      <dsp:nvSpPr>
        <dsp:cNvPr id="0" name=""/>
        <dsp:cNvSpPr/>
      </dsp:nvSpPr>
      <dsp:spPr>
        <a:xfrm>
          <a:off x="0" y="2358259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SAS (.dat .sas)</a:t>
          </a:r>
        </a:p>
      </dsp:txBody>
      <dsp:txXfrm>
        <a:off x="19904" y="2378163"/>
        <a:ext cx="10475792" cy="367937"/>
      </dsp:txXfrm>
    </dsp:sp>
    <dsp:sp modelId="{58F9D86D-D73E-4A2D-A5A2-2A85C44E6509}">
      <dsp:nvSpPr>
        <dsp:cNvPr id="0" name=""/>
        <dsp:cNvSpPr/>
      </dsp:nvSpPr>
      <dsp:spPr>
        <a:xfrm>
          <a:off x="0" y="2814964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Stata (.dat .dct .do)</a:t>
          </a:r>
        </a:p>
      </dsp:txBody>
      <dsp:txXfrm>
        <a:off x="19904" y="2834868"/>
        <a:ext cx="10475792" cy="367937"/>
      </dsp:txXfrm>
    </dsp:sp>
    <dsp:sp modelId="{3908655F-7F84-4AB3-AE7F-30AC55808B9E}">
      <dsp:nvSpPr>
        <dsp:cNvPr id="0" name=""/>
        <dsp:cNvSpPr/>
      </dsp:nvSpPr>
      <dsp:spPr>
        <a:xfrm>
          <a:off x="0" y="3271669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 (.dat .R)</a:t>
          </a:r>
        </a:p>
      </dsp:txBody>
      <dsp:txXfrm>
        <a:off x="19904" y="3291573"/>
        <a:ext cx="10475792" cy="367937"/>
      </dsp:txXfrm>
    </dsp:sp>
    <dsp:sp modelId="{CC30FA4D-E09C-4608-B843-18BB390AEAA7}">
      <dsp:nvSpPr>
        <dsp:cNvPr id="0" name=""/>
        <dsp:cNvSpPr/>
      </dsp:nvSpPr>
      <dsp:spPr>
        <a:xfrm>
          <a:off x="0" y="3728374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SPSS, SAS, STATA, R</a:t>
          </a:r>
        </a:p>
      </dsp:txBody>
      <dsp:txXfrm>
        <a:off x="19904" y="3748278"/>
        <a:ext cx="10475792" cy="3679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536EA-3C12-4532-832C-F48F36EAF904}">
      <dsp:nvSpPr>
        <dsp:cNvPr id="0" name=""/>
        <dsp:cNvSpPr/>
      </dsp:nvSpPr>
      <dsp:spPr>
        <a:xfrm>
          <a:off x="0" y="24618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DDI 2.0</a:t>
          </a:r>
        </a:p>
      </dsp:txBody>
      <dsp:txXfrm>
        <a:off x="73764" y="98382"/>
        <a:ext cx="10368072" cy="1363527"/>
      </dsp:txXfrm>
    </dsp:sp>
    <dsp:sp modelId="{21339ADF-5BBC-4D91-A2A1-AF43C13DFC22}">
      <dsp:nvSpPr>
        <dsp:cNvPr id="0" name=""/>
        <dsp:cNvSpPr/>
      </dsp:nvSpPr>
      <dsp:spPr>
        <a:xfrm>
          <a:off x="0" y="1717114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CSPro XML</a:t>
          </a:r>
        </a:p>
      </dsp:txBody>
      <dsp:txXfrm>
        <a:off x="73764" y="1790878"/>
        <a:ext cx="10368072" cy="1363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AA9F7-BF60-4263-89C7-4638B84CA68A}">
      <dsp:nvSpPr>
        <dsp:cNvPr id="0" name=""/>
        <dsp:cNvSpPr/>
      </dsp:nvSpPr>
      <dsp:spPr>
        <a:xfrm>
          <a:off x="0" y="225903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In the form view:</a:t>
          </a:r>
        </a:p>
      </dsp:txBody>
      <dsp:txXfrm>
        <a:off x="42151" y="268054"/>
        <a:ext cx="10431298" cy="779158"/>
      </dsp:txXfrm>
    </dsp:sp>
    <dsp:sp modelId="{F811D593-CC5A-4E99-9634-D7BD3BD8240C}">
      <dsp:nvSpPr>
        <dsp:cNvPr id="0" name=""/>
        <dsp:cNvSpPr/>
      </dsp:nvSpPr>
      <dsp:spPr>
        <a:xfrm>
          <a:off x="0" y="1089363"/>
          <a:ext cx="1051560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/>
            <a:t>Tools </a:t>
          </a:r>
          <a:r>
            <a:rPr lang="en-GB" sz="2800" kern="1200">
              <a:sym typeface="Wingdings" panose="05000000000000000000" pitchFamily="2" charset="2"/>
            </a:rPr>
            <a:t></a:t>
          </a:r>
          <a:r>
            <a:rPr lang="en-GB" sz="2800" kern="1200"/>
            <a:t> Data Viewer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In the Data Viewer app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/>
            <a:t>File </a:t>
          </a:r>
          <a:r>
            <a:rPr lang="en-GB" sz="2800" kern="1200">
              <a:sym typeface="Wingdings" panose="05000000000000000000" pitchFamily="2" charset="2"/>
            </a:rPr>
            <a:t></a:t>
          </a:r>
          <a:r>
            <a:rPr lang="en-GB" sz="2800" kern="1200"/>
            <a:t> Download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/>
            <a:t>Select CSWeb and choose where to save the downloaded data.</a:t>
          </a:r>
        </a:p>
      </dsp:txBody>
      <dsp:txXfrm>
        <a:off x="0" y="1089363"/>
        <a:ext cx="10515600" cy="1937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5F855-DF3E-494B-9B9B-979FDC4C5F75}">
      <dsp:nvSpPr>
        <dsp:cNvPr id="0" name=""/>
        <dsp:cNvSpPr/>
      </dsp:nvSpPr>
      <dsp:spPr>
        <a:xfrm>
          <a:off x="0" y="4009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CSEntry allows interviewer to make notes</a:t>
          </a:r>
        </a:p>
      </dsp:txBody>
      <dsp:txXfrm>
        <a:off x="36296" y="40305"/>
        <a:ext cx="10443008" cy="670943"/>
      </dsp:txXfrm>
    </dsp:sp>
    <dsp:sp modelId="{177F4EFF-C4A5-4FAE-B956-ADDA8B924C9A}">
      <dsp:nvSpPr>
        <dsp:cNvPr id="0" name=""/>
        <dsp:cNvSpPr/>
      </dsp:nvSpPr>
      <dsp:spPr>
        <a:xfrm>
          <a:off x="0" y="836824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Downloaded .csdb file can be converted to .txt file</a:t>
          </a:r>
        </a:p>
      </dsp:txBody>
      <dsp:txXfrm>
        <a:off x="36296" y="873120"/>
        <a:ext cx="10443008" cy="670943"/>
      </dsp:txXfrm>
    </dsp:sp>
    <dsp:sp modelId="{AA7AE941-5AB5-4EB9-88D3-60D1733B03AE}">
      <dsp:nvSpPr>
        <dsp:cNvPr id="0" name=""/>
        <dsp:cNvSpPr/>
      </dsp:nvSpPr>
      <dsp:spPr>
        <a:xfrm>
          <a:off x="0" y="1580359"/>
          <a:ext cx="10515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In Data Viewer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q-AL" sz="2400" kern="1200" dirty="0"/>
            <a:t>File </a:t>
          </a:r>
          <a:r>
            <a:rPr lang="sq-AL" sz="2400" kern="1200" dirty="0">
              <a:sym typeface="Wingdings" panose="05000000000000000000" pitchFamily="2" charset="2"/>
            </a:rPr>
            <a:t></a:t>
          </a:r>
          <a:r>
            <a:rPr lang="en-GB" sz="2400" kern="1200" dirty="0">
              <a:sym typeface="Wingdings" panose="05000000000000000000" pitchFamily="2" charset="2"/>
            </a:rPr>
            <a:t> Save As …   Notes</a:t>
          </a:r>
          <a:endParaRPr lang="en-GB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This will create .</a:t>
          </a:r>
          <a:r>
            <a:rPr lang="en-GB" sz="2400" kern="1200" dirty="0" err="1"/>
            <a:t>csnot</a:t>
          </a:r>
          <a:r>
            <a:rPr lang="en-GB" sz="2400" kern="1200" dirty="0"/>
            <a:t> file that can be opened with </a:t>
          </a:r>
          <a:r>
            <a:rPr lang="en-GB" sz="2400" kern="1200" dirty="0" err="1"/>
            <a:t>CSPro</a:t>
          </a:r>
          <a:r>
            <a:rPr lang="en-GB" sz="2400" kern="1200" dirty="0"/>
            <a:t> text viewer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In the .csnot file are located all notes that the interviewer has created</a:t>
          </a:r>
        </a:p>
      </dsp:txBody>
      <dsp:txXfrm>
        <a:off x="0" y="1580359"/>
        <a:ext cx="10515600" cy="1668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B2BD7-A37E-45FA-89C8-8CEF420E1461}">
      <dsp:nvSpPr>
        <dsp:cNvPr id="0" name=""/>
        <dsp:cNvSpPr/>
      </dsp:nvSpPr>
      <dsp:spPr>
        <a:xfrm>
          <a:off x="0" y="126319"/>
          <a:ext cx="10515600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To check the field work progress</a:t>
          </a:r>
        </a:p>
      </dsp:txBody>
      <dsp:txXfrm>
        <a:off x="69080" y="195399"/>
        <a:ext cx="10377440" cy="1276954"/>
      </dsp:txXfrm>
    </dsp:sp>
    <dsp:sp modelId="{E0C5D145-C89E-4343-B361-8DA2F90205D8}">
      <dsp:nvSpPr>
        <dsp:cNvPr id="0" name=""/>
        <dsp:cNvSpPr/>
      </dsp:nvSpPr>
      <dsp:spPr>
        <a:xfrm>
          <a:off x="0" y="1711354"/>
          <a:ext cx="10515600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To check data consistency</a:t>
          </a:r>
        </a:p>
      </dsp:txBody>
      <dsp:txXfrm>
        <a:off x="69080" y="1780434"/>
        <a:ext cx="10377440" cy="1276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BB1E8-9231-4A9E-BD44-DAD9DD6CF048}">
      <dsp:nvSpPr>
        <dsp:cNvPr id="0" name=""/>
        <dsp:cNvSpPr/>
      </dsp:nvSpPr>
      <dsp:spPr>
        <a:xfrm>
          <a:off x="0" y="31531"/>
          <a:ext cx="5157787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Create new Tabulation Application in CSPro</a:t>
          </a:r>
        </a:p>
      </dsp:txBody>
      <dsp:txXfrm>
        <a:off x="46606" y="78137"/>
        <a:ext cx="5064575" cy="861507"/>
      </dsp:txXfrm>
    </dsp:sp>
    <dsp:sp modelId="{DB554E58-0709-4212-AA5D-2BA8394DB24A}">
      <dsp:nvSpPr>
        <dsp:cNvPr id="0" name=""/>
        <dsp:cNvSpPr/>
      </dsp:nvSpPr>
      <dsp:spPr>
        <a:xfrm>
          <a:off x="0" y="1055371"/>
          <a:ext cx="5157787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Select the dictionary</a:t>
          </a:r>
        </a:p>
      </dsp:txBody>
      <dsp:txXfrm>
        <a:off x="46606" y="1101977"/>
        <a:ext cx="5064575" cy="861507"/>
      </dsp:txXfrm>
    </dsp:sp>
    <dsp:sp modelId="{DA71F9B8-B719-4BE3-AAB6-ED2F89EE9882}">
      <dsp:nvSpPr>
        <dsp:cNvPr id="0" name=""/>
        <dsp:cNvSpPr/>
      </dsp:nvSpPr>
      <dsp:spPr>
        <a:xfrm>
          <a:off x="0" y="2079211"/>
          <a:ext cx="5157787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Variables from the dictionary can be dragged from the tree to make tables</a:t>
          </a:r>
        </a:p>
      </dsp:txBody>
      <dsp:txXfrm>
        <a:off x="46606" y="2125817"/>
        <a:ext cx="5064575" cy="861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32656-28F9-4315-98CB-100092289D80}">
      <dsp:nvSpPr>
        <dsp:cNvPr id="0" name=""/>
        <dsp:cNvSpPr/>
      </dsp:nvSpPr>
      <dsp:spPr>
        <a:xfrm>
          <a:off x="0" y="444721"/>
          <a:ext cx="518318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Tools </a:t>
          </a:r>
          <a:r>
            <a:rPr lang="en-GB" sz="2800" kern="1200">
              <a:sym typeface="Wingdings" panose="05000000000000000000" pitchFamily="2" charset="2"/>
            </a:rPr>
            <a:t></a:t>
          </a:r>
          <a:r>
            <a:rPr lang="en-GB" sz="2800" kern="1200"/>
            <a:t> Tabulate Frequencies</a:t>
          </a:r>
        </a:p>
      </dsp:txBody>
      <dsp:txXfrm>
        <a:off x="32784" y="477505"/>
        <a:ext cx="5117620" cy="606012"/>
      </dsp:txXfrm>
    </dsp:sp>
    <dsp:sp modelId="{598E7F0F-ABE8-40E5-9B14-F388699BE1E6}">
      <dsp:nvSpPr>
        <dsp:cNvPr id="0" name=""/>
        <dsp:cNvSpPr/>
      </dsp:nvSpPr>
      <dsp:spPr>
        <a:xfrm>
          <a:off x="0" y="1196942"/>
          <a:ext cx="518318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Choose items from the dictionary</a:t>
          </a:r>
        </a:p>
      </dsp:txBody>
      <dsp:txXfrm>
        <a:off x="32784" y="1229726"/>
        <a:ext cx="5117620" cy="606012"/>
      </dsp:txXfrm>
    </dsp:sp>
    <dsp:sp modelId="{F805F7FE-1A69-4D98-B79C-2B77CE70DC9E}">
      <dsp:nvSpPr>
        <dsp:cNvPr id="0" name=""/>
        <dsp:cNvSpPr/>
      </dsp:nvSpPr>
      <dsp:spPr>
        <a:xfrm>
          <a:off x="0" y="1949162"/>
          <a:ext cx="518318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You can apply weights also</a:t>
          </a:r>
        </a:p>
      </dsp:txBody>
      <dsp:txXfrm>
        <a:off x="32784" y="1981946"/>
        <a:ext cx="5117620" cy="6060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1006B-AE6D-43AE-A5A7-060C9EFF68D9}">
      <dsp:nvSpPr>
        <dsp:cNvPr id="0" name=""/>
        <dsp:cNvSpPr/>
      </dsp:nvSpPr>
      <dsp:spPr>
        <a:xfrm>
          <a:off x="0" y="540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In CSPro Create a Batch Editing Application</a:t>
          </a:r>
        </a:p>
      </dsp:txBody>
      <dsp:txXfrm>
        <a:off x="36296" y="41699"/>
        <a:ext cx="10443008" cy="670943"/>
      </dsp:txXfrm>
    </dsp:sp>
    <dsp:sp modelId="{BEA686EC-223E-48E9-8571-B275A2F4F738}">
      <dsp:nvSpPr>
        <dsp:cNvPr id="0" name=""/>
        <dsp:cNvSpPr/>
      </dsp:nvSpPr>
      <dsp:spPr>
        <a:xfrm>
          <a:off x="0" y="838218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Select the dictionary</a:t>
          </a:r>
        </a:p>
      </dsp:txBody>
      <dsp:txXfrm>
        <a:off x="36296" y="874514"/>
        <a:ext cx="10443008" cy="670943"/>
      </dsp:txXfrm>
    </dsp:sp>
    <dsp:sp modelId="{3D5D765D-B1E4-43DE-B33A-E32BA970C275}">
      <dsp:nvSpPr>
        <dsp:cNvPr id="0" name=""/>
        <dsp:cNvSpPr/>
      </dsp:nvSpPr>
      <dsp:spPr>
        <a:xfrm>
          <a:off x="0" y="167103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Create Batch logic</a:t>
          </a:r>
        </a:p>
      </dsp:txBody>
      <dsp:txXfrm>
        <a:off x="36296" y="1707329"/>
        <a:ext cx="10443008" cy="670943"/>
      </dsp:txXfrm>
    </dsp:sp>
    <dsp:sp modelId="{838E043D-EA25-4E41-AC17-73FA69CE54BF}">
      <dsp:nvSpPr>
        <dsp:cNvPr id="0" name=""/>
        <dsp:cNvSpPr/>
      </dsp:nvSpPr>
      <dsp:spPr>
        <a:xfrm>
          <a:off x="0" y="2503849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Example: you can flag all soft validation of the data entry logic</a:t>
          </a:r>
        </a:p>
      </dsp:txBody>
      <dsp:txXfrm>
        <a:off x="36296" y="2540145"/>
        <a:ext cx="10443008" cy="670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6910-E7D7-4137-9344-DBCACFC884D0}">
      <dsp:nvSpPr>
        <dsp:cNvPr id="0" name=""/>
        <dsp:cNvSpPr/>
      </dsp:nvSpPr>
      <dsp:spPr>
        <a:xfrm>
          <a:off x="0" y="17733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Paradata refers to data collected about the interview process itself</a:t>
          </a:r>
        </a:p>
      </dsp:txBody>
      <dsp:txXfrm>
        <a:off x="31613" y="49346"/>
        <a:ext cx="10452374" cy="584369"/>
      </dsp:txXfrm>
    </dsp:sp>
    <dsp:sp modelId="{F1A66FD1-0129-4B33-A114-C013D814BCCA}">
      <dsp:nvSpPr>
        <dsp:cNvPr id="0" name=""/>
        <dsp:cNvSpPr/>
      </dsp:nvSpPr>
      <dsp:spPr>
        <a:xfrm>
          <a:off x="0" y="743088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It includes information such as </a:t>
          </a:r>
        </a:p>
      </dsp:txBody>
      <dsp:txXfrm>
        <a:off x="31613" y="774701"/>
        <a:ext cx="10452374" cy="584369"/>
      </dsp:txXfrm>
    </dsp:sp>
    <dsp:sp modelId="{3FEEB96B-4E01-4BC6-A95F-B47EBB1150CF}">
      <dsp:nvSpPr>
        <dsp:cNvPr id="0" name=""/>
        <dsp:cNvSpPr/>
      </dsp:nvSpPr>
      <dsp:spPr>
        <a:xfrm>
          <a:off x="0" y="1390684"/>
          <a:ext cx="10515600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time taken to answer questions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number of errors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tablet versions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information about GPS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…</a:t>
          </a:r>
        </a:p>
      </dsp:txBody>
      <dsp:txXfrm>
        <a:off x="0" y="1390684"/>
        <a:ext cx="10515600" cy="184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5392-EBDB-4CFA-8B33-B70A5129F6D4}">
      <dsp:nvSpPr>
        <dsp:cNvPr id="0" name=""/>
        <dsp:cNvSpPr/>
      </dsp:nvSpPr>
      <dsp:spPr>
        <a:xfrm>
          <a:off x="0" y="8000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It can be synched to CSWeb or Bluetooth (it can be too large to by synched)</a:t>
          </a:r>
        </a:p>
      </dsp:txBody>
      <dsp:txXfrm>
        <a:off x="30442" y="110451"/>
        <a:ext cx="10454716" cy="562726"/>
      </dsp:txXfrm>
    </dsp:sp>
    <dsp:sp modelId="{491F3D73-91B7-43D9-AD44-5AA73B105906}">
      <dsp:nvSpPr>
        <dsp:cNvPr id="0" name=""/>
        <dsp:cNvSpPr/>
      </dsp:nvSpPr>
      <dsp:spPr>
        <a:xfrm>
          <a:off x="0" y="70361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Bluetooth: </a:t>
          </a:r>
          <a:r>
            <a:rPr lang="en-GB" sz="2000" kern="1200" dirty="0" err="1"/>
            <a:t>syncparadata</a:t>
          </a:r>
          <a:r>
            <a:rPr lang="en-GB" sz="2000" kern="1200" dirty="0"/>
            <a:t>(BOTH)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CSWeb: </a:t>
          </a:r>
          <a:r>
            <a:rPr lang="en-GB" sz="2000" kern="1200" dirty="0" err="1"/>
            <a:t>syncparadata</a:t>
          </a:r>
          <a:r>
            <a:rPr lang="en-GB" sz="2000" kern="1200" dirty="0"/>
            <a:t>(PUT)</a:t>
          </a:r>
        </a:p>
      </dsp:txBody>
      <dsp:txXfrm>
        <a:off x="0" y="703619"/>
        <a:ext cx="10515600" cy="699660"/>
      </dsp:txXfrm>
    </dsp:sp>
    <dsp:sp modelId="{E0D273B0-9DDC-42D8-8058-DD4544C33F6F}">
      <dsp:nvSpPr>
        <dsp:cNvPr id="0" name=""/>
        <dsp:cNvSpPr/>
      </dsp:nvSpPr>
      <dsp:spPr>
        <a:xfrm>
          <a:off x="0" y="1372466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Enable paradata collection </a:t>
          </a:r>
        </a:p>
      </dsp:txBody>
      <dsp:txXfrm>
        <a:off x="30442" y="1402908"/>
        <a:ext cx="10454716" cy="562726"/>
      </dsp:txXfrm>
    </dsp:sp>
    <dsp:sp modelId="{8C5449DA-705A-4226-A5E4-22A217C91480}">
      <dsp:nvSpPr>
        <dsp:cNvPr id="0" name=""/>
        <dsp:cNvSpPr/>
      </dsp:nvSpPr>
      <dsp:spPr>
        <a:xfrm>
          <a:off x="0" y="2026890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Option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Paradata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Select all events that you want to log</a:t>
          </a:r>
        </a:p>
      </dsp:txBody>
      <dsp:txXfrm>
        <a:off x="0" y="2026890"/>
        <a:ext cx="10515600" cy="699660"/>
      </dsp:txXfrm>
    </dsp:sp>
    <dsp:sp modelId="{E2532F28-64E2-4641-8B21-AF914AFC6839}">
      <dsp:nvSpPr>
        <dsp:cNvPr id="0" name=""/>
        <dsp:cNvSpPr/>
      </dsp:nvSpPr>
      <dsp:spPr>
        <a:xfrm>
          <a:off x="0" y="2726550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Concatenate Paradata</a:t>
          </a:r>
        </a:p>
      </dsp:txBody>
      <dsp:txXfrm>
        <a:off x="30442" y="2756992"/>
        <a:ext cx="10454716" cy="562726"/>
      </dsp:txXfrm>
    </dsp:sp>
    <dsp:sp modelId="{F68A1ED2-5D08-4F89-B4E5-2E3AE99A1739}">
      <dsp:nvSpPr>
        <dsp:cNvPr id="0" name=""/>
        <dsp:cNvSpPr/>
      </dsp:nvSpPr>
      <dsp:spPr>
        <a:xfrm>
          <a:off x="0" y="3425040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View using Paradata Viewer </a:t>
          </a:r>
        </a:p>
      </dsp:txBody>
      <dsp:txXfrm>
        <a:off x="30442" y="3455482"/>
        <a:ext cx="1045471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3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5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4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1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42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3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7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3070-B5F8-4898-BC8B-F860E05D1E03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AD7B-5A7F-4477-87AE-CB84A6BC998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8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B6EC-9F2F-46B6-A8A6-35CB95EB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Lesson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A48DF-C8E5-458D-9F8F-493A70A16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138410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9045-0A4A-40CA-BD10-95F11E0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1B8230-B233-42C5-B4C6-3261DEFC0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69152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20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8583-550D-4F50-8577-EB0D899B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7"/>
            <a:ext cx="10515600" cy="629925"/>
          </a:xfrm>
        </p:spPr>
        <p:txBody>
          <a:bodyPr>
            <a:normAutofit fontScale="90000"/>
          </a:bodyPr>
          <a:lstStyle/>
          <a:p>
            <a:r>
              <a:rPr lang="en-GB" dirty="0"/>
              <a:t>Export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F50820-47D2-4C00-8F37-6C1F98A75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704387"/>
              </p:ext>
            </p:extLst>
          </p:nvPr>
        </p:nvGraphicFramePr>
        <p:xfrm>
          <a:off x="838200" y="2013735"/>
          <a:ext cx="10515600" cy="421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2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38A9-5EA1-4CD6-B946-18CFEB05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Metadata Export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506B70-D11F-4F6C-9284-BB9A2FAF6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142252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11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E6FF-2ED4-429D-B301-7106A16A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.PFF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786E54-8C3B-44F7-8CE7-C268590B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96365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01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C2DD-98FA-4AAF-A1A1-8AC72BAD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4F1B3A-0C62-48E6-94F6-29D8ADF56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0985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1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2402-A5EB-47C1-B204-604E3C5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Notes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5C15FB-4F82-46E9-B5F8-7049B6F95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260031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2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E7D5-D40F-4907-BF5F-1EFA079C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Control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0F336E-E0DC-4885-B3D1-04D2D1F57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8207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6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E7D5-D40F-4907-BF5F-1EFA079C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Control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54430-8135-49A7-85E4-F0CB853EF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Tabulation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AE3655-805C-46F1-B0F6-DD64372927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5988840"/>
              </p:ext>
            </p:extLst>
          </p:nvPr>
        </p:nvGraphicFramePr>
        <p:xfrm>
          <a:off x="839788" y="3124200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A915E-EF96-497A-96A8-9A2717AA0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Data Viewer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5D4DC0-8A3B-465F-BDB7-6D1028961F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01725429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8075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D744-9A4D-4A60-81AD-8290C084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Errors using Batch Editing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819348-79D3-4FD9-AD69-0E072C36D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6796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896-E858-45B3-B88C-7B42FFE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Paradata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C622F8-FEA5-4141-A41C-184E70D5C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94805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5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594E-0D5E-46A1-BDD7-AF8D8413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7"/>
            <a:ext cx="10515600" cy="722394"/>
          </a:xfrm>
        </p:spPr>
        <p:txBody>
          <a:bodyPr/>
          <a:lstStyle/>
          <a:p>
            <a:r>
              <a:rPr lang="en-GB" dirty="0" err="1"/>
              <a:t>Paradata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AC9635-80D6-4C50-B0E0-4DE32A0EF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277191"/>
              </p:ext>
            </p:extLst>
          </p:nvPr>
        </p:nvGraphicFramePr>
        <p:xfrm>
          <a:off x="838200" y="2095929"/>
          <a:ext cx="10515600" cy="412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328812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Parstat</Template>
  <TotalTime>284</TotalTime>
  <Words>373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Parstat</vt:lpstr>
      <vt:lpstr>CSPro Lesson 8</vt:lpstr>
      <vt:lpstr>.PFF</vt:lpstr>
      <vt:lpstr>Download Data</vt:lpstr>
      <vt:lpstr>Survey Notes</vt:lpstr>
      <vt:lpstr>Quality Control Tables</vt:lpstr>
      <vt:lpstr>Quality Control Tables</vt:lpstr>
      <vt:lpstr>Check Errors using Batch Editing</vt:lpstr>
      <vt:lpstr>Paradata</vt:lpstr>
      <vt:lpstr>Paradata</vt:lpstr>
      <vt:lpstr>Data Export</vt:lpstr>
      <vt:lpstr>Export types</vt:lpstr>
      <vt:lpstr>Metadata 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Lesson 8</dc:title>
  <dc:creator>Florian Nika</dc:creator>
  <cp:lastModifiedBy>Florian Nika</cp:lastModifiedBy>
  <cp:revision>14</cp:revision>
  <dcterms:created xsi:type="dcterms:W3CDTF">2020-10-14T10:11:32Z</dcterms:created>
  <dcterms:modified xsi:type="dcterms:W3CDTF">2020-10-21T10:06:51Z</dcterms:modified>
</cp:coreProperties>
</file>