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84B5F-3CC2-4F94-9D70-2611AE9A7A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49B0DE4-FA0E-4CE5-9675-4E8444036527}">
      <dgm:prSet/>
      <dgm:spPr/>
      <dgm:t>
        <a:bodyPr/>
        <a:lstStyle/>
        <a:p>
          <a:r>
            <a:rPr lang="en-GB"/>
            <a:t>Exact point in time when a specified task or event takes place</a:t>
          </a:r>
        </a:p>
      </dgm:t>
    </dgm:pt>
    <dgm:pt modelId="{EEA90A5A-3A1B-47E9-9260-23C1AB6D7785}" type="parTrans" cxnId="{AA99961B-1E73-4816-8816-249D5CC6966A}">
      <dgm:prSet/>
      <dgm:spPr/>
      <dgm:t>
        <a:bodyPr/>
        <a:lstStyle/>
        <a:p>
          <a:endParaRPr lang="en-GB"/>
        </a:p>
      </dgm:t>
    </dgm:pt>
    <dgm:pt modelId="{66AAECCD-1B65-43F8-A14D-D2AA7134F3A7}" type="sibTrans" cxnId="{AA99961B-1E73-4816-8816-249D5CC6966A}">
      <dgm:prSet/>
      <dgm:spPr/>
      <dgm:t>
        <a:bodyPr/>
        <a:lstStyle/>
        <a:p>
          <a:endParaRPr lang="en-GB"/>
        </a:p>
      </dgm:t>
    </dgm:pt>
    <dgm:pt modelId="{B4ECF27E-55C3-492D-AA98-F9D2734DE715}">
      <dgm:prSet/>
      <dgm:spPr/>
      <dgm:t>
        <a:bodyPr/>
        <a:lstStyle/>
        <a:p>
          <a:r>
            <a:rPr lang="en-GB"/>
            <a:t>To calculate duration of interview</a:t>
          </a:r>
        </a:p>
      </dgm:t>
    </dgm:pt>
    <dgm:pt modelId="{64F29D52-08D9-4088-81C9-532F50F0A70D}" type="parTrans" cxnId="{CDE2BABA-8069-44BC-84F5-99CD9E58AE90}">
      <dgm:prSet/>
      <dgm:spPr/>
      <dgm:t>
        <a:bodyPr/>
        <a:lstStyle/>
        <a:p>
          <a:endParaRPr lang="en-GB"/>
        </a:p>
      </dgm:t>
    </dgm:pt>
    <dgm:pt modelId="{85C7F2BD-7030-4BAD-9C2B-72B6FB6BA687}" type="sibTrans" cxnId="{CDE2BABA-8069-44BC-84F5-99CD9E58AE90}">
      <dgm:prSet/>
      <dgm:spPr/>
      <dgm:t>
        <a:bodyPr/>
        <a:lstStyle/>
        <a:p>
          <a:endParaRPr lang="en-GB"/>
        </a:p>
      </dgm:t>
    </dgm:pt>
    <dgm:pt modelId="{CC9366BF-C93D-412F-BB4C-BC820A1C7807}">
      <dgm:prSet/>
      <dgm:spPr/>
      <dgm:t>
        <a:bodyPr/>
        <a:lstStyle/>
        <a:p>
          <a:r>
            <a:rPr lang="en-GB"/>
            <a:t>To check the taming of the interview</a:t>
          </a:r>
        </a:p>
      </dgm:t>
    </dgm:pt>
    <dgm:pt modelId="{730E84C3-C1F7-4D27-B1DB-777125B9919E}" type="parTrans" cxnId="{D305519C-28A8-4691-AB07-F846036CBFBF}">
      <dgm:prSet/>
      <dgm:spPr/>
      <dgm:t>
        <a:bodyPr/>
        <a:lstStyle/>
        <a:p>
          <a:endParaRPr lang="en-GB"/>
        </a:p>
      </dgm:t>
    </dgm:pt>
    <dgm:pt modelId="{211E0978-3D0D-4389-8BFE-7A398C1EB957}" type="sibTrans" cxnId="{D305519C-28A8-4691-AB07-F846036CBFBF}">
      <dgm:prSet/>
      <dgm:spPr/>
      <dgm:t>
        <a:bodyPr/>
        <a:lstStyle/>
        <a:p>
          <a:endParaRPr lang="en-GB"/>
        </a:p>
      </dgm:t>
    </dgm:pt>
    <dgm:pt modelId="{D7850078-200A-462F-96F7-D6FB999E2EB4}" type="pres">
      <dgm:prSet presAssocID="{61084B5F-3CC2-4F94-9D70-2611AE9A7A36}" presName="linear" presStyleCnt="0">
        <dgm:presLayoutVars>
          <dgm:animLvl val="lvl"/>
          <dgm:resizeHandles val="exact"/>
        </dgm:presLayoutVars>
      </dgm:prSet>
      <dgm:spPr/>
    </dgm:pt>
    <dgm:pt modelId="{6E26DBBE-E1C3-4DF1-A77B-602D126CDF71}" type="pres">
      <dgm:prSet presAssocID="{549B0DE4-FA0E-4CE5-9675-4E84440365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E3578B-E92E-43F7-A63E-C7E6054911FD}" type="pres">
      <dgm:prSet presAssocID="{66AAECCD-1B65-43F8-A14D-D2AA7134F3A7}" presName="spacer" presStyleCnt="0"/>
      <dgm:spPr/>
    </dgm:pt>
    <dgm:pt modelId="{3077DC95-C69F-4E93-AB81-9D9165F08EE3}" type="pres">
      <dgm:prSet presAssocID="{B4ECF27E-55C3-492D-AA98-F9D2734DE7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B95E6C-3E21-4548-9F1C-5E216CBF7C5E}" type="pres">
      <dgm:prSet presAssocID="{85C7F2BD-7030-4BAD-9C2B-72B6FB6BA687}" presName="spacer" presStyleCnt="0"/>
      <dgm:spPr/>
    </dgm:pt>
    <dgm:pt modelId="{45066091-3319-4B4B-9148-FB55E2963885}" type="pres">
      <dgm:prSet presAssocID="{CC9366BF-C93D-412F-BB4C-BC820A1C78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99961B-1E73-4816-8816-249D5CC6966A}" srcId="{61084B5F-3CC2-4F94-9D70-2611AE9A7A36}" destId="{549B0DE4-FA0E-4CE5-9675-4E8444036527}" srcOrd="0" destOrd="0" parTransId="{EEA90A5A-3A1B-47E9-9260-23C1AB6D7785}" sibTransId="{66AAECCD-1B65-43F8-A14D-D2AA7134F3A7}"/>
    <dgm:cxn modelId="{B6ABF726-2595-4962-AB18-F73B7EF9BF74}" type="presOf" srcId="{549B0DE4-FA0E-4CE5-9675-4E8444036527}" destId="{6E26DBBE-E1C3-4DF1-A77B-602D126CDF71}" srcOrd="0" destOrd="0" presId="urn:microsoft.com/office/officeart/2005/8/layout/vList2"/>
    <dgm:cxn modelId="{5A6EF636-B534-40F5-A8FE-4B5CF880CF7A}" type="presOf" srcId="{CC9366BF-C93D-412F-BB4C-BC820A1C7807}" destId="{45066091-3319-4B4B-9148-FB55E2963885}" srcOrd="0" destOrd="0" presId="urn:microsoft.com/office/officeart/2005/8/layout/vList2"/>
    <dgm:cxn modelId="{6065E84A-3D54-45E1-8CD5-964785AB93E3}" type="presOf" srcId="{61084B5F-3CC2-4F94-9D70-2611AE9A7A36}" destId="{D7850078-200A-462F-96F7-D6FB999E2EB4}" srcOrd="0" destOrd="0" presId="urn:microsoft.com/office/officeart/2005/8/layout/vList2"/>
    <dgm:cxn modelId="{ADA00B8E-FE66-4A84-B2A7-424CFACFBC32}" type="presOf" srcId="{B4ECF27E-55C3-492D-AA98-F9D2734DE715}" destId="{3077DC95-C69F-4E93-AB81-9D9165F08EE3}" srcOrd="0" destOrd="0" presId="urn:microsoft.com/office/officeart/2005/8/layout/vList2"/>
    <dgm:cxn modelId="{D305519C-28A8-4691-AB07-F846036CBFBF}" srcId="{61084B5F-3CC2-4F94-9D70-2611AE9A7A36}" destId="{CC9366BF-C93D-412F-BB4C-BC820A1C7807}" srcOrd="2" destOrd="0" parTransId="{730E84C3-C1F7-4D27-B1DB-777125B9919E}" sibTransId="{211E0978-3D0D-4389-8BFE-7A398C1EB957}"/>
    <dgm:cxn modelId="{CDE2BABA-8069-44BC-84F5-99CD9E58AE90}" srcId="{61084B5F-3CC2-4F94-9D70-2611AE9A7A36}" destId="{B4ECF27E-55C3-492D-AA98-F9D2734DE715}" srcOrd="1" destOrd="0" parTransId="{64F29D52-08D9-4088-81C9-532F50F0A70D}" sibTransId="{85C7F2BD-7030-4BAD-9C2B-72B6FB6BA687}"/>
    <dgm:cxn modelId="{8BB881EB-4308-4E11-8BF0-5E0A4707AFA2}" type="presParOf" srcId="{D7850078-200A-462F-96F7-D6FB999E2EB4}" destId="{6E26DBBE-E1C3-4DF1-A77B-602D126CDF71}" srcOrd="0" destOrd="0" presId="urn:microsoft.com/office/officeart/2005/8/layout/vList2"/>
    <dgm:cxn modelId="{93362B04-606D-4D7F-B541-436CB246C8BF}" type="presParOf" srcId="{D7850078-200A-462F-96F7-D6FB999E2EB4}" destId="{96E3578B-E92E-43F7-A63E-C7E6054911FD}" srcOrd="1" destOrd="0" presId="urn:microsoft.com/office/officeart/2005/8/layout/vList2"/>
    <dgm:cxn modelId="{D3D4A759-D9CA-4391-BE02-783E89431E79}" type="presParOf" srcId="{D7850078-200A-462F-96F7-D6FB999E2EB4}" destId="{3077DC95-C69F-4E93-AB81-9D9165F08EE3}" srcOrd="2" destOrd="0" presId="urn:microsoft.com/office/officeart/2005/8/layout/vList2"/>
    <dgm:cxn modelId="{522D86FC-45A4-4AD2-8307-F69BB83B56FF}" type="presParOf" srcId="{D7850078-200A-462F-96F7-D6FB999E2EB4}" destId="{68B95E6C-3E21-4548-9F1C-5E216CBF7C5E}" srcOrd="3" destOrd="0" presId="urn:microsoft.com/office/officeart/2005/8/layout/vList2"/>
    <dgm:cxn modelId="{1C73E4DF-45E7-4EE2-B448-CFB0FC49D5F4}" type="presParOf" srcId="{D7850078-200A-462F-96F7-D6FB999E2EB4}" destId="{45066091-3319-4B4B-9148-FB55E29638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0D5AF9-4C06-4580-B71E-EC8E44BD12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90AE7CE-7661-461E-A5A4-344D15A7195F}">
      <dgm:prSet/>
      <dgm:spPr/>
      <dgm:t>
        <a:bodyPr/>
        <a:lstStyle/>
        <a:p>
          <a:r>
            <a:rPr lang="en-GB"/>
            <a:t>Timestring()</a:t>
          </a:r>
        </a:p>
      </dgm:t>
    </dgm:pt>
    <dgm:pt modelId="{0934B800-9077-4CC8-8D77-5E71D8825778}" type="parTrans" cxnId="{89513FE2-9AE3-4A52-94A7-CC1B08F398AB}">
      <dgm:prSet/>
      <dgm:spPr/>
      <dgm:t>
        <a:bodyPr/>
        <a:lstStyle/>
        <a:p>
          <a:endParaRPr lang="en-GB"/>
        </a:p>
      </dgm:t>
    </dgm:pt>
    <dgm:pt modelId="{9874EA79-1381-4D62-912A-6A2F6E4FDAC9}" type="sibTrans" cxnId="{89513FE2-9AE3-4A52-94A7-CC1B08F398AB}">
      <dgm:prSet/>
      <dgm:spPr/>
      <dgm:t>
        <a:bodyPr/>
        <a:lstStyle/>
        <a:p>
          <a:endParaRPr lang="en-GB"/>
        </a:p>
      </dgm:t>
    </dgm:pt>
    <dgm:pt modelId="{FBEAC361-C7EA-473C-A5AB-AD47C9772F9F}">
      <dgm:prSet/>
      <dgm:spPr/>
      <dgm:t>
        <a:bodyPr/>
        <a:lstStyle/>
        <a:p>
          <a:r>
            <a:rPr lang="en-GB"/>
            <a:t>Unix timestamp (seconds elapsed from 1</a:t>
          </a:r>
          <a:r>
            <a:rPr lang="en-GB" baseline="30000"/>
            <a:t>st</a:t>
          </a:r>
          <a:r>
            <a:rPr lang="en-GB"/>
            <a:t> January 1970 00:00 UTC)</a:t>
          </a:r>
        </a:p>
      </dgm:t>
    </dgm:pt>
    <dgm:pt modelId="{F983A910-242D-4049-A451-77F3A6B3F342}" type="parTrans" cxnId="{EC3E738A-18BE-418D-94DA-2FA9F695795E}">
      <dgm:prSet/>
      <dgm:spPr/>
      <dgm:t>
        <a:bodyPr/>
        <a:lstStyle/>
        <a:p>
          <a:endParaRPr lang="en-GB"/>
        </a:p>
      </dgm:t>
    </dgm:pt>
    <dgm:pt modelId="{37BED21F-3F06-4BC9-9B1F-559941D40041}" type="sibTrans" cxnId="{EC3E738A-18BE-418D-94DA-2FA9F695795E}">
      <dgm:prSet/>
      <dgm:spPr/>
      <dgm:t>
        <a:bodyPr/>
        <a:lstStyle/>
        <a:p>
          <a:endParaRPr lang="en-GB"/>
        </a:p>
      </dgm:t>
    </dgm:pt>
    <dgm:pt modelId="{DE134EA3-0B76-437A-AFC4-E789A9035E8B}">
      <dgm:prSet/>
      <dgm:spPr/>
      <dgm:t>
        <a:bodyPr/>
        <a:lstStyle/>
        <a:p>
          <a:r>
            <a:rPr lang="en-GB"/>
            <a:t>Systime()</a:t>
          </a:r>
        </a:p>
      </dgm:t>
    </dgm:pt>
    <dgm:pt modelId="{4655D98E-2880-4D49-87F1-FF9919E48BD4}" type="parTrans" cxnId="{6DDA1F6C-EB78-41E8-A482-37F5C56D381B}">
      <dgm:prSet/>
      <dgm:spPr/>
      <dgm:t>
        <a:bodyPr/>
        <a:lstStyle/>
        <a:p>
          <a:endParaRPr lang="en-GB"/>
        </a:p>
      </dgm:t>
    </dgm:pt>
    <dgm:pt modelId="{F0C8ED8F-1396-4DCE-A812-70A510273A90}" type="sibTrans" cxnId="{6DDA1F6C-EB78-41E8-A482-37F5C56D381B}">
      <dgm:prSet/>
      <dgm:spPr/>
      <dgm:t>
        <a:bodyPr/>
        <a:lstStyle/>
        <a:p>
          <a:endParaRPr lang="en-GB"/>
        </a:p>
      </dgm:t>
    </dgm:pt>
    <dgm:pt modelId="{94F0278F-45E5-4242-865A-1FE29E69D7FB}">
      <dgm:prSet/>
      <dgm:spPr/>
      <dgm:t>
        <a:bodyPr/>
        <a:lstStyle/>
        <a:p>
          <a:r>
            <a:rPr lang="en-GB"/>
            <a:t>HHMMSS</a:t>
          </a:r>
        </a:p>
      </dgm:t>
    </dgm:pt>
    <dgm:pt modelId="{4EB4A40D-EF9F-4865-9093-12EB9700F1C9}" type="parTrans" cxnId="{DD6936D8-ECEA-4F4D-9050-0F080C54CF50}">
      <dgm:prSet/>
      <dgm:spPr/>
      <dgm:t>
        <a:bodyPr/>
        <a:lstStyle/>
        <a:p>
          <a:endParaRPr lang="en-GB"/>
        </a:p>
      </dgm:t>
    </dgm:pt>
    <dgm:pt modelId="{1369CE75-FD30-44F5-8853-766C8C8332F6}" type="sibTrans" cxnId="{DD6936D8-ECEA-4F4D-9050-0F080C54CF50}">
      <dgm:prSet/>
      <dgm:spPr/>
      <dgm:t>
        <a:bodyPr/>
        <a:lstStyle/>
        <a:p>
          <a:endParaRPr lang="en-GB"/>
        </a:p>
      </dgm:t>
    </dgm:pt>
    <dgm:pt modelId="{8E0D6C92-82CB-49C3-8FAA-6173DF5C87E0}">
      <dgm:prSet/>
      <dgm:spPr/>
      <dgm:t>
        <a:bodyPr/>
        <a:lstStyle/>
        <a:p>
          <a:r>
            <a:rPr lang="en-GB"/>
            <a:t>Sysdate()</a:t>
          </a:r>
        </a:p>
      </dgm:t>
    </dgm:pt>
    <dgm:pt modelId="{54AB3D8C-3ED2-4F3D-B22D-346DC2DD88B1}" type="parTrans" cxnId="{D2EB500B-9FA0-4EBC-8DD6-F63AE1C6F120}">
      <dgm:prSet/>
      <dgm:spPr/>
      <dgm:t>
        <a:bodyPr/>
        <a:lstStyle/>
        <a:p>
          <a:endParaRPr lang="en-GB"/>
        </a:p>
      </dgm:t>
    </dgm:pt>
    <dgm:pt modelId="{9A96F3EC-B2B2-4F27-B6EB-2E6BC8052A7D}" type="sibTrans" cxnId="{D2EB500B-9FA0-4EBC-8DD6-F63AE1C6F120}">
      <dgm:prSet/>
      <dgm:spPr/>
      <dgm:t>
        <a:bodyPr/>
        <a:lstStyle/>
        <a:p>
          <a:endParaRPr lang="en-GB"/>
        </a:p>
      </dgm:t>
    </dgm:pt>
    <dgm:pt modelId="{77C20A36-A9CE-475E-A014-2061E659FFD8}">
      <dgm:prSet/>
      <dgm:spPr/>
      <dgm:t>
        <a:bodyPr/>
        <a:lstStyle/>
        <a:p>
          <a:r>
            <a:rPr lang="en-GB"/>
            <a:t>DDMMYYYY</a:t>
          </a:r>
        </a:p>
      </dgm:t>
    </dgm:pt>
    <dgm:pt modelId="{13130F47-FD4B-42CF-9AB2-8FA911C6F876}" type="parTrans" cxnId="{24BCE4F4-9C91-4F95-8A47-338D4977B151}">
      <dgm:prSet/>
      <dgm:spPr/>
      <dgm:t>
        <a:bodyPr/>
        <a:lstStyle/>
        <a:p>
          <a:endParaRPr lang="en-GB"/>
        </a:p>
      </dgm:t>
    </dgm:pt>
    <dgm:pt modelId="{3864F95B-64E1-4796-9406-E86D4AAF9465}" type="sibTrans" cxnId="{24BCE4F4-9C91-4F95-8A47-338D4977B151}">
      <dgm:prSet/>
      <dgm:spPr/>
      <dgm:t>
        <a:bodyPr/>
        <a:lstStyle/>
        <a:p>
          <a:endParaRPr lang="en-GB"/>
        </a:p>
      </dgm:t>
    </dgm:pt>
    <dgm:pt modelId="{85EB1534-865B-4496-A3DE-17C53B87AEB8}" type="pres">
      <dgm:prSet presAssocID="{DA0D5AF9-4C06-4580-B71E-EC8E44BD1229}" presName="linear" presStyleCnt="0">
        <dgm:presLayoutVars>
          <dgm:animLvl val="lvl"/>
          <dgm:resizeHandles val="exact"/>
        </dgm:presLayoutVars>
      </dgm:prSet>
      <dgm:spPr/>
    </dgm:pt>
    <dgm:pt modelId="{61B749D2-CB29-46F3-A37D-071728DED594}" type="pres">
      <dgm:prSet presAssocID="{590AE7CE-7661-461E-A5A4-344D15A719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4A9BB0-7830-4C29-BBB6-584729C457E1}" type="pres">
      <dgm:prSet presAssocID="{590AE7CE-7661-461E-A5A4-344D15A7195F}" presName="childText" presStyleLbl="revTx" presStyleIdx="0" presStyleCnt="3">
        <dgm:presLayoutVars>
          <dgm:bulletEnabled val="1"/>
        </dgm:presLayoutVars>
      </dgm:prSet>
      <dgm:spPr/>
    </dgm:pt>
    <dgm:pt modelId="{DF0AB322-8094-466D-86EB-329369ECDDEE}" type="pres">
      <dgm:prSet presAssocID="{DE134EA3-0B76-437A-AFC4-E789A9035E8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90DC66-7333-4BD2-A0DA-6B07434FA4F6}" type="pres">
      <dgm:prSet presAssocID="{DE134EA3-0B76-437A-AFC4-E789A9035E8B}" presName="childText" presStyleLbl="revTx" presStyleIdx="1" presStyleCnt="3">
        <dgm:presLayoutVars>
          <dgm:bulletEnabled val="1"/>
        </dgm:presLayoutVars>
      </dgm:prSet>
      <dgm:spPr/>
    </dgm:pt>
    <dgm:pt modelId="{BBD7884A-EA9F-4AE6-83AE-C37F11C36622}" type="pres">
      <dgm:prSet presAssocID="{8E0D6C92-82CB-49C3-8FAA-6173DF5C87E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B383CD-B18D-456D-9B27-A994517DAF26}" type="pres">
      <dgm:prSet presAssocID="{8E0D6C92-82CB-49C3-8FAA-6173DF5C87E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2EB500B-9FA0-4EBC-8DD6-F63AE1C6F120}" srcId="{DA0D5AF9-4C06-4580-B71E-EC8E44BD1229}" destId="{8E0D6C92-82CB-49C3-8FAA-6173DF5C87E0}" srcOrd="2" destOrd="0" parTransId="{54AB3D8C-3ED2-4F3D-B22D-346DC2DD88B1}" sibTransId="{9A96F3EC-B2B2-4F27-B6EB-2E6BC8052A7D}"/>
    <dgm:cxn modelId="{ADAC4516-DCC3-44FD-B0CD-AA301EAF8A3B}" type="presOf" srcId="{FBEAC361-C7EA-473C-A5AB-AD47C9772F9F}" destId="{4E4A9BB0-7830-4C29-BBB6-584729C457E1}" srcOrd="0" destOrd="0" presId="urn:microsoft.com/office/officeart/2005/8/layout/vList2"/>
    <dgm:cxn modelId="{6DDA1F6C-EB78-41E8-A482-37F5C56D381B}" srcId="{DA0D5AF9-4C06-4580-B71E-EC8E44BD1229}" destId="{DE134EA3-0B76-437A-AFC4-E789A9035E8B}" srcOrd="1" destOrd="0" parTransId="{4655D98E-2880-4D49-87F1-FF9919E48BD4}" sibTransId="{F0C8ED8F-1396-4DCE-A812-70A510273A90}"/>
    <dgm:cxn modelId="{D69B496D-B12A-4687-A19E-D37A37CFA8CE}" type="presOf" srcId="{94F0278F-45E5-4242-865A-1FE29E69D7FB}" destId="{AA90DC66-7333-4BD2-A0DA-6B07434FA4F6}" srcOrd="0" destOrd="0" presId="urn:microsoft.com/office/officeart/2005/8/layout/vList2"/>
    <dgm:cxn modelId="{EC3E738A-18BE-418D-94DA-2FA9F695795E}" srcId="{590AE7CE-7661-461E-A5A4-344D15A7195F}" destId="{FBEAC361-C7EA-473C-A5AB-AD47C9772F9F}" srcOrd="0" destOrd="0" parTransId="{F983A910-242D-4049-A451-77F3A6B3F342}" sibTransId="{37BED21F-3F06-4BC9-9B1F-559941D40041}"/>
    <dgm:cxn modelId="{F4F144A2-817D-4B78-A261-F679C38EFF21}" type="presOf" srcId="{DE134EA3-0B76-437A-AFC4-E789A9035E8B}" destId="{DF0AB322-8094-466D-86EB-329369ECDDEE}" srcOrd="0" destOrd="0" presId="urn:microsoft.com/office/officeart/2005/8/layout/vList2"/>
    <dgm:cxn modelId="{320C31AC-8DA7-4988-B41A-4140FBE02B61}" type="presOf" srcId="{590AE7CE-7661-461E-A5A4-344D15A7195F}" destId="{61B749D2-CB29-46F3-A37D-071728DED594}" srcOrd="0" destOrd="0" presId="urn:microsoft.com/office/officeart/2005/8/layout/vList2"/>
    <dgm:cxn modelId="{BDB95BB1-E706-48BE-B94A-C773A598B4F0}" type="presOf" srcId="{77C20A36-A9CE-475E-A014-2061E659FFD8}" destId="{CBB383CD-B18D-456D-9B27-A994517DAF26}" srcOrd="0" destOrd="0" presId="urn:microsoft.com/office/officeart/2005/8/layout/vList2"/>
    <dgm:cxn modelId="{2812D5B1-8E60-4964-B9AB-A1EC7C844372}" type="presOf" srcId="{DA0D5AF9-4C06-4580-B71E-EC8E44BD1229}" destId="{85EB1534-865B-4496-A3DE-17C53B87AEB8}" srcOrd="0" destOrd="0" presId="urn:microsoft.com/office/officeart/2005/8/layout/vList2"/>
    <dgm:cxn modelId="{A1B745C6-F239-4276-A432-73B900A18F45}" type="presOf" srcId="{8E0D6C92-82CB-49C3-8FAA-6173DF5C87E0}" destId="{BBD7884A-EA9F-4AE6-83AE-C37F11C36622}" srcOrd="0" destOrd="0" presId="urn:microsoft.com/office/officeart/2005/8/layout/vList2"/>
    <dgm:cxn modelId="{DD6936D8-ECEA-4F4D-9050-0F080C54CF50}" srcId="{DE134EA3-0B76-437A-AFC4-E789A9035E8B}" destId="{94F0278F-45E5-4242-865A-1FE29E69D7FB}" srcOrd="0" destOrd="0" parTransId="{4EB4A40D-EF9F-4865-9093-12EB9700F1C9}" sibTransId="{1369CE75-FD30-44F5-8853-766C8C8332F6}"/>
    <dgm:cxn modelId="{89513FE2-9AE3-4A52-94A7-CC1B08F398AB}" srcId="{DA0D5AF9-4C06-4580-B71E-EC8E44BD1229}" destId="{590AE7CE-7661-461E-A5A4-344D15A7195F}" srcOrd="0" destOrd="0" parTransId="{0934B800-9077-4CC8-8D77-5E71D8825778}" sibTransId="{9874EA79-1381-4D62-912A-6A2F6E4FDAC9}"/>
    <dgm:cxn modelId="{24BCE4F4-9C91-4F95-8A47-338D4977B151}" srcId="{8E0D6C92-82CB-49C3-8FAA-6173DF5C87E0}" destId="{77C20A36-A9CE-475E-A014-2061E659FFD8}" srcOrd="0" destOrd="0" parTransId="{13130F47-FD4B-42CF-9AB2-8FA911C6F876}" sibTransId="{3864F95B-64E1-4796-9406-E86D4AAF9465}"/>
    <dgm:cxn modelId="{509D561F-5B70-4EEB-AAEB-AF76A73F7366}" type="presParOf" srcId="{85EB1534-865B-4496-A3DE-17C53B87AEB8}" destId="{61B749D2-CB29-46F3-A37D-071728DED594}" srcOrd="0" destOrd="0" presId="urn:microsoft.com/office/officeart/2005/8/layout/vList2"/>
    <dgm:cxn modelId="{44CEF89A-A74C-418F-8E39-C31336D53C78}" type="presParOf" srcId="{85EB1534-865B-4496-A3DE-17C53B87AEB8}" destId="{4E4A9BB0-7830-4C29-BBB6-584729C457E1}" srcOrd="1" destOrd="0" presId="urn:microsoft.com/office/officeart/2005/8/layout/vList2"/>
    <dgm:cxn modelId="{C0392379-660E-407C-96C3-38424E50D193}" type="presParOf" srcId="{85EB1534-865B-4496-A3DE-17C53B87AEB8}" destId="{DF0AB322-8094-466D-86EB-329369ECDDEE}" srcOrd="2" destOrd="0" presId="urn:microsoft.com/office/officeart/2005/8/layout/vList2"/>
    <dgm:cxn modelId="{EE3F973D-EF33-4BD7-85F1-E4E225B5CA61}" type="presParOf" srcId="{85EB1534-865B-4496-A3DE-17C53B87AEB8}" destId="{AA90DC66-7333-4BD2-A0DA-6B07434FA4F6}" srcOrd="3" destOrd="0" presId="urn:microsoft.com/office/officeart/2005/8/layout/vList2"/>
    <dgm:cxn modelId="{297916E1-97A7-4A0A-B5BF-9989442A56FC}" type="presParOf" srcId="{85EB1534-865B-4496-A3DE-17C53B87AEB8}" destId="{BBD7884A-EA9F-4AE6-83AE-C37F11C36622}" srcOrd="4" destOrd="0" presId="urn:microsoft.com/office/officeart/2005/8/layout/vList2"/>
    <dgm:cxn modelId="{BD012348-0DDD-4A87-8CA9-8C68317A640B}" type="presParOf" srcId="{85EB1534-865B-4496-A3DE-17C53B87AEB8}" destId="{CBB383CD-B18D-456D-9B27-A994517DAF2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0BA6A2-C8A0-4367-B0D8-74311A9695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936F9A76-1E5C-47A3-A5EF-D18CC88C1701}">
      <dgm:prSet/>
      <dgm:spPr/>
      <dgm:t>
        <a:bodyPr/>
        <a:lstStyle/>
        <a:p>
          <a:r>
            <a:rPr lang="en-GB"/>
            <a:t>Create a task menu to simplify:</a:t>
          </a:r>
        </a:p>
      </dgm:t>
    </dgm:pt>
    <dgm:pt modelId="{7D36F1E2-7C6B-4A8E-AC08-82392D276701}" type="parTrans" cxnId="{66AEC96F-F1CD-4711-8F63-0C3C5E5C106B}">
      <dgm:prSet/>
      <dgm:spPr/>
      <dgm:t>
        <a:bodyPr/>
        <a:lstStyle/>
        <a:p>
          <a:endParaRPr lang="en-GB"/>
        </a:p>
      </dgm:t>
    </dgm:pt>
    <dgm:pt modelId="{EDFF4174-6601-450B-9FF9-59A193F9ED57}" type="sibTrans" cxnId="{66AEC96F-F1CD-4711-8F63-0C3C5E5C106B}">
      <dgm:prSet/>
      <dgm:spPr/>
      <dgm:t>
        <a:bodyPr/>
        <a:lstStyle/>
        <a:p>
          <a:endParaRPr lang="en-GB"/>
        </a:p>
      </dgm:t>
    </dgm:pt>
    <dgm:pt modelId="{FEF15B08-D7AF-4300-88C6-F440C1E60A81}">
      <dgm:prSet/>
      <dgm:spPr/>
      <dgm:t>
        <a:bodyPr/>
        <a:lstStyle/>
        <a:p>
          <a:r>
            <a:rPr lang="en-GB"/>
            <a:t>Managing sign-ins and passwords for interviewers and/or supervisors</a:t>
          </a:r>
        </a:p>
      </dgm:t>
    </dgm:pt>
    <dgm:pt modelId="{11C1C845-E321-4131-819F-9FABE28FBF6A}" type="parTrans" cxnId="{B4DDAC09-58BC-4580-A8AD-D27D96360413}">
      <dgm:prSet/>
      <dgm:spPr/>
      <dgm:t>
        <a:bodyPr/>
        <a:lstStyle/>
        <a:p>
          <a:endParaRPr lang="en-GB"/>
        </a:p>
      </dgm:t>
    </dgm:pt>
    <dgm:pt modelId="{A2BE19CC-3109-4E59-A1E7-87870E47D3AD}" type="sibTrans" cxnId="{B4DDAC09-58BC-4580-A8AD-D27D96360413}">
      <dgm:prSet/>
      <dgm:spPr/>
      <dgm:t>
        <a:bodyPr/>
        <a:lstStyle/>
        <a:p>
          <a:endParaRPr lang="en-GB"/>
        </a:p>
      </dgm:t>
    </dgm:pt>
    <dgm:pt modelId="{4DF49CDD-AF4B-41CA-B1AF-2BB42F7D61DA}">
      <dgm:prSet/>
      <dgm:spPr/>
      <dgm:t>
        <a:bodyPr/>
        <a:lstStyle/>
        <a:p>
          <a:r>
            <a:rPr lang="en-GB"/>
            <a:t>Creating and viewing reports</a:t>
          </a:r>
        </a:p>
      </dgm:t>
    </dgm:pt>
    <dgm:pt modelId="{4560C192-D529-499D-AAE2-E6428F6D29E9}" type="parTrans" cxnId="{D3148541-ECD6-46AF-8B85-532E94D4AC59}">
      <dgm:prSet/>
      <dgm:spPr/>
      <dgm:t>
        <a:bodyPr/>
        <a:lstStyle/>
        <a:p>
          <a:endParaRPr lang="en-GB"/>
        </a:p>
      </dgm:t>
    </dgm:pt>
    <dgm:pt modelId="{E7C25878-9E13-450A-B1A5-341CCF54DD51}" type="sibTrans" cxnId="{D3148541-ECD6-46AF-8B85-532E94D4AC59}">
      <dgm:prSet/>
      <dgm:spPr/>
      <dgm:t>
        <a:bodyPr/>
        <a:lstStyle/>
        <a:p>
          <a:endParaRPr lang="en-GB"/>
        </a:p>
      </dgm:t>
    </dgm:pt>
    <dgm:pt modelId="{7AB1052D-DD88-4052-B9F2-F75FDB0DB333}">
      <dgm:prSet/>
      <dgm:spPr/>
      <dgm:t>
        <a:bodyPr/>
        <a:lstStyle/>
        <a:p>
          <a:r>
            <a:rPr lang="en-GB"/>
            <a:t>Launching other CSPro tools</a:t>
          </a:r>
        </a:p>
      </dgm:t>
    </dgm:pt>
    <dgm:pt modelId="{7760907A-95FF-4794-9E50-90095DEA4B14}" type="parTrans" cxnId="{C14556CB-2C76-4493-843B-897FEA1706E4}">
      <dgm:prSet/>
      <dgm:spPr/>
      <dgm:t>
        <a:bodyPr/>
        <a:lstStyle/>
        <a:p>
          <a:endParaRPr lang="en-GB"/>
        </a:p>
      </dgm:t>
    </dgm:pt>
    <dgm:pt modelId="{FFE10B28-B459-4E5F-B699-FC198C2CDB4F}" type="sibTrans" cxnId="{C14556CB-2C76-4493-843B-897FEA1706E4}">
      <dgm:prSet/>
      <dgm:spPr/>
      <dgm:t>
        <a:bodyPr/>
        <a:lstStyle/>
        <a:p>
          <a:endParaRPr lang="en-GB"/>
        </a:p>
      </dgm:t>
    </dgm:pt>
    <dgm:pt modelId="{393F2408-EAA7-456D-BC82-3F13B065AF2A}">
      <dgm:prSet/>
      <dgm:spPr/>
      <dgm:t>
        <a:bodyPr/>
        <a:lstStyle/>
        <a:p>
          <a:r>
            <a:rPr lang="en-GB"/>
            <a:t>Prefilling ID items (for longitudinal surveys)</a:t>
          </a:r>
        </a:p>
      </dgm:t>
    </dgm:pt>
    <dgm:pt modelId="{5D670E82-6648-408F-B481-C35C77D20DA4}" type="parTrans" cxnId="{171D191C-4319-40BA-B870-0AF34E80567A}">
      <dgm:prSet/>
      <dgm:spPr/>
      <dgm:t>
        <a:bodyPr/>
        <a:lstStyle/>
        <a:p>
          <a:endParaRPr lang="en-GB"/>
        </a:p>
      </dgm:t>
    </dgm:pt>
    <dgm:pt modelId="{04BBDB9C-3016-4BFA-9730-3D8FCC1A28B3}" type="sibTrans" cxnId="{171D191C-4319-40BA-B870-0AF34E80567A}">
      <dgm:prSet/>
      <dgm:spPr/>
      <dgm:t>
        <a:bodyPr/>
        <a:lstStyle/>
        <a:p>
          <a:endParaRPr lang="en-GB"/>
        </a:p>
      </dgm:t>
    </dgm:pt>
    <dgm:pt modelId="{FBBC408E-2488-4CEB-9F60-EF8626B54356}">
      <dgm:prSet/>
      <dgm:spPr/>
      <dgm:t>
        <a:bodyPr/>
        <a:lstStyle/>
        <a:p>
          <a:r>
            <a:rPr lang="en-GB"/>
            <a:t>Syncing survey data to the server </a:t>
          </a:r>
        </a:p>
      </dgm:t>
    </dgm:pt>
    <dgm:pt modelId="{9F31EC03-4ECF-4A3F-8F1B-2EFEAFE9D1AE}" type="parTrans" cxnId="{AB1B4AFB-E279-437E-AB64-543AFF608B9F}">
      <dgm:prSet/>
      <dgm:spPr/>
      <dgm:t>
        <a:bodyPr/>
        <a:lstStyle/>
        <a:p>
          <a:endParaRPr lang="en-GB"/>
        </a:p>
      </dgm:t>
    </dgm:pt>
    <dgm:pt modelId="{B7095F7C-E99C-404C-90EC-B1367FA8AAB6}" type="sibTrans" cxnId="{AB1B4AFB-E279-437E-AB64-543AFF608B9F}">
      <dgm:prSet/>
      <dgm:spPr/>
      <dgm:t>
        <a:bodyPr/>
        <a:lstStyle/>
        <a:p>
          <a:endParaRPr lang="en-GB"/>
        </a:p>
      </dgm:t>
    </dgm:pt>
    <dgm:pt modelId="{558B50E6-D609-40AD-8A1C-82C99A1B244A}">
      <dgm:prSet/>
      <dgm:spPr/>
      <dgm:t>
        <a:bodyPr/>
        <a:lstStyle/>
        <a:p>
          <a:r>
            <a:rPr lang="en-GB"/>
            <a:t>To launch the menu: execpff(“capi.pff”, stop);</a:t>
          </a:r>
        </a:p>
      </dgm:t>
    </dgm:pt>
    <dgm:pt modelId="{BB0C5962-C822-4532-A4EC-9F589492364E}" type="parTrans" cxnId="{D2FD7288-48E5-4F3F-BB8E-201ED4A89E3C}">
      <dgm:prSet/>
      <dgm:spPr/>
      <dgm:t>
        <a:bodyPr/>
        <a:lstStyle/>
        <a:p>
          <a:endParaRPr lang="en-GB"/>
        </a:p>
      </dgm:t>
    </dgm:pt>
    <dgm:pt modelId="{890F73DE-D65E-457B-BBC7-599F3D19B52C}" type="sibTrans" cxnId="{D2FD7288-48E5-4F3F-BB8E-201ED4A89E3C}">
      <dgm:prSet/>
      <dgm:spPr/>
      <dgm:t>
        <a:bodyPr/>
        <a:lstStyle/>
        <a:p>
          <a:endParaRPr lang="en-GB"/>
        </a:p>
      </dgm:t>
    </dgm:pt>
    <dgm:pt modelId="{99190BBA-65BE-4721-873D-E9A7D3F0D48E}" type="pres">
      <dgm:prSet presAssocID="{960BA6A2-C8A0-4367-B0D8-74311A9695F3}" presName="linear" presStyleCnt="0">
        <dgm:presLayoutVars>
          <dgm:animLvl val="lvl"/>
          <dgm:resizeHandles val="exact"/>
        </dgm:presLayoutVars>
      </dgm:prSet>
      <dgm:spPr/>
    </dgm:pt>
    <dgm:pt modelId="{DBD3161F-B416-4395-A849-EE969CAD986E}" type="pres">
      <dgm:prSet presAssocID="{936F9A76-1E5C-47A3-A5EF-D18CC88C17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37CCB2-AB47-4897-A194-18442A9CF1FE}" type="pres">
      <dgm:prSet presAssocID="{936F9A76-1E5C-47A3-A5EF-D18CC88C1701}" presName="childText" presStyleLbl="revTx" presStyleIdx="0" presStyleCnt="1">
        <dgm:presLayoutVars>
          <dgm:bulletEnabled val="1"/>
        </dgm:presLayoutVars>
      </dgm:prSet>
      <dgm:spPr/>
    </dgm:pt>
    <dgm:pt modelId="{F2259BFA-76F3-4807-AC57-6B4E9D0675E0}" type="pres">
      <dgm:prSet presAssocID="{558B50E6-D609-40AD-8A1C-82C99A1B244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FCF2800-6A33-410B-A696-94E25FB21AEB}" type="presOf" srcId="{393F2408-EAA7-456D-BC82-3F13B065AF2A}" destId="{7437CCB2-AB47-4897-A194-18442A9CF1FE}" srcOrd="0" destOrd="3" presId="urn:microsoft.com/office/officeart/2005/8/layout/vList2"/>
    <dgm:cxn modelId="{B4DDAC09-58BC-4580-A8AD-D27D96360413}" srcId="{936F9A76-1E5C-47A3-A5EF-D18CC88C1701}" destId="{FEF15B08-D7AF-4300-88C6-F440C1E60A81}" srcOrd="0" destOrd="0" parTransId="{11C1C845-E321-4131-819F-9FABE28FBF6A}" sibTransId="{A2BE19CC-3109-4E59-A1E7-87870E47D3AD}"/>
    <dgm:cxn modelId="{4B78F90B-5246-492B-9D70-A3D1D1625743}" type="presOf" srcId="{936F9A76-1E5C-47A3-A5EF-D18CC88C1701}" destId="{DBD3161F-B416-4395-A849-EE969CAD986E}" srcOrd="0" destOrd="0" presId="urn:microsoft.com/office/officeart/2005/8/layout/vList2"/>
    <dgm:cxn modelId="{171D191C-4319-40BA-B870-0AF34E80567A}" srcId="{936F9A76-1E5C-47A3-A5EF-D18CC88C1701}" destId="{393F2408-EAA7-456D-BC82-3F13B065AF2A}" srcOrd="3" destOrd="0" parTransId="{5D670E82-6648-408F-B481-C35C77D20DA4}" sibTransId="{04BBDB9C-3016-4BFA-9730-3D8FCC1A28B3}"/>
    <dgm:cxn modelId="{B1902A2B-3259-4DAC-90F9-BC6900E2825B}" type="presOf" srcId="{960BA6A2-C8A0-4367-B0D8-74311A9695F3}" destId="{99190BBA-65BE-4721-873D-E9A7D3F0D48E}" srcOrd="0" destOrd="0" presId="urn:microsoft.com/office/officeart/2005/8/layout/vList2"/>
    <dgm:cxn modelId="{D3148541-ECD6-46AF-8B85-532E94D4AC59}" srcId="{936F9A76-1E5C-47A3-A5EF-D18CC88C1701}" destId="{4DF49CDD-AF4B-41CA-B1AF-2BB42F7D61DA}" srcOrd="1" destOrd="0" parTransId="{4560C192-D529-499D-AAE2-E6428F6D29E9}" sibTransId="{E7C25878-9E13-450A-B1A5-341CCF54DD51}"/>
    <dgm:cxn modelId="{66AEC96F-F1CD-4711-8F63-0C3C5E5C106B}" srcId="{960BA6A2-C8A0-4367-B0D8-74311A9695F3}" destId="{936F9A76-1E5C-47A3-A5EF-D18CC88C1701}" srcOrd="0" destOrd="0" parTransId="{7D36F1E2-7C6B-4A8E-AC08-82392D276701}" sibTransId="{EDFF4174-6601-450B-9FF9-59A193F9ED57}"/>
    <dgm:cxn modelId="{5F85B876-69F9-4EB7-84E5-F6C66B6BAD0A}" type="presOf" srcId="{4DF49CDD-AF4B-41CA-B1AF-2BB42F7D61DA}" destId="{7437CCB2-AB47-4897-A194-18442A9CF1FE}" srcOrd="0" destOrd="1" presId="urn:microsoft.com/office/officeart/2005/8/layout/vList2"/>
    <dgm:cxn modelId="{D2FD7288-48E5-4F3F-BB8E-201ED4A89E3C}" srcId="{960BA6A2-C8A0-4367-B0D8-74311A9695F3}" destId="{558B50E6-D609-40AD-8A1C-82C99A1B244A}" srcOrd="1" destOrd="0" parTransId="{BB0C5962-C822-4532-A4EC-9F589492364E}" sibTransId="{890F73DE-D65E-457B-BBC7-599F3D19B52C}"/>
    <dgm:cxn modelId="{BB9AE0C7-DD33-4F15-A6A9-A35CD53F92E5}" type="presOf" srcId="{7AB1052D-DD88-4052-B9F2-F75FDB0DB333}" destId="{7437CCB2-AB47-4897-A194-18442A9CF1FE}" srcOrd="0" destOrd="2" presId="urn:microsoft.com/office/officeart/2005/8/layout/vList2"/>
    <dgm:cxn modelId="{C14556CB-2C76-4493-843B-897FEA1706E4}" srcId="{936F9A76-1E5C-47A3-A5EF-D18CC88C1701}" destId="{7AB1052D-DD88-4052-B9F2-F75FDB0DB333}" srcOrd="2" destOrd="0" parTransId="{7760907A-95FF-4794-9E50-90095DEA4B14}" sibTransId="{FFE10B28-B459-4E5F-B699-FC198C2CDB4F}"/>
    <dgm:cxn modelId="{931AB1D7-69BC-4558-B7C1-B6D74128F663}" type="presOf" srcId="{FBBC408E-2488-4CEB-9F60-EF8626B54356}" destId="{7437CCB2-AB47-4897-A194-18442A9CF1FE}" srcOrd="0" destOrd="4" presId="urn:microsoft.com/office/officeart/2005/8/layout/vList2"/>
    <dgm:cxn modelId="{CA3530DF-20A6-476E-ACCE-D6359F55FF66}" type="presOf" srcId="{FEF15B08-D7AF-4300-88C6-F440C1E60A81}" destId="{7437CCB2-AB47-4897-A194-18442A9CF1FE}" srcOrd="0" destOrd="0" presId="urn:microsoft.com/office/officeart/2005/8/layout/vList2"/>
    <dgm:cxn modelId="{56A043E6-5479-4979-AF70-06606D227262}" type="presOf" srcId="{558B50E6-D609-40AD-8A1C-82C99A1B244A}" destId="{F2259BFA-76F3-4807-AC57-6B4E9D0675E0}" srcOrd="0" destOrd="0" presId="urn:microsoft.com/office/officeart/2005/8/layout/vList2"/>
    <dgm:cxn modelId="{AB1B4AFB-E279-437E-AB64-543AFF608B9F}" srcId="{936F9A76-1E5C-47A3-A5EF-D18CC88C1701}" destId="{FBBC408E-2488-4CEB-9F60-EF8626B54356}" srcOrd="4" destOrd="0" parTransId="{9F31EC03-4ECF-4A3F-8F1B-2EFEAFE9D1AE}" sibTransId="{B7095F7C-E99C-404C-90EC-B1367FA8AAB6}"/>
    <dgm:cxn modelId="{D4C1CC98-D1DA-4E15-9C11-A8BBADA4BEF5}" type="presParOf" srcId="{99190BBA-65BE-4721-873D-E9A7D3F0D48E}" destId="{DBD3161F-B416-4395-A849-EE969CAD986E}" srcOrd="0" destOrd="0" presId="urn:microsoft.com/office/officeart/2005/8/layout/vList2"/>
    <dgm:cxn modelId="{BC51CA54-DE46-446B-864B-3ACEE718B72B}" type="presParOf" srcId="{99190BBA-65BE-4721-873D-E9A7D3F0D48E}" destId="{7437CCB2-AB47-4897-A194-18442A9CF1FE}" srcOrd="1" destOrd="0" presId="urn:microsoft.com/office/officeart/2005/8/layout/vList2"/>
    <dgm:cxn modelId="{5CF31EA1-B2A4-47D6-AFE3-A710CC6BDCFB}" type="presParOf" srcId="{99190BBA-65BE-4721-873D-E9A7D3F0D48E}" destId="{F2259BFA-76F3-4807-AC57-6B4E9D0675E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8DA6EC-22EE-4A1B-8554-B991279D79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4A22A0A-87DA-4CD3-8888-2368346FE5F3}">
      <dgm:prSet/>
      <dgm:spPr/>
      <dgm:t>
        <a:bodyPr/>
        <a:lstStyle/>
        <a:p>
          <a:r>
            <a:rPr lang="en-GB"/>
            <a:t>New external dictionary</a:t>
          </a:r>
        </a:p>
      </dgm:t>
    </dgm:pt>
    <dgm:pt modelId="{64F9856E-F78C-4BB6-B847-DA3D88D59A6D}" type="parTrans" cxnId="{A2B099B0-05A1-4273-9632-2FB9ED2AE704}">
      <dgm:prSet/>
      <dgm:spPr/>
      <dgm:t>
        <a:bodyPr/>
        <a:lstStyle/>
        <a:p>
          <a:endParaRPr lang="en-GB"/>
        </a:p>
      </dgm:t>
    </dgm:pt>
    <dgm:pt modelId="{F7280B2A-8CBF-4D13-8AE5-C4650F54F74C}" type="sibTrans" cxnId="{A2B099B0-05A1-4273-9632-2FB9ED2AE704}">
      <dgm:prSet/>
      <dgm:spPr/>
      <dgm:t>
        <a:bodyPr/>
        <a:lstStyle/>
        <a:p>
          <a:endParaRPr lang="en-GB"/>
        </a:p>
      </dgm:t>
    </dgm:pt>
    <dgm:pt modelId="{17470B91-962B-4E4C-991A-791CC73FE8A1}">
      <dgm:prSet/>
      <dgm:spPr/>
      <dgm:t>
        <a:bodyPr/>
        <a:lstStyle/>
        <a:p>
          <a:r>
            <a:rPr lang="en-GB"/>
            <a:t>Load data from excel into .csdb</a:t>
          </a:r>
        </a:p>
      </dgm:t>
    </dgm:pt>
    <dgm:pt modelId="{4FF92FB8-FAB8-442B-AB6B-F5DBD38536A0}" type="parTrans" cxnId="{4C80E88D-500C-4E33-BE57-BF45B433E05C}">
      <dgm:prSet/>
      <dgm:spPr/>
      <dgm:t>
        <a:bodyPr/>
        <a:lstStyle/>
        <a:p>
          <a:endParaRPr lang="en-GB"/>
        </a:p>
      </dgm:t>
    </dgm:pt>
    <dgm:pt modelId="{2FAE6D1F-14A8-47E8-9FFE-EC7780C8F998}" type="sibTrans" cxnId="{4C80E88D-500C-4E33-BE57-BF45B433E05C}">
      <dgm:prSet/>
      <dgm:spPr/>
      <dgm:t>
        <a:bodyPr/>
        <a:lstStyle/>
        <a:p>
          <a:endParaRPr lang="en-GB"/>
        </a:p>
      </dgm:t>
    </dgm:pt>
    <dgm:pt modelId="{64E6DC69-1E40-4518-BACA-5F9917A3FD19}">
      <dgm:prSet/>
      <dgm:spPr/>
      <dgm:t>
        <a:bodyPr/>
        <a:lstStyle/>
        <a:p>
          <a:r>
            <a:rPr lang="en-GB"/>
            <a:t>Use loadcase(DICTIONARY, ID_ITEM);</a:t>
          </a:r>
        </a:p>
      </dgm:t>
    </dgm:pt>
    <dgm:pt modelId="{F90C0E77-4C86-4CCB-A9B4-71B0223595EC}" type="parTrans" cxnId="{6696B406-5888-410C-85B5-AC1AACA201C8}">
      <dgm:prSet/>
      <dgm:spPr/>
      <dgm:t>
        <a:bodyPr/>
        <a:lstStyle/>
        <a:p>
          <a:endParaRPr lang="en-GB"/>
        </a:p>
      </dgm:t>
    </dgm:pt>
    <dgm:pt modelId="{7C3CD548-5B6C-4FDF-A2F7-DD836BC63E97}" type="sibTrans" cxnId="{6696B406-5888-410C-85B5-AC1AACA201C8}">
      <dgm:prSet/>
      <dgm:spPr/>
      <dgm:t>
        <a:bodyPr/>
        <a:lstStyle/>
        <a:p>
          <a:endParaRPr lang="en-GB"/>
        </a:p>
      </dgm:t>
    </dgm:pt>
    <dgm:pt modelId="{EC7C5C84-B99D-43E5-B9CB-C9B4A7AB36B0}" type="pres">
      <dgm:prSet presAssocID="{E68DA6EC-22EE-4A1B-8554-B991279D79B5}" presName="linear" presStyleCnt="0">
        <dgm:presLayoutVars>
          <dgm:animLvl val="lvl"/>
          <dgm:resizeHandles val="exact"/>
        </dgm:presLayoutVars>
      </dgm:prSet>
      <dgm:spPr/>
    </dgm:pt>
    <dgm:pt modelId="{73A1DBB2-95A6-4B68-A0C7-51DB0173DDD2}" type="pres">
      <dgm:prSet presAssocID="{D4A22A0A-87DA-4CD3-8888-2368346FE5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CFD95F-40BA-42AF-B394-05BB4B722A0E}" type="pres">
      <dgm:prSet presAssocID="{F7280B2A-8CBF-4D13-8AE5-C4650F54F74C}" presName="spacer" presStyleCnt="0"/>
      <dgm:spPr/>
    </dgm:pt>
    <dgm:pt modelId="{8F55BF27-6195-40B8-AF3C-0DE07B029A0E}" type="pres">
      <dgm:prSet presAssocID="{17470B91-962B-4E4C-991A-791CC73FE8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E6D2945-BB80-47B1-BF1C-9FF5FE3905FC}" type="pres">
      <dgm:prSet presAssocID="{2FAE6D1F-14A8-47E8-9FFE-EC7780C8F998}" presName="spacer" presStyleCnt="0"/>
      <dgm:spPr/>
    </dgm:pt>
    <dgm:pt modelId="{53B176C8-64A2-46F4-B366-A21FCB6605D9}" type="pres">
      <dgm:prSet presAssocID="{64E6DC69-1E40-4518-BACA-5F9917A3FD1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96B406-5888-410C-85B5-AC1AACA201C8}" srcId="{E68DA6EC-22EE-4A1B-8554-B991279D79B5}" destId="{64E6DC69-1E40-4518-BACA-5F9917A3FD19}" srcOrd="2" destOrd="0" parTransId="{F90C0E77-4C86-4CCB-A9B4-71B0223595EC}" sibTransId="{7C3CD548-5B6C-4FDF-A2F7-DD836BC63E97}"/>
    <dgm:cxn modelId="{F934B85F-8E85-42FA-8330-F5F9FEB9EECD}" type="presOf" srcId="{64E6DC69-1E40-4518-BACA-5F9917A3FD19}" destId="{53B176C8-64A2-46F4-B366-A21FCB6605D9}" srcOrd="0" destOrd="0" presId="urn:microsoft.com/office/officeart/2005/8/layout/vList2"/>
    <dgm:cxn modelId="{94612C7B-B4FB-41EC-8432-2561C31B20C6}" type="presOf" srcId="{E68DA6EC-22EE-4A1B-8554-B991279D79B5}" destId="{EC7C5C84-B99D-43E5-B9CB-C9B4A7AB36B0}" srcOrd="0" destOrd="0" presId="urn:microsoft.com/office/officeart/2005/8/layout/vList2"/>
    <dgm:cxn modelId="{4C80E88D-500C-4E33-BE57-BF45B433E05C}" srcId="{E68DA6EC-22EE-4A1B-8554-B991279D79B5}" destId="{17470B91-962B-4E4C-991A-791CC73FE8A1}" srcOrd="1" destOrd="0" parTransId="{4FF92FB8-FAB8-442B-AB6B-F5DBD38536A0}" sibTransId="{2FAE6D1F-14A8-47E8-9FFE-EC7780C8F998}"/>
    <dgm:cxn modelId="{2532E190-84BB-4BC5-AF4C-E8FF2E0B125D}" type="presOf" srcId="{D4A22A0A-87DA-4CD3-8888-2368346FE5F3}" destId="{73A1DBB2-95A6-4B68-A0C7-51DB0173DDD2}" srcOrd="0" destOrd="0" presId="urn:microsoft.com/office/officeart/2005/8/layout/vList2"/>
    <dgm:cxn modelId="{A2B099B0-05A1-4273-9632-2FB9ED2AE704}" srcId="{E68DA6EC-22EE-4A1B-8554-B991279D79B5}" destId="{D4A22A0A-87DA-4CD3-8888-2368346FE5F3}" srcOrd="0" destOrd="0" parTransId="{64F9856E-F78C-4BB6-B847-DA3D88D59A6D}" sibTransId="{F7280B2A-8CBF-4D13-8AE5-C4650F54F74C}"/>
    <dgm:cxn modelId="{8BF1C2CB-9BC5-4767-B6AB-5C82A2EC68F5}" type="presOf" srcId="{17470B91-962B-4E4C-991A-791CC73FE8A1}" destId="{8F55BF27-6195-40B8-AF3C-0DE07B029A0E}" srcOrd="0" destOrd="0" presId="urn:microsoft.com/office/officeart/2005/8/layout/vList2"/>
    <dgm:cxn modelId="{086DC092-827B-4479-A97B-E4578BDCC60B}" type="presParOf" srcId="{EC7C5C84-B99D-43E5-B9CB-C9B4A7AB36B0}" destId="{73A1DBB2-95A6-4B68-A0C7-51DB0173DDD2}" srcOrd="0" destOrd="0" presId="urn:microsoft.com/office/officeart/2005/8/layout/vList2"/>
    <dgm:cxn modelId="{282B868A-BC59-4542-A984-57FA47BC8788}" type="presParOf" srcId="{EC7C5C84-B99D-43E5-B9CB-C9B4A7AB36B0}" destId="{B2CFD95F-40BA-42AF-B394-05BB4B722A0E}" srcOrd="1" destOrd="0" presId="urn:microsoft.com/office/officeart/2005/8/layout/vList2"/>
    <dgm:cxn modelId="{2FC3EA5C-FDDD-404F-BE3D-C4E5FE4FD198}" type="presParOf" srcId="{EC7C5C84-B99D-43E5-B9CB-C9B4A7AB36B0}" destId="{8F55BF27-6195-40B8-AF3C-0DE07B029A0E}" srcOrd="2" destOrd="0" presId="urn:microsoft.com/office/officeart/2005/8/layout/vList2"/>
    <dgm:cxn modelId="{534537A8-796F-49A3-94AF-BE2D8FD037D3}" type="presParOf" srcId="{EC7C5C84-B99D-43E5-B9CB-C9B4A7AB36B0}" destId="{CE6D2945-BB80-47B1-BF1C-9FF5FE3905FC}" srcOrd="3" destOrd="0" presId="urn:microsoft.com/office/officeart/2005/8/layout/vList2"/>
    <dgm:cxn modelId="{E630DF26-F906-495B-9434-D68844EB518D}" type="presParOf" srcId="{EC7C5C84-B99D-43E5-B9CB-C9B4A7AB36B0}" destId="{53B176C8-64A2-46F4-B366-A21FCB6605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3A92F6-0922-4496-B579-7E70E5B419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3A9DD39-F74B-40D1-8275-7AFDBE46D4C4}">
      <dgm:prSet/>
      <dgm:spPr/>
      <dgm:t>
        <a:bodyPr/>
        <a:lstStyle/>
        <a:p>
          <a:r>
            <a:rPr lang="en-GB"/>
            <a:t>New external dictionary</a:t>
          </a:r>
        </a:p>
      </dgm:t>
    </dgm:pt>
    <dgm:pt modelId="{540CAE7D-CC6C-4E07-BA27-67D2799BA28F}" type="parTrans" cxnId="{3EACA58A-CEDB-4A1C-8D07-0A712D1A6FBD}">
      <dgm:prSet/>
      <dgm:spPr/>
      <dgm:t>
        <a:bodyPr/>
        <a:lstStyle/>
        <a:p>
          <a:endParaRPr lang="en-GB"/>
        </a:p>
      </dgm:t>
    </dgm:pt>
    <dgm:pt modelId="{4C675DBB-417F-451E-844A-D81E7C90D9CC}" type="sibTrans" cxnId="{3EACA58A-CEDB-4A1C-8D07-0A712D1A6FBD}">
      <dgm:prSet/>
      <dgm:spPr/>
      <dgm:t>
        <a:bodyPr/>
        <a:lstStyle/>
        <a:p>
          <a:endParaRPr lang="en-GB"/>
        </a:p>
      </dgm:t>
    </dgm:pt>
    <dgm:pt modelId="{A434CC39-CD03-48A1-9FD8-5F90E7FF4134}">
      <dgm:prSet/>
      <dgm:spPr/>
      <dgm:t>
        <a:bodyPr/>
        <a:lstStyle/>
        <a:p>
          <a:r>
            <a:rPr lang="en-GB"/>
            <a:t>Use writecase(DICTIONARY);</a:t>
          </a:r>
        </a:p>
      </dgm:t>
    </dgm:pt>
    <dgm:pt modelId="{B319E1D2-D942-4773-B94E-0DAEB3001F94}" type="parTrans" cxnId="{153D1907-99CF-42EB-A104-63C47B7747D0}">
      <dgm:prSet/>
      <dgm:spPr/>
      <dgm:t>
        <a:bodyPr/>
        <a:lstStyle/>
        <a:p>
          <a:endParaRPr lang="en-GB"/>
        </a:p>
      </dgm:t>
    </dgm:pt>
    <dgm:pt modelId="{92254CA7-D6A5-496C-BEFD-3684F899B0B4}" type="sibTrans" cxnId="{153D1907-99CF-42EB-A104-63C47B7747D0}">
      <dgm:prSet/>
      <dgm:spPr/>
      <dgm:t>
        <a:bodyPr/>
        <a:lstStyle/>
        <a:p>
          <a:endParaRPr lang="en-GB"/>
        </a:p>
      </dgm:t>
    </dgm:pt>
    <dgm:pt modelId="{FAACE0F9-467D-421E-B05C-413622B8084D}" type="pres">
      <dgm:prSet presAssocID="{0B3A92F6-0922-4496-B579-7E70E5B419CF}" presName="linear" presStyleCnt="0">
        <dgm:presLayoutVars>
          <dgm:animLvl val="lvl"/>
          <dgm:resizeHandles val="exact"/>
        </dgm:presLayoutVars>
      </dgm:prSet>
      <dgm:spPr/>
    </dgm:pt>
    <dgm:pt modelId="{32E3FC61-8C4A-49CC-B71C-713270085846}" type="pres">
      <dgm:prSet presAssocID="{F3A9DD39-F74B-40D1-8275-7AFDBE46D4C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BAD506-D828-45BA-B567-7BB0CBAC2A77}" type="pres">
      <dgm:prSet presAssocID="{4C675DBB-417F-451E-844A-D81E7C90D9CC}" presName="spacer" presStyleCnt="0"/>
      <dgm:spPr/>
    </dgm:pt>
    <dgm:pt modelId="{7B071815-7F26-40A8-96C3-D3001A2B0434}" type="pres">
      <dgm:prSet presAssocID="{A434CC39-CD03-48A1-9FD8-5F90E7FF413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53D1907-99CF-42EB-A104-63C47B7747D0}" srcId="{0B3A92F6-0922-4496-B579-7E70E5B419CF}" destId="{A434CC39-CD03-48A1-9FD8-5F90E7FF4134}" srcOrd="1" destOrd="0" parTransId="{B319E1D2-D942-4773-B94E-0DAEB3001F94}" sibTransId="{92254CA7-D6A5-496C-BEFD-3684F899B0B4}"/>
    <dgm:cxn modelId="{967E954A-5730-4733-B31C-EBDBC0F14B71}" type="presOf" srcId="{F3A9DD39-F74B-40D1-8275-7AFDBE46D4C4}" destId="{32E3FC61-8C4A-49CC-B71C-713270085846}" srcOrd="0" destOrd="0" presId="urn:microsoft.com/office/officeart/2005/8/layout/vList2"/>
    <dgm:cxn modelId="{66A1F87B-ECA9-44DD-8324-539485C1D2BC}" type="presOf" srcId="{0B3A92F6-0922-4496-B579-7E70E5B419CF}" destId="{FAACE0F9-467D-421E-B05C-413622B8084D}" srcOrd="0" destOrd="0" presId="urn:microsoft.com/office/officeart/2005/8/layout/vList2"/>
    <dgm:cxn modelId="{3EACA58A-CEDB-4A1C-8D07-0A712D1A6FBD}" srcId="{0B3A92F6-0922-4496-B579-7E70E5B419CF}" destId="{F3A9DD39-F74B-40D1-8275-7AFDBE46D4C4}" srcOrd="0" destOrd="0" parTransId="{540CAE7D-CC6C-4E07-BA27-67D2799BA28F}" sibTransId="{4C675DBB-417F-451E-844A-D81E7C90D9CC}"/>
    <dgm:cxn modelId="{0C79A0AF-F57B-4E40-9EA7-68F21ADAD339}" type="presOf" srcId="{A434CC39-CD03-48A1-9FD8-5F90E7FF4134}" destId="{7B071815-7F26-40A8-96C3-D3001A2B0434}" srcOrd="0" destOrd="0" presId="urn:microsoft.com/office/officeart/2005/8/layout/vList2"/>
    <dgm:cxn modelId="{6D41F8F3-3024-4E5A-A6E0-A133CA126105}" type="presParOf" srcId="{FAACE0F9-467D-421E-B05C-413622B8084D}" destId="{32E3FC61-8C4A-49CC-B71C-713270085846}" srcOrd="0" destOrd="0" presId="urn:microsoft.com/office/officeart/2005/8/layout/vList2"/>
    <dgm:cxn modelId="{DA162E4E-CF45-46E8-A44D-EA3168B9ADEC}" type="presParOf" srcId="{FAACE0F9-467D-421E-B05C-413622B8084D}" destId="{25BAD506-D828-45BA-B567-7BB0CBAC2A77}" srcOrd="1" destOrd="0" presId="urn:microsoft.com/office/officeart/2005/8/layout/vList2"/>
    <dgm:cxn modelId="{5B18B101-AA32-41D6-BDD4-B7CD69804CE3}" type="presParOf" srcId="{FAACE0F9-467D-421E-B05C-413622B8084D}" destId="{7B071815-7F26-40A8-96C3-D3001A2B043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6DBBE-E1C3-4DF1-A77B-602D126CDF71}">
      <dsp:nvSpPr>
        <dsp:cNvPr id="0" name=""/>
        <dsp:cNvSpPr/>
      </dsp:nvSpPr>
      <dsp:spPr>
        <a:xfrm>
          <a:off x="0" y="382953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Exact point in time when a specified task or event takes place</a:t>
          </a:r>
        </a:p>
      </dsp:txBody>
      <dsp:txXfrm>
        <a:off x="37467" y="420420"/>
        <a:ext cx="10440666" cy="692586"/>
      </dsp:txXfrm>
    </dsp:sp>
    <dsp:sp modelId="{3077DC95-C69F-4E93-AB81-9D9165F08EE3}">
      <dsp:nvSpPr>
        <dsp:cNvPr id="0" name=""/>
        <dsp:cNvSpPr/>
      </dsp:nvSpPr>
      <dsp:spPr>
        <a:xfrm>
          <a:off x="0" y="1242633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To calculate duration of interview</a:t>
          </a:r>
        </a:p>
      </dsp:txBody>
      <dsp:txXfrm>
        <a:off x="37467" y="1280100"/>
        <a:ext cx="10440666" cy="692586"/>
      </dsp:txXfrm>
    </dsp:sp>
    <dsp:sp modelId="{45066091-3319-4B4B-9148-FB55E2963885}">
      <dsp:nvSpPr>
        <dsp:cNvPr id="0" name=""/>
        <dsp:cNvSpPr/>
      </dsp:nvSpPr>
      <dsp:spPr>
        <a:xfrm>
          <a:off x="0" y="2102314"/>
          <a:ext cx="10515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To check the taming of the interview</a:t>
          </a:r>
        </a:p>
      </dsp:txBody>
      <dsp:txXfrm>
        <a:off x="37467" y="2139781"/>
        <a:ext cx="10440666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749D2-CB29-46F3-A37D-071728DED594}">
      <dsp:nvSpPr>
        <dsp:cNvPr id="0" name=""/>
        <dsp:cNvSpPr/>
      </dsp:nvSpPr>
      <dsp:spPr>
        <a:xfrm>
          <a:off x="0" y="45138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Timestring()</a:t>
          </a:r>
        </a:p>
      </dsp:txBody>
      <dsp:txXfrm>
        <a:off x="30442" y="75580"/>
        <a:ext cx="10454716" cy="562726"/>
      </dsp:txXfrm>
    </dsp:sp>
    <dsp:sp modelId="{4E4A9BB0-7830-4C29-BBB6-584729C457E1}">
      <dsp:nvSpPr>
        <dsp:cNvPr id="0" name=""/>
        <dsp:cNvSpPr/>
      </dsp:nvSpPr>
      <dsp:spPr>
        <a:xfrm>
          <a:off x="0" y="668748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Unix timestamp (seconds elapsed from 1</a:t>
          </a:r>
          <a:r>
            <a:rPr lang="en-GB" sz="2000" kern="1200" baseline="30000"/>
            <a:t>st</a:t>
          </a:r>
          <a:r>
            <a:rPr lang="en-GB" sz="2000" kern="1200"/>
            <a:t> January 1970 00:00 UTC)</a:t>
          </a:r>
        </a:p>
      </dsp:txBody>
      <dsp:txXfrm>
        <a:off x="0" y="668748"/>
        <a:ext cx="10515600" cy="430560"/>
      </dsp:txXfrm>
    </dsp:sp>
    <dsp:sp modelId="{DF0AB322-8094-466D-86EB-329369ECDDEE}">
      <dsp:nvSpPr>
        <dsp:cNvPr id="0" name=""/>
        <dsp:cNvSpPr/>
      </dsp:nvSpPr>
      <dsp:spPr>
        <a:xfrm>
          <a:off x="0" y="1099308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Systime()</a:t>
          </a:r>
        </a:p>
      </dsp:txBody>
      <dsp:txXfrm>
        <a:off x="30442" y="1129750"/>
        <a:ext cx="10454716" cy="562726"/>
      </dsp:txXfrm>
    </dsp:sp>
    <dsp:sp modelId="{AA90DC66-7333-4BD2-A0DA-6B07434FA4F6}">
      <dsp:nvSpPr>
        <dsp:cNvPr id="0" name=""/>
        <dsp:cNvSpPr/>
      </dsp:nvSpPr>
      <dsp:spPr>
        <a:xfrm>
          <a:off x="0" y="172291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HHMMSS</a:t>
          </a:r>
        </a:p>
      </dsp:txBody>
      <dsp:txXfrm>
        <a:off x="0" y="1722919"/>
        <a:ext cx="10515600" cy="430560"/>
      </dsp:txXfrm>
    </dsp:sp>
    <dsp:sp modelId="{BBD7884A-EA9F-4AE6-83AE-C37F11C36622}">
      <dsp:nvSpPr>
        <dsp:cNvPr id="0" name=""/>
        <dsp:cNvSpPr/>
      </dsp:nvSpPr>
      <dsp:spPr>
        <a:xfrm>
          <a:off x="0" y="2153479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Sysdate()</a:t>
          </a:r>
        </a:p>
      </dsp:txBody>
      <dsp:txXfrm>
        <a:off x="30442" y="2183921"/>
        <a:ext cx="10454716" cy="562726"/>
      </dsp:txXfrm>
    </dsp:sp>
    <dsp:sp modelId="{CBB383CD-B18D-456D-9B27-A994517DAF26}">
      <dsp:nvSpPr>
        <dsp:cNvPr id="0" name=""/>
        <dsp:cNvSpPr/>
      </dsp:nvSpPr>
      <dsp:spPr>
        <a:xfrm>
          <a:off x="0" y="2777089"/>
          <a:ext cx="10515600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000" kern="1200"/>
            <a:t>DDMMYYYY</a:t>
          </a:r>
        </a:p>
      </dsp:txBody>
      <dsp:txXfrm>
        <a:off x="0" y="2777089"/>
        <a:ext cx="10515600" cy="43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3161F-B416-4395-A849-EE969CAD986E}">
      <dsp:nvSpPr>
        <dsp:cNvPr id="0" name=""/>
        <dsp:cNvSpPr/>
      </dsp:nvSpPr>
      <dsp:spPr>
        <a:xfrm>
          <a:off x="0" y="56614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Create a task menu to simplify:</a:t>
          </a:r>
        </a:p>
      </dsp:txBody>
      <dsp:txXfrm>
        <a:off x="31613" y="88227"/>
        <a:ext cx="10452374" cy="584369"/>
      </dsp:txXfrm>
    </dsp:sp>
    <dsp:sp modelId="{7437CCB2-AB47-4897-A194-18442A9CF1FE}">
      <dsp:nvSpPr>
        <dsp:cNvPr id="0" name=""/>
        <dsp:cNvSpPr/>
      </dsp:nvSpPr>
      <dsp:spPr>
        <a:xfrm>
          <a:off x="0" y="704209"/>
          <a:ext cx="10515600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Managing sign-ins and passwords for interviewers and/or supervisors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Creating and viewing reports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Launching other CSPro tools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Prefilling ID items (for longitudinal surveys)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100" kern="1200"/>
            <a:t>Syncing survey data to the server </a:t>
          </a:r>
        </a:p>
      </dsp:txBody>
      <dsp:txXfrm>
        <a:off x="0" y="704209"/>
        <a:ext cx="10515600" cy="1844369"/>
      </dsp:txXfrm>
    </dsp:sp>
    <dsp:sp modelId="{F2259BFA-76F3-4807-AC57-6B4E9D0675E0}">
      <dsp:nvSpPr>
        <dsp:cNvPr id="0" name=""/>
        <dsp:cNvSpPr/>
      </dsp:nvSpPr>
      <dsp:spPr>
        <a:xfrm>
          <a:off x="0" y="2548579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To launch the menu: execpff(“capi.pff”, stop);</a:t>
          </a:r>
        </a:p>
      </dsp:txBody>
      <dsp:txXfrm>
        <a:off x="31613" y="2580192"/>
        <a:ext cx="10452374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1DBB2-95A6-4B68-A0C7-51DB0173DDD2}">
      <dsp:nvSpPr>
        <dsp:cNvPr id="0" name=""/>
        <dsp:cNvSpPr/>
      </dsp:nvSpPr>
      <dsp:spPr>
        <a:xfrm>
          <a:off x="0" y="33236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New external dictionary</a:t>
          </a:r>
        </a:p>
      </dsp:txBody>
      <dsp:txXfrm>
        <a:off x="48005" y="81241"/>
        <a:ext cx="10419590" cy="887374"/>
      </dsp:txXfrm>
    </dsp:sp>
    <dsp:sp modelId="{8F55BF27-6195-40B8-AF3C-0DE07B029A0E}">
      <dsp:nvSpPr>
        <dsp:cNvPr id="0" name=""/>
        <dsp:cNvSpPr/>
      </dsp:nvSpPr>
      <dsp:spPr>
        <a:xfrm>
          <a:off x="0" y="1134701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Load data from excel into .csdb</a:t>
          </a:r>
        </a:p>
      </dsp:txBody>
      <dsp:txXfrm>
        <a:off x="48005" y="1182706"/>
        <a:ext cx="10419590" cy="887374"/>
      </dsp:txXfrm>
    </dsp:sp>
    <dsp:sp modelId="{53B176C8-64A2-46F4-B366-A21FCB6605D9}">
      <dsp:nvSpPr>
        <dsp:cNvPr id="0" name=""/>
        <dsp:cNvSpPr/>
      </dsp:nvSpPr>
      <dsp:spPr>
        <a:xfrm>
          <a:off x="0" y="2236166"/>
          <a:ext cx="10515600" cy="983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/>
            <a:t>Use loadcase(DICTIONARY, ID_ITEM);</a:t>
          </a:r>
        </a:p>
      </dsp:txBody>
      <dsp:txXfrm>
        <a:off x="48005" y="2284171"/>
        <a:ext cx="10419590" cy="8873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3FC61-8C4A-49CC-B71C-713270085846}">
      <dsp:nvSpPr>
        <dsp:cNvPr id="0" name=""/>
        <dsp:cNvSpPr/>
      </dsp:nvSpPr>
      <dsp:spPr>
        <a:xfrm>
          <a:off x="0" y="24618"/>
          <a:ext cx="10515600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New external dictionary</a:t>
          </a:r>
        </a:p>
      </dsp:txBody>
      <dsp:txXfrm>
        <a:off x="73764" y="98382"/>
        <a:ext cx="10368072" cy="1363527"/>
      </dsp:txXfrm>
    </dsp:sp>
    <dsp:sp modelId="{7B071815-7F26-40A8-96C3-D3001A2B0434}">
      <dsp:nvSpPr>
        <dsp:cNvPr id="0" name=""/>
        <dsp:cNvSpPr/>
      </dsp:nvSpPr>
      <dsp:spPr>
        <a:xfrm>
          <a:off x="0" y="1717114"/>
          <a:ext cx="10515600" cy="15110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0" tIns="240030" rIns="240030" bIns="24003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300" kern="1200"/>
            <a:t>Use writecase(DICTIONARY);</a:t>
          </a:r>
        </a:p>
      </dsp:txBody>
      <dsp:txXfrm>
        <a:off x="73764" y="1790878"/>
        <a:ext cx="10368072" cy="136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3A73-C785-4644-842A-AB4F4B687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3025"/>
            <a:ext cx="9144000" cy="216693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87784-B523-404C-8B05-60175FE59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589C-F85E-48F9-A9A0-4B372401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C35B6-8D9C-41F4-9AFB-1546E8FC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5983-F26E-4973-83C2-4C5FC14C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3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E7F8-BF0A-4C6E-8E93-320B2AEC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1FA44-B1F0-4E63-931B-A593D7744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8B6B-7E34-4698-9C02-00E65620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20AAA-353B-46C5-8ED2-0AAE0481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FDE2-963F-4B88-81E3-20A7BC0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8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241F-3F46-4A33-BAB2-34D11458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381123"/>
            <a:ext cx="2628900" cy="4795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65F29-D6CF-421C-9722-39E2AC70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381125"/>
            <a:ext cx="7734300" cy="4795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A8B3D-3387-46AE-A633-E475172C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BD07-58B0-4E11-B1A5-6EE82C8C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EF77-8A95-49A4-9629-933A1670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33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291-A882-480C-8BCE-6FB30404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B166-4284-4B27-8CD4-FC4967063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12BA-B6F3-4BD2-A1FD-3E661938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3AFD0-E1F6-41F4-BE82-DFA19FA0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A4FAB-25B7-4CBE-873A-09030EC6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6C7E-096C-490C-AC7A-DB98BCD9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862AC-1E38-4EF3-8B42-7E39A40CF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9A1A4-A0B0-4B79-8FEF-21931F135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13AD-C5DB-4A90-8FB5-B41FE843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95791-55A6-44EC-BC4F-B67A9FCD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3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F14D-9D7A-458B-987D-3D9275B3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1D7D-E3BF-44B0-9888-D3128A45C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58060-7DA7-4BC7-9DE0-84AC55C6F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86075"/>
            <a:ext cx="5181600" cy="329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CE069-C6A6-48C5-8417-AF0CBEA4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4CEF-D678-4F1A-B919-88E212EA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8E82-DAB2-4A9C-A293-BE943CDB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5EC2-F70A-4359-AB2C-C98B351D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3031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285EF-699A-4049-91B3-99D963B8A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5190" y="221694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E143E-EFA5-41EB-B688-D0FD92906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4199"/>
            <a:ext cx="5157787" cy="3065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A7979-D1DC-4F38-9921-76286D44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21694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F8CE3-C7EC-4CF2-916A-4952D3240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24199"/>
            <a:ext cx="5183188" cy="3065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07547-F23D-4CF0-885E-A0B51E3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E039B-1CE2-4DAF-9CD2-A8DE2B88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D1E51-CE26-4095-A3AB-53240212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88A43-2EA6-4647-A911-4984695B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1C7C-FE5C-4C8B-B046-73A9DCAB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FE15-BFAA-4C2C-9399-762432DA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52C6F-44CD-4844-B392-77CB4575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80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68D1-ED5C-4AA6-A9A2-3E66636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C4C47-5AE6-4FC5-AFF7-240CE10F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93230-DE39-4830-BC81-E12780F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8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998B-AE68-4E94-8723-972F9185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428750"/>
            <a:ext cx="3932237" cy="1257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FA35-DEEC-422E-838E-D68045AA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428750"/>
            <a:ext cx="6172200" cy="4432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479DA-0BDB-4EA3-A531-026E6754D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86050"/>
            <a:ext cx="3932237" cy="3182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AF34-1C81-47A8-A147-64C664F4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1D4F-1A92-4338-B65D-44AFCEDE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CFC4-5342-4D56-B5E2-BEC902E6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0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7315-9C4A-49DD-9694-2BC954CD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42DAAC-D8D8-4E30-873D-7A4F150BF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E463D-2022-4E30-A920-F87A3DA9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48C84-804F-400B-BCB4-F908243D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FA7DF-6F7C-4C96-BCF4-DA039A38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C76BE-C124-47B1-BF87-655ADB67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26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A5334-4320-4CA4-8965-05EEEE98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6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84BC-F9BE-473D-92B0-7666D08C8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1800"/>
            <a:ext cx="10515600" cy="3252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FFD5-9B0F-418C-9BCE-D349E99A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DD028-CA85-4D9E-9106-948EDA6F0AD4}" type="datetimeFigureOut">
              <a:rPr lang="en-GB" smtClean="0"/>
              <a:t>26/10/2020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1467-F92F-4945-B575-D5DBE1D98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1507-4CD4-4672-97D7-4E1DD7DB5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E1D64-EF35-49CD-82B8-14A533E5F73E}" type="slidenum">
              <a:rPr lang="en-GB" smtClean="0"/>
              <a:t>‹#›</a:t>
            </a:fld>
            <a:endParaRPr lang="en-GB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CCF5D953-CDFE-49EA-89B8-70F14C98DED8}"/>
              </a:ext>
            </a:extLst>
          </p:cNvPr>
          <p:cNvGrpSpPr/>
          <p:nvPr/>
        </p:nvGrpSpPr>
        <p:grpSpPr>
          <a:xfrm>
            <a:off x="1556184" y="-2652"/>
            <a:ext cx="8758220" cy="1386230"/>
            <a:chOff x="1556184" y="16398"/>
            <a:chExt cx="8758220" cy="138623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6D89D290-F8EF-4F6B-A0EE-4F12EF5579E8}"/>
                </a:ext>
              </a:extLst>
            </p:cNvPr>
            <p:cNvGrpSpPr/>
            <p:nvPr/>
          </p:nvGrpSpPr>
          <p:grpSpPr>
            <a:xfrm>
              <a:off x="1556184" y="16398"/>
              <a:ext cx="8758220" cy="1159542"/>
              <a:chOff x="0" y="0"/>
              <a:chExt cx="6052166" cy="868159"/>
            </a:xfrm>
          </p:grpSpPr>
          <p:pic>
            <p:nvPicPr>
              <p:cNvPr id="10" name="Immagine 9" descr="download">
                <a:extLst>
                  <a:ext uri="{FF2B5EF4-FFF2-40B4-BE49-F238E27FC236}">
                    <a16:creationId xmlns:a16="http://schemas.microsoft.com/office/drawing/2014/main" id="{C6F5CDFD-9CBD-4F74-8967-B7D97424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4364" y="197893"/>
                <a:ext cx="721995" cy="483235"/>
              </a:xfrm>
              <a:prstGeom prst="rect">
                <a:avLst/>
              </a:prstGeom>
              <a:noFill/>
            </p:spPr>
          </p:pic>
          <p:pic>
            <p:nvPicPr>
              <p:cNvPr id="11" name="Picture 21" descr="statistica">
                <a:extLst>
                  <a:ext uri="{FF2B5EF4-FFF2-40B4-BE49-F238E27FC236}">
                    <a16:creationId xmlns:a16="http://schemas.microsoft.com/office/drawing/2014/main" id="{6341BC1F-963B-44A0-8463-C0B16466D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197893"/>
                <a:ext cx="1042035" cy="481330"/>
              </a:xfrm>
              <a:prstGeom prst="rect">
                <a:avLst/>
              </a:prstGeom>
              <a:noFill/>
            </p:spPr>
          </p:pic>
          <p:pic>
            <p:nvPicPr>
              <p:cNvPr id="12" name="Picture 24" descr="logo trasparente-2">
                <a:extLst>
                  <a:ext uri="{FF2B5EF4-FFF2-40B4-BE49-F238E27FC236}">
                    <a16:creationId xmlns:a16="http://schemas.microsoft.com/office/drawing/2014/main" id="{E43664DB-3289-434F-B7DF-C14BDBF8A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2376" y="170597"/>
                <a:ext cx="403860" cy="121920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untitled">
                <a:extLst>
                  <a:ext uri="{FF2B5EF4-FFF2-40B4-BE49-F238E27FC236}">
                    <a16:creationId xmlns:a16="http://schemas.microsoft.com/office/drawing/2014/main" id="{E8623C3C-2578-4569-8121-EC68EA44E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lum contrast="4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7815" y="0"/>
                <a:ext cx="406400" cy="568325"/>
              </a:xfrm>
              <a:prstGeom prst="rect">
                <a:avLst/>
              </a:prstGeom>
              <a:noFill/>
            </p:spPr>
          </p:pic>
          <p:pic>
            <p:nvPicPr>
              <p:cNvPr id="14" name="Picture 25">
                <a:extLst>
                  <a:ext uri="{FF2B5EF4-FFF2-40B4-BE49-F238E27FC236}">
                    <a16:creationId xmlns:a16="http://schemas.microsoft.com/office/drawing/2014/main" id="{90D958CA-4449-4F39-A5DC-28D1F84E5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5081" y="361666"/>
                <a:ext cx="425450" cy="226695"/>
              </a:xfrm>
              <a:prstGeom prst="rect">
                <a:avLst/>
              </a:prstGeom>
              <a:noFill/>
            </p:spPr>
          </p:pic>
          <p:pic>
            <p:nvPicPr>
              <p:cNvPr id="15" name="Picture 26">
                <a:extLst>
                  <a:ext uri="{FF2B5EF4-FFF2-40B4-BE49-F238E27FC236}">
                    <a16:creationId xmlns:a16="http://schemas.microsoft.com/office/drawing/2014/main" id="{2D8F1D6F-06D9-4D8C-A15A-3A3C52326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7409" y="634621"/>
                <a:ext cx="928370" cy="230505"/>
              </a:xfrm>
              <a:prstGeom prst="rect">
                <a:avLst/>
              </a:prstGeom>
              <a:noFill/>
            </p:spPr>
          </p:pic>
          <p:pic>
            <p:nvPicPr>
              <p:cNvPr id="16" name="Immagine 15" descr="UniversitÃ  Roma Tre logo">
                <a:extLst>
                  <a:ext uri="{FF2B5EF4-FFF2-40B4-BE49-F238E27FC236}">
                    <a16:creationId xmlns:a16="http://schemas.microsoft.com/office/drawing/2014/main" id="{70420D43-F958-40FB-A50F-A834B3020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40991" y="586854"/>
                <a:ext cx="511175" cy="281305"/>
              </a:xfrm>
              <a:prstGeom prst="rect">
                <a:avLst/>
              </a:prstGeom>
              <a:noFill/>
            </p:spPr>
          </p:pic>
        </p:grp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364E8AF7-9829-4F51-B625-90E02CB016CD}"/>
                </a:ext>
              </a:extLst>
            </p:cNvPr>
            <p:cNvSpPr/>
            <p:nvPr/>
          </p:nvSpPr>
          <p:spPr>
            <a:xfrm>
              <a:off x="2654710" y="1002518"/>
              <a:ext cx="6096000" cy="4001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en-GB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EU funded Project 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ENI/2019/406-262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  <a:tabLst>
                  <a:tab pos="2743200" algn="ctr"/>
                  <a:tab pos="5486400" algn="r"/>
                </a:tabLst>
              </a:pPr>
              <a:r>
                <a:rPr lang="tr-TR" sz="1000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“Technical Assistance to Support the National Bureau of Statistics of the Republic of Moldova</a:t>
              </a:r>
              <a:r>
                <a:rPr lang="tr-TR" sz="1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”</a:t>
              </a:r>
              <a:endParaRPr lang="it-IT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01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A8C2-87FD-47BE-9871-488F0FC9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CSPro</a:t>
            </a:r>
            <a:r>
              <a:rPr lang="en-GB" dirty="0"/>
              <a:t> Lesson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9AEB4-1D18-4D76-8279-69CCB934C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300883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6F46-FEB3-4B20-B9B3-1E7FE46B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Bluetooth </a:t>
            </a:r>
          </a:p>
        </p:txBody>
      </p:sp>
      <p:pic>
        <p:nvPicPr>
          <p:cNvPr id="23" name="Content Placeholder 22" descr="Bluetooth">
            <a:extLst>
              <a:ext uri="{FF2B5EF4-FFF2-40B4-BE49-F238E27FC236}">
                <a16:creationId xmlns:a16="http://schemas.microsoft.com/office/drawing/2014/main" id="{6A0049BF-23C4-4E78-9B6C-3BC57F1009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8161" y="4623878"/>
            <a:ext cx="457201" cy="457201"/>
          </a:xfrm>
        </p:spPr>
      </p:pic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0BF662F3-C5EB-4D1A-9CF1-F2CFF94EF1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//Client sending data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if </a:t>
            </a:r>
            <a:r>
              <a:rPr lang="en-GB" dirty="0" err="1">
                <a:solidFill>
                  <a:schemeClr val="accent1"/>
                </a:solidFill>
              </a:rPr>
              <a:t>syncconnect</a:t>
            </a:r>
            <a:r>
              <a:rPr lang="en-GB" dirty="0"/>
              <a:t>(Bluetooth) </a:t>
            </a:r>
            <a:r>
              <a:rPr lang="en-GB" dirty="0">
                <a:solidFill>
                  <a:schemeClr val="accent1"/>
                </a:solidFill>
              </a:rPr>
              <a:t>then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>
                <a:solidFill>
                  <a:schemeClr val="accent1"/>
                </a:solidFill>
              </a:rPr>
              <a:t>syncdata</a:t>
            </a:r>
            <a:r>
              <a:rPr lang="en-GB" dirty="0"/>
              <a:t>(PUT, DICTIONARY);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>
                <a:solidFill>
                  <a:schemeClr val="accent1"/>
                </a:solidFill>
              </a:rPr>
              <a:t>syncdisconnect</a:t>
            </a:r>
            <a:r>
              <a:rPr lang="en-GB" dirty="0"/>
              <a:t>();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endif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/>
                </a:solidFill>
              </a:rPr>
              <a:t>//Server receiving data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1"/>
                </a:solidFill>
              </a:rPr>
              <a:t>syncserver</a:t>
            </a:r>
            <a:r>
              <a:rPr lang="en-GB" dirty="0"/>
              <a:t>(Bluetooth);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8E546-3738-4EB8-B647-78982C619D7E}"/>
              </a:ext>
            </a:extLst>
          </p:cNvPr>
          <p:cNvSpPr/>
          <p:nvPr/>
        </p:nvSpPr>
        <p:spPr>
          <a:xfrm>
            <a:off x="703780" y="5106038"/>
            <a:ext cx="1387011" cy="100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B73CB9-9319-4B21-A1D0-20EF0B7584E5}"/>
              </a:ext>
            </a:extLst>
          </p:cNvPr>
          <p:cNvSpPr/>
          <p:nvPr/>
        </p:nvSpPr>
        <p:spPr>
          <a:xfrm>
            <a:off x="2670425" y="5106038"/>
            <a:ext cx="1387011" cy="100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2C1425-2F0F-44EF-920E-A5EF4E6A7660}"/>
              </a:ext>
            </a:extLst>
          </p:cNvPr>
          <p:cNvSpPr/>
          <p:nvPr/>
        </p:nvSpPr>
        <p:spPr>
          <a:xfrm>
            <a:off x="4708989" y="5106038"/>
            <a:ext cx="1387011" cy="1005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Interviewer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02F1D-4F5C-437C-B622-820A6E656517}"/>
              </a:ext>
            </a:extLst>
          </p:cNvPr>
          <p:cNvSpPr/>
          <p:nvPr/>
        </p:nvSpPr>
        <p:spPr>
          <a:xfrm>
            <a:off x="2456807" y="4050151"/>
            <a:ext cx="1814245" cy="6472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Supervisor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28BDDC0-18CC-4665-B5A7-3357B47D91E4}"/>
              </a:ext>
            </a:extLst>
          </p:cNvPr>
          <p:cNvSpPr/>
          <p:nvPr/>
        </p:nvSpPr>
        <p:spPr>
          <a:xfrm>
            <a:off x="2799707" y="2801839"/>
            <a:ext cx="1128446" cy="883577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5D7E11-4198-46D2-8576-A02FB9A0DAAE}"/>
              </a:ext>
            </a:extLst>
          </p:cNvPr>
          <p:cNvCxnSpPr>
            <a:stCxn id="4" idx="0"/>
            <a:endCxn id="11" idx="3"/>
          </p:cNvCxnSpPr>
          <p:nvPr/>
        </p:nvCxnSpPr>
        <p:spPr>
          <a:xfrm flipV="1">
            <a:off x="1397286" y="4602631"/>
            <a:ext cx="1325211" cy="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761802-A18A-4B08-8D1B-334CDE2AEEB1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3363929" y="4697422"/>
            <a:ext cx="2" cy="408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93C760-8DA9-496D-ACF4-3648A99C6417}"/>
              </a:ext>
            </a:extLst>
          </p:cNvPr>
          <p:cNvCxnSpPr>
            <a:stCxn id="8" idx="0"/>
            <a:endCxn id="11" idx="5"/>
          </p:cNvCxnSpPr>
          <p:nvPr/>
        </p:nvCxnSpPr>
        <p:spPr>
          <a:xfrm flipH="1" flipV="1">
            <a:off x="4005362" y="4602631"/>
            <a:ext cx="1397133" cy="50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C565BC-6E5D-4BE6-ABF0-3547C1A186C6}"/>
              </a:ext>
            </a:extLst>
          </p:cNvPr>
          <p:cNvCxnSpPr>
            <a:stCxn id="11" idx="0"/>
            <a:endCxn id="12" idx="3"/>
          </p:cNvCxnSpPr>
          <p:nvPr/>
        </p:nvCxnSpPr>
        <p:spPr>
          <a:xfrm flipV="1">
            <a:off x="3363930" y="3685416"/>
            <a:ext cx="0" cy="36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Wireless">
            <a:extLst>
              <a:ext uri="{FF2B5EF4-FFF2-40B4-BE49-F238E27FC236}">
                <a16:creationId xmlns:a16="http://schemas.microsoft.com/office/drawing/2014/main" id="{52526DFF-4313-408D-A496-3E89EC081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88891" y="361724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1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DC92-FE76-42FD-B0F2-04076C04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5901-65BE-4EF3-9527-A171CEF71E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function</a:t>
            </a:r>
            <a:r>
              <a:rPr lang="en-GB" dirty="0"/>
              <a:t> report()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>
                <a:solidFill>
                  <a:schemeClr val="accent5"/>
                </a:solidFill>
              </a:rPr>
              <a:t>open</a:t>
            </a:r>
            <a:r>
              <a:rPr lang="en-GB" dirty="0"/>
              <a:t>(COMPLETITIONREPORT);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>
                <a:solidFill>
                  <a:schemeClr val="accent5"/>
                </a:solidFill>
              </a:rPr>
              <a:t>filewrite</a:t>
            </a:r>
            <a:r>
              <a:rPr lang="en-GB" dirty="0"/>
              <a:t>(COMPLETITIONREPORT, “Progress Report ”);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>
                <a:solidFill>
                  <a:schemeClr val="accent5"/>
                </a:solidFill>
              </a:rPr>
              <a:t>filewrite</a:t>
            </a:r>
            <a:r>
              <a:rPr lang="en-GB" dirty="0"/>
              <a:t>(COMPLETITIONREPORT, “PSU:%d”, PSU);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>
                <a:solidFill>
                  <a:schemeClr val="accent5"/>
                </a:solidFill>
              </a:rPr>
              <a:t>forcase</a:t>
            </a:r>
            <a:r>
              <a:rPr lang="en-GB" dirty="0"/>
              <a:t> DICTIONARY </a:t>
            </a:r>
            <a:r>
              <a:rPr lang="en-GB" dirty="0">
                <a:solidFill>
                  <a:schemeClr val="accent5"/>
                </a:solidFill>
              </a:rPr>
              <a:t>do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>
                <a:solidFill>
                  <a:schemeClr val="accent5"/>
                </a:solidFill>
              </a:rPr>
              <a:t>if</a:t>
            </a:r>
            <a:r>
              <a:rPr lang="en-GB" dirty="0"/>
              <a:t> RESULT = 1 &amp;&amp; Q1 = PSU </a:t>
            </a:r>
            <a:r>
              <a:rPr lang="en-GB" dirty="0">
                <a:solidFill>
                  <a:schemeClr val="accent5"/>
                </a:solidFill>
              </a:rPr>
              <a:t>then</a:t>
            </a:r>
          </a:p>
          <a:p>
            <a:pPr marL="0" indent="0">
              <a:buNone/>
            </a:pPr>
            <a:r>
              <a:rPr lang="en-GB" dirty="0"/>
              <a:t>            complete = complete + 1;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>
                <a:solidFill>
                  <a:schemeClr val="accent5"/>
                </a:solidFill>
              </a:rPr>
              <a:t>elseif</a:t>
            </a:r>
            <a:r>
              <a:rPr lang="en-GB" dirty="0"/>
              <a:t> RESULT = 2 &amp;&amp; Q1 = PSU </a:t>
            </a:r>
            <a:r>
              <a:rPr lang="en-GB" dirty="0">
                <a:solidFill>
                  <a:schemeClr val="accent5"/>
                </a:solidFill>
              </a:rPr>
              <a:t>then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part_complete</a:t>
            </a:r>
            <a:r>
              <a:rPr lang="en-GB" dirty="0"/>
              <a:t> = </a:t>
            </a:r>
            <a:r>
              <a:rPr lang="en-GB" dirty="0" err="1"/>
              <a:t>part_complete</a:t>
            </a:r>
            <a:r>
              <a:rPr lang="en-GB" dirty="0"/>
              <a:t> + 1;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>
                <a:solidFill>
                  <a:schemeClr val="accent5"/>
                </a:solidFill>
              </a:rPr>
              <a:t>elseif</a:t>
            </a:r>
            <a:r>
              <a:rPr lang="en-GB" dirty="0"/>
              <a:t> RESULT = 3 &amp;&amp; Q1 = PSU </a:t>
            </a:r>
            <a:r>
              <a:rPr lang="en-GB" dirty="0">
                <a:solidFill>
                  <a:schemeClr val="accent5"/>
                </a:solidFill>
              </a:rPr>
              <a:t>then</a:t>
            </a:r>
          </a:p>
          <a:p>
            <a:pPr marL="0" indent="0">
              <a:buNone/>
            </a:pPr>
            <a:r>
              <a:rPr lang="en-GB" dirty="0"/>
              <a:t>            refused = refused + 1;</a:t>
            </a:r>
          </a:p>
          <a:p>
            <a:pPr marL="0" indent="0">
              <a:buNone/>
            </a:pPr>
            <a:r>
              <a:rPr lang="en-GB" dirty="0"/>
              <a:t>        </a:t>
            </a:r>
            <a:r>
              <a:rPr lang="en-GB" dirty="0">
                <a:solidFill>
                  <a:schemeClr val="accent5"/>
                </a:solidFill>
              </a:rPr>
              <a:t>endif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>
                <a:solidFill>
                  <a:schemeClr val="accent5"/>
                </a:solidFill>
              </a:rPr>
              <a:t>endfor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63784-09A5-42A0-80C6-194AD5F061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 err="1">
                <a:solidFill>
                  <a:schemeClr val="accent5"/>
                </a:solidFill>
              </a:rPr>
              <a:t>filewrite</a:t>
            </a:r>
            <a:r>
              <a:rPr lang="en-GB" dirty="0"/>
              <a:t>(COMPLETITIONREPORT, “Completes:%d”, complete);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5"/>
                </a:solidFill>
              </a:rPr>
              <a:t>filewrite</a:t>
            </a:r>
            <a:r>
              <a:rPr lang="en-GB" dirty="0"/>
              <a:t>(COMPLETITIONREPORT, “Partially Completed:%d”, </a:t>
            </a:r>
            <a:r>
              <a:rPr lang="en-GB" dirty="0" err="1"/>
              <a:t>part_complete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5"/>
                </a:solidFill>
              </a:rPr>
              <a:t>filewrite</a:t>
            </a:r>
            <a:r>
              <a:rPr lang="en-GB" dirty="0"/>
              <a:t>(COMPLETITIONREPORT, “Refused:%d”, refused);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close</a:t>
            </a:r>
            <a:r>
              <a:rPr lang="en-GB" dirty="0"/>
              <a:t>(COMPLETITIONREPORT);</a:t>
            </a:r>
          </a:p>
          <a:p>
            <a:pPr marL="0" indent="0">
              <a:buNone/>
            </a:pPr>
            <a:r>
              <a:rPr lang="en-GB" dirty="0" err="1">
                <a:solidFill>
                  <a:schemeClr val="accent5"/>
                </a:solidFill>
              </a:rPr>
              <a:t>execsystem</a:t>
            </a:r>
            <a:r>
              <a:rPr lang="en-GB" dirty="0"/>
              <a:t>(COMPLETITIONREPORT.txt);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/>
                </a:solidFill>
              </a:rPr>
              <a:t>end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24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EE3E-C086-4E31-AE17-4AE4FA90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Timestamp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017A40-9510-46A0-95B6-F31E896BC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99466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48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57A3-4430-4918-9331-DA375227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Timestamp functions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154C1-6560-4075-98EF-390B677E01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487666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6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1F36-5950-4D96-8B72-38DF53AE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Location Coordinates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D89D4-8290-454A-A36D-E2A6A92E1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7BA1-928D-40F8-8275-DFC12BD7A8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LATITUDE</a:t>
            </a:r>
          </a:p>
          <a:p>
            <a:r>
              <a:rPr lang="en-GB" dirty="0"/>
              <a:t>LONGITUDE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8A05C-6F5F-476C-A96A-D9A260E2C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86CDB-80AF-42FC-A3A7-E18FD32001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function</a:t>
            </a:r>
            <a:r>
              <a:rPr lang="en-GB" dirty="0"/>
              <a:t> </a:t>
            </a:r>
            <a:r>
              <a:rPr lang="en-GB" dirty="0" err="1"/>
              <a:t>getgps</a:t>
            </a:r>
            <a:r>
              <a:rPr lang="en-GB" dirty="0"/>
              <a:t>() 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>
                <a:solidFill>
                  <a:schemeClr val="accent1"/>
                </a:solidFill>
              </a:rPr>
              <a:t>gps</a:t>
            </a:r>
            <a:r>
              <a:rPr lang="en-GB" dirty="0"/>
              <a:t>(open);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olidFill>
                  <a:schemeClr val="accent1"/>
                </a:solidFill>
              </a:rPr>
              <a:t> if </a:t>
            </a:r>
            <a:r>
              <a:rPr lang="en-GB" dirty="0" err="1">
                <a:solidFill>
                  <a:schemeClr val="accent1"/>
                </a:solidFill>
              </a:rPr>
              <a:t>gps</a:t>
            </a:r>
            <a:r>
              <a:rPr lang="en-GB" dirty="0"/>
              <a:t>(read, </a:t>
            </a:r>
            <a:r>
              <a:rPr lang="en-GB" dirty="0">
                <a:solidFill>
                  <a:srgbClr val="FF0000"/>
                </a:solidFill>
              </a:rPr>
              <a:t>60</a:t>
            </a:r>
            <a:r>
              <a:rPr lang="en-GB" dirty="0"/>
              <a:t>) </a:t>
            </a:r>
            <a:r>
              <a:rPr lang="en-GB" dirty="0">
                <a:solidFill>
                  <a:schemeClr val="accent1"/>
                </a:solidFill>
              </a:rPr>
              <a:t>then</a:t>
            </a:r>
          </a:p>
          <a:p>
            <a:pPr marL="0" indent="0">
              <a:buNone/>
            </a:pPr>
            <a:r>
              <a:rPr lang="en-GB" dirty="0"/>
              <a:t>	LATITUDE = </a:t>
            </a:r>
            <a:r>
              <a:rPr lang="en-GB" dirty="0" err="1">
                <a:solidFill>
                  <a:schemeClr val="accent1"/>
                </a:solidFill>
              </a:rPr>
              <a:t>gps</a:t>
            </a:r>
            <a:r>
              <a:rPr lang="en-GB" dirty="0"/>
              <a:t>(latitude);</a:t>
            </a:r>
          </a:p>
          <a:p>
            <a:pPr marL="0" indent="0">
              <a:buNone/>
            </a:pPr>
            <a:r>
              <a:rPr lang="en-GB" dirty="0"/>
              <a:t>	LONGITUDE = </a:t>
            </a:r>
            <a:r>
              <a:rPr lang="en-GB" dirty="0" err="1">
                <a:solidFill>
                  <a:schemeClr val="accent1"/>
                </a:solidFill>
              </a:rPr>
              <a:t>gps</a:t>
            </a:r>
            <a:r>
              <a:rPr lang="en-GB" dirty="0"/>
              <a:t>(longitude);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else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err="1">
                <a:solidFill>
                  <a:schemeClr val="accent1"/>
                </a:solidFill>
              </a:rPr>
              <a:t>errmsg</a:t>
            </a:r>
            <a:r>
              <a:rPr lang="en-GB" dirty="0"/>
              <a:t>(</a:t>
            </a:r>
            <a:r>
              <a:rPr lang="en-GB" dirty="0">
                <a:solidFill>
                  <a:srgbClr val="FF0000"/>
                </a:solidFill>
              </a:rPr>
              <a:t>“</a:t>
            </a:r>
            <a:r>
              <a:rPr lang="en-GB" dirty="0" err="1">
                <a:solidFill>
                  <a:srgbClr val="FF0000"/>
                </a:solidFill>
              </a:rPr>
              <a:t>gps</a:t>
            </a:r>
            <a:r>
              <a:rPr lang="en-GB" dirty="0">
                <a:solidFill>
                  <a:srgbClr val="FF0000"/>
                </a:solidFill>
              </a:rPr>
              <a:t> not working”</a:t>
            </a:r>
            <a:r>
              <a:rPr lang="en-GB" dirty="0"/>
              <a:t>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>
                <a:solidFill>
                  <a:schemeClr val="accent1"/>
                </a:solidFill>
              </a:rPr>
              <a:t>endif;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>
                <a:solidFill>
                  <a:schemeClr val="accent1"/>
                </a:solidFill>
              </a:rPr>
              <a:t>gps</a:t>
            </a:r>
            <a:r>
              <a:rPr lang="en-GB" dirty="0"/>
              <a:t>(close);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end</a:t>
            </a:r>
            <a:r>
              <a:rPr lang="en-GB" dirty="0"/>
              <a:t>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55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4A88-7D1C-496C-BBD8-0EAAE7D8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 in 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59F2D-D3CA-410D-8BC8-C5A160C94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D4509-44DD-4EE3-A1A5-BC2957455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LATITUDE</a:t>
            </a:r>
          </a:p>
          <a:p>
            <a:r>
              <a:rPr lang="en-GB" dirty="0"/>
              <a:t>LONGITUDE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EA602-E41A-495E-80D1-206AFFD25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C9B26-EFBE-4473-B6D4-C1B0502B5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053135"/>
            <a:ext cx="5183188" cy="30654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800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mapClicked</a:t>
            </a:r>
            <a:r>
              <a:rPr lang="en-GB" sz="1800" dirty="0"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myMap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)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myMap.clearMarkers</a:t>
            </a:r>
            <a:r>
              <a:rPr lang="en-GB" sz="1800" dirty="0">
                <a:effectLst/>
                <a:latin typeface="Consolas" panose="020B0609020204030204" pitchFamily="49" charset="0"/>
              </a:rPr>
              <a:t>();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LAT =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mymap.getLastClickLatitude</a:t>
            </a:r>
            <a:r>
              <a:rPr lang="en-GB" sz="1800" dirty="0">
                <a:effectLst/>
                <a:latin typeface="Consolas" panose="020B0609020204030204" pitchFamily="49" charset="0"/>
              </a:rPr>
              <a:t>();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LONG =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mymap.getLastClickLongitude</a:t>
            </a:r>
            <a:r>
              <a:rPr lang="en-GB" sz="1800" dirty="0">
                <a:effectLst/>
                <a:latin typeface="Consolas" panose="020B0609020204030204" pitchFamily="49" charset="0"/>
              </a:rPr>
              <a:t>();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myMap.addMarker</a:t>
            </a:r>
            <a:r>
              <a:rPr lang="en-GB" sz="1800" dirty="0">
                <a:effectLst/>
                <a:latin typeface="Consolas" panose="020B0609020204030204" pitchFamily="49" charset="0"/>
              </a:rPr>
              <a:t>(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mymap.getLastClickLatitude</a:t>
            </a:r>
            <a:r>
              <a:rPr lang="en-GB" sz="1800" dirty="0">
                <a:effectLst/>
                <a:latin typeface="Consolas" panose="020B0609020204030204" pitchFamily="49" charset="0"/>
              </a:rPr>
              <a:t>(),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mymap.getLastClickLongitude</a:t>
            </a:r>
            <a:r>
              <a:rPr lang="en-GB" sz="1800" dirty="0">
                <a:effectLst/>
                <a:latin typeface="Consolas" panose="020B0609020204030204" pitchFamily="49" charset="0"/>
              </a:rPr>
              <a:t>());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end;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800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closeMap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myMap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)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myMap.hide</a:t>
            </a:r>
            <a:r>
              <a:rPr lang="en-GB" sz="1800" dirty="0">
                <a:effectLst/>
                <a:latin typeface="Consolas" panose="020B0609020204030204" pitchFamily="49" charset="0"/>
              </a:rPr>
              <a:t>();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end;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800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getMap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()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gmap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gmap.setBaseMap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(satellite);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gmap.setOnClick</a:t>
            </a:r>
            <a:r>
              <a:rPr lang="en-GB" sz="1800" dirty="0">
                <a:effectLst/>
                <a:latin typeface="Consolas" panose="020B0609020204030204" pitchFamily="49" charset="0"/>
              </a:rPr>
              <a:t>(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mapClicked</a:t>
            </a:r>
            <a:r>
              <a:rPr lang="en-GB" sz="1800" dirty="0">
                <a:effectLst/>
                <a:latin typeface="Consolas" panose="020B0609020204030204" pitchFamily="49" charset="0"/>
              </a:rPr>
              <a:t>(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gmap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));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gmap.addTextButton</a:t>
            </a:r>
            <a:r>
              <a:rPr lang="en-GB" sz="1800" dirty="0">
                <a:effectLst/>
                <a:latin typeface="Consolas" panose="020B0609020204030204" pitchFamily="49" charset="0"/>
              </a:rPr>
              <a:t>("Close map",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closeMap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(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gmap</a:t>
            </a:r>
            <a:r>
              <a:rPr lang="en-GB" sz="1800" dirty="0">
                <a:effectLst/>
                <a:latin typeface="Consolas" panose="020B0609020204030204" pitchFamily="49" charset="0"/>
              </a:rPr>
              <a:t>));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gmap.show</a:t>
            </a:r>
            <a:r>
              <a:rPr lang="en-GB" sz="1800" dirty="0">
                <a:effectLst/>
                <a:latin typeface="Consolas" panose="020B0609020204030204" pitchFamily="49" charset="0"/>
              </a:rPr>
              <a:t>();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end;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38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CBB3-CFB7-44D4-94A0-3BE8016F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Take a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67E83-494B-40A8-88DC-D5D52A8CC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Dictionary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12FD7-2126-4791-8D7B-CBD911E52C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PHOTO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1D4D2-F6F1-4FEF-A767-2E90FB8D8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956E5-E457-41F9-95D4-1806A3BD66D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//function to take photo with android //device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800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800" dirty="0">
                <a:effectLst/>
                <a:latin typeface="Consolas" panose="020B0609020204030204" pitchFamily="49" charset="0"/>
              </a:rPr>
              <a:t>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takePhoto</a:t>
            </a:r>
            <a:r>
              <a:rPr lang="en-GB" sz="1800" dirty="0">
                <a:effectLst/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800" dirty="0">
                <a:effectLst/>
                <a:latin typeface="Consolas" panose="020B0609020204030204" pitchFamily="49" charset="0"/>
              </a:rPr>
              <a:t> name,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800" dirty="0">
                <a:effectLst/>
                <a:latin typeface="Consolas" panose="020B0609020204030204" pitchFamily="49" charset="0"/>
              </a:rPr>
              <a:t> suffix)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800" dirty="0">
                <a:effectLst/>
                <a:latin typeface="Consolas" panose="020B0609020204030204" pitchFamily="49" charset="0"/>
              </a:rPr>
              <a:t> path = 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GB" sz="1800" dirty="0">
                <a:effectLst/>
                <a:latin typeface="Consolas" panose="020B0609020204030204" pitchFamily="49" charset="0"/>
              </a:rPr>
              <a:t>(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photoDir</a:t>
            </a:r>
            <a:r>
              <a:rPr lang="en-GB" sz="1800" dirty="0">
                <a:effectLst/>
                <a:latin typeface="Consolas" panose="020B0609020204030204" pitchFamily="49" charset="0"/>
              </a:rPr>
              <a:t>, "/", name, suffix);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800" dirty="0">
                <a:effectLst/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fileexist</a:t>
            </a:r>
            <a:r>
              <a:rPr lang="en-GB" sz="1800" dirty="0">
                <a:effectLst/>
                <a:latin typeface="Consolas" panose="020B0609020204030204" pitchFamily="49" charset="0"/>
              </a:rPr>
              <a:t>(path))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then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    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filedelete</a:t>
            </a:r>
            <a:r>
              <a:rPr lang="en-GB" sz="1800" dirty="0">
                <a:effectLst/>
                <a:latin typeface="Consolas" panose="020B0609020204030204" pitchFamily="49" charset="0"/>
              </a:rPr>
              <a:t>(path);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en-GB" sz="1800" dirty="0">
                <a:effectLst/>
                <a:latin typeface="Consolas" panose="020B0609020204030204" pitchFamily="49" charset="0"/>
              </a:rPr>
              <a:t>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execsystem</a:t>
            </a:r>
            <a:r>
              <a:rPr lang="en-GB" sz="1800" dirty="0">
                <a:effectLst/>
                <a:latin typeface="Consolas" panose="020B0609020204030204" pitchFamily="49" charset="0"/>
              </a:rPr>
              <a:t>(</a:t>
            </a:r>
            <a:r>
              <a:rPr lang="en-GB" sz="18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GB" sz="1800" dirty="0">
                <a:effectLst/>
                <a:latin typeface="Consolas" panose="020B0609020204030204" pitchFamily="49" charset="0"/>
              </a:rPr>
              <a:t>("camera:", path));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effectLst/>
                <a:latin typeface="Consolas" panose="020B0609020204030204" pitchFamily="49" charset="0"/>
              </a:rPr>
              <a:t>    </a:t>
            </a:r>
            <a:r>
              <a:rPr lang="en-GB" sz="1800" dirty="0" err="1">
                <a:effectLst/>
                <a:latin typeface="Consolas" panose="020B0609020204030204" pitchFamily="49" charset="0"/>
              </a:rPr>
              <a:t>takePhoto</a:t>
            </a:r>
            <a:r>
              <a:rPr lang="en-GB" sz="1800" dirty="0">
                <a:effectLst/>
                <a:latin typeface="Consolas" panose="020B0609020204030204" pitchFamily="49" charset="0"/>
              </a:rPr>
              <a:t> = path;</a:t>
            </a:r>
            <a:br>
              <a:rPr lang="en-GB" sz="1800" dirty="0">
                <a:effectLst/>
                <a:latin typeface="Consolas" panose="020B0609020204030204" pitchFamily="49" charset="0"/>
              </a:rPr>
            </a:br>
            <a:r>
              <a:rPr lang="en-GB" sz="18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end;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087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DFA1-7397-4859-B88E-E69A5C0C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Menu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85FB6D-4F39-496F-BD8D-A1B087BCD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503893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558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28C4-21CD-4AAE-9239-09D95F55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Lookup Tables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90A9501-A013-4FF2-AD5F-1996805CE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731556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078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2E3F-4000-4E83-B8CD-D34D6AAF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Persistent Memory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D685F6-8139-470A-9BDC-8C9740170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509275"/>
              </p:ext>
            </p:extLst>
          </p:nvPr>
        </p:nvGraphicFramePr>
        <p:xfrm>
          <a:off x="838200" y="2971800"/>
          <a:ext cx="10515600" cy="32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337228"/>
      </p:ext>
    </p:extLst>
  </p:cSld>
  <p:clrMapOvr>
    <a:masterClrMapping/>
  </p:clrMapOvr>
</p:sld>
</file>

<file path=ppt/theme/theme1.xml><?xml version="1.0" encoding="utf-8"?>
<a:theme xmlns:a="http://schemas.openxmlformats.org/drawingml/2006/main" name="Parst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stat" id="{98042D7E-F29C-4B70-BCB6-9E3FF12D9B6E}" vid="{937E827F-5583-4F1B-8604-9328853185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Parstat</Template>
  <TotalTime>306</TotalTime>
  <Words>601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Parstat</vt:lpstr>
      <vt:lpstr>CSPro Lesson 9</vt:lpstr>
      <vt:lpstr>Timestamp</vt:lpstr>
      <vt:lpstr>Timestamp functions</vt:lpstr>
      <vt:lpstr>Location Coordinates </vt:lpstr>
      <vt:lpstr>Point in Map</vt:lpstr>
      <vt:lpstr>Take a Picture</vt:lpstr>
      <vt:lpstr>Task Menu</vt:lpstr>
      <vt:lpstr>Lookup Tables</vt:lpstr>
      <vt:lpstr>Persistent Memory</vt:lpstr>
      <vt:lpstr>Bluetooth 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CSPro Lesson 9</dc:title>
  <dc:creator>Florian Nika</dc:creator>
  <cp:lastModifiedBy>Florian Nika</cp:lastModifiedBy>
  <cp:revision>15</cp:revision>
  <dcterms:created xsi:type="dcterms:W3CDTF">2020-10-14T11:09:03Z</dcterms:created>
  <dcterms:modified xsi:type="dcterms:W3CDTF">2020-10-26T14:23:53Z</dcterms:modified>
</cp:coreProperties>
</file>