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F1ABF6-52EF-46CB-89E6-17CFD1E651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252441A2-AA59-4C40-8EDD-E103798A9D11}">
      <dgm:prSet/>
      <dgm:spPr/>
      <dgm:t>
        <a:bodyPr/>
        <a:lstStyle/>
        <a:p>
          <a:r>
            <a:rPr lang="en-GB"/>
            <a:t>Dictionary Language</a:t>
          </a:r>
        </a:p>
      </dgm:t>
    </dgm:pt>
    <dgm:pt modelId="{A73A1BF1-E090-42A5-9566-9FA3DC9C9C49}" type="parTrans" cxnId="{AFB14076-B1A8-4D6E-8D3E-B612F541974C}">
      <dgm:prSet/>
      <dgm:spPr/>
      <dgm:t>
        <a:bodyPr/>
        <a:lstStyle/>
        <a:p>
          <a:endParaRPr lang="en-GB"/>
        </a:p>
      </dgm:t>
    </dgm:pt>
    <dgm:pt modelId="{D243A640-C17D-4027-8554-6F57F5CA458B}" type="sibTrans" cxnId="{AFB14076-B1A8-4D6E-8D3E-B612F541974C}">
      <dgm:prSet/>
      <dgm:spPr/>
      <dgm:t>
        <a:bodyPr/>
        <a:lstStyle/>
        <a:p>
          <a:endParaRPr lang="en-GB"/>
        </a:p>
      </dgm:t>
    </dgm:pt>
    <dgm:pt modelId="{194FAA5E-F631-4002-A11D-3B334BE24E65}">
      <dgm:prSet/>
      <dgm:spPr/>
      <dgm:t>
        <a:bodyPr/>
        <a:lstStyle/>
        <a:p>
          <a:r>
            <a:rPr lang="en-GB"/>
            <a:t>CAPI Language</a:t>
          </a:r>
        </a:p>
      </dgm:t>
    </dgm:pt>
    <dgm:pt modelId="{A7015806-E28A-425D-B2A2-0D960EF5BF89}" type="parTrans" cxnId="{6AD68DC3-6396-47C5-9178-D4EE916FCD42}">
      <dgm:prSet/>
      <dgm:spPr/>
      <dgm:t>
        <a:bodyPr/>
        <a:lstStyle/>
        <a:p>
          <a:endParaRPr lang="en-GB"/>
        </a:p>
      </dgm:t>
    </dgm:pt>
    <dgm:pt modelId="{C79D83AB-B4D9-431E-8D07-BFD2292B011C}" type="sibTrans" cxnId="{6AD68DC3-6396-47C5-9178-D4EE916FCD42}">
      <dgm:prSet/>
      <dgm:spPr/>
      <dgm:t>
        <a:bodyPr/>
        <a:lstStyle/>
        <a:p>
          <a:endParaRPr lang="en-GB"/>
        </a:p>
      </dgm:t>
    </dgm:pt>
    <dgm:pt modelId="{5605D427-E10A-4836-8D7E-9D3DEE804156}" type="pres">
      <dgm:prSet presAssocID="{38F1ABF6-52EF-46CB-89E6-17CFD1E6510B}" presName="linear" presStyleCnt="0">
        <dgm:presLayoutVars>
          <dgm:animLvl val="lvl"/>
          <dgm:resizeHandles val="exact"/>
        </dgm:presLayoutVars>
      </dgm:prSet>
      <dgm:spPr/>
    </dgm:pt>
    <dgm:pt modelId="{AEEE319F-200C-4B71-AB3A-E74DE5FF807D}" type="pres">
      <dgm:prSet presAssocID="{252441A2-AA59-4C40-8EDD-E103798A9D1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A619284-83C0-427D-B6E3-337B1D2692DE}" type="pres">
      <dgm:prSet presAssocID="{D243A640-C17D-4027-8554-6F57F5CA458B}" presName="spacer" presStyleCnt="0"/>
      <dgm:spPr/>
    </dgm:pt>
    <dgm:pt modelId="{EFAAB9F5-899E-4D95-9C06-2B348C5F0452}" type="pres">
      <dgm:prSet presAssocID="{194FAA5E-F631-4002-A11D-3B334BE24E6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3A4031B-5F38-4D24-8BBB-28388954420B}" type="presOf" srcId="{252441A2-AA59-4C40-8EDD-E103798A9D11}" destId="{AEEE319F-200C-4B71-AB3A-E74DE5FF807D}" srcOrd="0" destOrd="0" presId="urn:microsoft.com/office/officeart/2005/8/layout/vList2"/>
    <dgm:cxn modelId="{F2731C40-C559-4103-938C-E4E68FE907DD}" type="presOf" srcId="{194FAA5E-F631-4002-A11D-3B334BE24E65}" destId="{EFAAB9F5-899E-4D95-9C06-2B348C5F0452}" srcOrd="0" destOrd="0" presId="urn:microsoft.com/office/officeart/2005/8/layout/vList2"/>
    <dgm:cxn modelId="{AFB14076-B1A8-4D6E-8D3E-B612F541974C}" srcId="{38F1ABF6-52EF-46CB-89E6-17CFD1E6510B}" destId="{252441A2-AA59-4C40-8EDD-E103798A9D11}" srcOrd="0" destOrd="0" parTransId="{A73A1BF1-E090-42A5-9566-9FA3DC9C9C49}" sibTransId="{D243A640-C17D-4027-8554-6F57F5CA458B}"/>
    <dgm:cxn modelId="{6AD68DC3-6396-47C5-9178-D4EE916FCD42}" srcId="{38F1ABF6-52EF-46CB-89E6-17CFD1E6510B}" destId="{194FAA5E-F631-4002-A11D-3B334BE24E65}" srcOrd="1" destOrd="0" parTransId="{A7015806-E28A-425D-B2A2-0D960EF5BF89}" sibTransId="{C79D83AB-B4D9-431E-8D07-BFD2292B011C}"/>
    <dgm:cxn modelId="{E00C86F4-56B1-4300-917A-3AEBA649B197}" type="presOf" srcId="{38F1ABF6-52EF-46CB-89E6-17CFD1E6510B}" destId="{5605D427-E10A-4836-8D7E-9D3DEE804156}" srcOrd="0" destOrd="0" presId="urn:microsoft.com/office/officeart/2005/8/layout/vList2"/>
    <dgm:cxn modelId="{5505F7C3-E6BD-4CD5-A54F-83682F208B57}" type="presParOf" srcId="{5605D427-E10A-4836-8D7E-9D3DEE804156}" destId="{AEEE319F-200C-4B71-AB3A-E74DE5FF807D}" srcOrd="0" destOrd="0" presId="urn:microsoft.com/office/officeart/2005/8/layout/vList2"/>
    <dgm:cxn modelId="{05571465-D216-4C3C-BCCD-AADB995C8B76}" type="presParOf" srcId="{5605D427-E10A-4836-8D7E-9D3DEE804156}" destId="{5A619284-83C0-427D-B6E3-337B1D2692DE}" srcOrd="1" destOrd="0" presId="urn:microsoft.com/office/officeart/2005/8/layout/vList2"/>
    <dgm:cxn modelId="{23C4C69C-3DC1-44BA-A084-49FBFAF88E10}" type="presParOf" srcId="{5605D427-E10A-4836-8D7E-9D3DEE804156}" destId="{EFAAB9F5-899E-4D95-9C06-2B348C5F045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156F4A-EDC7-4057-93AC-3400F44F651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5C7983C0-7795-43CB-BD65-D62EADD649DF}">
      <dgm:prSet/>
      <dgm:spPr/>
      <dgm:t>
        <a:bodyPr/>
        <a:lstStyle/>
        <a:p>
          <a:r>
            <a:rPr lang="en-GB"/>
            <a:t>Dictionary view</a:t>
          </a:r>
        </a:p>
      </dgm:t>
    </dgm:pt>
    <dgm:pt modelId="{0E7AB38D-F437-4DB4-93E5-D2A739829D5A}" type="parTrans" cxnId="{A57A3093-F5B1-48D8-A7B0-617BA9512390}">
      <dgm:prSet/>
      <dgm:spPr/>
      <dgm:t>
        <a:bodyPr/>
        <a:lstStyle/>
        <a:p>
          <a:endParaRPr lang="en-GB"/>
        </a:p>
      </dgm:t>
    </dgm:pt>
    <dgm:pt modelId="{7A802822-725F-496A-92DF-45D89BF2841F}" type="sibTrans" cxnId="{A57A3093-F5B1-48D8-A7B0-617BA9512390}">
      <dgm:prSet/>
      <dgm:spPr/>
      <dgm:t>
        <a:bodyPr/>
        <a:lstStyle/>
        <a:p>
          <a:endParaRPr lang="en-GB"/>
        </a:p>
      </dgm:t>
    </dgm:pt>
    <dgm:pt modelId="{EA7998BC-A90C-41EA-BE46-6D448952220A}">
      <dgm:prSet/>
      <dgm:spPr/>
      <dgm:t>
        <a:bodyPr/>
        <a:lstStyle/>
        <a:p>
          <a:r>
            <a:rPr lang="en-GB"/>
            <a:t>Edit</a:t>
          </a:r>
        </a:p>
      </dgm:t>
    </dgm:pt>
    <dgm:pt modelId="{7C3F7588-BB66-453F-9A61-318AB8AFB15C}" type="parTrans" cxnId="{66236BF6-DCF5-4166-A7E4-AC2CAFA0C255}">
      <dgm:prSet/>
      <dgm:spPr/>
      <dgm:t>
        <a:bodyPr/>
        <a:lstStyle/>
        <a:p>
          <a:endParaRPr lang="en-GB"/>
        </a:p>
      </dgm:t>
    </dgm:pt>
    <dgm:pt modelId="{07E696E5-BB1B-432A-9CEE-9D73B0034F59}" type="sibTrans" cxnId="{66236BF6-DCF5-4166-A7E4-AC2CAFA0C255}">
      <dgm:prSet/>
      <dgm:spPr/>
      <dgm:t>
        <a:bodyPr/>
        <a:lstStyle/>
        <a:p>
          <a:endParaRPr lang="en-GB"/>
        </a:p>
      </dgm:t>
    </dgm:pt>
    <dgm:pt modelId="{BD8EEF63-41B5-41A8-8867-5354553C447D}">
      <dgm:prSet/>
      <dgm:spPr/>
      <dgm:t>
        <a:bodyPr/>
        <a:lstStyle/>
        <a:p>
          <a:r>
            <a:rPr lang="en-GB"/>
            <a:t>Languages</a:t>
          </a:r>
        </a:p>
      </dgm:t>
    </dgm:pt>
    <dgm:pt modelId="{C1D38302-95CC-460D-8602-4B5E7A5433AF}" type="parTrans" cxnId="{BB49A5A7-CCEF-41EF-B989-1C14E35F2C33}">
      <dgm:prSet/>
      <dgm:spPr/>
      <dgm:t>
        <a:bodyPr/>
        <a:lstStyle/>
        <a:p>
          <a:endParaRPr lang="en-GB"/>
        </a:p>
      </dgm:t>
    </dgm:pt>
    <dgm:pt modelId="{E99C8B06-6528-44B1-8EB6-E0D2761B113B}" type="sibTrans" cxnId="{BB49A5A7-CCEF-41EF-B989-1C14E35F2C33}">
      <dgm:prSet/>
      <dgm:spPr/>
      <dgm:t>
        <a:bodyPr/>
        <a:lstStyle/>
        <a:p>
          <a:endParaRPr lang="en-GB"/>
        </a:p>
      </dgm:t>
    </dgm:pt>
    <dgm:pt modelId="{555D0721-9D93-4A32-B885-26E5BD9B82A7}">
      <dgm:prSet/>
      <dgm:spPr/>
      <dgm:t>
        <a:bodyPr/>
        <a:lstStyle/>
        <a:p>
          <a:r>
            <a:rPr lang="en-GB"/>
            <a:t>Add a new language</a:t>
          </a:r>
        </a:p>
      </dgm:t>
    </dgm:pt>
    <dgm:pt modelId="{FA56DF98-A68D-4BDD-B26A-CDCC5EBD5053}" type="parTrans" cxnId="{A2B2DE6C-8B60-4D11-9C65-88491127C8FE}">
      <dgm:prSet/>
      <dgm:spPr/>
      <dgm:t>
        <a:bodyPr/>
        <a:lstStyle/>
        <a:p>
          <a:endParaRPr lang="en-GB"/>
        </a:p>
      </dgm:t>
    </dgm:pt>
    <dgm:pt modelId="{BCDB1ECA-6399-43CD-957B-17C037FC5913}" type="sibTrans" cxnId="{A2B2DE6C-8B60-4D11-9C65-88491127C8FE}">
      <dgm:prSet/>
      <dgm:spPr/>
      <dgm:t>
        <a:bodyPr/>
        <a:lstStyle/>
        <a:p>
          <a:endParaRPr lang="en-GB"/>
        </a:p>
      </dgm:t>
    </dgm:pt>
    <dgm:pt modelId="{87F32A70-5253-4483-8CF7-C46300537DA4}" type="pres">
      <dgm:prSet presAssocID="{69156F4A-EDC7-4057-93AC-3400F44F6511}" presName="linear" presStyleCnt="0">
        <dgm:presLayoutVars>
          <dgm:animLvl val="lvl"/>
          <dgm:resizeHandles val="exact"/>
        </dgm:presLayoutVars>
      </dgm:prSet>
      <dgm:spPr/>
    </dgm:pt>
    <dgm:pt modelId="{60EEC35B-119F-4640-8C96-745A6054F857}" type="pres">
      <dgm:prSet presAssocID="{5C7983C0-7795-43CB-BD65-D62EADD649D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52A9661-4463-4A4C-9D38-91A9089AC9BA}" type="pres">
      <dgm:prSet presAssocID="{5C7983C0-7795-43CB-BD65-D62EADD649DF}" presName="childText" presStyleLbl="revTx" presStyleIdx="0" presStyleCnt="1">
        <dgm:presLayoutVars>
          <dgm:bulletEnabled val="1"/>
        </dgm:presLayoutVars>
      </dgm:prSet>
      <dgm:spPr/>
    </dgm:pt>
    <dgm:pt modelId="{EB4CA7F0-68DF-46DD-8BB0-48919A909A0E}" type="pres">
      <dgm:prSet presAssocID="{555D0721-9D93-4A32-B885-26E5BD9B82A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7E97719-E5A7-4C60-8BB2-8F0455B5DDBC}" type="presOf" srcId="{EA7998BC-A90C-41EA-BE46-6D448952220A}" destId="{B52A9661-4463-4A4C-9D38-91A9089AC9BA}" srcOrd="0" destOrd="0" presId="urn:microsoft.com/office/officeart/2005/8/layout/vList2"/>
    <dgm:cxn modelId="{04976060-0CDF-4B55-BA3C-58650388A375}" type="presOf" srcId="{555D0721-9D93-4A32-B885-26E5BD9B82A7}" destId="{EB4CA7F0-68DF-46DD-8BB0-48919A909A0E}" srcOrd="0" destOrd="0" presId="urn:microsoft.com/office/officeart/2005/8/layout/vList2"/>
    <dgm:cxn modelId="{A2B2DE6C-8B60-4D11-9C65-88491127C8FE}" srcId="{69156F4A-EDC7-4057-93AC-3400F44F6511}" destId="{555D0721-9D93-4A32-B885-26E5BD9B82A7}" srcOrd="1" destOrd="0" parTransId="{FA56DF98-A68D-4BDD-B26A-CDCC5EBD5053}" sibTransId="{BCDB1ECA-6399-43CD-957B-17C037FC5913}"/>
    <dgm:cxn modelId="{746F067F-082C-4B7D-BEA1-9E0EFA7C4D78}" type="presOf" srcId="{69156F4A-EDC7-4057-93AC-3400F44F6511}" destId="{87F32A70-5253-4483-8CF7-C46300537DA4}" srcOrd="0" destOrd="0" presId="urn:microsoft.com/office/officeart/2005/8/layout/vList2"/>
    <dgm:cxn modelId="{066F647F-6970-480E-B003-8DBF13417D01}" type="presOf" srcId="{BD8EEF63-41B5-41A8-8867-5354553C447D}" destId="{B52A9661-4463-4A4C-9D38-91A9089AC9BA}" srcOrd="0" destOrd="1" presId="urn:microsoft.com/office/officeart/2005/8/layout/vList2"/>
    <dgm:cxn modelId="{A57A3093-F5B1-48D8-A7B0-617BA9512390}" srcId="{69156F4A-EDC7-4057-93AC-3400F44F6511}" destId="{5C7983C0-7795-43CB-BD65-D62EADD649DF}" srcOrd="0" destOrd="0" parTransId="{0E7AB38D-F437-4DB4-93E5-D2A739829D5A}" sibTransId="{7A802822-725F-496A-92DF-45D89BF2841F}"/>
    <dgm:cxn modelId="{BB49A5A7-CCEF-41EF-B989-1C14E35F2C33}" srcId="{EA7998BC-A90C-41EA-BE46-6D448952220A}" destId="{BD8EEF63-41B5-41A8-8867-5354553C447D}" srcOrd="0" destOrd="0" parTransId="{C1D38302-95CC-460D-8602-4B5E7A5433AF}" sibTransId="{E99C8B06-6528-44B1-8EB6-E0D2761B113B}"/>
    <dgm:cxn modelId="{F2DAB7C4-CF7A-4257-8EBB-983AFAB9FD50}" type="presOf" srcId="{5C7983C0-7795-43CB-BD65-D62EADD649DF}" destId="{60EEC35B-119F-4640-8C96-745A6054F857}" srcOrd="0" destOrd="0" presId="urn:microsoft.com/office/officeart/2005/8/layout/vList2"/>
    <dgm:cxn modelId="{66236BF6-DCF5-4166-A7E4-AC2CAFA0C255}" srcId="{5C7983C0-7795-43CB-BD65-D62EADD649DF}" destId="{EA7998BC-A90C-41EA-BE46-6D448952220A}" srcOrd="0" destOrd="0" parTransId="{7C3F7588-BB66-453F-9A61-318AB8AFB15C}" sibTransId="{07E696E5-BB1B-432A-9CEE-9D73B0034F59}"/>
    <dgm:cxn modelId="{8F334676-4055-47B6-AC10-58360529531E}" type="presParOf" srcId="{87F32A70-5253-4483-8CF7-C46300537DA4}" destId="{60EEC35B-119F-4640-8C96-745A6054F857}" srcOrd="0" destOrd="0" presId="urn:microsoft.com/office/officeart/2005/8/layout/vList2"/>
    <dgm:cxn modelId="{5F67FB2D-974A-494A-93C9-275CFA877123}" type="presParOf" srcId="{87F32A70-5253-4483-8CF7-C46300537DA4}" destId="{B52A9661-4463-4A4C-9D38-91A9089AC9BA}" srcOrd="1" destOrd="0" presId="urn:microsoft.com/office/officeart/2005/8/layout/vList2"/>
    <dgm:cxn modelId="{F83CBF83-17DD-4338-8FD6-147B82ED8822}" type="presParOf" srcId="{87F32A70-5253-4483-8CF7-C46300537DA4}" destId="{EB4CA7F0-68DF-46DD-8BB0-48919A909A0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E0090A-7C83-4E2A-A8E5-64F21F6E392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8FE55CBE-44F1-4918-97DE-C217EA40ADE5}">
      <dgm:prSet/>
      <dgm:spPr/>
      <dgm:t>
        <a:bodyPr/>
        <a:lstStyle/>
        <a:p>
          <a:r>
            <a:rPr lang="en-GB"/>
            <a:t>Item Labels</a:t>
          </a:r>
        </a:p>
      </dgm:t>
    </dgm:pt>
    <dgm:pt modelId="{6BC1F9B3-0CC7-4670-8B50-4CBB0D481A10}" type="parTrans" cxnId="{E7D3B34F-1BF3-4325-8FFF-A4A7D19D6630}">
      <dgm:prSet/>
      <dgm:spPr/>
      <dgm:t>
        <a:bodyPr/>
        <a:lstStyle/>
        <a:p>
          <a:endParaRPr lang="en-GB"/>
        </a:p>
      </dgm:t>
    </dgm:pt>
    <dgm:pt modelId="{E55D9A76-3CD2-48B0-AE58-1CF0C6A9DF3D}" type="sibTrans" cxnId="{E7D3B34F-1BF3-4325-8FFF-A4A7D19D6630}">
      <dgm:prSet/>
      <dgm:spPr/>
      <dgm:t>
        <a:bodyPr/>
        <a:lstStyle/>
        <a:p>
          <a:endParaRPr lang="en-GB"/>
        </a:p>
      </dgm:t>
    </dgm:pt>
    <dgm:pt modelId="{27A1CC6B-F437-4CF6-BB6B-19B7F661B1A8}">
      <dgm:prSet/>
      <dgm:spPr/>
      <dgm:t>
        <a:bodyPr/>
        <a:lstStyle/>
        <a:p>
          <a:r>
            <a:rPr lang="en-GB"/>
            <a:t>Value set Labels</a:t>
          </a:r>
        </a:p>
      </dgm:t>
    </dgm:pt>
    <dgm:pt modelId="{A419213E-F588-4ED2-AFE1-858573A8BD23}" type="parTrans" cxnId="{A5AA3D46-48DE-4535-8ACD-03C5B7620D31}">
      <dgm:prSet/>
      <dgm:spPr/>
      <dgm:t>
        <a:bodyPr/>
        <a:lstStyle/>
        <a:p>
          <a:endParaRPr lang="en-GB"/>
        </a:p>
      </dgm:t>
    </dgm:pt>
    <dgm:pt modelId="{935670CC-EB46-4E70-98F4-D1F34309C60D}" type="sibTrans" cxnId="{A5AA3D46-48DE-4535-8ACD-03C5B7620D31}">
      <dgm:prSet/>
      <dgm:spPr/>
      <dgm:t>
        <a:bodyPr/>
        <a:lstStyle/>
        <a:p>
          <a:endParaRPr lang="en-GB"/>
        </a:p>
      </dgm:t>
    </dgm:pt>
    <dgm:pt modelId="{F6A50741-D766-4C9B-BA59-5AD3BC362192}">
      <dgm:prSet/>
      <dgm:spPr/>
      <dgm:t>
        <a:bodyPr/>
        <a:lstStyle/>
        <a:p>
          <a:r>
            <a:rPr lang="en-GB"/>
            <a:t>Occurrence Labels</a:t>
          </a:r>
        </a:p>
      </dgm:t>
    </dgm:pt>
    <dgm:pt modelId="{86749BC9-C7AB-4C26-9FEF-564CD1296DB8}" type="parTrans" cxnId="{41E314CD-EE3B-4D98-9E02-77F6961AF738}">
      <dgm:prSet/>
      <dgm:spPr/>
      <dgm:t>
        <a:bodyPr/>
        <a:lstStyle/>
        <a:p>
          <a:endParaRPr lang="en-GB"/>
        </a:p>
      </dgm:t>
    </dgm:pt>
    <dgm:pt modelId="{BC1AEAD4-DEE6-48D1-9913-6AF932A5EF51}" type="sibTrans" cxnId="{41E314CD-EE3B-4D98-9E02-77F6961AF738}">
      <dgm:prSet/>
      <dgm:spPr/>
      <dgm:t>
        <a:bodyPr/>
        <a:lstStyle/>
        <a:p>
          <a:endParaRPr lang="en-GB"/>
        </a:p>
      </dgm:t>
    </dgm:pt>
    <dgm:pt modelId="{E7591EC3-AD58-4E68-9535-16714F973100}" type="pres">
      <dgm:prSet presAssocID="{C8E0090A-7C83-4E2A-A8E5-64F21F6E3924}" presName="linear" presStyleCnt="0">
        <dgm:presLayoutVars>
          <dgm:animLvl val="lvl"/>
          <dgm:resizeHandles val="exact"/>
        </dgm:presLayoutVars>
      </dgm:prSet>
      <dgm:spPr/>
    </dgm:pt>
    <dgm:pt modelId="{A6CF942D-B9A5-48BA-A8DA-4A3767E02AB5}" type="pres">
      <dgm:prSet presAssocID="{8FE55CBE-44F1-4918-97DE-C217EA40ADE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3139037-860A-425A-A8E2-A123CCF52D49}" type="pres">
      <dgm:prSet presAssocID="{E55D9A76-3CD2-48B0-AE58-1CF0C6A9DF3D}" presName="spacer" presStyleCnt="0"/>
      <dgm:spPr/>
    </dgm:pt>
    <dgm:pt modelId="{8C0B53B5-957A-4EC2-AA7D-4594F513C976}" type="pres">
      <dgm:prSet presAssocID="{27A1CC6B-F437-4CF6-BB6B-19B7F661B1A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67A1B01-D08B-4D5A-8EB6-CA7A56F88706}" type="pres">
      <dgm:prSet presAssocID="{935670CC-EB46-4E70-98F4-D1F34309C60D}" presName="spacer" presStyleCnt="0"/>
      <dgm:spPr/>
    </dgm:pt>
    <dgm:pt modelId="{44901DB3-A635-414F-B390-81DEA5955AD5}" type="pres">
      <dgm:prSet presAssocID="{F6A50741-D766-4C9B-BA59-5AD3BC36219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1896904-AFD7-4B88-B95C-E8706DF81AA5}" type="presOf" srcId="{27A1CC6B-F437-4CF6-BB6B-19B7F661B1A8}" destId="{8C0B53B5-957A-4EC2-AA7D-4594F513C976}" srcOrd="0" destOrd="0" presId="urn:microsoft.com/office/officeart/2005/8/layout/vList2"/>
    <dgm:cxn modelId="{1F90BC2D-EB4F-4685-9019-079687F986C1}" type="presOf" srcId="{8FE55CBE-44F1-4918-97DE-C217EA40ADE5}" destId="{A6CF942D-B9A5-48BA-A8DA-4A3767E02AB5}" srcOrd="0" destOrd="0" presId="urn:microsoft.com/office/officeart/2005/8/layout/vList2"/>
    <dgm:cxn modelId="{A5AA3D46-48DE-4535-8ACD-03C5B7620D31}" srcId="{C8E0090A-7C83-4E2A-A8E5-64F21F6E3924}" destId="{27A1CC6B-F437-4CF6-BB6B-19B7F661B1A8}" srcOrd="1" destOrd="0" parTransId="{A419213E-F588-4ED2-AFE1-858573A8BD23}" sibTransId="{935670CC-EB46-4E70-98F4-D1F34309C60D}"/>
    <dgm:cxn modelId="{A235F96D-FB24-4152-9878-996C63E668CB}" type="presOf" srcId="{C8E0090A-7C83-4E2A-A8E5-64F21F6E3924}" destId="{E7591EC3-AD58-4E68-9535-16714F973100}" srcOrd="0" destOrd="0" presId="urn:microsoft.com/office/officeart/2005/8/layout/vList2"/>
    <dgm:cxn modelId="{E7D3B34F-1BF3-4325-8FFF-A4A7D19D6630}" srcId="{C8E0090A-7C83-4E2A-A8E5-64F21F6E3924}" destId="{8FE55CBE-44F1-4918-97DE-C217EA40ADE5}" srcOrd="0" destOrd="0" parTransId="{6BC1F9B3-0CC7-4670-8B50-4CBB0D481A10}" sibTransId="{E55D9A76-3CD2-48B0-AE58-1CF0C6A9DF3D}"/>
    <dgm:cxn modelId="{41E314CD-EE3B-4D98-9E02-77F6961AF738}" srcId="{C8E0090A-7C83-4E2A-A8E5-64F21F6E3924}" destId="{F6A50741-D766-4C9B-BA59-5AD3BC362192}" srcOrd="2" destOrd="0" parTransId="{86749BC9-C7AB-4C26-9FEF-564CD1296DB8}" sibTransId="{BC1AEAD4-DEE6-48D1-9913-6AF932A5EF51}"/>
    <dgm:cxn modelId="{9E5BDAEB-FD88-46AF-83D4-013B6CE6C676}" type="presOf" srcId="{F6A50741-D766-4C9B-BA59-5AD3BC362192}" destId="{44901DB3-A635-414F-B390-81DEA5955AD5}" srcOrd="0" destOrd="0" presId="urn:microsoft.com/office/officeart/2005/8/layout/vList2"/>
    <dgm:cxn modelId="{EC9A332C-07F1-4B17-9767-F01D5F771B4C}" type="presParOf" srcId="{E7591EC3-AD58-4E68-9535-16714F973100}" destId="{A6CF942D-B9A5-48BA-A8DA-4A3767E02AB5}" srcOrd="0" destOrd="0" presId="urn:microsoft.com/office/officeart/2005/8/layout/vList2"/>
    <dgm:cxn modelId="{04A30B42-FFC5-4DAA-8FD1-EED0938F2315}" type="presParOf" srcId="{E7591EC3-AD58-4E68-9535-16714F973100}" destId="{63139037-860A-425A-A8E2-A123CCF52D49}" srcOrd="1" destOrd="0" presId="urn:microsoft.com/office/officeart/2005/8/layout/vList2"/>
    <dgm:cxn modelId="{CDDB3324-BB07-4044-9B79-50A8357F0D02}" type="presParOf" srcId="{E7591EC3-AD58-4E68-9535-16714F973100}" destId="{8C0B53B5-957A-4EC2-AA7D-4594F513C976}" srcOrd="2" destOrd="0" presId="urn:microsoft.com/office/officeart/2005/8/layout/vList2"/>
    <dgm:cxn modelId="{6D0ED9DD-C32C-45F1-BA1C-F8F60F4AEA45}" type="presParOf" srcId="{E7591EC3-AD58-4E68-9535-16714F973100}" destId="{A67A1B01-D08B-4D5A-8EB6-CA7A56F88706}" srcOrd="3" destOrd="0" presId="urn:microsoft.com/office/officeart/2005/8/layout/vList2"/>
    <dgm:cxn modelId="{498888D3-993C-477C-AD2C-8190B8F00DEA}" type="presParOf" srcId="{E7591EC3-AD58-4E68-9535-16714F973100}" destId="{44901DB3-A635-414F-B390-81DEA5955AD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38035C-618D-4DA2-B8DB-77C8C77D7E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69C3F9D3-33FE-4925-A14D-AC3AF79A0E20}">
      <dgm:prSet/>
      <dgm:spPr/>
      <dgm:t>
        <a:bodyPr/>
        <a:lstStyle/>
        <a:p>
          <a:r>
            <a:rPr lang="en-GB"/>
            <a:t>In form view</a:t>
          </a:r>
        </a:p>
      </dgm:t>
    </dgm:pt>
    <dgm:pt modelId="{19160F84-3682-4632-AFF7-5FFF480610BB}" type="parTrans" cxnId="{177C2900-CEBC-47A2-938F-2F81EA3D84DF}">
      <dgm:prSet/>
      <dgm:spPr/>
      <dgm:t>
        <a:bodyPr/>
        <a:lstStyle/>
        <a:p>
          <a:endParaRPr lang="en-GB"/>
        </a:p>
      </dgm:t>
    </dgm:pt>
    <dgm:pt modelId="{479FA9D0-3D32-41A5-9666-4CBF8C1D0B7D}" type="sibTrans" cxnId="{177C2900-CEBC-47A2-938F-2F81EA3D84DF}">
      <dgm:prSet/>
      <dgm:spPr/>
      <dgm:t>
        <a:bodyPr/>
        <a:lstStyle/>
        <a:p>
          <a:endParaRPr lang="en-GB"/>
        </a:p>
      </dgm:t>
    </dgm:pt>
    <dgm:pt modelId="{20CE7753-55ED-4A4D-B166-6322354DE21E}">
      <dgm:prSet/>
      <dgm:spPr/>
      <dgm:t>
        <a:bodyPr/>
        <a:lstStyle/>
        <a:p>
          <a:r>
            <a:rPr lang="en-GB"/>
            <a:t>CAPI Options</a:t>
          </a:r>
        </a:p>
      </dgm:t>
    </dgm:pt>
    <dgm:pt modelId="{645F3DFC-2FE7-43CB-B7E0-0E76CCD8995D}" type="parTrans" cxnId="{EDA163E2-0B49-47C3-A478-91BA71B4C254}">
      <dgm:prSet/>
      <dgm:spPr/>
      <dgm:t>
        <a:bodyPr/>
        <a:lstStyle/>
        <a:p>
          <a:endParaRPr lang="en-GB"/>
        </a:p>
      </dgm:t>
    </dgm:pt>
    <dgm:pt modelId="{629D43DC-151D-46C3-9D39-5C0032E57062}" type="sibTrans" cxnId="{EDA163E2-0B49-47C3-A478-91BA71B4C254}">
      <dgm:prSet/>
      <dgm:spPr/>
      <dgm:t>
        <a:bodyPr/>
        <a:lstStyle/>
        <a:p>
          <a:endParaRPr lang="en-GB"/>
        </a:p>
      </dgm:t>
    </dgm:pt>
    <dgm:pt modelId="{B87A65C5-7F2C-4C07-9756-1C73549A5235}">
      <dgm:prSet/>
      <dgm:spPr/>
      <dgm:t>
        <a:bodyPr/>
        <a:lstStyle/>
        <a:p>
          <a:r>
            <a:rPr lang="en-GB"/>
            <a:t>Define CAPI Languages</a:t>
          </a:r>
        </a:p>
      </dgm:t>
    </dgm:pt>
    <dgm:pt modelId="{C23D2577-8136-4955-B54B-498834ACA694}" type="parTrans" cxnId="{EF67B88E-1CA4-4AC7-8712-D29696ACDC07}">
      <dgm:prSet/>
      <dgm:spPr/>
      <dgm:t>
        <a:bodyPr/>
        <a:lstStyle/>
        <a:p>
          <a:endParaRPr lang="en-GB"/>
        </a:p>
      </dgm:t>
    </dgm:pt>
    <dgm:pt modelId="{96E8B657-C37D-4C74-BC50-24D107A82E0F}" type="sibTrans" cxnId="{EF67B88E-1CA4-4AC7-8712-D29696ACDC07}">
      <dgm:prSet/>
      <dgm:spPr/>
      <dgm:t>
        <a:bodyPr/>
        <a:lstStyle/>
        <a:p>
          <a:endParaRPr lang="en-GB"/>
        </a:p>
      </dgm:t>
    </dgm:pt>
    <dgm:pt modelId="{761FDBC8-E477-4002-9715-62A209CDF480}">
      <dgm:prSet/>
      <dgm:spPr/>
      <dgm:t>
        <a:bodyPr/>
        <a:lstStyle/>
        <a:p>
          <a:r>
            <a:rPr lang="en-GB"/>
            <a:t>Add or modify the languagess</a:t>
          </a:r>
        </a:p>
      </dgm:t>
    </dgm:pt>
    <dgm:pt modelId="{C3DDCB24-BDBB-46B4-A668-C08A07892EA1}" type="parTrans" cxnId="{ACAE6E46-DD17-45C4-BD66-18FFF7364DD5}">
      <dgm:prSet/>
      <dgm:spPr/>
      <dgm:t>
        <a:bodyPr/>
        <a:lstStyle/>
        <a:p>
          <a:endParaRPr lang="en-GB"/>
        </a:p>
      </dgm:t>
    </dgm:pt>
    <dgm:pt modelId="{E10D2C92-FE1C-4A76-ACF7-6955F49DB850}" type="sibTrans" cxnId="{ACAE6E46-DD17-45C4-BD66-18FFF7364DD5}">
      <dgm:prSet/>
      <dgm:spPr/>
      <dgm:t>
        <a:bodyPr/>
        <a:lstStyle/>
        <a:p>
          <a:endParaRPr lang="en-GB"/>
        </a:p>
      </dgm:t>
    </dgm:pt>
    <dgm:pt modelId="{33009716-6318-4B8D-8592-35CD8D95D2FB}" type="pres">
      <dgm:prSet presAssocID="{2038035C-618D-4DA2-B8DB-77C8C77D7EE2}" presName="linear" presStyleCnt="0">
        <dgm:presLayoutVars>
          <dgm:animLvl val="lvl"/>
          <dgm:resizeHandles val="exact"/>
        </dgm:presLayoutVars>
      </dgm:prSet>
      <dgm:spPr/>
    </dgm:pt>
    <dgm:pt modelId="{13875FA3-5B1C-4B1B-BB35-F40753FD2EE1}" type="pres">
      <dgm:prSet presAssocID="{69C3F9D3-33FE-4925-A14D-AC3AF79A0E2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33EAD5B-FB55-448F-B227-BB15E8AFED91}" type="pres">
      <dgm:prSet presAssocID="{69C3F9D3-33FE-4925-A14D-AC3AF79A0E20}" presName="childText" presStyleLbl="revTx" presStyleIdx="0" presStyleCnt="1">
        <dgm:presLayoutVars>
          <dgm:bulletEnabled val="1"/>
        </dgm:presLayoutVars>
      </dgm:prSet>
      <dgm:spPr/>
    </dgm:pt>
    <dgm:pt modelId="{ADBCBD84-3E96-4E18-93A3-217514D66F53}" type="pres">
      <dgm:prSet presAssocID="{761FDBC8-E477-4002-9715-62A209CDF48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77C2900-CEBC-47A2-938F-2F81EA3D84DF}" srcId="{2038035C-618D-4DA2-B8DB-77C8C77D7EE2}" destId="{69C3F9D3-33FE-4925-A14D-AC3AF79A0E20}" srcOrd="0" destOrd="0" parTransId="{19160F84-3682-4632-AFF7-5FFF480610BB}" sibTransId="{479FA9D0-3D32-41A5-9666-4CBF8C1D0B7D}"/>
    <dgm:cxn modelId="{D6212040-4813-4627-B3DD-68A39BB40AC6}" type="presOf" srcId="{B87A65C5-7F2C-4C07-9756-1C73549A5235}" destId="{E33EAD5B-FB55-448F-B227-BB15E8AFED91}" srcOrd="0" destOrd="1" presId="urn:microsoft.com/office/officeart/2005/8/layout/vList2"/>
    <dgm:cxn modelId="{1EB06946-6073-47FA-8669-043280EF77AB}" type="presOf" srcId="{69C3F9D3-33FE-4925-A14D-AC3AF79A0E20}" destId="{13875FA3-5B1C-4B1B-BB35-F40753FD2EE1}" srcOrd="0" destOrd="0" presId="urn:microsoft.com/office/officeart/2005/8/layout/vList2"/>
    <dgm:cxn modelId="{ACAE6E46-DD17-45C4-BD66-18FFF7364DD5}" srcId="{2038035C-618D-4DA2-B8DB-77C8C77D7EE2}" destId="{761FDBC8-E477-4002-9715-62A209CDF480}" srcOrd="1" destOrd="0" parTransId="{C3DDCB24-BDBB-46B4-A668-C08A07892EA1}" sibTransId="{E10D2C92-FE1C-4A76-ACF7-6955F49DB850}"/>
    <dgm:cxn modelId="{48007584-7BFB-47FD-AC99-424EEF1EFB5E}" type="presOf" srcId="{20CE7753-55ED-4A4D-B166-6322354DE21E}" destId="{E33EAD5B-FB55-448F-B227-BB15E8AFED91}" srcOrd="0" destOrd="0" presId="urn:microsoft.com/office/officeart/2005/8/layout/vList2"/>
    <dgm:cxn modelId="{EF67B88E-1CA4-4AC7-8712-D29696ACDC07}" srcId="{20CE7753-55ED-4A4D-B166-6322354DE21E}" destId="{B87A65C5-7F2C-4C07-9756-1C73549A5235}" srcOrd="0" destOrd="0" parTransId="{C23D2577-8136-4955-B54B-498834ACA694}" sibTransId="{96E8B657-C37D-4C74-BC50-24D107A82E0F}"/>
    <dgm:cxn modelId="{B8E204A7-6070-4E39-B24E-AF37359EC7D3}" type="presOf" srcId="{2038035C-618D-4DA2-B8DB-77C8C77D7EE2}" destId="{33009716-6318-4B8D-8592-35CD8D95D2FB}" srcOrd="0" destOrd="0" presId="urn:microsoft.com/office/officeart/2005/8/layout/vList2"/>
    <dgm:cxn modelId="{D00D43B6-B0F7-46A7-B136-6C2A96D10992}" type="presOf" srcId="{761FDBC8-E477-4002-9715-62A209CDF480}" destId="{ADBCBD84-3E96-4E18-93A3-217514D66F53}" srcOrd="0" destOrd="0" presId="urn:microsoft.com/office/officeart/2005/8/layout/vList2"/>
    <dgm:cxn modelId="{EDA163E2-0B49-47C3-A478-91BA71B4C254}" srcId="{69C3F9D3-33FE-4925-A14D-AC3AF79A0E20}" destId="{20CE7753-55ED-4A4D-B166-6322354DE21E}" srcOrd="0" destOrd="0" parTransId="{645F3DFC-2FE7-43CB-B7E0-0E76CCD8995D}" sibTransId="{629D43DC-151D-46C3-9D39-5C0032E57062}"/>
    <dgm:cxn modelId="{C886D40A-9768-4A4A-B7FF-9A3D8C8CB378}" type="presParOf" srcId="{33009716-6318-4B8D-8592-35CD8D95D2FB}" destId="{13875FA3-5B1C-4B1B-BB35-F40753FD2EE1}" srcOrd="0" destOrd="0" presId="urn:microsoft.com/office/officeart/2005/8/layout/vList2"/>
    <dgm:cxn modelId="{8544031D-0AD7-4406-9854-9E8AB79F9920}" type="presParOf" srcId="{33009716-6318-4B8D-8592-35CD8D95D2FB}" destId="{E33EAD5B-FB55-448F-B227-BB15E8AFED91}" srcOrd="1" destOrd="0" presId="urn:microsoft.com/office/officeart/2005/8/layout/vList2"/>
    <dgm:cxn modelId="{B7DF7927-84DE-4755-A37B-003E83E85FFD}" type="presParOf" srcId="{33009716-6318-4B8D-8592-35CD8D95D2FB}" destId="{ADBCBD84-3E96-4E18-93A3-217514D66F5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DBBA4D-672A-4B49-8E5A-B360E64C6D8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41D6990D-B2E2-4D3A-A425-84B0C52114D7}">
      <dgm:prSet/>
      <dgm:spPr/>
      <dgm:t>
        <a:bodyPr/>
        <a:lstStyle/>
        <a:p>
          <a:r>
            <a:rPr lang="en-GB"/>
            <a:t>CAPI question texts</a:t>
          </a:r>
        </a:p>
      </dgm:t>
    </dgm:pt>
    <dgm:pt modelId="{4387FF4D-4275-4216-9B8D-906121623412}" type="parTrans" cxnId="{7B601969-F993-428C-85AF-9457725DB2A3}">
      <dgm:prSet/>
      <dgm:spPr/>
      <dgm:t>
        <a:bodyPr/>
        <a:lstStyle/>
        <a:p>
          <a:endParaRPr lang="en-GB"/>
        </a:p>
      </dgm:t>
    </dgm:pt>
    <dgm:pt modelId="{879983F8-7155-4EF3-8DBB-215E2D726C59}" type="sibTrans" cxnId="{7B601969-F993-428C-85AF-9457725DB2A3}">
      <dgm:prSet/>
      <dgm:spPr/>
      <dgm:t>
        <a:bodyPr/>
        <a:lstStyle/>
        <a:p>
          <a:endParaRPr lang="en-GB"/>
        </a:p>
      </dgm:t>
    </dgm:pt>
    <dgm:pt modelId="{82AE14A8-D443-4C09-8FC7-BBE126FF4FDD}">
      <dgm:prSet/>
      <dgm:spPr/>
      <dgm:t>
        <a:bodyPr/>
        <a:lstStyle/>
        <a:p>
          <a:r>
            <a:rPr lang="en-GB"/>
            <a:t>CAPI question help texts</a:t>
          </a:r>
        </a:p>
      </dgm:t>
    </dgm:pt>
    <dgm:pt modelId="{C761B433-3B04-4B52-9128-AB1FADFE5D1B}" type="parTrans" cxnId="{5854ADC5-4C43-49DC-97A0-FEE54353602F}">
      <dgm:prSet/>
      <dgm:spPr/>
      <dgm:t>
        <a:bodyPr/>
        <a:lstStyle/>
        <a:p>
          <a:endParaRPr lang="en-GB"/>
        </a:p>
      </dgm:t>
    </dgm:pt>
    <dgm:pt modelId="{EBF07E6D-970F-4202-AB22-AEFFEB0252C8}" type="sibTrans" cxnId="{5854ADC5-4C43-49DC-97A0-FEE54353602F}">
      <dgm:prSet/>
      <dgm:spPr/>
      <dgm:t>
        <a:bodyPr/>
        <a:lstStyle/>
        <a:p>
          <a:endParaRPr lang="en-GB"/>
        </a:p>
      </dgm:t>
    </dgm:pt>
    <dgm:pt modelId="{7CB1E53E-E552-4AF6-AD47-3BEB37477593}" type="pres">
      <dgm:prSet presAssocID="{BEDBBA4D-672A-4B49-8E5A-B360E64C6D8C}" presName="linear" presStyleCnt="0">
        <dgm:presLayoutVars>
          <dgm:animLvl val="lvl"/>
          <dgm:resizeHandles val="exact"/>
        </dgm:presLayoutVars>
      </dgm:prSet>
      <dgm:spPr/>
    </dgm:pt>
    <dgm:pt modelId="{71421D65-F042-4E06-BE62-5CFD11C19590}" type="pres">
      <dgm:prSet presAssocID="{41D6990D-B2E2-4D3A-A425-84B0C52114D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750A695-3D83-4279-BC96-734720E66782}" type="pres">
      <dgm:prSet presAssocID="{879983F8-7155-4EF3-8DBB-215E2D726C59}" presName="spacer" presStyleCnt="0"/>
      <dgm:spPr/>
    </dgm:pt>
    <dgm:pt modelId="{51C3C1C9-44CF-4628-BC73-2D31217895AF}" type="pres">
      <dgm:prSet presAssocID="{82AE14A8-D443-4C09-8FC7-BBE126FF4FD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2A95C17-13DF-4D25-A6D1-6A1C24847F2F}" type="presOf" srcId="{41D6990D-B2E2-4D3A-A425-84B0C52114D7}" destId="{71421D65-F042-4E06-BE62-5CFD11C19590}" srcOrd="0" destOrd="0" presId="urn:microsoft.com/office/officeart/2005/8/layout/vList2"/>
    <dgm:cxn modelId="{F8681367-0AA3-439B-A032-7F387A1EC134}" type="presOf" srcId="{BEDBBA4D-672A-4B49-8E5A-B360E64C6D8C}" destId="{7CB1E53E-E552-4AF6-AD47-3BEB37477593}" srcOrd="0" destOrd="0" presId="urn:microsoft.com/office/officeart/2005/8/layout/vList2"/>
    <dgm:cxn modelId="{7B601969-F993-428C-85AF-9457725DB2A3}" srcId="{BEDBBA4D-672A-4B49-8E5A-B360E64C6D8C}" destId="{41D6990D-B2E2-4D3A-A425-84B0C52114D7}" srcOrd="0" destOrd="0" parTransId="{4387FF4D-4275-4216-9B8D-906121623412}" sibTransId="{879983F8-7155-4EF3-8DBB-215E2D726C59}"/>
    <dgm:cxn modelId="{5854ADC5-4C43-49DC-97A0-FEE54353602F}" srcId="{BEDBBA4D-672A-4B49-8E5A-B360E64C6D8C}" destId="{82AE14A8-D443-4C09-8FC7-BBE126FF4FDD}" srcOrd="1" destOrd="0" parTransId="{C761B433-3B04-4B52-9128-AB1FADFE5D1B}" sibTransId="{EBF07E6D-970F-4202-AB22-AEFFEB0252C8}"/>
    <dgm:cxn modelId="{B97E40F4-B0C9-4024-BD2A-ACA207415760}" type="presOf" srcId="{82AE14A8-D443-4C09-8FC7-BBE126FF4FDD}" destId="{51C3C1C9-44CF-4628-BC73-2D31217895AF}" srcOrd="0" destOrd="0" presId="urn:microsoft.com/office/officeart/2005/8/layout/vList2"/>
    <dgm:cxn modelId="{5165FFF6-5CEA-4154-A5F2-38BDDF4EAA0F}" type="presParOf" srcId="{7CB1E53E-E552-4AF6-AD47-3BEB37477593}" destId="{71421D65-F042-4E06-BE62-5CFD11C19590}" srcOrd="0" destOrd="0" presId="urn:microsoft.com/office/officeart/2005/8/layout/vList2"/>
    <dgm:cxn modelId="{B62E293B-DDF2-4177-AF62-9B511CC9BD14}" type="presParOf" srcId="{7CB1E53E-E552-4AF6-AD47-3BEB37477593}" destId="{3750A695-3D83-4279-BC96-734720E66782}" srcOrd="1" destOrd="0" presId="urn:microsoft.com/office/officeart/2005/8/layout/vList2"/>
    <dgm:cxn modelId="{BB1B8227-AF61-463B-8B91-8816D3DC487D}" type="presParOf" srcId="{7CB1E53E-E552-4AF6-AD47-3BEB37477593}" destId="{51C3C1C9-44CF-4628-BC73-2D31217895A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A4A2739-D176-4B59-BA5A-A7C37D257D2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AA321AA6-73A4-4579-AB47-336B2ED89DDA}">
      <dgm:prSet/>
      <dgm:spPr/>
      <dgm:t>
        <a:bodyPr/>
        <a:lstStyle/>
        <a:p>
          <a:r>
            <a:rPr lang="en-GB"/>
            <a:t>getlanguage() function</a:t>
          </a:r>
        </a:p>
      </dgm:t>
    </dgm:pt>
    <dgm:pt modelId="{101AB048-4378-47DE-AE87-C30B6700FE06}" type="parTrans" cxnId="{C6557CB9-36F1-4116-AB6B-53674F1DB801}">
      <dgm:prSet/>
      <dgm:spPr/>
      <dgm:t>
        <a:bodyPr/>
        <a:lstStyle/>
        <a:p>
          <a:endParaRPr lang="en-GB"/>
        </a:p>
      </dgm:t>
    </dgm:pt>
    <dgm:pt modelId="{E37501B9-11BE-434F-9492-B48944ED4B4D}" type="sibTrans" cxnId="{C6557CB9-36F1-4116-AB6B-53674F1DB801}">
      <dgm:prSet/>
      <dgm:spPr/>
      <dgm:t>
        <a:bodyPr/>
        <a:lstStyle/>
        <a:p>
          <a:endParaRPr lang="en-GB"/>
        </a:p>
      </dgm:t>
    </dgm:pt>
    <dgm:pt modelId="{C6DA39D3-398E-4B07-9CD1-DB4968E8B69B}" type="pres">
      <dgm:prSet presAssocID="{9A4A2739-D176-4B59-BA5A-A7C37D257D2A}" presName="linear" presStyleCnt="0">
        <dgm:presLayoutVars>
          <dgm:animLvl val="lvl"/>
          <dgm:resizeHandles val="exact"/>
        </dgm:presLayoutVars>
      </dgm:prSet>
      <dgm:spPr/>
    </dgm:pt>
    <dgm:pt modelId="{A00FCD05-5915-4DD2-843B-33E13FDEEBDE}" type="pres">
      <dgm:prSet presAssocID="{AA321AA6-73A4-4579-AB47-336B2ED89DD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BFF2F43-9662-45BD-950E-063D78F2C20C}" type="presOf" srcId="{9A4A2739-D176-4B59-BA5A-A7C37D257D2A}" destId="{C6DA39D3-398E-4B07-9CD1-DB4968E8B69B}" srcOrd="0" destOrd="0" presId="urn:microsoft.com/office/officeart/2005/8/layout/vList2"/>
    <dgm:cxn modelId="{9AFEE859-27C9-4098-BEC3-E7D437575DC6}" type="presOf" srcId="{AA321AA6-73A4-4579-AB47-336B2ED89DDA}" destId="{A00FCD05-5915-4DD2-843B-33E13FDEEBDE}" srcOrd="0" destOrd="0" presId="urn:microsoft.com/office/officeart/2005/8/layout/vList2"/>
    <dgm:cxn modelId="{C6557CB9-36F1-4116-AB6B-53674F1DB801}" srcId="{9A4A2739-D176-4B59-BA5A-A7C37D257D2A}" destId="{AA321AA6-73A4-4579-AB47-336B2ED89DDA}" srcOrd="0" destOrd="0" parTransId="{101AB048-4378-47DE-AE87-C30B6700FE06}" sibTransId="{E37501B9-11BE-434F-9492-B48944ED4B4D}"/>
    <dgm:cxn modelId="{F3BB4B7F-D77B-4FF9-9270-03A47B668844}" type="presParOf" srcId="{C6DA39D3-398E-4B07-9CD1-DB4968E8B69B}" destId="{A00FCD05-5915-4DD2-843B-33E13FDEEBD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E319F-200C-4B71-AB3A-E74DE5FF807D}">
      <dsp:nvSpPr>
        <dsp:cNvPr id="0" name=""/>
        <dsp:cNvSpPr/>
      </dsp:nvSpPr>
      <dsp:spPr>
        <a:xfrm>
          <a:off x="0" y="24618"/>
          <a:ext cx="10515600" cy="15110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300" kern="1200"/>
            <a:t>Dictionary Language</a:t>
          </a:r>
        </a:p>
      </dsp:txBody>
      <dsp:txXfrm>
        <a:off x="73764" y="98382"/>
        <a:ext cx="10368072" cy="1363527"/>
      </dsp:txXfrm>
    </dsp:sp>
    <dsp:sp modelId="{EFAAB9F5-899E-4D95-9C06-2B348C5F0452}">
      <dsp:nvSpPr>
        <dsp:cNvPr id="0" name=""/>
        <dsp:cNvSpPr/>
      </dsp:nvSpPr>
      <dsp:spPr>
        <a:xfrm>
          <a:off x="0" y="1717114"/>
          <a:ext cx="10515600" cy="15110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300" kern="1200"/>
            <a:t>CAPI Language</a:t>
          </a:r>
        </a:p>
      </dsp:txBody>
      <dsp:txXfrm>
        <a:off x="73764" y="1790878"/>
        <a:ext cx="10368072" cy="13635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EEC35B-119F-4640-8C96-745A6054F857}">
      <dsp:nvSpPr>
        <dsp:cNvPr id="0" name=""/>
        <dsp:cNvSpPr/>
      </dsp:nvSpPr>
      <dsp:spPr>
        <a:xfrm>
          <a:off x="0" y="5347"/>
          <a:ext cx="10515600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/>
            <a:t>Dictionary view</a:t>
          </a:r>
        </a:p>
      </dsp:txBody>
      <dsp:txXfrm>
        <a:off x="50347" y="55694"/>
        <a:ext cx="10414906" cy="930660"/>
      </dsp:txXfrm>
    </dsp:sp>
    <dsp:sp modelId="{B52A9661-4463-4A4C-9D38-91A9089AC9BA}">
      <dsp:nvSpPr>
        <dsp:cNvPr id="0" name=""/>
        <dsp:cNvSpPr/>
      </dsp:nvSpPr>
      <dsp:spPr>
        <a:xfrm>
          <a:off x="0" y="1036702"/>
          <a:ext cx="10515600" cy="1179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4610" rIns="305816" bIns="5461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400" kern="1200"/>
            <a:t>Edit</a:t>
          </a:r>
        </a:p>
        <a:p>
          <a:pPr marL="571500" lvl="2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400" kern="1200"/>
            <a:t>Languages</a:t>
          </a:r>
        </a:p>
      </dsp:txBody>
      <dsp:txXfrm>
        <a:off x="0" y="1036702"/>
        <a:ext cx="10515600" cy="1179382"/>
      </dsp:txXfrm>
    </dsp:sp>
    <dsp:sp modelId="{EB4CA7F0-68DF-46DD-8BB0-48919A909A0E}">
      <dsp:nvSpPr>
        <dsp:cNvPr id="0" name=""/>
        <dsp:cNvSpPr/>
      </dsp:nvSpPr>
      <dsp:spPr>
        <a:xfrm>
          <a:off x="0" y="2216085"/>
          <a:ext cx="10515600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/>
            <a:t>Add a new language</a:t>
          </a:r>
        </a:p>
      </dsp:txBody>
      <dsp:txXfrm>
        <a:off x="50347" y="2266432"/>
        <a:ext cx="10414906" cy="9306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F942D-B9A5-48BA-A8DA-4A3767E02AB5}">
      <dsp:nvSpPr>
        <dsp:cNvPr id="0" name=""/>
        <dsp:cNvSpPr/>
      </dsp:nvSpPr>
      <dsp:spPr>
        <a:xfrm>
          <a:off x="0" y="33236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/>
            <a:t>Item Labels</a:t>
          </a:r>
        </a:p>
      </dsp:txBody>
      <dsp:txXfrm>
        <a:off x="48005" y="81241"/>
        <a:ext cx="10419590" cy="887374"/>
      </dsp:txXfrm>
    </dsp:sp>
    <dsp:sp modelId="{8C0B53B5-957A-4EC2-AA7D-4594F513C976}">
      <dsp:nvSpPr>
        <dsp:cNvPr id="0" name=""/>
        <dsp:cNvSpPr/>
      </dsp:nvSpPr>
      <dsp:spPr>
        <a:xfrm>
          <a:off x="0" y="1134701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/>
            <a:t>Value set Labels</a:t>
          </a:r>
        </a:p>
      </dsp:txBody>
      <dsp:txXfrm>
        <a:off x="48005" y="1182706"/>
        <a:ext cx="10419590" cy="887374"/>
      </dsp:txXfrm>
    </dsp:sp>
    <dsp:sp modelId="{44901DB3-A635-414F-B390-81DEA5955AD5}">
      <dsp:nvSpPr>
        <dsp:cNvPr id="0" name=""/>
        <dsp:cNvSpPr/>
      </dsp:nvSpPr>
      <dsp:spPr>
        <a:xfrm>
          <a:off x="0" y="2236166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/>
            <a:t>Occurrence Labels</a:t>
          </a:r>
        </a:p>
      </dsp:txBody>
      <dsp:txXfrm>
        <a:off x="48005" y="2284171"/>
        <a:ext cx="10419590" cy="8873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75FA3-5B1C-4B1B-BB35-F40753FD2EE1}">
      <dsp:nvSpPr>
        <dsp:cNvPr id="0" name=""/>
        <dsp:cNvSpPr/>
      </dsp:nvSpPr>
      <dsp:spPr>
        <a:xfrm>
          <a:off x="0" y="5347"/>
          <a:ext cx="10515600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/>
            <a:t>In form view</a:t>
          </a:r>
        </a:p>
      </dsp:txBody>
      <dsp:txXfrm>
        <a:off x="50347" y="55694"/>
        <a:ext cx="10414906" cy="930660"/>
      </dsp:txXfrm>
    </dsp:sp>
    <dsp:sp modelId="{E33EAD5B-FB55-448F-B227-BB15E8AFED91}">
      <dsp:nvSpPr>
        <dsp:cNvPr id="0" name=""/>
        <dsp:cNvSpPr/>
      </dsp:nvSpPr>
      <dsp:spPr>
        <a:xfrm>
          <a:off x="0" y="1036702"/>
          <a:ext cx="10515600" cy="1179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4610" rIns="305816" bIns="5461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400" kern="1200"/>
            <a:t>CAPI Options</a:t>
          </a:r>
        </a:p>
        <a:p>
          <a:pPr marL="571500" lvl="2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400" kern="1200"/>
            <a:t>Define CAPI Languages</a:t>
          </a:r>
        </a:p>
      </dsp:txBody>
      <dsp:txXfrm>
        <a:off x="0" y="1036702"/>
        <a:ext cx="10515600" cy="1179382"/>
      </dsp:txXfrm>
    </dsp:sp>
    <dsp:sp modelId="{ADBCBD84-3E96-4E18-93A3-217514D66F53}">
      <dsp:nvSpPr>
        <dsp:cNvPr id="0" name=""/>
        <dsp:cNvSpPr/>
      </dsp:nvSpPr>
      <dsp:spPr>
        <a:xfrm>
          <a:off x="0" y="2216085"/>
          <a:ext cx="10515600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/>
            <a:t>Add or modify the languagess</a:t>
          </a:r>
        </a:p>
      </dsp:txBody>
      <dsp:txXfrm>
        <a:off x="50347" y="2266432"/>
        <a:ext cx="10414906" cy="9306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21D65-F042-4E06-BE62-5CFD11C19590}">
      <dsp:nvSpPr>
        <dsp:cNvPr id="0" name=""/>
        <dsp:cNvSpPr/>
      </dsp:nvSpPr>
      <dsp:spPr>
        <a:xfrm>
          <a:off x="0" y="24618"/>
          <a:ext cx="10515600" cy="15110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300" kern="1200"/>
            <a:t>CAPI question texts</a:t>
          </a:r>
        </a:p>
      </dsp:txBody>
      <dsp:txXfrm>
        <a:off x="73764" y="98382"/>
        <a:ext cx="10368072" cy="1363527"/>
      </dsp:txXfrm>
    </dsp:sp>
    <dsp:sp modelId="{51C3C1C9-44CF-4628-BC73-2D31217895AF}">
      <dsp:nvSpPr>
        <dsp:cNvPr id="0" name=""/>
        <dsp:cNvSpPr/>
      </dsp:nvSpPr>
      <dsp:spPr>
        <a:xfrm>
          <a:off x="0" y="1717114"/>
          <a:ext cx="10515600" cy="15110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300" kern="1200"/>
            <a:t>CAPI question help texts</a:t>
          </a:r>
        </a:p>
      </dsp:txBody>
      <dsp:txXfrm>
        <a:off x="73764" y="1790878"/>
        <a:ext cx="10368072" cy="13635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0FCD05-5915-4DD2-843B-33E13FDEEBDE}">
      <dsp:nvSpPr>
        <dsp:cNvPr id="0" name=""/>
        <dsp:cNvSpPr/>
      </dsp:nvSpPr>
      <dsp:spPr>
        <a:xfrm>
          <a:off x="0" y="846881"/>
          <a:ext cx="105156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/>
            <a:t>getlanguage() function</a:t>
          </a:r>
        </a:p>
      </dsp:txBody>
      <dsp:txXfrm>
        <a:off x="76105" y="922986"/>
        <a:ext cx="10363390" cy="1406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3A73-C785-4644-842A-AB4F4B687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3025"/>
            <a:ext cx="9144000" cy="21669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87784-B523-404C-8B05-60175FE59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0589C-F85E-48F9-A9A0-4B372401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C70A-F758-459E-AD9C-F91BF847C5BA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C35B6-8D9C-41F4-9AFB-1546E8FC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25983-F26E-4973-83C2-4C5FC14C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86EA-8102-460C-80C9-F77775ACA7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54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E7F8-BF0A-4C6E-8E93-320B2AEC6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1FA44-B1F0-4E63-931B-A593D7744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B8B6B-7E34-4698-9C02-00E65620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C70A-F758-459E-AD9C-F91BF847C5BA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20AAA-353B-46C5-8ED2-0AAE0481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CFDE2-963F-4B88-81E3-20A7BC0E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86EA-8102-460C-80C9-F77775ACA7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8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2241F-3F46-4A33-BAB2-34D11458C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381123"/>
            <a:ext cx="2628900" cy="4795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65F29-D6CF-421C-9722-39E2AC707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381125"/>
            <a:ext cx="7734300" cy="4795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A8B3D-3387-46AE-A633-E475172C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C70A-F758-459E-AD9C-F91BF847C5BA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2BD07-58B0-4E11-B1A5-6EE82C8C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3EF77-8A95-49A4-9629-933A1670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86EA-8102-460C-80C9-F77775ACA7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8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D291-A882-480C-8BCE-6FB30404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8B166-4284-4B27-8CD4-FC4967063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712BA-B6F3-4BD2-A1FD-3E661938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C70A-F758-459E-AD9C-F91BF847C5BA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3AFD0-E1F6-41F4-BE82-DFA19FA0E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A4FAB-25B7-4CBE-873A-09030EC6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86EA-8102-460C-80C9-F77775ACA7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31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76C7E-096C-490C-AC7A-DB98BCD9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862AC-1E38-4EF3-8B42-7E39A40CF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9A1A4-A0B0-4B79-8FEF-21931F13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C70A-F758-459E-AD9C-F91BF847C5BA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D13AD-C5DB-4A90-8FB5-B41FE843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95791-55A6-44EC-BC4F-B67A9FCD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86EA-8102-460C-80C9-F77775ACA7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40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6F14D-9D7A-458B-987D-3D9275B31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C1D7D-E3BF-44B0-9888-D3128A45C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86075"/>
            <a:ext cx="5181600" cy="329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58060-7DA7-4BC7-9DE0-84AC55C6F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86075"/>
            <a:ext cx="5181600" cy="329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CE069-C6A6-48C5-8417-AF0CBEA4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C70A-F758-459E-AD9C-F91BF847C5BA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44CEF-D678-4F1A-B919-88E212EA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F8E82-DAB2-4A9C-A293-BE943CDB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86EA-8102-460C-80C9-F77775ACA7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64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5EC2-F70A-4359-AB2C-C98B351DF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3031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285EF-699A-4049-91B3-99D963B8A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5190" y="221694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E143E-EFA5-41EB-B688-D0FD92906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4199"/>
            <a:ext cx="5157787" cy="3065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A7979-D1DC-4F38-9921-76286D445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221694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8F8CE3-C7EC-4CF2-916A-4952D3240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24199"/>
            <a:ext cx="5183188" cy="30654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807547-F23D-4CF0-885E-A0B51E3B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C70A-F758-459E-AD9C-F91BF847C5BA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E039B-1CE2-4DAF-9CD2-A8DE2B88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9D1E51-CE26-4095-A3AB-53240212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86EA-8102-460C-80C9-F77775ACA7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06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8A43-2EA6-4647-A911-4984695B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D1C7C-FE5C-4C8B-B046-73A9DCAB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C70A-F758-459E-AD9C-F91BF847C5BA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3FE15-BFAA-4C2C-9399-762432DA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52C6F-44CD-4844-B392-77CB4575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86EA-8102-460C-80C9-F77775ACA7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89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968D1-ED5C-4AA6-A9A2-3E666366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C70A-F758-459E-AD9C-F91BF847C5BA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C4C47-5AE6-4FC5-AFF7-240CE10F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93230-DE39-4830-BC81-E12780F5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86EA-8102-460C-80C9-F77775ACA7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72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998B-AE68-4E94-8723-972F91856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28750"/>
            <a:ext cx="3932237" cy="1257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1FA35-DEEC-422E-838E-D68045AA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428750"/>
            <a:ext cx="6172200" cy="44323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479DA-0BDB-4EA3-A531-026E6754D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86050"/>
            <a:ext cx="3932237" cy="3182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2AF34-1C81-47A8-A147-64C664F4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C70A-F758-459E-AD9C-F91BF847C5BA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71D4F-1A92-4338-B65D-44AFCEDE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3CFC4-5342-4D56-B5E2-BEC902E6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86EA-8102-460C-80C9-F77775ACA7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39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7315-9C4A-49DD-9694-2BC954CD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2DAAC-D8D8-4E30-873D-7A4F150BF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E463D-2022-4E30-A920-F87A3DA93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48C84-804F-400B-BCB4-F908243D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C70A-F758-459E-AD9C-F91BF847C5BA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FA7DF-6F7C-4C96-BCF4-DA039A38B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C76BE-C124-47B1-BF87-655ADB67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86EA-8102-460C-80C9-F77775ACA7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37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A5334-4320-4CA4-8965-05EEEE98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62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E84BC-F9BE-473D-92B0-7666D08C8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971800"/>
            <a:ext cx="10515600" cy="325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4FFD5-9B0F-418C-9BCE-D349E99A3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9C70A-F758-459E-AD9C-F91BF847C5BA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E1467-F92F-4945-B575-D5DBE1D98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21507-4CD4-4672-97D7-4E1DD7DB5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186EA-8102-460C-80C9-F77775ACA717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CCF5D953-CDFE-49EA-89B8-70F14C98DED8}"/>
              </a:ext>
            </a:extLst>
          </p:cNvPr>
          <p:cNvGrpSpPr/>
          <p:nvPr/>
        </p:nvGrpSpPr>
        <p:grpSpPr>
          <a:xfrm>
            <a:off x="1556184" y="-2652"/>
            <a:ext cx="8758220" cy="1386230"/>
            <a:chOff x="1556184" y="16398"/>
            <a:chExt cx="8758220" cy="1386230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6D89D290-F8EF-4F6B-A0EE-4F12EF5579E8}"/>
                </a:ext>
              </a:extLst>
            </p:cNvPr>
            <p:cNvGrpSpPr/>
            <p:nvPr/>
          </p:nvGrpSpPr>
          <p:grpSpPr>
            <a:xfrm>
              <a:off x="1556184" y="16398"/>
              <a:ext cx="8758220" cy="1159542"/>
              <a:chOff x="0" y="0"/>
              <a:chExt cx="6052166" cy="868159"/>
            </a:xfrm>
          </p:grpSpPr>
          <p:pic>
            <p:nvPicPr>
              <p:cNvPr id="10" name="Immagine 9" descr="download">
                <a:extLst>
                  <a:ext uri="{FF2B5EF4-FFF2-40B4-BE49-F238E27FC236}">
                    <a16:creationId xmlns:a16="http://schemas.microsoft.com/office/drawing/2014/main" id="{C6F5CDFD-9CBD-4F74-8967-B7D974246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4364" y="197893"/>
                <a:ext cx="721995" cy="483235"/>
              </a:xfrm>
              <a:prstGeom prst="rect">
                <a:avLst/>
              </a:prstGeom>
              <a:noFill/>
            </p:spPr>
          </p:pic>
          <p:pic>
            <p:nvPicPr>
              <p:cNvPr id="11" name="Picture 21" descr="statistica">
                <a:extLst>
                  <a:ext uri="{FF2B5EF4-FFF2-40B4-BE49-F238E27FC236}">
                    <a16:creationId xmlns:a16="http://schemas.microsoft.com/office/drawing/2014/main" id="{6341BC1F-963B-44A0-8463-C0B16466DC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97893"/>
                <a:ext cx="1042035" cy="481330"/>
              </a:xfrm>
              <a:prstGeom prst="rect">
                <a:avLst/>
              </a:prstGeom>
              <a:noFill/>
            </p:spPr>
          </p:pic>
          <p:pic>
            <p:nvPicPr>
              <p:cNvPr id="12" name="Picture 24" descr="logo trasparente-2">
                <a:extLst>
                  <a:ext uri="{FF2B5EF4-FFF2-40B4-BE49-F238E27FC236}">
                    <a16:creationId xmlns:a16="http://schemas.microsoft.com/office/drawing/2014/main" id="{E43664DB-3289-434F-B7DF-C14BDBF8A0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2376" y="170597"/>
                <a:ext cx="403860" cy="121920"/>
              </a:xfrm>
              <a:prstGeom prst="rect">
                <a:avLst/>
              </a:prstGeom>
              <a:noFill/>
            </p:spPr>
          </p:pic>
          <p:pic>
            <p:nvPicPr>
              <p:cNvPr id="13" name="Picture 3" descr="untitled">
                <a:extLst>
                  <a:ext uri="{FF2B5EF4-FFF2-40B4-BE49-F238E27FC236}">
                    <a16:creationId xmlns:a16="http://schemas.microsoft.com/office/drawing/2014/main" id="{E8623C3C-2578-4569-8121-EC68EA44EF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lum contrast="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47815" y="0"/>
                <a:ext cx="406400" cy="568325"/>
              </a:xfrm>
              <a:prstGeom prst="rect">
                <a:avLst/>
              </a:prstGeom>
              <a:noFill/>
            </p:spPr>
          </p:pic>
          <p:pic>
            <p:nvPicPr>
              <p:cNvPr id="14" name="Picture 25">
                <a:extLst>
                  <a:ext uri="{FF2B5EF4-FFF2-40B4-BE49-F238E27FC236}">
                    <a16:creationId xmlns:a16="http://schemas.microsoft.com/office/drawing/2014/main" id="{90D958CA-4449-4F39-A5DC-28D1F84E5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5081" y="361666"/>
                <a:ext cx="425450" cy="226695"/>
              </a:xfrm>
              <a:prstGeom prst="rect">
                <a:avLst/>
              </a:prstGeom>
              <a:noFill/>
            </p:spPr>
          </p:pic>
          <p:pic>
            <p:nvPicPr>
              <p:cNvPr id="15" name="Picture 26">
                <a:extLst>
                  <a:ext uri="{FF2B5EF4-FFF2-40B4-BE49-F238E27FC236}">
                    <a16:creationId xmlns:a16="http://schemas.microsoft.com/office/drawing/2014/main" id="{2D8F1D6F-06D9-4D8C-A15A-3A3C52326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7409" y="634621"/>
                <a:ext cx="928370" cy="230505"/>
              </a:xfrm>
              <a:prstGeom prst="rect">
                <a:avLst/>
              </a:prstGeom>
              <a:noFill/>
            </p:spPr>
          </p:pic>
          <p:pic>
            <p:nvPicPr>
              <p:cNvPr id="16" name="Immagine 15" descr="UniversitÃ  Roma Tre logo">
                <a:extLst>
                  <a:ext uri="{FF2B5EF4-FFF2-40B4-BE49-F238E27FC236}">
                    <a16:creationId xmlns:a16="http://schemas.microsoft.com/office/drawing/2014/main" id="{70420D43-F958-40FB-A50F-A834B3020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40991" y="586854"/>
                <a:ext cx="511175" cy="281305"/>
              </a:xfrm>
              <a:prstGeom prst="rect">
                <a:avLst/>
              </a:prstGeom>
              <a:noFill/>
            </p:spPr>
          </p:pic>
        </p:grp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364E8AF7-9829-4F51-B625-90E02CB016CD}"/>
                </a:ext>
              </a:extLst>
            </p:cNvPr>
            <p:cNvSpPr/>
            <p:nvPr/>
          </p:nvSpPr>
          <p:spPr>
            <a:xfrm>
              <a:off x="2654710" y="1002518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spcAft>
                  <a:spcPts val="0"/>
                </a:spcAft>
                <a:tabLst>
                  <a:tab pos="2743200" algn="ctr"/>
                  <a:tab pos="5486400" algn="r"/>
                </a:tabLst>
              </a:pPr>
              <a:r>
                <a:rPr lang="en-GB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EU funded Project </a:t>
              </a:r>
              <a:r>
                <a:rPr lang="tr-TR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ENI/2019/406-262</a:t>
              </a:r>
              <a:endParaRPr lang="it-IT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  <a:tabLst>
                  <a:tab pos="2743200" algn="ctr"/>
                  <a:tab pos="5486400" algn="r"/>
                </a:tabLst>
              </a:pPr>
              <a:r>
                <a:rPr lang="tr-TR" sz="1000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“Technical Assistance to Support the National Bureau of Statistics of the Republic of Moldova</a:t>
              </a:r>
              <a:r>
                <a:rPr lang="tr-TR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”</a:t>
              </a:r>
              <a:endParaRPr lang="it-IT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044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7590-1C4A-4FBA-A169-4848369BE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CSPro</a:t>
            </a:r>
            <a:r>
              <a:rPr lang="en-GB" dirty="0"/>
              <a:t> </a:t>
            </a:r>
            <a:r>
              <a:rPr lang="en-GB"/>
              <a:t>Lesson 6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C2DFC-3533-4FB6-B6F1-C242D2B04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Multilanguage CAPI</a:t>
            </a:r>
          </a:p>
        </p:txBody>
      </p:sp>
    </p:spTree>
    <p:extLst>
      <p:ext uri="{BB962C8B-B14F-4D97-AF65-F5344CB8AC3E}">
        <p14:creationId xmlns:p14="http://schemas.microsoft.com/office/powerpoint/2010/main" val="414732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5DA72-C386-463C-8335-BBA6C7FE4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Language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2086DF-0264-4E87-8F57-6EA4A178F1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980912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508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FED74-6A51-41A6-8ECC-E8F62E44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Dictionary Language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C7C57C-9626-410A-B300-FCB523A13E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9501440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879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774C-33FA-4090-BA1C-330B6206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Dictionary Languages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3EBF2B-2DCE-425D-8B94-A5157548A1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974434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481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9FF6-1552-427B-846D-C41052106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CAPI Languages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C5B25C-3290-47FF-BABA-AC95E27507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7755196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321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DE7B-2FAC-423D-B8F9-A0BF3D3A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CAPI Languages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2E1E6C-0E09-4B1D-AF43-E7F391D152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2077280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2007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49582-D960-40DD-880B-C543CEC3A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Message Language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BBE757-8128-435A-8DBC-E0A4BEB0B4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467754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0403877"/>
      </p:ext>
    </p:extLst>
  </p:cSld>
  <p:clrMapOvr>
    <a:masterClrMapping/>
  </p:clrMapOvr>
</p:sld>
</file>

<file path=ppt/theme/theme1.xml><?xml version="1.0" encoding="utf-8"?>
<a:theme xmlns:a="http://schemas.openxmlformats.org/drawingml/2006/main" name="Parsta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stat" id="{98042D7E-F29C-4B70-BCB6-9E3FF12D9B6E}" vid="{937E827F-5583-4F1B-8604-9328853185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Parstat</Template>
  <TotalTime>11</TotalTime>
  <Words>60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Parstat</vt:lpstr>
      <vt:lpstr>CSPro Lesson 6</vt:lpstr>
      <vt:lpstr>Additional Language</vt:lpstr>
      <vt:lpstr>Dictionary Language</vt:lpstr>
      <vt:lpstr>Dictionary Languages</vt:lpstr>
      <vt:lpstr>CAPI Languages</vt:lpstr>
      <vt:lpstr>CAPI Languages</vt:lpstr>
      <vt:lpstr>Error Message Language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CSPro Lesson 5</dc:title>
  <dc:creator>Florian Nika</dc:creator>
  <cp:lastModifiedBy>Florian Nika</cp:lastModifiedBy>
  <cp:revision>3</cp:revision>
  <dcterms:created xsi:type="dcterms:W3CDTF">2020-10-13T14:38:04Z</dcterms:created>
  <dcterms:modified xsi:type="dcterms:W3CDTF">2020-10-13T14:50:22Z</dcterms:modified>
</cp:coreProperties>
</file>