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A25A6-7C8C-4787-80B2-35A9FCF8F4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CD7C353-416F-4159-978E-260206F9ED12}">
      <dgm:prSet/>
      <dgm:spPr/>
      <dgm:t>
        <a:bodyPr/>
        <a:lstStyle/>
        <a:p>
          <a:r>
            <a:rPr lang="en-GB"/>
            <a:t>When in form view go to</a:t>
          </a:r>
        </a:p>
      </dgm:t>
    </dgm:pt>
    <dgm:pt modelId="{E9135156-F10B-454D-AD00-64D25375FC0B}" type="parTrans" cxnId="{89D48E05-93AD-4F3F-ACD9-817609B2D1EC}">
      <dgm:prSet/>
      <dgm:spPr/>
      <dgm:t>
        <a:bodyPr/>
        <a:lstStyle/>
        <a:p>
          <a:endParaRPr lang="en-GB"/>
        </a:p>
      </dgm:t>
    </dgm:pt>
    <dgm:pt modelId="{3E275FF9-8069-46A0-A2C0-05E6313C90DF}" type="sibTrans" cxnId="{89D48E05-93AD-4F3F-ACD9-817609B2D1EC}">
      <dgm:prSet/>
      <dgm:spPr/>
      <dgm:t>
        <a:bodyPr/>
        <a:lstStyle/>
        <a:p>
          <a:endParaRPr lang="en-GB"/>
        </a:p>
      </dgm:t>
    </dgm:pt>
    <dgm:pt modelId="{D695070B-A8D9-4AED-94B1-6D8C17B44BBE}">
      <dgm:prSet/>
      <dgm:spPr/>
      <dgm:t>
        <a:bodyPr/>
        <a:lstStyle/>
        <a:p>
          <a:r>
            <a:rPr lang="en-GB"/>
            <a:t>Option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Synchronization</a:t>
          </a:r>
        </a:p>
      </dgm:t>
    </dgm:pt>
    <dgm:pt modelId="{AEA79EB2-AAB4-4F48-9395-1931423605D6}" type="parTrans" cxnId="{3C36D3F3-CA68-4E1F-9044-29F266B32288}">
      <dgm:prSet/>
      <dgm:spPr/>
      <dgm:t>
        <a:bodyPr/>
        <a:lstStyle/>
        <a:p>
          <a:endParaRPr lang="en-GB"/>
        </a:p>
      </dgm:t>
    </dgm:pt>
    <dgm:pt modelId="{D47AC1AC-6CA8-40BC-A259-F8AA9866B1DF}" type="sibTrans" cxnId="{3C36D3F3-CA68-4E1F-9044-29F266B32288}">
      <dgm:prSet/>
      <dgm:spPr/>
      <dgm:t>
        <a:bodyPr/>
        <a:lstStyle/>
        <a:p>
          <a:endParaRPr lang="en-GB"/>
        </a:p>
      </dgm:t>
    </dgm:pt>
    <dgm:pt modelId="{D2534DF7-3DFC-4663-8D5B-E041AA751429}">
      <dgm:prSet/>
      <dgm:spPr/>
      <dgm:t>
        <a:bodyPr/>
        <a:lstStyle/>
        <a:p>
          <a:r>
            <a:rPr lang="en-GB"/>
            <a:t>Choose CSWeb radio button</a:t>
          </a:r>
        </a:p>
      </dgm:t>
    </dgm:pt>
    <dgm:pt modelId="{B3CADB81-8413-4F80-86CD-5C4B2C2C8405}" type="parTrans" cxnId="{F4B532D1-11F5-450D-B1CE-197A9A7BA580}">
      <dgm:prSet/>
      <dgm:spPr/>
      <dgm:t>
        <a:bodyPr/>
        <a:lstStyle/>
        <a:p>
          <a:endParaRPr lang="en-GB"/>
        </a:p>
      </dgm:t>
    </dgm:pt>
    <dgm:pt modelId="{CCB9AB32-E0DC-4948-8BFF-DB61ADB63BCF}" type="sibTrans" cxnId="{F4B532D1-11F5-450D-B1CE-197A9A7BA580}">
      <dgm:prSet/>
      <dgm:spPr/>
      <dgm:t>
        <a:bodyPr/>
        <a:lstStyle/>
        <a:p>
          <a:endParaRPr lang="en-GB"/>
        </a:p>
      </dgm:t>
    </dgm:pt>
    <dgm:pt modelId="{4CB27EE0-D7A1-4D15-81A0-AC8109BF8BAB}">
      <dgm:prSet/>
      <dgm:spPr/>
      <dgm:t>
        <a:bodyPr/>
        <a:lstStyle/>
        <a:p>
          <a:r>
            <a:rPr lang="en-GB"/>
            <a:t>Add your csweb url</a:t>
          </a:r>
        </a:p>
      </dgm:t>
    </dgm:pt>
    <dgm:pt modelId="{3D79C58B-B4BA-4077-88AC-9C7898FCB487}" type="parTrans" cxnId="{D68E3274-298A-4151-908F-A5F945EB97B7}">
      <dgm:prSet/>
      <dgm:spPr/>
      <dgm:t>
        <a:bodyPr/>
        <a:lstStyle/>
        <a:p>
          <a:endParaRPr lang="en-GB"/>
        </a:p>
      </dgm:t>
    </dgm:pt>
    <dgm:pt modelId="{8E615D80-1146-40F8-BA03-34CBA11C9C62}" type="sibTrans" cxnId="{D68E3274-298A-4151-908F-A5F945EB97B7}">
      <dgm:prSet/>
      <dgm:spPr/>
      <dgm:t>
        <a:bodyPr/>
        <a:lstStyle/>
        <a:p>
          <a:endParaRPr lang="en-GB"/>
        </a:p>
      </dgm:t>
    </dgm:pt>
    <dgm:pt modelId="{636C97E5-3A34-4691-85D6-93C235F4DB21}" type="pres">
      <dgm:prSet presAssocID="{0EEA25A6-7C8C-4787-80B2-35A9FCF8F4A6}" presName="linear" presStyleCnt="0">
        <dgm:presLayoutVars>
          <dgm:animLvl val="lvl"/>
          <dgm:resizeHandles val="exact"/>
        </dgm:presLayoutVars>
      </dgm:prSet>
      <dgm:spPr/>
    </dgm:pt>
    <dgm:pt modelId="{E91B5269-7D4B-46D6-B815-7323D7B43273}" type="pres">
      <dgm:prSet presAssocID="{3CD7C353-416F-4159-978E-260206F9ED1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51A95CC-872B-47BE-A0C2-59220D9824E5}" type="pres">
      <dgm:prSet presAssocID="{3CD7C353-416F-4159-978E-260206F9ED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D48E05-93AD-4F3F-ACD9-817609B2D1EC}" srcId="{0EEA25A6-7C8C-4787-80B2-35A9FCF8F4A6}" destId="{3CD7C353-416F-4159-978E-260206F9ED12}" srcOrd="0" destOrd="0" parTransId="{E9135156-F10B-454D-AD00-64D25375FC0B}" sibTransId="{3E275FF9-8069-46A0-A2C0-05E6313C90DF}"/>
    <dgm:cxn modelId="{D68E3274-298A-4151-908F-A5F945EB97B7}" srcId="{3CD7C353-416F-4159-978E-260206F9ED12}" destId="{4CB27EE0-D7A1-4D15-81A0-AC8109BF8BAB}" srcOrd="2" destOrd="0" parTransId="{3D79C58B-B4BA-4077-88AC-9C7898FCB487}" sibTransId="{8E615D80-1146-40F8-BA03-34CBA11C9C62}"/>
    <dgm:cxn modelId="{78F98D8D-79E6-43BD-BC01-89CD41BD4C0A}" type="presOf" srcId="{3CD7C353-416F-4159-978E-260206F9ED12}" destId="{E91B5269-7D4B-46D6-B815-7323D7B43273}" srcOrd="0" destOrd="0" presId="urn:microsoft.com/office/officeart/2005/8/layout/vList2"/>
    <dgm:cxn modelId="{FE750E9A-BC04-48CE-9461-C02B8B78E8F4}" type="presOf" srcId="{D695070B-A8D9-4AED-94B1-6D8C17B44BBE}" destId="{F51A95CC-872B-47BE-A0C2-59220D9824E5}" srcOrd="0" destOrd="0" presId="urn:microsoft.com/office/officeart/2005/8/layout/vList2"/>
    <dgm:cxn modelId="{2A490CB5-E3D2-4A9D-ACB2-BCA37B877119}" type="presOf" srcId="{0EEA25A6-7C8C-4787-80B2-35A9FCF8F4A6}" destId="{636C97E5-3A34-4691-85D6-93C235F4DB21}" srcOrd="0" destOrd="0" presId="urn:microsoft.com/office/officeart/2005/8/layout/vList2"/>
    <dgm:cxn modelId="{F4B532D1-11F5-450D-B1CE-197A9A7BA580}" srcId="{3CD7C353-416F-4159-978E-260206F9ED12}" destId="{D2534DF7-3DFC-4663-8D5B-E041AA751429}" srcOrd="1" destOrd="0" parTransId="{B3CADB81-8413-4F80-86CD-5C4B2C2C8405}" sibTransId="{CCB9AB32-E0DC-4948-8BFF-DB61ADB63BCF}"/>
    <dgm:cxn modelId="{1D27C9D9-5B1C-4461-8EA9-E4311F102AF6}" type="presOf" srcId="{D2534DF7-3DFC-4663-8D5B-E041AA751429}" destId="{F51A95CC-872B-47BE-A0C2-59220D9824E5}" srcOrd="0" destOrd="1" presId="urn:microsoft.com/office/officeart/2005/8/layout/vList2"/>
    <dgm:cxn modelId="{5309B5EF-B87C-4F25-BDD4-24E849FF9C57}" type="presOf" srcId="{4CB27EE0-D7A1-4D15-81A0-AC8109BF8BAB}" destId="{F51A95CC-872B-47BE-A0C2-59220D9824E5}" srcOrd="0" destOrd="2" presId="urn:microsoft.com/office/officeart/2005/8/layout/vList2"/>
    <dgm:cxn modelId="{3C36D3F3-CA68-4E1F-9044-29F266B32288}" srcId="{3CD7C353-416F-4159-978E-260206F9ED12}" destId="{D695070B-A8D9-4AED-94B1-6D8C17B44BBE}" srcOrd="0" destOrd="0" parTransId="{AEA79EB2-AAB4-4F48-9395-1931423605D6}" sibTransId="{D47AC1AC-6CA8-40BC-A259-F8AA9866B1DF}"/>
    <dgm:cxn modelId="{3E273206-4D93-4333-842C-021E6BDE25B8}" type="presParOf" srcId="{636C97E5-3A34-4691-85D6-93C235F4DB21}" destId="{E91B5269-7D4B-46D6-B815-7323D7B43273}" srcOrd="0" destOrd="0" presId="urn:microsoft.com/office/officeart/2005/8/layout/vList2"/>
    <dgm:cxn modelId="{8377333E-1301-4FE3-ACBA-CDA2A9918C86}" type="presParOf" srcId="{636C97E5-3A34-4691-85D6-93C235F4DB21}" destId="{F51A95CC-872B-47BE-A0C2-59220D9824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53DAA-EC1F-4BC3-AC92-C0CD85EB28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19BB267-1C5A-4045-B15C-C380F321CAE0}">
      <dgm:prSet/>
      <dgm:spPr/>
      <dgm:t>
        <a:bodyPr/>
        <a:lstStyle/>
        <a:p>
          <a:r>
            <a:rPr lang="en-GB"/>
            <a:t>In form view go to:</a:t>
          </a:r>
        </a:p>
      </dgm:t>
    </dgm:pt>
    <dgm:pt modelId="{2D9E21E6-15E1-4373-A78B-97D5BB3C2B09}" type="parTrans" cxnId="{5D8EC2DA-58AE-41ED-B738-4A037D400A06}">
      <dgm:prSet/>
      <dgm:spPr/>
      <dgm:t>
        <a:bodyPr/>
        <a:lstStyle/>
        <a:p>
          <a:endParaRPr lang="en-GB"/>
        </a:p>
      </dgm:t>
    </dgm:pt>
    <dgm:pt modelId="{3728AFA5-F860-410D-8175-064273173887}" type="sibTrans" cxnId="{5D8EC2DA-58AE-41ED-B738-4A037D400A06}">
      <dgm:prSet/>
      <dgm:spPr/>
      <dgm:t>
        <a:bodyPr/>
        <a:lstStyle/>
        <a:p>
          <a:endParaRPr lang="en-GB"/>
        </a:p>
      </dgm:t>
    </dgm:pt>
    <dgm:pt modelId="{E80FAA72-F974-4404-8A71-E0ADA69BC26C}">
      <dgm:prSet/>
      <dgm:spPr/>
      <dgm:t>
        <a:bodyPr/>
        <a:lstStyle/>
        <a:p>
          <a:r>
            <a:rPr lang="en-GB"/>
            <a:t>Options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Data Entry</a:t>
          </a:r>
        </a:p>
      </dgm:t>
    </dgm:pt>
    <dgm:pt modelId="{FD53C813-43FF-424E-930B-72EC41428425}" type="parTrans" cxnId="{A74228A4-74F5-4A70-9242-DF121759C204}">
      <dgm:prSet/>
      <dgm:spPr/>
      <dgm:t>
        <a:bodyPr/>
        <a:lstStyle/>
        <a:p>
          <a:endParaRPr lang="en-GB"/>
        </a:p>
      </dgm:t>
    </dgm:pt>
    <dgm:pt modelId="{BACABD18-84AB-4CEF-9D02-47FC8BFAEE98}" type="sibTrans" cxnId="{A74228A4-74F5-4A70-9242-DF121759C204}">
      <dgm:prSet/>
      <dgm:spPr/>
      <dgm:t>
        <a:bodyPr/>
        <a:lstStyle/>
        <a:p>
          <a:endParaRPr lang="en-GB"/>
        </a:p>
      </dgm:t>
    </dgm:pt>
    <dgm:pt modelId="{DF428DC8-82FB-4441-A629-06A607D59720}">
      <dgm:prSet/>
      <dgm:spPr/>
      <dgm:t>
        <a:bodyPr/>
        <a:lstStyle/>
        <a:p>
          <a:r>
            <a:rPr lang="en-GB"/>
            <a:t>Check “Allow partial save”</a:t>
          </a:r>
        </a:p>
      </dgm:t>
    </dgm:pt>
    <dgm:pt modelId="{7BC58BDC-D2E8-44F3-8A28-EF4825351630}" type="parTrans" cxnId="{6B330465-2E64-438B-8613-C31BB3BC3E12}">
      <dgm:prSet/>
      <dgm:spPr/>
      <dgm:t>
        <a:bodyPr/>
        <a:lstStyle/>
        <a:p>
          <a:endParaRPr lang="en-GB"/>
        </a:p>
      </dgm:t>
    </dgm:pt>
    <dgm:pt modelId="{86D7F510-993D-45C2-ACA3-EAA0A510A616}" type="sibTrans" cxnId="{6B330465-2E64-438B-8613-C31BB3BC3E12}">
      <dgm:prSet/>
      <dgm:spPr/>
      <dgm:t>
        <a:bodyPr/>
        <a:lstStyle/>
        <a:p>
          <a:endParaRPr lang="en-GB"/>
        </a:p>
      </dgm:t>
    </dgm:pt>
    <dgm:pt modelId="{4F956747-5A93-4EE8-BD91-761D95B2815A}">
      <dgm:prSet/>
      <dgm:spPr/>
      <dgm:t>
        <a:bodyPr/>
        <a:lstStyle/>
        <a:p>
          <a:r>
            <a:rPr lang="en-GB"/>
            <a:t>Also see “Mobile Options” part</a:t>
          </a:r>
        </a:p>
      </dgm:t>
    </dgm:pt>
    <dgm:pt modelId="{A7C9B79A-D280-4ADA-8E87-8A9216357B4D}" type="parTrans" cxnId="{67EF0AB3-13D7-432C-B0D7-EB4F66494CF3}">
      <dgm:prSet/>
      <dgm:spPr/>
      <dgm:t>
        <a:bodyPr/>
        <a:lstStyle/>
        <a:p>
          <a:endParaRPr lang="en-GB"/>
        </a:p>
      </dgm:t>
    </dgm:pt>
    <dgm:pt modelId="{A447DF6A-EDCF-45EB-B91D-B917902E6FBE}" type="sibTrans" cxnId="{67EF0AB3-13D7-432C-B0D7-EB4F66494CF3}">
      <dgm:prSet/>
      <dgm:spPr/>
      <dgm:t>
        <a:bodyPr/>
        <a:lstStyle/>
        <a:p>
          <a:endParaRPr lang="en-GB"/>
        </a:p>
      </dgm:t>
    </dgm:pt>
    <dgm:pt modelId="{5180D671-9AC7-40CA-86F6-E2033D6AA49C}" type="pres">
      <dgm:prSet presAssocID="{47B53DAA-EC1F-4BC3-AC92-C0CD85EB28FB}" presName="linear" presStyleCnt="0">
        <dgm:presLayoutVars>
          <dgm:animLvl val="lvl"/>
          <dgm:resizeHandles val="exact"/>
        </dgm:presLayoutVars>
      </dgm:prSet>
      <dgm:spPr/>
    </dgm:pt>
    <dgm:pt modelId="{61FC1C04-8551-455F-816C-21CEE32F3915}" type="pres">
      <dgm:prSet presAssocID="{A19BB267-1C5A-4045-B15C-C380F321CA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D9FA4F1-9B31-410B-8D8F-A7F6C37F3402}" type="pres">
      <dgm:prSet presAssocID="{A19BB267-1C5A-4045-B15C-C380F321CA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45F0C12-E923-4CB5-9D84-E95DAE9C82F6}" type="presOf" srcId="{E80FAA72-F974-4404-8A71-E0ADA69BC26C}" destId="{3D9FA4F1-9B31-410B-8D8F-A7F6C37F3402}" srcOrd="0" destOrd="0" presId="urn:microsoft.com/office/officeart/2005/8/layout/vList2"/>
    <dgm:cxn modelId="{145FC129-262F-41A2-98C4-93558516591A}" type="presOf" srcId="{47B53DAA-EC1F-4BC3-AC92-C0CD85EB28FB}" destId="{5180D671-9AC7-40CA-86F6-E2033D6AA49C}" srcOrd="0" destOrd="0" presId="urn:microsoft.com/office/officeart/2005/8/layout/vList2"/>
    <dgm:cxn modelId="{424D5D3B-98BA-4A40-93E4-6E6074956A4C}" type="presOf" srcId="{4F956747-5A93-4EE8-BD91-761D95B2815A}" destId="{3D9FA4F1-9B31-410B-8D8F-A7F6C37F3402}" srcOrd="0" destOrd="2" presId="urn:microsoft.com/office/officeart/2005/8/layout/vList2"/>
    <dgm:cxn modelId="{6B330465-2E64-438B-8613-C31BB3BC3E12}" srcId="{A19BB267-1C5A-4045-B15C-C380F321CAE0}" destId="{DF428DC8-82FB-4441-A629-06A607D59720}" srcOrd="1" destOrd="0" parTransId="{7BC58BDC-D2E8-44F3-8A28-EF4825351630}" sibTransId="{86D7F510-993D-45C2-ACA3-EAA0A510A616}"/>
    <dgm:cxn modelId="{3EE80D53-BCB1-4914-AA41-7242B94C9E62}" type="presOf" srcId="{A19BB267-1C5A-4045-B15C-C380F321CAE0}" destId="{61FC1C04-8551-455F-816C-21CEE32F3915}" srcOrd="0" destOrd="0" presId="urn:microsoft.com/office/officeart/2005/8/layout/vList2"/>
    <dgm:cxn modelId="{A74228A4-74F5-4A70-9242-DF121759C204}" srcId="{A19BB267-1C5A-4045-B15C-C380F321CAE0}" destId="{E80FAA72-F974-4404-8A71-E0ADA69BC26C}" srcOrd="0" destOrd="0" parTransId="{FD53C813-43FF-424E-930B-72EC41428425}" sibTransId="{BACABD18-84AB-4CEF-9D02-47FC8BFAEE98}"/>
    <dgm:cxn modelId="{67EF0AB3-13D7-432C-B0D7-EB4F66494CF3}" srcId="{A19BB267-1C5A-4045-B15C-C380F321CAE0}" destId="{4F956747-5A93-4EE8-BD91-761D95B2815A}" srcOrd="2" destOrd="0" parTransId="{A7C9B79A-D280-4ADA-8E87-8A9216357B4D}" sibTransId="{A447DF6A-EDCF-45EB-B91D-B917902E6FBE}"/>
    <dgm:cxn modelId="{A2E9FDBF-C8BF-422B-B622-A7D9B1D1EE6B}" type="presOf" srcId="{DF428DC8-82FB-4441-A629-06A607D59720}" destId="{3D9FA4F1-9B31-410B-8D8F-A7F6C37F3402}" srcOrd="0" destOrd="1" presId="urn:microsoft.com/office/officeart/2005/8/layout/vList2"/>
    <dgm:cxn modelId="{5D8EC2DA-58AE-41ED-B738-4A037D400A06}" srcId="{47B53DAA-EC1F-4BC3-AC92-C0CD85EB28FB}" destId="{A19BB267-1C5A-4045-B15C-C380F321CAE0}" srcOrd="0" destOrd="0" parTransId="{2D9E21E6-15E1-4373-A78B-97D5BB3C2B09}" sibTransId="{3728AFA5-F860-410D-8175-064273173887}"/>
    <dgm:cxn modelId="{13ABAD35-C7D0-4CEE-A755-87DCF425520D}" type="presParOf" srcId="{5180D671-9AC7-40CA-86F6-E2033D6AA49C}" destId="{61FC1C04-8551-455F-816C-21CEE32F3915}" srcOrd="0" destOrd="0" presId="urn:microsoft.com/office/officeart/2005/8/layout/vList2"/>
    <dgm:cxn modelId="{E6F22C79-8898-431B-ACC6-A3A84410549F}" type="presParOf" srcId="{5180D671-9AC7-40CA-86F6-E2033D6AA49C}" destId="{3D9FA4F1-9B31-410B-8D8F-A7F6C37F340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C5581F-A52A-49BD-B782-6F38A84826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A30671E-6C8C-4098-A27C-301273DDD62D}">
      <dgm:prSet/>
      <dgm:spPr/>
      <dgm:t>
        <a:bodyPr/>
        <a:lstStyle/>
        <a:p>
          <a:r>
            <a:rPr lang="en-GB"/>
            <a:t>On the mobile device search for CSEntry in the Google Play Store</a:t>
          </a:r>
        </a:p>
      </dgm:t>
    </dgm:pt>
    <dgm:pt modelId="{B3C9E0DF-1F0B-434A-8BBD-3EA286368819}" type="parTrans" cxnId="{93EDE2E8-B0F1-41A2-AAD8-B98AC96E9554}">
      <dgm:prSet/>
      <dgm:spPr/>
      <dgm:t>
        <a:bodyPr/>
        <a:lstStyle/>
        <a:p>
          <a:endParaRPr lang="en-GB"/>
        </a:p>
      </dgm:t>
    </dgm:pt>
    <dgm:pt modelId="{09C81A35-791E-45CC-AB1B-94FC5EFF75A7}" type="sibTrans" cxnId="{93EDE2E8-B0F1-41A2-AAD8-B98AC96E9554}">
      <dgm:prSet/>
      <dgm:spPr/>
      <dgm:t>
        <a:bodyPr/>
        <a:lstStyle/>
        <a:p>
          <a:endParaRPr lang="en-GB"/>
        </a:p>
      </dgm:t>
    </dgm:pt>
    <dgm:pt modelId="{CF306AED-E165-4EE9-B2A3-F12AA33A29FF}">
      <dgm:prSet/>
      <dgm:spPr/>
      <dgm:t>
        <a:bodyPr/>
        <a:lstStyle/>
        <a:p>
          <a:r>
            <a:rPr lang="en-GB"/>
            <a:t>Install CSEntry</a:t>
          </a:r>
        </a:p>
      </dgm:t>
    </dgm:pt>
    <dgm:pt modelId="{2005E2A9-12E8-4D01-AB10-9134165D5BBD}" type="parTrans" cxnId="{B98AF88E-D531-447D-B68A-C40525EBF247}">
      <dgm:prSet/>
      <dgm:spPr/>
      <dgm:t>
        <a:bodyPr/>
        <a:lstStyle/>
        <a:p>
          <a:endParaRPr lang="en-GB"/>
        </a:p>
      </dgm:t>
    </dgm:pt>
    <dgm:pt modelId="{BF124EA0-5FF0-44E0-8921-F6116582BA29}" type="sibTrans" cxnId="{B98AF88E-D531-447D-B68A-C40525EBF247}">
      <dgm:prSet/>
      <dgm:spPr/>
      <dgm:t>
        <a:bodyPr/>
        <a:lstStyle/>
        <a:p>
          <a:endParaRPr lang="en-GB"/>
        </a:p>
      </dgm:t>
    </dgm:pt>
    <dgm:pt modelId="{C3B799E6-6C1B-4B24-99D2-AAA9086D0B54}" type="pres">
      <dgm:prSet presAssocID="{AEC5581F-A52A-49BD-B782-6F38A8482660}" presName="linear" presStyleCnt="0">
        <dgm:presLayoutVars>
          <dgm:animLvl val="lvl"/>
          <dgm:resizeHandles val="exact"/>
        </dgm:presLayoutVars>
      </dgm:prSet>
      <dgm:spPr/>
    </dgm:pt>
    <dgm:pt modelId="{F179AD44-4F00-484B-8B2A-BE600B616573}" type="pres">
      <dgm:prSet presAssocID="{0A30671E-6C8C-4098-A27C-301273DDD6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38B77E-D1DA-4B81-9750-79FDAA40380C}" type="pres">
      <dgm:prSet presAssocID="{09C81A35-791E-45CC-AB1B-94FC5EFF75A7}" presName="spacer" presStyleCnt="0"/>
      <dgm:spPr/>
    </dgm:pt>
    <dgm:pt modelId="{E0DAA366-56DA-4EF2-B243-05C819825A59}" type="pres">
      <dgm:prSet presAssocID="{CF306AED-E165-4EE9-B2A3-F12AA33A29F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28EE0F-6C3A-4A4F-8A68-89D8D2294F67}" type="presOf" srcId="{AEC5581F-A52A-49BD-B782-6F38A8482660}" destId="{C3B799E6-6C1B-4B24-99D2-AAA9086D0B54}" srcOrd="0" destOrd="0" presId="urn:microsoft.com/office/officeart/2005/8/layout/vList2"/>
    <dgm:cxn modelId="{D3638F5D-58AD-47CD-B743-86F1DDF67D5B}" type="presOf" srcId="{0A30671E-6C8C-4098-A27C-301273DDD62D}" destId="{F179AD44-4F00-484B-8B2A-BE600B616573}" srcOrd="0" destOrd="0" presId="urn:microsoft.com/office/officeart/2005/8/layout/vList2"/>
    <dgm:cxn modelId="{4C8A6447-F3BB-4AC4-8084-428A4923018A}" type="presOf" srcId="{CF306AED-E165-4EE9-B2A3-F12AA33A29FF}" destId="{E0DAA366-56DA-4EF2-B243-05C819825A59}" srcOrd="0" destOrd="0" presId="urn:microsoft.com/office/officeart/2005/8/layout/vList2"/>
    <dgm:cxn modelId="{B98AF88E-D531-447D-B68A-C40525EBF247}" srcId="{AEC5581F-A52A-49BD-B782-6F38A8482660}" destId="{CF306AED-E165-4EE9-B2A3-F12AA33A29FF}" srcOrd="1" destOrd="0" parTransId="{2005E2A9-12E8-4D01-AB10-9134165D5BBD}" sibTransId="{BF124EA0-5FF0-44E0-8921-F6116582BA29}"/>
    <dgm:cxn modelId="{93EDE2E8-B0F1-41A2-AAD8-B98AC96E9554}" srcId="{AEC5581F-A52A-49BD-B782-6F38A8482660}" destId="{0A30671E-6C8C-4098-A27C-301273DDD62D}" srcOrd="0" destOrd="0" parTransId="{B3C9E0DF-1F0B-434A-8BBD-3EA286368819}" sibTransId="{09C81A35-791E-45CC-AB1B-94FC5EFF75A7}"/>
    <dgm:cxn modelId="{9EC09F8D-2BAB-4D22-B7AB-A29E76A593BD}" type="presParOf" srcId="{C3B799E6-6C1B-4B24-99D2-AAA9086D0B54}" destId="{F179AD44-4F00-484B-8B2A-BE600B616573}" srcOrd="0" destOrd="0" presId="urn:microsoft.com/office/officeart/2005/8/layout/vList2"/>
    <dgm:cxn modelId="{C31A80C7-4718-4DBC-A6BC-9DC1B1989563}" type="presParOf" srcId="{C3B799E6-6C1B-4B24-99D2-AAA9086D0B54}" destId="{A438B77E-D1DA-4B81-9750-79FDAA40380C}" srcOrd="1" destOrd="0" presId="urn:microsoft.com/office/officeart/2005/8/layout/vList2"/>
    <dgm:cxn modelId="{234F923A-8B9A-4DEB-A5AF-8C069D4C9543}" type="presParOf" srcId="{C3B799E6-6C1B-4B24-99D2-AAA9086D0B54}" destId="{E0DAA366-56DA-4EF2-B243-05C819825A5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77648F-0ED3-4B6B-B192-82B421DE0C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AE0C39D-D93E-4BC4-9B60-3445677497ED}">
      <dgm:prSet/>
      <dgm:spPr/>
      <dgm:t>
        <a:bodyPr/>
        <a:lstStyle/>
        <a:p>
          <a:r>
            <a:rPr lang="en-GB"/>
            <a:t>Publish and deploy the questionnaire </a:t>
          </a:r>
        </a:p>
      </dgm:t>
    </dgm:pt>
    <dgm:pt modelId="{48F55653-D4AD-4560-BEFA-23F6252E3DAB}" type="parTrans" cxnId="{E3867A09-227B-4322-AF4C-0288465C545C}">
      <dgm:prSet/>
      <dgm:spPr/>
      <dgm:t>
        <a:bodyPr/>
        <a:lstStyle/>
        <a:p>
          <a:endParaRPr lang="en-GB"/>
        </a:p>
      </dgm:t>
    </dgm:pt>
    <dgm:pt modelId="{B04CDEE9-281D-44F1-AFE5-637E7CA76070}" type="sibTrans" cxnId="{E3867A09-227B-4322-AF4C-0288465C545C}">
      <dgm:prSet/>
      <dgm:spPr/>
      <dgm:t>
        <a:bodyPr/>
        <a:lstStyle/>
        <a:p>
          <a:endParaRPr lang="en-GB"/>
        </a:p>
      </dgm:t>
    </dgm:pt>
    <dgm:pt modelId="{E22DAF18-01AB-4689-BC68-1B58676F80A8}">
      <dgm:prSet/>
      <dgm:spPr/>
      <dgm:t>
        <a:bodyPr/>
        <a:lstStyle/>
        <a:p>
          <a:r>
            <a:rPr lang="en-GB"/>
            <a:t>File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Publish Entry Application / Publish and Deploy</a:t>
          </a:r>
        </a:p>
      </dgm:t>
    </dgm:pt>
    <dgm:pt modelId="{1DEFD74A-66F0-42FF-943E-29E605717048}" type="parTrans" cxnId="{D7AFB1C9-9BE5-4CA4-A099-7E1C18FC3792}">
      <dgm:prSet/>
      <dgm:spPr/>
      <dgm:t>
        <a:bodyPr/>
        <a:lstStyle/>
        <a:p>
          <a:endParaRPr lang="en-GB"/>
        </a:p>
      </dgm:t>
    </dgm:pt>
    <dgm:pt modelId="{8FAB4C72-C9A3-4F9F-874E-96889D79449A}" type="sibTrans" cxnId="{D7AFB1C9-9BE5-4CA4-A099-7E1C18FC3792}">
      <dgm:prSet/>
      <dgm:spPr/>
      <dgm:t>
        <a:bodyPr/>
        <a:lstStyle/>
        <a:p>
          <a:endParaRPr lang="en-GB"/>
        </a:p>
      </dgm:t>
    </dgm:pt>
    <dgm:pt modelId="{8BC4A1CC-8358-4837-A0BA-B457D19F37B3}">
      <dgm:prSet/>
      <dgm:spPr/>
      <dgm:t>
        <a:bodyPr/>
        <a:lstStyle/>
        <a:p>
          <a:r>
            <a:rPr lang="en-GB"/>
            <a:t>Directly at the mobile device</a:t>
          </a:r>
        </a:p>
      </dgm:t>
    </dgm:pt>
    <dgm:pt modelId="{65B95B1A-46AB-46DF-A1C0-3378ABAAF6B1}" type="parTrans" cxnId="{8C787EF6-367E-45DD-A11E-52B3033D4EA2}">
      <dgm:prSet/>
      <dgm:spPr/>
      <dgm:t>
        <a:bodyPr/>
        <a:lstStyle/>
        <a:p>
          <a:endParaRPr lang="en-GB"/>
        </a:p>
      </dgm:t>
    </dgm:pt>
    <dgm:pt modelId="{21203C3B-13DE-418A-99A6-B2328FB71DE6}" type="sibTrans" cxnId="{8C787EF6-367E-45DD-A11E-52B3033D4EA2}">
      <dgm:prSet/>
      <dgm:spPr/>
      <dgm:t>
        <a:bodyPr/>
        <a:lstStyle/>
        <a:p>
          <a:endParaRPr lang="en-GB"/>
        </a:p>
      </dgm:t>
    </dgm:pt>
    <dgm:pt modelId="{6C20B692-1F06-4F39-93BB-36AF403C1499}">
      <dgm:prSet/>
      <dgm:spPr/>
      <dgm:t>
        <a:bodyPr/>
        <a:lstStyle/>
        <a:p>
          <a:r>
            <a:rPr lang="en-GB"/>
            <a:t>Connect the mobile device</a:t>
          </a:r>
        </a:p>
      </dgm:t>
    </dgm:pt>
    <dgm:pt modelId="{B3CA520C-15B2-402B-964D-CDDBEBC74E0D}" type="parTrans" cxnId="{966ECC36-42BF-440B-8DB5-9C4D2E278E78}">
      <dgm:prSet/>
      <dgm:spPr/>
      <dgm:t>
        <a:bodyPr/>
        <a:lstStyle/>
        <a:p>
          <a:endParaRPr lang="en-GB"/>
        </a:p>
      </dgm:t>
    </dgm:pt>
    <dgm:pt modelId="{8BBB0BC9-975F-4261-A9C8-2F8278619C30}" type="sibTrans" cxnId="{966ECC36-42BF-440B-8DB5-9C4D2E278E78}">
      <dgm:prSet/>
      <dgm:spPr/>
      <dgm:t>
        <a:bodyPr/>
        <a:lstStyle/>
        <a:p>
          <a:endParaRPr lang="en-GB"/>
        </a:p>
      </dgm:t>
    </dgm:pt>
    <dgm:pt modelId="{DBAC79BD-F111-4FFC-A3EA-519D53AA2179}">
      <dgm:prSet/>
      <dgm:spPr/>
      <dgm:t>
        <a:bodyPr/>
        <a:lstStyle/>
        <a:p>
          <a:r>
            <a:rPr lang="en-GB"/>
            <a:t>Copy the .pen and .pff file into the device</a:t>
          </a:r>
        </a:p>
      </dgm:t>
    </dgm:pt>
    <dgm:pt modelId="{71FB6323-B6DC-4A69-9115-AFB426C65365}" type="parTrans" cxnId="{99E2DA52-FC01-4B7F-AB87-CE59284D0006}">
      <dgm:prSet/>
      <dgm:spPr/>
      <dgm:t>
        <a:bodyPr/>
        <a:lstStyle/>
        <a:p>
          <a:endParaRPr lang="en-GB"/>
        </a:p>
      </dgm:t>
    </dgm:pt>
    <dgm:pt modelId="{38779044-36EE-4FBE-BFC7-EE063F45475D}" type="sibTrans" cxnId="{99E2DA52-FC01-4B7F-AB87-CE59284D0006}">
      <dgm:prSet/>
      <dgm:spPr/>
      <dgm:t>
        <a:bodyPr/>
        <a:lstStyle/>
        <a:p>
          <a:endParaRPr lang="en-GB"/>
        </a:p>
      </dgm:t>
    </dgm:pt>
    <dgm:pt modelId="{45C7AA1B-960F-4D97-ABD0-7F012472ABEF}">
      <dgm:prSet/>
      <dgm:spPr/>
      <dgm:t>
        <a:bodyPr/>
        <a:lstStyle/>
        <a:p>
          <a:r>
            <a:rPr lang="en-GB"/>
            <a:t>Open CSEntry on the Device</a:t>
          </a:r>
        </a:p>
      </dgm:t>
    </dgm:pt>
    <dgm:pt modelId="{FF4F5CB9-989A-4803-8310-BD152796D0F0}" type="parTrans" cxnId="{3E2D4CFB-2AA0-474E-A8BF-8A58CB34F681}">
      <dgm:prSet/>
      <dgm:spPr/>
      <dgm:t>
        <a:bodyPr/>
        <a:lstStyle/>
        <a:p>
          <a:endParaRPr lang="en-GB"/>
        </a:p>
      </dgm:t>
    </dgm:pt>
    <dgm:pt modelId="{00B349B4-CFDE-49CB-BDE6-C8BE5DB7ADD5}" type="sibTrans" cxnId="{3E2D4CFB-2AA0-474E-A8BF-8A58CB34F681}">
      <dgm:prSet/>
      <dgm:spPr/>
      <dgm:t>
        <a:bodyPr/>
        <a:lstStyle/>
        <a:p>
          <a:endParaRPr lang="en-GB"/>
        </a:p>
      </dgm:t>
    </dgm:pt>
    <dgm:pt modelId="{8F51B0BC-5D5E-4564-8609-8A234F645300}">
      <dgm:prSet/>
      <dgm:spPr/>
      <dgm:t>
        <a:bodyPr/>
        <a:lstStyle/>
        <a:p>
          <a:r>
            <a:rPr lang="en-GB"/>
            <a:t>You will see the application you just copied, listed.</a:t>
          </a:r>
        </a:p>
      </dgm:t>
    </dgm:pt>
    <dgm:pt modelId="{5EB3D312-6667-4BC0-B126-5F56E6EB256D}" type="parTrans" cxnId="{BA85CBA0-2A2F-459E-9ECD-D46E2A0429C5}">
      <dgm:prSet/>
      <dgm:spPr/>
      <dgm:t>
        <a:bodyPr/>
        <a:lstStyle/>
        <a:p>
          <a:endParaRPr lang="en-GB"/>
        </a:p>
      </dgm:t>
    </dgm:pt>
    <dgm:pt modelId="{FD3C0F1A-4B18-479E-B7C6-74888F6D35E0}" type="sibTrans" cxnId="{BA85CBA0-2A2F-459E-9ECD-D46E2A0429C5}">
      <dgm:prSet/>
      <dgm:spPr/>
      <dgm:t>
        <a:bodyPr/>
        <a:lstStyle/>
        <a:p>
          <a:endParaRPr lang="en-GB"/>
        </a:p>
      </dgm:t>
    </dgm:pt>
    <dgm:pt modelId="{58258B40-5413-4F5A-9426-2A7B47435788}">
      <dgm:prSet/>
      <dgm:spPr/>
      <dgm:t>
        <a:bodyPr/>
        <a:lstStyle/>
        <a:p>
          <a:r>
            <a:rPr lang="en-GB"/>
            <a:t>Via CSWeb</a:t>
          </a:r>
        </a:p>
      </dgm:t>
    </dgm:pt>
    <dgm:pt modelId="{04F0F378-2063-4289-AB17-7F9A5FE5AA01}" type="parTrans" cxnId="{C928E4B8-095F-4458-B2C6-25971950B681}">
      <dgm:prSet/>
      <dgm:spPr/>
      <dgm:t>
        <a:bodyPr/>
        <a:lstStyle/>
        <a:p>
          <a:endParaRPr lang="en-GB"/>
        </a:p>
      </dgm:t>
    </dgm:pt>
    <dgm:pt modelId="{64C69A4F-BA60-4C35-AD46-262451BB84F7}" type="sibTrans" cxnId="{C928E4B8-095F-4458-B2C6-25971950B681}">
      <dgm:prSet/>
      <dgm:spPr/>
      <dgm:t>
        <a:bodyPr/>
        <a:lstStyle/>
        <a:p>
          <a:endParaRPr lang="en-GB"/>
        </a:p>
      </dgm:t>
    </dgm:pt>
    <dgm:pt modelId="{09DDF477-175B-427E-BD85-A6AB5CE859B6}">
      <dgm:prSet/>
      <dgm:spPr/>
      <dgm:t>
        <a:bodyPr/>
        <a:lstStyle/>
        <a:p>
          <a:r>
            <a:rPr lang="en-GB"/>
            <a:t>In CSEntry choose “Add Application”</a:t>
          </a:r>
        </a:p>
      </dgm:t>
    </dgm:pt>
    <dgm:pt modelId="{F9F7A88E-47D3-446E-BB7D-73AD4F3EF7F9}" type="parTrans" cxnId="{A02375A1-E25B-43EF-B4BD-C65DD8633D05}">
      <dgm:prSet/>
      <dgm:spPr/>
      <dgm:t>
        <a:bodyPr/>
        <a:lstStyle/>
        <a:p>
          <a:endParaRPr lang="en-GB"/>
        </a:p>
      </dgm:t>
    </dgm:pt>
    <dgm:pt modelId="{A96A46A3-01C2-449C-8BAA-600071B9F344}" type="sibTrans" cxnId="{A02375A1-E25B-43EF-B4BD-C65DD8633D05}">
      <dgm:prSet/>
      <dgm:spPr/>
      <dgm:t>
        <a:bodyPr/>
        <a:lstStyle/>
        <a:p>
          <a:endParaRPr lang="en-GB"/>
        </a:p>
      </dgm:t>
    </dgm:pt>
    <dgm:pt modelId="{801EF239-9CC5-45CA-94E4-811A926DCCFB}">
      <dgm:prSet/>
      <dgm:spPr/>
      <dgm:t>
        <a:bodyPr/>
        <a:lstStyle/>
        <a:p>
          <a:r>
            <a:rPr lang="en-GB"/>
            <a:t>Choose CSWeb…</a:t>
          </a:r>
        </a:p>
      </dgm:t>
    </dgm:pt>
    <dgm:pt modelId="{6262A9C9-C490-4AD5-BD4B-BFB682B8C3E9}" type="parTrans" cxnId="{08226775-D2E9-481A-A48F-21067B1EC409}">
      <dgm:prSet/>
      <dgm:spPr/>
      <dgm:t>
        <a:bodyPr/>
        <a:lstStyle/>
        <a:p>
          <a:endParaRPr lang="en-GB"/>
        </a:p>
      </dgm:t>
    </dgm:pt>
    <dgm:pt modelId="{32D272B4-60DE-4571-8077-DC2C8215AD44}" type="sibTrans" cxnId="{08226775-D2E9-481A-A48F-21067B1EC409}">
      <dgm:prSet/>
      <dgm:spPr/>
      <dgm:t>
        <a:bodyPr/>
        <a:lstStyle/>
        <a:p>
          <a:endParaRPr lang="en-GB"/>
        </a:p>
      </dgm:t>
    </dgm:pt>
    <dgm:pt modelId="{1E852C89-7D44-4718-9E40-93C8344EA1C0}" type="pres">
      <dgm:prSet presAssocID="{6F77648F-0ED3-4B6B-B192-82B421DE0C26}" presName="linear" presStyleCnt="0">
        <dgm:presLayoutVars>
          <dgm:animLvl val="lvl"/>
          <dgm:resizeHandles val="exact"/>
        </dgm:presLayoutVars>
      </dgm:prSet>
      <dgm:spPr/>
    </dgm:pt>
    <dgm:pt modelId="{D94262A7-A03F-477C-9228-28618EF90EB4}" type="pres">
      <dgm:prSet presAssocID="{3AE0C39D-D93E-4BC4-9B60-3445677497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5ACE27-B7F9-49DB-B724-FA009ED1B1D9}" type="pres">
      <dgm:prSet presAssocID="{3AE0C39D-D93E-4BC4-9B60-3445677497ED}" presName="childText" presStyleLbl="revTx" presStyleIdx="0" presStyleCnt="3">
        <dgm:presLayoutVars>
          <dgm:bulletEnabled val="1"/>
        </dgm:presLayoutVars>
      </dgm:prSet>
      <dgm:spPr/>
    </dgm:pt>
    <dgm:pt modelId="{8310C0AD-5A7B-4245-8284-63B8FE2EE1E6}" type="pres">
      <dgm:prSet presAssocID="{8BC4A1CC-8358-4837-A0BA-B457D19F37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D06ECF-383F-43A3-9212-B7E93D9D42DD}" type="pres">
      <dgm:prSet presAssocID="{8BC4A1CC-8358-4837-A0BA-B457D19F37B3}" presName="childText" presStyleLbl="revTx" presStyleIdx="1" presStyleCnt="3">
        <dgm:presLayoutVars>
          <dgm:bulletEnabled val="1"/>
        </dgm:presLayoutVars>
      </dgm:prSet>
      <dgm:spPr/>
    </dgm:pt>
    <dgm:pt modelId="{22B3E95E-64D3-4DCC-AB24-C8BC3B8BC9A8}" type="pres">
      <dgm:prSet presAssocID="{58258B40-5413-4F5A-9426-2A7B474357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7A1295-D697-4F37-8B1B-6A75330E59EF}" type="pres">
      <dgm:prSet presAssocID="{58258B40-5413-4F5A-9426-2A7B4743578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3867A09-227B-4322-AF4C-0288465C545C}" srcId="{6F77648F-0ED3-4B6B-B192-82B421DE0C26}" destId="{3AE0C39D-D93E-4BC4-9B60-3445677497ED}" srcOrd="0" destOrd="0" parTransId="{48F55653-D4AD-4560-BEFA-23F6252E3DAB}" sibTransId="{B04CDEE9-281D-44F1-AFE5-637E7CA76070}"/>
    <dgm:cxn modelId="{966ECC36-42BF-440B-8DB5-9C4D2E278E78}" srcId="{8BC4A1CC-8358-4837-A0BA-B457D19F37B3}" destId="{6C20B692-1F06-4F39-93BB-36AF403C1499}" srcOrd="0" destOrd="0" parTransId="{B3CA520C-15B2-402B-964D-CDDBEBC74E0D}" sibTransId="{8BBB0BC9-975F-4261-A9C8-2F8278619C30}"/>
    <dgm:cxn modelId="{08E5F439-F353-404E-AB48-F40C83757009}" type="presOf" srcId="{6F77648F-0ED3-4B6B-B192-82B421DE0C26}" destId="{1E852C89-7D44-4718-9E40-93C8344EA1C0}" srcOrd="0" destOrd="0" presId="urn:microsoft.com/office/officeart/2005/8/layout/vList2"/>
    <dgm:cxn modelId="{22A3583A-46AD-484D-A213-0E8E6C2082F2}" type="presOf" srcId="{3AE0C39D-D93E-4BC4-9B60-3445677497ED}" destId="{D94262A7-A03F-477C-9228-28618EF90EB4}" srcOrd="0" destOrd="0" presId="urn:microsoft.com/office/officeart/2005/8/layout/vList2"/>
    <dgm:cxn modelId="{520CB768-CCF1-4409-97DC-F0F35084C22A}" type="presOf" srcId="{801EF239-9CC5-45CA-94E4-811A926DCCFB}" destId="{FD7A1295-D697-4F37-8B1B-6A75330E59EF}" srcOrd="0" destOrd="1" presId="urn:microsoft.com/office/officeart/2005/8/layout/vList2"/>
    <dgm:cxn modelId="{99E2DA52-FC01-4B7F-AB87-CE59284D0006}" srcId="{8BC4A1CC-8358-4837-A0BA-B457D19F37B3}" destId="{DBAC79BD-F111-4FFC-A3EA-519D53AA2179}" srcOrd="1" destOrd="0" parTransId="{71FB6323-B6DC-4A69-9115-AFB426C65365}" sibTransId="{38779044-36EE-4FBE-BFC7-EE063F45475D}"/>
    <dgm:cxn modelId="{7A51ED52-31A1-4BCC-9C70-01C155E6B4B5}" type="presOf" srcId="{DBAC79BD-F111-4FFC-A3EA-519D53AA2179}" destId="{CCD06ECF-383F-43A3-9212-B7E93D9D42DD}" srcOrd="0" destOrd="1" presId="urn:microsoft.com/office/officeart/2005/8/layout/vList2"/>
    <dgm:cxn modelId="{08226775-D2E9-481A-A48F-21067B1EC409}" srcId="{58258B40-5413-4F5A-9426-2A7B47435788}" destId="{801EF239-9CC5-45CA-94E4-811A926DCCFB}" srcOrd="1" destOrd="0" parTransId="{6262A9C9-C490-4AD5-BD4B-BFB682B8C3E9}" sibTransId="{32D272B4-60DE-4571-8077-DC2C8215AD44}"/>
    <dgm:cxn modelId="{9FBD1A7C-FC64-4EE5-99C8-89E9E5093378}" type="presOf" srcId="{E22DAF18-01AB-4689-BC68-1B58676F80A8}" destId="{685ACE27-B7F9-49DB-B724-FA009ED1B1D9}" srcOrd="0" destOrd="0" presId="urn:microsoft.com/office/officeart/2005/8/layout/vList2"/>
    <dgm:cxn modelId="{388EEA8C-E0DB-424A-8717-5DDFE8B89BD5}" type="presOf" srcId="{6C20B692-1F06-4F39-93BB-36AF403C1499}" destId="{CCD06ECF-383F-43A3-9212-B7E93D9D42DD}" srcOrd="0" destOrd="0" presId="urn:microsoft.com/office/officeart/2005/8/layout/vList2"/>
    <dgm:cxn modelId="{2045119B-BB26-4F34-BF37-F22EC0071F1A}" type="presOf" srcId="{45C7AA1B-960F-4D97-ABD0-7F012472ABEF}" destId="{CCD06ECF-383F-43A3-9212-B7E93D9D42DD}" srcOrd="0" destOrd="2" presId="urn:microsoft.com/office/officeart/2005/8/layout/vList2"/>
    <dgm:cxn modelId="{BA85CBA0-2A2F-459E-9ECD-D46E2A0429C5}" srcId="{8BC4A1CC-8358-4837-A0BA-B457D19F37B3}" destId="{8F51B0BC-5D5E-4564-8609-8A234F645300}" srcOrd="3" destOrd="0" parTransId="{5EB3D312-6667-4BC0-B126-5F56E6EB256D}" sibTransId="{FD3C0F1A-4B18-479E-B7C6-74888F6D35E0}"/>
    <dgm:cxn modelId="{A02375A1-E25B-43EF-B4BD-C65DD8633D05}" srcId="{58258B40-5413-4F5A-9426-2A7B47435788}" destId="{09DDF477-175B-427E-BD85-A6AB5CE859B6}" srcOrd="0" destOrd="0" parTransId="{F9F7A88E-47D3-446E-BB7D-73AD4F3EF7F9}" sibTransId="{A96A46A3-01C2-449C-8BAA-600071B9F344}"/>
    <dgm:cxn modelId="{B373E7A4-E917-4F72-8E5D-8F147EA16517}" type="presOf" srcId="{8BC4A1CC-8358-4837-A0BA-B457D19F37B3}" destId="{8310C0AD-5A7B-4245-8284-63B8FE2EE1E6}" srcOrd="0" destOrd="0" presId="urn:microsoft.com/office/officeart/2005/8/layout/vList2"/>
    <dgm:cxn modelId="{C928E4B8-095F-4458-B2C6-25971950B681}" srcId="{6F77648F-0ED3-4B6B-B192-82B421DE0C26}" destId="{58258B40-5413-4F5A-9426-2A7B47435788}" srcOrd="2" destOrd="0" parTransId="{04F0F378-2063-4289-AB17-7F9A5FE5AA01}" sibTransId="{64C69A4F-BA60-4C35-AD46-262451BB84F7}"/>
    <dgm:cxn modelId="{D71926C5-5084-4294-B191-720F0D200971}" type="presOf" srcId="{58258B40-5413-4F5A-9426-2A7B47435788}" destId="{22B3E95E-64D3-4DCC-AB24-C8BC3B8BC9A8}" srcOrd="0" destOrd="0" presId="urn:microsoft.com/office/officeart/2005/8/layout/vList2"/>
    <dgm:cxn modelId="{D7AFB1C9-9BE5-4CA4-A099-7E1C18FC3792}" srcId="{3AE0C39D-D93E-4BC4-9B60-3445677497ED}" destId="{E22DAF18-01AB-4689-BC68-1B58676F80A8}" srcOrd="0" destOrd="0" parTransId="{1DEFD74A-66F0-42FF-943E-29E605717048}" sibTransId="{8FAB4C72-C9A3-4F9F-874E-96889D79449A}"/>
    <dgm:cxn modelId="{E41517D6-62DA-4E6C-B1E8-E971042E03E1}" type="presOf" srcId="{09DDF477-175B-427E-BD85-A6AB5CE859B6}" destId="{FD7A1295-D697-4F37-8B1B-6A75330E59EF}" srcOrd="0" destOrd="0" presId="urn:microsoft.com/office/officeart/2005/8/layout/vList2"/>
    <dgm:cxn modelId="{6DAD30DF-6F97-45CD-B6A1-F267AD75AE21}" type="presOf" srcId="{8F51B0BC-5D5E-4564-8609-8A234F645300}" destId="{CCD06ECF-383F-43A3-9212-B7E93D9D42DD}" srcOrd="0" destOrd="3" presId="urn:microsoft.com/office/officeart/2005/8/layout/vList2"/>
    <dgm:cxn modelId="{8C787EF6-367E-45DD-A11E-52B3033D4EA2}" srcId="{6F77648F-0ED3-4B6B-B192-82B421DE0C26}" destId="{8BC4A1CC-8358-4837-A0BA-B457D19F37B3}" srcOrd="1" destOrd="0" parTransId="{65B95B1A-46AB-46DF-A1C0-3378ABAAF6B1}" sibTransId="{21203C3B-13DE-418A-99A6-B2328FB71DE6}"/>
    <dgm:cxn modelId="{3E2D4CFB-2AA0-474E-A8BF-8A58CB34F681}" srcId="{8BC4A1CC-8358-4837-A0BA-B457D19F37B3}" destId="{45C7AA1B-960F-4D97-ABD0-7F012472ABEF}" srcOrd="2" destOrd="0" parTransId="{FF4F5CB9-989A-4803-8310-BD152796D0F0}" sibTransId="{00B349B4-CFDE-49CB-BDE6-C8BE5DB7ADD5}"/>
    <dgm:cxn modelId="{23A63836-12C8-4B76-BBE1-744274561DF1}" type="presParOf" srcId="{1E852C89-7D44-4718-9E40-93C8344EA1C0}" destId="{D94262A7-A03F-477C-9228-28618EF90EB4}" srcOrd="0" destOrd="0" presId="urn:microsoft.com/office/officeart/2005/8/layout/vList2"/>
    <dgm:cxn modelId="{4C744AF7-8E46-4411-B321-EDC472E640FE}" type="presParOf" srcId="{1E852C89-7D44-4718-9E40-93C8344EA1C0}" destId="{685ACE27-B7F9-49DB-B724-FA009ED1B1D9}" srcOrd="1" destOrd="0" presId="urn:microsoft.com/office/officeart/2005/8/layout/vList2"/>
    <dgm:cxn modelId="{BC273E85-2A28-4D20-8C36-4C6CC9776B97}" type="presParOf" srcId="{1E852C89-7D44-4718-9E40-93C8344EA1C0}" destId="{8310C0AD-5A7B-4245-8284-63B8FE2EE1E6}" srcOrd="2" destOrd="0" presId="urn:microsoft.com/office/officeart/2005/8/layout/vList2"/>
    <dgm:cxn modelId="{06AFB8C1-5726-446B-BA53-B561FFE77B9C}" type="presParOf" srcId="{1E852C89-7D44-4718-9E40-93C8344EA1C0}" destId="{CCD06ECF-383F-43A3-9212-B7E93D9D42DD}" srcOrd="3" destOrd="0" presId="urn:microsoft.com/office/officeart/2005/8/layout/vList2"/>
    <dgm:cxn modelId="{C9C826E1-215C-4296-85B6-BC750495D6B3}" type="presParOf" srcId="{1E852C89-7D44-4718-9E40-93C8344EA1C0}" destId="{22B3E95E-64D3-4DCC-AB24-C8BC3B8BC9A8}" srcOrd="4" destOrd="0" presId="urn:microsoft.com/office/officeart/2005/8/layout/vList2"/>
    <dgm:cxn modelId="{53BCF9DA-75B0-4AA4-8EEC-44274E05B324}" type="presParOf" srcId="{1E852C89-7D44-4718-9E40-93C8344EA1C0}" destId="{FD7A1295-D697-4F37-8B1B-6A75330E59E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862188-B398-4DD3-8418-C5051DCC69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5598F73-7774-4060-A1C1-E555FFB2E012}">
      <dgm:prSet/>
      <dgm:spPr/>
      <dgm:t>
        <a:bodyPr/>
        <a:lstStyle/>
        <a:p>
          <a:r>
            <a:rPr lang="en-GB"/>
            <a:t>Interviewer finishes the questionnaire</a:t>
          </a:r>
        </a:p>
      </dgm:t>
    </dgm:pt>
    <dgm:pt modelId="{779E4A94-94B1-4381-A6B2-57842A31C15A}" type="parTrans" cxnId="{D06A6868-15D5-4A48-8920-AAD86D82D5BC}">
      <dgm:prSet/>
      <dgm:spPr/>
      <dgm:t>
        <a:bodyPr/>
        <a:lstStyle/>
        <a:p>
          <a:endParaRPr lang="en-GB"/>
        </a:p>
      </dgm:t>
    </dgm:pt>
    <dgm:pt modelId="{39C66589-720F-4E57-9FA7-9E9041A87E91}" type="sibTrans" cxnId="{D06A6868-15D5-4A48-8920-AAD86D82D5BC}">
      <dgm:prSet/>
      <dgm:spPr/>
      <dgm:t>
        <a:bodyPr/>
        <a:lstStyle/>
        <a:p>
          <a:endParaRPr lang="en-GB"/>
        </a:p>
      </dgm:t>
    </dgm:pt>
    <dgm:pt modelId="{26A71F28-A289-496F-8C3D-65CAC45F9599}">
      <dgm:prSet/>
      <dgm:spPr/>
      <dgm:t>
        <a:bodyPr/>
        <a:lstStyle/>
        <a:p>
          <a:r>
            <a:rPr lang="en-GB"/>
            <a:t>Data are saved locally in his/her device</a:t>
          </a:r>
        </a:p>
      </dgm:t>
    </dgm:pt>
    <dgm:pt modelId="{061F1A37-24F7-45E4-B418-70872FFD80B8}" type="parTrans" cxnId="{B533B070-EA15-4B7E-B49D-4F09AD1FA2FA}">
      <dgm:prSet/>
      <dgm:spPr/>
      <dgm:t>
        <a:bodyPr/>
        <a:lstStyle/>
        <a:p>
          <a:endParaRPr lang="en-GB"/>
        </a:p>
      </dgm:t>
    </dgm:pt>
    <dgm:pt modelId="{DFE63337-D6AA-4725-BBBA-63B9FB198435}" type="sibTrans" cxnId="{B533B070-EA15-4B7E-B49D-4F09AD1FA2FA}">
      <dgm:prSet/>
      <dgm:spPr/>
      <dgm:t>
        <a:bodyPr/>
        <a:lstStyle/>
        <a:p>
          <a:endParaRPr lang="en-GB"/>
        </a:p>
      </dgm:t>
    </dgm:pt>
    <dgm:pt modelId="{BB53EB35-B0FC-4B4B-8B9F-140BD6AC8940}">
      <dgm:prSet/>
      <dgm:spPr/>
      <dgm:t>
        <a:bodyPr/>
        <a:lstStyle/>
        <a:p>
          <a:r>
            <a:rPr lang="en-GB"/>
            <a:t>When connection is available he/she can synchronize (send) data in the csweb server</a:t>
          </a:r>
        </a:p>
      </dgm:t>
    </dgm:pt>
    <dgm:pt modelId="{747F1CC9-7321-4F63-9413-EFEC78B4FA14}" type="parTrans" cxnId="{F80B2A1C-AACA-47B9-B02B-114EB1708061}">
      <dgm:prSet/>
      <dgm:spPr/>
      <dgm:t>
        <a:bodyPr/>
        <a:lstStyle/>
        <a:p>
          <a:endParaRPr lang="en-GB"/>
        </a:p>
      </dgm:t>
    </dgm:pt>
    <dgm:pt modelId="{F11FA992-9579-41BD-88DA-2BEF123B0F01}" type="sibTrans" cxnId="{F80B2A1C-AACA-47B9-B02B-114EB1708061}">
      <dgm:prSet/>
      <dgm:spPr/>
      <dgm:t>
        <a:bodyPr/>
        <a:lstStyle/>
        <a:p>
          <a:endParaRPr lang="en-GB"/>
        </a:p>
      </dgm:t>
    </dgm:pt>
    <dgm:pt modelId="{DBC309F0-DB2A-44E6-B5C4-84D0B3F706FF}">
      <dgm:prSet/>
      <dgm:spPr/>
      <dgm:t>
        <a:bodyPr/>
        <a:lstStyle/>
        <a:p>
          <a:r>
            <a:rPr lang="en-GB"/>
            <a:t>Possible synchronization via Bluetooth with the supervisor device</a:t>
          </a:r>
        </a:p>
      </dgm:t>
    </dgm:pt>
    <dgm:pt modelId="{EAD9CFC7-EB7A-42B5-8082-2A4FCFF292A8}" type="parTrans" cxnId="{DC745D15-AF54-467A-9D7F-AB503D883ADA}">
      <dgm:prSet/>
      <dgm:spPr/>
      <dgm:t>
        <a:bodyPr/>
        <a:lstStyle/>
        <a:p>
          <a:endParaRPr lang="en-GB"/>
        </a:p>
      </dgm:t>
    </dgm:pt>
    <dgm:pt modelId="{EE064C07-52B6-4B1F-AA6C-EBE0A08FD4CD}" type="sibTrans" cxnId="{DC745D15-AF54-467A-9D7F-AB503D883ADA}">
      <dgm:prSet/>
      <dgm:spPr/>
      <dgm:t>
        <a:bodyPr/>
        <a:lstStyle/>
        <a:p>
          <a:endParaRPr lang="en-GB"/>
        </a:p>
      </dgm:t>
    </dgm:pt>
    <dgm:pt modelId="{18BE3E74-C45F-43EC-8F52-6D2AF79E1839}" type="pres">
      <dgm:prSet presAssocID="{1C862188-B398-4DD3-8418-C5051DCC6916}" presName="linear" presStyleCnt="0">
        <dgm:presLayoutVars>
          <dgm:animLvl val="lvl"/>
          <dgm:resizeHandles val="exact"/>
        </dgm:presLayoutVars>
      </dgm:prSet>
      <dgm:spPr/>
    </dgm:pt>
    <dgm:pt modelId="{2424A3EF-E4F2-4898-BF1D-B852C0C80281}" type="pres">
      <dgm:prSet presAssocID="{65598F73-7774-4060-A1C1-E555FFB2E0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175A7C-A743-43E3-B18D-632C125A31A0}" type="pres">
      <dgm:prSet presAssocID="{39C66589-720F-4E57-9FA7-9E9041A87E91}" presName="spacer" presStyleCnt="0"/>
      <dgm:spPr/>
    </dgm:pt>
    <dgm:pt modelId="{5661115B-E7D0-4333-81E7-846B9E5DC9BD}" type="pres">
      <dgm:prSet presAssocID="{26A71F28-A289-496F-8C3D-65CAC45F95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27F110-14E7-4084-B80E-A670C8787A04}" type="pres">
      <dgm:prSet presAssocID="{DFE63337-D6AA-4725-BBBA-63B9FB198435}" presName="spacer" presStyleCnt="0"/>
      <dgm:spPr/>
    </dgm:pt>
    <dgm:pt modelId="{EF5FD5A4-FD3D-4FD0-A0C1-57F8638F2059}" type="pres">
      <dgm:prSet presAssocID="{BB53EB35-B0FC-4B4B-8B9F-140BD6AC89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39A80B-6A7B-4B93-B9B8-A5B1FA2D6D1F}" type="pres">
      <dgm:prSet presAssocID="{F11FA992-9579-41BD-88DA-2BEF123B0F01}" presName="spacer" presStyleCnt="0"/>
      <dgm:spPr/>
    </dgm:pt>
    <dgm:pt modelId="{46B0DFB2-A752-47DC-A5C3-7BCD363A4730}" type="pres">
      <dgm:prSet presAssocID="{DBC309F0-DB2A-44E6-B5C4-84D0B3F706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745D15-AF54-467A-9D7F-AB503D883ADA}" srcId="{1C862188-B398-4DD3-8418-C5051DCC6916}" destId="{DBC309F0-DB2A-44E6-B5C4-84D0B3F706FF}" srcOrd="3" destOrd="0" parTransId="{EAD9CFC7-EB7A-42B5-8082-2A4FCFF292A8}" sibTransId="{EE064C07-52B6-4B1F-AA6C-EBE0A08FD4CD}"/>
    <dgm:cxn modelId="{F80B2A1C-AACA-47B9-B02B-114EB1708061}" srcId="{1C862188-B398-4DD3-8418-C5051DCC6916}" destId="{BB53EB35-B0FC-4B4B-8B9F-140BD6AC8940}" srcOrd="2" destOrd="0" parTransId="{747F1CC9-7321-4F63-9413-EFEC78B4FA14}" sibTransId="{F11FA992-9579-41BD-88DA-2BEF123B0F01}"/>
    <dgm:cxn modelId="{A46A223F-68C9-4AE7-A771-D621DF673336}" type="presOf" srcId="{26A71F28-A289-496F-8C3D-65CAC45F9599}" destId="{5661115B-E7D0-4333-81E7-846B9E5DC9BD}" srcOrd="0" destOrd="0" presId="urn:microsoft.com/office/officeart/2005/8/layout/vList2"/>
    <dgm:cxn modelId="{7205E544-1E3A-4E6F-B452-C9D23222552E}" type="presOf" srcId="{65598F73-7774-4060-A1C1-E555FFB2E012}" destId="{2424A3EF-E4F2-4898-BF1D-B852C0C80281}" srcOrd="0" destOrd="0" presId="urn:microsoft.com/office/officeart/2005/8/layout/vList2"/>
    <dgm:cxn modelId="{D06A6868-15D5-4A48-8920-AAD86D82D5BC}" srcId="{1C862188-B398-4DD3-8418-C5051DCC6916}" destId="{65598F73-7774-4060-A1C1-E555FFB2E012}" srcOrd="0" destOrd="0" parTransId="{779E4A94-94B1-4381-A6B2-57842A31C15A}" sibTransId="{39C66589-720F-4E57-9FA7-9E9041A87E91}"/>
    <dgm:cxn modelId="{B533B070-EA15-4B7E-B49D-4F09AD1FA2FA}" srcId="{1C862188-B398-4DD3-8418-C5051DCC6916}" destId="{26A71F28-A289-496F-8C3D-65CAC45F9599}" srcOrd="1" destOrd="0" parTransId="{061F1A37-24F7-45E4-B418-70872FFD80B8}" sibTransId="{DFE63337-D6AA-4725-BBBA-63B9FB198435}"/>
    <dgm:cxn modelId="{C08B437C-287A-4A3D-AA47-E2A7AB0142DA}" type="presOf" srcId="{DBC309F0-DB2A-44E6-B5C4-84D0B3F706FF}" destId="{46B0DFB2-A752-47DC-A5C3-7BCD363A4730}" srcOrd="0" destOrd="0" presId="urn:microsoft.com/office/officeart/2005/8/layout/vList2"/>
    <dgm:cxn modelId="{35C361C8-CD2C-4AF8-BEAA-F7DE165B7B3F}" type="presOf" srcId="{BB53EB35-B0FC-4B4B-8B9F-140BD6AC8940}" destId="{EF5FD5A4-FD3D-4FD0-A0C1-57F8638F2059}" srcOrd="0" destOrd="0" presId="urn:microsoft.com/office/officeart/2005/8/layout/vList2"/>
    <dgm:cxn modelId="{AB8196F6-AE8D-4C8C-B163-E1F46682AE24}" type="presOf" srcId="{1C862188-B398-4DD3-8418-C5051DCC6916}" destId="{18BE3E74-C45F-43EC-8F52-6D2AF79E1839}" srcOrd="0" destOrd="0" presId="urn:microsoft.com/office/officeart/2005/8/layout/vList2"/>
    <dgm:cxn modelId="{30A90467-A408-44F4-9A5A-EF78C4931E15}" type="presParOf" srcId="{18BE3E74-C45F-43EC-8F52-6D2AF79E1839}" destId="{2424A3EF-E4F2-4898-BF1D-B852C0C80281}" srcOrd="0" destOrd="0" presId="urn:microsoft.com/office/officeart/2005/8/layout/vList2"/>
    <dgm:cxn modelId="{656B8F6C-E819-4208-8AD3-561A03790EEB}" type="presParOf" srcId="{18BE3E74-C45F-43EC-8F52-6D2AF79E1839}" destId="{F2175A7C-A743-43E3-B18D-632C125A31A0}" srcOrd="1" destOrd="0" presId="urn:microsoft.com/office/officeart/2005/8/layout/vList2"/>
    <dgm:cxn modelId="{13114A2D-B539-426B-876E-F0FC34A4557C}" type="presParOf" srcId="{18BE3E74-C45F-43EC-8F52-6D2AF79E1839}" destId="{5661115B-E7D0-4333-81E7-846B9E5DC9BD}" srcOrd="2" destOrd="0" presId="urn:microsoft.com/office/officeart/2005/8/layout/vList2"/>
    <dgm:cxn modelId="{DD516C34-C3FE-497C-B879-EAF566B203F2}" type="presParOf" srcId="{18BE3E74-C45F-43EC-8F52-6D2AF79E1839}" destId="{2427F110-14E7-4084-B80E-A670C8787A04}" srcOrd="3" destOrd="0" presId="urn:microsoft.com/office/officeart/2005/8/layout/vList2"/>
    <dgm:cxn modelId="{3564F3DF-BA0A-4AF3-BF65-CA28BBAAB636}" type="presParOf" srcId="{18BE3E74-C45F-43EC-8F52-6D2AF79E1839}" destId="{EF5FD5A4-FD3D-4FD0-A0C1-57F8638F2059}" srcOrd="4" destOrd="0" presId="urn:microsoft.com/office/officeart/2005/8/layout/vList2"/>
    <dgm:cxn modelId="{71F00AD0-7F89-4F4A-BCFF-7BD04AFCC646}" type="presParOf" srcId="{18BE3E74-C45F-43EC-8F52-6D2AF79E1839}" destId="{2039A80B-6A7B-4B93-B9B8-A5B1FA2D6D1F}" srcOrd="5" destOrd="0" presId="urn:microsoft.com/office/officeart/2005/8/layout/vList2"/>
    <dgm:cxn modelId="{4983EF7D-F4AD-4FB8-9726-ADEF18CD6CD0}" type="presParOf" srcId="{18BE3E74-C45F-43EC-8F52-6D2AF79E1839}" destId="{46B0DFB2-A752-47DC-A5C3-7BCD363A473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B5269-7D4B-46D6-B815-7323D7B43273}">
      <dsp:nvSpPr>
        <dsp:cNvPr id="0" name=""/>
        <dsp:cNvSpPr/>
      </dsp:nvSpPr>
      <dsp:spPr>
        <a:xfrm>
          <a:off x="0" y="17644"/>
          <a:ext cx="105156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When in form view go to</a:t>
          </a:r>
        </a:p>
      </dsp:txBody>
      <dsp:txXfrm>
        <a:off x="58543" y="76187"/>
        <a:ext cx="10398514" cy="1082164"/>
      </dsp:txXfrm>
    </dsp:sp>
    <dsp:sp modelId="{F51A95CC-872B-47BE-A0C2-59220D9824E5}">
      <dsp:nvSpPr>
        <dsp:cNvPr id="0" name=""/>
        <dsp:cNvSpPr/>
      </dsp:nvSpPr>
      <dsp:spPr>
        <a:xfrm>
          <a:off x="0" y="1216894"/>
          <a:ext cx="10515600" cy="201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900" kern="1200"/>
            <a:t>Option </a:t>
          </a:r>
          <a:r>
            <a:rPr lang="en-GB" sz="3900" kern="1200">
              <a:sym typeface="Wingdings" panose="05000000000000000000" pitchFamily="2" charset="2"/>
            </a:rPr>
            <a:t></a:t>
          </a:r>
          <a:r>
            <a:rPr lang="en-GB" sz="3900" kern="1200"/>
            <a:t> Synchronization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900" kern="1200"/>
            <a:t>Choose CSWeb radio button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900" kern="1200"/>
            <a:t>Add your csweb url</a:t>
          </a:r>
        </a:p>
      </dsp:txBody>
      <dsp:txXfrm>
        <a:off x="0" y="1216894"/>
        <a:ext cx="10515600" cy="2018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C1C04-8551-455F-816C-21CEE32F3915}">
      <dsp:nvSpPr>
        <dsp:cNvPr id="0" name=""/>
        <dsp:cNvSpPr/>
      </dsp:nvSpPr>
      <dsp:spPr>
        <a:xfrm>
          <a:off x="0" y="17644"/>
          <a:ext cx="10515600" cy="119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In form view go to:</a:t>
          </a:r>
        </a:p>
      </dsp:txBody>
      <dsp:txXfrm>
        <a:off x="58543" y="76187"/>
        <a:ext cx="10398514" cy="1082164"/>
      </dsp:txXfrm>
    </dsp:sp>
    <dsp:sp modelId="{3D9FA4F1-9B31-410B-8D8F-A7F6C37F3402}">
      <dsp:nvSpPr>
        <dsp:cNvPr id="0" name=""/>
        <dsp:cNvSpPr/>
      </dsp:nvSpPr>
      <dsp:spPr>
        <a:xfrm>
          <a:off x="0" y="1216894"/>
          <a:ext cx="10515600" cy="201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900" kern="1200"/>
            <a:t>Options </a:t>
          </a:r>
          <a:r>
            <a:rPr lang="en-GB" sz="3900" kern="1200">
              <a:sym typeface="Wingdings" panose="05000000000000000000" pitchFamily="2" charset="2"/>
            </a:rPr>
            <a:t></a:t>
          </a:r>
          <a:r>
            <a:rPr lang="en-GB" sz="3900" kern="1200"/>
            <a:t> Data Entry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900" kern="1200"/>
            <a:t>Check “Allow partial save”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900" kern="1200"/>
            <a:t>Also see “Mobile Options” part</a:t>
          </a:r>
        </a:p>
      </dsp:txBody>
      <dsp:txXfrm>
        <a:off x="0" y="1216894"/>
        <a:ext cx="10515600" cy="2018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9AD44-4F00-484B-8B2A-BE600B616573}">
      <dsp:nvSpPr>
        <dsp:cNvPr id="0" name=""/>
        <dsp:cNvSpPr/>
      </dsp:nvSpPr>
      <dsp:spPr>
        <a:xfrm>
          <a:off x="0" y="18813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On the mobile device search for CSEntry in the Google Play Store</a:t>
          </a:r>
        </a:p>
      </dsp:txBody>
      <dsp:txXfrm>
        <a:off x="75734" y="94547"/>
        <a:ext cx="10364132" cy="1399952"/>
      </dsp:txXfrm>
    </dsp:sp>
    <dsp:sp modelId="{E0DAA366-56DA-4EF2-B243-05C819825A59}">
      <dsp:nvSpPr>
        <dsp:cNvPr id="0" name=""/>
        <dsp:cNvSpPr/>
      </dsp:nvSpPr>
      <dsp:spPr>
        <a:xfrm>
          <a:off x="0" y="1682554"/>
          <a:ext cx="10515600" cy="1551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Install CSEntry</a:t>
          </a:r>
        </a:p>
      </dsp:txBody>
      <dsp:txXfrm>
        <a:off x="75734" y="1758288"/>
        <a:ext cx="10364132" cy="1399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262A7-A03F-477C-9228-28618EF90EB4}">
      <dsp:nvSpPr>
        <dsp:cNvPr id="0" name=""/>
        <dsp:cNvSpPr/>
      </dsp:nvSpPr>
      <dsp:spPr>
        <a:xfrm>
          <a:off x="0" y="3817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Publish and deploy the questionnaire </a:t>
          </a:r>
        </a:p>
      </dsp:txBody>
      <dsp:txXfrm>
        <a:off x="22246" y="26063"/>
        <a:ext cx="10471108" cy="411223"/>
      </dsp:txXfrm>
    </dsp:sp>
    <dsp:sp modelId="{685ACE27-B7F9-49DB-B724-FA009ED1B1D9}">
      <dsp:nvSpPr>
        <dsp:cNvPr id="0" name=""/>
        <dsp:cNvSpPr/>
      </dsp:nvSpPr>
      <dsp:spPr>
        <a:xfrm>
          <a:off x="0" y="459532"/>
          <a:ext cx="105156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File </a:t>
          </a:r>
          <a:r>
            <a:rPr lang="en-GB" sz="1500" kern="1200">
              <a:sym typeface="Wingdings" panose="05000000000000000000" pitchFamily="2" charset="2"/>
            </a:rPr>
            <a:t></a:t>
          </a:r>
          <a:r>
            <a:rPr lang="en-GB" sz="1500" kern="1200"/>
            <a:t> Publish Entry Application / Publish and Deploy</a:t>
          </a:r>
        </a:p>
      </dsp:txBody>
      <dsp:txXfrm>
        <a:off x="0" y="459532"/>
        <a:ext cx="10515600" cy="314640"/>
      </dsp:txXfrm>
    </dsp:sp>
    <dsp:sp modelId="{8310C0AD-5A7B-4245-8284-63B8FE2EE1E6}">
      <dsp:nvSpPr>
        <dsp:cNvPr id="0" name=""/>
        <dsp:cNvSpPr/>
      </dsp:nvSpPr>
      <dsp:spPr>
        <a:xfrm>
          <a:off x="0" y="774172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Directly at the mobile device</a:t>
          </a:r>
        </a:p>
      </dsp:txBody>
      <dsp:txXfrm>
        <a:off x="22246" y="796418"/>
        <a:ext cx="10471108" cy="411223"/>
      </dsp:txXfrm>
    </dsp:sp>
    <dsp:sp modelId="{CCD06ECF-383F-43A3-9212-B7E93D9D42DD}">
      <dsp:nvSpPr>
        <dsp:cNvPr id="0" name=""/>
        <dsp:cNvSpPr/>
      </dsp:nvSpPr>
      <dsp:spPr>
        <a:xfrm>
          <a:off x="0" y="1229887"/>
          <a:ext cx="1051560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Connect the mobile device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Copy the .pen and .pff file into the device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Open CSEntry on the Device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You will see the application you just copied, listed.</a:t>
          </a:r>
        </a:p>
      </dsp:txBody>
      <dsp:txXfrm>
        <a:off x="0" y="1229887"/>
        <a:ext cx="10515600" cy="1042245"/>
      </dsp:txXfrm>
    </dsp:sp>
    <dsp:sp modelId="{22B3E95E-64D3-4DCC-AB24-C8BC3B8BC9A8}">
      <dsp:nvSpPr>
        <dsp:cNvPr id="0" name=""/>
        <dsp:cNvSpPr/>
      </dsp:nvSpPr>
      <dsp:spPr>
        <a:xfrm>
          <a:off x="0" y="2272132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Via CSWeb</a:t>
          </a:r>
        </a:p>
      </dsp:txBody>
      <dsp:txXfrm>
        <a:off x="22246" y="2294378"/>
        <a:ext cx="10471108" cy="411223"/>
      </dsp:txXfrm>
    </dsp:sp>
    <dsp:sp modelId="{FD7A1295-D697-4F37-8B1B-6A75330E59EF}">
      <dsp:nvSpPr>
        <dsp:cNvPr id="0" name=""/>
        <dsp:cNvSpPr/>
      </dsp:nvSpPr>
      <dsp:spPr>
        <a:xfrm>
          <a:off x="0" y="2727847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In CSEntry choose “Add Application”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Choose CSWeb…</a:t>
          </a:r>
        </a:p>
      </dsp:txBody>
      <dsp:txXfrm>
        <a:off x="0" y="2727847"/>
        <a:ext cx="10515600" cy="521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4A3EF-E4F2-4898-BF1D-B852C0C80281}">
      <dsp:nvSpPr>
        <dsp:cNvPr id="0" name=""/>
        <dsp:cNvSpPr/>
      </dsp:nvSpPr>
      <dsp:spPr>
        <a:xfrm>
          <a:off x="0" y="423723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Interviewer finishes the questionnaire</a:t>
          </a:r>
        </a:p>
      </dsp:txBody>
      <dsp:txXfrm>
        <a:off x="26930" y="450653"/>
        <a:ext cx="10461740" cy="497795"/>
      </dsp:txXfrm>
    </dsp:sp>
    <dsp:sp modelId="{5661115B-E7D0-4333-81E7-846B9E5DC9BD}">
      <dsp:nvSpPr>
        <dsp:cNvPr id="0" name=""/>
        <dsp:cNvSpPr/>
      </dsp:nvSpPr>
      <dsp:spPr>
        <a:xfrm>
          <a:off x="0" y="1041618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Data are saved locally in his/her device</a:t>
          </a:r>
        </a:p>
      </dsp:txBody>
      <dsp:txXfrm>
        <a:off x="26930" y="1068548"/>
        <a:ext cx="10461740" cy="497795"/>
      </dsp:txXfrm>
    </dsp:sp>
    <dsp:sp modelId="{EF5FD5A4-FD3D-4FD0-A0C1-57F8638F2059}">
      <dsp:nvSpPr>
        <dsp:cNvPr id="0" name=""/>
        <dsp:cNvSpPr/>
      </dsp:nvSpPr>
      <dsp:spPr>
        <a:xfrm>
          <a:off x="0" y="1659513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When connection is available he/she can synchronize (send) data in the csweb server</a:t>
          </a:r>
        </a:p>
      </dsp:txBody>
      <dsp:txXfrm>
        <a:off x="26930" y="1686443"/>
        <a:ext cx="10461740" cy="497795"/>
      </dsp:txXfrm>
    </dsp:sp>
    <dsp:sp modelId="{46B0DFB2-A752-47DC-A5C3-7BCD363A4730}">
      <dsp:nvSpPr>
        <dsp:cNvPr id="0" name=""/>
        <dsp:cNvSpPr/>
      </dsp:nvSpPr>
      <dsp:spPr>
        <a:xfrm>
          <a:off x="0" y="2277409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Possible synchronization via Bluetooth with the supervisor device</a:t>
          </a:r>
        </a:p>
      </dsp:txBody>
      <dsp:txXfrm>
        <a:off x="26930" y="2304339"/>
        <a:ext cx="10461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28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1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1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5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4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33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1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8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4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9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D294-5AA6-4804-8757-ECFD8922347B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B3EF-178B-42E1-8864-EF0E553FB0FE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60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CCE8-7FF1-4B08-AA4E-2C122654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Lesson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A1D8B-F5D8-4EA0-AA9A-9F27897B4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38126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EC85BB-4398-4236-90E9-B3C6F1DF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Data Collection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4480BD-504B-4A58-A5EA-CEC330BFB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Centralized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2B2194-F27F-419B-AAFA-1B2E7D319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For small surveys</a:t>
            </a:r>
          </a:p>
          <a:p>
            <a:r>
              <a:rPr lang="en-GB" dirty="0"/>
              <a:t>Usually localized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DD3F32-C6FE-4611-8A17-09963253F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With Supervisors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A5D1ED-CF4A-44AB-A66D-2A58BB258A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For big survey</a:t>
            </a:r>
          </a:p>
          <a:p>
            <a:r>
              <a:rPr lang="en-GB" dirty="0"/>
              <a:t>Broad geographical area is divided in smaller areas</a:t>
            </a:r>
          </a:p>
          <a:p>
            <a:r>
              <a:rPr lang="en-GB" dirty="0"/>
              <a:t>Each area is administrated by a </a:t>
            </a:r>
            <a:r>
              <a:rPr lang="en-GB" dirty="0" err="1"/>
              <a:t>superviser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5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5F996-021C-4CEA-8B31-5E1A7EF3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Synchronization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6931F-41F6-4E84-9F27-BC3B153A2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69891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33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E600-4BC2-4FB6-9A96-7D9E1870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Options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A61CA-0435-4A25-B40E-7E946D572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414872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04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F728-15A8-4E6E-9E55-957C840D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CSEntry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3EEF1-E8CF-41C8-A5E7-B696D0BBC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860184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41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89D8-6A2F-42D2-B543-5AA19B0E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 Questionnaire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BACD67-3CFF-4712-B8FC-2A1B69674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274414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9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EFA5-23D8-4098-BDF7-7B8E9BFF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Synchronization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22EB6-7367-45C0-B7B0-9AE7218F7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00100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088016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Parstat</vt:lpstr>
      <vt:lpstr>CSPro Lesson 7</vt:lpstr>
      <vt:lpstr>Data Collection Management</vt:lpstr>
      <vt:lpstr>Synchronization</vt:lpstr>
      <vt:lpstr>Data Collection Options </vt:lpstr>
      <vt:lpstr>Install CSEntry</vt:lpstr>
      <vt:lpstr>Deploy Questionnaire</vt:lpstr>
      <vt:lpstr>Data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 Lesson 7</dc:title>
  <dc:creator>Florian Nika</dc:creator>
  <cp:lastModifiedBy>Florian Nika</cp:lastModifiedBy>
  <cp:revision>3</cp:revision>
  <dcterms:created xsi:type="dcterms:W3CDTF">2020-10-14T09:56:33Z</dcterms:created>
  <dcterms:modified xsi:type="dcterms:W3CDTF">2020-10-14T10:03:39Z</dcterms:modified>
</cp:coreProperties>
</file>